
<file path=[Content_Types].xml><?xml version="1.0" encoding="utf-8"?>
<Types xmlns="http://schemas.openxmlformats.org/package/2006/content-types">
  <Default Extension="glb" ContentType="model/gltf.binary"/>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handoutMasterIdLst>
    <p:handoutMasterId r:id="rId13"/>
  </p:handoutMasterIdLst>
  <p:sldIdLst>
    <p:sldId id="1482" r:id="rId2"/>
    <p:sldId id="1525" r:id="rId3"/>
    <p:sldId id="1526" r:id="rId4"/>
    <p:sldId id="1527" r:id="rId5"/>
    <p:sldId id="1528" r:id="rId6"/>
    <p:sldId id="1529" r:id="rId7"/>
    <p:sldId id="3359" r:id="rId8"/>
    <p:sldId id="3360" r:id="rId9"/>
    <p:sldId id="3361" r:id="rId10"/>
    <p:sldId id="1780" r:id="rId11"/>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D1340"/>
    <a:srgbClr val="FFC000"/>
    <a:srgbClr val="B41F7C"/>
    <a:srgbClr val="70309F"/>
    <a:srgbClr val="E1E122"/>
    <a:srgbClr val="FA8902"/>
    <a:srgbClr val="31C8F2"/>
    <a:srgbClr val="F6CCE6"/>
    <a:srgbClr val="381850"/>
    <a:srgbClr val="FF890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2CEE5CF-F32C-4995-8F8B-1435EFFD03EB}" v="3" dt="2025-04-11T22:44:17.02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5638" autoAdjust="0"/>
    <p:restoredTop sz="94660"/>
  </p:normalViewPr>
  <p:slideViewPr>
    <p:cSldViewPr snapToGrid="0">
      <p:cViewPr varScale="1">
        <p:scale>
          <a:sx n="112" d="100"/>
          <a:sy n="112" d="100"/>
        </p:scale>
        <p:origin x="1086" y="108"/>
      </p:cViewPr>
      <p:guideLst/>
    </p:cSldViewPr>
  </p:slideViewPr>
  <p:notesTextViewPr>
    <p:cViewPr>
      <p:scale>
        <a:sx n="3" d="2"/>
        <a:sy n="3" d="2"/>
      </p:scale>
      <p:origin x="0" y="0"/>
    </p:cViewPr>
  </p:notesTextViewPr>
  <p:notesViewPr>
    <p:cSldViewPr snapToGrid="0">
      <p:cViewPr varScale="1">
        <p:scale>
          <a:sx n="55" d="100"/>
          <a:sy n="55" d="100"/>
        </p:scale>
        <p:origin x="2880"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lie Serrano Delgado" userId="d52b4219-5c60-4a0c-87ad-b1ec335c0c37" providerId="ADAL" clId="{52CEE5CF-F32C-4995-8F8B-1435EFFD03EB}"/>
    <pc:docChg chg="undo custSel addSld delSld modSld sldOrd">
      <pc:chgData name="Jolie Serrano Delgado" userId="d52b4219-5c60-4a0c-87ad-b1ec335c0c37" providerId="ADAL" clId="{52CEE5CF-F32C-4995-8F8B-1435EFFD03EB}" dt="2025-04-11T22:44:27.680" v="8" actId="47"/>
      <pc:docMkLst>
        <pc:docMk/>
      </pc:docMkLst>
      <pc:sldChg chg="del">
        <pc:chgData name="Jolie Serrano Delgado" userId="d52b4219-5c60-4a0c-87ad-b1ec335c0c37" providerId="ADAL" clId="{52CEE5CF-F32C-4995-8F8B-1435EFFD03EB}" dt="2025-04-11T22:44:21.224" v="5" actId="47"/>
        <pc:sldMkLst>
          <pc:docMk/>
          <pc:sldMk cId="4040804473" sldId="1449"/>
        </pc:sldMkLst>
      </pc:sldChg>
      <pc:sldChg chg="add">
        <pc:chgData name="Jolie Serrano Delgado" userId="d52b4219-5c60-4a0c-87ad-b1ec335c0c37" providerId="ADAL" clId="{52CEE5CF-F32C-4995-8F8B-1435EFFD03EB}" dt="2025-04-11T22:44:16.996" v="2"/>
        <pc:sldMkLst>
          <pc:docMk/>
          <pc:sldMk cId="0" sldId="1482"/>
        </pc:sldMkLst>
      </pc:sldChg>
      <pc:sldChg chg="add del">
        <pc:chgData name="Jolie Serrano Delgado" userId="d52b4219-5c60-4a0c-87ad-b1ec335c0c37" providerId="ADAL" clId="{52CEE5CF-F32C-4995-8F8B-1435EFFD03EB}" dt="2025-04-11T22:44:27.680" v="8" actId="47"/>
        <pc:sldMkLst>
          <pc:docMk/>
          <pc:sldMk cId="0" sldId="1523"/>
        </pc:sldMkLst>
      </pc:sldChg>
      <pc:sldChg chg="add ord">
        <pc:chgData name="Jolie Serrano Delgado" userId="d52b4219-5c60-4a0c-87ad-b1ec335c0c37" providerId="ADAL" clId="{52CEE5CF-F32C-4995-8F8B-1435EFFD03EB}" dt="2025-04-11T22:44:19.974" v="4"/>
        <pc:sldMkLst>
          <pc:docMk/>
          <pc:sldMk cId="3313802975" sldId="1780"/>
        </pc:sldMkLst>
      </pc:sldChg>
      <pc:sldChg chg="add del">
        <pc:chgData name="Jolie Serrano Delgado" userId="d52b4219-5c60-4a0c-87ad-b1ec335c0c37" providerId="ADAL" clId="{52CEE5CF-F32C-4995-8F8B-1435EFFD03EB}" dt="2025-04-11T22:43:50.995" v="1"/>
        <pc:sldMkLst>
          <pc:docMk/>
          <pc:sldMk cId="192196500" sldId="3362"/>
        </pc:sldMkLst>
      </pc:sldChg>
      <pc:sldMasterChg chg="addSldLayout delSldLayout">
        <pc:chgData name="Jolie Serrano Delgado" userId="d52b4219-5c60-4a0c-87ad-b1ec335c0c37" providerId="ADAL" clId="{52CEE5CF-F32C-4995-8F8B-1435EFFD03EB}" dt="2025-04-11T22:44:27.680" v="8" actId="47"/>
        <pc:sldMasterMkLst>
          <pc:docMk/>
          <pc:sldMasterMk cId="3968079979" sldId="2147483648"/>
        </pc:sldMasterMkLst>
        <pc:sldLayoutChg chg="add del">
          <pc:chgData name="Jolie Serrano Delgado" userId="d52b4219-5c60-4a0c-87ad-b1ec335c0c37" providerId="ADAL" clId="{52CEE5CF-F32C-4995-8F8B-1435EFFD03EB}" dt="2025-04-11T22:44:27.680" v="8" actId="47"/>
          <pc:sldLayoutMkLst>
            <pc:docMk/>
            <pc:sldMasterMk cId="3968079979" sldId="2147483648"/>
            <pc:sldLayoutMk cId="2207850314" sldId="2147483703"/>
          </pc:sldLayoutMkLst>
        </pc:sldLayoutChg>
        <pc:sldLayoutChg chg="del">
          <pc:chgData name="Jolie Serrano Delgado" userId="d52b4219-5c60-4a0c-87ad-b1ec335c0c37" providerId="ADAL" clId="{52CEE5CF-F32C-4995-8F8B-1435EFFD03EB}" dt="2025-04-11T22:44:21.224" v="5" actId="47"/>
          <pc:sldLayoutMkLst>
            <pc:docMk/>
            <pc:sldMasterMk cId="3968079979" sldId="2147483648"/>
            <pc:sldLayoutMk cId="635711634" sldId="2147483704"/>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B4EFCAFE-212C-4734-BC77-7E2EAA445D6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a:extLst>
              <a:ext uri="{FF2B5EF4-FFF2-40B4-BE49-F238E27FC236}">
                <a16:creationId xmlns:a16="http://schemas.microsoft.com/office/drawing/2014/main" id="{50A26631-D6CC-4646-B826-30D44D50850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04159EF-ED2B-408F-BCA3-D34D4F7DB760}" type="datetimeFigureOut">
              <a:rPr lang="es-CO" smtClean="0"/>
              <a:t>11/04/2025</a:t>
            </a:fld>
            <a:endParaRPr lang="es-CO"/>
          </a:p>
        </p:txBody>
      </p:sp>
      <p:sp>
        <p:nvSpPr>
          <p:cNvPr id="4" name="Marcador de pie de página 3">
            <a:extLst>
              <a:ext uri="{FF2B5EF4-FFF2-40B4-BE49-F238E27FC236}">
                <a16:creationId xmlns:a16="http://schemas.microsoft.com/office/drawing/2014/main" id="{7D82AC57-3955-4BDA-8F61-BF1320FB63C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5" name="Marcador de número de diapositiva 4">
            <a:extLst>
              <a:ext uri="{FF2B5EF4-FFF2-40B4-BE49-F238E27FC236}">
                <a16:creationId xmlns:a16="http://schemas.microsoft.com/office/drawing/2014/main" id="{2BB30DE2-14A2-4BFD-BD83-BC2335DB66C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EBDCDF6-AAFB-4FAC-BBF4-14E3AC0CA55B}" type="slidenum">
              <a:rPr lang="es-CO" smtClean="0"/>
              <a:t>‹#›</a:t>
            </a:fld>
            <a:endParaRPr lang="es-CO"/>
          </a:p>
        </p:txBody>
      </p:sp>
    </p:spTree>
    <p:extLst>
      <p:ext uri="{BB962C8B-B14F-4D97-AF65-F5344CB8AC3E}">
        <p14:creationId xmlns:p14="http://schemas.microsoft.com/office/powerpoint/2010/main" val="119682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DA488C5-1697-4F06-B106-3EE216118B56}" type="datetimeFigureOut">
              <a:rPr lang="es-CO" smtClean="0"/>
              <a:t>11/04/2025</a:t>
            </a:fld>
            <a:endParaRPr lang="es-CO"/>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C1B8975-4C2E-4E2E-9D18-43E3EE8DFED9}" type="slidenum">
              <a:rPr lang="es-CO" smtClean="0"/>
              <a:t>‹#›</a:t>
            </a:fld>
            <a:endParaRPr lang="es-CO"/>
          </a:p>
        </p:txBody>
      </p:sp>
    </p:spTree>
    <p:extLst>
      <p:ext uri="{BB962C8B-B14F-4D97-AF65-F5344CB8AC3E}">
        <p14:creationId xmlns:p14="http://schemas.microsoft.com/office/powerpoint/2010/main" val="18998258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ortada">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52AD2B1D-919F-4B4B-9EA4-6B8862BB2E92}"/>
              </a:ext>
            </a:extLst>
          </p:cNvPr>
          <p:cNvSpPr/>
          <p:nvPr userDrawn="1"/>
        </p:nvSpPr>
        <p:spPr>
          <a:xfrm>
            <a:off x="9296400" y="4686300"/>
            <a:ext cx="2895600" cy="2171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5" name="Marcador de posición de imagen 4">
            <a:extLst>
              <a:ext uri="{FF2B5EF4-FFF2-40B4-BE49-F238E27FC236}">
                <a16:creationId xmlns:a16="http://schemas.microsoft.com/office/drawing/2014/main" id="{D3DC459A-3C24-4445-8E41-D3C974BC4526}"/>
              </a:ext>
            </a:extLst>
          </p:cNvPr>
          <p:cNvSpPr>
            <a:spLocks noGrp="1"/>
          </p:cNvSpPr>
          <p:nvPr>
            <p:ph type="pic" sz="quarter" idx="10"/>
          </p:nvPr>
        </p:nvSpPr>
        <p:spPr>
          <a:xfrm>
            <a:off x="2625725" y="1871662"/>
            <a:ext cx="3900488" cy="3900488"/>
          </a:xfrm>
          <a:prstGeom prst="ellipse">
            <a:avLst/>
          </a:prstGeom>
        </p:spPr>
        <p:txBody>
          <a:bodyPr/>
          <a:lstStyle>
            <a:lvl1pPr>
              <a:defRPr sz="2000"/>
            </a:lvl1pPr>
          </a:lstStyle>
          <a:p>
            <a:endParaRPr lang="en-US" dirty="0"/>
          </a:p>
        </p:txBody>
      </p:sp>
    </p:spTree>
    <p:extLst>
      <p:ext uri="{BB962C8B-B14F-4D97-AF65-F5344CB8AC3E}">
        <p14:creationId xmlns:p14="http://schemas.microsoft.com/office/powerpoint/2010/main" val="3761273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apositiva 9">
    <p:spTree>
      <p:nvGrpSpPr>
        <p:cNvPr id="1" name=""/>
        <p:cNvGrpSpPr/>
        <p:nvPr/>
      </p:nvGrpSpPr>
      <p:grpSpPr>
        <a:xfrm>
          <a:off x="0" y="0"/>
          <a:ext cx="0" cy="0"/>
          <a:chOff x="0" y="0"/>
          <a:chExt cx="0" cy="0"/>
        </a:xfrm>
      </p:grpSpPr>
    </p:spTree>
    <p:extLst>
      <p:ext uri="{BB962C8B-B14F-4D97-AF65-F5344CB8AC3E}">
        <p14:creationId xmlns:p14="http://schemas.microsoft.com/office/powerpoint/2010/main" val="67191004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iapositiva 10">
    <p:spTree>
      <p:nvGrpSpPr>
        <p:cNvPr id="1" name=""/>
        <p:cNvGrpSpPr/>
        <p:nvPr/>
      </p:nvGrpSpPr>
      <p:grpSpPr>
        <a:xfrm>
          <a:off x="0" y="0"/>
          <a:ext cx="0" cy="0"/>
          <a:chOff x="0" y="0"/>
          <a:chExt cx="0" cy="0"/>
        </a:xfrm>
      </p:grpSpPr>
      <p:sp>
        <p:nvSpPr>
          <p:cNvPr id="9" name="Marcador de posición de imagen 8">
            <a:extLst>
              <a:ext uri="{FF2B5EF4-FFF2-40B4-BE49-F238E27FC236}">
                <a16:creationId xmlns:a16="http://schemas.microsoft.com/office/drawing/2014/main" id="{4A1E1C62-7682-45EB-A414-2445831CA734}"/>
              </a:ext>
            </a:extLst>
          </p:cNvPr>
          <p:cNvSpPr>
            <a:spLocks noGrp="1"/>
          </p:cNvSpPr>
          <p:nvPr>
            <p:ph type="pic" sz="quarter" idx="10"/>
          </p:nvPr>
        </p:nvSpPr>
        <p:spPr>
          <a:xfrm>
            <a:off x="9582150" y="1371600"/>
            <a:ext cx="2305050" cy="4076700"/>
          </a:xfrm>
          <a:prstGeom prst="rect">
            <a:avLst/>
          </a:prstGeom>
        </p:spPr>
        <p:txBody>
          <a:bodyPr/>
          <a:lstStyle/>
          <a:p>
            <a:endParaRPr lang="en-US"/>
          </a:p>
        </p:txBody>
      </p:sp>
      <p:sp>
        <p:nvSpPr>
          <p:cNvPr id="11" name="Marcador de posición de imagen 10">
            <a:extLst>
              <a:ext uri="{FF2B5EF4-FFF2-40B4-BE49-F238E27FC236}">
                <a16:creationId xmlns:a16="http://schemas.microsoft.com/office/drawing/2014/main" id="{67FDB8DE-73CA-434E-AB2D-412B8633F229}"/>
              </a:ext>
            </a:extLst>
          </p:cNvPr>
          <p:cNvSpPr>
            <a:spLocks noGrp="1"/>
          </p:cNvSpPr>
          <p:nvPr>
            <p:ph type="pic" sz="quarter" idx="11"/>
          </p:nvPr>
        </p:nvSpPr>
        <p:spPr>
          <a:xfrm>
            <a:off x="7277100" y="1047750"/>
            <a:ext cx="2609850" cy="4648200"/>
          </a:xfrm>
          <a:prstGeom prst="rect">
            <a:avLst/>
          </a:prstGeom>
        </p:spPr>
        <p:txBody>
          <a:bodyPr/>
          <a:lstStyle/>
          <a:p>
            <a:endParaRPr lang="en-US"/>
          </a:p>
        </p:txBody>
      </p:sp>
    </p:spTree>
    <p:extLst>
      <p:ext uri="{BB962C8B-B14F-4D97-AF65-F5344CB8AC3E}">
        <p14:creationId xmlns:p14="http://schemas.microsoft.com/office/powerpoint/2010/main" val="21556180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9_Diseño personalizado">
    <p:spTree>
      <p:nvGrpSpPr>
        <p:cNvPr id="1" name=""/>
        <p:cNvGrpSpPr/>
        <p:nvPr/>
      </p:nvGrpSpPr>
      <p:grpSpPr>
        <a:xfrm>
          <a:off x="0" y="0"/>
          <a:ext cx="0" cy="0"/>
          <a:chOff x="0" y="0"/>
          <a:chExt cx="0" cy="0"/>
        </a:xfrm>
      </p:grpSpPr>
      <p:sp>
        <p:nvSpPr>
          <p:cNvPr id="6" name="Marcador de posición de imagen 5">
            <a:extLst>
              <a:ext uri="{FF2B5EF4-FFF2-40B4-BE49-F238E27FC236}">
                <a16:creationId xmlns:a16="http://schemas.microsoft.com/office/drawing/2014/main" id="{B4AE9F9E-652F-43BC-A855-1A8A6E6F909B}"/>
              </a:ext>
            </a:extLst>
          </p:cNvPr>
          <p:cNvSpPr>
            <a:spLocks noGrp="1"/>
          </p:cNvSpPr>
          <p:nvPr>
            <p:ph type="pic" sz="quarter" idx="10"/>
          </p:nvPr>
        </p:nvSpPr>
        <p:spPr>
          <a:xfrm>
            <a:off x="0" y="0"/>
            <a:ext cx="12192000" cy="6858000"/>
          </a:xfrm>
          <a:prstGeom prst="rect">
            <a:avLst/>
          </a:prstGeom>
        </p:spPr>
        <p:txBody>
          <a:bodyPr/>
          <a:lstStyle/>
          <a:p>
            <a:endParaRPr lang="en-US"/>
          </a:p>
        </p:txBody>
      </p:sp>
    </p:spTree>
    <p:extLst>
      <p:ext uri="{BB962C8B-B14F-4D97-AF65-F5344CB8AC3E}">
        <p14:creationId xmlns:p14="http://schemas.microsoft.com/office/powerpoint/2010/main" val="42619697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7" name="Title 6"/>
          <p:cNvSpPr>
            <a:spLocks noGrp="1"/>
          </p:cNvSpPr>
          <p:nvPr>
            <p:ph type="title"/>
          </p:nvPr>
        </p:nvSpPr>
        <p:spPr>
          <a:xfrm>
            <a:off x="838200" y="586200"/>
            <a:ext cx="10515600" cy="613494"/>
          </a:xfrm>
        </p:spPr>
        <p:txBody>
          <a:bodyPr/>
          <a:lstStyle/>
          <a:p>
            <a:r>
              <a:rPr lang="en-US"/>
              <a:t>Click to edit Master title style</a:t>
            </a:r>
          </a:p>
        </p:txBody>
      </p:sp>
      <p:sp>
        <p:nvSpPr>
          <p:cNvPr id="4" name="Text Placeholder 3"/>
          <p:cNvSpPr>
            <a:spLocks noGrp="1"/>
          </p:cNvSpPr>
          <p:nvPr>
            <p:ph type="body" sz="quarter" idx="10"/>
          </p:nvPr>
        </p:nvSpPr>
        <p:spPr>
          <a:xfrm>
            <a:off x="839788" y="1170434"/>
            <a:ext cx="10514012" cy="402335"/>
          </a:xfrm>
        </p:spPr>
        <p:txBody>
          <a:bodyPr/>
          <a:lstStyle>
            <a:lvl1pPr algn="ctr">
              <a:defRPr/>
            </a:lvl1pPr>
          </a:lstStyle>
          <a:p>
            <a:pPr lvl="0"/>
            <a:r>
              <a:rPr lang="en-US" dirty="0"/>
              <a:t>Edit Master text styles</a:t>
            </a:r>
          </a:p>
        </p:txBody>
      </p:sp>
    </p:spTree>
    <p:extLst>
      <p:ext uri="{BB962C8B-B14F-4D97-AF65-F5344CB8AC3E}">
        <p14:creationId xmlns:p14="http://schemas.microsoft.com/office/powerpoint/2010/main" val="820618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3" name="Marcador de posición de imagen 2">
            <a:extLst>
              <a:ext uri="{FF2B5EF4-FFF2-40B4-BE49-F238E27FC236}">
                <a16:creationId xmlns:a16="http://schemas.microsoft.com/office/drawing/2014/main" id="{E588B98C-A631-4077-AD40-B8F2BF6D5379}"/>
              </a:ext>
            </a:extLst>
          </p:cNvPr>
          <p:cNvSpPr>
            <a:spLocks noGrp="1"/>
          </p:cNvSpPr>
          <p:nvPr>
            <p:ph type="pic" sz="quarter" idx="10"/>
          </p:nvPr>
        </p:nvSpPr>
        <p:spPr>
          <a:xfrm>
            <a:off x="0" y="3600450"/>
            <a:ext cx="3622908" cy="3257550"/>
          </a:xfrm>
          <a:prstGeom prst="rect">
            <a:avLst/>
          </a:prstGeom>
        </p:spPr>
        <p:txBody>
          <a:bodyPr/>
          <a:lstStyle/>
          <a:p>
            <a:endParaRPr lang="en-US"/>
          </a:p>
        </p:txBody>
      </p:sp>
      <p:sp>
        <p:nvSpPr>
          <p:cNvPr id="6" name="Marcador de posición de imagen 4">
            <a:extLst>
              <a:ext uri="{FF2B5EF4-FFF2-40B4-BE49-F238E27FC236}">
                <a16:creationId xmlns:a16="http://schemas.microsoft.com/office/drawing/2014/main" id="{94A0174E-3644-4D26-96CF-EE26C7838166}"/>
              </a:ext>
            </a:extLst>
          </p:cNvPr>
          <p:cNvSpPr>
            <a:spLocks noGrp="1"/>
          </p:cNvSpPr>
          <p:nvPr>
            <p:ph type="pic" sz="quarter" idx="11"/>
          </p:nvPr>
        </p:nvSpPr>
        <p:spPr>
          <a:xfrm>
            <a:off x="3622908" y="0"/>
            <a:ext cx="8569092" cy="3600450"/>
          </a:xfrm>
          <a:prstGeom prst="rect">
            <a:avLst/>
          </a:prstGeom>
        </p:spPr>
        <p:txBody>
          <a:bodyPr/>
          <a:lstStyle/>
          <a:p>
            <a:endParaRPr lang="en-US"/>
          </a:p>
        </p:txBody>
      </p:sp>
    </p:spTree>
    <p:extLst>
      <p:ext uri="{BB962C8B-B14F-4D97-AF65-F5344CB8AC3E}">
        <p14:creationId xmlns:p14="http://schemas.microsoft.com/office/powerpoint/2010/main" val="18392816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1346638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Diseño personalizado">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BA5B7A72-B186-EC36-C88A-38743385E8A9}"/>
              </a:ext>
            </a:extLst>
          </p:cNvPr>
          <p:cNvSpPr>
            <a:spLocks noGrp="1"/>
          </p:cNvSpPr>
          <p:nvPr>
            <p:ph type="pic" sz="quarter" idx="10"/>
          </p:nvPr>
        </p:nvSpPr>
        <p:spPr>
          <a:xfrm>
            <a:off x="0" y="0"/>
            <a:ext cx="9479844" cy="5504657"/>
          </a:xfrm>
          <a:prstGeom prst="rect">
            <a:avLst/>
          </a:prstGeom>
        </p:spPr>
        <p:txBody>
          <a:bodyPr/>
          <a:lstStyle>
            <a:lvl1pPr>
              <a:defRPr>
                <a:latin typeface="Lato Light" panose="020F0302020204030203" pitchFamily="34" charset="0"/>
              </a:defRPr>
            </a:lvl1pPr>
          </a:lstStyle>
          <a:p>
            <a:endParaRPr lang="es-CO" dirty="0"/>
          </a:p>
        </p:txBody>
      </p:sp>
    </p:spTree>
    <p:extLst>
      <p:ext uri="{BB962C8B-B14F-4D97-AF65-F5344CB8AC3E}">
        <p14:creationId xmlns:p14="http://schemas.microsoft.com/office/powerpoint/2010/main" val="38664746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apositiva 1">
    <p:spTree>
      <p:nvGrpSpPr>
        <p:cNvPr id="1" name=""/>
        <p:cNvGrpSpPr/>
        <p:nvPr/>
      </p:nvGrpSpPr>
      <p:grpSpPr>
        <a:xfrm>
          <a:off x="0" y="0"/>
          <a:ext cx="0" cy="0"/>
          <a:chOff x="0" y="0"/>
          <a:chExt cx="0" cy="0"/>
        </a:xfrm>
      </p:grpSpPr>
      <p:sp>
        <p:nvSpPr>
          <p:cNvPr id="11" name="Marcador de posición de imagen 10">
            <a:extLst>
              <a:ext uri="{FF2B5EF4-FFF2-40B4-BE49-F238E27FC236}">
                <a16:creationId xmlns:a16="http://schemas.microsoft.com/office/drawing/2014/main" id="{0347B16B-9C2C-4D16-9B21-06B9EABFFDC0}"/>
              </a:ext>
            </a:extLst>
          </p:cNvPr>
          <p:cNvSpPr>
            <a:spLocks noGrp="1"/>
          </p:cNvSpPr>
          <p:nvPr>
            <p:ph type="pic" sz="quarter" idx="10"/>
          </p:nvPr>
        </p:nvSpPr>
        <p:spPr>
          <a:xfrm>
            <a:off x="7200900" y="3067050"/>
            <a:ext cx="2647950" cy="3790950"/>
          </a:xfrm>
          <a:prstGeom prst="rect">
            <a:avLst/>
          </a:prstGeom>
        </p:spPr>
        <p:txBody>
          <a:bodyPr/>
          <a:lstStyle>
            <a:lvl1pPr>
              <a:defRPr sz="2000"/>
            </a:lvl1pPr>
          </a:lstStyle>
          <a:p>
            <a:endParaRPr lang="en-US"/>
          </a:p>
        </p:txBody>
      </p:sp>
    </p:spTree>
    <p:extLst>
      <p:ext uri="{BB962C8B-B14F-4D97-AF65-F5344CB8AC3E}">
        <p14:creationId xmlns:p14="http://schemas.microsoft.com/office/powerpoint/2010/main" val="296771716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apositiva 2">
    <p:spTree>
      <p:nvGrpSpPr>
        <p:cNvPr id="1" name=""/>
        <p:cNvGrpSpPr/>
        <p:nvPr/>
      </p:nvGrpSpPr>
      <p:grpSpPr>
        <a:xfrm>
          <a:off x="0" y="0"/>
          <a:ext cx="0" cy="0"/>
          <a:chOff x="0" y="0"/>
          <a:chExt cx="0" cy="0"/>
        </a:xfrm>
      </p:grpSpPr>
      <p:sp>
        <p:nvSpPr>
          <p:cNvPr id="8" name="Marcador de posición de imagen 5">
            <a:extLst>
              <a:ext uri="{FF2B5EF4-FFF2-40B4-BE49-F238E27FC236}">
                <a16:creationId xmlns:a16="http://schemas.microsoft.com/office/drawing/2014/main" id="{EFB27D9A-2D65-40EB-8469-4CCCE84A8FD4}"/>
              </a:ext>
            </a:extLst>
          </p:cNvPr>
          <p:cNvSpPr>
            <a:spLocks noGrp="1"/>
          </p:cNvSpPr>
          <p:nvPr>
            <p:ph type="pic" sz="quarter" idx="12"/>
          </p:nvPr>
        </p:nvSpPr>
        <p:spPr>
          <a:xfrm>
            <a:off x="6819900" y="4248150"/>
            <a:ext cx="3124200" cy="3124200"/>
          </a:xfrm>
          <a:prstGeom prst="ellipse">
            <a:avLst/>
          </a:prstGeom>
        </p:spPr>
        <p:txBody>
          <a:bodyPr/>
          <a:lstStyle>
            <a:lvl1pPr>
              <a:defRPr sz="2400"/>
            </a:lvl1pPr>
          </a:lstStyle>
          <a:p>
            <a:endParaRPr lang="en-US" dirty="0"/>
          </a:p>
        </p:txBody>
      </p:sp>
      <p:sp>
        <p:nvSpPr>
          <p:cNvPr id="6" name="Marcador de posición de imagen 5">
            <a:extLst>
              <a:ext uri="{FF2B5EF4-FFF2-40B4-BE49-F238E27FC236}">
                <a16:creationId xmlns:a16="http://schemas.microsoft.com/office/drawing/2014/main" id="{73EE433E-FDFC-4524-9C88-3716406B83AF}"/>
              </a:ext>
            </a:extLst>
          </p:cNvPr>
          <p:cNvSpPr>
            <a:spLocks noGrp="1"/>
          </p:cNvSpPr>
          <p:nvPr>
            <p:ph type="pic" sz="quarter" idx="10"/>
          </p:nvPr>
        </p:nvSpPr>
        <p:spPr>
          <a:xfrm>
            <a:off x="7848600" y="1866900"/>
            <a:ext cx="3124200" cy="3124200"/>
          </a:xfrm>
          <a:prstGeom prst="ellipse">
            <a:avLst/>
          </a:prstGeom>
        </p:spPr>
        <p:txBody>
          <a:bodyPr/>
          <a:lstStyle>
            <a:lvl1pPr>
              <a:defRPr sz="2400"/>
            </a:lvl1pPr>
          </a:lstStyle>
          <a:p>
            <a:endParaRPr lang="en-US" dirty="0"/>
          </a:p>
        </p:txBody>
      </p:sp>
      <p:sp>
        <p:nvSpPr>
          <p:cNvPr id="7" name="Marcador de posición de imagen 5">
            <a:extLst>
              <a:ext uri="{FF2B5EF4-FFF2-40B4-BE49-F238E27FC236}">
                <a16:creationId xmlns:a16="http://schemas.microsoft.com/office/drawing/2014/main" id="{FBD22183-ECEA-4B2E-8E71-FED174EF38C4}"/>
              </a:ext>
            </a:extLst>
          </p:cNvPr>
          <p:cNvSpPr>
            <a:spLocks noGrp="1"/>
          </p:cNvSpPr>
          <p:nvPr>
            <p:ph type="pic" sz="quarter" idx="11"/>
          </p:nvPr>
        </p:nvSpPr>
        <p:spPr>
          <a:xfrm>
            <a:off x="4057651" y="-676274"/>
            <a:ext cx="4819649" cy="4819649"/>
          </a:xfrm>
          <a:prstGeom prst="ellipse">
            <a:avLst/>
          </a:prstGeom>
        </p:spPr>
        <p:txBody>
          <a:bodyPr/>
          <a:lstStyle>
            <a:lvl1pPr>
              <a:defRPr sz="2400"/>
            </a:lvl1pPr>
          </a:lstStyle>
          <a:p>
            <a:endParaRPr lang="en-US" dirty="0"/>
          </a:p>
        </p:txBody>
      </p:sp>
    </p:spTree>
    <p:extLst>
      <p:ext uri="{BB962C8B-B14F-4D97-AF65-F5344CB8AC3E}">
        <p14:creationId xmlns:p14="http://schemas.microsoft.com/office/powerpoint/2010/main" val="20683189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apositiva 3">
    <p:spTree>
      <p:nvGrpSpPr>
        <p:cNvPr id="1" name=""/>
        <p:cNvGrpSpPr/>
        <p:nvPr/>
      </p:nvGrpSpPr>
      <p:grpSpPr>
        <a:xfrm>
          <a:off x="0" y="0"/>
          <a:ext cx="0" cy="0"/>
          <a:chOff x="0" y="0"/>
          <a:chExt cx="0" cy="0"/>
        </a:xfrm>
      </p:grpSpPr>
      <p:sp>
        <p:nvSpPr>
          <p:cNvPr id="6" name="Marcador de posición de imagen 5">
            <a:extLst>
              <a:ext uri="{FF2B5EF4-FFF2-40B4-BE49-F238E27FC236}">
                <a16:creationId xmlns:a16="http://schemas.microsoft.com/office/drawing/2014/main" id="{F37E0FB7-5DFD-457C-9973-CF27072BC038}"/>
              </a:ext>
            </a:extLst>
          </p:cNvPr>
          <p:cNvSpPr>
            <a:spLocks noGrp="1"/>
          </p:cNvSpPr>
          <p:nvPr>
            <p:ph type="pic" sz="quarter" idx="10"/>
          </p:nvPr>
        </p:nvSpPr>
        <p:spPr>
          <a:xfrm>
            <a:off x="4762500" y="1066800"/>
            <a:ext cx="2647950" cy="4705350"/>
          </a:xfrm>
          <a:prstGeom prst="rect">
            <a:avLst/>
          </a:prstGeom>
        </p:spPr>
        <p:txBody>
          <a:bodyPr/>
          <a:lstStyle/>
          <a:p>
            <a:endParaRPr lang="en-US"/>
          </a:p>
        </p:txBody>
      </p:sp>
    </p:spTree>
    <p:extLst>
      <p:ext uri="{BB962C8B-B14F-4D97-AF65-F5344CB8AC3E}">
        <p14:creationId xmlns:p14="http://schemas.microsoft.com/office/powerpoint/2010/main" val="10728690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apositiva 4">
    <p:spTree>
      <p:nvGrpSpPr>
        <p:cNvPr id="1" name=""/>
        <p:cNvGrpSpPr/>
        <p:nvPr/>
      </p:nvGrpSpPr>
      <p:grpSpPr>
        <a:xfrm>
          <a:off x="0" y="0"/>
          <a:ext cx="0" cy="0"/>
          <a:chOff x="0" y="0"/>
          <a:chExt cx="0" cy="0"/>
        </a:xfrm>
      </p:grpSpPr>
      <p:sp>
        <p:nvSpPr>
          <p:cNvPr id="20" name="Marcador de posición de imagen 19">
            <a:extLst>
              <a:ext uri="{FF2B5EF4-FFF2-40B4-BE49-F238E27FC236}">
                <a16:creationId xmlns:a16="http://schemas.microsoft.com/office/drawing/2014/main" id="{62D4B476-27DE-4E36-B143-EE3D5E816C99}"/>
              </a:ext>
            </a:extLst>
          </p:cNvPr>
          <p:cNvSpPr>
            <a:spLocks noGrp="1"/>
          </p:cNvSpPr>
          <p:nvPr>
            <p:ph type="pic" sz="quarter" idx="10"/>
          </p:nvPr>
        </p:nvSpPr>
        <p:spPr>
          <a:xfrm>
            <a:off x="2305050" y="2895600"/>
            <a:ext cx="7239000" cy="3962400"/>
          </a:xfrm>
          <a:prstGeom prst="rect">
            <a:avLst/>
          </a:prstGeom>
        </p:spPr>
        <p:txBody>
          <a:bodyPr/>
          <a:lstStyle/>
          <a:p>
            <a:endParaRPr lang="en-US"/>
          </a:p>
        </p:txBody>
      </p:sp>
    </p:spTree>
    <p:extLst>
      <p:ext uri="{BB962C8B-B14F-4D97-AF65-F5344CB8AC3E}">
        <p14:creationId xmlns:p14="http://schemas.microsoft.com/office/powerpoint/2010/main" val="28220574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apositiva 5">
    <p:spTree>
      <p:nvGrpSpPr>
        <p:cNvPr id="1" name=""/>
        <p:cNvGrpSpPr/>
        <p:nvPr/>
      </p:nvGrpSpPr>
      <p:grpSpPr>
        <a:xfrm>
          <a:off x="0" y="0"/>
          <a:ext cx="0" cy="0"/>
          <a:chOff x="0" y="0"/>
          <a:chExt cx="0" cy="0"/>
        </a:xfrm>
      </p:grpSpPr>
      <p:sp>
        <p:nvSpPr>
          <p:cNvPr id="3" name="Marcador de posición de imagen 2">
            <a:extLst>
              <a:ext uri="{FF2B5EF4-FFF2-40B4-BE49-F238E27FC236}">
                <a16:creationId xmlns:a16="http://schemas.microsoft.com/office/drawing/2014/main" id="{2C4FB51C-EAB8-454B-AA5E-2D566DE1471E}"/>
              </a:ext>
            </a:extLst>
          </p:cNvPr>
          <p:cNvSpPr>
            <a:spLocks noGrp="1"/>
          </p:cNvSpPr>
          <p:nvPr>
            <p:ph type="pic" sz="quarter" idx="10"/>
          </p:nvPr>
        </p:nvSpPr>
        <p:spPr>
          <a:xfrm>
            <a:off x="1843088" y="2903538"/>
            <a:ext cx="2598737" cy="3954462"/>
          </a:xfrm>
          <a:prstGeom prst="rect">
            <a:avLst/>
          </a:prstGeom>
        </p:spPr>
        <p:txBody>
          <a:bodyPr/>
          <a:lstStyle>
            <a:lvl1pPr>
              <a:defRPr sz="1800"/>
            </a:lvl1pPr>
          </a:lstStyle>
          <a:p>
            <a:endParaRPr lang="en-US"/>
          </a:p>
        </p:txBody>
      </p:sp>
    </p:spTree>
    <p:extLst>
      <p:ext uri="{BB962C8B-B14F-4D97-AF65-F5344CB8AC3E}">
        <p14:creationId xmlns:p14="http://schemas.microsoft.com/office/powerpoint/2010/main" val="2499133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apositiva 6">
    <p:spTree>
      <p:nvGrpSpPr>
        <p:cNvPr id="1" name=""/>
        <p:cNvGrpSpPr/>
        <p:nvPr/>
      </p:nvGrpSpPr>
      <p:grpSpPr>
        <a:xfrm>
          <a:off x="0" y="0"/>
          <a:ext cx="0" cy="0"/>
          <a:chOff x="0" y="0"/>
          <a:chExt cx="0" cy="0"/>
        </a:xfrm>
      </p:grpSpPr>
      <p:sp>
        <p:nvSpPr>
          <p:cNvPr id="3" name="Marcador de posición de imagen 2">
            <a:extLst>
              <a:ext uri="{FF2B5EF4-FFF2-40B4-BE49-F238E27FC236}">
                <a16:creationId xmlns:a16="http://schemas.microsoft.com/office/drawing/2014/main" id="{25A5BF10-1837-40BA-A101-7939856BCEAD}"/>
              </a:ext>
            </a:extLst>
          </p:cNvPr>
          <p:cNvSpPr>
            <a:spLocks noGrp="1"/>
          </p:cNvSpPr>
          <p:nvPr>
            <p:ph type="pic" sz="quarter" idx="10"/>
          </p:nvPr>
        </p:nvSpPr>
        <p:spPr>
          <a:xfrm>
            <a:off x="5486400" y="0"/>
            <a:ext cx="6705600" cy="6705600"/>
          </a:xfrm>
          <a:prstGeom prst="teardrop">
            <a:avLst/>
          </a:prstGeom>
        </p:spPr>
        <p:txBody>
          <a:bodyPr/>
          <a:lstStyle/>
          <a:p>
            <a:endParaRPr lang="en-US"/>
          </a:p>
        </p:txBody>
      </p:sp>
    </p:spTree>
    <p:extLst>
      <p:ext uri="{BB962C8B-B14F-4D97-AF65-F5344CB8AC3E}">
        <p14:creationId xmlns:p14="http://schemas.microsoft.com/office/powerpoint/2010/main" val="3581807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apositiva 7">
    <p:spTree>
      <p:nvGrpSpPr>
        <p:cNvPr id="1" name=""/>
        <p:cNvGrpSpPr/>
        <p:nvPr/>
      </p:nvGrpSpPr>
      <p:grpSpPr>
        <a:xfrm>
          <a:off x="0" y="0"/>
          <a:ext cx="0" cy="0"/>
          <a:chOff x="0" y="0"/>
          <a:chExt cx="0" cy="0"/>
        </a:xfrm>
      </p:grpSpPr>
      <p:sp>
        <p:nvSpPr>
          <p:cNvPr id="4" name="Marcador de posición de imagen 3">
            <a:extLst>
              <a:ext uri="{FF2B5EF4-FFF2-40B4-BE49-F238E27FC236}">
                <a16:creationId xmlns:a16="http://schemas.microsoft.com/office/drawing/2014/main" id="{8932BA8E-B107-45BD-83DB-D4B6684C29AE}"/>
              </a:ext>
            </a:extLst>
          </p:cNvPr>
          <p:cNvSpPr>
            <a:spLocks noGrp="1"/>
          </p:cNvSpPr>
          <p:nvPr>
            <p:ph type="pic" sz="quarter" idx="10" hasCustomPrompt="1"/>
          </p:nvPr>
        </p:nvSpPr>
        <p:spPr>
          <a:xfrm>
            <a:off x="3860801" y="0"/>
            <a:ext cx="4857750" cy="6858000"/>
          </a:xfrm>
          <a:prstGeom prst="rect">
            <a:avLst/>
          </a:prstGeom>
        </p:spPr>
        <p:txBody>
          <a:bodyPr/>
          <a:lstStyle>
            <a:lvl1pPr marL="0" indent="0">
              <a:buNone/>
              <a:defRPr sz="2000"/>
            </a:lvl1pPr>
          </a:lstStyle>
          <a:p>
            <a:r>
              <a:rPr lang="en-US" noProof="0" dirty="0"/>
              <a:t>Click on the Icon to add an image</a:t>
            </a:r>
            <a:endParaRPr lang="es-CO" dirty="0"/>
          </a:p>
        </p:txBody>
      </p:sp>
    </p:spTree>
    <p:extLst>
      <p:ext uri="{BB962C8B-B14F-4D97-AF65-F5344CB8AC3E}">
        <p14:creationId xmlns:p14="http://schemas.microsoft.com/office/powerpoint/2010/main" val="25852961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apositiva 8">
    <p:spTree>
      <p:nvGrpSpPr>
        <p:cNvPr id="1" name=""/>
        <p:cNvGrpSpPr/>
        <p:nvPr/>
      </p:nvGrpSpPr>
      <p:grpSpPr>
        <a:xfrm>
          <a:off x="0" y="0"/>
          <a:ext cx="0" cy="0"/>
          <a:chOff x="0" y="0"/>
          <a:chExt cx="0" cy="0"/>
        </a:xfrm>
      </p:grpSpPr>
      <p:sp>
        <p:nvSpPr>
          <p:cNvPr id="4" name="Marcador de posición de imagen 3">
            <a:extLst>
              <a:ext uri="{FF2B5EF4-FFF2-40B4-BE49-F238E27FC236}">
                <a16:creationId xmlns:a16="http://schemas.microsoft.com/office/drawing/2014/main" id="{5F5567E8-3E6D-4407-B177-D2D3262F61AE}"/>
              </a:ext>
            </a:extLst>
          </p:cNvPr>
          <p:cNvSpPr>
            <a:spLocks noGrp="1"/>
          </p:cNvSpPr>
          <p:nvPr>
            <p:ph type="pic" sz="quarter" idx="10"/>
          </p:nvPr>
        </p:nvSpPr>
        <p:spPr>
          <a:xfrm>
            <a:off x="590550" y="1581150"/>
            <a:ext cx="3638550" cy="3638550"/>
          </a:xfrm>
          <a:prstGeom prst="ellipse">
            <a:avLst/>
          </a:prstGeom>
        </p:spPr>
        <p:txBody>
          <a:bodyPr/>
          <a:lstStyle/>
          <a:p>
            <a:endParaRPr lang="en-US"/>
          </a:p>
        </p:txBody>
      </p:sp>
      <p:sp>
        <p:nvSpPr>
          <p:cNvPr id="5" name="Marcador de posición de imagen 3">
            <a:extLst>
              <a:ext uri="{FF2B5EF4-FFF2-40B4-BE49-F238E27FC236}">
                <a16:creationId xmlns:a16="http://schemas.microsoft.com/office/drawing/2014/main" id="{23361A33-0DF6-455A-9F52-7A2DD4F98A22}"/>
              </a:ext>
            </a:extLst>
          </p:cNvPr>
          <p:cNvSpPr>
            <a:spLocks noGrp="1"/>
          </p:cNvSpPr>
          <p:nvPr>
            <p:ph type="pic" sz="quarter" idx="11"/>
          </p:nvPr>
        </p:nvSpPr>
        <p:spPr>
          <a:xfrm>
            <a:off x="3381375" y="1581150"/>
            <a:ext cx="3638550" cy="3638550"/>
          </a:xfrm>
          <a:prstGeom prst="ellipse">
            <a:avLst/>
          </a:prstGeom>
        </p:spPr>
        <p:txBody>
          <a:bodyPr/>
          <a:lstStyle/>
          <a:p>
            <a:endParaRPr lang="en-US"/>
          </a:p>
        </p:txBody>
      </p:sp>
    </p:spTree>
    <p:extLst>
      <p:ext uri="{BB962C8B-B14F-4D97-AF65-F5344CB8AC3E}">
        <p14:creationId xmlns:p14="http://schemas.microsoft.com/office/powerpoint/2010/main" val="30885425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free-powerpoint-templates-download.com/" TargetMode="External"/><Relationship Id="rId3" Type="http://schemas.openxmlformats.org/officeDocument/2006/relationships/slideLayout" Target="../slideLayouts/slideLayout3.xml"/><Relationship Id="rId21" Type="http://schemas.openxmlformats.org/officeDocument/2006/relationships/image" Target="../media/image2.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s://slidesgratis.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517EEEA6-41DF-4DA7-9145-B9D6D18D11EF}"/>
              </a:ext>
            </a:extLst>
          </p:cNvPr>
          <p:cNvSpPr/>
          <p:nvPr userDrawn="1"/>
        </p:nvSpPr>
        <p:spPr>
          <a:xfrm>
            <a:off x="0" y="-1178145"/>
            <a:ext cx="12192000" cy="1160711"/>
          </a:xfrm>
          <a:prstGeom prst="rect">
            <a:avLst/>
          </a:prstGeom>
          <a:solidFill>
            <a:srgbClr val="4C0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CuadroTexto 4">
            <a:extLst>
              <a:ext uri="{FF2B5EF4-FFF2-40B4-BE49-F238E27FC236}">
                <a16:creationId xmlns:a16="http://schemas.microsoft.com/office/drawing/2014/main" id="{98554778-3CBD-4CEA-8118-6E137767477E}"/>
              </a:ext>
            </a:extLst>
          </p:cNvPr>
          <p:cNvSpPr txBox="1"/>
          <p:nvPr userDrawn="1"/>
        </p:nvSpPr>
        <p:spPr>
          <a:xfrm>
            <a:off x="1659310" y="-688899"/>
            <a:ext cx="2367636" cy="369332"/>
          </a:xfrm>
          <a:prstGeom prst="rect">
            <a:avLst/>
          </a:prstGeom>
          <a:noFill/>
        </p:spPr>
        <p:txBody>
          <a:bodyPr wrap="none" rtlCol="0">
            <a:spAutoFit/>
          </a:bodyPr>
          <a:lstStyle/>
          <a:p>
            <a:r>
              <a:rPr lang="en-US" dirty="0">
                <a:solidFill>
                  <a:schemeClr val="bg1"/>
                </a:solidFill>
                <a:hlinkClick r:id="rId18">
                  <a:extLst>
                    <a:ext uri="{A12FA001-AC4F-418D-AE19-62706E023703}">
                      <ahyp:hlinkClr xmlns:ahyp="http://schemas.microsoft.com/office/drawing/2018/hyperlinkcolor" val="tx"/>
                    </a:ext>
                  </a:extLst>
                </a:hlinkClick>
              </a:rPr>
              <a:t>http://ppthemes.com/</a:t>
            </a:r>
            <a:r>
              <a:rPr lang="en-US" dirty="0">
                <a:solidFill>
                  <a:schemeClr val="bg1"/>
                </a:solidFill>
              </a:rPr>
              <a:t> </a:t>
            </a:r>
          </a:p>
        </p:txBody>
      </p:sp>
      <p:pic>
        <p:nvPicPr>
          <p:cNvPr id="8" name="Imagen 7">
            <a:extLst>
              <a:ext uri="{FF2B5EF4-FFF2-40B4-BE49-F238E27FC236}">
                <a16:creationId xmlns:a16="http://schemas.microsoft.com/office/drawing/2014/main" id="{6FF01F04-39F1-462C-B506-5DE4232D30A6}"/>
              </a:ext>
            </a:extLst>
          </p:cNvPr>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7009453" y="-1083156"/>
            <a:ext cx="1555777" cy="970735"/>
          </a:xfrm>
          <a:prstGeom prst="rect">
            <a:avLst/>
          </a:prstGeom>
        </p:spPr>
      </p:pic>
      <p:sp>
        <p:nvSpPr>
          <p:cNvPr id="9" name="CuadroTexto 8">
            <a:extLst>
              <a:ext uri="{FF2B5EF4-FFF2-40B4-BE49-F238E27FC236}">
                <a16:creationId xmlns:a16="http://schemas.microsoft.com/office/drawing/2014/main" id="{900B17B7-C9A3-41CE-939E-E45D1955FCD3}"/>
              </a:ext>
            </a:extLst>
          </p:cNvPr>
          <p:cNvSpPr txBox="1"/>
          <p:nvPr userDrawn="1"/>
        </p:nvSpPr>
        <p:spPr>
          <a:xfrm>
            <a:off x="8659820" y="-645106"/>
            <a:ext cx="2659702" cy="369332"/>
          </a:xfrm>
          <a:prstGeom prst="rect">
            <a:avLst/>
          </a:prstGeom>
          <a:noFill/>
        </p:spPr>
        <p:txBody>
          <a:bodyPr wrap="none" rtlCol="0">
            <a:spAutoFit/>
          </a:bodyPr>
          <a:lstStyle/>
          <a:p>
            <a:r>
              <a:rPr lang="en-US" dirty="0">
                <a:solidFill>
                  <a:schemeClr val="bg1"/>
                </a:solidFill>
                <a:hlinkClick r:id="rId20">
                  <a:extLst>
                    <a:ext uri="{A12FA001-AC4F-418D-AE19-62706E023703}">
                      <ahyp:hlinkClr xmlns:ahyp="http://schemas.microsoft.com/office/drawing/2018/hyperlinkcolor" val="tx"/>
                    </a:ext>
                  </a:extLst>
                </a:hlinkClick>
              </a:rPr>
              <a:t>https://slidesgratis.com/</a:t>
            </a:r>
            <a:r>
              <a:rPr lang="en-US" dirty="0">
                <a:solidFill>
                  <a:schemeClr val="bg1"/>
                </a:solidFill>
              </a:rPr>
              <a:t> </a:t>
            </a:r>
          </a:p>
        </p:txBody>
      </p:sp>
      <p:pic>
        <p:nvPicPr>
          <p:cNvPr id="14" name="Imagen 13">
            <a:extLst>
              <a:ext uri="{FF2B5EF4-FFF2-40B4-BE49-F238E27FC236}">
                <a16:creationId xmlns:a16="http://schemas.microsoft.com/office/drawing/2014/main" id="{37C819BA-7AFD-4214-A544-2BC37CACF3A1}"/>
              </a:ext>
            </a:extLst>
          </p:cNvPr>
          <p:cNvPicPr>
            <a:picLocks noChangeAspect="1"/>
          </p:cNvPicPr>
          <p:nvPr userDrawn="1"/>
        </p:nvPicPr>
        <p:blipFill rotWithShape="1">
          <a:blip r:embed="rId21">
            <a:extLst>
              <a:ext uri="{28A0092B-C50C-407E-A947-70E740481C1C}">
                <a14:useLocalDpi xmlns:a14="http://schemas.microsoft.com/office/drawing/2010/main" val="0"/>
              </a:ext>
            </a:extLst>
          </a:blip>
          <a:srcRect t="26389" r="12615" b="30833"/>
          <a:stretch/>
        </p:blipFill>
        <p:spPr>
          <a:xfrm>
            <a:off x="321364" y="-974539"/>
            <a:ext cx="1337946" cy="654972"/>
          </a:xfrm>
          <a:prstGeom prst="rect">
            <a:avLst/>
          </a:prstGeom>
        </p:spPr>
      </p:pic>
      <p:sp>
        <p:nvSpPr>
          <p:cNvPr id="3" name="AutoShape 4">
            <a:extLst>
              <a:ext uri="{FF2B5EF4-FFF2-40B4-BE49-F238E27FC236}">
                <a16:creationId xmlns:a16="http://schemas.microsoft.com/office/drawing/2014/main" id="{DD30E5DF-34A5-916A-7236-E45D5D9AD6C4}"/>
              </a:ext>
            </a:extLst>
          </p:cNvPr>
          <p:cNvSpPr>
            <a:spLocks noChangeAspect="1" noChangeArrowheads="1"/>
          </p:cNvSpPr>
          <p:nvPr userDrawn="1"/>
        </p:nvSpPr>
        <p:spPr bwMode="auto">
          <a:xfrm>
            <a:off x="5943600" y="1772478"/>
            <a:ext cx="1808922" cy="180892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968079979"/>
      </p:ext>
    </p:extLst>
  </p:cSld>
  <p:clrMap bg1="lt1" tx1="dk1" bg2="lt2" tx2="dk2" accent1="accent1" accent2="accent2" accent3="accent3" accent4="accent4" accent5="accent5" accent6="accent6" hlink="hlink" folHlink="folHlink"/>
  <p:sldLayoutIdLst>
    <p:sldLayoutId id="2147483676" r:id="rId1"/>
    <p:sldLayoutId id="2147483695" r:id="rId2"/>
    <p:sldLayoutId id="2147483702" r:id="rId3"/>
    <p:sldLayoutId id="2147483692" r:id="rId4"/>
    <p:sldLayoutId id="2147483688" r:id="rId5"/>
    <p:sldLayoutId id="2147483689" r:id="rId6"/>
    <p:sldLayoutId id="2147483686" r:id="rId7"/>
    <p:sldLayoutId id="2147483668" r:id="rId8"/>
    <p:sldLayoutId id="2147483682" r:id="rId9"/>
    <p:sldLayoutId id="2147483660" r:id="rId10"/>
    <p:sldLayoutId id="2147483699" r:id="rId11"/>
    <p:sldLayoutId id="2147483698" r:id="rId12"/>
    <p:sldLayoutId id="2147483705" r:id="rId13"/>
    <p:sldLayoutId id="2147483707" r:id="rId14"/>
    <p:sldLayoutId id="2147483708" r:id="rId15"/>
    <p:sldLayoutId id="2147483709"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free-powerpoint-templates-download.com/" TargetMode="External"/><Relationship Id="rId2" Type="http://schemas.openxmlformats.org/officeDocument/2006/relationships/hyperlink" Target="https://www.fontsquirrel.com/fonts/lato" TargetMode="External"/><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8" Type="http://schemas.openxmlformats.org/officeDocument/2006/relationships/hyperlink" Target="https://www.tiktok.com/@Ppthemes" TargetMode="External"/><Relationship Id="rId3" Type="http://schemas.openxmlformats.org/officeDocument/2006/relationships/hyperlink" Target="http://www.slidesgratis.com/" TargetMode="External"/><Relationship Id="rId7" Type="http://schemas.openxmlformats.org/officeDocument/2006/relationships/hyperlink" Target="https://www.youtube.com/@Ppthemes" TargetMode="External"/><Relationship Id="rId2" Type="http://schemas.openxmlformats.org/officeDocument/2006/relationships/hyperlink" Target="https://ppthemes.com/" TargetMode="External"/><Relationship Id="rId1" Type="http://schemas.openxmlformats.org/officeDocument/2006/relationships/slideLayout" Target="../slideLayouts/slideLayout16.xml"/><Relationship Id="rId6" Type="http://schemas.openxmlformats.org/officeDocument/2006/relationships/hyperlink" Target="https://www.facebook.com/ppthemess" TargetMode="External"/><Relationship Id="rId5" Type="http://schemas.openxmlformats.org/officeDocument/2006/relationships/hyperlink" Target="https://www.instagram.com/ppthemes/" TargetMode="External"/><Relationship Id="rId4" Type="http://schemas.openxmlformats.org/officeDocument/2006/relationships/hyperlink" Target="https://www.pptbundle.com/" TargetMode="External"/><Relationship Id="rId9" Type="http://schemas.openxmlformats.org/officeDocument/2006/relationships/hyperlink" Target="https://www.facebook.com/pptheme"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10.xml"/><Relationship Id="rId6" Type="http://schemas.openxmlformats.org/officeDocument/2006/relationships/image" Target="../media/image7.png"/><Relationship Id="rId5" Type="http://schemas.openxmlformats.org/officeDocument/2006/relationships/image" Target="../media/image6.sv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10.xml"/><Relationship Id="rId5" Type="http://schemas.openxmlformats.org/officeDocument/2006/relationships/image" Target="../media/image6.sv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10.xml"/><Relationship Id="rId5" Type="http://schemas.openxmlformats.org/officeDocument/2006/relationships/image" Target="../media/image6.sv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10.xml"/><Relationship Id="rId5" Type="http://schemas.openxmlformats.org/officeDocument/2006/relationships/image" Target="../media/image6.sv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microsoft.com/office/2017/06/relationships/model3d" Target="../media/model3d1.glb"/><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microsoft.com/office/2017/06/relationships/model3d" Target="../media/model3d1.glb"/><Relationship Id="rId1" Type="http://schemas.openxmlformats.org/officeDocument/2006/relationships/slideLayout" Target="../slideLayouts/slideLayout10.xml"/><Relationship Id="rId5" Type="http://schemas.openxmlformats.org/officeDocument/2006/relationships/image" Target="../media/image11.png"/><Relationship Id="rId4" Type="http://schemas.openxmlformats.org/officeDocument/2006/relationships/image" Target="../media/image10.jp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microsoft.com/office/2017/06/relationships/model3d" Target="../media/model3d1.glb"/><Relationship Id="rId1" Type="http://schemas.openxmlformats.org/officeDocument/2006/relationships/slideLayout" Target="../slideLayouts/slideLayout10.xml"/><Relationship Id="rId4"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ángulo 17">
            <a:extLst>
              <a:ext uri="{FF2B5EF4-FFF2-40B4-BE49-F238E27FC236}">
                <a16:creationId xmlns:a16="http://schemas.microsoft.com/office/drawing/2014/main" id="{8F5F15BF-00E8-0146-9639-0FB07145B42A}"/>
              </a:ext>
            </a:extLst>
          </p:cNvPr>
          <p:cNvSpPr/>
          <p:nvPr/>
        </p:nvSpPr>
        <p:spPr>
          <a:xfrm>
            <a:off x="1588" y="-1"/>
            <a:ext cx="12188825" cy="6858000"/>
          </a:xfrm>
          <a:prstGeom prst="rect">
            <a:avLst/>
          </a:prstGeom>
          <a:solidFill>
            <a:schemeClr val="tx1">
              <a:alpha val="8509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302020204030203" pitchFamily="34" charset="0"/>
            </a:endParaRPr>
          </a:p>
        </p:txBody>
      </p:sp>
      <p:sp>
        <p:nvSpPr>
          <p:cNvPr id="63" name="Text Box 322"/>
          <p:cNvSpPr txBox="1">
            <a:spLocks noChangeArrowheads="1"/>
          </p:cNvSpPr>
          <p:nvPr/>
        </p:nvSpPr>
        <p:spPr bwMode="auto">
          <a:xfrm>
            <a:off x="2049333" y="1921125"/>
            <a:ext cx="804707" cy="83086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9pPr>
          </a:lstStyle>
          <a:p>
            <a:pPr algn="r" defTabSz="913989">
              <a:defRPr/>
            </a:pPr>
            <a:r>
              <a:rPr lang="en-US" sz="5399" dirty="0">
                <a:solidFill>
                  <a:schemeClr val="accent4"/>
                </a:solidFill>
                <a:latin typeface="Lato Light" panose="020F0302020204030203" pitchFamily="34" charset="0"/>
                <a:cs typeface="Lato Black"/>
              </a:rPr>
              <a:t>01</a:t>
            </a:r>
          </a:p>
        </p:txBody>
      </p:sp>
      <p:sp>
        <p:nvSpPr>
          <p:cNvPr id="75" name="Text Box 334"/>
          <p:cNvSpPr txBox="1">
            <a:spLocks noChangeArrowheads="1"/>
          </p:cNvSpPr>
          <p:nvPr/>
        </p:nvSpPr>
        <p:spPr bwMode="auto">
          <a:xfrm>
            <a:off x="2049333" y="2935273"/>
            <a:ext cx="804707" cy="83086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9pPr>
          </a:lstStyle>
          <a:p>
            <a:pPr algn="r" defTabSz="913989">
              <a:defRPr/>
            </a:pPr>
            <a:r>
              <a:rPr lang="en-US" sz="5399" dirty="0">
                <a:solidFill>
                  <a:schemeClr val="accent4"/>
                </a:solidFill>
                <a:latin typeface="Lato Light" panose="020F0302020204030203" pitchFamily="34" charset="0"/>
                <a:cs typeface="Lato Black"/>
              </a:rPr>
              <a:t>02</a:t>
            </a:r>
          </a:p>
        </p:txBody>
      </p:sp>
      <p:sp>
        <p:nvSpPr>
          <p:cNvPr id="87" name="Text Box 346"/>
          <p:cNvSpPr txBox="1">
            <a:spLocks noChangeArrowheads="1"/>
          </p:cNvSpPr>
          <p:nvPr/>
        </p:nvSpPr>
        <p:spPr bwMode="auto">
          <a:xfrm>
            <a:off x="2049333" y="3953389"/>
            <a:ext cx="804707" cy="83086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9pPr>
          </a:lstStyle>
          <a:p>
            <a:pPr algn="r" defTabSz="913989">
              <a:defRPr/>
            </a:pPr>
            <a:r>
              <a:rPr lang="en-US" sz="5399" dirty="0">
                <a:solidFill>
                  <a:schemeClr val="accent4"/>
                </a:solidFill>
                <a:latin typeface="Lato Light" panose="020F0302020204030203" pitchFamily="34" charset="0"/>
                <a:cs typeface="Lato Black"/>
              </a:rPr>
              <a:t>03</a:t>
            </a:r>
          </a:p>
        </p:txBody>
      </p:sp>
      <p:sp>
        <p:nvSpPr>
          <p:cNvPr id="99" name="Text Box 358"/>
          <p:cNvSpPr txBox="1">
            <a:spLocks noChangeArrowheads="1"/>
          </p:cNvSpPr>
          <p:nvPr/>
        </p:nvSpPr>
        <p:spPr bwMode="auto">
          <a:xfrm>
            <a:off x="2049333" y="4969918"/>
            <a:ext cx="804707" cy="83086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9pPr>
          </a:lstStyle>
          <a:p>
            <a:pPr algn="r" defTabSz="913989">
              <a:defRPr/>
            </a:pPr>
            <a:r>
              <a:rPr lang="en-US" sz="5399" dirty="0">
                <a:solidFill>
                  <a:schemeClr val="accent4"/>
                </a:solidFill>
                <a:latin typeface="Lato Light" panose="020F0302020204030203" pitchFamily="34" charset="0"/>
                <a:cs typeface="Lato Black"/>
              </a:rPr>
              <a:t>04</a:t>
            </a:r>
          </a:p>
        </p:txBody>
      </p:sp>
      <p:sp>
        <p:nvSpPr>
          <p:cNvPr id="55309" name="TextBox 121"/>
          <p:cNvSpPr txBox="1">
            <a:spLocks noChangeArrowheads="1"/>
          </p:cNvSpPr>
          <p:nvPr/>
        </p:nvSpPr>
        <p:spPr bwMode="auto">
          <a:xfrm>
            <a:off x="2926590" y="1962568"/>
            <a:ext cx="7321229" cy="809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682" tIns="54841" rIns="109682" bIns="54841">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nSpc>
                <a:spcPct val="110000"/>
              </a:lnSpc>
            </a:pPr>
            <a:r>
              <a:rPr lang="en-US" altLang="ja-JP" sz="1400" b="1" dirty="0">
                <a:solidFill>
                  <a:schemeClr val="bg1"/>
                </a:solidFill>
                <a:cs typeface="Arial" panose="020B0604020202020204" pitchFamily="34" charset="0"/>
              </a:rPr>
              <a:t>Download and install </a:t>
            </a:r>
            <a:r>
              <a:rPr lang="en-US" altLang="ja-JP" sz="1400" dirty="0">
                <a:solidFill>
                  <a:schemeClr val="bg1"/>
                </a:solidFill>
                <a:latin typeface="+mj-lt"/>
                <a:cs typeface="Arial" panose="020B0604020202020204" pitchFamily="34" charset="0"/>
                <a:hlinkClick r:id="rId2">
                  <a:extLst>
                    <a:ext uri="{A12FA001-AC4F-418D-AE19-62706E023703}">
                      <ahyp:hlinkClr xmlns:ahyp="http://schemas.microsoft.com/office/drawing/2018/hyperlinkcolor" val="tx"/>
                    </a:ext>
                  </a:extLst>
                </a:hlinkClick>
              </a:rPr>
              <a:t>Lato Family </a:t>
            </a:r>
            <a:r>
              <a:rPr lang="en-US" altLang="ja-JP" sz="1400" dirty="0">
                <a:solidFill>
                  <a:schemeClr val="bg1"/>
                </a:solidFill>
                <a:cs typeface="Arial" panose="020B0604020202020204" pitchFamily="34" charset="0"/>
              </a:rPr>
              <a:t>before editing this template to ensure it looks just as you found it on </a:t>
            </a:r>
            <a:r>
              <a:rPr lang="en-US" altLang="ja-JP" sz="1400" dirty="0">
                <a:solidFill>
                  <a:schemeClr val="bg1"/>
                </a:solidFill>
                <a:cs typeface="Arial" panose="020B0604020202020204" pitchFamily="34" charset="0"/>
                <a:hlinkClick r:id="rId3">
                  <a:extLst>
                    <a:ext uri="{A12FA001-AC4F-418D-AE19-62706E023703}">
                      <ahyp:hlinkClr xmlns:ahyp="http://schemas.microsoft.com/office/drawing/2018/hyperlinkcolor" val="tx"/>
                    </a:ext>
                  </a:extLst>
                </a:hlinkClick>
              </a:rPr>
              <a:t>PPThemes.com</a:t>
            </a:r>
            <a:r>
              <a:rPr lang="en-US" altLang="ja-JP" sz="1400" dirty="0">
                <a:solidFill>
                  <a:schemeClr val="bg1"/>
                </a:solidFill>
                <a:cs typeface="Arial" panose="020B0604020202020204" pitchFamily="34" charset="0"/>
              </a:rPr>
              <a:t> Otherwise, the fonts will change, altering the design of your template.</a:t>
            </a:r>
            <a:endParaRPr lang="en-US" altLang="es-MX" sz="1400" b="1" dirty="0">
              <a:solidFill>
                <a:schemeClr val="bg1"/>
              </a:solidFill>
              <a:cs typeface="Arial" panose="020B0604020202020204" pitchFamily="34" charset="0"/>
            </a:endParaRPr>
          </a:p>
        </p:txBody>
      </p:sp>
      <p:sp>
        <p:nvSpPr>
          <p:cNvPr id="55311" name="TextBox 124"/>
          <p:cNvSpPr txBox="1">
            <a:spLocks noChangeArrowheads="1"/>
          </p:cNvSpPr>
          <p:nvPr/>
        </p:nvSpPr>
        <p:spPr bwMode="auto">
          <a:xfrm>
            <a:off x="2926589" y="5001093"/>
            <a:ext cx="7321228" cy="809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682" tIns="54841" rIns="109682" bIns="54841">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nSpc>
                <a:spcPct val="110000"/>
              </a:lnSpc>
            </a:pPr>
            <a:r>
              <a:rPr lang="en-US" altLang="es-MX" sz="1400" dirty="0">
                <a:solidFill>
                  <a:schemeClr val="bg1"/>
                </a:solidFill>
                <a:cs typeface="Arial" panose="020B0604020202020204" pitchFamily="34" charset="0"/>
              </a:rPr>
              <a:t>Enjoy! If you like this template, don’t forget to leave a comment and share it on your social media—someone else might find it helpful too. And remember to check back often! We’ll keep uploading new options to help you keep impressing your audience.</a:t>
            </a:r>
          </a:p>
        </p:txBody>
      </p:sp>
      <p:sp>
        <p:nvSpPr>
          <p:cNvPr id="55317" name="TextBox 29"/>
          <p:cNvSpPr txBox="1">
            <a:spLocks noChangeArrowheads="1"/>
          </p:cNvSpPr>
          <p:nvPr/>
        </p:nvSpPr>
        <p:spPr bwMode="auto">
          <a:xfrm>
            <a:off x="2027277" y="505959"/>
            <a:ext cx="3151825" cy="600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en-US" altLang="es-MX" sz="3299" b="1" dirty="0">
                <a:solidFill>
                  <a:schemeClr val="bg1"/>
                </a:solidFill>
                <a:cs typeface="Arial" panose="020B0604020202020204" pitchFamily="34" charset="0"/>
              </a:rPr>
              <a:t>Read Before Use</a:t>
            </a:r>
          </a:p>
        </p:txBody>
      </p:sp>
      <p:grpSp>
        <p:nvGrpSpPr>
          <p:cNvPr id="55318" name="Group 30"/>
          <p:cNvGrpSpPr>
            <a:grpSpLocks/>
          </p:cNvGrpSpPr>
          <p:nvPr/>
        </p:nvGrpSpPr>
        <p:grpSpPr bwMode="auto">
          <a:xfrm>
            <a:off x="2107425" y="1100323"/>
            <a:ext cx="1139528" cy="36504"/>
            <a:chOff x="1775295" y="2028842"/>
            <a:chExt cx="3021910" cy="45719"/>
          </a:xfrm>
          <a:solidFill>
            <a:srgbClr val="0099B8"/>
          </a:solidFill>
        </p:grpSpPr>
        <p:sp>
          <p:nvSpPr>
            <p:cNvPr id="32" name="Rectangle 31"/>
            <p:cNvSpPr/>
            <p:nvPr/>
          </p:nvSpPr>
          <p:spPr>
            <a:xfrm flipV="1">
              <a:off x="1775295" y="2028842"/>
              <a:ext cx="540830" cy="45719"/>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121868" tIns="60934" rIns="121868" bIns="60934" anchor="ctr"/>
            <a:lstStyle/>
            <a:p>
              <a:pPr algn="ctr" defTabSz="913989">
                <a:defRPr/>
              </a:pPr>
              <a:endParaRPr lang="en-US" sz="900" dirty="0">
                <a:solidFill>
                  <a:schemeClr val="bg1"/>
                </a:solidFill>
                <a:latin typeface="Lato Light" panose="020F0302020204030203" pitchFamily="34" charset="0"/>
              </a:endParaRPr>
            </a:p>
          </p:txBody>
        </p:sp>
        <p:sp>
          <p:nvSpPr>
            <p:cNvPr id="33" name="Rectangle 32"/>
            <p:cNvSpPr/>
            <p:nvPr/>
          </p:nvSpPr>
          <p:spPr>
            <a:xfrm flipV="1">
              <a:off x="2391883" y="2028842"/>
              <a:ext cx="538725" cy="45719"/>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121868" tIns="60934" rIns="121868" bIns="60934" anchor="ctr"/>
            <a:lstStyle/>
            <a:p>
              <a:pPr algn="ctr" defTabSz="913989">
                <a:defRPr/>
              </a:pPr>
              <a:endParaRPr lang="en-US" sz="900" dirty="0">
                <a:solidFill>
                  <a:schemeClr val="bg1"/>
                </a:solidFill>
                <a:latin typeface="Lato Light" panose="020F0302020204030203" pitchFamily="34" charset="0"/>
              </a:endParaRPr>
            </a:p>
          </p:txBody>
        </p:sp>
        <p:sp>
          <p:nvSpPr>
            <p:cNvPr id="34" name="Rectangle 33"/>
            <p:cNvSpPr/>
            <p:nvPr/>
          </p:nvSpPr>
          <p:spPr>
            <a:xfrm flipV="1">
              <a:off x="3025305" y="2028842"/>
              <a:ext cx="540830" cy="45719"/>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121868" tIns="60934" rIns="121868" bIns="60934" anchor="ctr"/>
            <a:lstStyle/>
            <a:p>
              <a:pPr algn="ctr" defTabSz="913989">
                <a:defRPr/>
              </a:pPr>
              <a:endParaRPr lang="en-US" sz="900" dirty="0">
                <a:solidFill>
                  <a:schemeClr val="bg1"/>
                </a:solidFill>
                <a:latin typeface="Lato Light" panose="020F0302020204030203" pitchFamily="34" charset="0"/>
              </a:endParaRPr>
            </a:p>
          </p:txBody>
        </p:sp>
        <p:sp>
          <p:nvSpPr>
            <p:cNvPr id="35" name="Rectangle 34"/>
            <p:cNvSpPr/>
            <p:nvPr/>
          </p:nvSpPr>
          <p:spPr>
            <a:xfrm flipV="1">
              <a:off x="3641893" y="2028842"/>
              <a:ext cx="538725" cy="45719"/>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121868" tIns="60934" rIns="121868" bIns="60934" anchor="ctr"/>
            <a:lstStyle/>
            <a:p>
              <a:pPr algn="ctr" defTabSz="913989">
                <a:defRPr/>
              </a:pPr>
              <a:endParaRPr lang="en-US" sz="900" dirty="0">
                <a:solidFill>
                  <a:schemeClr val="bg1"/>
                </a:solidFill>
                <a:latin typeface="Lato Light" panose="020F0302020204030203" pitchFamily="34" charset="0"/>
              </a:endParaRPr>
            </a:p>
          </p:txBody>
        </p:sp>
        <p:sp>
          <p:nvSpPr>
            <p:cNvPr id="36" name="Rectangle 35"/>
            <p:cNvSpPr/>
            <p:nvPr/>
          </p:nvSpPr>
          <p:spPr>
            <a:xfrm flipV="1">
              <a:off x="4256376" y="2028842"/>
              <a:ext cx="540829" cy="45719"/>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121868" tIns="60934" rIns="121868" bIns="60934" anchor="ctr"/>
            <a:lstStyle/>
            <a:p>
              <a:pPr algn="ctr" defTabSz="913989">
                <a:defRPr/>
              </a:pPr>
              <a:endParaRPr lang="en-US" sz="900" dirty="0">
                <a:solidFill>
                  <a:schemeClr val="bg1"/>
                </a:solidFill>
                <a:latin typeface="Lato Light" panose="020F0302020204030203" pitchFamily="34" charset="0"/>
              </a:endParaRPr>
            </a:p>
          </p:txBody>
        </p:sp>
      </p:grpSp>
      <p:sp>
        <p:nvSpPr>
          <p:cNvPr id="30" name="TextBox 121">
            <a:extLst>
              <a:ext uri="{FF2B5EF4-FFF2-40B4-BE49-F238E27FC236}">
                <a16:creationId xmlns:a16="http://schemas.microsoft.com/office/drawing/2014/main" id="{4994152A-3327-45D6-9425-D1DCEF519E86}"/>
              </a:ext>
            </a:extLst>
          </p:cNvPr>
          <p:cNvSpPr txBox="1">
            <a:spLocks noChangeArrowheads="1"/>
          </p:cNvSpPr>
          <p:nvPr/>
        </p:nvSpPr>
        <p:spPr bwMode="auto">
          <a:xfrm>
            <a:off x="2926590" y="4018749"/>
            <a:ext cx="7321228" cy="809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682" tIns="54841" rIns="109682" bIns="54841">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nSpc>
                <a:spcPct val="110000"/>
              </a:lnSpc>
            </a:pPr>
            <a:r>
              <a:rPr lang="en-US" altLang="es-MX" sz="1400" dirty="0">
                <a:solidFill>
                  <a:schemeClr val="bg1"/>
                </a:solidFill>
                <a:cs typeface="Arial" panose="020B0604020202020204" pitchFamily="34" charset="0"/>
              </a:rPr>
              <a:t>Some images may be missing, giving you the freedom to use your own. The images used were sourced from www.pexels.com, where you can find free alternatives. Feel free to replace them with your own!</a:t>
            </a:r>
          </a:p>
        </p:txBody>
      </p:sp>
      <p:sp>
        <p:nvSpPr>
          <p:cNvPr id="2" name="Rectángulo 1">
            <a:extLst>
              <a:ext uri="{FF2B5EF4-FFF2-40B4-BE49-F238E27FC236}">
                <a16:creationId xmlns:a16="http://schemas.microsoft.com/office/drawing/2014/main" id="{A861E1E4-650F-4B58-BD99-93E6FC21ADED}"/>
              </a:ext>
            </a:extLst>
          </p:cNvPr>
          <p:cNvSpPr/>
          <p:nvPr/>
        </p:nvSpPr>
        <p:spPr>
          <a:xfrm>
            <a:off x="2027277" y="1082954"/>
            <a:ext cx="6094413" cy="646203"/>
          </a:xfrm>
          <a:prstGeom prst="rect">
            <a:avLst/>
          </a:prstGeom>
        </p:spPr>
        <p:txBody>
          <a:bodyPr>
            <a:spAutoFit/>
          </a:bodyPr>
          <a:lstStyle/>
          <a:p>
            <a:r>
              <a:rPr lang="en-US" sz="3599" b="1" dirty="0">
                <a:solidFill>
                  <a:schemeClr val="accent4"/>
                </a:solidFill>
                <a:latin typeface="Lato Light" panose="020F0302020204030203" pitchFamily="34" charset="0"/>
              </a:rPr>
              <a:t>Thanks for downloading</a:t>
            </a:r>
          </a:p>
        </p:txBody>
      </p:sp>
      <p:sp>
        <p:nvSpPr>
          <p:cNvPr id="3" name="Rectángulo 2">
            <a:extLst>
              <a:ext uri="{FF2B5EF4-FFF2-40B4-BE49-F238E27FC236}">
                <a16:creationId xmlns:a16="http://schemas.microsoft.com/office/drawing/2014/main" id="{4FD16BAF-8F85-4252-90D0-A30F2681D6B9}"/>
              </a:ext>
            </a:extLst>
          </p:cNvPr>
          <p:cNvSpPr/>
          <p:nvPr/>
        </p:nvSpPr>
        <p:spPr>
          <a:xfrm>
            <a:off x="3043012" y="3034908"/>
            <a:ext cx="7227593" cy="782265"/>
          </a:xfrm>
          <a:prstGeom prst="rect">
            <a:avLst/>
          </a:prstGeom>
        </p:spPr>
        <p:txBody>
          <a:bodyPr wrap="square">
            <a:spAutoFit/>
          </a:bodyPr>
          <a:lstStyle/>
          <a:p>
            <a:pPr>
              <a:lnSpc>
                <a:spcPct val="110000"/>
              </a:lnSpc>
            </a:pPr>
            <a:r>
              <a:rPr lang="en-US" altLang="es-MX" sz="1400" dirty="0">
                <a:solidFill>
                  <a:schemeClr val="bg1"/>
                </a:solidFill>
                <a:latin typeface="Lato Light" panose="020F0302020204030203" pitchFamily="34" charset="0"/>
                <a:cs typeface="Arial" panose="020B0604020202020204" pitchFamily="34" charset="0"/>
              </a:rPr>
              <a:t>Someone once said, </a:t>
            </a:r>
            <a:r>
              <a:rPr lang="en-US" altLang="es-MX" sz="1400" b="1" dirty="0">
                <a:solidFill>
                  <a:schemeClr val="bg1"/>
                </a:solidFill>
                <a:latin typeface="Lato Light" panose="020F0302020204030203" pitchFamily="34" charset="0"/>
                <a:cs typeface="Arial" panose="020B0604020202020204" pitchFamily="34" charset="0"/>
              </a:rPr>
              <a:t>"Creativity is the key to future success." </a:t>
            </a:r>
            <a:r>
              <a:rPr lang="en-US" altLang="es-MX" sz="1400" dirty="0">
                <a:solidFill>
                  <a:schemeClr val="bg1"/>
                </a:solidFill>
                <a:latin typeface="Lato Light" panose="020F0302020204030203" pitchFamily="34" charset="0"/>
                <a:cs typeface="Arial" panose="020B0604020202020204" pitchFamily="34" charset="0"/>
              </a:rPr>
              <a:t>Feel free to make this template your own—unleash your creativity by customizing the colors, icons, and images to match your brand!</a:t>
            </a:r>
          </a:p>
        </p:txBody>
      </p:sp>
    </p:spTree>
  </p:cSld>
  <p:clrMapOvr>
    <a:masterClrMapping/>
  </p:clrMapOvr>
  <p:transition advClick="0"/>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7FCA87B9-E211-0E4B-A9F7-DF87D6193A8C}"/>
              </a:ext>
            </a:extLst>
          </p:cNvPr>
          <p:cNvSpPr/>
          <p:nvPr/>
        </p:nvSpPr>
        <p:spPr>
          <a:xfrm>
            <a:off x="1588" y="-1"/>
            <a:ext cx="12188825" cy="6858000"/>
          </a:xfrm>
          <a:prstGeom prst="rect">
            <a:avLst/>
          </a:prstGeom>
          <a:solidFill>
            <a:schemeClr val="accent2">
              <a:lumMod val="50000"/>
              <a:alpha val="8509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302020204030203" pitchFamily="34" charset="0"/>
            </a:endParaRPr>
          </a:p>
        </p:txBody>
      </p:sp>
      <p:sp>
        <p:nvSpPr>
          <p:cNvPr id="16" name="タイトル 15"/>
          <p:cNvSpPr>
            <a:spLocks noGrp="1"/>
          </p:cNvSpPr>
          <p:nvPr>
            <p:ph type="ctrTitle" idx="4294967295"/>
          </p:nvPr>
        </p:nvSpPr>
        <p:spPr>
          <a:xfrm>
            <a:off x="1588" y="1266032"/>
            <a:ext cx="12188825" cy="1056481"/>
          </a:xfrm>
          <a:prstGeom prst="rect">
            <a:avLst/>
          </a:prstGeom>
        </p:spPr>
        <p:txBody>
          <a:bodyPr/>
          <a:lstStyle/>
          <a:p>
            <a:pPr algn="ctr"/>
            <a:r>
              <a:rPr kumimoji="1" lang="en-US" altLang="ja-JP" sz="3000" b="1" dirty="0">
                <a:solidFill>
                  <a:schemeClr val="accent4"/>
                </a:solidFill>
                <a:latin typeface="Lato Black" panose="020F0A02020204030203" pitchFamily="34" charset="0"/>
              </a:rPr>
              <a:t>THANKS FOR DOWNLOADING THESE TEMPLATES! </a:t>
            </a:r>
            <a:br>
              <a:rPr kumimoji="1" lang="en-US" altLang="ja-JP" b="1" dirty="0">
                <a:solidFill>
                  <a:schemeClr val="accent4"/>
                </a:solidFill>
                <a:latin typeface="Lato Light" panose="020F0302020204030203" pitchFamily="34" charset="0"/>
              </a:rPr>
            </a:br>
            <a:r>
              <a:rPr kumimoji="1" lang="en-US" altLang="ja-JP" sz="2400" b="1" dirty="0">
                <a:solidFill>
                  <a:schemeClr val="bg1"/>
                </a:solidFill>
                <a:latin typeface="Lato Light" panose="020F0302020204030203" pitchFamily="34" charset="0"/>
              </a:rPr>
              <a:t>Find even more free templates at </a:t>
            </a:r>
            <a:endParaRPr kumimoji="1" lang="en-US" altLang="ja-JP" b="1" dirty="0">
              <a:solidFill>
                <a:schemeClr val="bg1"/>
              </a:solidFill>
              <a:latin typeface="Lato Light" panose="020F0302020204030203" pitchFamily="34" charset="0"/>
            </a:endParaRPr>
          </a:p>
        </p:txBody>
      </p:sp>
      <p:sp>
        <p:nvSpPr>
          <p:cNvPr id="17" name="サブタイトル 16"/>
          <p:cNvSpPr>
            <a:spLocks noGrp="1"/>
          </p:cNvSpPr>
          <p:nvPr>
            <p:ph type="subTitle" idx="4294967295"/>
          </p:nvPr>
        </p:nvSpPr>
        <p:spPr>
          <a:xfrm>
            <a:off x="2255229" y="2136667"/>
            <a:ext cx="8228013" cy="674688"/>
          </a:xfrm>
          <a:prstGeom prst="rect">
            <a:avLst/>
          </a:prstGeom>
        </p:spPr>
        <p:txBody>
          <a:bodyPr>
            <a:noAutofit/>
          </a:bodyPr>
          <a:lstStyle/>
          <a:p>
            <a:pPr marL="0" indent="0" algn="ctr">
              <a:buNone/>
            </a:pPr>
            <a:r>
              <a:rPr lang="en-US" sz="1500" dirty="0">
                <a:solidFill>
                  <a:schemeClr val="bg1"/>
                </a:solidFill>
                <a:latin typeface="Lato Light" panose="020F0302020204030203" pitchFamily="34" charset="0"/>
                <a:hlinkClick r:id="rId2">
                  <a:extLst>
                    <a:ext uri="{A12FA001-AC4F-418D-AE19-62706E023703}">
                      <ahyp:hlinkClr xmlns:ahyp="http://schemas.microsoft.com/office/drawing/2018/hyperlinkcolor" val="tx"/>
                    </a:ext>
                  </a:extLst>
                </a:hlinkClick>
              </a:rPr>
              <a:t>https://ppthemes.com/</a:t>
            </a:r>
            <a:r>
              <a:rPr lang="en-US" sz="1500" dirty="0">
                <a:solidFill>
                  <a:schemeClr val="bg1"/>
                </a:solidFill>
                <a:latin typeface="Lato Light" panose="020F0302020204030203" pitchFamily="34" charset="0"/>
              </a:rPr>
              <a:t> / </a:t>
            </a:r>
            <a:r>
              <a:rPr lang="en-US" sz="1500" dirty="0">
                <a:solidFill>
                  <a:schemeClr val="bg1"/>
                </a:solidFill>
                <a:latin typeface="Lato Light" panose="020F0302020204030203" pitchFamily="34" charset="0"/>
                <a:hlinkClick r:id="rId3">
                  <a:extLst>
                    <a:ext uri="{A12FA001-AC4F-418D-AE19-62706E023703}">
                      <ahyp:hlinkClr xmlns:ahyp="http://schemas.microsoft.com/office/drawing/2018/hyperlinkcolor" val="tx"/>
                    </a:ext>
                  </a:extLst>
                </a:hlinkClick>
              </a:rPr>
              <a:t>www.slidesgratis.com</a:t>
            </a:r>
            <a:r>
              <a:rPr lang="en-US" sz="1500" dirty="0">
                <a:solidFill>
                  <a:schemeClr val="bg1"/>
                </a:solidFill>
                <a:latin typeface="Lato Light" panose="020F0302020204030203" pitchFamily="34" charset="0"/>
              </a:rPr>
              <a:t>  </a:t>
            </a:r>
          </a:p>
          <a:p>
            <a:pPr marL="0" indent="0" algn="ctr">
              <a:buNone/>
            </a:pPr>
            <a:r>
              <a:rPr lang="en-US" sz="1500" dirty="0">
                <a:solidFill>
                  <a:schemeClr val="bg1"/>
                </a:solidFill>
                <a:latin typeface="Lato Light" panose="020F0302020204030203" pitchFamily="34" charset="0"/>
              </a:rPr>
              <a:t>Premium Templates: </a:t>
            </a:r>
            <a:r>
              <a:rPr lang="en-US" sz="1500" dirty="0">
                <a:solidFill>
                  <a:schemeClr val="bg1"/>
                </a:solidFill>
                <a:latin typeface="Lato Light" panose="020F0302020204030203" pitchFamily="34" charset="0"/>
                <a:hlinkClick r:id="rId4">
                  <a:extLst>
                    <a:ext uri="{A12FA001-AC4F-418D-AE19-62706E023703}">
                      <ahyp:hlinkClr xmlns:ahyp="http://schemas.microsoft.com/office/drawing/2018/hyperlinkcolor" val="tx"/>
                    </a:ext>
                  </a:extLst>
                </a:hlinkClick>
              </a:rPr>
              <a:t>https://www.pptbundle.com/</a:t>
            </a:r>
            <a:r>
              <a:rPr lang="en-US" sz="1500" dirty="0">
                <a:solidFill>
                  <a:schemeClr val="bg1"/>
                </a:solidFill>
                <a:latin typeface="Lato Light" panose="020F0302020204030203" pitchFamily="34" charset="0"/>
              </a:rPr>
              <a:t> </a:t>
            </a:r>
          </a:p>
          <a:p>
            <a:pPr marL="0" indent="0" algn="ctr">
              <a:buNone/>
            </a:pPr>
            <a:br>
              <a:rPr lang="en-US" altLang="ja-JP" sz="1500" dirty="0">
                <a:solidFill>
                  <a:schemeClr val="bg1"/>
                </a:solidFill>
                <a:latin typeface="Lato Light" panose="020F0302020204030203" pitchFamily="34" charset="0"/>
                <a:cs typeface="Arial" panose="020B0604020202020204" pitchFamily="34" charset="0"/>
              </a:rPr>
            </a:br>
            <a:endParaRPr lang="en-US" altLang="ja-JP" sz="1500" dirty="0">
              <a:solidFill>
                <a:schemeClr val="bg1"/>
              </a:solidFill>
              <a:latin typeface="Lato Light" panose="020F0302020204030203" pitchFamily="34" charset="0"/>
              <a:cs typeface="Arial" panose="020B0604020202020204" pitchFamily="34" charset="0"/>
            </a:endParaRPr>
          </a:p>
        </p:txBody>
      </p:sp>
      <p:sp>
        <p:nvSpPr>
          <p:cNvPr id="4" name="CuadroTexto 3">
            <a:extLst>
              <a:ext uri="{FF2B5EF4-FFF2-40B4-BE49-F238E27FC236}">
                <a16:creationId xmlns:a16="http://schemas.microsoft.com/office/drawing/2014/main" id="{F3C1E99B-F7CB-459B-A348-CDF66B2291AB}"/>
              </a:ext>
            </a:extLst>
          </p:cNvPr>
          <p:cNvSpPr txBox="1"/>
          <p:nvPr/>
        </p:nvSpPr>
        <p:spPr>
          <a:xfrm>
            <a:off x="2176382" y="2936788"/>
            <a:ext cx="7961648" cy="2092881"/>
          </a:xfrm>
          <a:prstGeom prst="rect">
            <a:avLst/>
          </a:prstGeom>
          <a:noFill/>
        </p:spPr>
        <p:txBody>
          <a:bodyPr wrap="square" rtlCol="0">
            <a:spAutoFit/>
          </a:bodyPr>
          <a:lstStyle/>
          <a:p>
            <a:pPr algn="ctr"/>
            <a:r>
              <a:rPr lang="en-US" altLang="ja-JP" sz="2000" b="1" dirty="0">
                <a:solidFill>
                  <a:schemeClr val="bg1"/>
                </a:solidFill>
                <a:latin typeface="Lato Light" panose="020F0302020204030203" pitchFamily="34" charset="0"/>
                <a:cs typeface="Arial" panose="020B0604020202020204" pitchFamily="34" charset="0"/>
              </a:rPr>
              <a:t>If you loved the template and want to show your support, I’d really appreciate it if you followed me on social media!! </a:t>
            </a:r>
            <a:r>
              <a:rPr lang="es-CO" altLang="ja-JP" sz="2000" b="1" dirty="0">
                <a:solidFill>
                  <a:schemeClr val="bg1"/>
                </a:solidFill>
                <a:latin typeface="Lato Light" panose="020F0302020204030203" pitchFamily="34" charset="0"/>
                <a:cs typeface="Arial" panose="020B0604020202020204" pitchFamily="34" charset="0"/>
                <a:sym typeface="Wingdings" panose="05000000000000000000" pitchFamily="2" charset="2"/>
              </a:rPr>
              <a:t></a:t>
            </a:r>
            <a:endParaRPr lang="es-CO" altLang="ja-JP" sz="2000" b="1" dirty="0">
              <a:solidFill>
                <a:schemeClr val="bg1"/>
              </a:solidFill>
              <a:latin typeface="Lato Light" panose="020F0302020204030203" pitchFamily="34" charset="0"/>
              <a:cs typeface="Arial" panose="020B0604020202020204" pitchFamily="34" charset="0"/>
            </a:endParaRPr>
          </a:p>
          <a:p>
            <a:pPr algn="ctr"/>
            <a:r>
              <a:rPr lang="es-CO" altLang="ja-JP" dirty="0">
                <a:solidFill>
                  <a:schemeClr val="bg1"/>
                </a:solidFill>
                <a:latin typeface="Lato Light" panose="020F0302020204030203" pitchFamily="34" charset="0"/>
                <a:cs typeface="Arial" panose="020B0604020202020204" pitchFamily="34" charset="0"/>
                <a:hlinkClick r:id="rId5">
                  <a:extLst>
                    <a:ext uri="{A12FA001-AC4F-418D-AE19-62706E023703}">
                      <ahyp:hlinkClr xmlns:ahyp="http://schemas.microsoft.com/office/drawing/2018/hyperlinkcolor" val="tx"/>
                    </a:ext>
                  </a:extLst>
                </a:hlinkClick>
              </a:rPr>
              <a:t>https://www.instagram.com/ppthemes/</a:t>
            </a:r>
            <a:r>
              <a:rPr lang="es-CO" altLang="ja-JP" dirty="0">
                <a:solidFill>
                  <a:schemeClr val="bg1"/>
                </a:solidFill>
                <a:latin typeface="Lato Light" panose="020F0302020204030203" pitchFamily="34" charset="0"/>
                <a:cs typeface="Arial" panose="020B0604020202020204" pitchFamily="34" charset="0"/>
              </a:rPr>
              <a:t> </a:t>
            </a:r>
          </a:p>
          <a:p>
            <a:pPr algn="ctr"/>
            <a:r>
              <a:rPr lang="es-CO" altLang="ja-JP" dirty="0">
                <a:solidFill>
                  <a:schemeClr val="bg1"/>
                </a:solidFill>
                <a:latin typeface="Lato Light" panose="020F0302020204030203" pitchFamily="34" charset="0"/>
                <a:cs typeface="Arial" panose="020B0604020202020204" pitchFamily="34" charset="0"/>
                <a:hlinkClick r:id="rId6">
                  <a:extLst>
                    <a:ext uri="{A12FA001-AC4F-418D-AE19-62706E023703}">
                      <ahyp:hlinkClr xmlns:ahyp="http://schemas.microsoft.com/office/drawing/2018/hyperlinkcolor" val="tx"/>
                    </a:ext>
                  </a:extLst>
                </a:hlinkClick>
              </a:rPr>
              <a:t>https://www.facebook.com/ppthemess</a:t>
            </a:r>
            <a:endParaRPr lang="es-CO" altLang="ja-JP" dirty="0">
              <a:solidFill>
                <a:schemeClr val="bg1"/>
              </a:solidFill>
              <a:latin typeface="Lato Light" panose="020F0302020204030203" pitchFamily="34" charset="0"/>
              <a:cs typeface="Arial" panose="020B0604020202020204" pitchFamily="34" charset="0"/>
            </a:endParaRPr>
          </a:p>
          <a:p>
            <a:pPr algn="ctr"/>
            <a:r>
              <a:rPr lang="es-CO" altLang="ja-JP" dirty="0">
                <a:solidFill>
                  <a:schemeClr val="bg1"/>
                </a:solidFill>
                <a:latin typeface="Lato Light" panose="020F0302020204030203" pitchFamily="34" charset="0"/>
                <a:cs typeface="Arial" panose="020B0604020202020204" pitchFamily="34" charset="0"/>
                <a:hlinkClick r:id="rId7">
                  <a:extLst>
                    <a:ext uri="{A12FA001-AC4F-418D-AE19-62706E023703}">
                      <ahyp:hlinkClr xmlns:ahyp="http://schemas.microsoft.com/office/drawing/2018/hyperlinkcolor" val="tx"/>
                    </a:ext>
                  </a:extLst>
                </a:hlinkClick>
              </a:rPr>
              <a:t>https://www.youtube.com/@Ppthemes</a:t>
            </a:r>
            <a:r>
              <a:rPr lang="es-CO" altLang="ja-JP" dirty="0">
                <a:solidFill>
                  <a:schemeClr val="bg1"/>
                </a:solidFill>
                <a:latin typeface="Lato Light" panose="020F0302020204030203" pitchFamily="34" charset="0"/>
                <a:cs typeface="Arial" panose="020B0604020202020204" pitchFamily="34" charset="0"/>
              </a:rPr>
              <a:t> </a:t>
            </a:r>
          </a:p>
          <a:p>
            <a:pPr algn="ctr"/>
            <a:r>
              <a:rPr lang="es-CO" altLang="ja-JP" dirty="0">
                <a:solidFill>
                  <a:schemeClr val="bg1"/>
                </a:solidFill>
                <a:latin typeface="Lato Light" panose="020F0302020204030203" pitchFamily="34" charset="0"/>
                <a:cs typeface="Arial" panose="020B0604020202020204" pitchFamily="34" charset="0"/>
                <a:hlinkClick r:id="rId8">
                  <a:extLst>
                    <a:ext uri="{A12FA001-AC4F-418D-AE19-62706E023703}">
                      <ahyp:hlinkClr xmlns:ahyp="http://schemas.microsoft.com/office/drawing/2018/hyperlinkcolor" val="tx"/>
                    </a:ext>
                  </a:extLst>
                </a:hlinkClick>
              </a:rPr>
              <a:t>https://www.tiktok.com/@Ppthemes</a:t>
            </a:r>
            <a:r>
              <a:rPr lang="es-CO" altLang="ja-JP" dirty="0">
                <a:solidFill>
                  <a:schemeClr val="bg1"/>
                </a:solidFill>
                <a:latin typeface="Lato Light" panose="020F0302020204030203" pitchFamily="34" charset="0"/>
                <a:cs typeface="Arial" panose="020B0604020202020204" pitchFamily="34" charset="0"/>
              </a:rPr>
              <a:t> </a:t>
            </a:r>
          </a:p>
          <a:p>
            <a:pPr algn="ctr"/>
            <a:endParaRPr lang="es-CO" altLang="ja-JP" sz="900" dirty="0">
              <a:solidFill>
                <a:schemeClr val="bg1"/>
              </a:solidFill>
              <a:latin typeface="Lato Light" panose="020F0302020204030203" pitchFamily="34" charset="0"/>
              <a:cs typeface="Arial" panose="020B0604020202020204" pitchFamily="34" charset="0"/>
            </a:endParaRPr>
          </a:p>
          <a:p>
            <a:pPr algn="ctr"/>
            <a:endParaRPr lang="es-CO" altLang="ja-JP" sz="900" dirty="0">
              <a:solidFill>
                <a:schemeClr val="bg1"/>
              </a:solidFill>
              <a:latin typeface="Lato Light" panose="020F0302020204030203" pitchFamily="34" charset="0"/>
              <a:cs typeface="Arial" panose="020B0604020202020204" pitchFamily="34" charset="0"/>
            </a:endParaRPr>
          </a:p>
        </p:txBody>
      </p:sp>
      <p:sp>
        <p:nvSpPr>
          <p:cNvPr id="2" name="TextBox 1">
            <a:extLst>
              <a:ext uri="{FF2B5EF4-FFF2-40B4-BE49-F238E27FC236}">
                <a16:creationId xmlns:a16="http://schemas.microsoft.com/office/drawing/2014/main" id="{63C2FFBD-9D13-BA64-9497-7955609534D6}"/>
              </a:ext>
            </a:extLst>
          </p:cNvPr>
          <p:cNvSpPr txBox="1"/>
          <p:nvPr/>
        </p:nvSpPr>
        <p:spPr>
          <a:xfrm>
            <a:off x="2837750" y="6057104"/>
            <a:ext cx="6877050" cy="369332"/>
          </a:xfrm>
          <a:prstGeom prst="rect">
            <a:avLst/>
          </a:prstGeom>
          <a:noFill/>
        </p:spPr>
        <p:txBody>
          <a:bodyPr wrap="square" rtlCol="0">
            <a:spAutoFit/>
          </a:bodyPr>
          <a:lstStyle/>
          <a:p>
            <a:pPr algn="ctr"/>
            <a:r>
              <a:rPr lang="en-US" altLang="ja-JP" dirty="0">
                <a:solidFill>
                  <a:schemeClr val="accent4"/>
                </a:solidFill>
                <a:latin typeface="Lato Light" panose="020F0302020204030203" pitchFamily="34" charset="0"/>
                <a:cs typeface="Arial" panose="020B0604020202020204" pitchFamily="34" charset="0"/>
              </a:rPr>
              <a:t>Images used in this template are courtesy of </a:t>
            </a:r>
            <a:r>
              <a:rPr lang="en-US" altLang="ja-JP" dirty="0" err="1">
                <a:solidFill>
                  <a:schemeClr val="accent4"/>
                </a:solidFill>
                <a:latin typeface="Lato Light" panose="020F0302020204030203" pitchFamily="34" charset="0"/>
                <a:cs typeface="Arial" panose="020B0604020202020204" pitchFamily="34" charset="0"/>
              </a:rPr>
              <a:t>Freepik</a:t>
            </a:r>
            <a:r>
              <a:rPr lang="en-US" altLang="ja-JP" dirty="0">
                <a:solidFill>
                  <a:schemeClr val="accent4"/>
                </a:solidFill>
                <a:latin typeface="Lato Light" panose="020F0302020204030203" pitchFamily="34" charset="0"/>
                <a:cs typeface="Arial" panose="020B0604020202020204" pitchFamily="34" charset="0"/>
              </a:rPr>
              <a:t> and </a:t>
            </a:r>
            <a:r>
              <a:rPr lang="en-US" altLang="ja-JP" dirty="0" err="1">
                <a:solidFill>
                  <a:schemeClr val="accent4"/>
                </a:solidFill>
                <a:latin typeface="Lato Light" panose="020F0302020204030203" pitchFamily="34" charset="0"/>
                <a:cs typeface="Arial" panose="020B0604020202020204" pitchFamily="34" charset="0"/>
              </a:rPr>
              <a:t>Pixabay</a:t>
            </a:r>
            <a:r>
              <a:rPr lang="en-US" altLang="ja-JP" dirty="0">
                <a:solidFill>
                  <a:schemeClr val="accent4"/>
                </a:solidFill>
                <a:latin typeface="Lato Light" panose="020F0302020204030203" pitchFamily="34" charset="0"/>
                <a:cs typeface="Arial" panose="020B0604020202020204" pitchFamily="34" charset="0"/>
              </a:rPr>
              <a:t>.</a:t>
            </a:r>
            <a:endParaRPr lang="es-CO" sz="900" dirty="0">
              <a:solidFill>
                <a:schemeClr val="accent4"/>
              </a:solidFill>
              <a:latin typeface="Lato Light" panose="020F0302020204030203" pitchFamily="34" charset="0"/>
            </a:endParaRPr>
          </a:p>
        </p:txBody>
      </p:sp>
      <p:sp>
        <p:nvSpPr>
          <p:cNvPr id="3" name="Rectangle 2">
            <a:hlinkClick r:id="rId7"/>
            <a:extLst>
              <a:ext uri="{FF2B5EF4-FFF2-40B4-BE49-F238E27FC236}">
                <a16:creationId xmlns:a16="http://schemas.microsoft.com/office/drawing/2014/main" id="{928C2DEF-D347-BC89-AECF-1B7CBA6FF171}"/>
              </a:ext>
            </a:extLst>
          </p:cNvPr>
          <p:cNvSpPr/>
          <p:nvPr/>
        </p:nvSpPr>
        <p:spPr>
          <a:xfrm>
            <a:off x="7232021" y="4941628"/>
            <a:ext cx="808258" cy="637747"/>
          </a:xfrm>
          <a:prstGeom prst="rect">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7109">
              <a:defRPr/>
            </a:pPr>
            <a:endParaRPr lang="en-US" sz="350" dirty="0">
              <a:latin typeface="Calibri Light"/>
            </a:endParaRPr>
          </a:p>
        </p:txBody>
      </p:sp>
      <p:sp>
        <p:nvSpPr>
          <p:cNvPr id="6" name="Rectangle 5">
            <a:hlinkClick r:id="rId6"/>
            <a:extLst>
              <a:ext uri="{FF2B5EF4-FFF2-40B4-BE49-F238E27FC236}">
                <a16:creationId xmlns:a16="http://schemas.microsoft.com/office/drawing/2014/main" id="{26C07AB2-8886-1404-41EF-D1270C73B29C}"/>
              </a:ext>
            </a:extLst>
          </p:cNvPr>
          <p:cNvSpPr/>
          <p:nvPr/>
        </p:nvSpPr>
        <p:spPr>
          <a:xfrm>
            <a:off x="4519981" y="4941628"/>
            <a:ext cx="808258" cy="637747"/>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7109">
              <a:defRPr/>
            </a:pPr>
            <a:endParaRPr lang="en-US" sz="350" dirty="0">
              <a:latin typeface="Calibri Light"/>
            </a:endParaRPr>
          </a:p>
        </p:txBody>
      </p:sp>
      <p:sp>
        <p:nvSpPr>
          <p:cNvPr id="11" name="Freeform 75">
            <a:hlinkClick r:id="rId9"/>
            <a:extLst>
              <a:ext uri="{FF2B5EF4-FFF2-40B4-BE49-F238E27FC236}">
                <a16:creationId xmlns:a16="http://schemas.microsoft.com/office/drawing/2014/main" id="{702ACFE8-377E-8586-7DE6-9A4DAFF3CBD0}"/>
              </a:ext>
            </a:extLst>
          </p:cNvPr>
          <p:cNvSpPr>
            <a:spLocks noChangeArrowheads="1"/>
          </p:cNvSpPr>
          <p:nvPr/>
        </p:nvSpPr>
        <p:spPr bwMode="auto">
          <a:xfrm>
            <a:off x="4795963" y="5039364"/>
            <a:ext cx="210591" cy="387430"/>
          </a:xfrm>
          <a:custGeom>
            <a:avLst/>
            <a:gdLst>
              <a:gd name="T0" fmla="*/ 946770 w 249"/>
              <a:gd name="T1" fmla="*/ 308768 h 453"/>
              <a:gd name="T2" fmla="*/ 946770 w 249"/>
              <a:gd name="T3" fmla="*/ 308768 h 453"/>
              <a:gd name="T4" fmla="*/ 675719 w 249"/>
              <a:gd name="T5" fmla="*/ 308768 h 453"/>
              <a:gd name="T6" fmla="*/ 610820 w 249"/>
              <a:gd name="T7" fmla="*/ 412977 h 453"/>
              <a:gd name="T8" fmla="*/ 610820 w 249"/>
              <a:gd name="T9" fmla="*/ 617535 h 453"/>
              <a:gd name="T10" fmla="*/ 946770 w 249"/>
              <a:gd name="T11" fmla="*/ 617535 h 453"/>
              <a:gd name="T12" fmla="*/ 946770 w 249"/>
              <a:gd name="T13" fmla="*/ 891566 h 453"/>
              <a:gd name="T14" fmla="*/ 610820 w 249"/>
              <a:gd name="T15" fmla="*/ 891566 h 453"/>
              <a:gd name="T16" fmla="*/ 610820 w 249"/>
              <a:gd name="T17" fmla="*/ 1744536 h 453"/>
              <a:gd name="T18" fmla="*/ 301592 w 249"/>
              <a:gd name="T19" fmla="*/ 1744536 h 453"/>
              <a:gd name="T20" fmla="*/ 301592 w 249"/>
              <a:gd name="T21" fmla="*/ 891566 h 453"/>
              <a:gd name="T22" fmla="*/ 0 w 249"/>
              <a:gd name="T23" fmla="*/ 891566 h 453"/>
              <a:gd name="T24" fmla="*/ 0 w 249"/>
              <a:gd name="T25" fmla="*/ 617535 h 453"/>
              <a:gd name="T26" fmla="*/ 301592 w 249"/>
              <a:gd name="T27" fmla="*/ 617535 h 453"/>
              <a:gd name="T28" fmla="*/ 301592 w 249"/>
              <a:gd name="T29" fmla="*/ 447713 h 453"/>
              <a:gd name="T30" fmla="*/ 675719 w 249"/>
              <a:gd name="T31" fmla="*/ 0 h 453"/>
              <a:gd name="T32" fmla="*/ 946770 w 249"/>
              <a:gd name="T33" fmla="*/ 0 h 453"/>
              <a:gd name="T34" fmla="*/ 946770 w 249"/>
              <a:gd name="T35" fmla="*/ 308768 h 45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49" h="453">
                <a:moveTo>
                  <a:pt x="248" y="80"/>
                </a:moveTo>
                <a:lnTo>
                  <a:pt x="248" y="80"/>
                </a:lnTo>
                <a:cubicBezTo>
                  <a:pt x="177" y="80"/>
                  <a:pt x="177" y="80"/>
                  <a:pt x="177" y="80"/>
                </a:cubicBezTo>
                <a:cubicBezTo>
                  <a:pt x="169" y="80"/>
                  <a:pt x="160" y="89"/>
                  <a:pt x="160" y="107"/>
                </a:cubicBezTo>
                <a:cubicBezTo>
                  <a:pt x="160" y="160"/>
                  <a:pt x="160" y="160"/>
                  <a:pt x="160" y="160"/>
                </a:cubicBezTo>
                <a:cubicBezTo>
                  <a:pt x="248" y="160"/>
                  <a:pt x="248" y="160"/>
                  <a:pt x="248" y="160"/>
                </a:cubicBezTo>
                <a:cubicBezTo>
                  <a:pt x="248" y="231"/>
                  <a:pt x="248" y="231"/>
                  <a:pt x="248" y="231"/>
                </a:cubicBezTo>
                <a:cubicBezTo>
                  <a:pt x="160" y="231"/>
                  <a:pt x="160" y="231"/>
                  <a:pt x="160" y="231"/>
                </a:cubicBezTo>
                <a:cubicBezTo>
                  <a:pt x="160" y="452"/>
                  <a:pt x="160" y="452"/>
                  <a:pt x="160" y="452"/>
                </a:cubicBezTo>
                <a:cubicBezTo>
                  <a:pt x="79" y="452"/>
                  <a:pt x="79" y="452"/>
                  <a:pt x="79" y="452"/>
                </a:cubicBezTo>
                <a:cubicBezTo>
                  <a:pt x="79" y="231"/>
                  <a:pt x="79" y="231"/>
                  <a:pt x="79" y="231"/>
                </a:cubicBezTo>
                <a:cubicBezTo>
                  <a:pt x="0" y="231"/>
                  <a:pt x="0" y="231"/>
                  <a:pt x="0" y="231"/>
                </a:cubicBezTo>
                <a:cubicBezTo>
                  <a:pt x="0" y="160"/>
                  <a:pt x="0" y="160"/>
                  <a:pt x="0" y="160"/>
                </a:cubicBezTo>
                <a:cubicBezTo>
                  <a:pt x="79" y="160"/>
                  <a:pt x="79" y="160"/>
                  <a:pt x="79" y="160"/>
                </a:cubicBezTo>
                <a:cubicBezTo>
                  <a:pt x="79" y="116"/>
                  <a:pt x="79" y="116"/>
                  <a:pt x="79" y="116"/>
                </a:cubicBezTo>
                <a:cubicBezTo>
                  <a:pt x="79" y="54"/>
                  <a:pt x="115" y="0"/>
                  <a:pt x="177" y="0"/>
                </a:cubicBezTo>
                <a:cubicBezTo>
                  <a:pt x="248" y="0"/>
                  <a:pt x="248" y="0"/>
                  <a:pt x="248" y="0"/>
                </a:cubicBezTo>
                <a:lnTo>
                  <a:pt x="248" y="80"/>
                </a:ln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s-MX" sz="350" dirty="0">
              <a:latin typeface="Lato Light" panose="020F0302020204030203" pitchFamily="34" charset="0"/>
            </a:endParaRPr>
          </a:p>
        </p:txBody>
      </p:sp>
      <p:sp>
        <p:nvSpPr>
          <p:cNvPr id="13" name="Rectangle 12">
            <a:hlinkClick r:id="rId8"/>
            <a:extLst>
              <a:ext uri="{FF2B5EF4-FFF2-40B4-BE49-F238E27FC236}">
                <a16:creationId xmlns:a16="http://schemas.microsoft.com/office/drawing/2014/main" id="{E9BB9DB0-C4FF-EF03-D649-B60F5161FE61}"/>
              </a:ext>
            </a:extLst>
          </p:cNvPr>
          <p:cNvSpPr/>
          <p:nvPr/>
        </p:nvSpPr>
        <p:spPr>
          <a:xfrm>
            <a:off x="5468017" y="4941628"/>
            <a:ext cx="808258" cy="637747"/>
          </a:xfrm>
          <a:prstGeom prst="rect">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7109">
              <a:defRPr/>
            </a:pPr>
            <a:endParaRPr lang="en-US" sz="350" dirty="0">
              <a:latin typeface="Calibri Light"/>
            </a:endParaRPr>
          </a:p>
        </p:txBody>
      </p:sp>
      <p:sp>
        <p:nvSpPr>
          <p:cNvPr id="15" name="Freeform 6">
            <a:hlinkClick r:id="rId8"/>
            <a:extLst>
              <a:ext uri="{FF2B5EF4-FFF2-40B4-BE49-F238E27FC236}">
                <a16:creationId xmlns:a16="http://schemas.microsoft.com/office/drawing/2014/main" id="{3400C557-8F12-2346-6F15-9B0E1B4E9C53}"/>
              </a:ext>
            </a:extLst>
          </p:cNvPr>
          <p:cNvSpPr>
            <a:spLocks/>
          </p:cNvSpPr>
          <p:nvPr/>
        </p:nvSpPr>
        <p:spPr bwMode="auto">
          <a:xfrm>
            <a:off x="5672103" y="5018937"/>
            <a:ext cx="351892" cy="406719"/>
          </a:xfrm>
          <a:custGeom>
            <a:avLst/>
            <a:gdLst>
              <a:gd name="T0" fmla="*/ 295 w 295"/>
              <a:gd name="T1" fmla="*/ 82 h 341"/>
              <a:gd name="T2" fmla="*/ 245 w 295"/>
              <a:gd name="T3" fmla="*/ 50 h 341"/>
              <a:gd name="T4" fmla="*/ 213 w 295"/>
              <a:gd name="T5" fmla="*/ 0 h 341"/>
              <a:gd name="T6" fmla="*/ 166 w 295"/>
              <a:gd name="T7" fmla="*/ 0 h 341"/>
              <a:gd name="T8" fmla="*/ 166 w 295"/>
              <a:gd name="T9" fmla="*/ 244 h 341"/>
              <a:gd name="T10" fmla="*/ 114 w 295"/>
              <a:gd name="T11" fmla="*/ 295 h 341"/>
              <a:gd name="T12" fmla="*/ 70 w 295"/>
              <a:gd name="T13" fmla="*/ 270 h 341"/>
              <a:gd name="T14" fmla="*/ 45 w 295"/>
              <a:gd name="T15" fmla="*/ 226 h 341"/>
              <a:gd name="T16" fmla="*/ 96 w 295"/>
              <a:gd name="T17" fmla="*/ 175 h 341"/>
              <a:gd name="T18" fmla="*/ 113 w 295"/>
              <a:gd name="T19" fmla="*/ 177 h 341"/>
              <a:gd name="T20" fmla="*/ 113 w 295"/>
              <a:gd name="T21" fmla="*/ 129 h 341"/>
              <a:gd name="T22" fmla="*/ 0 w 295"/>
              <a:gd name="T23" fmla="*/ 244 h 341"/>
              <a:gd name="T24" fmla="*/ 25 w 295"/>
              <a:gd name="T25" fmla="*/ 315 h 341"/>
              <a:gd name="T26" fmla="*/ 96 w 295"/>
              <a:gd name="T27" fmla="*/ 341 h 341"/>
              <a:gd name="T28" fmla="*/ 211 w 295"/>
              <a:gd name="T29" fmla="*/ 226 h 341"/>
              <a:gd name="T30" fmla="*/ 211 w 295"/>
              <a:gd name="T31" fmla="*/ 97 h 341"/>
              <a:gd name="T32" fmla="*/ 295 w 295"/>
              <a:gd name="T33" fmla="*/ 127 h 341"/>
              <a:gd name="T34" fmla="*/ 295 w 295"/>
              <a:gd name="T35" fmla="*/ 82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5" h="341">
                <a:moveTo>
                  <a:pt x="295" y="82"/>
                </a:moveTo>
                <a:cubicBezTo>
                  <a:pt x="275" y="78"/>
                  <a:pt x="257" y="66"/>
                  <a:pt x="245" y="50"/>
                </a:cubicBezTo>
                <a:cubicBezTo>
                  <a:pt x="229" y="38"/>
                  <a:pt x="217" y="20"/>
                  <a:pt x="213" y="0"/>
                </a:cubicBezTo>
                <a:cubicBezTo>
                  <a:pt x="166" y="0"/>
                  <a:pt x="166" y="0"/>
                  <a:pt x="166" y="0"/>
                </a:cubicBezTo>
                <a:cubicBezTo>
                  <a:pt x="166" y="244"/>
                  <a:pt x="166" y="244"/>
                  <a:pt x="166" y="244"/>
                </a:cubicBezTo>
                <a:cubicBezTo>
                  <a:pt x="166" y="272"/>
                  <a:pt x="143" y="295"/>
                  <a:pt x="114" y="295"/>
                </a:cubicBezTo>
                <a:cubicBezTo>
                  <a:pt x="95" y="295"/>
                  <a:pt x="79" y="285"/>
                  <a:pt x="70" y="270"/>
                </a:cubicBezTo>
                <a:cubicBezTo>
                  <a:pt x="55" y="261"/>
                  <a:pt x="45" y="245"/>
                  <a:pt x="45" y="226"/>
                </a:cubicBezTo>
                <a:cubicBezTo>
                  <a:pt x="45" y="198"/>
                  <a:pt x="68" y="175"/>
                  <a:pt x="96" y="175"/>
                </a:cubicBezTo>
                <a:cubicBezTo>
                  <a:pt x="102" y="175"/>
                  <a:pt x="108" y="175"/>
                  <a:pt x="113" y="177"/>
                </a:cubicBezTo>
                <a:cubicBezTo>
                  <a:pt x="113" y="129"/>
                  <a:pt x="113" y="129"/>
                  <a:pt x="113" y="129"/>
                </a:cubicBezTo>
                <a:cubicBezTo>
                  <a:pt x="50" y="130"/>
                  <a:pt x="0" y="181"/>
                  <a:pt x="0" y="244"/>
                </a:cubicBezTo>
                <a:cubicBezTo>
                  <a:pt x="0" y="271"/>
                  <a:pt x="9" y="296"/>
                  <a:pt x="25" y="315"/>
                </a:cubicBezTo>
                <a:cubicBezTo>
                  <a:pt x="44" y="331"/>
                  <a:pt x="69" y="341"/>
                  <a:pt x="96" y="341"/>
                </a:cubicBezTo>
                <a:cubicBezTo>
                  <a:pt x="160" y="341"/>
                  <a:pt x="211" y="289"/>
                  <a:pt x="211" y="226"/>
                </a:cubicBezTo>
                <a:cubicBezTo>
                  <a:pt x="211" y="97"/>
                  <a:pt x="211" y="97"/>
                  <a:pt x="211" y="97"/>
                </a:cubicBezTo>
                <a:cubicBezTo>
                  <a:pt x="234" y="116"/>
                  <a:pt x="263" y="127"/>
                  <a:pt x="295" y="127"/>
                </a:cubicBezTo>
                <a:lnTo>
                  <a:pt x="295" y="8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700" dirty="0">
              <a:latin typeface="Lato Light" panose="020F0302020204030203" pitchFamily="34" charset="0"/>
            </a:endParaRPr>
          </a:p>
        </p:txBody>
      </p:sp>
      <p:sp>
        <p:nvSpPr>
          <p:cNvPr id="14" name="Rectangle 13">
            <a:hlinkClick r:id="rId5"/>
            <a:extLst>
              <a:ext uri="{FF2B5EF4-FFF2-40B4-BE49-F238E27FC236}">
                <a16:creationId xmlns:a16="http://schemas.microsoft.com/office/drawing/2014/main" id="{71D98B8F-F8D8-6022-6A88-957212C997E8}"/>
              </a:ext>
            </a:extLst>
          </p:cNvPr>
          <p:cNvSpPr/>
          <p:nvPr/>
        </p:nvSpPr>
        <p:spPr>
          <a:xfrm>
            <a:off x="6369236" y="4941628"/>
            <a:ext cx="808258" cy="637747"/>
          </a:xfrm>
          <a:prstGeom prst="rect">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7109">
              <a:defRPr/>
            </a:pPr>
            <a:endParaRPr lang="en-US" sz="350" dirty="0">
              <a:latin typeface="Calibri Light"/>
            </a:endParaRPr>
          </a:p>
        </p:txBody>
      </p:sp>
      <p:sp>
        <p:nvSpPr>
          <p:cNvPr id="18" name="Shape 1658">
            <a:hlinkClick r:id="rId5"/>
            <a:extLst>
              <a:ext uri="{FF2B5EF4-FFF2-40B4-BE49-F238E27FC236}">
                <a16:creationId xmlns:a16="http://schemas.microsoft.com/office/drawing/2014/main" id="{BFC62D93-4B50-993E-81D5-32DC717B26EC}"/>
              </a:ext>
            </a:extLst>
          </p:cNvPr>
          <p:cNvSpPr/>
          <p:nvPr/>
        </p:nvSpPr>
        <p:spPr>
          <a:xfrm>
            <a:off x="6608024" y="5039364"/>
            <a:ext cx="348206" cy="348206"/>
          </a:xfrm>
          <a:custGeom>
            <a:avLst/>
            <a:gdLst/>
            <a:ahLst/>
            <a:cxnLst>
              <a:cxn ang="0">
                <a:pos x="wd2" y="hd2"/>
              </a:cxn>
              <a:cxn ang="5400000">
                <a:pos x="wd2" y="hd2"/>
              </a:cxn>
              <a:cxn ang="10800000">
                <a:pos x="wd2" y="hd2"/>
              </a:cxn>
              <a:cxn ang="16200000">
                <a:pos x="wd2" y="hd2"/>
              </a:cxn>
            </a:cxnLst>
            <a:rect l="0" t="0" r="r" b="b"/>
            <a:pathLst>
              <a:path w="21600" h="21600" extrusionOk="0">
                <a:moveTo>
                  <a:pt x="19495" y="17427"/>
                </a:moveTo>
                <a:cubicBezTo>
                  <a:pt x="19495" y="18567"/>
                  <a:pt x="18567" y="19497"/>
                  <a:pt x="17424" y="19497"/>
                </a:cubicBezTo>
                <a:lnTo>
                  <a:pt x="4174" y="19497"/>
                </a:lnTo>
                <a:cubicBezTo>
                  <a:pt x="3033" y="19497"/>
                  <a:pt x="2104" y="18567"/>
                  <a:pt x="2104" y="17427"/>
                </a:cubicBezTo>
                <a:lnTo>
                  <a:pt x="2104" y="8583"/>
                </a:lnTo>
                <a:lnTo>
                  <a:pt x="5329" y="8583"/>
                </a:lnTo>
                <a:cubicBezTo>
                  <a:pt x="5049" y="9269"/>
                  <a:pt x="4895" y="10017"/>
                  <a:pt x="4895" y="10800"/>
                </a:cubicBezTo>
                <a:cubicBezTo>
                  <a:pt x="4895" y="14057"/>
                  <a:pt x="7543" y="16709"/>
                  <a:pt x="10799" y="16709"/>
                </a:cubicBezTo>
                <a:cubicBezTo>
                  <a:pt x="14056" y="16709"/>
                  <a:pt x="16705" y="14057"/>
                  <a:pt x="16705" y="10800"/>
                </a:cubicBezTo>
                <a:cubicBezTo>
                  <a:pt x="16705" y="10017"/>
                  <a:pt x="16549" y="9269"/>
                  <a:pt x="16269" y="8583"/>
                </a:cubicBezTo>
                <a:lnTo>
                  <a:pt x="19495" y="8583"/>
                </a:lnTo>
                <a:lnTo>
                  <a:pt x="19495" y="17427"/>
                </a:lnTo>
                <a:cubicBezTo>
                  <a:pt x="19495" y="17427"/>
                  <a:pt x="19495" y="17427"/>
                  <a:pt x="19495" y="17427"/>
                </a:cubicBezTo>
                <a:close/>
                <a:moveTo>
                  <a:pt x="7716" y="8583"/>
                </a:moveTo>
                <a:cubicBezTo>
                  <a:pt x="8408" y="7627"/>
                  <a:pt x="9531" y="7001"/>
                  <a:pt x="10799" y="7001"/>
                </a:cubicBezTo>
                <a:cubicBezTo>
                  <a:pt x="12068" y="7001"/>
                  <a:pt x="13191" y="7627"/>
                  <a:pt x="13882" y="8583"/>
                </a:cubicBezTo>
                <a:cubicBezTo>
                  <a:pt x="14331" y="9210"/>
                  <a:pt x="14603" y="9973"/>
                  <a:pt x="14603" y="10800"/>
                </a:cubicBezTo>
                <a:cubicBezTo>
                  <a:pt x="14603" y="12897"/>
                  <a:pt x="12896" y="14603"/>
                  <a:pt x="10799" y="14603"/>
                </a:cubicBezTo>
                <a:cubicBezTo>
                  <a:pt x="8703" y="14603"/>
                  <a:pt x="6998" y="12897"/>
                  <a:pt x="6998" y="10800"/>
                </a:cubicBezTo>
                <a:cubicBezTo>
                  <a:pt x="6998" y="9973"/>
                  <a:pt x="7266" y="9210"/>
                  <a:pt x="7716" y="8583"/>
                </a:cubicBezTo>
                <a:cubicBezTo>
                  <a:pt x="7716" y="8583"/>
                  <a:pt x="7716" y="8583"/>
                  <a:pt x="7716" y="8583"/>
                </a:cubicBezTo>
                <a:close/>
                <a:moveTo>
                  <a:pt x="18622" y="2490"/>
                </a:moveTo>
                <a:lnTo>
                  <a:pt x="19099" y="2487"/>
                </a:lnTo>
                <a:lnTo>
                  <a:pt x="19099" y="2965"/>
                </a:lnTo>
                <a:lnTo>
                  <a:pt x="19099" y="6150"/>
                </a:lnTo>
                <a:lnTo>
                  <a:pt x="15450" y="6163"/>
                </a:lnTo>
                <a:lnTo>
                  <a:pt x="15437" y="2502"/>
                </a:lnTo>
                <a:lnTo>
                  <a:pt x="18622" y="2490"/>
                </a:lnTo>
                <a:cubicBezTo>
                  <a:pt x="18622" y="2490"/>
                  <a:pt x="18622" y="2490"/>
                  <a:pt x="18622" y="2490"/>
                </a:cubicBezTo>
                <a:close/>
                <a:moveTo>
                  <a:pt x="17424" y="0"/>
                </a:moveTo>
                <a:lnTo>
                  <a:pt x="4174" y="0"/>
                </a:lnTo>
                <a:cubicBezTo>
                  <a:pt x="1873" y="0"/>
                  <a:pt x="0" y="1873"/>
                  <a:pt x="0" y="4176"/>
                </a:cubicBezTo>
                <a:lnTo>
                  <a:pt x="0" y="8583"/>
                </a:lnTo>
                <a:lnTo>
                  <a:pt x="0" y="17427"/>
                </a:lnTo>
                <a:cubicBezTo>
                  <a:pt x="0" y="19727"/>
                  <a:pt x="1873" y="21600"/>
                  <a:pt x="4174" y="21600"/>
                </a:cubicBezTo>
                <a:lnTo>
                  <a:pt x="17424" y="21600"/>
                </a:lnTo>
                <a:cubicBezTo>
                  <a:pt x="19727" y="21600"/>
                  <a:pt x="21600" y="19727"/>
                  <a:pt x="21600" y="17427"/>
                </a:cubicBezTo>
                <a:lnTo>
                  <a:pt x="21600" y="8583"/>
                </a:lnTo>
                <a:lnTo>
                  <a:pt x="21600" y="4176"/>
                </a:lnTo>
                <a:cubicBezTo>
                  <a:pt x="21600" y="1873"/>
                  <a:pt x="19727" y="0"/>
                  <a:pt x="17424" y="0"/>
                </a:cubicBezTo>
                <a:cubicBezTo>
                  <a:pt x="17424" y="0"/>
                  <a:pt x="17424" y="0"/>
                  <a:pt x="17424" y="0"/>
                </a:cubicBezTo>
                <a:close/>
              </a:path>
            </a:pathLst>
          </a:custGeom>
          <a:solidFill>
            <a:srgbClr val="FFFFFF"/>
          </a:solidFill>
          <a:ln w="12700" cap="flat">
            <a:noFill/>
            <a:miter lim="400000"/>
          </a:ln>
          <a:effectLst/>
        </p:spPr>
        <p:txBody>
          <a:bodyPr lIns="0" tIns="0" rIns="0" bIns="0" anchor="ctr"/>
          <a:lstStyle/>
          <a:p>
            <a:pPr defTabSz="457109">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6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0" name="Freeform 5">
            <a:hlinkClick r:id="rId7"/>
            <a:extLst>
              <a:ext uri="{FF2B5EF4-FFF2-40B4-BE49-F238E27FC236}">
                <a16:creationId xmlns:a16="http://schemas.microsoft.com/office/drawing/2014/main" id="{22E9A0E3-E4FA-6118-3809-3A68BBFDC98B}"/>
              </a:ext>
            </a:extLst>
          </p:cNvPr>
          <p:cNvSpPr>
            <a:spLocks/>
          </p:cNvSpPr>
          <p:nvPr/>
        </p:nvSpPr>
        <p:spPr bwMode="auto">
          <a:xfrm>
            <a:off x="7416281" y="5091103"/>
            <a:ext cx="418884" cy="296467"/>
          </a:xfrm>
          <a:custGeom>
            <a:avLst/>
            <a:gdLst>
              <a:gd name="T0" fmla="*/ 724 w 726"/>
              <a:gd name="T1" fmla="*/ 177 h 513"/>
              <a:gd name="T2" fmla="*/ 722 w 726"/>
              <a:gd name="T3" fmla="*/ 152 h 513"/>
              <a:gd name="T4" fmla="*/ 692 w 726"/>
              <a:gd name="T5" fmla="*/ 45 h 513"/>
              <a:gd name="T6" fmla="*/ 609 w 726"/>
              <a:gd name="T7" fmla="*/ 11 h 513"/>
              <a:gd name="T8" fmla="*/ 495 w 726"/>
              <a:gd name="T9" fmla="*/ 3 h 513"/>
              <a:gd name="T10" fmla="*/ 262 w 726"/>
              <a:gd name="T11" fmla="*/ 3 h 513"/>
              <a:gd name="T12" fmla="*/ 142 w 726"/>
              <a:gd name="T13" fmla="*/ 8 h 513"/>
              <a:gd name="T14" fmla="*/ 21 w 726"/>
              <a:gd name="T15" fmla="*/ 68 h 513"/>
              <a:gd name="T16" fmla="*/ 2 w 726"/>
              <a:gd name="T17" fmla="*/ 215 h 513"/>
              <a:gd name="T18" fmla="*/ 4 w 726"/>
              <a:gd name="T19" fmla="*/ 341 h 513"/>
              <a:gd name="T20" fmla="*/ 68 w 726"/>
              <a:gd name="T21" fmla="*/ 492 h 513"/>
              <a:gd name="T22" fmla="*/ 172 w 726"/>
              <a:gd name="T23" fmla="*/ 509 h 513"/>
              <a:gd name="T24" fmla="*/ 279 w 726"/>
              <a:gd name="T25" fmla="*/ 512 h 513"/>
              <a:gd name="T26" fmla="*/ 504 w 726"/>
              <a:gd name="T27" fmla="*/ 509 h 513"/>
              <a:gd name="T28" fmla="*/ 660 w 726"/>
              <a:gd name="T29" fmla="*/ 490 h 513"/>
              <a:gd name="T30" fmla="*/ 720 w 726"/>
              <a:gd name="T31" fmla="*/ 389 h 513"/>
              <a:gd name="T32" fmla="*/ 724 w 726"/>
              <a:gd name="T33" fmla="*/ 267 h 513"/>
              <a:gd name="T34" fmla="*/ 724 w 726"/>
              <a:gd name="T35" fmla="*/ 177 h 5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6" h="513">
                <a:moveTo>
                  <a:pt x="724" y="177"/>
                </a:moveTo>
                <a:cubicBezTo>
                  <a:pt x="723" y="169"/>
                  <a:pt x="723" y="160"/>
                  <a:pt x="722" y="152"/>
                </a:cubicBezTo>
                <a:cubicBezTo>
                  <a:pt x="720" y="115"/>
                  <a:pt x="716" y="74"/>
                  <a:pt x="692" y="45"/>
                </a:cubicBezTo>
                <a:cubicBezTo>
                  <a:pt x="671" y="20"/>
                  <a:pt x="639" y="15"/>
                  <a:pt x="609" y="11"/>
                </a:cubicBezTo>
                <a:cubicBezTo>
                  <a:pt x="571" y="7"/>
                  <a:pt x="533" y="4"/>
                  <a:pt x="495" y="3"/>
                </a:cubicBezTo>
                <a:cubicBezTo>
                  <a:pt x="417" y="0"/>
                  <a:pt x="339" y="2"/>
                  <a:pt x="262" y="3"/>
                </a:cubicBezTo>
                <a:cubicBezTo>
                  <a:pt x="222" y="4"/>
                  <a:pt x="182" y="5"/>
                  <a:pt x="142" y="8"/>
                </a:cubicBezTo>
                <a:cubicBezTo>
                  <a:pt x="93" y="12"/>
                  <a:pt x="43" y="19"/>
                  <a:pt x="21" y="68"/>
                </a:cubicBezTo>
                <a:cubicBezTo>
                  <a:pt x="0" y="112"/>
                  <a:pt x="3" y="168"/>
                  <a:pt x="2" y="215"/>
                </a:cubicBezTo>
                <a:cubicBezTo>
                  <a:pt x="2" y="257"/>
                  <a:pt x="2" y="299"/>
                  <a:pt x="4" y="341"/>
                </a:cubicBezTo>
                <a:cubicBezTo>
                  <a:pt x="6" y="396"/>
                  <a:pt x="9" y="468"/>
                  <a:pt x="68" y="492"/>
                </a:cubicBezTo>
                <a:cubicBezTo>
                  <a:pt x="100" y="504"/>
                  <a:pt x="138" y="507"/>
                  <a:pt x="172" y="509"/>
                </a:cubicBezTo>
                <a:cubicBezTo>
                  <a:pt x="207" y="512"/>
                  <a:pt x="243" y="511"/>
                  <a:pt x="279" y="512"/>
                </a:cubicBezTo>
                <a:cubicBezTo>
                  <a:pt x="354" y="513"/>
                  <a:pt x="429" y="511"/>
                  <a:pt x="504" y="509"/>
                </a:cubicBezTo>
                <a:cubicBezTo>
                  <a:pt x="556" y="508"/>
                  <a:pt x="610" y="507"/>
                  <a:pt x="660" y="490"/>
                </a:cubicBezTo>
                <a:cubicBezTo>
                  <a:pt x="703" y="476"/>
                  <a:pt x="714" y="429"/>
                  <a:pt x="720" y="389"/>
                </a:cubicBezTo>
                <a:cubicBezTo>
                  <a:pt x="726" y="348"/>
                  <a:pt x="724" y="308"/>
                  <a:pt x="724" y="267"/>
                </a:cubicBezTo>
                <a:cubicBezTo>
                  <a:pt x="724" y="237"/>
                  <a:pt x="725" y="207"/>
                  <a:pt x="724" y="177"/>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dirty="0">
              <a:latin typeface="Lato Light" panose="020F0302020204030203" pitchFamily="34" charset="0"/>
            </a:endParaRPr>
          </a:p>
        </p:txBody>
      </p:sp>
      <p:sp>
        <p:nvSpPr>
          <p:cNvPr id="21" name="Freeform 6">
            <a:hlinkClick r:id="rId7"/>
            <a:extLst>
              <a:ext uri="{FF2B5EF4-FFF2-40B4-BE49-F238E27FC236}">
                <a16:creationId xmlns:a16="http://schemas.microsoft.com/office/drawing/2014/main" id="{4CBD0548-2812-7AAA-D87D-47DDCA2BE2B5}"/>
              </a:ext>
            </a:extLst>
          </p:cNvPr>
          <p:cNvSpPr>
            <a:spLocks/>
          </p:cNvSpPr>
          <p:nvPr/>
        </p:nvSpPr>
        <p:spPr bwMode="auto">
          <a:xfrm>
            <a:off x="7583544" y="5175461"/>
            <a:ext cx="107872" cy="127023"/>
          </a:xfrm>
          <a:custGeom>
            <a:avLst/>
            <a:gdLst>
              <a:gd name="T0" fmla="*/ 187 w 187"/>
              <a:gd name="T1" fmla="*/ 110 h 220"/>
              <a:gd name="T2" fmla="*/ 0 w 187"/>
              <a:gd name="T3" fmla="*/ 0 h 220"/>
              <a:gd name="T4" fmla="*/ 0 w 187"/>
              <a:gd name="T5" fmla="*/ 220 h 220"/>
              <a:gd name="T6" fmla="*/ 187 w 187"/>
              <a:gd name="T7" fmla="*/ 110 h 220"/>
            </a:gdLst>
            <a:ahLst/>
            <a:cxnLst>
              <a:cxn ang="0">
                <a:pos x="T0" y="T1"/>
              </a:cxn>
              <a:cxn ang="0">
                <a:pos x="T2" y="T3"/>
              </a:cxn>
              <a:cxn ang="0">
                <a:pos x="T4" y="T5"/>
              </a:cxn>
              <a:cxn ang="0">
                <a:pos x="T6" y="T7"/>
              </a:cxn>
            </a:cxnLst>
            <a:rect l="0" t="0" r="r" b="b"/>
            <a:pathLst>
              <a:path w="187" h="220">
                <a:moveTo>
                  <a:pt x="187" y="110"/>
                </a:moveTo>
                <a:cubicBezTo>
                  <a:pt x="124" y="73"/>
                  <a:pt x="62" y="37"/>
                  <a:pt x="0" y="0"/>
                </a:cubicBezTo>
                <a:cubicBezTo>
                  <a:pt x="0" y="74"/>
                  <a:pt x="0" y="147"/>
                  <a:pt x="0" y="220"/>
                </a:cubicBezTo>
                <a:cubicBezTo>
                  <a:pt x="63" y="183"/>
                  <a:pt x="124" y="147"/>
                  <a:pt x="187" y="110"/>
                </a:cubicBezTo>
                <a:close/>
              </a:path>
            </a:pathLst>
          </a:custGeom>
          <a:solidFill>
            <a:srgbClr val="9D6CA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dirty="0">
              <a:latin typeface="Lato Light" panose="020F0302020204030203" pitchFamily="34" charset="0"/>
            </a:endParaRPr>
          </a:p>
        </p:txBody>
      </p:sp>
    </p:spTree>
    <p:extLst>
      <p:ext uri="{BB962C8B-B14F-4D97-AF65-F5344CB8AC3E}">
        <p14:creationId xmlns:p14="http://schemas.microsoft.com/office/powerpoint/2010/main" val="3313802975"/>
      </p:ext>
    </p:extLst>
  </p:cSld>
  <p:clrMapOvr>
    <a:masterClrMapping/>
  </p:clrMapOvr>
  <mc:AlternateContent xmlns:mc="http://schemas.openxmlformats.org/markup-compatibility/2006" xmlns:p14="http://schemas.microsoft.com/office/powerpoint/2010/main">
    <mc:Choice Requires="p14">
      <p:transition p14:dur="0" advTm="9607"/>
    </mc:Choice>
    <mc:Fallback xmlns="">
      <p:transition advTm="9607"/>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 name="Rectangle 116">
            <a:extLst>
              <a:ext uri="{FF2B5EF4-FFF2-40B4-BE49-F238E27FC236}">
                <a16:creationId xmlns:a16="http://schemas.microsoft.com/office/drawing/2014/main" id="{1560B025-3215-52D1-69EE-B16EE615D510}"/>
              </a:ext>
            </a:extLst>
          </p:cNvPr>
          <p:cNvSpPr/>
          <p:nvPr/>
        </p:nvSpPr>
        <p:spPr>
          <a:xfrm>
            <a:off x="0" y="0"/>
            <a:ext cx="12192000" cy="6858000"/>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a:extLst>
              <a:ext uri="{FF2B5EF4-FFF2-40B4-BE49-F238E27FC236}">
                <a16:creationId xmlns:a16="http://schemas.microsoft.com/office/drawing/2014/main" id="{B03E182A-2859-2F11-853D-17835308EF49}"/>
              </a:ext>
            </a:extLst>
          </p:cNvPr>
          <p:cNvSpPr/>
          <p:nvPr/>
        </p:nvSpPr>
        <p:spPr>
          <a:xfrm rot="19760818" flipV="1">
            <a:off x="5443737" y="976901"/>
            <a:ext cx="1534675" cy="1492564"/>
          </a:xfrm>
          <a:custGeom>
            <a:avLst/>
            <a:gdLst>
              <a:gd name="connsiteX0" fmla="*/ 912609 w 1534675"/>
              <a:gd name="connsiteY0" fmla="*/ 1217114 h 1492564"/>
              <a:gd name="connsiteX1" fmla="*/ 1424402 w 1534675"/>
              <a:gd name="connsiteY1" fmla="*/ 798958 h 1492564"/>
              <a:gd name="connsiteX2" fmla="*/ 1534675 w 1534675"/>
              <a:gd name="connsiteY2" fmla="*/ 663963 h 1492564"/>
              <a:gd name="connsiteX3" fmla="*/ 659626 w 1534675"/>
              <a:gd name="connsiteY3" fmla="*/ 0 h 1492564"/>
              <a:gd name="connsiteX4" fmla="*/ 608319 w 1534675"/>
              <a:gd name="connsiteY4" fmla="*/ 62810 h 1492564"/>
              <a:gd name="connsiteX5" fmla="*/ 352422 w 1534675"/>
              <a:gd name="connsiteY5" fmla="*/ 271888 h 1492564"/>
              <a:gd name="connsiteX6" fmla="*/ 46156 w 1534675"/>
              <a:gd name="connsiteY6" fmla="*/ 395974 h 1492564"/>
              <a:gd name="connsiteX7" fmla="*/ 0 w 1534675"/>
              <a:gd name="connsiteY7" fmla="*/ 404570 h 1492564"/>
              <a:gd name="connsiteX8" fmla="*/ 153623 w 1534675"/>
              <a:gd name="connsiteY8" fmla="*/ 1492564 h 1492564"/>
              <a:gd name="connsiteX9" fmla="*/ 300077 w 1534675"/>
              <a:gd name="connsiteY9" fmla="*/ 1465288 h 1492564"/>
              <a:gd name="connsiteX10" fmla="*/ 912609 w 1534675"/>
              <a:gd name="connsiteY10" fmla="*/ 1217114 h 1492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34675" h="1492564">
                <a:moveTo>
                  <a:pt x="912609" y="1217114"/>
                </a:moveTo>
                <a:cubicBezTo>
                  <a:pt x="1108372" y="1101096"/>
                  <a:pt x="1279550" y="959440"/>
                  <a:pt x="1424402" y="798958"/>
                </a:cubicBezTo>
                <a:lnTo>
                  <a:pt x="1534675" y="663963"/>
                </a:lnTo>
                <a:lnTo>
                  <a:pt x="659626" y="0"/>
                </a:lnTo>
                <a:lnTo>
                  <a:pt x="608319" y="62810"/>
                </a:lnTo>
                <a:cubicBezTo>
                  <a:pt x="535893" y="143050"/>
                  <a:pt x="450304" y="213878"/>
                  <a:pt x="352422" y="271888"/>
                </a:cubicBezTo>
                <a:cubicBezTo>
                  <a:pt x="254541" y="329897"/>
                  <a:pt x="151317" y="370969"/>
                  <a:pt x="46156" y="395974"/>
                </a:cubicBezTo>
                <a:lnTo>
                  <a:pt x="0" y="404570"/>
                </a:lnTo>
                <a:lnTo>
                  <a:pt x="153623" y="1492564"/>
                </a:lnTo>
                <a:lnTo>
                  <a:pt x="300077" y="1465288"/>
                </a:lnTo>
                <a:cubicBezTo>
                  <a:pt x="510399" y="1415277"/>
                  <a:pt x="716846" y="1333133"/>
                  <a:pt x="912609" y="1217114"/>
                </a:cubicBez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1" name="Freeform 50">
            <a:extLst>
              <a:ext uri="{FF2B5EF4-FFF2-40B4-BE49-F238E27FC236}">
                <a16:creationId xmlns:a16="http://schemas.microsoft.com/office/drawing/2014/main" id="{374A7A0B-97F5-11B6-C19E-961DE62CED49}"/>
              </a:ext>
            </a:extLst>
          </p:cNvPr>
          <p:cNvSpPr/>
          <p:nvPr/>
        </p:nvSpPr>
        <p:spPr>
          <a:xfrm rot="19760818" flipV="1">
            <a:off x="4314465" y="1646237"/>
            <a:ext cx="1313796" cy="1218180"/>
          </a:xfrm>
          <a:custGeom>
            <a:avLst/>
            <a:gdLst>
              <a:gd name="connsiteX0" fmla="*/ 1313796 w 1313796"/>
              <a:gd name="connsiteY0" fmla="*/ 1198777 h 1218180"/>
              <a:gd name="connsiteX1" fmla="*/ 1160097 w 1313796"/>
              <a:gd name="connsiteY1" fmla="*/ 110252 h 1218180"/>
              <a:gd name="connsiteX2" fmla="*/ 1064650 w 1313796"/>
              <a:gd name="connsiteY2" fmla="*/ 118488 h 1218180"/>
              <a:gd name="connsiteX3" fmla="*/ 552036 w 1313796"/>
              <a:gd name="connsiteY3" fmla="*/ 13329 h 1218180"/>
              <a:gd name="connsiteX4" fmla="*/ 527040 w 1313796"/>
              <a:gd name="connsiteY4" fmla="*/ 0 h 1218180"/>
              <a:gd name="connsiteX5" fmla="*/ 0 w 1313796"/>
              <a:gd name="connsiteY5" fmla="*/ 962901 h 1218180"/>
              <a:gd name="connsiteX6" fmla="*/ 81445 w 1313796"/>
              <a:gd name="connsiteY6" fmla="*/ 1006329 h 1218180"/>
              <a:gd name="connsiteX7" fmla="*/ 1106675 w 1313796"/>
              <a:gd name="connsiteY7" fmla="*/ 1216649 h 1218180"/>
              <a:gd name="connsiteX8" fmla="*/ 1313796 w 1313796"/>
              <a:gd name="connsiteY8" fmla="*/ 1198777 h 1218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13796" h="1218180">
                <a:moveTo>
                  <a:pt x="1313796" y="1198777"/>
                </a:moveTo>
                <a:lnTo>
                  <a:pt x="1160097" y="110252"/>
                </a:lnTo>
                <a:lnTo>
                  <a:pt x="1064650" y="118488"/>
                </a:lnTo>
                <a:cubicBezTo>
                  <a:pt x="887600" y="125107"/>
                  <a:pt x="711473" y="88710"/>
                  <a:pt x="552036" y="13329"/>
                </a:cubicBezTo>
                <a:lnTo>
                  <a:pt x="527040" y="0"/>
                </a:lnTo>
                <a:lnTo>
                  <a:pt x="0" y="962901"/>
                </a:lnTo>
                <a:lnTo>
                  <a:pt x="81445" y="1006329"/>
                </a:lnTo>
                <a:cubicBezTo>
                  <a:pt x="400319" y="1157091"/>
                  <a:pt x="752573" y="1229886"/>
                  <a:pt x="1106675" y="1216649"/>
                </a:cubicBezTo>
                <a:lnTo>
                  <a:pt x="1313796" y="1198777"/>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0" name="Freeform 49">
            <a:extLst>
              <a:ext uri="{FF2B5EF4-FFF2-40B4-BE49-F238E27FC236}">
                <a16:creationId xmlns:a16="http://schemas.microsoft.com/office/drawing/2014/main" id="{86768EB0-4C57-C811-4FBA-A318FC26C4AF}"/>
              </a:ext>
            </a:extLst>
          </p:cNvPr>
          <p:cNvSpPr/>
          <p:nvPr/>
        </p:nvSpPr>
        <p:spPr>
          <a:xfrm rot="19760818" flipV="1">
            <a:off x="6454053" y="1485891"/>
            <a:ext cx="1286068" cy="1249931"/>
          </a:xfrm>
          <a:custGeom>
            <a:avLst/>
            <a:gdLst>
              <a:gd name="connsiteX0" fmla="*/ 876166 w 1286068"/>
              <a:gd name="connsiteY0" fmla="*/ 1249931 h 1249931"/>
              <a:gd name="connsiteX1" fmla="*/ 977248 w 1286068"/>
              <a:gd name="connsiteY1" fmla="*/ 1097936 h 1249931"/>
              <a:gd name="connsiteX2" fmla="*/ 1285001 w 1286068"/>
              <a:gd name="connsiteY2" fmla="*/ 97627 h 1249931"/>
              <a:gd name="connsiteX3" fmla="*/ 1286068 w 1286068"/>
              <a:gd name="connsiteY3" fmla="*/ 0 h 1249931"/>
              <a:gd name="connsiteX4" fmla="*/ 188366 w 1286068"/>
              <a:gd name="connsiteY4" fmla="*/ 0 h 1249931"/>
              <a:gd name="connsiteX5" fmla="*/ 187998 w 1286068"/>
              <a:gd name="connsiteY5" fmla="*/ 33658 h 1249931"/>
              <a:gd name="connsiteX6" fmla="*/ 34122 w 1286068"/>
              <a:gd name="connsiteY6" fmla="*/ 533812 h 1249931"/>
              <a:gd name="connsiteX7" fmla="*/ 0 w 1286068"/>
              <a:gd name="connsiteY7" fmla="*/ 585120 h 1249931"/>
              <a:gd name="connsiteX8" fmla="*/ 876166 w 1286068"/>
              <a:gd name="connsiteY8" fmla="*/ 1249931 h 1249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86068" h="1249931">
                <a:moveTo>
                  <a:pt x="876166" y="1249931"/>
                </a:moveTo>
                <a:lnTo>
                  <a:pt x="977248" y="1097936"/>
                </a:lnTo>
                <a:cubicBezTo>
                  <a:pt x="1158875" y="793675"/>
                  <a:pt x="1264147" y="449728"/>
                  <a:pt x="1285001" y="97627"/>
                </a:cubicBezTo>
                <a:lnTo>
                  <a:pt x="1286068" y="0"/>
                </a:lnTo>
                <a:lnTo>
                  <a:pt x="188366" y="0"/>
                </a:lnTo>
                <a:lnTo>
                  <a:pt x="187998" y="33658"/>
                </a:lnTo>
                <a:cubicBezTo>
                  <a:pt x="177571" y="209708"/>
                  <a:pt x="124935" y="381682"/>
                  <a:pt x="34122" y="533812"/>
                </a:cubicBezTo>
                <a:lnTo>
                  <a:pt x="0" y="585120"/>
                </a:lnTo>
                <a:lnTo>
                  <a:pt x="876166" y="1249931"/>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7" name="Freeform 46">
            <a:extLst>
              <a:ext uri="{FF2B5EF4-FFF2-40B4-BE49-F238E27FC236}">
                <a16:creationId xmlns:a16="http://schemas.microsoft.com/office/drawing/2014/main" id="{D2B647F4-8EFF-55FB-64DD-6709CB4A252F}"/>
              </a:ext>
            </a:extLst>
          </p:cNvPr>
          <p:cNvSpPr/>
          <p:nvPr/>
        </p:nvSpPr>
        <p:spPr>
          <a:xfrm rot="19760818" flipV="1">
            <a:off x="3757952" y="2320445"/>
            <a:ext cx="1312241" cy="1319099"/>
          </a:xfrm>
          <a:custGeom>
            <a:avLst/>
            <a:gdLst>
              <a:gd name="connsiteX0" fmla="*/ 785201 w 1312241"/>
              <a:gd name="connsiteY0" fmla="*/ 1319099 h 1319099"/>
              <a:gd name="connsiteX1" fmla="*/ 1312241 w 1312241"/>
              <a:gd name="connsiteY1" fmla="*/ 356199 h 1319099"/>
              <a:gd name="connsiteX2" fmla="*/ 1306608 w 1312241"/>
              <a:gd name="connsiteY2" fmla="*/ 353195 h 1319099"/>
              <a:gd name="connsiteX3" fmla="*/ 987662 w 1312241"/>
              <a:gd name="connsiteY3" fmla="*/ 64006 h 1319099"/>
              <a:gd name="connsiteX4" fmla="*/ 945226 w 1312241"/>
              <a:gd name="connsiteY4" fmla="*/ 0 h 1319099"/>
              <a:gd name="connsiteX5" fmla="*/ 0 w 1312241"/>
              <a:gd name="connsiteY5" fmla="*/ 560187 h 1319099"/>
              <a:gd name="connsiteX6" fmla="*/ 104591 w 1312241"/>
              <a:gd name="connsiteY6" fmla="*/ 717946 h 1319099"/>
              <a:gd name="connsiteX7" fmla="*/ 742484 w 1312241"/>
              <a:gd name="connsiteY7" fmla="*/ 1296321 h 1319099"/>
              <a:gd name="connsiteX8" fmla="*/ 785201 w 1312241"/>
              <a:gd name="connsiteY8" fmla="*/ 1319099 h 131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12241" h="1319099">
                <a:moveTo>
                  <a:pt x="785201" y="1319099"/>
                </a:moveTo>
                <a:lnTo>
                  <a:pt x="1312241" y="356199"/>
                </a:lnTo>
                <a:lnTo>
                  <a:pt x="1306608" y="353195"/>
                </a:lnTo>
                <a:cubicBezTo>
                  <a:pt x="1184903" y="280544"/>
                  <a:pt x="1075897" y="183460"/>
                  <a:pt x="987662" y="64006"/>
                </a:cubicBezTo>
                <a:lnTo>
                  <a:pt x="945226" y="0"/>
                </a:lnTo>
                <a:lnTo>
                  <a:pt x="0" y="560187"/>
                </a:lnTo>
                <a:lnTo>
                  <a:pt x="104591" y="717946"/>
                </a:lnTo>
                <a:cubicBezTo>
                  <a:pt x="281062" y="956852"/>
                  <a:pt x="499074" y="1151020"/>
                  <a:pt x="742484" y="1296321"/>
                </a:cubicBezTo>
                <a:lnTo>
                  <a:pt x="785201" y="1319099"/>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6" name="Freeform 45">
            <a:extLst>
              <a:ext uri="{FF2B5EF4-FFF2-40B4-BE49-F238E27FC236}">
                <a16:creationId xmlns:a16="http://schemas.microsoft.com/office/drawing/2014/main" id="{04D2B757-ECB2-BC15-D69F-6061782DA207}"/>
              </a:ext>
            </a:extLst>
          </p:cNvPr>
          <p:cNvSpPr/>
          <p:nvPr/>
        </p:nvSpPr>
        <p:spPr>
          <a:xfrm rot="19760818" flipV="1">
            <a:off x="7125204" y="2622824"/>
            <a:ext cx="1234472" cy="1047822"/>
          </a:xfrm>
          <a:custGeom>
            <a:avLst/>
            <a:gdLst>
              <a:gd name="connsiteX0" fmla="*/ 1234002 w 1234472"/>
              <a:gd name="connsiteY0" fmla="*/ 1047822 h 1047822"/>
              <a:gd name="connsiteX1" fmla="*/ 1234472 w 1234472"/>
              <a:gd name="connsiteY1" fmla="*/ 1004746 h 1047822"/>
              <a:gd name="connsiteX2" fmla="*/ 1033395 w 1234472"/>
              <a:gd name="connsiteY2" fmla="*/ 167493 h 1047822"/>
              <a:gd name="connsiteX3" fmla="*/ 945227 w 1234472"/>
              <a:gd name="connsiteY3" fmla="*/ 0 h 1047822"/>
              <a:gd name="connsiteX4" fmla="*/ 0 w 1234472"/>
              <a:gd name="connsiteY4" fmla="*/ 560188 h 1047822"/>
              <a:gd name="connsiteX5" fmla="*/ 35772 w 1234472"/>
              <a:gd name="connsiteY5" fmla="*/ 628143 h 1047822"/>
              <a:gd name="connsiteX6" fmla="*/ 136311 w 1234472"/>
              <a:gd name="connsiteY6" fmla="*/ 1046770 h 1047822"/>
              <a:gd name="connsiteX7" fmla="*/ 136300 w 1234472"/>
              <a:gd name="connsiteY7" fmla="*/ 1047822 h 1047822"/>
              <a:gd name="connsiteX8" fmla="*/ 1234002 w 1234472"/>
              <a:gd name="connsiteY8" fmla="*/ 1047822 h 1047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34472" h="1047822">
                <a:moveTo>
                  <a:pt x="1234002" y="1047822"/>
                </a:moveTo>
                <a:lnTo>
                  <a:pt x="1234472" y="1004746"/>
                </a:lnTo>
                <a:cubicBezTo>
                  <a:pt x="1223883" y="721464"/>
                  <a:pt x="1158234" y="436998"/>
                  <a:pt x="1033395" y="167493"/>
                </a:cubicBezTo>
                <a:lnTo>
                  <a:pt x="945227" y="0"/>
                </a:lnTo>
                <a:lnTo>
                  <a:pt x="0" y="560188"/>
                </a:lnTo>
                <a:lnTo>
                  <a:pt x="35772" y="628143"/>
                </a:lnTo>
                <a:cubicBezTo>
                  <a:pt x="98192" y="762896"/>
                  <a:pt x="131017" y="905129"/>
                  <a:pt x="136311" y="1046770"/>
                </a:cubicBezTo>
                <a:lnTo>
                  <a:pt x="136300" y="1047822"/>
                </a:lnTo>
                <a:lnTo>
                  <a:pt x="1234002" y="1047822"/>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Freeform 26">
            <a:extLst>
              <a:ext uri="{FF2B5EF4-FFF2-40B4-BE49-F238E27FC236}">
                <a16:creationId xmlns:a16="http://schemas.microsoft.com/office/drawing/2014/main" id="{13B368DA-BC32-E954-DE0B-CCD6618B0075}"/>
              </a:ext>
            </a:extLst>
          </p:cNvPr>
          <p:cNvSpPr/>
          <p:nvPr/>
        </p:nvSpPr>
        <p:spPr>
          <a:xfrm rot="19760818" flipV="1">
            <a:off x="3835041" y="3230099"/>
            <a:ext cx="1234473" cy="1058485"/>
          </a:xfrm>
          <a:custGeom>
            <a:avLst/>
            <a:gdLst>
              <a:gd name="connsiteX0" fmla="*/ 289246 w 1234473"/>
              <a:gd name="connsiteY0" fmla="*/ 1058485 h 1058485"/>
              <a:gd name="connsiteX1" fmla="*/ 1234473 w 1234473"/>
              <a:gd name="connsiteY1" fmla="*/ 498297 h 1058485"/>
              <a:gd name="connsiteX2" fmla="*/ 1198700 w 1234473"/>
              <a:gd name="connsiteY2" fmla="*/ 430340 h 1058485"/>
              <a:gd name="connsiteX3" fmla="*/ 1098161 w 1234473"/>
              <a:gd name="connsiteY3" fmla="*/ 11713 h 1058485"/>
              <a:gd name="connsiteX4" fmla="*/ 1098289 w 1234473"/>
              <a:gd name="connsiteY4" fmla="*/ 1 h 1058485"/>
              <a:gd name="connsiteX5" fmla="*/ 587 w 1234473"/>
              <a:gd name="connsiteY5" fmla="*/ 0 h 1058485"/>
              <a:gd name="connsiteX6" fmla="*/ 0 w 1234473"/>
              <a:gd name="connsiteY6" fmla="*/ 53737 h 1058485"/>
              <a:gd name="connsiteX7" fmla="*/ 201077 w 1234473"/>
              <a:gd name="connsiteY7" fmla="*/ 890991 h 1058485"/>
              <a:gd name="connsiteX8" fmla="*/ 289246 w 1234473"/>
              <a:gd name="connsiteY8" fmla="*/ 1058485 h 1058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34473" h="1058485">
                <a:moveTo>
                  <a:pt x="289246" y="1058485"/>
                </a:moveTo>
                <a:lnTo>
                  <a:pt x="1234473" y="498297"/>
                </a:lnTo>
                <a:lnTo>
                  <a:pt x="1198700" y="430340"/>
                </a:lnTo>
                <a:cubicBezTo>
                  <a:pt x="1136281" y="295587"/>
                  <a:pt x="1103456" y="153354"/>
                  <a:pt x="1098161" y="11713"/>
                </a:cubicBezTo>
                <a:lnTo>
                  <a:pt x="1098289" y="1"/>
                </a:lnTo>
                <a:lnTo>
                  <a:pt x="587" y="0"/>
                </a:lnTo>
                <a:lnTo>
                  <a:pt x="0" y="53737"/>
                </a:lnTo>
                <a:cubicBezTo>
                  <a:pt x="10590" y="337020"/>
                  <a:pt x="76239" y="621485"/>
                  <a:pt x="201077" y="890991"/>
                </a:cubicBezTo>
                <a:lnTo>
                  <a:pt x="289246" y="1058485"/>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a:extLst>
              <a:ext uri="{FF2B5EF4-FFF2-40B4-BE49-F238E27FC236}">
                <a16:creationId xmlns:a16="http://schemas.microsoft.com/office/drawing/2014/main" id="{2B32A21F-5DC7-B4FB-6E2D-C05AB33F7898}"/>
              </a:ext>
            </a:extLst>
          </p:cNvPr>
          <p:cNvSpPr/>
          <p:nvPr/>
        </p:nvSpPr>
        <p:spPr>
          <a:xfrm rot="19760818" flipV="1">
            <a:off x="7121808" y="3231716"/>
            <a:ext cx="1312240" cy="1319099"/>
          </a:xfrm>
          <a:custGeom>
            <a:avLst/>
            <a:gdLst>
              <a:gd name="connsiteX0" fmla="*/ 367013 w 1312240"/>
              <a:gd name="connsiteY0" fmla="*/ 1319099 h 1319099"/>
              <a:gd name="connsiteX1" fmla="*/ 1312240 w 1312240"/>
              <a:gd name="connsiteY1" fmla="*/ 758912 h 1319099"/>
              <a:gd name="connsiteX2" fmla="*/ 1207648 w 1312240"/>
              <a:gd name="connsiteY2" fmla="*/ 601151 h 1319099"/>
              <a:gd name="connsiteX3" fmla="*/ 569755 w 1312240"/>
              <a:gd name="connsiteY3" fmla="*/ 22776 h 1319099"/>
              <a:gd name="connsiteX4" fmla="*/ 527040 w 1312240"/>
              <a:gd name="connsiteY4" fmla="*/ 0 h 1319099"/>
              <a:gd name="connsiteX5" fmla="*/ 0 w 1312240"/>
              <a:gd name="connsiteY5" fmla="*/ 962900 h 1319099"/>
              <a:gd name="connsiteX6" fmla="*/ 5630 w 1312240"/>
              <a:gd name="connsiteY6" fmla="*/ 965903 h 1319099"/>
              <a:gd name="connsiteX7" fmla="*/ 324577 w 1312240"/>
              <a:gd name="connsiteY7" fmla="*/ 1255091 h 1319099"/>
              <a:gd name="connsiteX8" fmla="*/ 367013 w 1312240"/>
              <a:gd name="connsiteY8" fmla="*/ 1319099 h 131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12240" h="1319099">
                <a:moveTo>
                  <a:pt x="367013" y="1319099"/>
                </a:moveTo>
                <a:lnTo>
                  <a:pt x="1312240" y="758912"/>
                </a:lnTo>
                <a:lnTo>
                  <a:pt x="1207648" y="601151"/>
                </a:lnTo>
                <a:cubicBezTo>
                  <a:pt x="1031177" y="362246"/>
                  <a:pt x="813165" y="168078"/>
                  <a:pt x="569755" y="22776"/>
                </a:cubicBezTo>
                <a:lnTo>
                  <a:pt x="527040" y="0"/>
                </a:lnTo>
                <a:lnTo>
                  <a:pt x="0" y="962900"/>
                </a:lnTo>
                <a:lnTo>
                  <a:pt x="5630" y="965903"/>
                </a:lnTo>
                <a:cubicBezTo>
                  <a:pt x="127336" y="1038553"/>
                  <a:pt x="236341" y="1135637"/>
                  <a:pt x="324577" y="1255091"/>
                </a:cubicBezTo>
                <a:lnTo>
                  <a:pt x="367013" y="1319099"/>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17">
            <a:extLst>
              <a:ext uri="{FF2B5EF4-FFF2-40B4-BE49-F238E27FC236}">
                <a16:creationId xmlns:a16="http://schemas.microsoft.com/office/drawing/2014/main" id="{8D49FF92-1109-CFBC-9AB3-3A02B0F7073D}"/>
              </a:ext>
            </a:extLst>
          </p:cNvPr>
          <p:cNvSpPr/>
          <p:nvPr/>
        </p:nvSpPr>
        <p:spPr>
          <a:xfrm rot="19760818" flipV="1">
            <a:off x="6599706" y="3996984"/>
            <a:ext cx="1275130" cy="1218182"/>
          </a:xfrm>
          <a:custGeom>
            <a:avLst/>
            <a:gdLst>
              <a:gd name="connsiteX0" fmla="*/ 748090 w 1275130"/>
              <a:gd name="connsiteY0" fmla="*/ 1218182 h 1218182"/>
              <a:gd name="connsiteX1" fmla="*/ 1275130 w 1275130"/>
              <a:gd name="connsiteY1" fmla="*/ 255282 h 1218182"/>
              <a:gd name="connsiteX2" fmla="*/ 1193682 w 1275130"/>
              <a:gd name="connsiteY2" fmla="*/ 211851 h 1218182"/>
              <a:gd name="connsiteX3" fmla="*/ 168452 w 1275130"/>
              <a:gd name="connsiteY3" fmla="*/ 1531 h 1218182"/>
              <a:gd name="connsiteX4" fmla="*/ 0 w 1275130"/>
              <a:gd name="connsiteY4" fmla="*/ 16066 h 1218182"/>
              <a:gd name="connsiteX5" fmla="*/ 153698 w 1275130"/>
              <a:gd name="connsiteY5" fmla="*/ 1104592 h 1218182"/>
              <a:gd name="connsiteX6" fmla="*/ 210476 w 1275130"/>
              <a:gd name="connsiteY6" fmla="*/ 1099692 h 1218182"/>
              <a:gd name="connsiteX7" fmla="*/ 723091 w 1275130"/>
              <a:gd name="connsiteY7" fmla="*/ 1204852 h 1218182"/>
              <a:gd name="connsiteX8" fmla="*/ 748090 w 1275130"/>
              <a:gd name="connsiteY8" fmla="*/ 1218182 h 1218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75130" h="1218182">
                <a:moveTo>
                  <a:pt x="748090" y="1218182"/>
                </a:moveTo>
                <a:lnTo>
                  <a:pt x="1275130" y="255282"/>
                </a:lnTo>
                <a:lnTo>
                  <a:pt x="1193682" y="211851"/>
                </a:lnTo>
                <a:cubicBezTo>
                  <a:pt x="874807" y="61089"/>
                  <a:pt x="522554" y="-11706"/>
                  <a:pt x="168452" y="1531"/>
                </a:cubicBezTo>
                <a:lnTo>
                  <a:pt x="0" y="16066"/>
                </a:lnTo>
                <a:lnTo>
                  <a:pt x="153698" y="1104592"/>
                </a:lnTo>
                <a:lnTo>
                  <a:pt x="210476" y="1099692"/>
                </a:lnTo>
                <a:cubicBezTo>
                  <a:pt x="387527" y="1093074"/>
                  <a:pt x="563654" y="1129471"/>
                  <a:pt x="723091" y="1204852"/>
                </a:cubicBezTo>
                <a:lnTo>
                  <a:pt x="748090" y="1218182"/>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16">
            <a:extLst>
              <a:ext uri="{FF2B5EF4-FFF2-40B4-BE49-F238E27FC236}">
                <a16:creationId xmlns:a16="http://schemas.microsoft.com/office/drawing/2014/main" id="{2EFF021E-8A1A-45E1-07DE-76A8CFE68C3F}"/>
              </a:ext>
            </a:extLst>
          </p:cNvPr>
          <p:cNvSpPr/>
          <p:nvPr/>
        </p:nvSpPr>
        <p:spPr>
          <a:xfrm rot="19760818" flipV="1">
            <a:off x="4462632" y="4166176"/>
            <a:ext cx="1312249" cy="1277578"/>
          </a:xfrm>
          <a:custGeom>
            <a:avLst/>
            <a:gdLst>
              <a:gd name="connsiteX0" fmla="*/ 1097702 w 1312249"/>
              <a:gd name="connsiteY0" fmla="*/ 1277578 h 1277578"/>
              <a:gd name="connsiteX1" fmla="*/ 1097953 w 1312249"/>
              <a:gd name="connsiteY1" fmla="*/ 1254580 h 1277578"/>
              <a:gd name="connsiteX2" fmla="*/ 1310867 w 1312249"/>
              <a:gd name="connsiteY2" fmla="*/ 665655 h 1277578"/>
              <a:gd name="connsiteX3" fmla="*/ 1312249 w 1312249"/>
              <a:gd name="connsiteY3" fmla="*/ 663963 h 1277578"/>
              <a:gd name="connsiteX4" fmla="*/ 437199 w 1312249"/>
              <a:gd name="connsiteY4" fmla="*/ 0 h 1277578"/>
              <a:gd name="connsiteX5" fmla="*/ 426777 w 1312249"/>
              <a:gd name="connsiteY5" fmla="*/ 12758 h 1277578"/>
              <a:gd name="connsiteX6" fmla="*/ 951 w 1312249"/>
              <a:gd name="connsiteY6" fmla="*/ 1190611 h 1277578"/>
              <a:gd name="connsiteX7" fmla="*/ 0 w 1312249"/>
              <a:gd name="connsiteY7" fmla="*/ 1277578 h 1277578"/>
              <a:gd name="connsiteX8" fmla="*/ 1097702 w 1312249"/>
              <a:gd name="connsiteY8" fmla="*/ 1277578 h 1277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12249" h="1277578">
                <a:moveTo>
                  <a:pt x="1097702" y="1277578"/>
                </a:moveTo>
                <a:lnTo>
                  <a:pt x="1097953" y="1254580"/>
                </a:lnTo>
                <a:cubicBezTo>
                  <a:pt x="1110466" y="1043320"/>
                  <a:pt x="1183759" y="837931"/>
                  <a:pt x="1310867" y="665655"/>
                </a:cubicBezTo>
                <a:lnTo>
                  <a:pt x="1312249" y="663963"/>
                </a:lnTo>
                <a:lnTo>
                  <a:pt x="437199" y="0"/>
                </a:lnTo>
                <a:lnTo>
                  <a:pt x="426777" y="12758"/>
                </a:lnTo>
                <a:cubicBezTo>
                  <a:pt x="172563" y="357311"/>
                  <a:pt x="25976" y="768090"/>
                  <a:pt x="951" y="1190611"/>
                </a:cubicBezTo>
                <a:lnTo>
                  <a:pt x="0" y="1277578"/>
                </a:lnTo>
                <a:lnTo>
                  <a:pt x="1097702" y="1277578"/>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15">
            <a:extLst>
              <a:ext uri="{FF2B5EF4-FFF2-40B4-BE49-F238E27FC236}">
                <a16:creationId xmlns:a16="http://schemas.microsoft.com/office/drawing/2014/main" id="{5DE17023-D357-062D-C203-6B6E0CA4934F}"/>
              </a:ext>
            </a:extLst>
          </p:cNvPr>
          <p:cNvSpPr/>
          <p:nvPr/>
        </p:nvSpPr>
        <p:spPr>
          <a:xfrm rot="19760818" flipV="1">
            <a:off x="5249761" y="4423875"/>
            <a:ext cx="1543003" cy="1463177"/>
          </a:xfrm>
          <a:custGeom>
            <a:avLst/>
            <a:gdLst>
              <a:gd name="connsiteX0" fmla="*/ 1543003 w 1543003"/>
              <a:gd name="connsiteY0" fmla="*/ 1087994 h 1463177"/>
              <a:gd name="connsiteX1" fmla="*/ 1389380 w 1543003"/>
              <a:gd name="connsiteY1" fmla="*/ 0 h 1463177"/>
              <a:gd name="connsiteX2" fmla="*/ 1204790 w 1543003"/>
              <a:gd name="connsiteY2" fmla="*/ 34380 h 1463177"/>
              <a:gd name="connsiteX3" fmla="*/ 592257 w 1543003"/>
              <a:gd name="connsiteY3" fmla="*/ 282553 h 1463177"/>
              <a:gd name="connsiteX4" fmla="*/ 80465 w 1543003"/>
              <a:gd name="connsiteY4" fmla="*/ 700709 h 1463177"/>
              <a:gd name="connsiteX5" fmla="*/ 0 w 1543003"/>
              <a:gd name="connsiteY5" fmla="*/ 799214 h 1463177"/>
              <a:gd name="connsiteX6" fmla="*/ 875049 w 1543003"/>
              <a:gd name="connsiteY6" fmla="*/ 1463177 h 1463177"/>
              <a:gd name="connsiteX7" fmla="*/ 896548 w 1543003"/>
              <a:gd name="connsiteY7" fmla="*/ 1436858 h 1463177"/>
              <a:gd name="connsiteX8" fmla="*/ 1152444 w 1543003"/>
              <a:gd name="connsiteY8" fmla="*/ 1227780 h 1463177"/>
              <a:gd name="connsiteX9" fmla="*/ 1458711 w 1543003"/>
              <a:gd name="connsiteY9" fmla="*/ 1103693 h 1463177"/>
              <a:gd name="connsiteX10" fmla="*/ 1543003 w 1543003"/>
              <a:gd name="connsiteY10" fmla="*/ 1087994 h 1463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3003" h="1463177">
                <a:moveTo>
                  <a:pt x="1543003" y="1087994"/>
                </a:moveTo>
                <a:lnTo>
                  <a:pt x="1389380" y="0"/>
                </a:lnTo>
                <a:lnTo>
                  <a:pt x="1204790" y="34380"/>
                </a:lnTo>
                <a:cubicBezTo>
                  <a:pt x="994468" y="84391"/>
                  <a:pt x="788020" y="166535"/>
                  <a:pt x="592257" y="282553"/>
                </a:cubicBezTo>
                <a:cubicBezTo>
                  <a:pt x="396495" y="398572"/>
                  <a:pt x="225316" y="540227"/>
                  <a:pt x="80465" y="700709"/>
                </a:cubicBezTo>
                <a:lnTo>
                  <a:pt x="0" y="799214"/>
                </a:lnTo>
                <a:lnTo>
                  <a:pt x="875049" y="1463177"/>
                </a:lnTo>
                <a:lnTo>
                  <a:pt x="896548" y="1436858"/>
                </a:lnTo>
                <a:cubicBezTo>
                  <a:pt x="968974" y="1356617"/>
                  <a:pt x="1054563" y="1285789"/>
                  <a:pt x="1152444" y="1227780"/>
                </a:cubicBezTo>
                <a:cubicBezTo>
                  <a:pt x="1250326" y="1169770"/>
                  <a:pt x="1353550" y="1128698"/>
                  <a:pt x="1458711" y="1103693"/>
                </a:cubicBezTo>
                <a:lnTo>
                  <a:pt x="1543003" y="1087994"/>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5" name="Freeform 55">
            <a:extLst>
              <a:ext uri="{FF2B5EF4-FFF2-40B4-BE49-F238E27FC236}">
                <a16:creationId xmlns:a16="http://schemas.microsoft.com/office/drawing/2014/main" id="{D5B4059B-71EA-BB1A-C717-FD54D0913CBD}"/>
              </a:ext>
            </a:extLst>
          </p:cNvPr>
          <p:cNvSpPr>
            <a:spLocks noEditPoints="1"/>
          </p:cNvSpPr>
          <p:nvPr/>
        </p:nvSpPr>
        <p:spPr bwMode="auto">
          <a:xfrm>
            <a:off x="7492644" y="2800663"/>
            <a:ext cx="435616" cy="437671"/>
          </a:xfrm>
          <a:custGeom>
            <a:avLst/>
            <a:gdLst>
              <a:gd name="T0" fmla="*/ 95 w 96"/>
              <a:gd name="T1" fmla="*/ 21 h 96"/>
              <a:gd name="T2" fmla="*/ 75 w 96"/>
              <a:gd name="T3" fmla="*/ 1 h 96"/>
              <a:gd name="T4" fmla="*/ 72 w 96"/>
              <a:gd name="T5" fmla="*/ 0 h 96"/>
              <a:gd name="T6" fmla="*/ 69 w 96"/>
              <a:gd name="T7" fmla="*/ 2 h 96"/>
              <a:gd name="T8" fmla="*/ 58 w 96"/>
              <a:gd name="T9" fmla="*/ 17 h 96"/>
              <a:gd name="T10" fmla="*/ 30 w 96"/>
              <a:gd name="T11" fmla="*/ 28 h 96"/>
              <a:gd name="T12" fmla="*/ 28 w 96"/>
              <a:gd name="T13" fmla="*/ 31 h 96"/>
              <a:gd name="T14" fmla="*/ 29 w 96"/>
              <a:gd name="T15" fmla="*/ 35 h 96"/>
              <a:gd name="T16" fmla="*/ 37 w 96"/>
              <a:gd name="T17" fmla="*/ 43 h 96"/>
              <a:gd name="T18" fmla="*/ 1 w 96"/>
              <a:gd name="T19" fmla="*/ 90 h 96"/>
              <a:gd name="T20" fmla="*/ 1 w 96"/>
              <a:gd name="T21" fmla="*/ 95 h 96"/>
              <a:gd name="T22" fmla="*/ 4 w 96"/>
              <a:gd name="T23" fmla="*/ 96 h 96"/>
              <a:gd name="T24" fmla="*/ 6 w 96"/>
              <a:gd name="T25" fmla="*/ 95 h 96"/>
              <a:gd name="T26" fmla="*/ 53 w 96"/>
              <a:gd name="T27" fmla="*/ 59 h 96"/>
              <a:gd name="T28" fmla="*/ 61 w 96"/>
              <a:gd name="T29" fmla="*/ 67 h 96"/>
              <a:gd name="T30" fmla="*/ 64 w 96"/>
              <a:gd name="T31" fmla="*/ 68 h 96"/>
              <a:gd name="T32" fmla="*/ 65 w 96"/>
              <a:gd name="T33" fmla="*/ 68 h 96"/>
              <a:gd name="T34" fmla="*/ 68 w 96"/>
              <a:gd name="T35" fmla="*/ 66 h 96"/>
              <a:gd name="T36" fmla="*/ 79 w 96"/>
              <a:gd name="T37" fmla="*/ 38 h 96"/>
              <a:gd name="T38" fmla="*/ 94 w 96"/>
              <a:gd name="T39" fmla="*/ 27 h 96"/>
              <a:gd name="T40" fmla="*/ 96 w 96"/>
              <a:gd name="T41" fmla="*/ 24 h 96"/>
              <a:gd name="T42" fmla="*/ 95 w 96"/>
              <a:gd name="T43" fmla="*/ 21 h 96"/>
              <a:gd name="T44" fmla="*/ 26 w 96"/>
              <a:gd name="T45" fmla="*/ 70 h 96"/>
              <a:gd name="T46" fmla="*/ 43 w 96"/>
              <a:gd name="T47" fmla="*/ 48 h 96"/>
              <a:gd name="T48" fmla="*/ 48 w 96"/>
              <a:gd name="T49" fmla="*/ 53 h 96"/>
              <a:gd name="T50" fmla="*/ 26 w 96"/>
              <a:gd name="T51" fmla="*/ 70 h 96"/>
              <a:gd name="T52" fmla="*/ 74 w 96"/>
              <a:gd name="T53" fmla="*/ 33 h 96"/>
              <a:gd name="T54" fmla="*/ 72 w 96"/>
              <a:gd name="T55" fmla="*/ 34 h 96"/>
              <a:gd name="T56" fmla="*/ 63 w 96"/>
              <a:gd name="T57" fmla="*/ 57 h 96"/>
              <a:gd name="T58" fmla="*/ 39 w 96"/>
              <a:gd name="T59" fmla="*/ 33 h 96"/>
              <a:gd name="T60" fmla="*/ 62 w 96"/>
              <a:gd name="T61" fmla="*/ 24 h 96"/>
              <a:gd name="T62" fmla="*/ 63 w 96"/>
              <a:gd name="T63" fmla="*/ 22 h 96"/>
              <a:gd name="T64" fmla="*/ 72 w 96"/>
              <a:gd name="T65" fmla="*/ 10 h 96"/>
              <a:gd name="T66" fmla="*/ 86 w 96"/>
              <a:gd name="T67" fmla="*/ 24 h 96"/>
              <a:gd name="T68" fmla="*/ 74 w 96"/>
              <a:gd name="T69" fmla="*/ 33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6" h="96">
                <a:moveTo>
                  <a:pt x="95" y="21"/>
                </a:moveTo>
                <a:cubicBezTo>
                  <a:pt x="75" y="1"/>
                  <a:pt x="75" y="1"/>
                  <a:pt x="75" y="1"/>
                </a:cubicBezTo>
                <a:cubicBezTo>
                  <a:pt x="74" y="0"/>
                  <a:pt x="73" y="0"/>
                  <a:pt x="72" y="0"/>
                </a:cubicBezTo>
                <a:cubicBezTo>
                  <a:pt x="70" y="0"/>
                  <a:pt x="70" y="1"/>
                  <a:pt x="69" y="2"/>
                </a:cubicBezTo>
                <a:cubicBezTo>
                  <a:pt x="58" y="17"/>
                  <a:pt x="58" y="17"/>
                  <a:pt x="58" y="17"/>
                </a:cubicBezTo>
                <a:cubicBezTo>
                  <a:pt x="30" y="28"/>
                  <a:pt x="30" y="28"/>
                  <a:pt x="30" y="28"/>
                </a:cubicBezTo>
                <a:cubicBezTo>
                  <a:pt x="29" y="29"/>
                  <a:pt x="28" y="30"/>
                  <a:pt x="28" y="31"/>
                </a:cubicBezTo>
                <a:cubicBezTo>
                  <a:pt x="28" y="32"/>
                  <a:pt x="28" y="34"/>
                  <a:pt x="29" y="35"/>
                </a:cubicBezTo>
                <a:cubicBezTo>
                  <a:pt x="37" y="43"/>
                  <a:pt x="37" y="43"/>
                  <a:pt x="37" y="43"/>
                </a:cubicBezTo>
                <a:cubicBezTo>
                  <a:pt x="1" y="90"/>
                  <a:pt x="1" y="90"/>
                  <a:pt x="1" y="90"/>
                </a:cubicBezTo>
                <a:cubicBezTo>
                  <a:pt x="0" y="91"/>
                  <a:pt x="0" y="93"/>
                  <a:pt x="1" y="95"/>
                </a:cubicBezTo>
                <a:cubicBezTo>
                  <a:pt x="2" y="96"/>
                  <a:pt x="3" y="96"/>
                  <a:pt x="4" y="96"/>
                </a:cubicBezTo>
                <a:cubicBezTo>
                  <a:pt x="5" y="96"/>
                  <a:pt x="6" y="96"/>
                  <a:pt x="6" y="95"/>
                </a:cubicBezTo>
                <a:cubicBezTo>
                  <a:pt x="53" y="59"/>
                  <a:pt x="53" y="59"/>
                  <a:pt x="53" y="59"/>
                </a:cubicBezTo>
                <a:cubicBezTo>
                  <a:pt x="61" y="67"/>
                  <a:pt x="61" y="67"/>
                  <a:pt x="61" y="67"/>
                </a:cubicBezTo>
                <a:cubicBezTo>
                  <a:pt x="62" y="68"/>
                  <a:pt x="63" y="68"/>
                  <a:pt x="64" y="68"/>
                </a:cubicBezTo>
                <a:cubicBezTo>
                  <a:pt x="64" y="68"/>
                  <a:pt x="64" y="68"/>
                  <a:pt x="65" y="68"/>
                </a:cubicBezTo>
                <a:cubicBezTo>
                  <a:pt x="66" y="68"/>
                  <a:pt x="67" y="67"/>
                  <a:pt x="68" y="66"/>
                </a:cubicBezTo>
                <a:cubicBezTo>
                  <a:pt x="79" y="38"/>
                  <a:pt x="79" y="38"/>
                  <a:pt x="79" y="38"/>
                </a:cubicBezTo>
                <a:cubicBezTo>
                  <a:pt x="94" y="27"/>
                  <a:pt x="94" y="27"/>
                  <a:pt x="94" y="27"/>
                </a:cubicBezTo>
                <a:cubicBezTo>
                  <a:pt x="95" y="27"/>
                  <a:pt x="96" y="26"/>
                  <a:pt x="96" y="24"/>
                </a:cubicBezTo>
                <a:cubicBezTo>
                  <a:pt x="96" y="23"/>
                  <a:pt x="96" y="22"/>
                  <a:pt x="95" y="21"/>
                </a:cubicBezTo>
                <a:close/>
                <a:moveTo>
                  <a:pt x="26" y="70"/>
                </a:moveTo>
                <a:cubicBezTo>
                  <a:pt x="43" y="48"/>
                  <a:pt x="43" y="48"/>
                  <a:pt x="43" y="48"/>
                </a:cubicBezTo>
                <a:cubicBezTo>
                  <a:pt x="48" y="53"/>
                  <a:pt x="48" y="53"/>
                  <a:pt x="48" y="53"/>
                </a:cubicBezTo>
                <a:lnTo>
                  <a:pt x="26" y="70"/>
                </a:lnTo>
                <a:close/>
                <a:moveTo>
                  <a:pt x="74" y="33"/>
                </a:moveTo>
                <a:cubicBezTo>
                  <a:pt x="73" y="33"/>
                  <a:pt x="73" y="34"/>
                  <a:pt x="72" y="34"/>
                </a:cubicBezTo>
                <a:cubicBezTo>
                  <a:pt x="63" y="57"/>
                  <a:pt x="63" y="57"/>
                  <a:pt x="63" y="57"/>
                </a:cubicBezTo>
                <a:cubicBezTo>
                  <a:pt x="39" y="33"/>
                  <a:pt x="39" y="33"/>
                  <a:pt x="39" y="33"/>
                </a:cubicBezTo>
                <a:cubicBezTo>
                  <a:pt x="62" y="24"/>
                  <a:pt x="62" y="24"/>
                  <a:pt x="62" y="24"/>
                </a:cubicBezTo>
                <a:cubicBezTo>
                  <a:pt x="62" y="24"/>
                  <a:pt x="63" y="23"/>
                  <a:pt x="63" y="22"/>
                </a:cubicBezTo>
                <a:cubicBezTo>
                  <a:pt x="72" y="10"/>
                  <a:pt x="72" y="10"/>
                  <a:pt x="72" y="10"/>
                </a:cubicBezTo>
                <a:cubicBezTo>
                  <a:pt x="86" y="24"/>
                  <a:pt x="86" y="24"/>
                  <a:pt x="86" y="24"/>
                </a:cubicBezTo>
                <a:lnTo>
                  <a:pt x="74" y="3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06" name="Freeform 36">
            <a:extLst>
              <a:ext uri="{FF2B5EF4-FFF2-40B4-BE49-F238E27FC236}">
                <a16:creationId xmlns:a16="http://schemas.microsoft.com/office/drawing/2014/main" id="{64807DEE-0510-C476-B2CC-8FF4887FAA7E}"/>
              </a:ext>
            </a:extLst>
          </p:cNvPr>
          <p:cNvSpPr>
            <a:spLocks noEditPoints="1"/>
          </p:cNvSpPr>
          <p:nvPr/>
        </p:nvSpPr>
        <p:spPr bwMode="auto">
          <a:xfrm>
            <a:off x="6977976" y="1983705"/>
            <a:ext cx="435616" cy="437671"/>
          </a:xfrm>
          <a:custGeom>
            <a:avLst/>
            <a:gdLst>
              <a:gd name="T0" fmla="*/ 88 w 96"/>
              <a:gd name="T1" fmla="*/ 73 h 96"/>
              <a:gd name="T2" fmla="*/ 88 w 96"/>
              <a:gd name="T3" fmla="*/ 56 h 96"/>
              <a:gd name="T4" fmla="*/ 76 w 96"/>
              <a:gd name="T5" fmla="*/ 44 h 96"/>
              <a:gd name="T6" fmla="*/ 52 w 96"/>
              <a:gd name="T7" fmla="*/ 44 h 96"/>
              <a:gd name="T8" fmla="*/ 52 w 96"/>
              <a:gd name="T9" fmla="*/ 23 h 96"/>
              <a:gd name="T10" fmla="*/ 60 w 96"/>
              <a:gd name="T11" fmla="*/ 12 h 96"/>
              <a:gd name="T12" fmla="*/ 48 w 96"/>
              <a:gd name="T13" fmla="*/ 0 h 96"/>
              <a:gd name="T14" fmla="*/ 36 w 96"/>
              <a:gd name="T15" fmla="*/ 12 h 96"/>
              <a:gd name="T16" fmla="*/ 44 w 96"/>
              <a:gd name="T17" fmla="*/ 23 h 96"/>
              <a:gd name="T18" fmla="*/ 44 w 96"/>
              <a:gd name="T19" fmla="*/ 44 h 96"/>
              <a:gd name="T20" fmla="*/ 20 w 96"/>
              <a:gd name="T21" fmla="*/ 44 h 96"/>
              <a:gd name="T22" fmla="*/ 8 w 96"/>
              <a:gd name="T23" fmla="*/ 56 h 96"/>
              <a:gd name="T24" fmla="*/ 8 w 96"/>
              <a:gd name="T25" fmla="*/ 73 h 96"/>
              <a:gd name="T26" fmla="*/ 0 w 96"/>
              <a:gd name="T27" fmla="*/ 84 h 96"/>
              <a:gd name="T28" fmla="*/ 12 w 96"/>
              <a:gd name="T29" fmla="*/ 96 h 96"/>
              <a:gd name="T30" fmla="*/ 24 w 96"/>
              <a:gd name="T31" fmla="*/ 84 h 96"/>
              <a:gd name="T32" fmla="*/ 16 w 96"/>
              <a:gd name="T33" fmla="*/ 73 h 96"/>
              <a:gd name="T34" fmla="*/ 16 w 96"/>
              <a:gd name="T35" fmla="*/ 56 h 96"/>
              <a:gd name="T36" fmla="*/ 20 w 96"/>
              <a:gd name="T37" fmla="*/ 52 h 96"/>
              <a:gd name="T38" fmla="*/ 44 w 96"/>
              <a:gd name="T39" fmla="*/ 52 h 96"/>
              <a:gd name="T40" fmla="*/ 44 w 96"/>
              <a:gd name="T41" fmla="*/ 73 h 96"/>
              <a:gd name="T42" fmla="*/ 36 w 96"/>
              <a:gd name="T43" fmla="*/ 84 h 96"/>
              <a:gd name="T44" fmla="*/ 48 w 96"/>
              <a:gd name="T45" fmla="*/ 96 h 96"/>
              <a:gd name="T46" fmla="*/ 60 w 96"/>
              <a:gd name="T47" fmla="*/ 84 h 96"/>
              <a:gd name="T48" fmla="*/ 52 w 96"/>
              <a:gd name="T49" fmla="*/ 73 h 96"/>
              <a:gd name="T50" fmla="*/ 52 w 96"/>
              <a:gd name="T51" fmla="*/ 52 h 96"/>
              <a:gd name="T52" fmla="*/ 76 w 96"/>
              <a:gd name="T53" fmla="*/ 52 h 96"/>
              <a:gd name="T54" fmla="*/ 80 w 96"/>
              <a:gd name="T55" fmla="*/ 56 h 96"/>
              <a:gd name="T56" fmla="*/ 80 w 96"/>
              <a:gd name="T57" fmla="*/ 73 h 96"/>
              <a:gd name="T58" fmla="*/ 72 w 96"/>
              <a:gd name="T59" fmla="*/ 84 h 96"/>
              <a:gd name="T60" fmla="*/ 84 w 96"/>
              <a:gd name="T61" fmla="*/ 96 h 96"/>
              <a:gd name="T62" fmla="*/ 96 w 96"/>
              <a:gd name="T63" fmla="*/ 84 h 96"/>
              <a:gd name="T64" fmla="*/ 88 w 96"/>
              <a:gd name="T65" fmla="*/ 73 h 96"/>
              <a:gd name="T66" fmla="*/ 12 w 96"/>
              <a:gd name="T67" fmla="*/ 88 h 96"/>
              <a:gd name="T68" fmla="*/ 8 w 96"/>
              <a:gd name="T69" fmla="*/ 84 h 96"/>
              <a:gd name="T70" fmla="*/ 12 w 96"/>
              <a:gd name="T71" fmla="*/ 80 h 96"/>
              <a:gd name="T72" fmla="*/ 16 w 96"/>
              <a:gd name="T73" fmla="*/ 84 h 96"/>
              <a:gd name="T74" fmla="*/ 12 w 96"/>
              <a:gd name="T75" fmla="*/ 88 h 96"/>
              <a:gd name="T76" fmla="*/ 48 w 96"/>
              <a:gd name="T77" fmla="*/ 8 h 96"/>
              <a:gd name="T78" fmla="*/ 52 w 96"/>
              <a:gd name="T79" fmla="*/ 12 h 96"/>
              <a:gd name="T80" fmla="*/ 48 w 96"/>
              <a:gd name="T81" fmla="*/ 16 h 96"/>
              <a:gd name="T82" fmla="*/ 44 w 96"/>
              <a:gd name="T83" fmla="*/ 12 h 96"/>
              <a:gd name="T84" fmla="*/ 48 w 96"/>
              <a:gd name="T85" fmla="*/ 8 h 96"/>
              <a:gd name="T86" fmla="*/ 48 w 96"/>
              <a:gd name="T87" fmla="*/ 88 h 96"/>
              <a:gd name="T88" fmla="*/ 44 w 96"/>
              <a:gd name="T89" fmla="*/ 84 h 96"/>
              <a:gd name="T90" fmla="*/ 48 w 96"/>
              <a:gd name="T91" fmla="*/ 80 h 96"/>
              <a:gd name="T92" fmla="*/ 52 w 96"/>
              <a:gd name="T93" fmla="*/ 84 h 96"/>
              <a:gd name="T94" fmla="*/ 48 w 96"/>
              <a:gd name="T95" fmla="*/ 88 h 96"/>
              <a:gd name="T96" fmla="*/ 84 w 96"/>
              <a:gd name="T97" fmla="*/ 88 h 96"/>
              <a:gd name="T98" fmla="*/ 80 w 96"/>
              <a:gd name="T99" fmla="*/ 84 h 96"/>
              <a:gd name="T100" fmla="*/ 84 w 96"/>
              <a:gd name="T101" fmla="*/ 80 h 96"/>
              <a:gd name="T102" fmla="*/ 88 w 96"/>
              <a:gd name="T103" fmla="*/ 84 h 96"/>
              <a:gd name="T104" fmla="*/ 84 w 96"/>
              <a:gd name="T105" fmla="*/ 8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96" h="96">
                <a:moveTo>
                  <a:pt x="88" y="73"/>
                </a:moveTo>
                <a:cubicBezTo>
                  <a:pt x="88" y="56"/>
                  <a:pt x="88" y="56"/>
                  <a:pt x="88" y="56"/>
                </a:cubicBezTo>
                <a:cubicBezTo>
                  <a:pt x="88" y="49"/>
                  <a:pt x="83" y="44"/>
                  <a:pt x="76" y="44"/>
                </a:cubicBezTo>
                <a:cubicBezTo>
                  <a:pt x="52" y="44"/>
                  <a:pt x="52" y="44"/>
                  <a:pt x="52" y="44"/>
                </a:cubicBezTo>
                <a:cubicBezTo>
                  <a:pt x="52" y="23"/>
                  <a:pt x="52" y="23"/>
                  <a:pt x="52" y="23"/>
                </a:cubicBezTo>
                <a:cubicBezTo>
                  <a:pt x="57" y="22"/>
                  <a:pt x="60" y="17"/>
                  <a:pt x="60" y="12"/>
                </a:cubicBezTo>
                <a:cubicBezTo>
                  <a:pt x="60" y="5"/>
                  <a:pt x="55" y="0"/>
                  <a:pt x="48" y="0"/>
                </a:cubicBezTo>
                <a:cubicBezTo>
                  <a:pt x="41" y="0"/>
                  <a:pt x="36" y="5"/>
                  <a:pt x="36" y="12"/>
                </a:cubicBezTo>
                <a:cubicBezTo>
                  <a:pt x="36" y="17"/>
                  <a:pt x="39" y="22"/>
                  <a:pt x="44" y="23"/>
                </a:cubicBezTo>
                <a:cubicBezTo>
                  <a:pt x="44" y="44"/>
                  <a:pt x="44" y="44"/>
                  <a:pt x="44" y="44"/>
                </a:cubicBezTo>
                <a:cubicBezTo>
                  <a:pt x="20" y="44"/>
                  <a:pt x="20" y="44"/>
                  <a:pt x="20" y="44"/>
                </a:cubicBezTo>
                <a:cubicBezTo>
                  <a:pt x="13" y="44"/>
                  <a:pt x="8" y="49"/>
                  <a:pt x="8" y="56"/>
                </a:cubicBezTo>
                <a:cubicBezTo>
                  <a:pt x="8" y="73"/>
                  <a:pt x="8" y="73"/>
                  <a:pt x="8" y="73"/>
                </a:cubicBezTo>
                <a:cubicBezTo>
                  <a:pt x="3" y="74"/>
                  <a:pt x="0" y="79"/>
                  <a:pt x="0" y="84"/>
                </a:cubicBezTo>
                <a:cubicBezTo>
                  <a:pt x="0" y="91"/>
                  <a:pt x="5" y="96"/>
                  <a:pt x="12" y="96"/>
                </a:cubicBezTo>
                <a:cubicBezTo>
                  <a:pt x="19" y="96"/>
                  <a:pt x="24" y="91"/>
                  <a:pt x="24" y="84"/>
                </a:cubicBezTo>
                <a:cubicBezTo>
                  <a:pt x="24" y="79"/>
                  <a:pt x="21" y="74"/>
                  <a:pt x="16" y="73"/>
                </a:cubicBezTo>
                <a:cubicBezTo>
                  <a:pt x="16" y="56"/>
                  <a:pt x="16" y="56"/>
                  <a:pt x="16" y="56"/>
                </a:cubicBezTo>
                <a:cubicBezTo>
                  <a:pt x="16" y="54"/>
                  <a:pt x="18" y="52"/>
                  <a:pt x="20" y="52"/>
                </a:cubicBezTo>
                <a:cubicBezTo>
                  <a:pt x="44" y="52"/>
                  <a:pt x="44" y="52"/>
                  <a:pt x="44" y="52"/>
                </a:cubicBezTo>
                <a:cubicBezTo>
                  <a:pt x="44" y="73"/>
                  <a:pt x="44" y="73"/>
                  <a:pt x="44" y="73"/>
                </a:cubicBezTo>
                <a:cubicBezTo>
                  <a:pt x="39" y="74"/>
                  <a:pt x="36" y="79"/>
                  <a:pt x="36" y="84"/>
                </a:cubicBezTo>
                <a:cubicBezTo>
                  <a:pt x="36" y="91"/>
                  <a:pt x="41" y="96"/>
                  <a:pt x="48" y="96"/>
                </a:cubicBezTo>
                <a:cubicBezTo>
                  <a:pt x="55" y="96"/>
                  <a:pt x="60" y="91"/>
                  <a:pt x="60" y="84"/>
                </a:cubicBezTo>
                <a:cubicBezTo>
                  <a:pt x="60" y="79"/>
                  <a:pt x="57" y="74"/>
                  <a:pt x="52" y="73"/>
                </a:cubicBezTo>
                <a:cubicBezTo>
                  <a:pt x="52" y="52"/>
                  <a:pt x="52" y="52"/>
                  <a:pt x="52" y="52"/>
                </a:cubicBezTo>
                <a:cubicBezTo>
                  <a:pt x="76" y="52"/>
                  <a:pt x="76" y="52"/>
                  <a:pt x="76" y="52"/>
                </a:cubicBezTo>
                <a:cubicBezTo>
                  <a:pt x="78" y="52"/>
                  <a:pt x="80" y="54"/>
                  <a:pt x="80" y="56"/>
                </a:cubicBezTo>
                <a:cubicBezTo>
                  <a:pt x="80" y="73"/>
                  <a:pt x="80" y="73"/>
                  <a:pt x="80" y="73"/>
                </a:cubicBezTo>
                <a:cubicBezTo>
                  <a:pt x="75" y="74"/>
                  <a:pt x="72" y="79"/>
                  <a:pt x="72" y="84"/>
                </a:cubicBezTo>
                <a:cubicBezTo>
                  <a:pt x="72" y="91"/>
                  <a:pt x="77" y="96"/>
                  <a:pt x="84" y="96"/>
                </a:cubicBezTo>
                <a:cubicBezTo>
                  <a:pt x="91" y="96"/>
                  <a:pt x="96" y="91"/>
                  <a:pt x="96" y="84"/>
                </a:cubicBezTo>
                <a:cubicBezTo>
                  <a:pt x="96" y="79"/>
                  <a:pt x="93" y="74"/>
                  <a:pt x="88" y="73"/>
                </a:cubicBezTo>
                <a:close/>
                <a:moveTo>
                  <a:pt x="12" y="88"/>
                </a:moveTo>
                <a:cubicBezTo>
                  <a:pt x="10" y="88"/>
                  <a:pt x="8" y="86"/>
                  <a:pt x="8" y="84"/>
                </a:cubicBezTo>
                <a:cubicBezTo>
                  <a:pt x="8" y="82"/>
                  <a:pt x="10" y="80"/>
                  <a:pt x="12" y="80"/>
                </a:cubicBezTo>
                <a:cubicBezTo>
                  <a:pt x="14" y="80"/>
                  <a:pt x="16" y="82"/>
                  <a:pt x="16" y="84"/>
                </a:cubicBezTo>
                <a:cubicBezTo>
                  <a:pt x="16" y="86"/>
                  <a:pt x="14" y="88"/>
                  <a:pt x="12" y="88"/>
                </a:cubicBezTo>
                <a:close/>
                <a:moveTo>
                  <a:pt x="48" y="8"/>
                </a:moveTo>
                <a:cubicBezTo>
                  <a:pt x="50" y="8"/>
                  <a:pt x="52" y="10"/>
                  <a:pt x="52" y="12"/>
                </a:cubicBezTo>
                <a:cubicBezTo>
                  <a:pt x="52" y="14"/>
                  <a:pt x="50" y="16"/>
                  <a:pt x="48" y="16"/>
                </a:cubicBezTo>
                <a:cubicBezTo>
                  <a:pt x="46" y="16"/>
                  <a:pt x="44" y="14"/>
                  <a:pt x="44" y="12"/>
                </a:cubicBezTo>
                <a:cubicBezTo>
                  <a:pt x="44" y="10"/>
                  <a:pt x="46" y="8"/>
                  <a:pt x="48" y="8"/>
                </a:cubicBezTo>
                <a:close/>
                <a:moveTo>
                  <a:pt x="48" y="88"/>
                </a:moveTo>
                <a:cubicBezTo>
                  <a:pt x="46" y="88"/>
                  <a:pt x="44" y="86"/>
                  <a:pt x="44" y="84"/>
                </a:cubicBezTo>
                <a:cubicBezTo>
                  <a:pt x="44" y="82"/>
                  <a:pt x="46" y="80"/>
                  <a:pt x="48" y="80"/>
                </a:cubicBezTo>
                <a:cubicBezTo>
                  <a:pt x="50" y="80"/>
                  <a:pt x="52" y="82"/>
                  <a:pt x="52" y="84"/>
                </a:cubicBezTo>
                <a:cubicBezTo>
                  <a:pt x="52" y="86"/>
                  <a:pt x="50" y="88"/>
                  <a:pt x="48" y="88"/>
                </a:cubicBezTo>
                <a:close/>
                <a:moveTo>
                  <a:pt x="84" y="88"/>
                </a:moveTo>
                <a:cubicBezTo>
                  <a:pt x="82" y="88"/>
                  <a:pt x="80" y="86"/>
                  <a:pt x="80" y="84"/>
                </a:cubicBezTo>
                <a:cubicBezTo>
                  <a:pt x="80" y="82"/>
                  <a:pt x="82" y="80"/>
                  <a:pt x="84" y="80"/>
                </a:cubicBezTo>
                <a:cubicBezTo>
                  <a:pt x="86" y="80"/>
                  <a:pt x="88" y="82"/>
                  <a:pt x="88" y="84"/>
                </a:cubicBezTo>
                <a:cubicBezTo>
                  <a:pt x="88" y="86"/>
                  <a:pt x="86" y="88"/>
                  <a:pt x="84" y="8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07" name="Freeform 20">
            <a:extLst>
              <a:ext uri="{FF2B5EF4-FFF2-40B4-BE49-F238E27FC236}">
                <a16:creationId xmlns:a16="http://schemas.microsoft.com/office/drawing/2014/main" id="{D13D735B-8709-1BD6-281D-57626EE83AF3}"/>
              </a:ext>
            </a:extLst>
          </p:cNvPr>
          <p:cNvSpPr>
            <a:spLocks noEditPoints="1"/>
          </p:cNvSpPr>
          <p:nvPr/>
        </p:nvSpPr>
        <p:spPr bwMode="auto">
          <a:xfrm>
            <a:off x="7448213" y="3630609"/>
            <a:ext cx="435616" cy="365753"/>
          </a:xfrm>
          <a:custGeom>
            <a:avLst/>
            <a:gdLst>
              <a:gd name="T0" fmla="*/ 94 w 96"/>
              <a:gd name="T1" fmla="*/ 1 h 80"/>
              <a:gd name="T2" fmla="*/ 91 w 96"/>
              <a:gd name="T3" fmla="*/ 0 h 80"/>
              <a:gd name="T4" fmla="*/ 44 w 96"/>
              <a:gd name="T5" fmla="*/ 16 h 80"/>
              <a:gd name="T6" fmla="*/ 44 w 96"/>
              <a:gd name="T7" fmla="*/ 16 h 80"/>
              <a:gd name="T8" fmla="*/ 20 w 96"/>
              <a:gd name="T9" fmla="*/ 16 h 80"/>
              <a:gd name="T10" fmla="*/ 0 w 96"/>
              <a:gd name="T11" fmla="*/ 36 h 80"/>
              <a:gd name="T12" fmla="*/ 19 w 96"/>
              <a:gd name="T13" fmla="*/ 56 h 80"/>
              <a:gd name="T14" fmla="*/ 12 w 96"/>
              <a:gd name="T15" fmla="*/ 75 h 80"/>
              <a:gd name="T16" fmla="*/ 13 w 96"/>
              <a:gd name="T17" fmla="*/ 78 h 80"/>
              <a:gd name="T18" fmla="*/ 16 w 96"/>
              <a:gd name="T19" fmla="*/ 80 h 80"/>
              <a:gd name="T20" fmla="*/ 32 w 96"/>
              <a:gd name="T21" fmla="*/ 80 h 80"/>
              <a:gd name="T22" fmla="*/ 36 w 96"/>
              <a:gd name="T23" fmla="*/ 77 h 80"/>
              <a:gd name="T24" fmla="*/ 43 w 96"/>
              <a:gd name="T25" fmla="*/ 56 h 80"/>
              <a:gd name="T26" fmla="*/ 44 w 96"/>
              <a:gd name="T27" fmla="*/ 56 h 80"/>
              <a:gd name="T28" fmla="*/ 91 w 96"/>
              <a:gd name="T29" fmla="*/ 72 h 80"/>
              <a:gd name="T30" fmla="*/ 92 w 96"/>
              <a:gd name="T31" fmla="*/ 72 h 80"/>
              <a:gd name="T32" fmla="*/ 94 w 96"/>
              <a:gd name="T33" fmla="*/ 71 h 80"/>
              <a:gd name="T34" fmla="*/ 96 w 96"/>
              <a:gd name="T35" fmla="*/ 68 h 80"/>
              <a:gd name="T36" fmla="*/ 96 w 96"/>
              <a:gd name="T37" fmla="*/ 4 h 80"/>
              <a:gd name="T38" fmla="*/ 94 w 96"/>
              <a:gd name="T39" fmla="*/ 1 h 80"/>
              <a:gd name="T40" fmla="*/ 8 w 96"/>
              <a:gd name="T41" fmla="*/ 36 h 80"/>
              <a:gd name="T42" fmla="*/ 20 w 96"/>
              <a:gd name="T43" fmla="*/ 24 h 80"/>
              <a:gd name="T44" fmla="*/ 40 w 96"/>
              <a:gd name="T45" fmla="*/ 24 h 80"/>
              <a:gd name="T46" fmla="*/ 40 w 96"/>
              <a:gd name="T47" fmla="*/ 48 h 80"/>
              <a:gd name="T48" fmla="*/ 24 w 96"/>
              <a:gd name="T49" fmla="*/ 48 h 80"/>
              <a:gd name="T50" fmla="*/ 20 w 96"/>
              <a:gd name="T51" fmla="*/ 48 h 80"/>
              <a:gd name="T52" fmla="*/ 8 w 96"/>
              <a:gd name="T53" fmla="*/ 36 h 80"/>
              <a:gd name="T54" fmla="*/ 29 w 96"/>
              <a:gd name="T55" fmla="*/ 72 h 80"/>
              <a:gd name="T56" fmla="*/ 22 w 96"/>
              <a:gd name="T57" fmla="*/ 72 h 80"/>
              <a:gd name="T58" fmla="*/ 27 w 96"/>
              <a:gd name="T59" fmla="*/ 56 h 80"/>
              <a:gd name="T60" fmla="*/ 34 w 96"/>
              <a:gd name="T61" fmla="*/ 56 h 80"/>
              <a:gd name="T62" fmla="*/ 29 w 96"/>
              <a:gd name="T63" fmla="*/ 72 h 80"/>
              <a:gd name="T64" fmla="*/ 88 w 96"/>
              <a:gd name="T65" fmla="*/ 62 h 80"/>
              <a:gd name="T66" fmla="*/ 48 w 96"/>
              <a:gd name="T67" fmla="*/ 49 h 80"/>
              <a:gd name="T68" fmla="*/ 48 w 96"/>
              <a:gd name="T69" fmla="*/ 23 h 80"/>
              <a:gd name="T70" fmla="*/ 88 w 96"/>
              <a:gd name="T71" fmla="*/ 10 h 80"/>
              <a:gd name="T72" fmla="*/ 88 w 96"/>
              <a:gd name="T73" fmla="*/ 62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6" h="80">
                <a:moveTo>
                  <a:pt x="94" y="1"/>
                </a:moveTo>
                <a:cubicBezTo>
                  <a:pt x="93" y="0"/>
                  <a:pt x="92" y="0"/>
                  <a:pt x="91" y="0"/>
                </a:cubicBezTo>
                <a:cubicBezTo>
                  <a:pt x="44" y="16"/>
                  <a:pt x="44" y="16"/>
                  <a:pt x="44" y="16"/>
                </a:cubicBezTo>
                <a:cubicBezTo>
                  <a:pt x="44" y="16"/>
                  <a:pt x="44" y="16"/>
                  <a:pt x="44" y="16"/>
                </a:cubicBezTo>
                <a:cubicBezTo>
                  <a:pt x="20" y="16"/>
                  <a:pt x="20" y="16"/>
                  <a:pt x="20" y="16"/>
                </a:cubicBezTo>
                <a:cubicBezTo>
                  <a:pt x="9" y="16"/>
                  <a:pt x="0" y="25"/>
                  <a:pt x="0" y="36"/>
                </a:cubicBezTo>
                <a:cubicBezTo>
                  <a:pt x="0" y="47"/>
                  <a:pt x="8" y="55"/>
                  <a:pt x="19" y="56"/>
                </a:cubicBezTo>
                <a:cubicBezTo>
                  <a:pt x="12" y="75"/>
                  <a:pt x="12" y="75"/>
                  <a:pt x="12" y="75"/>
                </a:cubicBezTo>
                <a:cubicBezTo>
                  <a:pt x="12" y="76"/>
                  <a:pt x="12" y="77"/>
                  <a:pt x="13" y="78"/>
                </a:cubicBezTo>
                <a:cubicBezTo>
                  <a:pt x="14" y="79"/>
                  <a:pt x="15" y="80"/>
                  <a:pt x="16" y="80"/>
                </a:cubicBezTo>
                <a:cubicBezTo>
                  <a:pt x="32" y="80"/>
                  <a:pt x="32" y="80"/>
                  <a:pt x="32" y="80"/>
                </a:cubicBezTo>
                <a:cubicBezTo>
                  <a:pt x="34" y="80"/>
                  <a:pt x="35" y="79"/>
                  <a:pt x="36" y="77"/>
                </a:cubicBezTo>
                <a:cubicBezTo>
                  <a:pt x="43" y="56"/>
                  <a:pt x="43" y="56"/>
                  <a:pt x="43" y="56"/>
                </a:cubicBezTo>
                <a:cubicBezTo>
                  <a:pt x="44" y="56"/>
                  <a:pt x="44" y="56"/>
                  <a:pt x="44" y="56"/>
                </a:cubicBezTo>
                <a:cubicBezTo>
                  <a:pt x="91" y="72"/>
                  <a:pt x="91" y="72"/>
                  <a:pt x="91" y="72"/>
                </a:cubicBezTo>
                <a:cubicBezTo>
                  <a:pt x="91" y="72"/>
                  <a:pt x="92" y="72"/>
                  <a:pt x="92" y="72"/>
                </a:cubicBezTo>
                <a:cubicBezTo>
                  <a:pt x="93" y="72"/>
                  <a:pt x="94" y="72"/>
                  <a:pt x="94" y="71"/>
                </a:cubicBezTo>
                <a:cubicBezTo>
                  <a:pt x="95" y="70"/>
                  <a:pt x="96" y="69"/>
                  <a:pt x="96" y="68"/>
                </a:cubicBezTo>
                <a:cubicBezTo>
                  <a:pt x="96" y="4"/>
                  <a:pt x="96" y="4"/>
                  <a:pt x="96" y="4"/>
                </a:cubicBezTo>
                <a:cubicBezTo>
                  <a:pt x="96" y="3"/>
                  <a:pt x="95" y="2"/>
                  <a:pt x="94" y="1"/>
                </a:cubicBezTo>
                <a:close/>
                <a:moveTo>
                  <a:pt x="8" y="36"/>
                </a:moveTo>
                <a:cubicBezTo>
                  <a:pt x="8" y="29"/>
                  <a:pt x="14" y="24"/>
                  <a:pt x="20" y="24"/>
                </a:cubicBezTo>
                <a:cubicBezTo>
                  <a:pt x="40" y="24"/>
                  <a:pt x="40" y="24"/>
                  <a:pt x="40" y="24"/>
                </a:cubicBezTo>
                <a:cubicBezTo>
                  <a:pt x="40" y="48"/>
                  <a:pt x="40" y="48"/>
                  <a:pt x="40" y="48"/>
                </a:cubicBezTo>
                <a:cubicBezTo>
                  <a:pt x="24" y="48"/>
                  <a:pt x="24" y="48"/>
                  <a:pt x="24" y="48"/>
                </a:cubicBezTo>
                <a:cubicBezTo>
                  <a:pt x="20" y="48"/>
                  <a:pt x="20" y="48"/>
                  <a:pt x="20" y="48"/>
                </a:cubicBezTo>
                <a:cubicBezTo>
                  <a:pt x="13" y="48"/>
                  <a:pt x="8" y="43"/>
                  <a:pt x="8" y="36"/>
                </a:cubicBezTo>
                <a:close/>
                <a:moveTo>
                  <a:pt x="29" y="72"/>
                </a:moveTo>
                <a:cubicBezTo>
                  <a:pt x="22" y="72"/>
                  <a:pt x="22" y="72"/>
                  <a:pt x="22" y="72"/>
                </a:cubicBezTo>
                <a:cubicBezTo>
                  <a:pt x="27" y="56"/>
                  <a:pt x="27" y="56"/>
                  <a:pt x="27" y="56"/>
                </a:cubicBezTo>
                <a:cubicBezTo>
                  <a:pt x="34" y="56"/>
                  <a:pt x="34" y="56"/>
                  <a:pt x="34" y="56"/>
                </a:cubicBezTo>
                <a:lnTo>
                  <a:pt x="29" y="72"/>
                </a:lnTo>
                <a:close/>
                <a:moveTo>
                  <a:pt x="88" y="62"/>
                </a:moveTo>
                <a:cubicBezTo>
                  <a:pt x="48" y="49"/>
                  <a:pt x="48" y="49"/>
                  <a:pt x="48" y="49"/>
                </a:cubicBezTo>
                <a:cubicBezTo>
                  <a:pt x="48" y="23"/>
                  <a:pt x="48" y="23"/>
                  <a:pt x="48" y="23"/>
                </a:cubicBezTo>
                <a:cubicBezTo>
                  <a:pt x="88" y="10"/>
                  <a:pt x="88" y="10"/>
                  <a:pt x="88" y="10"/>
                </a:cubicBezTo>
                <a:lnTo>
                  <a:pt x="88" y="6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08" name="Freeform 47">
            <a:extLst>
              <a:ext uri="{FF2B5EF4-FFF2-40B4-BE49-F238E27FC236}">
                <a16:creationId xmlns:a16="http://schemas.microsoft.com/office/drawing/2014/main" id="{144FADC6-E4D2-3EA3-12DB-2EBF682D322A}"/>
              </a:ext>
            </a:extLst>
          </p:cNvPr>
          <p:cNvSpPr>
            <a:spLocks noEditPoints="1"/>
          </p:cNvSpPr>
          <p:nvPr/>
        </p:nvSpPr>
        <p:spPr bwMode="auto">
          <a:xfrm>
            <a:off x="5868660" y="1448626"/>
            <a:ext cx="433562" cy="437672"/>
          </a:xfrm>
          <a:custGeom>
            <a:avLst/>
            <a:gdLst>
              <a:gd name="T0" fmla="*/ 95 w 96"/>
              <a:gd name="T1" fmla="*/ 2 h 96"/>
              <a:gd name="T2" fmla="*/ 90 w 96"/>
              <a:gd name="T3" fmla="*/ 0 h 96"/>
              <a:gd name="T4" fmla="*/ 90 w 96"/>
              <a:gd name="T5" fmla="*/ 0 h 96"/>
              <a:gd name="T6" fmla="*/ 2 w 96"/>
              <a:gd name="T7" fmla="*/ 32 h 96"/>
              <a:gd name="T8" fmla="*/ 0 w 96"/>
              <a:gd name="T9" fmla="*/ 35 h 96"/>
              <a:gd name="T10" fmla="*/ 1 w 96"/>
              <a:gd name="T11" fmla="*/ 39 h 96"/>
              <a:gd name="T12" fmla="*/ 20 w 96"/>
              <a:gd name="T13" fmla="*/ 58 h 96"/>
              <a:gd name="T14" fmla="*/ 20 w 96"/>
              <a:gd name="T15" fmla="*/ 88 h 96"/>
              <a:gd name="T16" fmla="*/ 24 w 96"/>
              <a:gd name="T17" fmla="*/ 92 h 96"/>
              <a:gd name="T18" fmla="*/ 27 w 96"/>
              <a:gd name="T19" fmla="*/ 91 h 96"/>
              <a:gd name="T20" fmla="*/ 28 w 96"/>
              <a:gd name="T21" fmla="*/ 90 h 96"/>
              <a:gd name="T22" fmla="*/ 39 w 96"/>
              <a:gd name="T23" fmla="*/ 76 h 96"/>
              <a:gd name="T24" fmla="*/ 57 w 96"/>
              <a:gd name="T25" fmla="*/ 95 h 96"/>
              <a:gd name="T26" fmla="*/ 60 w 96"/>
              <a:gd name="T27" fmla="*/ 96 h 96"/>
              <a:gd name="T28" fmla="*/ 60 w 96"/>
              <a:gd name="T29" fmla="*/ 96 h 96"/>
              <a:gd name="T30" fmla="*/ 63 w 96"/>
              <a:gd name="T31" fmla="*/ 93 h 96"/>
              <a:gd name="T32" fmla="*/ 95 w 96"/>
              <a:gd name="T33" fmla="*/ 7 h 96"/>
              <a:gd name="T34" fmla="*/ 95 w 96"/>
              <a:gd name="T35" fmla="*/ 2 h 96"/>
              <a:gd name="T36" fmla="*/ 69 w 96"/>
              <a:gd name="T37" fmla="*/ 17 h 96"/>
              <a:gd name="T38" fmla="*/ 24 w 96"/>
              <a:gd name="T39" fmla="*/ 51 h 96"/>
              <a:gd name="T40" fmla="*/ 11 w 96"/>
              <a:gd name="T41" fmla="*/ 38 h 96"/>
              <a:gd name="T42" fmla="*/ 69 w 96"/>
              <a:gd name="T43" fmla="*/ 17 h 96"/>
              <a:gd name="T44" fmla="*/ 28 w 96"/>
              <a:gd name="T45" fmla="*/ 77 h 96"/>
              <a:gd name="T46" fmla="*/ 28 w 96"/>
              <a:gd name="T47" fmla="*/ 66 h 96"/>
              <a:gd name="T48" fmla="*/ 33 w 96"/>
              <a:gd name="T49" fmla="*/ 71 h 96"/>
              <a:gd name="T50" fmla="*/ 28 w 96"/>
              <a:gd name="T51" fmla="*/ 77 h 96"/>
              <a:gd name="T52" fmla="*/ 58 w 96"/>
              <a:gd name="T53" fmla="*/ 85 h 96"/>
              <a:gd name="T54" fmla="*/ 30 w 96"/>
              <a:gd name="T55" fmla="*/ 56 h 96"/>
              <a:gd name="T56" fmla="*/ 83 w 96"/>
              <a:gd name="T57" fmla="*/ 16 h 96"/>
              <a:gd name="T58" fmla="*/ 58 w 96"/>
              <a:gd name="T59" fmla="*/ 8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6" h="96">
                <a:moveTo>
                  <a:pt x="95" y="2"/>
                </a:moveTo>
                <a:cubicBezTo>
                  <a:pt x="94" y="0"/>
                  <a:pt x="92" y="0"/>
                  <a:pt x="90" y="0"/>
                </a:cubicBezTo>
                <a:cubicBezTo>
                  <a:pt x="90" y="0"/>
                  <a:pt x="90" y="0"/>
                  <a:pt x="90" y="0"/>
                </a:cubicBezTo>
                <a:cubicBezTo>
                  <a:pt x="2" y="32"/>
                  <a:pt x="2" y="32"/>
                  <a:pt x="2" y="32"/>
                </a:cubicBezTo>
                <a:cubicBezTo>
                  <a:pt x="1" y="33"/>
                  <a:pt x="0" y="34"/>
                  <a:pt x="0" y="35"/>
                </a:cubicBezTo>
                <a:cubicBezTo>
                  <a:pt x="0" y="36"/>
                  <a:pt x="0" y="38"/>
                  <a:pt x="1" y="39"/>
                </a:cubicBezTo>
                <a:cubicBezTo>
                  <a:pt x="20" y="58"/>
                  <a:pt x="20" y="58"/>
                  <a:pt x="20" y="58"/>
                </a:cubicBezTo>
                <a:cubicBezTo>
                  <a:pt x="20" y="88"/>
                  <a:pt x="20" y="88"/>
                  <a:pt x="20" y="88"/>
                </a:cubicBezTo>
                <a:cubicBezTo>
                  <a:pt x="20" y="90"/>
                  <a:pt x="22" y="92"/>
                  <a:pt x="24" y="92"/>
                </a:cubicBezTo>
                <a:cubicBezTo>
                  <a:pt x="25" y="92"/>
                  <a:pt x="26" y="92"/>
                  <a:pt x="27" y="91"/>
                </a:cubicBezTo>
                <a:cubicBezTo>
                  <a:pt x="27" y="91"/>
                  <a:pt x="27" y="90"/>
                  <a:pt x="28" y="90"/>
                </a:cubicBezTo>
                <a:cubicBezTo>
                  <a:pt x="39" y="76"/>
                  <a:pt x="39" y="76"/>
                  <a:pt x="39" y="76"/>
                </a:cubicBezTo>
                <a:cubicBezTo>
                  <a:pt x="57" y="95"/>
                  <a:pt x="57" y="95"/>
                  <a:pt x="57" y="95"/>
                </a:cubicBezTo>
                <a:cubicBezTo>
                  <a:pt x="58" y="96"/>
                  <a:pt x="59" y="96"/>
                  <a:pt x="60" y="96"/>
                </a:cubicBezTo>
                <a:cubicBezTo>
                  <a:pt x="60" y="96"/>
                  <a:pt x="60" y="96"/>
                  <a:pt x="60" y="96"/>
                </a:cubicBezTo>
                <a:cubicBezTo>
                  <a:pt x="62" y="96"/>
                  <a:pt x="63" y="94"/>
                  <a:pt x="63" y="93"/>
                </a:cubicBezTo>
                <a:cubicBezTo>
                  <a:pt x="95" y="7"/>
                  <a:pt x="95" y="7"/>
                  <a:pt x="95" y="7"/>
                </a:cubicBezTo>
                <a:cubicBezTo>
                  <a:pt x="96" y="6"/>
                  <a:pt x="96" y="3"/>
                  <a:pt x="95" y="2"/>
                </a:cubicBezTo>
                <a:close/>
                <a:moveTo>
                  <a:pt x="69" y="17"/>
                </a:moveTo>
                <a:cubicBezTo>
                  <a:pt x="24" y="51"/>
                  <a:pt x="24" y="51"/>
                  <a:pt x="24" y="51"/>
                </a:cubicBezTo>
                <a:cubicBezTo>
                  <a:pt x="11" y="38"/>
                  <a:pt x="11" y="38"/>
                  <a:pt x="11" y="38"/>
                </a:cubicBezTo>
                <a:lnTo>
                  <a:pt x="69" y="17"/>
                </a:lnTo>
                <a:close/>
                <a:moveTo>
                  <a:pt x="28" y="77"/>
                </a:moveTo>
                <a:cubicBezTo>
                  <a:pt x="28" y="66"/>
                  <a:pt x="28" y="66"/>
                  <a:pt x="28" y="66"/>
                </a:cubicBezTo>
                <a:cubicBezTo>
                  <a:pt x="33" y="71"/>
                  <a:pt x="33" y="71"/>
                  <a:pt x="33" y="71"/>
                </a:cubicBezTo>
                <a:lnTo>
                  <a:pt x="28" y="77"/>
                </a:lnTo>
                <a:close/>
                <a:moveTo>
                  <a:pt x="58" y="85"/>
                </a:moveTo>
                <a:cubicBezTo>
                  <a:pt x="30" y="56"/>
                  <a:pt x="30" y="56"/>
                  <a:pt x="30" y="56"/>
                </a:cubicBezTo>
                <a:cubicBezTo>
                  <a:pt x="83" y="16"/>
                  <a:pt x="83" y="16"/>
                  <a:pt x="83" y="16"/>
                </a:cubicBezTo>
                <a:lnTo>
                  <a:pt x="58" y="85"/>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09" name="Freeform 85">
            <a:extLst>
              <a:ext uri="{FF2B5EF4-FFF2-40B4-BE49-F238E27FC236}">
                <a16:creationId xmlns:a16="http://schemas.microsoft.com/office/drawing/2014/main" id="{9069515C-262F-77A1-B857-FA96C0403DDB}"/>
              </a:ext>
            </a:extLst>
          </p:cNvPr>
          <p:cNvSpPr>
            <a:spLocks noEditPoints="1"/>
          </p:cNvSpPr>
          <p:nvPr/>
        </p:nvSpPr>
        <p:spPr bwMode="auto">
          <a:xfrm>
            <a:off x="4837875" y="2026406"/>
            <a:ext cx="437671" cy="437671"/>
          </a:xfrm>
          <a:custGeom>
            <a:avLst/>
            <a:gdLst>
              <a:gd name="T0" fmla="*/ 95 w 97"/>
              <a:gd name="T1" fmla="*/ 22 h 96"/>
              <a:gd name="T2" fmla="*/ 79 w 97"/>
              <a:gd name="T3" fmla="*/ 2 h 96"/>
              <a:gd name="T4" fmla="*/ 76 w 97"/>
              <a:gd name="T5" fmla="*/ 0 h 96"/>
              <a:gd name="T6" fmla="*/ 4 w 97"/>
              <a:gd name="T7" fmla="*/ 0 h 96"/>
              <a:gd name="T8" fmla="*/ 1 w 97"/>
              <a:gd name="T9" fmla="*/ 2 h 96"/>
              <a:gd name="T10" fmla="*/ 1 w 97"/>
              <a:gd name="T11" fmla="*/ 6 h 96"/>
              <a:gd name="T12" fmla="*/ 11 w 97"/>
              <a:gd name="T13" fmla="*/ 24 h 96"/>
              <a:gd name="T14" fmla="*/ 1 w 97"/>
              <a:gd name="T15" fmla="*/ 42 h 96"/>
              <a:gd name="T16" fmla="*/ 1 w 97"/>
              <a:gd name="T17" fmla="*/ 46 h 96"/>
              <a:gd name="T18" fmla="*/ 4 w 97"/>
              <a:gd name="T19" fmla="*/ 48 h 96"/>
              <a:gd name="T20" fmla="*/ 36 w 97"/>
              <a:gd name="T21" fmla="*/ 48 h 96"/>
              <a:gd name="T22" fmla="*/ 36 w 97"/>
              <a:gd name="T23" fmla="*/ 92 h 96"/>
              <a:gd name="T24" fmla="*/ 40 w 97"/>
              <a:gd name="T25" fmla="*/ 96 h 96"/>
              <a:gd name="T26" fmla="*/ 52 w 97"/>
              <a:gd name="T27" fmla="*/ 96 h 96"/>
              <a:gd name="T28" fmla="*/ 56 w 97"/>
              <a:gd name="T29" fmla="*/ 92 h 96"/>
              <a:gd name="T30" fmla="*/ 56 w 97"/>
              <a:gd name="T31" fmla="*/ 48 h 96"/>
              <a:gd name="T32" fmla="*/ 76 w 97"/>
              <a:gd name="T33" fmla="*/ 48 h 96"/>
              <a:gd name="T34" fmla="*/ 79 w 97"/>
              <a:gd name="T35" fmla="*/ 46 h 96"/>
              <a:gd name="T36" fmla="*/ 95 w 97"/>
              <a:gd name="T37" fmla="*/ 26 h 96"/>
              <a:gd name="T38" fmla="*/ 95 w 97"/>
              <a:gd name="T39" fmla="*/ 22 h 96"/>
              <a:gd name="T40" fmla="*/ 48 w 97"/>
              <a:gd name="T41" fmla="*/ 88 h 96"/>
              <a:gd name="T42" fmla="*/ 44 w 97"/>
              <a:gd name="T43" fmla="*/ 88 h 96"/>
              <a:gd name="T44" fmla="*/ 44 w 97"/>
              <a:gd name="T45" fmla="*/ 48 h 96"/>
              <a:gd name="T46" fmla="*/ 48 w 97"/>
              <a:gd name="T47" fmla="*/ 48 h 96"/>
              <a:gd name="T48" fmla="*/ 48 w 97"/>
              <a:gd name="T49" fmla="*/ 88 h 96"/>
              <a:gd name="T50" fmla="*/ 75 w 97"/>
              <a:gd name="T51" fmla="*/ 40 h 96"/>
              <a:gd name="T52" fmla="*/ 52 w 97"/>
              <a:gd name="T53" fmla="*/ 40 h 96"/>
              <a:gd name="T54" fmla="*/ 40 w 97"/>
              <a:gd name="T55" fmla="*/ 40 h 96"/>
              <a:gd name="T56" fmla="*/ 11 w 97"/>
              <a:gd name="T57" fmla="*/ 40 h 96"/>
              <a:gd name="T58" fmla="*/ 20 w 97"/>
              <a:gd name="T59" fmla="*/ 26 h 96"/>
              <a:gd name="T60" fmla="*/ 20 w 97"/>
              <a:gd name="T61" fmla="*/ 22 h 96"/>
              <a:gd name="T62" fmla="*/ 11 w 97"/>
              <a:gd name="T63" fmla="*/ 8 h 96"/>
              <a:gd name="T64" fmla="*/ 75 w 97"/>
              <a:gd name="T65" fmla="*/ 8 h 96"/>
              <a:gd name="T66" fmla="*/ 87 w 97"/>
              <a:gd name="T67" fmla="*/ 24 h 96"/>
              <a:gd name="T68" fmla="*/ 75 w 97"/>
              <a:gd name="T69" fmla="*/ 4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7" h="96">
                <a:moveTo>
                  <a:pt x="95" y="22"/>
                </a:moveTo>
                <a:cubicBezTo>
                  <a:pt x="79" y="2"/>
                  <a:pt x="79" y="2"/>
                  <a:pt x="79" y="2"/>
                </a:cubicBezTo>
                <a:cubicBezTo>
                  <a:pt x="79" y="0"/>
                  <a:pt x="77" y="0"/>
                  <a:pt x="76" y="0"/>
                </a:cubicBezTo>
                <a:cubicBezTo>
                  <a:pt x="4" y="0"/>
                  <a:pt x="4" y="0"/>
                  <a:pt x="4" y="0"/>
                </a:cubicBezTo>
                <a:cubicBezTo>
                  <a:pt x="3" y="0"/>
                  <a:pt x="1" y="1"/>
                  <a:pt x="1" y="2"/>
                </a:cubicBezTo>
                <a:cubicBezTo>
                  <a:pt x="0" y="3"/>
                  <a:pt x="0" y="5"/>
                  <a:pt x="1" y="6"/>
                </a:cubicBezTo>
                <a:cubicBezTo>
                  <a:pt x="11" y="24"/>
                  <a:pt x="11" y="24"/>
                  <a:pt x="11" y="24"/>
                </a:cubicBezTo>
                <a:cubicBezTo>
                  <a:pt x="1" y="42"/>
                  <a:pt x="1" y="42"/>
                  <a:pt x="1" y="42"/>
                </a:cubicBezTo>
                <a:cubicBezTo>
                  <a:pt x="0" y="43"/>
                  <a:pt x="0" y="45"/>
                  <a:pt x="1" y="46"/>
                </a:cubicBezTo>
                <a:cubicBezTo>
                  <a:pt x="1" y="47"/>
                  <a:pt x="3" y="48"/>
                  <a:pt x="4" y="48"/>
                </a:cubicBezTo>
                <a:cubicBezTo>
                  <a:pt x="36" y="48"/>
                  <a:pt x="36" y="48"/>
                  <a:pt x="36" y="48"/>
                </a:cubicBezTo>
                <a:cubicBezTo>
                  <a:pt x="36" y="92"/>
                  <a:pt x="36" y="92"/>
                  <a:pt x="36" y="92"/>
                </a:cubicBezTo>
                <a:cubicBezTo>
                  <a:pt x="36" y="94"/>
                  <a:pt x="38" y="96"/>
                  <a:pt x="40" y="96"/>
                </a:cubicBezTo>
                <a:cubicBezTo>
                  <a:pt x="52" y="96"/>
                  <a:pt x="52" y="96"/>
                  <a:pt x="52" y="96"/>
                </a:cubicBezTo>
                <a:cubicBezTo>
                  <a:pt x="55" y="96"/>
                  <a:pt x="56" y="94"/>
                  <a:pt x="56" y="92"/>
                </a:cubicBezTo>
                <a:cubicBezTo>
                  <a:pt x="56" y="48"/>
                  <a:pt x="56" y="48"/>
                  <a:pt x="56" y="48"/>
                </a:cubicBezTo>
                <a:cubicBezTo>
                  <a:pt x="76" y="48"/>
                  <a:pt x="76" y="48"/>
                  <a:pt x="76" y="48"/>
                </a:cubicBezTo>
                <a:cubicBezTo>
                  <a:pt x="77" y="48"/>
                  <a:pt x="79" y="48"/>
                  <a:pt x="79" y="46"/>
                </a:cubicBezTo>
                <a:cubicBezTo>
                  <a:pt x="95" y="26"/>
                  <a:pt x="95" y="26"/>
                  <a:pt x="95" y="26"/>
                </a:cubicBezTo>
                <a:cubicBezTo>
                  <a:pt x="97" y="25"/>
                  <a:pt x="97" y="23"/>
                  <a:pt x="95" y="22"/>
                </a:cubicBezTo>
                <a:close/>
                <a:moveTo>
                  <a:pt x="48" y="88"/>
                </a:moveTo>
                <a:cubicBezTo>
                  <a:pt x="44" y="88"/>
                  <a:pt x="44" y="88"/>
                  <a:pt x="44" y="88"/>
                </a:cubicBezTo>
                <a:cubicBezTo>
                  <a:pt x="44" y="48"/>
                  <a:pt x="44" y="48"/>
                  <a:pt x="44" y="48"/>
                </a:cubicBezTo>
                <a:cubicBezTo>
                  <a:pt x="48" y="48"/>
                  <a:pt x="48" y="48"/>
                  <a:pt x="48" y="48"/>
                </a:cubicBezTo>
                <a:lnTo>
                  <a:pt x="48" y="88"/>
                </a:lnTo>
                <a:close/>
                <a:moveTo>
                  <a:pt x="75" y="40"/>
                </a:moveTo>
                <a:cubicBezTo>
                  <a:pt x="52" y="40"/>
                  <a:pt x="52" y="40"/>
                  <a:pt x="52" y="40"/>
                </a:cubicBezTo>
                <a:cubicBezTo>
                  <a:pt x="40" y="40"/>
                  <a:pt x="40" y="40"/>
                  <a:pt x="40" y="40"/>
                </a:cubicBezTo>
                <a:cubicBezTo>
                  <a:pt x="11" y="40"/>
                  <a:pt x="11" y="40"/>
                  <a:pt x="11" y="40"/>
                </a:cubicBezTo>
                <a:cubicBezTo>
                  <a:pt x="20" y="26"/>
                  <a:pt x="20" y="26"/>
                  <a:pt x="20" y="26"/>
                </a:cubicBezTo>
                <a:cubicBezTo>
                  <a:pt x="21" y="25"/>
                  <a:pt x="21" y="23"/>
                  <a:pt x="20" y="22"/>
                </a:cubicBezTo>
                <a:cubicBezTo>
                  <a:pt x="11" y="8"/>
                  <a:pt x="11" y="8"/>
                  <a:pt x="11" y="8"/>
                </a:cubicBezTo>
                <a:cubicBezTo>
                  <a:pt x="75" y="8"/>
                  <a:pt x="75" y="8"/>
                  <a:pt x="75" y="8"/>
                </a:cubicBezTo>
                <a:cubicBezTo>
                  <a:pt x="87" y="24"/>
                  <a:pt x="87" y="24"/>
                  <a:pt x="87" y="24"/>
                </a:cubicBezTo>
                <a:lnTo>
                  <a:pt x="75" y="4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10" name="Freeform 104">
            <a:extLst>
              <a:ext uri="{FF2B5EF4-FFF2-40B4-BE49-F238E27FC236}">
                <a16:creationId xmlns:a16="http://schemas.microsoft.com/office/drawing/2014/main" id="{11A548F3-1D53-C01C-C8F5-EABE3BFEF84F}"/>
              </a:ext>
            </a:extLst>
          </p:cNvPr>
          <p:cNvSpPr>
            <a:spLocks noEditPoints="1"/>
          </p:cNvSpPr>
          <p:nvPr/>
        </p:nvSpPr>
        <p:spPr bwMode="auto">
          <a:xfrm>
            <a:off x="4358878" y="2740587"/>
            <a:ext cx="398630" cy="441781"/>
          </a:xfrm>
          <a:custGeom>
            <a:avLst/>
            <a:gdLst>
              <a:gd name="T0" fmla="*/ 84 w 88"/>
              <a:gd name="T1" fmla="*/ 39 h 97"/>
              <a:gd name="T2" fmla="*/ 72 w 88"/>
              <a:gd name="T3" fmla="*/ 33 h 97"/>
              <a:gd name="T4" fmla="*/ 71 w 88"/>
              <a:gd name="T5" fmla="*/ 33 h 97"/>
              <a:gd name="T6" fmla="*/ 45 w 88"/>
              <a:gd name="T7" fmla="*/ 36 h 97"/>
              <a:gd name="T8" fmla="*/ 45 w 88"/>
              <a:gd name="T9" fmla="*/ 34 h 97"/>
              <a:gd name="T10" fmla="*/ 26 w 88"/>
              <a:gd name="T11" fmla="*/ 1 h 97"/>
              <a:gd name="T12" fmla="*/ 22 w 88"/>
              <a:gd name="T13" fmla="*/ 2 h 97"/>
              <a:gd name="T14" fmla="*/ 20 w 88"/>
              <a:gd name="T15" fmla="*/ 5 h 97"/>
              <a:gd name="T16" fmla="*/ 20 w 88"/>
              <a:gd name="T17" fmla="*/ 33 h 97"/>
              <a:gd name="T18" fmla="*/ 4 w 88"/>
              <a:gd name="T19" fmla="*/ 33 h 97"/>
              <a:gd name="T20" fmla="*/ 0 w 88"/>
              <a:gd name="T21" fmla="*/ 37 h 97"/>
              <a:gd name="T22" fmla="*/ 0 w 88"/>
              <a:gd name="T23" fmla="*/ 93 h 97"/>
              <a:gd name="T24" fmla="*/ 4 w 88"/>
              <a:gd name="T25" fmla="*/ 97 h 97"/>
              <a:gd name="T26" fmla="*/ 24 w 88"/>
              <a:gd name="T27" fmla="*/ 97 h 97"/>
              <a:gd name="T28" fmla="*/ 28 w 88"/>
              <a:gd name="T29" fmla="*/ 93 h 97"/>
              <a:gd name="T30" fmla="*/ 28 w 88"/>
              <a:gd name="T31" fmla="*/ 92 h 97"/>
              <a:gd name="T32" fmla="*/ 35 w 88"/>
              <a:gd name="T33" fmla="*/ 94 h 97"/>
              <a:gd name="T34" fmla="*/ 69 w 88"/>
              <a:gd name="T35" fmla="*/ 97 h 97"/>
              <a:gd name="T36" fmla="*/ 70 w 88"/>
              <a:gd name="T37" fmla="*/ 97 h 97"/>
              <a:gd name="T38" fmla="*/ 86 w 88"/>
              <a:gd name="T39" fmla="*/ 82 h 97"/>
              <a:gd name="T40" fmla="*/ 88 w 88"/>
              <a:gd name="T41" fmla="*/ 52 h 97"/>
              <a:gd name="T42" fmla="*/ 84 w 88"/>
              <a:gd name="T43" fmla="*/ 39 h 97"/>
              <a:gd name="T44" fmla="*/ 20 w 88"/>
              <a:gd name="T45" fmla="*/ 89 h 97"/>
              <a:gd name="T46" fmla="*/ 8 w 88"/>
              <a:gd name="T47" fmla="*/ 89 h 97"/>
              <a:gd name="T48" fmla="*/ 8 w 88"/>
              <a:gd name="T49" fmla="*/ 41 h 97"/>
              <a:gd name="T50" fmla="*/ 20 w 88"/>
              <a:gd name="T51" fmla="*/ 41 h 97"/>
              <a:gd name="T52" fmla="*/ 20 w 88"/>
              <a:gd name="T53" fmla="*/ 78 h 97"/>
              <a:gd name="T54" fmla="*/ 20 w 88"/>
              <a:gd name="T55" fmla="*/ 89 h 97"/>
              <a:gd name="T56" fmla="*/ 78 w 88"/>
              <a:gd name="T57" fmla="*/ 81 h 97"/>
              <a:gd name="T58" fmla="*/ 70 w 88"/>
              <a:gd name="T59" fmla="*/ 89 h 97"/>
              <a:gd name="T60" fmla="*/ 69 w 88"/>
              <a:gd name="T61" fmla="*/ 89 h 97"/>
              <a:gd name="T62" fmla="*/ 35 w 88"/>
              <a:gd name="T63" fmla="*/ 86 h 97"/>
              <a:gd name="T64" fmla="*/ 28 w 88"/>
              <a:gd name="T65" fmla="*/ 78 h 97"/>
              <a:gd name="T66" fmla="*/ 28 w 88"/>
              <a:gd name="T67" fmla="*/ 37 h 97"/>
              <a:gd name="T68" fmla="*/ 28 w 88"/>
              <a:gd name="T69" fmla="*/ 12 h 97"/>
              <a:gd name="T70" fmla="*/ 37 w 88"/>
              <a:gd name="T71" fmla="*/ 34 h 97"/>
              <a:gd name="T72" fmla="*/ 36 w 88"/>
              <a:gd name="T73" fmla="*/ 41 h 97"/>
              <a:gd name="T74" fmla="*/ 37 w 88"/>
              <a:gd name="T75" fmla="*/ 44 h 97"/>
              <a:gd name="T76" fmla="*/ 40 w 88"/>
              <a:gd name="T77" fmla="*/ 45 h 97"/>
              <a:gd name="T78" fmla="*/ 71 w 88"/>
              <a:gd name="T79" fmla="*/ 43 h 97"/>
              <a:gd name="T80" fmla="*/ 78 w 88"/>
              <a:gd name="T81" fmla="*/ 45 h 97"/>
              <a:gd name="T82" fmla="*/ 80 w 88"/>
              <a:gd name="T83" fmla="*/ 51 h 97"/>
              <a:gd name="T84" fmla="*/ 78 w 88"/>
              <a:gd name="T85" fmla="*/ 81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8" h="97">
                <a:moveTo>
                  <a:pt x="84" y="39"/>
                </a:moveTo>
                <a:cubicBezTo>
                  <a:pt x="81" y="36"/>
                  <a:pt x="77" y="33"/>
                  <a:pt x="72" y="33"/>
                </a:cubicBezTo>
                <a:cubicBezTo>
                  <a:pt x="72" y="33"/>
                  <a:pt x="71" y="33"/>
                  <a:pt x="71" y="33"/>
                </a:cubicBezTo>
                <a:cubicBezTo>
                  <a:pt x="45" y="36"/>
                  <a:pt x="45" y="36"/>
                  <a:pt x="45" y="36"/>
                </a:cubicBezTo>
                <a:cubicBezTo>
                  <a:pt x="45" y="34"/>
                  <a:pt x="45" y="34"/>
                  <a:pt x="45" y="34"/>
                </a:cubicBezTo>
                <a:cubicBezTo>
                  <a:pt x="47" y="20"/>
                  <a:pt x="39" y="7"/>
                  <a:pt x="26" y="1"/>
                </a:cubicBezTo>
                <a:cubicBezTo>
                  <a:pt x="24" y="0"/>
                  <a:pt x="23" y="1"/>
                  <a:pt x="22" y="2"/>
                </a:cubicBezTo>
                <a:cubicBezTo>
                  <a:pt x="21" y="3"/>
                  <a:pt x="20" y="4"/>
                  <a:pt x="20" y="5"/>
                </a:cubicBezTo>
                <a:cubicBezTo>
                  <a:pt x="20" y="33"/>
                  <a:pt x="20" y="33"/>
                  <a:pt x="20" y="33"/>
                </a:cubicBezTo>
                <a:cubicBezTo>
                  <a:pt x="4" y="33"/>
                  <a:pt x="4" y="33"/>
                  <a:pt x="4" y="33"/>
                </a:cubicBezTo>
                <a:cubicBezTo>
                  <a:pt x="2" y="33"/>
                  <a:pt x="0" y="35"/>
                  <a:pt x="0" y="37"/>
                </a:cubicBezTo>
                <a:cubicBezTo>
                  <a:pt x="0" y="93"/>
                  <a:pt x="0" y="93"/>
                  <a:pt x="0" y="93"/>
                </a:cubicBezTo>
                <a:cubicBezTo>
                  <a:pt x="0" y="95"/>
                  <a:pt x="2" y="97"/>
                  <a:pt x="4" y="97"/>
                </a:cubicBezTo>
                <a:cubicBezTo>
                  <a:pt x="24" y="97"/>
                  <a:pt x="24" y="97"/>
                  <a:pt x="24" y="97"/>
                </a:cubicBezTo>
                <a:cubicBezTo>
                  <a:pt x="26" y="97"/>
                  <a:pt x="28" y="95"/>
                  <a:pt x="28" y="93"/>
                </a:cubicBezTo>
                <a:cubicBezTo>
                  <a:pt x="28" y="92"/>
                  <a:pt x="28" y="92"/>
                  <a:pt x="28" y="92"/>
                </a:cubicBezTo>
                <a:cubicBezTo>
                  <a:pt x="30" y="93"/>
                  <a:pt x="32" y="94"/>
                  <a:pt x="35" y="94"/>
                </a:cubicBezTo>
                <a:cubicBezTo>
                  <a:pt x="69" y="97"/>
                  <a:pt x="69" y="97"/>
                  <a:pt x="69" y="97"/>
                </a:cubicBezTo>
                <a:cubicBezTo>
                  <a:pt x="69" y="97"/>
                  <a:pt x="70" y="97"/>
                  <a:pt x="70" y="97"/>
                </a:cubicBezTo>
                <a:cubicBezTo>
                  <a:pt x="78" y="97"/>
                  <a:pt x="85" y="90"/>
                  <a:pt x="86" y="82"/>
                </a:cubicBezTo>
                <a:cubicBezTo>
                  <a:pt x="88" y="52"/>
                  <a:pt x="88" y="52"/>
                  <a:pt x="88" y="52"/>
                </a:cubicBezTo>
                <a:cubicBezTo>
                  <a:pt x="88" y="47"/>
                  <a:pt x="87" y="42"/>
                  <a:pt x="84" y="39"/>
                </a:cubicBezTo>
                <a:close/>
                <a:moveTo>
                  <a:pt x="20" y="89"/>
                </a:moveTo>
                <a:cubicBezTo>
                  <a:pt x="8" y="89"/>
                  <a:pt x="8" y="89"/>
                  <a:pt x="8" y="89"/>
                </a:cubicBezTo>
                <a:cubicBezTo>
                  <a:pt x="8" y="41"/>
                  <a:pt x="8" y="41"/>
                  <a:pt x="8" y="41"/>
                </a:cubicBezTo>
                <a:cubicBezTo>
                  <a:pt x="20" y="41"/>
                  <a:pt x="20" y="41"/>
                  <a:pt x="20" y="41"/>
                </a:cubicBezTo>
                <a:cubicBezTo>
                  <a:pt x="20" y="78"/>
                  <a:pt x="20" y="78"/>
                  <a:pt x="20" y="78"/>
                </a:cubicBezTo>
                <a:lnTo>
                  <a:pt x="20" y="89"/>
                </a:lnTo>
                <a:close/>
                <a:moveTo>
                  <a:pt x="78" y="81"/>
                </a:moveTo>
                <a:cubicBezTo>
                  <a:pt x="78" y="85"/>
                  <a:pt x="74" y="89"/>
                  <a:pt x="70" y="89"/>
                </a:cubicBezTo>
                <a:cubicBezTo>
                  <a:pt x="70" y="89"/>
                  <a:pt x="70" y="89"/>
                  <a:pt x="69" y="89"/>
                </a:cubicBezTo>
                <a:cubicBezTo>
                  <a:pt x="35" y="86"/>
                  <a:pt x="35" y="86"/>
                  <a:pt x="35" y="86"/>
                </a:cubicBezTo>
                <a:cubicBezTo>
                  <a:pt x="31" y="86"/>
                  <a:pt x="28" y="82"/>
                  <a:pt x="28" y="78"/>
                </a:cubicBezTo>
                <a:cubicBezTo>
                  <a:pt x="28" y="37"/>
                  <a:pt x="28" y="37"/>
                  <a:pt x="28" y="37"/>
                </a:cubicBezTo>
                <a:cubicBezTo>
                  <a:pt x="28" y="12"/>
                  <a:pt x="28" y="12"/>
                  <a:pt x="28" y="12"/>
                </a:cubicBezTo>
                <a:cubicBezTo>
                  <a:pt x="35" y="17"/>
                  <a:pt x="38" y="25"/>
                  <a:pt x="37" y="34"/>
                </a:cubicBezTo>
                <a:cubicBezTo>
                  <a:pt x="36" y="41"/>
                  <a:pt x="36" y="41"/>
                  <a:pt x="36" y="41"/>
                </a:cubicBezTo>
                <a:cubicBezTo>
                  <a:pt x="36" y="42"/>
                  <a:pt x="36" y="43"/>
                  <a:pt x="37" y="44"/>
                </a:cubicBezTo>
                <a:cubicBezTo>
                  <a:pt x="38" y="45"/>
                  <a:pt x="39" y="45"/>
                  <a:pt x="40" y="45"/>
                </a:cubicBezTo>
                <a:cubicBezTo>
                  <a:pt x="71" y="43"/>
                  <a:pt x="71" y="43"/>
                  <a:pt x="71" y="43"/>
                </a:cubicBezTo>
                <a:cubicBezTo>
                  <a:pt x="74" y="42"/>
                  <a:pt x="76" y="43"/>
                  <a:pt x="78" y="45"/>
                </a:cubicBezTo>
                <a:cubicBezTo>
                  <a:pt x="80" y="47"/>
                  <a:pt x="80" y="49"/>
                  <a:pt x="80" y="51"/>
                </a:cubicBezTo>
                <a:lnTo>
                  <a:pt x="78" y="8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11" name="Shape 3599">
            <a:extLst>
              <a:ext uri="{FF2B5EF4-FFF2-40B4-BE49-F238E27FC236}">
                <a16:creationId xmlns:a16="http://schemas.microsoft.com/office/drawing/2014/main" id="{24B78859-A20A-9F09-8018-955D68106DAD}"/>
              </a:ext>
            </a:extLst>
          </p:cNvPr>
          <p:cNvSpPr/>
          <p:nvPr/>
        </p:nvSpPr>
        <p:spPr>
          <a:xfrm>
            <a:off x="4160387" y="3563970"/>
            <a:ext cx="584890" cy="584890"/>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7"/>
                  <a:pt x="5377" y="982"/>
                  <a:pt x="10800" y="982"/>
                </a:cubicBezTo>
                <a:cubicBezTo>
                  <a:pt x="16223" y="982"/>
                  <a:pt x="20618" y="5377"/>
                  <a:pt x="20618" y="10800"/>
                </a:cubicBezTo>
                <a:cubicBezTo>
                  <a:pt x="20618" y="16223"/>
                  <a:pt x="16223" y="20618"/>
                  <a:pt x="10800" y="20618"/>
                </a:cubicBezTo>
                <a:moveTo>
                  <a:pt x="10800" y="0"/>
                </a:moveTo>
                <a:cubicBezTo>
                  <a:pt x="4836" y="0"/>
                  <a:pt x="0" y="4836"/>
                  <a:pt x="0" y="10800"/>
                </a:cubicBezTo>
                <a:cubicBezTo>
                  <a:pt x="0" y="16765"/>
                  <a:pt x="4836" y="21600"/>
                  <a:pt x="10800" y="21600"/>
                </a:cubicBezTo>
                <a:cubicBezTo>
                  <a:pt x="16764" y="21600"/>
                  <a:pt x="21600" y="16765"/>
                  <a:pt x="21600" y="10800"/>
                </a:cubicBezTo>
                <a:cubicBezTo>
                  <a:pt x="21600" y="4836"/>
                  <a:pt x="16764" y="0"/>
                  <a:pt x="10800" y="0"/>
                </a:cubicBezTo>
                <a:moveTo>
                  <a:pt x="14236" y="16752"/>
                </a:moveTo>
                <a:cubicBezTo>
                  <a:pt x="14001" y="16887"/>
                  <a:pt x="13921" y="17188"/>
                  <a:pt x="14057" y="17422"/>
                </a:cubicBezTo>
                <a:cubicBezTo>
                  <a:pt x="14192" y="17658"/>
                  <a:pt x="14493" y="17738"/>
                  <a:pt x="14727" y="17602"/>
                </a:cubicBezTo>
                <a:cubicBezTo>
                  <a:pt x="14962" y="17467"/>
                  <a:pt x="15042" y="17167"/>
                  <a:pt x="14907" y="16932"/>
                </a:cubicBezTo>
                <a:cubicBezTo>
                  <a:pt x="14771" y="16697"/>
                  <a:pt x="14472" y="16617"/>
                  <a:pt x="14236" y="16752"/>
                </a:cubicBezTo>
                <a:moveTo>
                  <a:pt x="10800" y="11782"/>
                </a:moveTo>
                <a:cubicBezTo>
                  <a:pt x="10258" y="11782"/>
                  <a:pt x="9818" y="11342"/>
                  <a:pt x="9818" y="10800"/>
                </a:cubicBezTo>
                <a:cubicBezTo>
                  <a:pt x="9818" y="10258"/>
                  <a:pt x="10258" y="9818"/>
                  <a:pt x="10800" y="9818"/>
                </a:cubicBezTo>
                <a:cubicBezTo>
                  <a:pt x="11342" y="9818"/>
                  <a:pt x="11782" y="10258"/>
                  <a:pt x="11782" y="10800"/>
                </a:cubicBezTo>
                <a:cubicBezTo>
                  <a:pt x="11782" y="11342"/>
                  <a:pt x="11342" y="11782"/>
                  <a:pt x="10800" y="11782"/>
                </a:cubicBezTo>
                <a:moveTo>
                  <a:pt x="15218" y="10309"/>
                </a:moveTo>
                <a:lnTo>
                  <a:pt x="12694" y="10309"/>
                </a:lnTo>
                <a:cubicBezTo>
                  <a:pt x="12515" y="9624"/>
                  <a:pt x="11978" y="9084"/>
                  <a:pt x="11291" y="8906"/>
                </a:cubicBezTo>
                <a:lnTo>
                  <a:pt x="11291" y="3436"/>
                </a:lnTo>
                <a:cubicBezTo>
                  <a:pt x="11291" y="3166"/>
                  <a:pt x="11071" y="2945"/>
                  <a:pt x="10800" y="2945"/>
                </a:cubicBezTo>
                <a:cubicBezTo>
                  <a:pt x="10529" y="2945"/>
                  <a:pt x="10309" y="3166"/>
                  <a:pt x="10309" y="3436"/>
                </a:cubicBezTo>
                <a:lnTo>
                  <a:pt x="10309" y="8906"/>
                </a:lnTo>
                <a:cubicBezTo>
                  <a:pt x="9464" y="9125"/>
                  <a:pt x="8836" y="9886"/>
                  <a:pt x="8836" y="10800"/>
                </a:cubicBezTo>
                <a:cubicBezTo>
                  <a:pt x="8836" y="11885"/>
                  <a:pt x="9716" y="12764"/>
                  <a:pt x="10800" y="12764"/>
                </a:cubicBezTo>
                <a:cubicBezTo>
                  <a:pt x="11714" y="12764"/>
                  <a:pt x="12476" y="12137"/>
                  <a:pt x="12694" y="11291"/>
                </a:cubicBezTo>
                <a:lnTo>
                  <a:pt x="15218" y="11291"/>
                </a:lnTo>
                <a:cubicBezTo>
                  <a:pt x="15489" y="11291"/>
                  <a:pt x="15709" y="11072"/>
                  <a:pt x="15709" y="10800"/>
                </a:cubicBezTo>
                <a:cubicBezTo>
                  <a:pt x="15709" y="10529"/>
                  <a:pt x="15489" y="10309"/>
                  <a:pt x="15218" y="10309"/>
                </a:cubicBezTo>
                <a:moveTo>
                  <a:pt x="16932" y="6693"/>
                </a:moveTo>
                <a:cubicBezTo>
                  <a:pt x="16697" y="6829"/>
                  <a:pt x="16616" y="7129"/>
                  <a:pt x="16752" y="7364"/>
                </a:cubicBezTo>
                <a:cubicBezTo>
                  <a:pt x="16887" y="7599"/>
                  <a:pt x="17188" y="7679"/>
                  <a:pt x="17422" y="7543"/>
                </a:cubicBezTo>
                <a:cubicBezTo>
                  <a:pt x="17657" y="7408"/>
                  <a:pt x="17737" y="7108"/>
                  <a:pt x="17602" y="6873"/>
                </a:cubicBezTo>
                <a:cubicBezTo>
                  <a:pt x="17467" y="6638"/>
                  <a:pt x="17166" y="6557"/>
                  <a:pt x="16932" y="6693"/>
                </a:cubicBezTo>
                <a:moveTo>
                  <a:pt x="10800" y="17673"/>
                </a:moveTo>
                <a:cubicBezTo>
                  <a:pt x="10529" y="17673"/>
                  <a:pt x="10309" y="17893"/>
                  <a:pt x="10309" y="18164"/>
                </a:cubicBezTo>
                <a:cubicBezTo>
                  <a:pt x="10309" y="18435"/>
                  <a:pt x="10529" y="18655"/>
                  <a:pt x="10800" y="18655"/>
                </a:cubicBezTo>
                <a:cubicBezTo>
                  <a:pt x="11071" y="18655"/>
                  <a:pt x="11291" y="18435"/>
                  <a:pt x="11291" y="18164"/>
                </a:cubicBezTo>
                <a:cubicBezTo>
                  <a:pt x="11291" y="17893"/>
                  <a:pt x="11071" y="17673"/>
                  <a:pt x="10800" y="17673"/>
                </a:cubicBezTo>
                <a:moveTo>
                  <a:pt x="17422" y="14057"/>
                </a:moveTo>
                <a:cubicBezTo>
                  <a:pt x="17188" y="13921"/>
                  <a:pt x="16887" y="14001"/>
                  <a:pt x="16752" y="14236"/>
                </a:cubicBezTo>
                <a:cubicBezTo>
                  <a:pt x="16616" y="14472"/>
                  <a:pt x="16697" y="14772"/>
                  <a:pt x="16932" y="14907"/>
                </a:cubicBezTo>
                <a:cubicBezTo>
                  <a:pt x="17166" y="15043"/>
                  <a:pt x="17467" y="14962"/>
                  <a:pt x="17602" y="14727"/>
                </a:cubicBezTo>
                <a:cubicBezTo>
                  <a:pt x="17737" y="14492"/>
                  <a:pt x="17657" y="14192"/>
                  <a:pt x="17422" y="14057"/>
                </a:cubicBezTo>
                <a:moveTo>
                  <a:pt x="4668" y="6693"/>
                </a:moveTo>
                <a:cubicBezTo>
                  <a:pt x="4433" y="6557"/>
                  <a:pt x="4133" y="6638"/>
                  <a:pt x="3998" y="6873"/>
                </a:cubicBezTo>
                <a:cubicBezTo>
                  <a:pt x="3863" y="7108"/>
                  <a:pt x="3942" y="7408"/>
                  <a:pt x="4178" y="7543"/>
                </a:cubicBezTo>
                <a:cubicBezTo>
                  <a:pt x="4412" y="7679"/>
                  <a:pt x="4713" y="7599"/>
                  <a:pt x="4848" y="7364"/>
                </a:cubicBezTo>
                <a:cubicBezTo>
                  <a:pt x="4984" y="7129"/>
                  <a:pt x="4903" y="6829"/>
                  <a:pt x="4668" y="6693"/>
                </a:cubicBezTo>
                <a:moveTo>
                  <a:pt x="14236" y="4848"/>
                </a:moveTo>
                <a:cubicBezTo>
                  <a:pt x="14472" y="4984"/>
                  <a:pt x="14771" y="4903"/>
                  <a:pt x="14907" y="4669"/>
                </a:cubicBezTo>
                <a:cubicBezTo>
                  <a:pt x="15042" y="4434"/>
                  <a:pt x="14962" y="4134"/>
                  <a:pt x="14727" y="3998"/>
                </a:cubicBezTo>
                <a:cubicBezTo>
                  <a:pt x="14493" y="3863"/>
                  <a:pt x="14192" y="3943"/>
                  <a:pt x="14057" y="4178"/>
                </a:cubicBezTo>
                <a:cubicBezTo>
                  <a:pt x="13921" y="4412"/>
                  <a:pt x="14001" y="4713"/>
                  <a:pt x="14236" y="4848"/>
                </a:cubicBezTo>
                <a:moveTo>
                  <a:pt x="3436" y="10309"/>
                </a:moveTo>
                <a:cubicBezTo>
                  <a:pt x="3166" y="10309"/>
                  <a:pt x="2945" y="10529"/>
                  <a:pt x="2945" y="10800"/>
                </a:cubicBezTo>
                <a:cubicBezTo>
                  <a:pt x="2945" y="11072"/>
                  <a:pt x="3166" y="11291"/>
                  <a:pt x="3436" y="11291"/>
                </a:cubicBezTo>
                <a:cubicBezTo>
                  <a:pt x="3707" y="11291"/>
                  <a:pt x="3927" y="11072"/>
                  <a:pt x="3927" y="10800"/>
                </a:cubicBezTo>
                <a:cubicBezTo>
                  <a:pt x="3927" y="10529"/>
                  <a:pt x="3707" y="10309"/>
                  <a:pt x="3436" y="10309"/>
                </a:cubicBezTo>
                <a:moveTo>
                  <a:pt x="6873" y="3998"/>
                </a:moveTo>
                <a:cubicBezTo>
                  <a:pt x="6638" y="4134"/>
                  <a:pt x="6558" y="4434"/>
                  <a:pt x="6693" y="4669"/>
                </a:cubicBezTo>
                <a:cubicBezTo>
                  <a:pt x="6829" y="4903"/>
                  <a:pt x="7129" y="4984"/>
                  <a:pt x="7364" y="4848"/>
                </a:cubicBezTo>
                <a:cubicBezTo>
                  <a:pt x="7599" y="4713"/>
                  <a:pt x="7679" y="4412"/>
                  <a:pt x="7543" y="4178"/>
                </a:cubicBezTo>
                <a:cubicBezTo>
                  <a:pt x="7408" y="3943"/>
                  <a:pt x="7108" y="3863"/>
                  <a:pt x="6873" y="3998"/>
                </a:cubicBezTo>
                <a:moveTo>
                  <a:pt x="4178" y="14057"/>
                </a:moveTo>
                <a:cubicBezTo>
                  <a:pt x="3942" y="14192"/>
                  <a:pt x="3863" y="14492"/>
                  <a:pt x="3998" y="14727"/>
                </a:cubicBezTo>
                <a:cubicBezTo>
                  <a:pt x="4133" y="14962"/>
                  <a:pt x="4433" y="15043"/>
                  <a:pt x="4668" y="14907"/>
                </a:cubicBezTo>
                <a:cubicBezTo>
                  <a:pt x="4903" y="14772"/>
                  <a:pt x="4984" y="14472"/>
                  <a:pt x="4848" y="14236"/>
                </a:cubicBezTo>
                <a:cubicBezTo>
                  <a:pt x="4713" y="14001"/>
                  <a:pt x="4412" y="13921"/>
                  <a:pt x="4178" y="14057"/>
                </a:cubicBezTo>
                <a:moveTo>
                  <a:pt x="7364" y="16752"/>
                </a:moveTo>
                <a:cubicBezTo>
                  <a:pt x="7129" y="16617"/>
                  <a:pt x="6829" y="16697"/>
                  <a:pt x="6693" y="16932"/>
                </a:cubicBezTo>
                <a:cubicBezTo>
                  <a:pt x="6558" y="17167"/>
                  <a:pt x="6638" y="17467"/>
                  <a:pt x="6873" y="17602"/>
                </a:cubicBezTo>
                <a:cubicBezTo>
                  <a:pt x="7108" y="17738"/>
                  <a:pt x="7408" y="17658"/>
                  <a:pt x="7543" y="17422"/>
                </a:cubicBezTo>
                <a:cubicBezTo>
                  <a:pt x="7679" y="17188"/>
                  <a:pt x="7599" y="16887"/>
                  <a:pt x="7364" y="16752"/>
                </a:cubicBezTo>
                <a:moveTo>
                  <a:pt x="18164" y="10309"/>
                </a:moveTo>
                <a:cubicBezTo>
                  <a:pt x="17893" y="10309"/>
                  <a:pt x="17673" y="10529"/>
                  <a:pt x="17673" y="10800"/>
                </a:cubicBezTo>
                <a:cubicBezTo>
                  <a:pt x="17673" y="11072"/>
                  <a:pt x="17893" y="11291"/>
                  <a:pt x="18164" y="11291"/>
                </a:cubicBezTo>
                <a:cubicBezTo>
                  <a:pt x="18434" y="11291"/>
                  <a:pt x="18655" y="11072"/>
                  <a:pt x="18655" y="10800"/>
                </a:cubicBezTo>
                <a:cubicBezTo>
                  <a:pt x="18655" y="10529"/>
                  <a:pt x="18434" y="10309"/>
                  <a:pt x="18164" y="10309"/>
                </a:cubicBezTo>
              </a:path>
            </a:pathLst>
          </a:custGeom>
          <a:solidFill>
            <a:schemeClr val="bg1"/>
          </a:solidFill>
          <a:ln w="12700">
            <a:miter lim="400000"/>
          </a:ln>
        </p:spPr>
        <p:txBody>
          <a:bodyPr lIns="38100" tIns="38100" rIns="38100" bIns="38100" anchor="ctr"/>
          <a:lstStyle/>
          <a:p>
            <a:endParaRPr>
              <a:solidFill>
                <a:prstClr val="black"/>
              </a:solidFill>
            </a:endParaRPr>
          </a:p>
        </p:txBody>
      </p:sp>
      <p:sp>
        <p:nvSpPr>
          <p:cNvPr id="112" name="Shape 3647">
            <a:extLst>
              <a:ext uri="{FF2B5EF4-FFF2-40B4-BE49-F238E27FC236}">
                <a16:creationId xmlns:a16="http://schemas.microsoft.com/office/drawing/2014/main" id="{EDE7EDED-97DA-66E0-E223-AE08A6524CCA}"/>
              </a:ext>
            </a:extLst>
          </p:cNvPr>
          <p:cNvSpPr/>
          <p:nvPr/>
        </p:nvSpPr>
        <p:spPr>
          <a:xfrm>
            <a:off x="6929925" y="4402097"/>
            <a:ext cx="531718" cy="584890"/>
          </a:xfrm>
          <a:custGeom>
            <a:avLst/>
            <a:gdLst/>
            <a:ahLst/>
            <a:cxnLst>
              <a:cxn ang="0">
                <a:pos x="wd2" y="hd2"/>
              </a:cxn>
              <a:cxn ang="5400000">
                <a:pos x="wd2" y="hd2"/>
              </a:cxn>
              <a:cxn ang="10800000">
                <a:pos x="wd2" y="hd2"/>
              </a:cxn>
              <a:cxn ang="16200000">
                <a:pos x="wd2" y="hd2"/>
              </a:cxn>
            </a:cxnLst>
            <a:rect l="0" t="0" r="r" b="b"/>
            <a:pathLst>
              <a:path w="21600" h="21600" extrusionOk="0">
                <a:moveTo>
                  <a:pt x="10800" y="4909"/>
                </a:moveTo>
                <a:cubicBezTo>
                  <a:pt x="5432" y="4909"/>
                  <a:pt x="1080" y="4030"/>
                  <a:pt x="1080" y="2945"/>
                </a:cubicBezTo>
                <a:cubicBezTo>
                  <a:pt x="1080" y="1861"/>
                  <a:pt x="5432" y="982"/>
                  <a:pt x="10800" y="982"/>
                </a:cubicBezTo>
                <a:cubicBezTo>
                  <a:pt x="16168" y="982"/>
                  <a:pt x="20520" y="1861"/>
                  <a:pt x="20520" y="2945"/>
                </a:cubicBezTo>
                <a:cubicBezTo>
                  <a:pt x="20520" y="4030"/>
                  <a:pt x="16168" y="4909"/>
                  <a:pt x="10800" y="4909"/>
                </a:cubicBezTo>
                <a:moveTo>
                  <a:pt x="16305" y="8659"/>
                </a:moveTo>
                <a:cubicBezTo>
                  <a:pt x="14130" y="10260"/>
                  <a:pt x="11880" y="11916"/>
                  <a:pt x="11880" y="14727"/>
                </a:cubicBezTo>
                <a:cubicBezTo>
                  <a:pt x="11880" y="17561"/>
                  <a:pt x="11880" y="19270"/>
                  <a:pt x="11642" y="20135"/>
                </a:cubicBezTo>
                <a:cubicBezTo>
                  <a:pt x="11522" y="20573"/>
                  <a:pt x="11509" y="20618"/>
                  <a:pt x="10800" y="20618"/>
                </a:cubicBezTo>
                <a:cubicBezTo>
                  <a:pt x="10091" y="20618"/>
                  <a:pt x="10078" y="20573"/>
                  <a:pt x="9957" y="20135"/>
                </a:cubicBezTo>
                <a:cubicBezTo>
                  <a:pt x="9818" y="19627"/>
                  <a:pt x="9761" y="18820"/>
                  <a:pt x="9738" y="17673"/>
                </a:cubicBezTo>
                <a:lnTo>
                  <a:pt x="10260" y="17673"/>
                </a:lnTo>
                <a:cubicBezTo>
                  <a:pt x="10558" y="17673"/>
                  <a:pt x="10800" y="17453"/>
                  <a:pt x="10800" y="17182"/>
                </a:cubicBezTo>
                <a:cubicBezTo>
                  <a:pt x="10800" y="16911"/>
                  <a:pt x="10558" y="16691"/>
                  <a:pt x="10260" y="16691"/>
                </a:cubicBezTo>
                <a:lnTo>
                  <a:pt x="9724" y="16691"/>
                </a:lnTo>
                <a:cubicBezTo>
                  <a:pt x="9722" y="16381"/>
                  <a:pt x="9721" y="16059"/>
                  <a:pt x="9721" y="15709"/>
                </a:cubicBezTo>
                <a:lnTo>
                  <a:pt x="10260" y="15709"/>
                </a:lnTo>
                <a:cubicBezTo>
                  <a:pt x="10558" y="15709"/>
                  <a:pt x="10800" y="15489"/>
                  <a:pt x="10800" y="15218"/>
                </a:cubicBezTo>
                <a:cubicBezTo>
                  <a:pt x="10800" y="14947"/>
                  <a:pt x="10558" y="14727"/>
                  <a:pt x="10260" y="14727"/>
                </a:cubicBezTo>
                <a:lnTo>
                  <a:pt x="9720" y="14727"/>
                </a:lnTo>
                <a:cubicBezTo>
                  <a:pt x="9720" y="11916"/>
                  <a:pt x="7470" y="10260"/>
                  <a:pt x="5295" y="8659"/>
                </a:cubicBezTo>
                <a:cubicBezTo>
                  <a:pt x="3543" y="7370"/>
                  <a:pt x="1872" y="6139"/>
                  <a:pt x="1294" y="4344"/>
                </a:cubicBezTo>
                <a:cubicBezTo>
                  <a:pt x="3119" y="5266"/>
                  <a:pt x="6691" y="5891"/>
                  <a:pt x="10800" y="5891"/>
                </a:cubicBezTo>
                <a:cubicBezTo>
                  <a:pt x="14905" y="5891"/>
                  <a:pt x="18475" y="5266"/>
                  <a:pt x="20302" y="4347"/>
                </a:cubicBezTo>
                <a:cubicBezTo>
                  <a:pt x="19721" y="6143"/>
                  <a:pt x="18053" y="7373"/>
                  <a:pt x="16305" y="8659"/>
                </a:cubicBezTo>
                <a:moveTo>
                  <a:pt x="10800" y="0"/>
                </a:moveTo>
                <a:cubicBezTo>
                  <a:pt x="4835" y="0"/>
                  <a:pt x="0" y="1319"/>
                  <a:pt x="0" y="2945"/>
                </a:cubicBezTo>
                <a:cubicBezTo>
                  <a:pt x="0" y="8836"/>
                  <a:pt x="8640" y="9818"/>
                  <a:pt x="8640" y="14727"/>
                </a:cubicBezTo>
                <a:lnTo>
                  <a:pt x="8640" y="15217"/>
                </a:lnTo>
                <a:lnTo>
                  <a:pt x="8640" y="15218"/>
                </a:lnTo>
                <a:lnTo>
                  <a:pt x="8640" y="15219"/>
                </a:lnTo>
                <a:cubicBezTo>
                  <a:pt x="8641" y="15938"/>
                  <a:pt x="8642" y="16572"/>
                  <a:pt x="8649" y="17142"/>
                </a:cubicBezTo>
                <a:cubicBezTo>
                  <a:pt x="8647" y="17155"/>
                  <a:pt x="8640" y="17168"/>
                  <a:pt x="8640" y="17182"/>
                </a:cubicBezTo>
                <a:cubicBezTo>
                  <a:pt x="8640" y="17199"/>
                  <a:pt x="8648" y="17212"/>
                  <a:pt x="8651" y="17230"/>
                </a:cubicBezTo>
                <a:cubicBezTo>
                  <a:pt x="8699" y="20896"/>
                  <a:pt x="8995" y="21600"/>
                  <a:pt x="10800" y="21600"/>
                </a:cubicBezTo>
                <a:cubicBezTo>
                  <a:pt x="12960" y="21600"/>
                  <a:pt x="12960" y="20618"/>
                  <a:pt x="12960" y="14727"/>
                </a:cubicBezTo>
                <a:cubicBezTo>
                  <a:pt x="12960" y="9818"/>
                  <a:pt x="21600" y="8836"/>
                  <a:pt x="21600" y="2945"/>
                </a:cubicBezTo>
                <a:cubicBezTo>
                  <a:pt x="21600" y="1319"/>
                  <a:pt x="16765" y="0"/>
                  <a:pt x="10800" y="0"/>
                </a:cubicBezTo>
              </a:path>
            </a:pathLst>
          </a:custGeom>
          <a:solidFill>
            <a:schemeClr val="bg1"/>
          </a:solidFill>
          <a:ln w="12700">
            <a:miter lim="400000"/>
          </a:ln>
        </p:spPr>
        <p:txBody>
          <a:bodyPr lIns="38100" tIns="38100" rIns="38100" bIns="38100" anchor="ctr"/>
          <a:lstStyle/>
          <a:p>
            <a:endParaRPr>
              <a:solidFill>
                <a:prstClr val="black"/>
              </a:solidFill>
            </a:endParaRPr>
          </a:p>
        </p:txBody>
      </p:sp>
      <p:pic>
        <p:nvPicPr>
          <p:cNvPr id="113" name="Graphic 112" descr="Hourglass">
            <a:extLst>
              <a:ext uri="{FF2B5EF4-FFF2-40B4-BE49-F238E27FC236}">
                <a16:creationId xmlns:a16="http://schemas.microsoft.com/office/drawing/2014/main" id="{F1E94DC2-634B-1B11-5CE4-DB095287494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783803" y="4428308"/>
            <a:ext cx="584890" cy="584890"/>
          </a:xfrm>
          <a:prstGeom prst="rect">
            <a:avLst/>
          </a:prstGeom>
        </p:spPr>
      </p:pic>
      <p:pic>
        <p:nvPicPr>
          <p:cNvPr id="114" name="Graphic 113" descr="Database">
            <a:extLst>
              <a:ext uri="{FF2B5EF4-FFF2-40B4-BE49-F238E27FC236}">
                <a16:creationId xmlns:a16="http://schemas.microsoft.com/office/drawing/2014/main" id="{B8A25CA3-D5D6-10DC-B6F1-5A558C7F15B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777959" y="4793172"/>
            <a:ext cx="584890" cy="584890"/>
          </a:xfrm>
          <a:prstGeom prst="rect">
            <a:avLst/>
          </a:prstGeom>
        </p:spPr>
      </p:pic>
      <p:sp>
        <p:nvSpPr>
          <p:cNvPr id="116" name="Oval 115">
            <a:extLst>
              <a:ext uri="{FF2B5EF4-FFF2-40B4-BE49-F238E27FC236}">
                <a16:creationId xmlns:a16="http://schemas.microsoft.com/office/drawing/2014/main" id="{93C4B1DA-10DD-76E8-4EB9-7A131DD2F8EB}"/>
              </a:ext>
            </a:extLst>
          </p:cNvPr>
          <p:cNvSpPr/>
          <p:nvPr/>
        </p:nvSpPr>
        <p:spPr>
          <a:xfrm>
            <a:off x="4095715" y="1463265"/>
            <a:ext cx="3946109" cy="3946109"/>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Rectangle 118">
            <a:extLst>
              <a:ext uri="{FF2B5EF4-FFF2-40B4-BE49-F238E27FC236}">
                <a16:creationId xmlns:a16="http://schemas.microsoft.com/office/drawing/2014/main" id="{0E84A36B-03B8-EEDC-9D37-A99510900DA8}"/>
              </a:ext>
            </a:extLst>
          </p:cNvPr>
          <p:cNvSpPr/>
          <p:nvPr/>
        </p:nvSpPr>
        <p:spPr>
          <a:xfrm>
            <a:off x="2628" y="-1"/>
            <a:ext cx="4158683" cy="1859081"/>
          </a:xfrm>
          <a:custGeom>
            <a:avLst/>
            <a:gdLst>
              <a:gd name="connsiteX0" fmla="*/ 0 w 3979271"/>
              <a:gd name="connsiteY0" fmla="*/ 0 h 1700981"/>
              <a:gd name="connsiteX1" fmla="*/ 3979271 w 3979271"/>
              <a:gd name="connsiteY1" fmla="*/ 0 h 1700981"/>
              <a:gd name="connsiteX2" fmla="*/ 3979271 w 3979271"/>
              <a:gd name="connsiteY2" fmla="*/ 1700981 h 1700981"/>
              <a:gd name="connsiteX3" fmla="*/ 0 w 3979271"/>
              <a:gd name="connsiteY3" fmla="*/ 1700981 h 1700981"/>
              <a:gd name="connsiteX4" fmla="*/ 0 w 3979271"/>
              <a:gd name="connsiteY4" fmla="*/ 0 h 1700981"/>
              <a:gd name="connsiteX0" fmla="*/ 0 w 4476680"/>
              <a:gd name="connsiteY0" fmla="*/ 0 h 1913603"/>
              <a:gd name="connsiteX1" fmla="*/ 3979271 w 4476680"/>
              <a:gd name="connsiteY1" fmla="*/ 0 h 1913603"/>
              <a:gd name="connsiteX2" fmla="*/ 3979271 w 4476680"/>
              <a:gd name="connsiteY2" fmla="*/ 1700981 h 1913603"/>
              <a:gd name="connsiteX3" fmla="*/ 0 w 4476680"/>
              <a:gd name="connsiteY3" fmla="*/ 1700981 h 1913603"/>
              <a:gd name="connsiteX4" fmla="*/ 0 w 4476680"/>
              <a:gd name="connsiteY4" fmla="*/ 0 h 1913603"/>
              <a:gd name="connsiteX0" fmla="*/ 0 w 4098872"/>
              <a:gd name="connsiteY0" fmla="*/ 0 h 1752178"/>
              <a:gd name="connsiteX1" fmla="*/ 3979271 w 4098872"/>
              <a:gd name="connsiteY1" fmla="*/ 0 h 1752178"/>
              <a:gd name="connsiteX2" fmla="*/ 1698187 w 4098872"/>
              <a:gd name="connsiteY2" fmla="*/ 727588 h 1752178"/>
              <a:gd name="connsiteX3" fmla="*/ 0 w 4098872"/>
              <a:gd name="connsiteY3" fmla="*/ 1700981 h 1752178"/>
              <a:gd name="connsiteX4" fmla="*/ 0 w 4098872"/>
              <a:gd name="connsiteY4" fmla="*/ 0 h 1752178"/>
              <a:gd name="connsiteX0" fmla="*/ 0 w 4153059"/>
              <a:gd name="connsiteY0" fmla="*/ 0 h 1737326"/>
              <a:gd name="connsiteX1" fmla="*/ 3979271 w 4153059"/>
              <a:gd name="connsiteY1" fmla="*/ 0 h 1737326"/>
              <a:gd name="connsiteX2" fmla="*/ 1698187 w 4153059"/>
              <a:gd name="connsiteY2" fmla="*/ 727588 h 1737326"/>
              <a:gd name="connsiteX3" fmla="*/ 0 w 4153059"/>
              <a:gd name="connsiteY3" fmla="*/ 1700981 h 1737326"/>
              <a:gd name="connsiteX4" fmla="*/ 0 w 4153059"/>
              <a:gd name="connsiteY4" fmla="*/ 0 h 1737326"/>
              <a:gd name="connsiteX0" fmla="*/ 0 w 4213531"/>
              <a:gd name="connsiteY0" fmla="*/ 0 h 1745556"/>
              <a:gd name="connsiteX1" fmla="*/ 3979271 w 4213531"/>
              <a:gd name="connsiteY1" fmla="*/ 0 h 1745556"/>
              <a:gd name="connsiteX2" fmla="*/ 2238961 w 4213531"/>
              <a:gd name="connsiteY2" fmla="*/ 1032388 h 1745556"/>
              <a:gd name="connsiteX3" fmla="*/ 0 w 4213531"/>
              <a:gd name="connsiteY3" fmla="*/ 1700981 h 1745556"/>
              <a:gd name="connsiteX4" fmla="*/ 0 w 4213531"/>
              <a:gd name="connsiteY4" fmla="*/ 0 h 1745556"/>
              <a:gd name="connsiteX0" fmla="*/ 0 w 4164930"/>
              <a:gd name="connsiteY0" fmla="*/ 0 h 1735713"/>
              <a:gd name="connsiteX1" fmla="*/ 3979271 w 4164930"/>
              <a:gd name="connsiteY1" fmla="*/ 0 h 1735713"/>
              <a:gd name="connsiteX2" fmla="*/ 2238961 w 4164930"/>
              <a:gd name="connsiteY2" fmla="*/ 1032388 h 1735713"/>
              <a:gd name="connsiteX3" fmla="*/ 0 w 4164930"/>
              <a:gd name="connsiteY3" fmla="*/ 1700981 h 1735713"/>
              <a:gd name="connsiteX4" fmla="*/ 0 w 4164930"/>
              <a:gd name="connsiteY4" fmla="*/ 0 h 1735713"/>
              <a:gd name="connsiteX0" fmla="*/ 0 w 4172383"/>
              <a:gd name="connsiteY0" fmla="*/ 0 h 1735713"/>
              <a:gd name="connsiteX1" fmla="*/ 3979271 w 4172383"/>
              <a:gd name="connsiteY1" fmla="*/ 0 h 1735713"/>
              <a:gd name="connsiteX2" fmla="*/ 2238961 w 4172383"/>
              <a:gd name="connsiteY2" fmla="*/ 1032388 h 1735713"/>
              <a:gd name="connsiteX3" fmla="*/ 0 w 4172383"/>
              <a:gd name="connsiteY3" fmla="*/ 1700981 h 1735713"/>
              <a:gd name="connsiteX4" fmla="*/ 0 w 4172383"/>
              <a:gd name="connsiteY4" fmla="*/ 0 h 1735713"/>
              <a:gd name="connsiteX0" fmla="*/ 0 w 4172383"/>
              <a:gd name="connsiteY0" fmla="*/ 0 h 1871539"/>
              <a:gd name="connsiteX1" fmla="*/ 3979271 w 4172383"/>
              <a:gd name="connsiteY1" fmla="*/ 0 h 1871539"/>
              <a:gd name="connsiteX2" fmla="*/ 2238961 w 4172383"/>
              <a:gd name="connsiteY2" fmla="*/ 1032388 h 1871539"/>
              <a:gd name="connsiteX3" fmla="*/ 0 w 4172383"/>
              <a:gd name="connsiteY3" fmla="*/ 1700981 h 1871539"/>
              <a:gd name="connsiteX4" fmla="*/ 0 w 4172383"/>
              <a:gd name="connsiteY4" fmla="*/ 0 h 1871539"/>
              <a:gd name="connsiteX0" fmla="*/ 0 w 4158683"/>
              <a:gd name="connsiteY0" fmla="*/ 0 h 1859081"/>
              <a:gd name="connsiteX1" fmla="*/ 3979271 w 4158683"/>
              <a:gd name="connsiteY1" fmla="*/ 0 h 1859081"/>
              <a:gd name="connsiteX2" fmla="*/ 2238961 w 4158683"/>
              <a:gd name="connsiteY2" fmla="*/ 1032388 h 1859081"/>
              <a:gd name="connsiteX3" fmla="*/ 0 w 4158683"/>
              <a:gd name="connsiteY3" fmla="*/ 1700981 h 1859081"/>
              <a:gd name="connsiteX4" fmla="*/ 0 w 4158683"/>
              <a:gd name="connsiteY4" fmla="*/ 0 h 18590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8683" h="1859081">
                <a:moveTo>
                  <a:pt x="0" y="0"/>
                </a:moveTo>
                <a:lnTo>
                  <a:pt x="3979271" y="0"/>
                </a:lnTo>
                <a:cubicBezTo>
                  <a:pt x="4662147" y="883265"/>
                  <a:pt x="3246302" y="1850104"/>
                  <a:pt x="2238961" y="1032388"/>
                </a:cubicBezTo>
                <a:cubicBezTo>
                  <a:pt x="1231620" y="214672"/>
                  <a:pt x="515728" y="2456427"/>
                  <a:pt x="0" y="1700981"/>
                </a:cubicBez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Rectangle 118">
            <a:extLst>
              <a:ext uri="{FF2B5EF4-FFF2-40B4-BE49-F238E27FC236}">
                <a16:creationId xmlns:a16="http://schemas.microsoft.com/office/drawing/2014/main" id="{E5717CA6-8F6E-6E98-4F01-04D2347CA3A2}"/>
              </a:ext>
            </a:extLst>
          </p:cNvPr>
          <p:cNvSpPr/>
          <p:nvPr/>
        </p:nvSpPr>
        <p:spPr>
          <a:xfrm rot="10800000">
            <a:off x="9134167" y="5489377"/>
            <a:ext cx="3034854" cy="1356689"/>
          </a:xfrm>
          <a:custGeom>
            <a:avLst/>
            <a:gdLst>
              <a:gd name="connsiteX0" fmla="*/ 0 w 3979271"/>
              <a:gd name="connsiteY0" fmla="*/ 0 h 1700981"/>
              <a:gd name="connsiteX1" fmla="*/ 3979271 w 3979271"/>
              <a:gd name="connsiteY1" fmla="*/ 0 h 1700981"/>
              <a:gd name="connsiteX2" fmla="*/ 3979271 w 3979271"/>
              <a:gd name="connsiteY2" fmla="*/ 1700981 h 1700981"/>
              <a:gd name="connsiteX3" fmla="*/ 0 w 3979271"/>
              <a:gd name="connsiteY3" fmla="*/ 1700981 h 1700981"/>
              <a:gd name="connsiteX4" fmla="*/ 0 w 3979271"/>
              <a:gd name="connsiteY4" fmla="*/ 0 h 1700981"/>
              <a:gd name="connsiteX0" fmla="*/ 0 w 4476680"/>
              <a:gd name="connsiteY0" fmla="*/ 0 h 1913603"/>
              <a:gd name="connsiteX1" fmla="*/ 3979271 w 4476680"/>
              <a:gd name="connsiteY1" fmla="*/ 0 h 1913603"/>
              <a:gd name="connsiteX2" fmla="*/ 3979271 w 4476680"/>
              <a:gd name="connsiteY2" fmla="*/ 1700981 h 1913603"/>
              <a:gd name="connsiteX3" fmla="*/ 0 w 4476680"/>
              <a:gd name="connsiteY3" fmla="*/ 1700981 h 1913603"/>
              <a:gd name="connsiteX4" fmla="*/ 0 w 4476680"/>
              <a:gd name="connsiteY4" fmla="*/ 0 h 1913603"/>
              <a:gd name="connsiteX0" fmla="*/ 0 w 4098872"/>
              <a:gd name="connsiteY0" fmla="*/ 0 h 1752178"/>
              <a:gd name="connsiteX1" fmla="*/ 3979271 w 4098872"/>
              <a:gd name="connsiteY1" fmla="*/ 0 h 1752178"/>
              <a:gd name="connsiteX2" fmla="*/ 1698187 w 4098872"/>
              <a:gd name="connsiteY2" fmla="*/ 727588 h 1752178"/>
              <a:gd name="connsiteX3" fmla="*/ 0 w 4098872"/>
              <a:gd name="connsiteY3" fmla="*/ 1700981 h 1752178"/>
              <a:gd name="connsiteX4" fmla="*/ 0 w 4098872"/>
              <a:gd name="connsiteY4" fmla="*/ 0 h 1752178"/>
              <a:gd name="connsiteX0" fmla="*/ 0 w 4153059"/>
              <a:gd name="connsiteY0" fmla="*/ 0 h 1737326"/>
              <a:gd name="connsiteX1" fmla="*/ 3979271 w 4153059"/>
              <a:gd name="connsiteY1" fmla="*/ 0 h 1737326"/>
              <a:gd name="connsiteX2" fmla="*/ 1698187 w 4153059"/>
              <a:gd name="connsiteY2" fmla="*/ 727588 h 1737326"/>
              <a:gd name="connsiteX3" fmla="*/ 0 w 4153059"/>
              <a:gd name="connsiteY3" fmla="*/ 1700981 h 1737326"/>
              <a:gd name="connsiteX4" fmla="*/ 0 w 4153059"/>
              <a:gd name="connsiteY4" fmla="*/ 0 h 1737326"/>
              <a:gd name="connsiteX0" fmla="*/ 0 w 4213531"/>
              <a:gd name="connsiteY0" fmla="*/ 0 h 1745556"/>
              <a:gd name="connsiteX1" fmla="*/ 3979271 w 4213531"/>
              <a:gd name="connsiteY1" fmla="*/ 0 h 1745556"/>
              <a:gd name="connsiteX2" fmla="*/ 2238961 w 4213531"/>
              <a:gd name="connsiteY2" fmla="*/ 1032388 h 1745556"/>
              <a:gd name="connsiteX3" fmla="*/ 0 w 4213531"/>
              <a:gd name="connsiteY3" fmla="*/ 1700981 h 1745556"/>
              <a:gd name="connsiteX4" fmla="*/ 0 w 4213531"/>
              <a:gd name="connsiteY4" fmla="*/ 0 h 1745556"/>
              <a:gd name="connsiteX0" fmla="*/ 0 w 4164930"/>
              <a:gd name="connsiteY0" fmla="*/ 0 h 1735713"/>
              <a:gd name="connsiteX1" fmla="*/ 3979271 w 4164930"/>
              <a:gd name="connsiteY1" fmla="*/ 0 h 1735713"/>
              <a:gd name="connsiteX2" fmla="*/ 2238961 w 4164930"/>
              <a:gd name="connsiteY2" fmla="*/ 1032388 h 1735713"/>
              <a:gd name="connsiteX3" fmla="*/ 0 w 4164930"/>
              <a:gd name="connsiteY3" fmla="*/ 1700981 h 1735713"/>
              <a:gd name="connsiteX4" fmla="*/ 0 w 4164930"/>
              <a:gd name="connsiteY4" fmla="*/ 0 h 1735713"/>
              <a:gd name="connsiteX0" fmla="*/ 0 w 4172383"/>
              <a:gd name="connsiteY0" fmla="*/ 0 h 1735713"/>
              <a:gd name="connsiteX1" fmla="*/ 3979271 w 4172383"/>
              <a:gd name="connsiteY1" fmla="*/ 0 h 1735713"/>
              <a:gd name="connsiteX2" fmla="*/ 2238961 w 4172383"/>
              <a:gd name="connsiteY2" fmla="*/ 1032388 h 1735713"/>
              <a:gd name="connsiteX3" fmla="*/ 0 w 4172383"/>
              <a:gd name="connsiteY3" fmla="*/ 1700981 h 1735713"/>
              <a:gd name="connsiteX4" fmla="*/ 0 w 4172383"/>
              <a:gd name="connsiteY4" fmla="*/ 0 h 1735713"/>
              <a:gd name="connsiteX0" fmla="*/ 0 w 4172383"/>
              <a:gd name="connsiteY0" fmla="*/ 0 h 1871539"/>
              <a:gd name="connsiteX1" fmla="*/ 3979271 w 4172383"/>
              <a:gd name="connsiteY1" fmla="*/ 0 h 1871539"/>
              <a:gd name="connsiteX2" fmla="*/ 2238961 w 4172383"/>
              <a:gd name="connsiteY2" fmla="*/ 1032388 h 1871539"/>
              <a:gd name="connsiteX3" fmla="*/ 0 w 4172383"/>
              <a:gd name="connsiteY3" fmla="*/ 1700981 h 1871539"/>
              <a:gd name="connsiteX4" fmla="*/ 0 w 4172383"/>
              <a:gd name="connsiteY4" fmla="*/ 0 h 1871539"/>
              <a:gd name="connsiteX0" fmla="*/ 0 w 4158683"/>
              <a:gd name="connsiteY0" fmla="*/ 0 h 1859081"/>
              <a:gd name="connsiteX1" fmla="*/ 3979271 w 4158683"/>
              <a:gd name="connsiteY1" fmla="*/ 0 h 1859081"/>
              <a:gd name="connsiteX2" fmla="*/ 2238961 w 4158683"/>
              <a:gd name="connsiteY2" fmla="*/ 1032388 h 1859081"/>
              <a:gd name="connsiteX3" fmla="*/ 0 w 4158683"/>
              <a:gd name="connsiteY3" fmla="*/ 1700981 h 1859081"/>
              <a:gd name="connsiteX4" fmla="*/ 0 w 4158683"/>
              <a:gd name="connsiteY4" fmla="*/ 0 h 18590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8683" h="1859081">
                <a:moveTo>
                  <a:pt x="0" y="0"/>
                </a:moveTo>
                <a:lnTo>
                  <a:pt x="3979271" y="0"/>
                </a:lnTo>
                <a:cubicBezTo>
                  <a:pt x="4662147" y="883265"/>
                  <a:pt x="3246302" y="1850104"/>
                  <a:pt x="2238961" y="1032388"/>
                </a:cubicBezTo>
                <a:cubicBezTo>
                  <a:pt x="1231620" y="214672"/>
                  <a:pt x="515728" y="2456427"/>
                  <a:pt x="0" y="1700981"/>
                </a:cubicBezTo>
                <a:lnTo>
                  <a:pt x="0" y="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Donut 124">
            <a:extLst>
              <a:ext uri="{FF2B5EF4-FFF2-40B4-BE49-F238E27FC236}">
                <a16:creationId xmlns:a16="http://schemas.microsoft.com/office/drawing/2014/main" id="{8B00D080-C72F-8A9A-059A-455F6AAE7140}"/>
              </a:ext>
            </a:extLst>
          </p:cNvPr>
          <p:cNvSpPr/>
          <p:nvPr/>
        </p:nvSpPr>
        <p:spPr>
          <a:xfrm>
            <a:off x="3616331" y="959890"/>
            <a:ext cx="4938220" cy="4938220"/>
          </a:xfrm>
          <a:prstGeom prst="donut">
            <a:avLst>
              <a:gd name="adj" fmla="val 2869"/>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24" name="Picture 123">
            <a:extLst>
              <a:ext uri="{FF2B5EF4-FFF2-40B4-BE49-F238E27FC236}">
                <a16:creationId xmlns:a16="http://schemas.microsoft.com/office/drawing/2014/main" id="{FDF96399-875F-B3C3-1CA4-AE56E6372689}"/>
              </a:ext>
            </a:extLst>
          </p:cNvPr>
          <p:cNvPicPr>
            <a:picLocks noChangeAspect="1"/>
          </p:cNvPicPr>
          <p:nvPr/>
        </p:nvPicPr>
        <p:blipFill rotWithShape="1">
          <a:blip r:embed="rId6">
            <a:extLst>
              <a:ext uri="{28A0092B-C50C-407E-A947-70E740481C1C}">
                <a14:useLocalDpi xmlns:a14="http://schemas.microsoft.com/office/drawing/2010/main" val="0"/>
              </a:ext>
            </a:extLst>
          </a:blip>
          <a:srcRect l="32965" t="8351" r="27654"/>
          <a:stretch/>
        </p:blipFill>
        <p:spPr>
          <a:xfrm>
            <a:off x="5162354" y="1126636"/>
            <a:ext cx="2033376" cy="3153897"/>
          </a:xfrm>
          <a:prstGeom prst="rect">
            <a:avLst/>
          </a:prstGeom>
          <a:effectLst>
            <a:outerShdw blurRad="91132" dist="38100" dir="18900000" sx="103000" sy="103000" algn="bl" rotWithShape="0">
              <a:prstClr val="black">
                <a:alpha val="68000"/>
              </a:prstClr>
            </a:outerShdw>
          </a:effectLst>
        </p:spPr>
      </p:pic>
      <p:sp>
        <p:nvSpPr>
          <p:cNvPr id="118" name="TextBox 117">
            <a:extLst>
              <a:ext uri="{FF2B5EF4-FFF2-40B4-BE49-F238E27FC236}">
                <a16:creationId xmlns:a16="http://schemas.microsoft.com/office/drawing/2014/main" id="{CFBFF007-F45F-E7CA-9E9D-A4B4B65A395C}"/>
              </a:ext>
            </a:extLst>
          </p:cNvPr>
          <p:cNvSpPr txBox="1"/>
          <p:nvPr/>
        </p:nvSpPr>
        <p:spPr>
          <a:xfrm>
            <a:off x="4102569" y="2790705"/>
            <a:ext cx="3986007" cy="1692771"/>
          </a:xfrm>
          <a:prstGeom prst="rect">
            <a:avLst/>
          </a:prstGeom>
          <a:noFill/>
        </p:spPr>
        <p:txBody>
          <a:bodyPr wrap="square" rtlCol="0">
            <a:spAutoFit/>
          </a:bodyPr>
          <a:lstStyle/>
          <a:p>
            <a:pPr algn="ctr"/>
            <a:r>
              <a:rPr lang="en-US" sz="3600" b="1" dirty="0">
                <a:solidFill>
                  <a:schemeClr val="bg1"/>
                </a:solidFill>
                <a:latin typeface="Montserrat Black" pitchFamily="2" charset="77"/>
              </a:rPr>
              <a:t>YOUR HEADLINE </a:t>
            </a:r>
            <a:r>
              <a:rPr lang="en-US" sz="3200" b="1" i="1" dirty="0">
                <a:solidFill>
                  <a:schemeClr val="accent3"/>
                </a:solidFill>
                <a:latin typeface="Montserrat Black" pitchFamily="2" charset="77"/>
              </a:rPr>
              <a:t>PRESENTATION</a:t>
            </a:r>
            <a:endParaRPr lang="en-US" sz="3600" b="1" i="1" dirty="0">
              <a:solidFill>
                <a:schemeClr val="accent3"/>
              </a:solidFill>
              <a:latin typeface="Montserrat Black" pitchFamily="2" charset="77"/>
            </a:endParaRPr>
          </a:p>
        </p:txBody>
      </p:sp>
      <p:sp>
        <p:nvSpPr>
          <p:cNvPr id="126" name="Oval 125">
            <a:extLst>
              <a:ext uri="{FF2B5EF4-FFF2-40B4-BE49-F238E27FC236}">
                <a16:creationId xmlns:a16="http://schemas.microsoft.com/office/drawing/2014/main" id="{9CE65C4A-E498-F3FE-808F-61CC27891CDF}"/>
              </a:ext>
            </a:extLst>
          </p:cNvPr>
          <p:cNvSpPr/>
          <p:nvPr/>
        </p:nvSpPr>
        <p:spPr>
          <a:xfrm>
            <a:off x="10019071" y="576515"/>
            <a:ext cx="1163243" cy="1163243"/>
          </a:xfrm>
          <a:prstGeom prst="ellipse">
            <a:avLst/>
          </a:prstGeom>
          <a:solidFill>
            <a:schemeClr val="accent1">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Oval 126">
            <a:extLst>
              <a:ext uri="{FF2B5EF4-FFF2-40B4-BE49-F238E27FC236}">
                <a16:creationId xmlns:a16="http://schemas.microsoft.com/office/drawing/2014/main" id="{5FF9FFD8-C380-7A20-7E04-DFEF769FC590}"/>
              </a:ext>
            </a:extLst>
          </p:cNvPr>
          <p:cNvSpPr/>
          <p:nvPr/>
        </p:nvSpPr>
        <p:spPr>
          <a:xfrm>
            <a:off x="9311149" y="1087793"/>
            <a:ext cx="1163243" cy="1163243"/>
          </a:xfrm>
          <a:prstGeom prst="ellipse">
            <a:avLst/>
          </a:prstGeom>
          <a:solidFill>
            <a:schemeClr val="accent3">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Oval 127">
            <a:extLst>
              <a:ext uri="{FF2B5EF4-FFF2-40B4-BE49-F238E27FC236}">
                <a16:creationId xmlns:a16="http://schemas.microsoft.com/office/drawing/2014/main" id="{FF428209-9B18-6F41-FA19-889EE53CA1B1}"/>
              </a:ext>
            </a:extLst>
          </p:cNvPr>
          <p:cNvSpPr/>
          <p:nvPr/>
        </p:nvSpPr>
        <p:spPr>
          <a:xfrm>
            <a:off x="10227597" y="1396433"/>
            <a:ext cx="1163243" cy="1163243"/>
          </a:xfrm>
          <a:prstGeom prst="ellipse">
            <a:avLst/>
          </a:prstGeom>
          <a:solidFill>
            <a:schemeClr val="accent4">
              <a:alpha val="75977"/>
            </a:schemeClr>
          </a:solidFill>
          <a:ln>
            <a:noFill/>
          </a:ln>
          <a:effectLst>
            <a:outerShdw blurRad="50800" dist="50800" dir="5400000" algn="ctr" rotWithShape="0">
              <a:srgbClr val="000000">
                <a:alpha val="5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Oval 128">
            <a:extLst>
              <a:ext uri="{FF2B5EF4-FFF2-40B4-BE49-F238E27FC236}">
                <a16:creationId xmlns:a16="http://schemas.microsoft.com/office/drawing/2014/main" id="{E7FE5E7B-14E3-C066-0DB5-36C1D4CE475E}"/>
              </a:ext>
            </a:extLst>
          </p:cNvPr>
          <p:cNvSpPr/>
          <p:nvPr/>
        </p:nvSpPr>
        <p:spPr>
          <a:xfrm>
            <a:off x="576355" y="4793172"/>
            <a:ext cx="1163243" cy="1163243"/>
          </a:xfrm>
          <a:prstGeom prst="ellipse">
            <a:avLst/>
          </a:prstGeom>
          <a:solidFill>
            <a:schemeClr val="accent1">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Oval 129">
            <a:extLst>
              <a:ext uri="{FF2B5EF4-FFF2-40B4-BE49-F238E27FC236}">
                <a16:creationId xmlns:a16="http://schemas.microsoft.com/office/drawing/2014/main" id="{B42B8EBE-A6DA-28A8-663E-31D3BAC763A0}"/>
              </a:ext>
            </a:extLst>
          </p:cNvPr>
          <p:cNvSpPr/>
          <p:nvPr/>
        </p:nvSpPr>
        <p:spPr>
          <a:xfrm>
            <a:off x="383393" y="1384744"/>
            <a:ext cx="583840" cy="583840"/>
          </a:xfrm>
          <a:prstGeom prst="ellipse">
            <a:avLst/>
          </a:prstGeom>
          <a:solidFill>
            <a:schemeClr val="accent3">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30">
            <a:extLst>
              <a:ext uri="{FF2B5EF4-FFF2-40B4-BE49-F238E27FC236}">
                <a16:creationId xmlns:a16="http://schemas.microsoft.com/office/drawing/2014/main" id="{C150B3D1-B78F-03BD-B4EE-A15C2C564541}"/>
              </a:ext>
            </a:extLst>
          </p:cNvPr>
          <p:cNvSpPr/>
          <p:nvPr/>
        </p:nvSpPr>
        <p:spPr>
          <a:xfrm>
            <a:off x="8977215" y="5898110"/>
            <a:ext cx="666545" cy="666545"/>
          </a:xfrm>
          <a:prstGeom prst="ellipse">
            <a:avLst/>
          </a:prstGeom>
          <a:solidFill>
            <a:schemeClr val="accent4">
              <a:alpha val="75977"/>
            </a:schemeClr>
          </a:solidFill>
          <a:ln>
            <a:noFill/>
          </a:ln>
          <a:effectLst>
            <a:outerShdw blurRad="50800" dist="50800" dir="5400000" algn="ctr" rotWithShape="0">
              <a:srgbClr val="000000">
                <a:alpha val="5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a:extLst>
              <a:ext uri="{FF2B5EF4-FFF2-40B4-BE49-F238E27FC236}">
                <a16:creationId xmlns:a16="http://schemas.microsoft.com/office/drawing/2014/main" id="{0B1DE7E5-5A8B-CA7D-4947-32FE72E32E0E}"/>
              </a:ext>
            </a:extLst>
          </p:cNvPr>
          <p:cNvSpPr/>
          <p:nvPr/>
        </p:nvSpPr>
        <p:spPr>
          <a:xfrm>
            <a:off x="3414555" y="747555"/>
            <a:ext cx="5362891" cy="5362891"/>
          </a:xfrm>
          <a:prstGeom prst="ellipse">
            <a:avLst/>
          </a:prstGeom>
          <a:noFill/>
          <a:ln w="85725">
            <a:solidFill>
              <a:schemeClr val="accent4">
                <a:lumMod val="20000"/>
                <a:lumOff val="80000"/>
              </a:schemeClr>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F34FE8AA-0D3E-6BD0-164D-2AA76226E883}"/>
              </a:ext>
            </a:extLst>
          </p:cNvPr>
          <p:cNvSpPr txBox="1"/>
          <p:nvPr/>
        </p:nvSpPr>
        <p:spPr>
          <a:xfrm>
            <a:off x="13847647" y="1863549"/>
            <a:ext cx="1301389" cy="1107996"/>
          </a:xfrm>
          <a:prstGeom prst="rect">
            <a:avLst/>
          </a:prstGeom>
          <a:noFill/>
        </p:spPr>
        <p:txBody>
          <a:bodyPr wrap="square" rtlCol="0">
            <a:spAutoFit/>
          </a:bodyPr>
          <a:lstStyle/>
          <a:p>
            <a:r>
              <a:rPr lang="en-US" sz="6600" b="1" dirty="0">
                <a:solidFill>
                  <a:schemeClr val="bg2">
                    <a:lumMod val="90000"/>
                    <a:alpha val="37000"/>
                  </a:schemeClr>
                </a:solidFill>
                <a:latin typeface=""/>
              </a:rPr>
              <a:t>02</a:t>
            </a:r>
          </a:p>
        </p:txBody>
      </p:sp>
      <p:sp>
        <p:nvSpPr>
          <p:cNvPr id="3" name="TextBox 10">
            <a:extLst>
              <a:ext uri="{FF2B5EF4-FFF2-40B4-BE49-F238E27FC236}">
                <a16:creationId xmlns:a16="http://schemas.microsoft.com/office/drawing/2014/main" id="{9D3413BE-2FFC-A4DE-B1D0-4195D44E10B0}"/>
              </a:ext>
            </a:extLst>
          </p:cNvPr>
          <p:cNvSpPr txBox="1">
            <a:spLocks noChangeArrowheads="1"/>
          </p:cNvSpPr>
          <p:nvPr/>
        </p:nvSpPr>
        <p:spPr bwMode="auto">
          <a:xfrm>
            <a:off x="12602309" y="2492810"/>
            <a:ext cx="1651164" cy="830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2" tIns="45711" rIns="91422" bIns="45711">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es-CO" sz="1200" b="1" dirty="0">
                <a:solidFill>
                  <a:schemeClr val="bg1"/>
                </a:solidFill>
                <a:latin typeface="Arial" panose="020B0604020202020204" pitchFamily="34" charset="0"/>
                <a:cs typeface="Arial" panose="020B0604020202020204" pitchFamily="34" charset="0"/>
              </a:rPr>
              <a:t>Lorem ipsum </a:t>
            </a:r>
            <a:r>
              <a:rPr lang="es-CO" sz="1200" dirty="0">
                <a:solidFill>
                  <a:schemeClr val="bg1"/>
                </a:solidFill>
                <a:latin typeface="Arial" panose="020B0604020202020204" pitchFamily="34" charset="0"/>
                <a:cs typeface="Arial" panose="020B0604020202020204" pitchFamily="34" charset="0"/>
              </a:rPr>
              <a:t>dolor sit amet, consectetur adipiscing elit.  Fusce convallis magna non.</a:t>
            </a:r>
          </a:p>
        </p:txBody>
      </p:sp>
      <p:sp>
        <p:nvSpPr>
          <p:cNvPr id="4" name="CuadroTexto 39">
            <a:extLst>
              <a:ext uri="{FF2B5EF4-FFF2-40B4-BE49-F238E27FC236}">
                <a16:creationId xmlns:a16="http://schemas.microsoft.com/office/drawing/2014/main" id="{919D967E-009C-94FA-7225-21A4C71D005E}"/>
              </a:ext>
            </a:extLst>
          </p:cNvPr>
          <p:cNvSpPr txBox="1"/>
          <p:nvPr/>
        </p:nvSpPr>
        <p:spPr>
          <a:xfrm>
            <a:off x="12602309" y="2246571"/>
            <a:ext cx="1777514" cy="338554"/>
          </a:xfrm>
          <a:prstGeom prst="rect">
            <a:avLst/>
          </a:prstGeom>
          <a:noFill/>
        </p:spPr>
        <p:txBody>
          <a:bodyPr wrap="square" rtlCol="0">
            <a:spAutoFit/>
          </a:bodyPr>
          <a:lstStyle/>
          <a:p>
            <a:r>
              <a:rPr lang="en-US" sz="1600" b="1" dirty="0">
                <a:solidFill>
                  <a:schemeClr val="bg1"/>
                </a:solidFill>
              </a:rPr>
              <a:t>YOUR TITLE HERE</a:t>
            </a:r>
          </a:p>
        </p:txBody>
      </p:sp>
      <p:sp>
        <p:nvSpPr>
          <p:cNvPr id="5" name="TextBox 4">
            <a:extLst>
              <a:ext uri="{FF2B5EF4-FFF2-40B4-BE49-F238E27FC236}">
                <a16:creationId xmlns:a16="http://schemas.microsoft.com/office/drawing/2014/main" id="{2D511E0D-DF7B-68C4-6C88-CF3924D85F32}"/>
              </a:ext>
            </a:extLst>
          </p:cNvPr>
          <p:cNvSpPr txBox="1"/>
          <p:nvPr/>
        </p:nvSpPr>
        <p:spPr>
          <a:xfrm>
            <a:off x="14349353" y="3312024"/>
            <a:ext cx="1301389" cy="1107996"/>
          </a:xfrm>
          <a:prstGeom prst="rect">
            <a:avLst/>
          </a:prstGeom>
          <a:noFill/>
        </p:spPr>
        <p:txBody>
          <a:bodyPr wrap="square" rtlCol="0">
            <a:spAutoFit/>
          </a:bodyPr>
          <a:lstStyle/>
          <a:p>
            <a:r>
              <a:rPr lang="en-US" sz="6600" b="1" dirty="0">
                <a:solidFill>
                  <a:schemeClr val="bg2">
                    <a:lumMod val="90000"/>
                    <a:alpha val="37000"/>
                  </a:schemeClr>
                </a:solidFill>
                <a:latin typeface=""/>
              </a:rPr>
              <a:t>03</a:t>
            </a:r>
          </a:p>
        </p:txBody>
      </p:sp>
      <p:sp>
        <p:nvSpPr>
          <p:cNvPr id="6" name="TextBox 10">
            <a:extLst>
              <a:ext uri="{FF2B5EF4-FFF2-40B4-BE49-F238E27FC236}">
                <a16:creationId xmlns:a16="http://schemas.microsoft.com/office/drawing/2014/main" id="{F827A7C4-A1D8-2B15-9CD7-A41A8939CE01}"/>
              </a:ext>
            </a:extLst>
          </p:cNvPr>
          <p:cNvSpPr txBox="1">
            <a:spLocks noChangeArrowheads="1"/>
          </p:cNvSpPr>
          <p:nvPr/>
        </p:nvSpPr>
        <p:spPr bwMode="auto">
          <a:xfrm>
            <a:off x="13104015" y="3941285"/>
            <a:ext cx="1651164" cy="830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2" tIns="45711" rIns="91422" bIns="45711">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es-CO" sz="1200" b="1" dirty="0">
                <a:solidFill>
                  <a:schemeClr val="bg1"/>
                </a:solidFill>
                <a:latin typeface="Arial" panose="020B0604020202020204" pitchFamily="34" charset="0"/>
                <a:cs typeface="Arial" panose="020B0604020202020204" pitchFamily="34" charset="0"/>
              </a:rPr>
              <a:t>Lorem ipsum </a:t>
            </a:r>
            <a:r>
              <a:rPr lang="es-CO" sz="1200" dirty="0">
                <a:solidFill>
                  <a:schemeClr val="bg1"/>
                </a:solidFill>
                <a:latin typeface="Arial" panose="020B0604020202020204" pitchFamily="34" charset="0"/>
                <a:cs typeface="Arial" panose="020B0604020202020204" pitchFamily="34" charset="0"/>
              </a:rPr>
              <a:t>dolor sit amet, consectetur adipiscing elit.  Fusce convallis magna non.</a:t>
            </a:r>
          </a:p>
        </p:txBody>
      </p:sp>
      <p:sp>
        <p:nvSpPr>
          <p:cNvPr id="7" name="CuadroTexto 39">
            <a:extLst>
              <a:ext uri="{FF2B5EF4-FFF2-40B4-BE49-F238E27FC236}">
                <a16:creationId xmlns:a16="http://schemas.microsoft.com/office/drawing/2014/main" id="{04C20E9B-3BBF-E777-0BB3-5B300240A163}"/>
              </a:ext>
            </a:extLst>
          </p:cNvPr>
          <p:cNvSpPr txBox="1"/>
          <p:nvPr/>
        </p:nvSpPr>
        <p:spPr>
          <a:xfrm>
            <a:off x="13104015" y="3695046"/>
            <a:ext cx="1777514" cy="338554"/>
          </a:xfrm>
          <a:prstGeom prst="rect">
            <a:avLst/>
          </a:prstGeom>
          <a:noFill/>
        </p:spPr>
        <p:txBody>
          <a:bodyPr wrap="square" rtlCol="0">
            <a:spAutoFit/>
          </a:bodyPr>
          <a:lstStyle/>
          <a:p>
            <a:r>
              <a:rPr lang="en-US" sz="1600" b="1" dirty="0">
                <a:solidFill>
                  <a:schemeClr val="bg1"/>
                </a:solidFill>
              </a:rPr>
              <a:t>YOUR TITLE HERE</a:t>
            </a:r>
          </a:p>
        </p:txBody>
      </p:sp>
      <p:sp>
        <p:nvSpPr>
          <p:cNvPr id="8" name="TextBox 7">
            <a:extLst>
              <a:ext uri="{FF2B5EF4-FFF2-40B4-BE49-F238E27FC236}">
                <a16:creationId xmlns:a16="http://schemas.microsoft.com/office/drawing/2014/main" id="{7E9FFAAE-A980-DFD7-4459-DCFCA35766F6}"/>
              </a:ext>
            </a:extLst>
          </p:cNvPr>
          <p:cNvSpPr txBox="1"/>
          <p:nvPr/>
        </p:nvSpPr>
        <p:spPr>
          <a:xfrm>
            <a:off x="14316985" y="4784775"/>
            <a:ext cx="1301389" cy="1107996"/>
          </a:xfrm>
          <a:prstGeom prst="rect">
            <a:avLst/>
          </a:prstGeom>
          <a:noFill/>
        </p:spPr>
        <p:txBody>
          <a:bodyPr wrap="square" rtlCol="0">
            <a:spAutoFit/>
          </a:bodyPr>
          <a:lstStyle/>
          <a:p>
            <a:r>
              <a:rPr lang="en-US" sz="6600" b="1" dirty="0">
                <a:solidFill>
                  <a:schemeClr val="bg2">
                    <a:lumMod val="90000"/>
                    <a:alpha val="37000"/>
                  </a:schemeClr>
                </a:solidFill>
                <a:latin typeface=""/>
              </a:rPr>
              <a:t>04</a:t>
            </a:r>
          </a:p>
        </p:txBody>
      </p:sp>
      <p:sp>
        <p:nvSpPr>
          <p:cNvPr id="9" name="TextBox 10">
            <a:extLst>
              <a:ext uri="{FF2B5EF4-FFF2-40B4-BE49-F238E27FC236}">
                <a16:creationId xmlns:a16="http://schemas.microsoft.com/office/drawing/2014/main" id="{1CF57C3F-0734-6661-FCCF-F33FFAE72E08}"/>
              </a:ext>
            </a:extLst>
          </p:cNvPr>
          <p:cNvSpPr txBox="1">
            <a:spLocks noChangeArrowheads="1"/>
          </p:cNvSpPr>
          <p:nvPr/>
        </p:nvSpPr>
        <p:spPr bwMode="auto">
          <a:xfrm>
            <a:off x="13071647" y="5414036"/>
            <a:ext cx="1651164" cy="830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2" tIns="45711" rIns="91422" bIns="45711">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es-CO" sz="1200" b="1" dirty="0">
                <a:solidFill>
                  <a:schemeClr val="bg1"/>
                </a:solidFill>
                <a:latin typeface="Arial" panose="020B0604020202020204" pitchFamily="34" charset="0"/>
                <a:cs typeface="Arial" panose="020B0604020202020204" pitchFamily="34" charset="0"/>
              </a:rPr>
              <a:t>Lorem ipsum </a:t>
            </a:r>
            <a:r>
              <a:rPr lang="es-CO" sz="1200" dirty="0">
                <a:solidFill>
                  <a:schemeClr val="bg1"/>
                </a:solidFill>
                <a:latin typeface="Arial" panose="020B0604020202020204" pitchFamily="34" charset="0"/>
                <a:cs typeface="Arial" panose="020B0604020202020204" pitchFamily="34" charset="0"/>
              </a:rPr>
              <a:t>dolor sit amet, consectetur adipiscing elit.  Fusce convallis magna non.</a:t>
            </a:r>
          </a:p>
        </p:txBody>
      </p:sp>
      <p:sp>
        <p:nvSpPr>
          <p:cNvPr id="10" name="CuadroTexto 39">
            <a:extLst>
              <a:ext uri="{FF2B5EF4-FFF2-40B4-BE49-F238E27FC236}">
                <a16:creationId xmlns:a16="http://schemas.microsoft.com/office/drawing/2014/main" id="{A0B21130-2AF4-6857-27B8-3A07C7421C55}"/>
              </a:ext>
            </a:extLst>
          </p:cNvPr>
          <p:cNvSpPr txBox="1"/>
          <p:nvPr/>
        </p:nvSpPr>
        <p:spPr>
          <a:xfrm>
            <a:off x="13071647" y="5167797"/>
            <a:ext cx="1777514" cy="338554"/>
          </a:xfrm>
          <a:prstGeom prst="rect">
            <a:avLst/>
          </a:prstGeom>
          <a:noFill/>
        </p:spPr>
        <p:txBody>
          <a:bodyPr wrap="square" rtlCol="0">
            <a:spAutoFit/>
          </a:bodyPr>
          <a:lstStyle/>
          <a:p>
            <a:r>
              <a:rPr lang="en-US" sz="1600" b="1" dirty="0">
                <a:solidFill>
                  <a:schemeClr val="bg1"/>
                </a:solidFill>
              </a:rPr>
              <a:t>YOUR TITLE HERE</a:t>
            </a:r>
          </a:p>
        </p:txBody>
      </p:sp>
      <p:sp>
        <p:nvSpPr>
          <p:cNvPr id="11" name="TextBox 10">
            <a:extLst>
              <a:ext uri="{FF2B5EF4-FFF2-40B4-BE49-F238E27FC236}">
                <a16:creationId xmlns:a16="http://schemas.microsoft.com/office/drawing/2014/main" id="{CB08493B-6214-CB94-7182-6D617AB2351B}"/>
              </a:ext>
            </a:extLst>
          </p:cNvPr>
          <p:cNvSpPr txBox="1"/>
          <p:nvPr/>
        </p:nvSpPr>
        <p:spPr>
          <a:xfrm>
            <a:off x="13184100" y="6497559"/>
            <a:ext cx="1301389" cy="1107996"/>
          </a:xfrm>
          <a:prstGeom prst="rect">
            <a:avLst/>
          </a:prstGeom>
          <a:noFill/>
        </p:spPr>
        <p:txBody>
          <a:bodyPr wrap="square" rtlCol="0">
            <a:spAutoFit/>
          </a:bodyPr>
          <a:lstStyle/>
          <a:p>
            <a:r>
              <a:rPr lang="en-US" sz="6600" b="1" dirty="0">
                <a:solidFill>
                  <a:schemeClr val="bg2">
                    <a:lumMod val="90000"/>
                    <a:alpha val="37000"/>
                  </a:schemeClr>
                </a:solidFill>
                <a:latin typeface=""/>
              </a:rPr>
              <a:t>05</a:t>
            </a:r>
          </a:p>
        </p:txBody>
      </p:sp>
      <p:sp>
        <p:nvSpPr>
          <p:cNvPr id="12" name="TextBox 10">
            <a:extLst>
              <a:ext uri="{FF2B5EF4-FFF2-40B4-BE49-F238E27FC236}">
                <a16:creationId xmlns:a16="http://schemas.microsoft.com/office/drawing/2014/main" id="{8EEFDD7B-CB39-C2C3-75AC-BDEA6E2D7823}"/>
              </a:ext>
            </a:extLst>
          </p:cNvPr>
          <p:cNvSpPr txBox="1">
            <a:spLocks noChangeArrowheads="1"/>
          </p:cNvSpPr>
          <p:nvPr/>
        </p:nvSpPr>
        <p:spPr bwMode="auto">
          <a:xfrm>
            <a:off x="11938762" y="7137640"/>
            <a:ext cx="1651164" cy="830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2" tIns="45711" rIns="91422" bIns="45711">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es-CO" sz="1200" b="1" dirty="0">
                <a:solidFill>
                  <a:schemeClr val="bg1"/>
                </a:solidFill>
                <a:latin typeface="Arial" panose="020B0604020202020204" pitchFamily="34" charset="0"/>
                <a:cs typeface="Arial" panose="020B0604020202020204" pitchFamily="34" charset="0"/>
              </a:rPr>
              <a:t>Lorem ipsum </a:t>
            </a:r>
            <a:r>
              <a:rPr lang="es-CO" sz="1200" dirty="0">
                <a:solidFill>
                  <a:schemeClr val="bg1"/>
                </a:solidFill>
                <a:latin typeface="Arial" panose="020B0604020202020204" pitchFamily="34" charset="0"/>
                <a:cs typeface="Arial" panose="020B0604020202020204" pitchFamily="34" charset="0"/>
              </a:rPr>
              <a:t>dolor sit amet, consectetur adipiscing elit.  Fusce convallis magna non.</a:t>
            </a:r>
          </a:p>
        </p:txBody>
      </p:sp>
      <p:sp>
        <p:nvSpPr>
          <p:cNvPr id="13" name="CuadroTexto 39">
            <a:extLst>
              <a:ext uri="{FF2B5EF4-FFF2-40B4-BE49-F238E27FC236}">
                <a16:creationId xmlns:a16="http://schemas.microsoft.com/office/drawing/2014/main" id="{2C7ED8BC-AB1A-0557-889C-C1EC39841BF1}"/>
              </a:ext>
            </a:extLst>
          </p:cNvPr>
          <p:cNvSpPr txBox="1"/>
          <p:nvPr/>
        </p:nvSpPr>
        <p:spPr>
          <a:xfrm>
            <a:off x="11938762" y="6891401"/>
            <a:ext cx="1777514" cy="338554"/>
          </a:xfrm>
          <a:prstGeom prst="rect">
            <a:avLst/>
          </a:prstGeom>
          <a:noFill/>
        </p:spPr>
        <p:txBody>
          <a:bodyPr wrap="square" rtlCol="0">
            <a:spAutoFit/>
          </a:bodyPr>
          <a:lstStyle/>
          <a:p>
            <a:r>
              <a:rPr lang="en-US" sz="1600" b="1" dirty="0">
                <a:solidFill>
                  <a:schemeClr val="bg1"/>
                </a:solidFill>
              </a:rPr>
              <a:t>YOUR TITLE HERE</a:t>
            </a:r>
          </a:p>
        </p:txBody>
      </p:sp>
      <p:sp>
        <p:nvSpPr>
          <p:cNvPr id="14" name="TextBox 13">
            <a:extLst>
              <a:ext uri="{FF2B5EF4-FFF2-40B4-BE49-F238E27FC236}">
                <a16:creationId xmlns:a16="http://schemas.microsoft.com/office/drawing/2014/main" id="{3B0EC97C-8EC3-8ADB-F008-C1526A2A477A}"/>
              </a:ext>
            </a:extLst>
          </p:cNvPr>
          <p:cNvSpPr txBox="1"/>
          <p:nvPr/>
        </p:nvSpPr>
        <p:spPr>
          <a:xfrm>
            <a:off x="-1048244" y="2450521"/>
            <a:ext cx="1301389" cy="1107996"/>
          </a:xfrm>
          <a:prstGeom prst="rect">
            <a:avLst/>
          </a:prstGeom>
          <a:noFill/>
        </p:spPr>
        <p:txBody>
          <a:bodyPr wrap="square" rtlCol="0">
            <a:spAutoFit/>
          </a:bodyPr>
          <a:lstStyle/>
          <a:p>
            <a:r>
              <a:rPr lang="en-US" sz="6600" b="1" dirty="0">
                <a:solidFill>
                  <a:schemeClr val="bg2">
                    <a:lumMod val="90000"/>
                    <a:alpha val="37000"/>
                  </a:schemeClr>
                </a:solidFill>
                <a:latin typeface=""/>
              </a:rPr>
              <a:t>07</a:t>
            </a:r>
          </a:p>
        </p:txBody>
      </p:sp>
      <p:sp>
        <p:nvSpPr>
          <p:cNvPr id="15" name="TextBox 10">
            <a:extLst>
              <a:ext uri="{FF2B5EF4-FFF2-40B4-BE49-F238E27FC236}">
                <a16:creationId xmlns:a16="http://schemas.microsoft.com/office/drawing/2014/main" id="{2BDDC2A4-8EEF-9EFE-357A-4AE804FC2E81}"/>
              </a:ext>
            </a:extLst>
          </p:cNvPr>
          <p:cNvSpPr txBox="1">
            <a:spLocks noChangeArrowheads="1"/>
          </p:cNvSpPr>
          <p:nvPr/>
        </p:nvSpPr>
        <p:spPr bwMode="auto">
          <a:xfrm>
            <a:off x="-2293582" y="3090602"/>
            <a:ext cx="1651164" cy="830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2" tIns="45711" rIns="91422" bIns="45711">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es-CO" sz="1200" b="1" dirty="0">
                <a:solidFill>
                  <a:schemeClr val="bg1"/>
                </a:solidFill>
                <a:latin typeface="Arial" panose="020B0604020202020204" pitchFamily="34" charset="0"/>
                <a:cs typeface="Arial" panose="020B0604020202020204" pitchFamily="34" charset="0"/>
              </a:rPr>
              <a:t>Lorem ipsum </a:t>
            </a:r>
            <a:r>
              <a:rPr lang="es-CO" sz="1200" dirty="0">
                <a:solidFill>
                  <a:schemeClr val="bg1"/>
                </a:solidFill>
                <a:latin typeface="Arial" panose="020B0604020202020204" pitchFamily="34" charset="0"/>
                <a:cs typeface="Arial" panose="020B0604020202020204" pitchFamily="34" charset="0"/>
              </a:rPr>
              <a:t>dolor sit amet, consectetur adipiscing elit.  Fusce convallis magna non.</a:t>
            </a:r>
          </a:p>
        </p:txBody>
      </p:sp>
      <p:sp>
        <p:nvSpPr>
          <p:cNvPr id="19" name="CuadroTexto 39">
            <a:extLst>
              <a:ext uri="{FF2B5EF4-FFF2-40B4-BE49-F238E27FC236}">
                <a16:creationId xmlns:a16="http://schemas.microsoft.com/office/drawing/2014/main" id="{8BCA9301-461D-6D9B-665C-91BF25D81446}"/>
              </a:ext>
            </a:extLst>
          </p:cNvPr>
          <p:cNvSpPr txBox="1"/>
          <p:nvPr/>
        </p:nvSpPr>
        <p:spPr>
          <a:xfrm>
            <a:off x="-2293582" y="2844363"/>
            <a:ext cx="1777514" cy="338554"/>
          </a:xfrm>
          <a:prstGeom prst="rect">
            <a:avLst/>
          </a:prstGeom>
          <a:noFill/>
        </p:spPr>
        <p:txBody>
          <a:bodyPr wrap="square" rtlCol="0">
            <a:spAutoFit/>
          </a:bodyPr>
          <a:lstStyle/>
          <a:p>
            <a:r>
              <a:rPr lang="en-US" sz="1600" b="1" dirty="0">
                <a:solidFill>
                  <a:schemeClr val="bg1"/>
                </a:solidFill>
              </a:rPr>
              <a:t>YOUR TITLE HERE</a:t>
            </a:r>
          </a:p>
        </p:txBody>
      </p:sp>
      <p:sp>
        <p:nvSpPr>
          <p:cNvPr id="20" name="TextBox 19">
            <a:extLst>
              <a:ext uri="{FF2B5EF4-FFF2-40B4-BE49-F238E27FC236}">
                <a16:creationId xmlns:a16="http://schemas.microsoft.com/office/drawing/2014/main" id="{B3A0C13E-14B5-C8F7-E709-99BC55A180AC}"/>
              </a:ext>
            </a:extLst>
          </p:cNvPr>
          <p:cNvSpPr txBox="1"/>
          <p:nvPr/>
        </p:nvSpPr>
        <p:spPr>
          <a:xfrm>
            <a:off x="-1881724" y="921126"/>
            <a:ext cx="1301389" cy="1107996"/>
          </a:xfrm>
          <a:prstGeom prst="rect">
            <a:avLst/>
          </a:prstGeom>
          <a:noFill/>
        </p:spPr>
        <p:txBody>
          <a:bodyPr wrap="square" rtlCol="0">
            <a:spAutoFit/>
          </a:bodyPr>
          <a:lstStyle/>
          <a:p>
            <a:r>
              <a:rPr lang="en-US" sz="6600" b="1" dirty="0">
                <a:solidFill>
                  <a:schemeClr val="bg2">
                    <a:lumMod val="90000"/>
                    <a:alpha val="37000"/>
                  </a:schemeClr>
                </a:solidFill>
                <a:latin typeface=""/>
              </a:rPr>
              <a:t>08</a:t>
            </a:r>
          </a:p>
        </p:txBody>
      </p:sp>
      <p:sp>
        <p:nvSpPr>
          <p:cNvPr id="21" name="TextBox 10">
            <a:extLst>
              <a:ext uri="{FF2B5EF4-FFF2-40B4-BE49-F238E27FC236}">
                <a16:creationId xmlns:a16="http://schemas.microsoft.com/office/drawing/2014/main" id="{1884F60D-C257-DDEA-06E5-40B1FFFE243D}"/>
              </a:ext>
            </a:extLst>
          </p:cNvPr>
          <p:cNvSpPr txBox="1">
            <a:spLocks noChangeArrowheads="1"/>
          </p:cNvSpPr>
          <p:nvPr/>
        </p:nvSpPr>
        <p:spPr bwMode="auto">
          <a:xfrm>
            <a:off x="-3127062" y="1561207"/>
            <a:ext cx="1651164" cy="830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2" tIns="45711" rIns="91422" bIns="45711">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es-CO" sz="1200" b="1" dirty="0">
                <a:solidFill>
                  <a:schemeClr val="bg1"/>
                </a:solidFill>
                <a:latin typeface="Arial" panose="020B0604020202020204" pitchFamily="34" charset="0"/>
                <a:cs typeface="Arial" panose="020B0604020202020204" pitchFamily="34" charset="0"/>
              </a:rPr>
              <a:t>Lorem ipsum </a:t>
            </a:r>
            <a:r>
              <a:rPr lang="es-CO" sz="1200" dirty="0">
                <a:solidFill>
                  <a:schemeClr val="bg1"/>
                </a:solidFill>
                <a:latin typeface="Arial" panose="020B0604020202020204" pitchFamily="34" charset="0"/>
                <a:cs typeface="Arial" panose="020B0604020202020204" pitchFamily="34" charset="0"/>
              </a:rPr>
              <a:t>dolor sit amet, consectetur adipiscing elit.  Fusce convallis magna non.</a:t>
            </a:r>
          </a:p>
        </p:txBody>
      </p:sp>
      <p:sp>
        <p:nvSpPr>
          <p:cNvPr id="23" name="CuadroTexto 39">
            <a:extLst>
              <a:ext uri="{FF2B5EF4-FFF2-40B4-BE49-F238E27FC236}">
                <a16:creationId xmlns:a16="http://schemas.microsoft.com/office/drawing/2014/main" id="{8BDBB3C1-A5D9-C5D7-D684-FA5CD72EC654}"/>
              </a:ext>
            </a:extLst>
          </p:cNvPr>
          <p:cNvSpPr txBox="1"/>
          <p:nvPr/>
        </p:nvSpPr>
        <p:spPr>
          <a:xfrm>
            <a:off x="-3127062" y="1314968"/>
            <a:ext cx="1777514" cy="338554"/>
          </a:xfrm>
          <a:prstGeom prst="rect">
            <a:avLst/>
          </a:prstGeom>
          <a:noFill/>
        </p:spPr>
        <p:txBody>
          <a:bodyPr wrap="square" rtlCol="0">
            <a:spAutoFit/>
          </a:bodyPr>
          <a:lstStyle/>
          <a:p>
            <a:r>
              <a:rPr lang="en-US" sz="1600" b="1" dirty="0">
                <a:solidFill>
                  <a:schemeClr val="bg1"/>
                </a:solidFill>
              </a:rPr>
              <a:t>YOUR TITLE HERE</a:t>
            </a:r>
          </a:p>
        </p:txBody>
      </p:sp>
      <p:sp>
        <p:nvSpPr>
          <p:cNvPr id="24" name="TextBox 23">
            <a:extLst>
              <a:ext uri="{FF2B5EF4-FFF2-40B4-BE49-F238E27FC236}">
                <a16:creationId xmlns:a16="http://schemas.microsoft.com/office/drawing/2014/main" id="{7359C0C9-3EA8-75FD-A022-42383C366655}"/>
              </a:ext>
            </a:extLst>
          </p:cNvPr>
          <p:cNvSpPr txBox="1"/>
          <p:nvPr/>
        </p:nvSpPr>
        <p:spPr>
          <a:xfrm>
            <a:off x="-1792711" y="-883398"/>
            <a:ext cx="1301389" cy="1107996"/>
          </a:xfrm>
          <a:prstGeom prst="rect">
            <a:avLst/>
          </a:prstGeom>
          <a:noFill/>
        </p:spPr>
        <p:txBody>
          <a:bodyPr wrap="square" rtlCol="0">
            <a:spAutoFit/>
          </a:bodyPr>
          <a:lstStyle/>
          <a:p>
            <a:r>
              <a:rPr lang="en-US" sz="6600" b="1" dirty="0">
                <a:solidFill>
                  <a:schemeClr val="bg2">
                    <a:lumMod val="90000"/>
                    <a:alpha val="37000"/>
                  </a:schemeClr>
                </a:solidFill>
                <a:latin typeface=""/>
              </a:rPr>
              <a:t>09</a:t>
            </a:r>
          </a:p>
        </p:txBody>
      </p:sp>
      <p:sp>
        <p:nvSpPr>
          <p:cNvPr id="25" name="TextBox 10">
            <a:extLst>
              <a:ext uri="{FF2B5EF4-FFF2-40B4-BE49-F238E27FC236}">
                <a16:creationId xmlns:a16="http://schemas.microsoft.com/office/drawing/2014/main" id="{813C1B25-D0ED-0C0D-2F7B-E4F69B3CA933}"/>
              </a:ext>
            </a:extLst>
          </p:cNvPr>
          <p:cNvSpPr txBox="1">
            <a:spLocks noChangeArrowheads="1"/>
          </p:cNvSpPr>
          <p:nvPr/>
        </p:nvSpPr>
        <p:spPr bwMode="auto">
          <a:xfrm>
            <a:off x="-3038049" y="-243317"/>
            <a:ext cx="1651164" cy="830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2" tIns="45711" rIns="91422" bIns="45711">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es-CO" sz="1200" b="1" dirty="0">
                <a:solidFill>
                  <a:schemeClr val="bg1"/>
                </a:solidFill>
                <a:latin typeface="Arial" panose="020B0604020202020204" pitchFamily="34" charset="0"/>
                <a:cs typeface="Arial" panose="020B0604020202020204" pitchFamily="34" charset="0"/>
              </a:rPr>
              <a:t>Lorem ipsum </a:t>
            </a:r>
            <a:r>
              <a:rPr lang="es-CO" sz="1200" dirty="0">
                <a:solidFill>
                  <a:schemeClr val="bg1"/>
                </a:solidFill>
                <a:latin typeface="Arial" panose="020B0604020202020204" pitchFamily="34" charset="0"/>
                <a:cs typeface="Arial" panose="020B0604020202020204" pitchFamily="34" charset="0"/>
              </a:rPr>
              <a:t>dolor sit amet, consectetur adipiscing elit.  Fusce convallis magna non.</a:t>
            </a:r>
          </a:p>
        </p:txBody>
      </p:sp>
      <p:sp>
        <p:nvSpPr>
          <p:cNvPr id="26" name="CuadroTexto 39">
            <a:extLst>
              <a:ext uri="{FF2B5EF4-FFF2-40B4-BE49-F238E27FC236}">
                <a16:creationId xmlns:a16="http://schemas.microsoft.com/office/drawing/2014/main" id="{983D2353-D757-6BF5-54AB-FC03D2C62DEF}"/>
              </a:ext>
            </a:extLst>
          </p:cNvPr>
          <p:cNvSpPr txBox="1"/>
          <p:nvPr/>
        </p:nvSpPr>
        <p:spPr>
          <a:xfrm>
            <a:off x="-3038049" y="-489556"/>
            <a:ext cx="1777514" cy="338554"/>
          </a:xfrm>
          <a:prstGeom prst="rect">
            <a:avLst/>
          </a:prstGeom>
          <a:noFill/>
        </p:spPr>
        <p:txBody>
          <a:bodyPr wrap="square" rtlCol="0">
            <a:spAutoFit/>
          </a:bodyPr>
          <a:lstStyle/>
          <a:p>
            <a:r>
              <a:rPr lang="en-US" sz="1600" b="1" dirty="0">
                <a:solidFill>
                  <a:schemeClr val="bg1"/>
                </a:solidFill>
              </a:rPr>
              <a:t>YOUR TITLE HERE</a:t>
            </a:r>
          </a:p>
        </p:txBody>
      </p:sp>
      <p:sp>
        <p:nvSpPr>
          <p:cNvPr id="28" name="TextBox 27">
            <a:extLst>
              <a:ext uri="{FF2B5EF4-FFF2-40B4-BE49-F238E27FC236}">
                <a16:creationId xmlns:a16="http://schemas.microsoft.com/office/drawing/2014/main" id="{A789DBF4-AD97-27BC-4B7E-EAAE15F3E4CF}"/>
              </a:ext>
            </a:extLst>
          </p:cNvPr>
          <p:cNvSpPr txBox="1"/>
          <p:nvPr/>
        </p:nvSpPr>
        <p:spPr>
          <a:xfrm>
            <a:off x="-813575" y="-2331872"/>
            <a:ext cx="1301389" cy="1107996"/>
          </a:xfrm>
          <a:prstGeom prst="rect">
            <a:avLst/>
          </a:prstGeom>
          <a:noFill/>
        </p:spPr>
        <p:txBody>
          <a:bodyPr wrap="square" rtlCol="0">
            <a:spAutoFit/>
          </a:bodyPr>
          <a:lstStyle/>
          <a:p>
            <a:r>
              <a:rPr lang="en-US" sz="6600" b="1" dirty="0">
                <a:solidFill>
                  <a:schemeClr val="bg2">
                    <a:lumMod val="90000"/>
                    <a:alpha val="37000"/>
                  </a:schemeClr>
                </a:solidFill>
                <a:latin typeface=""/>
              </a:rPr>
              <a:t>10</a:t>
            </a:r>
          </a:p>
        </p:txBody>
      </p:sp>
      <p:sp>
        <p:nvSpPr>
          <p:cNvPr id="29" name="TextBox 10">
            <a:extLst>
              <a:ext uri="{FF2B5EF4-FFF2-40B4-BE49-F238E27FC236}">
                <a16:creationId xmlns:a16="http://schemas.microsoft.com/office/drawing/2014/main" id="{01ABAD5D-C0DE-B927-5D64-2259E56F037A}"/>
              </a:ext>
            </a:extLst>
          </p:cNvPr>
          <p:cNvSpPr txBox="1">
            <a:spLocks noChangeArrowheads="1"/>
          </p:cNvSpPr>
          <p:nvPr/>
        </p:nvSpPr>
        <p:spPr bwMode="auto">
          <a:xfrm>
            <a:off x="-2058913" y="-1691791"/>
            <a:ext cx="1651164" cy="830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2" tIns="45711" rIns="91422" bIns="45711">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es-CO" sz="1200" b="1" dirty="0">
                <a:solidFill>
                  <a:schemeClr val="bg1"/>
                </a:solidFill>
                <a:latin typeface="Arial" panose="020B0604020202020204" pitchFamily="34" charset="0"/>
                <a:cs typeface="Arial" panose="020B0604020202020204" pitchFamily="34" charset="0"/>
              </a:rPr>
              <a:t>Lorem ipsum </a:t>
            </a:r>
            <a:r>
              <a:rPr lang="es-CO" sz="1200" dirty="0">
                <a:solidFill>
                  <a:schemeClr val="bg1"/>
                </a:solidFill>
                <a:latin typeface="Arial" panose="020B0604020202020204" pitchFamily="34" charset="0"/>
                <a:cs typeface="Arial" panose="020B0604020202020204" pitchFamily="34" charset="0"/>
              </a:rPr>
              <a:t>dolor sit amet, consectetur adipiscing elit.  Fusce convallis magna non.</a:t>
            </a:r>
          </a:p>
        </p:txBody>
      </p:sp>
      <p:sp>
        <p:nvSpPr>
          <p:cNvPr id="30" name="CuadroTexto 39">
            <a:extLst>
              <a:ext uri="{FF2B5EF4-FFF2-40B4-BE49-F238E27FC236}">
                <a16:creationId xmlns:a16="http://schemas.microsoft.com/office/drawing/2014/main" id="{8832BA1B-4477-D508-47EE-79CA650ED6B4}"/>
              </a:ext>
            </a:extLst>
          </p:cNvPr>
          <p:cNvSpPr txBox="1"/>
          <p:nvPr/>
        </p:nvSpPr>
        <p:spPr>
          <a:xfrm>
            <a:off x="-2058913" y="-1938030"/>
            <a:ext cx="1777514" cy="338554"/>
          </a:xfrm>
          <a:prstGeom prst="rect">
            <a:avLst/>
          </a:prstGeom>
          <a:noFill/>
        </p:spPr>
        <p:txBody>
          <a:bodyPr wrap="square" rtlCol="0">
            <a:spAutoFit/>
          </a:bodyPr>
          <a:lstStyle/>
          <a:p>
            <a:r>
              <a:rPr lang="en-US" sz="1600" b="1" dirty="0">
                <a:solidFill>
                  <a:schemeClr val="bg1"/>
                </a:solidFill>
              </a:rPr>
              <a:t>YOUR TITLE HERE</a:t>
            </a:r>
          </a:p>
        </p:txBody>
      </p:sp>
      <p:sp>
        <p:nvSpPr>
          <p:cNvPr id="31" name="TextBox 30">
            <a:extLst>
              <a:ext uri="{FF2B5EF4-FFF2-40B4-BE49-F238E27FC236}">
                <a16:creationId xmlns:a16="http://schemas.microsoft.com/office/drawing/2014/main" id="{8B7148E8-0E8E-350B-05A5-2D3C16D90C7A}"/>
              </a:ext>
            </a:extLst>
          </p:cNvPr>
          <p:cNvSpPr txBox="1"/>
          <p:nvPr/>
        </p:nvSpPr>
        <p:spPr>
          <a:xfrm>
            <a:off x="1921533" y="-2604273"/>
            <a:ext cx="1301389" cy="1107996"/>
          </a:xfrm>
          <a:prstGeom prst="rect">
            <a:avLst/>
          </a:prstGeom>
          <a:noFill/>
        </p:spPr>
        <p:txBody>
          <a:bodyPr wrap="square" rtlCol="0">
            <a:spAutoFit/>
          </a:bodyPr>
          <a:lstStyle/>
          <a:p>
            <a:r>
              <a:rPr lang="en-US" sz="6600" b="1" dirty="0">
                <a:solidFill>
                  <a:schemeClr val="bg2">
                    <a:lumMod val="90000"/>
                    <a:alpha val="37000"/>
                  </a:schemeClr>
                </a:solidFill>
                <a:latin typeface=""/>
              </a:rPr>
              <a:t>01</a:t>
            </a:r>
          </a:p>
        </p:txBody>
      </p:sp>
      <p:sp>
        <p:nvSpPr>
          <p:cNvPr id="32" name="TextBox 31">
            <a:extLst>
              <a:ext uri="{FF2B5EF4-FFF2-40B4-BE49-F238E27FC236}">
                <a16:creationId xmlns:a16="http://schemas.microsoft.com/office/drawing/2014/main" id="{F2C9445A-200A-8AEB-187B-FBBFD87A8C13}"/>
              </a:ext>
            </a:extLst>
          </p:cNvPr>
          <p:cNvSpPr txBox="1"/>
          <p:nvPr/>
        </p:nvSpPr>
        <p:spPr>
          <a:xfrm>
            <a:off x="10529912" y="7322947"/>
            <a:ext cx="1301389" cy="1107996"/>
          </a:xfrm>
          <a:prstGeom prst="rect">
            <a:avLst/>
          </a:prstGeom>
          <a:noFill/>
        </p:spPr>
        <p:txBody>
          <a:bodyPr wrap="square" rtlCol="0">
            <a:spAutoFit/>
          </a:bodyPr>
          <a:lstStyle/>
          <a:p>
            <a:r>
              <a:rPr lang="en-US" sz="6600" b="1" dirty="0">
                <a:solidFill>
                  <a:schemeClr val="bg2">
                    <a:lumMod val="90000"/>
                    <a:alpha val="37000"/>
                  </a:schemeClr>
                </a:solidFill>
                <a:latin typeface=""/>
              </a:rPr>
              <a:t>06</a:t>
            </a:r>
          </a:p>
        </p:txBody>
      </p:sp>
      <p:sp>
        <p:nvSpPr>
          <p:cNvPr id="33" name="TextBox 10">
            <a:extLst>
              <a:ext uri="{FF2B5EF4-FFF2-40B4-BE49-F238E27FC236}">
                <a16:creationId xmlns:a16="http://schemas.microsoft.com/office/drawing/2014/main" id="{8FB49357-7E3E-23D4-3A50-79DE379CB982}"/>
              </a:ext>
            </a:extLst>
          </p:cNvPr>
          <p:cNvSpPr txBox="1">
            <a:spLocks noChangeArrowheads="1"/>
          </p:cNvSpPr>
          <p:nvPr/>
        </p:nvSpPr>
        <p:spPr bwMode="auto">
          <a:xfrm>
            <a:off x="983693" y="-2185405"/>
            <a:ext cx="1651164" cy="461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2" tIns="45711" rIns="91422" bIns="45711">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es-CO" sz="1200" b="1" dirty="0">
                <a:solidFill>
                  <a:schemeClr val="bg1"/>
                </a:solidFill>
                <a:latin typeface="Arial" panose="020B0604020202020204" pitchFamily="34" charset="0"/>
                <a:cs typeface="Arial" panose="020B0604020202020204" pitchFamily="34" charset="0"/>
              </a:rPr>
              <a:t>Lorem ipsum </a:t>
            </a:r>
            <a:r>
              <a:rPr lang="es-CO" sz="1200" dirty="0">
                <a:solidFill>
                  <a:schemeClr val="bg1"/>
                </a:solidFill>
                <a:latin typeface="Arial" panose="020B0604020202020204" pitchFamily="34" charset="0"/>
                <a:cs typeface="Arial" panose="020B0604020202020204" pitchFamily="34" charset="0"/>
              </a:rPr>
              <a:t>dolor </a:t>
            </a:r>
            <a:r>
              <a:rPr lang="es-CO" sz="1200" dirty="0" err="1">
                <a:solidFill>
                  <a:schemeClr val="bg1"/>
                </a:solidFill>
                <a:latin typeface="Arial" panose="020B0604020202020204" pitchFamily="34" charset="0"/>
                <a:cs typeface="Arial" panose="020B0604020202020204" pitchFamily="34" charset="0"/>
              </a:rPr>
              <a:t>sit</a:t>
            </a:r>
            <a:r>
              <a:rPr lang="es-CO" sz="1200" dirty="0">
                <a:solidFill>
                  <a:schemeClr val="bg1"/>
                </a:solidFill>
                <a:latin typeface="Arial" panose="020B0604020202020204" pitchFamily="34" charset="0"/>
                <a:cs typeface="Arial" panose="020B0604020202020204" pitchFamily="34" charset="0"/>
              </a:rPr>
              <a:t> </a:t>
            </a:r>
            <a:r>
              <a:rPr lang="es-CO" sz="1200" dirty="0" err="1">
                <a:solidFill>
                  <a:schemeClr val="bg1"/>
                </a:solidFill>
                <a:latin typeface="Arial" panose="020B0604020202020204" pitchFamily="34" charset="0"/>
                <a:cs typeface="Arial" panose="020B0604020202020204" pitchFamily="34" charset="0"/>
              </a:rPr>
              <a:t>amet</a:t>
            </a:r>
            <a:r>
              <a:rPr lang="es-CO" sz="1200" dirty="0">
                <a:solidFill>
                  <a:schemeClr val="bg1"/>
                </a:solidFill>
                <a:latin typeface="Arial" panose="020B0604020202020204" pitchFamily="34" charset="0"/>
                <a:cs typeface="Arial" panose="020B0604020202020204" pitchFamily="34" charset="0"/>
              </a:rPr>
              <a:t>.</a:t>
            </a:r>
          </a:p>
        </p:txBody>
      </p:sp>
      <p:sp>
        <p:nvSpPr>
          <p:cNvPr id="34" name="CuadroTexto 39">
            <a:extLst>
              <a:ext uri="{FF2B5EF4-FFF2-40B4-BE49-F238E27FC236}">
                <a16:creationId xmlns:a16="http://schemas.microsoft.com/office/drawing/2014/main" id="{2AF2E2F6-55DE-6948-B83C-047FE4D261BE}"/>
              </a:ext>
            </a:extLst>
          </p:cNvPr>
          <p:cNvSpPr txBox="1"/>
          <p:nvPr/>
        </p:nvSpPr>
        <p:spPr>
          <a:xfrm>
            <a:off x="983693" y="-2431644"/>
            <a:ext cx="1777514" cy="338554"/>
          </a:xfrm>
          <a:prstGeom prst="rect">
            <a:avLst/>
          </a:prstGeom>
          <a:noFill/>
        </p:spPr>
        <p:txBody>
          <a:bodyPr wrap="square" rtlCol="0">
            <a:spAutoFit/>
          </a:bodyPr>
          <a:lstStyle/>
          <a:p>
            <a:r>
              <a:rPr lang="en-US" sz="1600" b="1" dirty="0">
                <a:solidFill>
                  <a:schemeClr val="bg1"/>
                </a:solidFill>
              </a:rPr>
              <a:t>YOUR TITLE HERE</a:t>
            </a:r>
          </a:p>
        </p:txBody>
      </p:sp>
      <p:sp>
        <p:nvSpPr>
          <p:cNvPr id="35" name="TextBox 10">
            <a:extLst>
              <a:ext uri="{FF2B5EF4-FFF2-40B4-BE49-F238E27FC236}">
                <a16:creationId xmlns:a16="http://schemas.microsoft.com/office/drawing/2014/main" id="{EA8353B5-E85B-B843-379E-02DF9F8D8514}"/>
              </a:ext>
            </a:extLst>
          </p:cNvPr>
          <p:cNvSpPr txBox="1">
            <a:spLocks noChangeArrowheads="1"/>
          </p:cNvSpPr>
          <p:nvPr/>
        </p:nvSpPr>
        <p:spPr bwMode="auto">
          <a:xfrm>
            <a:off x="9535428" y="7744542"/>
            <a:ext cx="1651164" cy="461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2" tIns="45711" rIns="91422" bIns="45711">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es-CO" sz="1200" b="1" dirty="0">
                <a:solidFill>
                  <a:schemeClr val="bg1"/>
                </a:solidFill>
                <a:latin typeface="Arial" panose="020B0604020202020204" pitchFamily="34" charset="0"/>
                <a:cs typeface="Arial" panose="020B0604020202020204" pitchFamily="34" charset="0"/>
              </a:rPr>
              <a:t>Lorem ipsum </a:t>
            </a:r>
            <a:r>
              <a:rPr lang="es-CO" sz="1200" dirty="0">
                <a:solidFill>
                  <a:schemeClr val="bg1"/>
                </a:solidFill>
                <a:latin typeface="Arial" panose="020B0604020202020204" pitchFamily="34" charset="0"/>
                <a:cs typeface="Arial" panose="020B0604020202020204" pitchFamily="34" charset="0"/>
              </a:rPr>
              <a:t>dolor sit amet, </a:t>
            </a:r>
          </a:p>
        </p:txBody>
      </p:sp>
      <p:sp>
        <p:nvSpPr>
          <p:cNvPr id="36" name="CuadroTexto 39">
            <a:extLst>
              <a:ext uri="{FF2B5EF4-FFF2-40B4-BE49-F238E27FC236}">
                <a16:creationId xmlns:a16="http://schemas.microsoft.com/office/drawing/2014/main" id="{7721E5AE-ECB4-7EAE-800E-BCE761A27661}"/>
              </a:ext>
            </a:extLst>
          </p:cNvPr>
          <p:cNvSpPr txBox="1"/>
          <p:nvPr/>
        </p:nvSpPr>
        <p:spPr>
          <a:xfrm>
            <a:off x="9535428" y="7498303"/>
            <a:ext cx="1777514" cy="338554"/>
          </a:xfrm>
          <a:prstGeom prst="rect">
            <a:avLst/>
          </a:prstGeom>
          <a:noFill/>
        </p:spPr>
        <p:txBody>
          <a:bodyPr wrap="square" rtlCol="0">
            <a:spAutoFit/>
          </a:bodyPr>
          <a:lstStyle/>
          <a:p>
            <a:r>
              <a:rPr lang="en-US" sz="1600" b="1" dirty="0">
                <a:solidFill>
                  <a:schemeClr val="bg1"/>
                </a:solidFill>
              </a:rPr>
              <a:t>YOUR TITLE HERE</a:t>
            </a:r>
          </a:p>
        </p:txBody>
      </p:sp>
    </p:spTree>
    <p:extLst>
      <p:ext uri="{BB962C8B-B14F-4D97-AF65-F5344CB8AC3E}">
        <p14:creationId xmlns:p14="http://schemas.microsoft.com/office/powerpoint/2010/main" val="978345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 name="Rectangle 116">
            <a:extLst>
              <a:ext uri="{FF2B5EF4-FFF2-40B4-BE49-F238E27FC236}">
                <a16:creationId xmlns:a16="http://schemas.microsoft.com/office/drawing/2014/main" id="{1560B025-3215-52D1-69EE-B16EE615D510}"/>
              </a:ext>
            </a:extLst>
          </p:cNvPr>
          <p:cNvSpPr/>
          <p:nvPr/>
        </p:nvSpPr>
        <p:spPr>
          <a:xfrm>
            <a:off x="0" y="10820"/>
            <a:ext cx="12192000" cy="6858000"/>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alpha val="37000"/>
                </a:schemeClr>
              </a:solidFill>
            </a:endParaRPr>
          </a:p>
        </p:txBody>
      </p:sp>
      <p:sp>
        <p:nvSpPr>
          <p:cNvPr id="52" name="Freeform 51">
            <a:extLst>
              <a:ext uri="{FF2B5EF4-FFF2-40B4-BE49-F238E27FC236}">
                <a16:creationId xmlns:a16="http://schemas.microsoft.com/office/drawing/2014/main" id="{B03E182A-2859-2F11-853D-17835308EF49}"/>
              </a:ext>
            </a:extLst>
          </p:cNvPr>
          <p:cNvSpPr/>
          <p:nvPr/>
        </p:nvSpPr>
        <p:spPr>
          <a:xfrm rot="19760818" flipV="1">
            <a:off x="5443737" y="976901"/>
            <a:ext cx="1534675" cy="1492564"/>
          </a:xfrm>
          <a:custGeom>
            <a:avLst/>
            <a:gdLst>
              <a:gd name="connsiteX0" fmla="*/ 912609 w 1534675"/>
              <a:gd name="connsiteY0" fmla="*/ 1217114 h 1492564"/>
              <a:gd name="connsiteX1" fmla="*/ 1424402 w 1534675"/>
              <a:gd name="connsiteY1" fmla="*/ 798958 h 1492564"/>
              <a:gd name="connsiteX2" fmla="*/ 1534675 w 1534675"/>
              <a:gd name="connsiteY2" fmla="*/ 663963 h 1492564"/>
              <a:gd name="connsiteX3" fmla="*/ 659626 w 1534675"/>
              <a:gd name="connsiteY3" fmla="*/ 0 h 1492564"/>
              <a:gd name="connsiteX4" fmla="*/ 608319 w 1534675"/>
              <a:gd name="connsiteY4" fmla="*/ 62810 h 1492564"/>
              <a:gd name="connsiteX5" fmla="*/ 352422 w 1534675"/>
              <a:gd name="connsiteY5" fmla="*/ 271888 h 1492564"/>
              <a:gd name="connsiteX6" fmla="*/ 46156 w 1534675"/>
              <a:gd name="connsiteY6" fmla="*/ 395974 h 1492564"/>
              <a:gd name="connsiteX7" fmla="*/ 0 w 1534675"/>
              <a:gd name="connsiteY7" fmla="*/ 404570 h 1492564"/>
              <a:gd name="connsiteX8" fmla="*/ 153623 w 1534675"/>
              <a:gd name="connsiteY8" fmla="*/ 1492564 h 1492564"/>
              <a:gd name="connsiteX9" fmla="*/ 300077 w 1534675"/>
              <a:gd name="connsiteY9" fmla="*/ 1465288 h 1492564"/>
              <a:gd name="connsiteX10" fmla="*/ 912609 w 1534675"/>
              <a:gd name="connsiteY10" fmla="*/ 1217114 h 1492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34675" h="1492564">
                <a:moveTo>
                  <a:pt x="912609" y="1217114"/>
                </a:moveTo>
                <a:cubicBezTo>
                  <a:pt x="1108372" y="1101096"/>
                  <a:pt x="1279550" y="959440"/>
                  <a:pt x="1424402" y="798958"/>
                </a:cubicBezTo>
                <a:lnTo>
                  <a:pt x="1534675" y="663963"/>
                </a:lnTo>
                <a:lnTo>
                  <a:pt x="659626" y="0"/>
                </a:lnTo>
                <a:lnTo>
                  <a:pt x="608319" y="62810"/>
                </a:lnTo>
                <a:cubicBezTo>
                  <a:pt x="535893" y="143050"/>
                  <a:pt x="450304" y="213878"/>
                  <a:pt x="352422" y="271888"/>
                </a:cubicBezTo>
                <a:cubicBezTo>
                  <a:pt x="254541" y="329897"/>
                  <a:pt x="151317" y="370969"/>
                  <a:pt x="46156" y="395974"/>
                </a:cubicBezTo>
                <a:lnTo>
                  <a:pt x="0" y="404570"/>
                </a:lnTo>
                <a:lnTo>
                  <a:pt x="153623" y="1492564"/>
                </a:lnTo>
                <a:lnTo>
                  <a:pt x="300077" y="1465288"/>
                </a:lnTo>
                <a:cubicBezTo>
                  <a:pt x="510399" y="1415277"/>
                  <a:pt x="716846" y="1333133"/>
                  <a:pt x="912609" y="121711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1" name="Freeform 50">
            <a:extLst>
              <a:ext uri="{FF2B5EF4-FFF2-40B4-BE49-F238E27FC236}">
                <a16:creationId xmlns:a16="http://schemas.microsoft.com/office/drawing/2014/main" id="{374A7A0B-97F5-11B6-C19E-961DE62CED49}"/>
              </a:ext>
            </a:extLst>
          </p:cNvPr>
          <p:cNvSpPr/>
          <p:nvPr/>
        </p:nvSpPr>
        <p:spPr>
          <a:xfrm rot="19760818" flipV="1">
            <a:off x="4314465" y="1646237"/>
            <a:ext cx="1313796" cy="1218180"/>
          </a:xfrm>
          <a:custGeom>
            <a:avLst/>
            <a:gdLst>
              <a:gd name="connsiteX0" fmla="*/ 1313796 w 1313796"/>
              <a:gd name="connsiteY0" fmla="*/ 1198777 h 1218180"/>
              <a:gd name="connsiteX1" fmla="*/ 1160097 w 1313796"/>
              <a:gd name="connsiteY1" fmla="*/ 110252 h 1218180"/>
              <a:gd name="connsiteX2" fmla="*/ 1064650 w 1313796"/>
              <a:gd name="connsiteY2" fmla="*/ 118488 h 1218180"/>
              <a:gd name="connsiteX3" fmla="*/ 552036 w 1313796"/>
              <a:gd name="connsiteY3" fmla="*/ 13329 h 1218180"/>
              <a:gd name="connsiteX4" fmla="*/ 527040 w 1313796"/>
              <a:gd name="connsiteY4" fmla="*/ 0 h 1218180"/>
              <a:gd name="connsiteX5" fmla="*/ 0 w 1313796"/>
              <a:gd name="connsiteY5" fmla="*/ 962901 h 1218180"/>
              <a:gd name="connsiteX6" fmla="*/ 81445 w 1313796"/>
              <a:gd name="connsiteY6" fmla="*/ 1006329 h 1218180"/>
              <a:gd name="connsiteX7" fmla="*/ 1106675 w 1313796"/>
              <a:gd name="connsiteY7" fmla="*/ 1216649 h 1218180"/>
              <a:gd name="connsiteX8" fmla="*/ 1313796 w 1313796"/>
              <a:gd name="connsiteY8" fmla="*/ 1198777 h 1218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13796" h="1218180">
                <a:moveTo>
                  <a:pt x="1313796" y="1198777"/>
                </a:moveTo>
                <a:lnTo>
                  <a:pt x="1160097" y="110252"/>
                </a:lnTo>
                <a:lnTo>
                  <a:pt x="1064650" y="118488"/>
                </a:lnTo>
                <a:cubicBezTo>
                  <a:pt x="887600" y="125107"/>
                  <a:pt x="711473" y="88710"/>
                  <a:pt x="552036" y="13329"/>
                </a:cubicBezTo>
                <a:lnTo>
                  <a:pt x="527040" y="0"/>
                </a:lnTo>
                <a:lnTo>
                  <a:pt x="0" y="962901"/>
                </a:lnTo>
                <a:lnTo>
                  <a:pt x="81445" y="1006329"/>
                </a:lnTo>
                <a:cubicBezTo>
                  <a:pt x="400319" y="1157091"/>
                  <a:pt x="752573" y="1229886"/>
                  <a:pt x="1106675" y="1216649"/>
                </a:cubicBezTo>
                <a:lnTo>
                  <a:pt x="1313796" y="1198777"/>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0" name="Freeform 49">
            <a:extLst>
              <a:ext uri="{FF2B5EF4-FFF2-40B4-BE49-F238E27FC236}">
                <a16:creationId xmlns:a16="http://schemas.microsoft.com/office/drawing/2014/main" id="{86768EB0-4C57-C811-4FBA-A318FC26C4AF}"/>
              </a:ext>
            </a:extLst>
          </p:cNvPr>
          <p:cNvSpPr/>
          <p:nvPr/>
        </p:nvSpPr>
        <p:spPr>
          <a:xfrm rot="19760818" flipV="1">
            <a:off x="6454053" y="1485891"/>
            <a:ext cx="1286068" cy="1249931"/>
          </a:xfrm>
          <a:custGeom>
            <a:avLst/>
            <a:gdLst>
              <a:gd name="connsiteX0" fmla="*/ 876166 w 1286068"/>
              <a:gd name="connsiteY0" fmla="*/ 1249931 h 1249931"/>
              <a:gd name="connsiteX1" fmla="*/ 977248 w 1286068"/>
              <a:gd name="connsiteY1" fmla="*/ 1097936 h 1249931"/>
              <a:gd name="connsiteX2" fmla="*/ 1285001 w 1286068"/>
              <a:gd name="connsiteY2" fmla="*/ 97627 h 1249931"/>
              <a:gd name="connsiteX3" fmla="*/ 1286068 w 1286068"/>
              <a:gd name="connsiteY3" fmla="*/ 0 h 1249931"/>
              <a:gd name="connsiteX4" fmla="*/ 188366 w 1286068"/>
              <a:gd name="connsiteY4" fmla="*/ 0 h 1249931"/>
              <a:gd name="connsiteX5" fmla="*/ 187998 w 1286068"/>
              <a:gd name="connsiteY5" fmla="*/ 33658 h 1249931"/>
              <a:gd name="connsiteX6" fmla="*/ 34122 w 1286068"/>
              <a:gd name="connsiteY6" fmla="*/ 533812 h 1249931"/>
              <a:gd name="connsiteX7" fmla="*/ 0 w 1286068"/>
              <a:gd name="connsiteY7" fmla="*/ 585120 h 1249931"/>
              <a:gd name="connsiteX8" fmla="*/ 876166 w 1286068"/>
              <a:gd name="connsiteY8" fmla="*/ 1249931 h 1249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86068" h="1249931">
                <a:moveTo>
                  <a:pt x="876166" y="1249931"/>
                </a:moveTo>
                <a:lnTo>
                  <a:pt x="977248" y="1097936"/>
                </a:lnTo>
                <a:cubicBezTo>
                  <a:pt x="1158875" y="793675"/>
                  <a:pt x="1264147" y="449728"/>
                  <a:pt x="1285001" y="97627"/>
                </a:cubicBezTo>
                <a:lnTo>
                  <a:pt x="1286068" y="0"/>
                </a:lnTo>
                <a:lnTo>
                  <a:pt x="188366" y="0"/>
                </a:lnTo>
                <a:lnTo>
                  <a:pt x="187998" y="33658"/>
                </a:lnTo>
                <a:cubicBezTo>
                  <a:pt x="177571" y="209708"/>
                  <a:pt x="124935" y="381682"/>
                  <a:pt x="34122" y="533812"/>
                </a:cubicBezTo>
                <a:lnTo>
                  <a:pt x="0" y="585120"/>
                </a:lnTo>
                <a:lnTo>
                  <a:pt x="876166" y="124993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7" name="Freeform 46">
            <a:extLst>
              <a:ext uri="{FF2B5EF4-FFF2-40B4-BE49-F238E27FC236}">
                <a16:creationId xmlns:a16="http://schemas.microsoft.com/office/drawing/2014/main" id="{D2B647F4-8EFF-55FB-64DD-6709CB4A252F}"/>
              </a:ext>
            </a:extLst>
          </p:cNvPr>
          <p:cNvSpPr/>
          <p:nvPr/>
        </p:nvSpPr>
        <p:spPr>
          <a:xfrm rot="19760818" flipV="1">
            <a:off x="3757952" y="2320445"/>
            <a:ext cx="1312241" cy="1319099"/>
          </a:xfrm>
          <a:custGeom>
            <a:avLst/>
            <a:gdLst>
              <a:gd name="connsiteX0" fmla="*/ 785201 w 1312241"/>
              <a:gd name="connsiteY0" fmla="*/ 1319099 h 1319099"/>
              <a:gd name="connsiteX1" fmla="*/ 1312241 w 1312241"/>
              <a:gd name="connsiteY1" fmla="*/ 356199 h 1319099"/>
              <a:gd name="connsiteX2" fmla="*/ 1306608 w 1312241"/>
              <a:gd name="connsiteY2" fmla="*/ 353195 h 1319099"/>
              <a:gd name="connsiteX3" fmla="*/ 987662 w 1312241"/>
              <a:gd name="connsiteY3" fmla="*/ 64006 h 1319099"/>
              <a:gd name="connsiteX4" fmla="*/ 945226 w 1312241"/>
              <a:gd name="connsiteY4" fmla="*/ 0 h 1319099"/>
              <a:gd name="connsiteX5" fmla="*/ 0 w 1312241"/>
              <a:gd name="connsiteY5" fmla="*/ 560187 h 1319099"/>
              <a:gd name="connsiteX6" fmla="*/ 104591 w 1312241"/>
              <a:gd name="connsiteY6" fmla="*/ 717946 h 1319099"/>
              <a:gd name="connsiteX7" fmla="*/ 742484 w 1312241"/>
              <a:gd name="connsiteY7" fmla="*/ 1296321 h 1319099"/>
              <a:gd name="connsiteX8" fmla="*/ 785201 w 1312241"/>
              <a:gd name="connsiteY8" fmla="*/ 1319099 h 131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12241" h="1319099">
                <a:moveTo>
                  <a:pt x="785201" y="1319099"/>
                </a:moveTo>
                <a:lnTo>
                  <a:pt x="1312241" y="356199"/>
                </a:lnTo>
                <a:lnTo>
                  <a:pt x="1306608" y="353195"/>
                </a:lnTo>
                <a:cubicBezTo>
                  <a:pt x="1184903" y="280544"/>
                  <a:pt x="1075897" y="183460"/>
                  <a:pt x="987662" y="64006"/>
                </a:cubicBezTo>
                <a:lnTo>
                  <a:pt x="945226" y="0"/>
                </a:lnTo>
                <a:lnTo>
                  <a:pt x="0" y="560187"/>
                </a:lnTo>
                <a:lnTo>
                  <a:pt x="104591" y="717946"/>
                </a:lnTo>
                <a:cubicBezTo>
                  <a:pt x="281062" y="956852"/>
                  <a:pt x="499074" y="1151020"/>
                  <a:pt x="742484" y="1296321"/>
                </a:cubicBezTo>
                <a:lnTo>
                  <a:pt x="785201" y="1319099"/>
                </a:lnTo>
                <a:close/>
              </a:path>
            </a:pathLst>
          </a:cu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6" name="Freeform 45">
            <a:extLst>
              <a:ext uri="{FF2B5EF4-FFF2-40B4-BE49-F238E27FC236}">
                <a16:creationId xmlns:a16="http://schemas.microsoft.com/office/drawing/2014/main" id="{04D2B757-ECB2-BC15-D69F-6061782DA207}"/>
              </a:ext>
            </a:extLst>
          </p:cNvPr>
          <p:cNvSpPr/>
          <p:nvPr/>
        </p:nvSpPr>
        <p:spPr>
          <a:xfrm rot="19760818" flipV="1">
            <a:off x="7125204" y="2622824"/>
            <a:ext cx="1234472" cy="1047822"/>
          </a:xfrm>
          <a:custGeom>
            <a:avLst/>
            <a:gdLst>
              <a:gd name="connsiteX0" fmla="*/ 1234002 w 1234472"/>
              <a:gd name="connsiteY0" fmla="*/ 1047822 h 1047822"/>
              <a:gd name="connsiteX1" fmla="*/ 1234472 w 1234472"/>
              <a:gd name="connsiteY1" fmla="*/ 1004746 h 1047822"/>
              <a:gd name="connsiteX2" fmla="*/ 1033395 w 1234472"/>
              <a:gd name="connsiteY2" fmla="*/ 167493 h 1047822"/>
              <a:gd name="connsiteX3" fmla="*/ 945227 w 1234472"/>
              <a:gd name="connsiteY3" fmla="*/ 0 h 1047822"/>
              <a:gd name="connsiteX4" fmla="*/ 0 w 1234472"/>
              <a:gd name="connsiteY4" fmla="*/ 560188 h 1047822"/>
              <a:gd name="connsiteX5" fmla="*/ 35772 w 1234472"/>
              <a:gd name="connsiteY5" fmla="*/ 628143 h 1047822"/>
              <a:gd name="connsiteX6" fmla="*/ 136311 w 1234472"/>
              <a:gd name="connsiteY6" fmla="*/ 1046770 h 1047822"/>
              <a:gd name="connsiteX7" fmla="*/ 136300 w 1234472"/>
              <a:gd name="connsiteY7" fmla="*/ 1047822 h 1047822"/>
              <a:gd name="connsiteX8" fmla="*/ 1234002 w 1234472"/>
              <a:gd name="connsiteY8" fmla="*/ 1047822 h 1047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34472" h="1047822">
                <a:moveTo>
                  <a:pt x="1234002" y="1047822"/>
                </a:moveTo>
                <a:lnTo>
                  <a:pt x="1234472" y="1004746"/>
                </a:lnTo>
                <a:cubicBezTo>
                  <a:pt x="1223883" y="721464"/>
                  <a:pt x="1158234" y="436998"/>
                  <a:pt x="1033395" y="167493"/>
                </a:cubicBezTo>
                <a:lnTo>
                  <a:pt x="945227" y="0"/>
                </a:lnTo>
                <a:lnTo>
                  <a:pt x="0" y="560188"/>
                </a:lnTo>
                <a:lnTo>
                  <a:pt x="35772" y="628143"/>
                </a:lnTo>
                <a:cubicBezTo>
                  <a:pt x="98192" y="762896"/>
                  <a:pt x="131017" y="905129"/>
                  <a:pt x="136311" y="1046770"/>
                </a:cubicBezTo>
                <a:lnTo>
                  <a:pt x="136300" y="1047822"/>
                </a:lnTo>
                <a:lnTo>
                  <a:pt x="1234002" y="1047822"/>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Freeform 26">
            <a:extLst>
              <a:ext uri="{FF2B5EF4-FFF2-40B4-BE49-F238E27FC236}">
                <a16:creationId xmlns:a16="http://schemas.microsoft.com/office/drawing/2014/main" id="{13B368DA-BC32-E954-DE0B-CCD6618B0075}"/>
              </a:ext>
            </a:extLst>
          </p:cNvPr>
          <p:cNvSpPr/>
          <p:nvPr/>
        </p:nvSpPr>
        <p:spPr>
          <a:xfrm rot="19760818" flipV="1">
            <a:off x="3835041" y="3230099"/>
            <a:ext cx="1234473" cy="1058485"/>
          </a:xfrm>
          <a:custGeom>
            <a:avLst/>
            <a:gdLst>
              <a:gd name="connsiteX0" fmla="*/ 289246 w 1234473"/>
              <a:gd name="connsiteY0" fmla="*/ 1058485 h 1058485"/>
              <a:gd name="connsiteX1" fmla="*/ 1234473 w 1234473"/>
              <a:gd name="connsiteY1" fmla="*/ 498297 h 1058485"/>
              <a:gd name="connsiteX2" fmla="*/ 1198700 w 1234473"/>
              <a:gd name="connsiteY2" fmla="*/ 430340 h 1058485"/>
              <a:gd name="connsiteX3" fmla="*/ 1098161 w 1234473"/>
              <a:gd name="connsiteY3" fmla="*/ 11713 h 1058485"/>
              <a:gd name="connsiteX4" fmla="*/ 1098289 w 1234473"/>
              <a:gd name="connsiteY4" fmla="*/ 1 h 1058485"/>
              <a:gd name="connsiteX5" fmla="*/ 587 w 1234473"/>
              <a:gd name="connsiteY5" fmla="*/ 0 h 1058485"/>
              <a:gd name="connsiteX6" fmla="*/ 0 w 1234473"/>
              <a:gd name="connsiteY6" fmla="*/ 53737 h 1058485"/>
              <a:gd name="connsiteX7" fmla="*/ 201077 w 1234473"/>
              <a:gd name="connsiteY7" fmla="*/ 890991 h 1058485"/>
              <a:gd name="connsiteX8" fmla="*/ 289246 w 1234473"/>
              <a:gd name="connsiteY8" fmla="*/ 1058485 h 1058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34473" h="1058485">
                <a:moveTo>
                  <a:pt x="289246" y="1058485"/>
                </a:moveTo>
                <a:lnTo>
                  <a:pt x="1234473" y="498297"/>
                </a:lnTo>
                <a:lnTo>
                  <a:pt x="1198700" y="430340"/>
                </a:lnTo>
                <a:cubicBezTo>
                  <a:pt x="1136281" y="295587"/>
                  <a:pt x="1103456" y="153354"/>
                  <a:pt x="1098161" y="11713"/>
                </a:cubicBezTo>
                <a:lnTo>
                  <a:pt x="1098289" y="1"/>
                </a:lnTo>
                <a:lnTo>
                  <a:pt x="587" y="0"/>
                </a:lnTo>
                <a:lnTo>
                  <a:pt x="0" y="53737"/>
                </a:lnTo>
                <a:cubicBezTo>
                  <a:pt x="10590" y="337020"/>
                  <a:pt x="76239" y="621485"/>
                  <a:pt x="201077" y="890991"/>
                </a:cubicBezTo>
                <a:lnTo>
                  <a:pt x="289246" y="1058485"/>
                </a:lnTo>
                <a:close/>
              </a:path>
            </a:pathLst>
          </a:cu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a:extLst>
              <a:ext uri="{FF2B5EF4-FFF2-40B4-BE49-F238E27FC236}">
                <a16:creationId xmlns:a16="http://schemas.microsoft.com/office/drawing/2014/main" id="{2B32A21F-5DC7-B4FB-6E2D-C05AB33F7898}"/>
              </a:ext>
            </a:extLst>
          </p:cNvPr>
          <p:cNvSpPr/>
          <p:nvPr/>
        </p:nvSpPr>
        <p:spPr>
          <a:xfrm rot="19760818" flipV="1">
            <a:off x="7121808" y="3231716"/>
            <a:ext cx="1312240" cy="1319099"/>
          </a:xfrm>
          <a:custGeom>
            <a:avLst/>
            <a:gdLst>
              <a:gd name="connsiteX0" fmla="*/ 367013 w 1312240"/>
              <a:gd name="connsiteY0" fmla="*/ 1319099 h 1319099"/>
              <a:gd name="connsiteX1" fmla="*/ 1312240 w 1312240"/>
              <a:gd name="connsiteY1" fmla="*/ 758912 h 1319099"/>
              <a:gd name="connsiteX2" fmla="*/ 1207648 w 1312240"/>
              <a:gd name="connsiteY2" fmla="*/ 601151 h 1319099"/>
              <a:gd name="connsiteX3" fmla="*/ 569755 w 1312240"/>
              <a:gd name="connsiteY3" fmla="*/ 22776 h 1319099"/>
              <a:gd name="connsiteX4" fmla="*/ 527040 w 1312240"/>
              <a:gd name="connsiteY4" fmla="*/ 0 h 1319099"/>
              <a:gd name="connsiteX5" fmla="*/ 0 w 1312240"/>
              <a:gd name="connsiteY5" fmla="*/ 962900 h 1319099"/>
              <a:gd name="connsiteX6" fmla="*/ 5630 w 1312240"/>
              <a:gd name="connsiteY6" fmla="*/ 965903 h 1319099"/>
              <a:gd name="connsiteX7" fmla="*/ 324577 w 1312240"/>
              <a:gd name="connsiteY7" fmla="*/ 1255091 h 1319099"/>
              <a:gd name="connsiteX8" fmla="*/ 367013 w 1312240"/>
              <a:gd name="connsiteY8" fmla="*/ 1319099 h 131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12240" h="1319099">
                <a:moveTo>
                  <a:pt x="367013" y="1319099"/>
                </a:moveTo>
                <a:lnTo>
                  <a:pt x="1312240" y="758912"/>
                </a:lnTo>
                <a:lnTo>
                  <a:pt x="1207648" y="601151"/>
                </a:lnTo>
                <a:cubicBezTo>
                  <a:pt x="1031177" y="362246"/>
                  <a:pt x="813165" y="168078"/>
                  <a:pt x="569755" y="22776"/>
                </a:cubicBezTo>
                <a:lnTo>
                  <a:pt x="527040" y="0"/>
                </a:lnTo>
                <a:lnTo>
                  <a:pt x="0" y="962900"/>
                </a:lnTo>
                <a:lnTo>
                  <a:pt x="5630" y="965903"/>
                </a:lnTo>
                <a:cubicBezTo>
                  <a:pt x="127336" y="1038553"/>
                  <a:pt x="236341" y="1135637"/>
                  <a:pt x="324577" y="1255091"/>
                </a:cubicBezTo>
                <a:lnTo>
                  <a:pt x="367013" y="1319099"/>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17">
            <a:extLst>
              <a:ext uri="{FF2B5EF4-FFF2-40B4-BE49-F238E27FC236}">
                <a16:creationId xmlns:a16="http://schemas.microsoft.com/office/drawing/2014/main" id="{8D49FF92-1109-CFBC-9AB3-3A02B0F7073D}"/>
              </a:ext>
            </a:extLst>
          </p:cNvPr>
          <p:cNvSpPr/>
          <p:nvPr/>
        </p:nvSpPr>
        <p:spPr>
          <a:xfrm rot="19760818" flipV="1">
            <a:off x="6599706" y="3996984"/>
            <a:ext cx="1275130" cy="1218182"/>
          </a:xfrm>
          <a:custGeom>
            <a:avLst/>
            <a:gdLst>
              <a:gd name="connsiteX0" fmla="*/ 748090 w 1275130"/>
              <a:gd name="connsiteY0" fmla="*/ 1218182 h 1218182"/>
              <a:gd name="connsiteX1" fmla="*/ 1275130 w 1275130"/>
              <a:gd name="connsiteY1" fmla="*/ 255282 h 1218182"/>
              <a:gd name="connsiteX2" fmla="*/ 1193682 w 1275130"/>
              <a:gd name="connsiteY2" fmla="*/ 211851 h 1218182"/>
              <a:gd name="connsiteX3" fmla="*/ 168452 w 1275130"/>
              <a:gd name="connsiteY3" fmla="*/ 1531 h 1218182"/>
              <a:gd name="connsiteX4" fmla="*/ 0 w 1275130"/>
              <a:gd name="connsiteY4" fmla="*/ 16066 h 1218182"/>
              <a:gd name="connsiteX5" fmla="*/ 153698 w 1275130"/>
              <a:gd name="connsiteY5" fmla="*/ 1104592 h 1218182"/>
              <a:gd name="connsiteX6" fmla="*/ 210476 w 1275130"/>
              <a:gd name="connsiteY6" fmla="*/ 1099692 h 1218182"/>
              <a:gd name="connsiteX7" fmla="*/ 723091 w 1275130"/>
              <a:gd name="connsiteY7" fmla="*/ 1204852 h 1218182"/>
              <a:gd name="connsiteX8" fmla="*/ 748090 w 1275130"/>
              <a:gd name="connsiteY8" fmla="*/ 1218182 h 1218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75130" h="1218182">
                <a:moveTo>
                  <a:pt x="748090" y="1218182"/>
                </a:moveTo>
                <a:lnTo>
                  <a:pt x="1275130" y="255282"/>
                </a:lnTo>
                <a:lnTo>
                  <a:pt x="1193682" y="211851"/>
                </a:lnTo>
                <a:cubicBezTo>
                  <a:pt x="874807" y="61089"/>
                  <a:pt x="522554" y="-11706"/>
                  <a:pt x="168452" y="1531"/>
                </a:cubicBezTo>
                <a:lnTo>
                  <a:pt x="0" y="16066"/>
                </a:lnTo>
                <a:lnTo>
                  <a:pt x="153698" y="1104592"/>
                </a:lnTo>
                <a:lnTo>
                  <a:pt x="210476" y="1099692"/>
                </a:lnTo>
                <a:cubicBezTo>
                  <a:pt x="387527" y="1093074"/>
                  <a:pt x="563654" y="1129471"/>
                  <a:pt x="723091" y="1204852"/>
                </a:cubicBezTo>
                <a:lnTo>
                  <a:pt x="748090" y="1218182"/>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16">
            <a:extLst>
              <a:ext uri="{FF2B5EF4-FFF2-40B4-BE49-F238E27FC236}">
                <a16:creationId xmlns:a16="http://schemas.microsoft.com/office/drawing/2014/main" id="{2EFF021E-8A1A-45E1-07DE-76A8CFE68C3F}"/>
              </a:ext>
            </a:extLst>
          </p:cNvPr>
          <p:cNvSpPr/>
          <p:nvPr/>
        </p:nvSpPr>
        <p:spPr>
          <a:xfrm rot="19760818" flipV="1">
            <a:off x="4462632" y="4166176"/>
            <a:ext cx="1312249" cy="1277578"/>
          </a:xfrm>
          <a:custGeom>
            <a:avLst/>
            <a:gdLst>
              <a:gd name="connsiteX0" fmla="*/ 1097702 w 1312249"/>
              <a:gd name="connsiteY0" fmla="*/ 1277578 h 1277578"/>
              <a:gd name="connsiteX1" fmla="*/ 1097953 w 1312249"/>
              <a:gd name="connsiteY1" fmla="*/ 1254580 h 1277578"/>
              <a:gd name="connsiteX2" fmla="*/ 1310867 w 1312249"/>
              <a:gd name="connsiteY2" fmla="*/ 665655 h 1277578"/>
              <a:gd name="connsiteX3" fmla="*/ 1312249 w 1312249"/>
              <a:gd name="connsiteY3" fmla="*/ 663963 h 1277578"/>
              <a:gd name="connsiteX4" fmla="*/ 437199 w 1312249"/>
              <a:gd name="connsiteY4" fmla="*/ 0 h 1277578"/>
              <a:gd name="connsiteX5" fmla="*/ 426777 w 1312249"/>
              <a:gd name="connsiteY5" fmla="*/ 12758 h 1277578"/>
              <a:gd name="connsiteX6" fmla="*/ 951 w 1312249"/>
              <a:gd name="connsiteY6" fmla="*/ 1190611 h 1277578"/>
              <a:gd name="connsiteX7" fmla="*/ 0 w 1312249"/>
              <a:gd name="connsiteY7" fmla="*/ 1277578 h 1277578"/>
              <a:gd name="connsiteX8" fmla="*/ 1097702 w 1312249"/>
              <a:gd name="connsiteY8" fmla="*/ 1277578 h 1277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12249" h="1277578">
                <a:moveTo>
                  <a:pt x="1097702" y="1277578"/>
                </a:moveTo>
                <a:lnTo>
                  <a:pt x="1097953" y="1254580"/>
                </a:lnTo>
                <a:cubicBezTo>
                  <a:pt x="1110466" y="1043320"/>
                  <a:pt x="1183759" y="837931"/>
                  <a:pt x="1310867" y="665655"/>
                </a:cubicBezTo>
                <a:lnTo>
                  <a:pt x="1312249" y="663963"/>
                </a:lnTo>
                <a:lnTo>
                  <a:pt x="437199" y="0"/>
                </a:lnTo>
                <a:lnTo>
                  <a:pt x="426777" y="12758"/>
                </a:lnTo>
                <a:cubicBezTo>
                  <a:pt x="172563" y="357311"/>
                  <a:pt x="25976" y="768090"/>
                  <a:pt x="951" y="1190611"/>
                </a:cubicBezTo>
                <a:lnTo>
                  <a:pt x="0" y="1277578"/>
                </a:lnTo>
                <a:lnTo>
                  <a:pt x="1097702" y="1277578"/>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15">
            <a:extLst>
              <a:ext uri="{FF2B5EF4-FFF2-40B4-BE49-F238E27FC236}">
                <a16:creationId xmlns:a16="http://schemas.microsoft.com/office/drawing/2014/main" id="{5DE17023-D357-062D-C203-6B6E0CA4934F}"/>
              </a:ext>
            </a:extLst>
          </p:cNvPr>
          <p:cNvSpPr/>
          <p:nvPr/>
        </p:nvSpPr>
        <p:spPr>
          <a:xfrm rot="19760818" flipV="1">
            <a:off x="5249761" y="4423875"/>
            <a:ext cx="1543003" cy="1463177"/>
          </a:xfrm>
          <a:custGeom>
            <a:avLst/>
            <a:gdLst>
              <a:gd name="connsiteX0" fmla="*/ 1543003 w 1543003"/>
              <a:gd name="connsiteY0" fmla="*/ 1087994 h 1463177"/>
              <a:gd name="connsiteX1" fmla="*/ 1389380 w 1543003"/>
              <a:gd name="connsiteY1" fmla="*/ 0 h 1463177"/>
              <a:gd name="connsiteX2" fmla="*/ 1204790 w 1543003"/>
              <a:gd name="connsiteY2" fmla="*/ 34380 h 1463177"/>
              <a:gd name="connsiteX3" fmla="*/ 592257 w 1543003"/>
              <a:gd name="connsiteY3" fmla="*/ 282553 h 1463177"/>
              <a:gd name="connsiteX4" fmla="*/ 80465 w 1543003"/>
              <a:gd name="connsiteY4" fmla="*/ 700709 h 1463177"/>
              <a:gd name="connsiteX5" fmla="*/ 0 w 1543003"/>
              <a:gd name="connsiteY5" fmla="*/ 799214 h 1463177"/>
              <a:gd name="connsiteX6" fmla="*/ 875049 w 1543003"/>
              <a:gd name="connsiteY6" fmla="*/ 1463177 h 1463177"/>
              <a:gd name="connsiteX7" fmla="*/ 896548 w 1543003"/>
              <a:gd name="connsiteY7" fmla="*/ 1436858 h 1463177"/>
              <a:gd name="connsiteX8" fmla="*/ 1152444 w 1543003"/>
              <a:gd name="connsiteY8" fmla="*/ 1227780 h 1463177"/>
              <a:gd name="connsiteX9" fmla="*/ 1458711 w 1543003"/>
              <a:gd name="connsiteY9" fmla="*/ 1103693 h 1463177"/>
              <a:gd name="connsiteX10" fmla="*/ 1543003 w 1543003"/>
              <a:gd name="connsiteY10" fmla="*/ 1087994 h 1463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3003" h="1463177">
                <a:moveTo>
                  <a:pt x="1543003" y="1087994"/>
                </a:moveTo>
                <a:lnTo>
                  <a:pt x="1389380" y="0"/>
                </a:lnTo>
                <a:lnTo>
                  <a:pt x="1204790" y="34380"/>
                </a:lnTo>
                <a:cubicBezTo>
                  <a:pt x="994468" y="84391"/>
                  <a:pt x="788020" y="166535"/>
                  <a:pt x="592257" y="282553"/>
                </a:cubicBezTo>
                <a:cubicBezTo>
                  <a:pt x="396495" y="398572"/>
                  <a:pt x="225316" y="540227"/>
                  <a:pt x="80465" y="700709"/>
                </a:cubicBezTo>
                <a:lnTo>
                  <a:pt x="0" y="799214"/>
                </a:lnTo>
                <a:lnTo>
                  <a:pt x="875049" y="1463177"/>
                </a:lnTo>
                <a:lnTo>
                  <a:pt x="896548" y="1436858"/>
                </a:lnTo>
                <a:cubicBezTo>
                  <a:pt x="968974" y="1356617"/>
                  <a:pt x="1054563" y="1285789"/>
                  <a:pt x="1152444" y="1227780"/>
                </a:cubicBezTo>
                <a:cubicBezTo>
                  <a:pt x="1250326" y="1169770"/>
                  <a:pt x="1353550" y="1128698"/>
                  <a:pt x="1458711" y="1103693"/>
                </a:cubicBezTo>
                <a:lnTo>
                  <a:pt x="1543003" y="1087994"/>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5" name="Freeform 55">
            <a:extLst>
              <a:ext uri="{FF2B5EF4-FFF2-40B4-BE49-F238E27FC236}">
                <a16:creationId xmlns:a16="http://schemas.microsoft.com/office/drawing/2014/main" id="{D5B4059B-71EA-BB1A-C717-FD54D0913CBD}"/>
              </a:ext>
            </a:extLst>
          </p:cNvPr>
          <p:cNvSpPr>
            <a:spLocks noEditPoints="1"/>
          </p:cNvSpPr>
          <p:nvPr/>
        </p:nvSpPr>
        <p:spPr bwMode="auto">
          <a:xfrm>
            <a:off x="7492644" y="2800663"/>
            <a:ext cx="435616" cy="437671"/>
          </a:xfrm>
          <a:custGeom>
            <a:avLst/>
            <a:gdLst>
              <a:gd name="T0" fmla="*/ 95 w 96"/>
              <a:gd name="T1" fmla="*/ 21 h 96"/>
              <a:gd name="T2" fmla="*/ 75 w 96"/>
              <a:gd name="T3" fmla="*/ 1 h 96"/>
              <a:gd name="T4" fmla="*/ 72 w 96"/>
              <a:gd name="T5" fmla="*/ 0 h 96"/>
              <a:gd name="T6" fmla="*/ 69 w 96"/>
              <a:gd name="T7" fmla="*/ 2 h 96"/>
              <a:gd name="T8" fmla="*/ 58 w 96"/>
              <a:gd name="T9" fmla="*/ 17 h 96"/>
              <a:gd name="T10" fmla="*/ 30 w 96"/>
              <a:gd name="T11" fmla="*/ 28 h 96"/>
              <a:gd name="T12" fmla="*/ 28 w 96"/>
              <a:gd name="T13" fmla="*/ 31 h 96"/>
              <a:gd name="T14" fmla="*/ 29 w 96"/>
              <a:gd name="T15" fmla="*/ 35 h 96"/>
              <a:gd name="T16" fmla="*/ 37 w 96"/>
              <a:gd name="T17" fmla="*/ 43 h 96"/>
              <a:gd name="T18" fmla="*/ 1 w 96"/>
              <a:gd name="T19" fmla="*/ 90 h 96"/>
              <a:gd name="T20" fmla="*/ 1 w 96"/>
              <a:gd name="T21" fmla="*/ 95 h 96"/>
              <a:gd name="T22" fmla="*/ 4 w 96"/>
              <a:gd name="T23" fmla="*/ 96 h 96"/>
              <a:gd name="T24" fmla="*/ 6 w 96"/>
              <a:gd name="T25" fmla="*/ 95 h 96"/>
              <a:gd name="T26" fmla="*/ 53 w 96"/>
              <a:gd name="T27" fmla="*/ 59 h 96"/>
              <a:gd name="T28" fmla="*/ 61 w 96"/>
              <a:gd name="T29" fmla="*/ 67 h 96"/>
              <a:gd name="T30" fmla="*/ 64 w 96"/>
              <a:gd name="T31" fmla="*/ 68 h 96"/>
              <a:gd name="T32" fmla="*/ 65 w 96"/>
              <a:gd name="T33" fmla="*/ 68 h 96"/>
              <a:gd name="T34" fmla="*/ 68 w 96"/>
              <a:gd name="T35" fmla="*/ 66 h 96"/>
              <a:gd name="T36" fmla="*/ 79 w 96"/>
              <a:gd name="T37" fmla="*/ 38 h 96"/>
              <a:gd name="T38" fmla="*/ 94 w 96"/>
              <a:gd name="T39" fmla="*/ 27 h 96"/>
              <a:gd name="T40" fmla="*/ 96 w 96"/>
              <a:gd name="T41" fmla="*/ 24 h 96"/>
              <a:gd name="T42" fmla="*/ 95 w 96"/>
              <a:gd name="T43" fmla="*/ 21 h 96"/>
              <a:gd name="T44" fmla="*/ 26 w 96"/>
              <a:gd name="T45" fmla="*/ 70 h 96"/>
              <a:gd name="T46" fmla="*/ 43 w 96"/>
              <a:gd name="T47" fmla="*/ 48 h 96"/>
              <a:gd name="T48" fmla="*/ 48 w 96"/>
              <a:gd name="T49" fmla="*/ 53 h 96"/>
              <a:gd name="T50" fmla="*/ 26 w 96"/>
              <a:gd name="T51" fmla="*/ 70 h 96"/>
              <a:gd name="T52" fmla="*/ 74 w 96"/>
              <a:gd name="T53" fmla="*/ 33 h 96"/>
              <a:gd name="T54" fmla="*/ 72 w 96"/>
              <a:gd name="T55" fmla="*/ 34 h 96"/>
              <a:gd name="T56" fmla="*/ 63 w 96"/>
              <a:gd name="T57" fmla="*/ 57 h 96"/>
              <a:gd name="T58" fmla="*/ 39 w 96"/>
              <a:gd name="T59" fmla="*/ 33 h 96"/>
              <a:gd name="T60" fmla="*/ 62 w 96"/>
              <a:gd name="T61" fmla="*/ 24 h 96"/>
              <a:gd name="T62" fmla="*/ 63 w 96"/>
              <a:gd name="T63" fmla="*/ 22 h 96"/>
              <a:gd name="T64" fmla="*/ 72 w 96"/>
              <a:gd name="T65" fmla="*/ 10 h 96"/>
              <a:gd name="T66" fmla="*/ 86 w 96"/>
              <a:gd name="T67" fmla="*/ 24 h 96"/>
              <a:gd name="T68" fmla="*/ 74 w 96"/>
              <a:gd name="T69" fmla="*/ 33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6" h="96">
                <a:moveTo>
                  <a:pt x="95" y="21"/>
                </a:moveTo>
                <a:cubicBezTo>
                  <a:pt x="75" y="1"/>
                  <a:pt x="75" y="1"/>
                  <a:pt x="75" y="1"/>
                </a:cubicBezTo>
                <a:cubicBezTo>
                  <a:pt x="74" y="0"/>
                  <a:pt x="73" y="0"/>
                  <a:pt x="72" y="0"/>
                </a:cubicBezTo>
                <a:cubicBezTo>
                  <a:pt x="70" y="0"/>
                  <a:pt x="70" y="1"/>
                  <a:pt x="69" y="2"/>
                </a:cubicBezTo>
                <a:cubicBezTo>
                  <a:pt x="58" y="17"/>
                  <a:pt x="58" y="17"/>
                  <a:pt x="58" y="17"/>
                </a:cubicBezTo>
                <a:cubicBezTo>
                  <a:pt x="30" y="28"/>
                  <a:pt x="30" y="28"/>
                  <a:pt x="30" y="28"/>
                </a:cubicBezTo>
                <a:cubicBezTo>
                  <a:pt x="29" y="29"/>
                  <a:pt x="28" y="30"/>
                  <a:pt x="28" y="31"/>
                </a:cubicBezTo>
                <a:cubicBezTo>
                  <a:pt x="28" y="32"/>
                  <a:pt x="28" y="34"/>
                  <a:pt x="29" y="35"/>
                </a:cubicBezTo>
                <a:cubicBezTo>
                  <a:pt x="37" y="43"/>
                  <a:pt x="37" y="43"/>
                  <a:pt x="37" y="43"/>
                </a:cubicBezTo>
                <a:cubicBezTo>
                  <a:pt x="1" y="90"/>
                  <a:pt x="1" y="90"/>
                  <a:pt x="1" y="90"/>
                </a:cubicBezTo>
                <a:cubicBezTo>
                  <a:pt x="0" y="91"/>
                  <a:pt x="0" y="93"/>
                  <a:pt x="1" y="95"/>
                </a:cubicBezTo>
                <a:cubicBezTo>
                  <a:pt x="2" y="96"/>
                  <a:pt x="3" y="96"/>
                  <a:pt x="4" y="96"/>
                </a:cubicBezTo>
                <a:cubicBezTo>
                  <a:pt x="5" y="96"/>
                  <a:pt x="6" y="96"/>
                  <a:pt x="6" y="95"/>
                </a:cubicBezTo>
                <a:cubicBezTo>
                  <a:pt x="53" y="59"/>
                  <a:pt x="53" y="59"/>
                  <a:pt x="53" y="59"/>
                </a:cubicBezTo>
                <a:cubicBezTo>
                  <a:pt x="61" y="67"/>
                  <a:pt x="61" y="67"/>
                  <a:pt x="61" y="67"/>
                </a:cubicBezTo>
                <a:cubicBezTo>
                  <a:pt x="62" y="68"/>
                  <a:pt x="63" y="68"/>
                  <a:pt x="64" y="68"/>
                </a:cubicBezTo>
                <a:cubicBezTo>
                  <a:pt x="64" y="68"/>
                  <a:pt x="64" y="68"/>
                  <a:pt x="65" y="68"/>
                </a:cubicBezTo>
                <a:cubicBezTo>
                  <a:pt x="66" y="68"/>
                  <a:pt x="67" y="67"/>
                  <a:pt x="68" y="66"/>
                </a:cubicBezTo>
                <a:cubicBezTo>
                  <a:pt x="79" y="38"/>
                  <a:pt x="79" y="38"/>
                  <a:pt x="79" y="38"/>
                </a:cubicBezTo>
                <a:cubicBezTo>
                  <a:pt x="94" y="27"/>
                  <a:pt x="94" y="27"/>
                  <a:pt x="94" y="27"/>
                </a:cubicBezTo>
                <a:cubicBezTo>
                  <a:pt x="95" y="27"/>
                  <a:pt x="96" y="26"/>
                  <a:pt x="96" y="24"/>
                </a:cubicBezTo>
                <a:cubicBezTo>
                  <a:pt x="96" y="23"/>
                  <a:pt x="96" y="22"/>
                  <a:pt x="95" y="21"/>
                </a:cubicBezTo>
                <a:close/>
                <a:moveTo>
                  <a:pt x="26" y="70"/>
                </a:moveTo>
                <a:cubicBezTo>
                  <a:pt x="43" y="48"/>
                  <a:pt x="43" y="48"/>
                  <a:pt x="43" y="48"/>
                </a:cubicBezTo>
                <a:cubicBezTo>
                  <a:pt x="48" y="53"/>
                  <a:pt x="48" y="53"/>
                  <a:pt x="48" y="53"/>
                </a:cubicBezTo>
                <a:lnTo>
                  <a:pt x="26" y="70"/>
                </a:lnTo>
                <a:close/>
                <a:moveTo>
                  <a:pt x="74" y="33"/>
                </a:moveTo>
                <a:cubicBezTo>
                  <a:pt x="73" y="33"/>
                  <a:pt x="73" y="34"/>
                  <a:pt x="72" y="34"/>
                </a:cubicBezTo>
                <a:cubicBezTo>
                  <a:pt x="63" y="57"/>
                  <a:pt x="63" y="57"/>
                  <a:pt x="63" y="57"/>
                </a:cubicBezTo>
                <a:cubicBezTo>
                  <a:pt x="39" y="33"/>
                  <a:pt x="39" y="33"/>
                  <a:pt x="39" y="33"/>
                </a:cubicBezTo>
                <a:cubicBezTo>
                  <a:pt x="62" y="24"/>
                  <a:pt x="62" y="24"/>
                  <a:pt x="62" y="24"/>
                </a:cubicBezTo>
                <a:cubicBezTo>
                  <a:pt x="62" y="24"/>
                  <a:pt x="63" y="23"/>
                  <a:pt x="63" y="22"/>
                </a:cubicBezTo>
                <a:cubicBezTo>
                  <a:pt x="72" y="10"/>
                  <a:pt x="72" y="10"/>
                  <a:pt x="72" y="10"/>
                </a:cubicBezTo>
                <a:cubicBezTo>
                  <a:pt x="86" y="24"/>
                  <a:pt x="86" y="24"/>
                  <a:pt x="86" y="24"/>
                </a:cubicBezTo>
                <a:lnTo>
                  <a:pt x="74" y="3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06" name="Freeform 36">
            <a:extLst>
              <a:ext uri="{FF2B5EF4-FFF2-40B4-BE49-F238E27FC236}">
                <a16:creationId xmlns:a16="http://schemas.microsoft.com/office/drawing/2014/main" id="{64807DEE-0510-C476-B2CC-8FF4887FAA7E}"/>
              </a:ext>
            </a:extLst>
          </p:cNvPr>
          <p:cNvSpPr>
            <a:spLocks noEditPoints="1"/>
          </p:cNvSpPr>
          <p:nvPr/>
        </p:nvSpPr>
        <p:spPr bwMode="auto">
          <a:xfrm>
            <a:off x="6977976" y="1983705"/>
            <a:ext cx="435616" cy="437671"/>
          </a:xfrm>
          <a:custGeom>
            <a:avLst/>
            <a:gdLst>
              <a:gd name="T0" fmla="*/ 88 w 96"/>
              <a:gd name="T1" fmla="*/ 73 h 96"/>
              <a:gd name="T2" fmla="*/ 88 w 96"/>
              <a:gd name="T3" fmla="*/ 56 h 96"/>
              <a:gd name="T4" fmla="*/ 76 w 96"/>
              <a:gd name="T5" fmla="*/ 44 h 96"/>
              <a:gd name="T6" fmla="*/ 52 w 96"/>
              <a:gd name="T7" fmla="*/ 44 h 96"/>
              <a:gd name="T8" fmla="*/ 52 w 96"/>
              <a:gd name="T9" fmla="*/ 23 h 96"/>
              <a:gd name="T10" fmla="*/ 60 w 96"/>
              <a:gd name="T11" fmla="*/ 12 h 96"/>
              <a:gd name="T12" fmla="*/ 48 w 96"/>
              <a:gd name="T13" fmla="*/ 0 h 96"/>
              <a:gd name="T14" fmla="*/ 36 w 96"/>
              <a:gd name="T15" fmla="*/ 12 h 96"/>
              <a:gd name="T16" fmla="*/ 44 w 96"/>
              <a:gd name="T17" fmla="*/ 23 h 96"/>
              <a:gd name="T18" fmla="*/ 44 w 96"/>
              <a:gd name="T19" fmla="*/ 44 h 96"/>
              <a:gd name="T20" fmla="*/ 20 w 96"/>
              <a:gd name="T21" fmla="*/ 44 h 96"/>
              <a:gd name="T22" fmla="*/ 8 w 96"/>
              <a:gd name="T23" fmla="*/ 56 h 96"/>
              <a:gd name="T24" fmla="*/ 8 w 96"/>
              <a:gd name="T25" fmla="*/ 73 h 96"/>
              <a:gd name="T26" fmla="*/ 0 w 96"/>
              <a:gd name="T27" fmla="*/ 84 h 96"/>
              <a:gd name="T28" fmla="*/ 12 w 96"/>
              <a:gd name="T29" fmla="*/ 96 h 96"/>
              <a:gd name="T30" fmla="*/ 24 w 96"/>
              <a:gd name="T31" fmla="*/ 84 h 96"/>
              <a:gd name="T32" fmla="*/ 16 w 96"/>
              <a:gd name="T33" fmla="*/ 73 h 96"/>
              <a:gd name="T34" fmla="*/ 16 w 96"/>
              <a:gd name="T35" fmla="*/ 56 h 96"/>
              <a:gd name="T36" fmla="*/ 20 w 96"/>
              <a:gd name="T37" fmla="*/ 52 h 96"/>
              <a:gd name="T38" fmla="*/ 44 w 96"/>
              <a:gd name="T39" fmla="*/ 52 h 96"/>
              <a:gd name="T40" fmla="*/ 44 w 96"/>
              <a:gd name="T41" fmla="*/ 73 h 96"/>
              <a:gd name="T42" fmla="*/ 36 w 96"/>
              <a:gd name="T43" fmla="*/ 84 h 96"/>
              <a:gd name="T44" fmla="*/ 48 w 96"/>
              <a:gd name="T45" fmla="*/ 96 h 96"/>
              <a:gd name="T46" fmla="*/ 60 w 96"/>
              <a:gd name="T47" fmla="*/ 84 h 96"/>
              <a:gd name="T48" fmla="*/ 52 w 96"/>
              <a:gd name="T49" fmla="*/ 73 h 96"/>
              <a:gd name="T50" fmla="*/ 52 w 96"/>
              <a:gd name="T51" fmla="*/ 52 h 96"/>
              <a:gd name="T52" fmla="*/ 76 w 96"/>
              <a:gd name="T53" fmla="*/ 52 h 96"/>
              <a:gd name="T54" fmla="*/ 80 w 96"/>
              <a:gd name="T55" fmla="*/ 56 h 96"/>
              <a:gd name="T56" fmla="*/ 80 w 96"/>
              <a:gd name="T57" fmla="*/ 73 h 96"/>
              <a:gd name="T58" fmla="*/ 72 w 96"/>
              <a:gd name="T59" fmla="*/ 84 h 96"/>
              <a:gd name="T60" fmla="*/ 84 w 96"/>
              <a:gd name="T61" fmla="*/ 96 h 96"/>
              <a:gd name="T62" fmla="*/ 96 w 96"/>
              <a:gd name="T63" fmla="*/ 84 h 96"/>
              <a:gd name="T64" fmla="*/ 88 w 96"/>
              <a:gd name="T65" fmla="*/ 73 h 96"/>
              <a:gd name="T66" fmla="*/ 12 w 96"/>
              <a:gd name="T67" fmla="*/ 88 h 96"/>
              <a:gd name="T68" fmla="*/ 8 w 96"/>
              <a:gd name="T69" fmla="*/ 84 h 96"/>
              <a:gd name="T70" fmla="*/ 12 w 96"/>
              <a:gd name="T71" fmla="*/ 80 h 96"/>
              <a:gd name="T72" fmla="*/ 16 w 96"/>
              <a:gd name="T73" fmla="*/ 84 h 96"/>
              <a:gd name="T74" fmla="*/ 12 w 96"/>
              <a:gd name="T75" fmla="*/ 88 h 96"/>
              <a:gd name="T76" fmla="*/ 48 w 96"/>
              <a:gd name="T77" fmla="*/ 8 h 96"/>
              <a:gd name="T78" fmla="*/ 52 w 96"/>
              <a:gd name="T79" fmla="*/ 12 h 96"/>
              <a:gd name="T80" fmla="*/ 48 w 96"/>
              <a:gd name="T81" fmla="*/ 16 h 96"/>
              <a:gd name="T82" fmla="*/ 44 w 96"/>
              <a:gd name="T83" fmla="*/ 12 h 96"/>
              <a:gd name="T84" fmla="*/ 48 w 96"/>
              <a:gd name="T85" fmla="*/ 8 h 96"/>
              <a:gd name="T86" fmla="*/ 48 w 96"/>
              <a:gd name="T87" fmla="*/ 88 h 96"/>
              <a:gd name="T88" fmla="*/ 44 w 96"/>
              <a:gd name="T89" fmla="*/ 84 h 96"/>
              <a:gd name="T90" fmla="*/ 48 w 96"/>
              <a:gd name="T91" fmla="*/ 80 h 96"/>
              <a:gd name="T92" fmla="*/ 52 w 96"/>
              <a:gd name="T93" fmla="*/ 84 h 96"/>
              <a:gd name="T94" fmla="*/ 48 w 96"/>
              <a:gd name="T95" fmla="*/ 88 h 96"/>
              <a:gd name="T96" fmla="*/ 84 w 96"/>
              <a:gd name="T97" fmla="*/ 88 h 96"/>
              <a:gd name="T98" fmla="*/ 80 w 96"/>
              <a:gd name="T99" fmla="*/ 84 h 96"/>
              <a:gd name="T100" fmla="*/ 84 w 96"/>
              <a:gd name="T101" fmla="*/ 80 h 96"/>
              <a:gd name="T102" fmla="*/ 88 w 96"/>
              <a:gd name="T103" fmla="*/ 84 h 96"/>
              <a:gd name="T104" fmla="*/ 84 w 96"/>
              <a:gd name="T105" fmla="*/ 8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96" h="96">
                <a:moveTo>
                  <a:pt x="88" y="73"/>
                </a:moveTo>
                <a:cubicBezTo>
                  <a:pt x="88" y="56"/>
                  <a:pt x="88" y="56"/>
                  <a:pt x="88" y="56"/>
                </a:cubicBezTo>
                <a:cubicBezTo>
                  <a:pt x="88" y="49"/>
                  <a:pt x="83" y="44"/>
                  <a:pt x="76" y="44"/>
                </a:cubicBezTo>
                <a:cubicBezTo>
                  <a:pt x="52" y="44"/>
                  <a:pt x="52" y="44"/>
                  <a:pt x="52" y="44"/>
                </a:cubicBezTo>
                <a:cubicBezTo>
                  <a:pt x="52" y="23"/>
                  <a:pt x="52" y="23"/>
                  <a:pt x="52" y="23"/>
                </a:cubicBezTo>
                <a:cubicBezTo>
                  <a:pt x="57" y="22"/>
                  <a:pt x="60" y="17"/>
                  <a:pt x="60" y="12"/>
                </a:cubicBezTo>
                <a:cubicBezTo>
                  <a:pt x="60" y="5"/>
                  <a:pt x="55" y="0"/>
                  <a:pt x="48" y="0"/>
                </a:cubicBezTo>
                <a:cubicBezTo>
                  <a:pt x="41" y="0"/>
                  <a:pt x="36" y="5"/>
                  <a:pt x="36" y="12"/>
                </a:cubicBezTo>
                <a:cubicBezTo>
                  <a:pt x="36" y="17"/>
                  <a:pt x="39" y="22"/>
                  <a:pt x="44" y="23"/>
                </a:cubicBezTo>
                <a:cubicBezTo>
                  <a:pt x="44" y="44"/>
                  <a:pt x="44" y="44"/>
                  <a:pt x="44" y="44"/>
                </a:cubicBezTo>
                <a:cubicBezTo>
                  <a:pt x="20" y="44"/>
                  <a:pt x="20" y="44"/>
                  <a:pt x="20" y="44"/>
                </a:cubicBezTo>
                <a:cubicBezTo>
                  <a:pt x="13" y="44"/>
                  <a:pt x="8" y="49"/>
                  <a:pt x="8" y="56"/>
                </a:cubicBezTo>
                <a:cubicBezTo>
                  <a:pt x="8" y="73"/>
                  <a:pt x="8" y="73"/>
                  <a:pt x="8" y="73"/>
                </a:cubicBezTo>
                <a:cubicBezTo>
                  <a:pt x="3" y="74"/>
                  <a:pt x="0" y="79"/>
                  <a:pt x="0" y="84"/>
                </a:cubicBezTo>
                <a:cubicBezTo>
                  <a:pt x="0" y="91"/>
                  <a:pt x="5" y="96"/>
                  <a:pt x="12" y="96"/>
                </a:cubicBezTo>
                <a:cubicBezTo>
                  <a:pt x="19" y="96"/>
                  <a:pt x="24" y="91"/>
                  <a:pt x="24" y="84"/>
                </a:cubicBezTo>
                <a:cubicBezTo>
                  <a:pt x="24" y="79"/>
                  <a:pt x="21" y="74"/>
                  <a:pt x="16" y="73"/>
                </a:cubicBezTo>
                <a:cubicBezTo>
                  <a:pt x="16" y="56"/>
                  <a:pt x="16" y="56"/>
                  <a:pt x="16" y="56"/>
                </a:cubicBezTo>
                <a:cubicBezTo>
                  <a:pt x="16" y="54"/>
                  <a:pt x="18" y="52"/>
                  <a:pt x="20" y="52"/>
                </a:cubicBezTo>
                <a:cubicBezTo>
                  <a:pt x="44" y="52"/>
                  <a:pt x="44" y="52"/>
                  <a:pt x="44" y="52"/>
                </a:cubicBezTo>
                <a:cubicBezTo>
                  <a:pt x="44" y="73"/>
                  <a:pt x="44" y="73"/>
                  <a:pt x="44" y="73"/>
                </a:cubicBezTo>
                <a:cubicBezTo>
                  <a:pt x="39" y="74"/>
                  <a:pt x="36" y="79"/>
                  <a:pt x="36" y="84"/>
                </a:cubicBezTo>
                <a:cubicBezTo>
                  <a:pt x="36" y="91"/>
                  <a:pt x="41" y="96"/>
                  <a:pt x="48" y="96"/>
                </a:cubicBezTo>
                <a:cubicBezTo>
                  <a:pt x="55" y="96"/>
                  <a:pt x="60" y="91"/>
                  <a:pt x="60" y="84"/>
                </a:cubicBezTo>
                <a:cubicBezTo>
                  <a:pt x="60" y="79"/>
                  <a:pt x="57" y="74"/>
                  <a:pt x="52" y="73"/>
                </a:cubicBezTo>
                <a:cubicBezTo>
                  <a:pt x="52" y="52"/>
                  <a:pt x="52" y="52"/>
                  <a:pt x="52" y="52"/>
                </a:cubicBezTo>
                <a:cubicBezTo>
                  <a:pt x="76" y="52"/>
                  <a:pt x="76" y="52"/>
                  <a:pt x="76" y="52"/>
                </a:cubicBezTo>
                <a:cubicBezTo>
                  <a:pt x="78" y="52"/>
                  <a:pt x="80" y="54"/>
                  <a:pt x="80" y="56"/>
                </a:cubicBezTo>
                <a:cubicBezTo>
                  <a:pt x="80" y="73"/>
                  <a:pt x="80" y="73"/>
                  <a:pt x="80" y="73"/>
                </a:cubicBezTo>
                <a:cubicBezTo>
                  <a:pt x="75" y="74"/>
                  <a:pt x="72" y="79"/>
                  <a:pt x="72" y="84"/>
                </a:cubicBezTo>
                <a:cubicBezTo>
                  <a:pt x="72" y="91"/>
                  <a:pt x="77" y="96"/>
                  <a:pt x="84" y="96"/>
                </a:cubicBezTo>
                <a:cubicBezTo>
                  <a:pt x="91" y="96"/>
                  <a:pt x="96" y="91"/>
                  <a:pt x="96" y="84"/>
                </a:cubicBezTo>
                <a:cubicBezTo>
                  <a:pt x="96" y="79"/>
                  <a:pt x="93" y="74"/>
                  <a:pt x="88" y="73"/>
                </a:cubicBezTo>
                <a:close/>
                <a:moveTo>
                  <a:pt x="12" y="88"/>
                </a:moveTo>
                <a:cubicBezTo>
                  <a:pt x="10" y="88"/>
                  <a:pt x="8" y="86"/>
                  <a:pt x="8" y="84"/>
                </a:cubicBezTo>
                <a:cubicBezTo>
                  <a:pt x="8" y="82"/>
                  <a:pt x="10" y="80"/>
                  <a:pt x="12" y="80"/>
                </a:cubicBezTo>
                <a:cubicBezTo>
                  <a:pt x="14" y="80"/>
                  <a:pt x="16" y="82"/>
                  <a:pt x="16" y="84"/>
                </a:cubicBezTo>
                <a:cubicBezTo>
                  <a:pt x="16" y="86"/>
                  <a:pt x="14" y="88"/>
                  <a:pt x="12" y="88"/>
                </a:cubicBezTo>
                <a:close/>
                <a:moveTo>
                  <a:pt x="48" y="8"/>
                </a:moveTo>
                <a:cubicBezTo>
                  <a:pt x="50" y="8"/>
                  <a:pt x="52" y="10"/>
                  <a:pt x="52" y="12"/>
                </a:cubicBezTo>
                <a:cubicBezTo>
                  <a:pt x="52" y="14"/>
                  <a:pt x="50" y="16"/>
                  <a:pt x="48" y="16"/>
                </a:cubicBezTo>
                <a:cubicBezTo>
                  <a:pt x="46" y="16"/>
                  <a:pt x="44" y="14"/>
                  <a:pt x="44" y="12"/>
                </a:cubicBezTo>
                <a:cubicBezTo>
                  <a:pt x="44" y="10"/>
                  <a:pt x="46" y="8"/>
                  <a:pt x="48" y="8"/>
                </a:cubicBezTo>
                <a:close/>
                <a:moveTo>
                  <a:pt x="48" y="88"/>
                </a:moveTo>
                <a:cubicBezTo>
                  <a:pt x="46" y="88"/>
                  <a:pt x="44" y="86"/>
                  <a:pt x="44" y="84"/>
                </a:cubicBezTo>
                <a:cubicBezTo>
                  <a:pt x="44" y="82"/>
                  <a:pt x="46" y="80"/>
                  <a:pt x="48" y="80"/>
                </a:cubicBezTo>
                <a:cubicBezTo>
                  <a:pt x="50" y="80"/>
                  <a:pt x="52" y="82"/>
                  <a:pt x="52" y="84"/>
                </a:cubicBezTo>
                <a:cubicBezTo>
                  <a:pt x="52" y="86"/>
                  <a:pt x="50" y="88"/>
                  <a:pt x="48" y="88"/>
                </a:cubicBezTo>
                <a:close/>
                <a:moveTo>
                  <a:pt x="84" y="88"/>
                </a:moveTo>
                <a:cubicBezTo>
                  <a:pt x="82" y="88"/>
                  <a:pt x="80" y="86"/>
                  <a:pt x="80" y="84"/>
                </a:cubicBezTo>
                <a:cubicBezTo>
                  <a:pt x="80" y="82"/>
                  <a:pt x="82" y="80"/>
                  <a:pt x="84" y="80"/>
                </a:cubicBezTo>
                <a:cubicBezTo>
                  <a:pt x="86" y="80"/>
                  <a:pt x="88" y="82"/>
                  <a:pt x="88" y="84"/>
                </a:cubicBezTo>
                <a:cubicBezTo>
                  <a:pt x="88" y="86"/>
                  <a:pt x="86" y="88"/>
                  <a:pt x="84" y="8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07" name="Freeform 20">
            <a:extLst>
              <a:ext uri="{FF2B5EF4-FFF2-40B4-BE49-F238E27FC236}">
                <a16:creationId xmlns:a16="http://schemas.microsoft.com/office/drawing/2014/main" id="{D13D735B-8709-1BD6-281D-57626EE83AF3}"/>
              </a:ext>
            </a:extLst>
          </p:cNvPr>
          <p:cNvSpPr>
            <a:spLocks noEditPoints="1"/>
          </p:cNvSpPr>
          <p:nvPr/>
        </p:nvSpPr>
        <p:spPr bwMode="auto">
          <a:xfrm>
            <a:off x="7448213" y="3630609"/>
            <a:ext cx="435616" cy="365753"/>
          </a:xfrm>
          <a:custGeom>
            <a:avLst/>
            <a:gdLst>
              <a:gd name="T0" fmla="*/ 94 w 96"/>
              <a:gd name="T1" fmla="*/ 1 h 80"/>
              <a:gd name="T2" fmla="*/ 91 w 96"/>
              <a:gd name="T3" fmla="*/ 0 h 80"/>
              <a:gd name="T4" fmla="*/ 44 w 96"/>
              <a:gd name="T5" fmla="*/ 16 h 80"/>
              <a:gd name="T6" fmla="*/ 44 w 96"/>
              <a:gd name="T7" fmla="*/ 16 h 80"/>
              <a:gd name="T8" fmla="*/ 20 w 96"/>
              <a:gd name="T9" fmla="*/ 16 h 80"/>
              <a:gd name="T10" fmla="*/ 0 w 96"/>
              <a:gd name="T11" fmla="*/ 36 h 80"/>
              <a:gd name="T12" fmla="*/ 19 w 96"/>
              <a:gd name="T13" fmla="*/ 56 h 80"/>
              <a:gd name="T14" fmla="*/ 12 w 96"/>
              <a:gd name="T15" fmla="*/ 75 h 80"/>
              <a:gd name="T16" fmla="*/ 13 w 96"/>
              <a:gd name="T17" fmla="*/ 78 h 80"/>
              <a:gd name="T18" fmla="*/ 16 w 96"/>
              <a:gd name="T19" fmla="*/ 80 h 80"/>
              <a:gd name="T20" fmla="*/ 32 w 96"/>
              <a:gd name="T21" fmla="*/ 80 h 80"/>
              <a:gd name="T22" fmla="*/ 36 w 96"/>
              <a:gd name="T23" fmla="*/ 77 h 80"/>
              <a:gd name="T24" fmla="*/ 43 w 96"/>
              <a:gd name="T25" fmla="*/ 56 h 80"/>
              <a:gd name="T26" fmla="*/ 44 w 96"/>
              <a:gd name="T27" fmla="*/ 56 h 80"/>
              <a:gd name="T28" fmla="*/ 91 w 96"/>
              <a:gd name="T29" fmla="*/ 72 h 80"/>
              <a:gd name="T30" fmla="*/ 92 w 96"/>
              <a:gd name="T31" fmla="*/ 72 h 80"/>
              <a:gd name="T32" fmla="*/ 94 w 96"/>
              <a:gd name="T33" fmla="*/ 71 h 80"/>
              <a:gd name="T34" fmla="*/ 96 w 96"/>
              <a:gd name="T35" fmla="*/ 68 h 80"/>
              <a:gd name="T36" fmla="*/ 96 w 96"/>
              <a:gd name="T37" fmla="*/ 4 h 80"/>
              <a:gd name="T38" fmla="*/ 94 w 96"/>
              <a:gd name="T39" fmla="*/ 1 h 80"/>
              <a:gd name="T40" fmla="*/ 8 w 96"/>
              <a:gd name="T41" fmla="*/ 36 h 80"/>
              <a:gd name="T42" fmla="*/ 20 w 96"/>
              <a:gd name="T43" fmla="*/ 24 h 80"/>
              <a:gd name="T44" fmla="*/ 40 w 96"/>
              <a:gd name="T45" fmla="*/ 24 h 80"/>
              <a:gd name="T46" fmla="*/ 40 w 96"/>
              <a:gd name="T47" fmla="*/ 48 h 80"/>
              <a:gd name="T48" fmla="*/ 24 w 96"/>
              <a:gd name="T49" fmla="*/ 48 h 80"/>
              <a:gd name="T50" fmla="*/ 20 w 96"/>
              <a:gd name="T51" fmla="*/ 48 h 80"/>
              <a:gd name="T52" fmla="*/ 8 w 96"/>
              <a:gd name="T53" fmla="*/ 36 h 80"/>
              <a:gd name="T54" fmla="*/ 29 w 96"/>
              <a:gd name="T55" fmla="*/ 72 h 80"/>
              <a:gd name="T56" fmla="*/ 22 w 96"/>
              <a:gd name="T57" fmla="*/ 72 h 80"/>
              <a:gd name="T58" fmla="*/ 27 w 96"/>
              <a:gd name="T59" fmla="*/ 56 h 80"/>
              <a:gd name="T60" fmla="*/ 34 w 96"/>
              <a:gd name="T61" fmla="*/ 56 h 80"/>
              <a:gd name="T62" fmla="*/ 29 w 96"/>
              <a:gd name="T63" fmla="*/ 72 h 80"/>
              <a:gd name="T64" fmla="*/ 88 w 96"/>
              <a:gd name="T65" fmla="*/ 62 h 80"/>
              <a:gd name="T66" fmla="*/ 48 w 96"/>
              <a:gd name="T67" fmla="*/ 49 h 80"/>
              <a:gd name="T68" fmla="*/ 48 w 96"/>
              <a:gd name="T69" fmla="*/ 23 h 80"/>
              <a:gd name="T70" fmla="*/ 88 w 96"/>
              <a:gd name="T71" fmla="*/ 10 h 80"/>
              <a:gd name="T72" fmla="*/ 88 w 96"/>
              <a:gd name="T73" fmla="*/ 62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6" h="80">
                <a:moveTo>
                  <a:pt x="94" y="1"/>
                </a:moveTo>
                <a:cubicBezTo>
                  <a:pt x="93" y="0"/>
                  <a:pt x="92" y="0"/>
                  <a:pt x="91" y="0"/>
                </a:cubicBezTo>
                <a:cubicBezTo>
                  <a:pt x="44" y="16"/>
                  <a:pt x="44" y="16"/>
                  <a:pt x="44" y="16"/>
                </a:cubicBezTo>
                <a:cubicBezTo>
                  <a:pt x="44" y="16"/>
                  <a:pt x="44" y="16"/>
                  <a:pt x="44" y="16"/>
                </a:cubicBezTo>
                <a:cubicBezTo>
                  <a:pt x="20" y="16"/>
                  <a:pt x="20" y="16"/>
                  <a:pt x="20" y="16"/>
                </a:cubicBezTo>
                <a:cubicBezTo>
                  <a:pt x="9" y="16"/>
                  <a:pt x="0" y="25"/>
                  <a:pt x="0" y="36"/>
                </a:cubicBezTo>
                <a:cubicBezTo>
                  <a:pt x="0" y="47"/>
                  <a:pt x="8" y="55"/>
                  <a:pt x="19" y="56"/>
                </a:cubicBezTo>
                <a:cubicBezTo>
                  <a:pt x="12" y="75"/>
                  <a:pt x="12" y="75"/>
                  <a:pt x="12" y="75"/>
                </a:cubicBezTo>
                <a:cubicBezTo>
                  <a:pt x="12" y="76"/>
                  <a:pt x="12" y="77"/>
                  <a:pt x="13" y="78"/>
                </a:cubicBezTo>
                <a:cubicBezTo>
                  <a:pt x="14" y="79"/>
                  <a:pt x="15" y="80"/>
                  <a:pt x="16" y="80"/>
                </a:cubicBezTo>
                <a:cubicBezTo>
                  <a:pt x="32" y="80"/>
                  <a:pt x="32" y="80"/>
                  <a:pt x="32" y="80"/>
                </a:cubicBezTo>
                <a:cubicBezTo>
                  <a:pt x="34" y="80"/>
                  <a:pt x="35" y="79"/>
                  <a:pt x="36" y="77"/>
                </a:cubicBezTo>
                <a:cubicBezTo>
                  <a:pt x="43" y="56"/>
                  <a:pt x="43" y="56"/>
                  <a:pt x="43" y="56"/>
                </a:cubicBezTo>
                <a:cubicBezTo>
                  <a:pt x="44" y="56"/>
                  <a:pt x="44" y="56"/>
                  <a:pt x="44" y="56"/>
                </a:cubicBezTo>
                <a:cubicBezTo>
                  <a:pt x="91" y="72"/>
                  <a:pt x="91" y="72"/>
                  <a:pt x="91" y="72"/>
                </a:cubicBezTo>
                <a:cubicBezTo>
                  <a:pt x="91" y="72"/>
                  <a:pt x="92" y="72"/>
                  <a:pt x="92" y="72"/>
                </a:cubicBezTo>
                <a:cubicBezTo>
                  <a:pt x="93" y="72"/>
                  <a:pt x="94" y="72"/>
                  <a:pt x="94" y="71"/>
                </a:cubicBezTo>
                <a:cubicBezTo>
                  <a:pt x="95" y="70"/>
                  <a:pt x="96" y="69"/>
                  <a:pt x="96" y="68"/>
                </a:cubicBezTo>
                <a:cubicBezTo>
                  <a:pt x="96" y="4"/>
                  <a:pt x="96" y="4"/>
                  <a:pt x="96" y="4"/>
                </a:cubicBezTo>
                <a:cubicBezTo>
                  <a:pt x="96" y="3"/>
                  <a:pt x="95" y="2"/>
                  <a:pt x="94" y="1"/>
                </a:cubicBezTo>
                <a:close/>
                <a:moveTo>
                  <a:pt x="8" y="36"/>
                </a:moveTo>
                <a:cubicBezTo>
                  <a:pt x="8" y="29"/>
                  <a:pt x="14" y="24"/>
                  <a:pt x="20" y="24"/>
                </a:cubicBezTo>
                <a:cubicBezTo>
                  <a:pt x="40" y="24"/>
                  <a:pt x="40" y="24"/>
                  <a:pt x="40" y="24"/>
                </a:cubicBezTo>
                <a:cubicBezTo>
                  <a:pt x="40" y="48"/>
                  <a:pt x="40" y="48"/>
                  <a:pt x="40" y="48"/>
                </a:cubicBezTo>
                <a:cubicBezTo>
                  <a:pt x="24" y="48"/>
                  <a:pt x="24" y="48"/>
                  <a:pt x="24" y="48"/>
                </a:cubicBezTo>
                <a:cubicBezTo>
                  <a:pt x="20" y="48"/>
                  <a:pt x="20" y="48"/>
                  <a:pt x="20" y="48"/>
                </a:cubicBezTo>
                <a:cubicBezTo>
                  <a:pt x="13" y="48"/>
                  <a:pt x="8" y="43"/>
                  <a:pt x="8" y="36"/>
                </a:cubicBezTo>
                <a:close/>
                <a:moveTo>
                  <a:pt x="29" y="72"/>
                </a:moveTo>
                <a:cubicBezTo>
                  <a:pt x="22" y="72"/>
                  <a:pt x="22" y="72"/>
                  <a:pt x="22" y="72"/>
                </a:cubicBezTo>
                <a:cubicBezTo>
                  <a:pt x="27" y="56"/>
                  <a:pt x="27" y="56"/>
                  <a:pt x="27" y="56"/>
                </a:cubicBezTo>
                <a:cubicBezTo>
                  <a:pt x="34" y="56"/>
                  <a:pt x="34" y="56"/>
                  <a:pt x="34" y="56"/>
                </a:cubicBezTo>
                <a:lnTo>
                  <a:pt x="29" y="72"/>
                </a:lnTo>
                <a:close/>
                <a:moveTo>
                  <a:pt x="88" y="62"/>
                </a:moveTo>
                <a:cubicBezTo>
                  <a:pt x="48" y="49"/>
                  <a:pt x="48" y="49"/>
                  <a:pt x="48" y="49"/>
                </a:cubicBezTo>
                <a:cubicBezTo>
                  <a:pt x="48" y="23"/>
                  <a:pt x="48" y="23"/>
                  <a:pt x="48" y="23"/>
                </a:cubicBezTo>
                <a:cubicBezTo>
                  <a:pt x="88" y="10"/>
                  <a:pt x="88" y="10"/>
                  <a:pt x="88" y="10"/>
                </a:cubicBezTo>
                <a:lnTo>
                  <a:pt x="88" y="6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08" name="Freeform 47">
            <a:extLst>
              <a:ext uri="{FF2B5EF4-FFF2-40B4-BE49-F238E27FC236}">
                <a16:creationId xmlns:a16="http://schemas.microsoft.com/office/drawing/2014/main" id="{144FADC6-E4D2-3EA3-12DB-2EBF682D322A}"/>
              </a:ext>
            </a:extLst>
          </p:cNvPr>
          <p:cNvSpPr>
            <a:spLocks noEditPoints="1"/>
          </p:cNvSpPr>
          <p:nvPr/>
        </p:nvSpPr>
        <p:spPr bwMode="auto">
          <a:xfrm>
            <a:off x="5868660" y="1448626"/>
            <a:ext cx="433562" cy="437672"/>
          </a:xfrm>
          <a:custGeom>
            <a:avLst/>
            <a:gdLst>
              <a:gd name="T0" fmla="*/ 95 w 96"/>
              <a:gd name="T1" fmla="*/ 2 h 96"/>
              <a:gd name="T2" fmla="*/ 90 w 96"/>
              <a:gd name="T3" fmla="*/ 0 h 96"/>
              <a:gd name="T4" fmla="*/ 90 w 96"/>
              <a:gd name="T5" fmla="*/ 0 h 96"/>
              <a:gd name="T6" fmla="*/ 2 w 96"/>
              <a:gd name="T7" fmla="*/ 32 h 96"/>
              <a:gd name="T8" fmla="*/ 0 w 96"/>
              <a:gd name="T9" fmla="*/ 35 h 96"/>
              <a:gd name="T10" fmla="*/ 1 w 96"/>
              <a:gd name="T11" fmla="*/ 39 h 96"/>
              <a:gd name="T12" fmla="*/ 20 w 96"/>
              <a:gd name="T13" fmla="*/ 58 h 96"/>
              <a:gd name="T14" fmla="*/ 20 w 96"/>
              <a:gd name="T15" fmla="*/ 88 h 96"/>
              <a:gd name="T16" fmla="*/ 24 w 96"/>
              <a:gd name="T17" fmla="*/ 92 h 96"/>
              <a:gd name="T18" fmla="*/ 27 w 96"/>
              <a:gd name="T19" fmla="*/ 91 h 96"/>
              <a:gd name="T20" fmla="*/ 28 w 96"/>
              <a:gd name="T21" fmla="*/ 90 h 96"/>
              <a:gd name="T22" fmla="*/ 39 w 96"/>
              <a:gd name="T23" fmla="*/ 76 h 96"/>
              <a:gd name="T24" fmla="*/ 57 w 96"/>
              <a:gd name="T25" fmla="*/ 95 h 96"/>
              <a:gd name="T26" fmla="*/ 60 w 96"/>
              <a:gd name="T27" fmla="*/ 96 h 96"/>
              <a:gd name="T28" fmla="*/ 60 w 96"/>
              <a:gd name="T29" fmla="*/ 96 h 96"/>
              <a:gd name="T30" fmla="*/ 63 w 96"/>
              <a:gd name="T31" fmla="*/ 93 h 96"/>
              <a:gd name="T32" fmla="*/ 95 w 96"/>
              <a:gd name="T33" fmla="*/ 7 h 96"/>
              <a:gd name="T34" fmla="*/ 95 w 96"/>
              <a:gd name="T35" fmla="*/ 2 h 96"/>
              <a:gd name="T36" fmla="*/ 69 w 96"/>
              <a:gd name="T37" fmla="*/ 17 h 96"/>
              <a:gd name="T38" fmla="*/ 24 w 96"/>
              <a:gd name="T39" fmla="*/ 51 h 96"/>
              <a:gd name="T40" fmla="*/ 11 w 96"/>
              <a:gd name="T41" fmla="*/ 38 h 96"/>
              <a:gd name="T42" fmla="*/ 69 w 96"/>
              <a:gd name="T43" fmla="*/ 17 h 96"/>
              <a:gd name="T44" fmla="*/ 28 w 96"/>
              <a:gd name="T45" fmla="*/ 77 h 96"/>
              <a:gd name="T46" fmla="*/ 28 w 96"/>
              <a:gd name="T47" fmla="*/ 66 h 96"/>
              <a:gd name="T48" fmla="*/ 33 w 96"/>
              <a:gd name="T49" fmla="*/ 71 h 96"/>
              <a:gd name="T50" fmla="*/ 28 w 96"/>
              <a:gd name="T51" fmla="*/ 77 h 96"/>
              <a:gd name="T52" fmla="*/ 58 w 96"/>
              <a:gd name="T53" fmla="*/ 85 h 96"/>
              <a:gd name="T54" fmla="*/ 30 w 96"/>
              <a:gd name="T55" fmla="*/ 56 h 96"/>
              <a:gd name="T56" fmla="*/ 83 w 96"/>
              <a:gd name="T57" fmla="*/ 16 h 96"/>
              <a:gd name="T58" fmla="*/ 58 w 96"/>
              <a:gd name="T59" fmla="*/ 8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6" h="96">
                <a:moveTo>
                  <a:pt x="95" y="2"/>
                </a:moveTo>
                <a:cubicBezTo>
                  <a:pt x="94" y="0"/>
                  <a:pt x="92" y="0"/>
                  <a:pt x="90" y="0"/>
                </a:cubicBezTo>
                <a:cubicBezTo>
                  <a:pt x="90" y="0"/>
                  <a:pt x="90" y="0"/>
                  <a:pt x="90" y="0"/>
                </a:cubicBezTo>
                <a:cubicBezTo>
                  <a:pt x="2" y="32"/>
                  <a:pt x="2" y="32"/>
                  <a:pt x="2" y="32"/>
                </a:cubicBezTo>
                <a:cubicBezTo>
                  <a:pt x="1" y="33"/>
                  <a:pt x="0" y="34"/>
                  <a:pt x="0" y="35"/>
                </a:cubicBezTo>
                <a:cubicBezTo>
                  <a:pt x="0" y="36"/>
                  <a:pt x="0" y="38"/>
                  <a:pt x="1" y="39"/>
                </a:cubicBezTo>
                <a:cubicBezTo>
                  <a:pt x="20" y="58"/>
                  <a:pt x="20" y="58"/>
                  <a:pt x="20" y="58"/>
                </a:cubicBezTo>
                <a:cubicBezTo>
                  <a:pt x="20" y="88"/>
                  <a:pt x="20" y="88"/>
                  <a:pt x="20" y="88"/>
                </a:cubicBezTo>
                <a:cubicBezTo>
                  <a:pt x="20" y="90"/>
                  <a:pt x="22" y="92"/>
                  <a:pt x="24" y="92"/>
                </a:cubicBezTo>
                <a:cubicBezTo>
                  <a:pt x="25" y="92"/>
                  <a:pt x="26" y="92"/>
                  <a:pt x="27" y="91"/>
                </a:cubicBezTo>
                <a:cubicBezTo>
                  <a:pt x="27" y="91"/>
                  <a:pt x="27" y="90"/>
                  <a:pt x="28" y="90"/>
                </a:cubicBezTo>
                <a:cubicBezTo>
                  <a:pt x="39" y="76"/>
                  <a:pt x="39" y="76"/>
                  <a:pt x="39" y="76"/>
                </a:cubicBezTo>
                <a:cubicBezTo>
                  <a:pt x="57" y="95"/>
                  <a:pt x="57" y="95"/>
                  <a:pt x="57" y="95"/>
                </a:cubicBezTo>
                <a:cubicBezTo>
                  <a:pt x="58" y="96"/>
                  <a:pt x="59" y="96"/>
                  <a:pt x="60" y="96"/>
                </a:cubicBezTo>
                <a:cubicBezTo>
                  <a:pt x="60" y="96"/>
                  <a:pt x="60" y="96"/>
                  <a:pt x="60" y="96"/>
                </a:cubicBezTo>
                <a:cubicBezTo>
                  <a:pt x="62" y="96"/>
                  <a:pt x="63" y="94"/>
                  <a:pt x="63" y="93"/>
                </a:cubicBezTo>
                <a:cubicBezTo>
                  <a:pt x="95" y="7"/>
                  <a:pt x="95" y="7"/>
                  <a:pt x="95" y="7"/>
                </a:cubicBezTo>
                <a:cubicBezTo>
                  <a:pt x="96" y="6"/>
                  <a:pt x="96" y="3"/>
                  <a:pt x="95" y="2"/>
                </a:cubicBezTo>
                <a:close/>
                <a:moveTo>
                  <a:pt x="69" y="17"/>
                </a:moveTo>
                <a:cubicBezTo>
                  <a:pt x="24" y="51"/>
                  <a:pt x="24" y="51"/>
                  <a:pt x="24" y="51"/>
                </a:cubicBezTo>
                <a:cubicBezTo>
                  <a:pt x="11" y="38"/>
                  <a:pt x="11" y="38"/>
                  <a:pt x="11" y="38"/>
                </a:cubicBezTo>
                <a:lnTo>
                  <a:pt x="69" y="17"/>
                </a:lnTo>
                <a:close/>
                <a:moveTo>
                  <a:pt x="28" y="77"/>
                </a:moveTo>
                <a:cubicBezTo>
                  <a:pt x="28" y="66"/>
                  <a:pt x="28" y="66"/>
                  <a:pt x="28" y="66"/>
                </a:cubicBezTo>
                <a:cubicBezTo>
                  <a:pt x="33" y="71"/>
                  <a:pt x="33" y="71"/>
                  <a:pt x="33" y="71"/>
                </a:cubicBezTo>
                <a:lnTo>
                  <a:pt x="28" y="77"/>
                </a:lnTo>
                <a:close/>
                <a:moveTo>
                  <a:pt x="58" y="85"/>
                </a:moveTo>
                <a:cubicBezTo>
                  <a:pt x="30" y="56"/>
                  <a:pt x="30" y="56"/>
                  <a:pt x="30" y="56"/>
                </a:cubicBezTo>
                <a:cubicBezTo>
                  <a:pt x="83" y="16"/>
                  <a:pt x="83" y="16"/>
                  <a:pt x="83" y="16"/>
                </a:cubicBezTo>
                <a:lnTo>
                  <a:pt x="58" y="85"/>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09" name="Freeform 85">
            <a:extLst>
              <a:ext uri="{FF2B5EF4-FFF2-40B4-BE49-F238E27FC236}">
                <a16:creationId xmlns:a16="http://schemas.microsoft.com/office/drawing/2014/main" id="{9069515C-262F-77A1-B857-FA96C0403DDB}"/>
              </a:ext>
            </a:extLst>
          </p:cNvPr>
          <p:cNvSpPr>
            <a:spLocks noEditPoints="1"/>
          </p:cNvSpPr>
          <p:nvPr/>
        </p:nvSpPr>
        <p:spPr bwMode="auto">
          <a:xfrm>
            <a:off x="4837875" y="2026406"/>
            <a:ext cx="437671" cy="437671"/>
          </a:xfrm>
          <a:custGeom>
            <a:avLst/>
            <a:gdLst>
              <a:gd name="T0" fmla="*/ 95 w 97"/>
              <a:gd name="T1" fmla="*/ 22 h 96"/>
              <a:gd name="T2" fmla="*/ 79 w 97"/>
              <a:gd name="T3" fmla="*/ 2 h 96"/>
              <a:gd name="T4" fmla="*/ 76 w 97"/>
              <a:gd name="T5" fmla="*/ 0 h 96"/>
              <a:gd name="T6" fmla="*/ 4 w 97"/>
              <a:gd name="T7" fmla="*/ 0 h 96"/>
              <a:gd name="T8" fmla="*/ 1 w 97"/>
              <a:gd name="T9" fmla="*/ 2 h 96"/>
              <a:gd name="T10" fmla="*/ 1 w 97"/>
              <a:gd name="T11" fmla="*/ 6 h 96"/>
              <a:gd name="T12" fmla="*/ 11 w 97"/>
              <a:gd name="T13" fmla="*/ 24 h 96"/>
              <a:gd name="T14" fmla="*/ 1 w 97"/>
              <a:gd name="T15" fmla="*/ 42 h 96"/>
              <a:gd name="T16" fmla="*/ 1 w 97"/>
              <a:gd name="T17" fmla="*/ 46 h 96"/>
              <a:gd name="T18" fmla="*/ 4 w 97"/>
              <a:gd name="T19" fmla="*/ 48 h 96"/>
              <a:gd name="T20" fmla="*/ 36 w 97"/>
              <a:gd name="T21" fmla="*/ 48 h 96"/>
              <a:gd name="T22" fmla="*/ 36 w 97"/>
              <a:gd name="T23" fmla="*/ 92 h 96"/>
              <a:gd name="T24" fmla="*/ 40 w 97"/>
              <a:gd name="T25" fmla="*/ 96 h 96"/>
              <a:gd name="T26" fmla="*/ 52 w 97"/>
              <a:gd name="T27" fmla="*/ 96 h 96"/>
              <a:gd name="T28" fmla="*/ 56 w 97"/>
              <a:gd name="T29" fmla="*/ 92 h 96"/>
              <a:gd name="T30" fmla="*/ 56 w 97"/>
              <a:gd name="T31" fmla="*/ 48 h 96"/>
              <a:gd name="T32" fmla="*/ 76 w 97"/>
              <a:gd name="T33" fmla="*/ 48 h 96"/>
              <a:gd name="T34" fmla="*/ 79 w 97"/>
              <a:gd name="T35" fmla="*/ 46 h 96"/>
              <a:gd name="T36" fmla="*/ 95 w 97"/>
              <a:gd name="T37" fmla="*/ 26 h 96"/>
              <a:gd name="T38" fmla="*/ 95 w 97"/>
              <a:gd name="T39" fmla="*/ 22 h 96"/>
              <a:gd name="T40" fmla="*/ 48 w 97"/>
              <a:gd name="T41" fmla="*/ 88 h 96"/>
              <a:gd name="T42" fmla="*/ 44 w 97"/>
              <a:gd name="T43" fmla="*/ 88 h 96"/>
              <a:gd name="T44" fmla="*/ 44 w 97"/>
              <a:gd name="T45" fmla="*/ 48 h 96"/>
              <a:gd name="T46" fmla="*/ 48 w 97"/>
              <a:gd name="T47" fmla="*/ 48 h 96"/>
              <a:gd name="T48" fmla="*/ 48 w 97"/>
              <a:gd name="T49" fmla="*/ 88 h 96"/>
              <a:gd name="T50" fmla="*/ 75 w 97"/>
              <a:gd name="T51" fmla="*/ 40 h 96"/>
              <a:gd name="T52" fmla="*/ 52 w 97"/>
              <a:gd name="T53" fmla="*/ 40 h 96"/>
              <a:gd name="T54" fmla="*/ 40 w 97"/>
              <a:gd name="T55" fmla="*/ 40 h 96"/>
              <a:gd name="T56" fmla="*/ 11 w 97"/>
              <a:gd name="T57" fmla="*/ 40 h 96"/>
              <a:gd name="T58" fmla="*/ 20 w 97"/>
              <a:gd name="T59" fmla="*/ 26 h 96"/>
              <a:gd name="T60" fmla="*/ 20 w 97"/>
              <a:gd name="T61" fmla="*/ 22 h 96"/>
              <a:gd name="T62" fmla="*/ 11 w 97"/>
              <a:gd name="T63" fmla="*/ 8 h 96"/>
              <a:gd name="T64" fmla="*/ 75 w 97"/>
              <a:gd name="T65" fmla="*/ 8 h 96"/>
              <a:gd name="T66" fmla="*/ 87 w 97"/>
              <a:gd name="T67" fmla="*/ 24 h 96"/>
              <a:gd name="T68" fmla="*/ 75 w 97"/>
              <a:gd name="T69" fmla="*/ 4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7" h="96">
                <a:moveTo>
                  <a:pt x="95" y="22"/>
                </a:moveTo>
                <a:cubicBezTo>
                  <a:pt x="79" y="2"/>
                  <a:pt x="79" y="2"/>
                  <a:pt x="79" y="2"/>
                </a:cubicBezTo>
                <a:cubicBezTo>
                  <a:pt x="79" y="0"/>
                  <a:pt x="77" y="0"/>
                  <a:pt x="76" y="0"/>
                </a:cubicBezTo>
                <a:cubicBezTo>
                  <a:pt x="4" y="0"/>
                  <a:pt x="4" y="0"/>
                  <a:pt x="4" y="0"/>
                </a:cubicBezTo>
                <a:cubicBezTo>
                  <a:pt x="3" y="0"/>
                  <a:pt x="1" y="1"/>
                  <a:pt x="1" y="2"/>
                </a:cubicBezTo>
                <a:cubicBezTo>
                  <a:pt x="0" y="3"/>
                  <a:pt x="0" y="5"/>
                  <a:pt x="1" y="6"/>
                </a:cubicBezTo>
                <a:cubicBezTo>
                  <a:pt x="11" y="24"/>
                  <a:pt x="11" y="24"/>
                  <a:pt x="11" y="24"/>
                </a:cubicBezTo>
                <a:cubicBezTo>
                  <a:pt x="1" y="42"/>
                  <a:pt x="1" y="42"/>
                  <a:pt x="1" y="42"/>
                </a:cubicBezTo>
                <a:cubicBezTo>
                  <a:pt x="0" y="43"/>
                  <a:pt x="0" y="45"/>
                  <a:pt x="1" y="46"/>
                </a:cubicBezTo>
                <a:cubicBezTo>
                  <a:pt x="1" y="47"/>
                  <a:pt x="3" y="48"/>
                  <a:pt x="4" y="48"/>
                </a:cubicBezTo>
                <a:cubicBezTo>
                  <a:pt x="36" y="48"/>
                  <a:pt x="36" y="48"/>
                  <a:pt x="36" y="48"/>
                </a:cubicBezTo>
                <a:cubicBezTo>
                  <a:pt x="36" y="92"/>
                  <a:pt x="36" y="92"/>
                  <a:pt x="36" y="92"/>
                </a:cubicBezTo>
                <a:cubicBezTo>
                  <a:pt x="36" y="94"/>
                  <a:pt x="38" y="96"/>
                  <a:pt x="40" y="96"/>
                </a:cubicBezTo>
                <a:cubicBezTo>
                  <a:pt x="52" y="96"/>
                  <a:pt x="52" y="96"/>
                  <a:pt x="52" y="96"/>
                </a:cubicBezTo>
                <a:cubicBezTo>
                  <a:pt x="55" y="96"/>
                  <a:pt x="56" y="94"/>
                  <a:pt x="56" y="92"/>
                </a:cubicBezTo>
                <a:cubicBezTo>
                  <a:pt x="56" y="48"/>
                  <a:pt x="56" y="48"/>
                  <a:pt x="56" y="48"/>
                </a:cubicBezTo>
                <a:cubicBezTo>
                  <a:pt x="76" y="48"/>
                  <a:pt x="76" y="48"/>
                  <a:pt x="76" y="48"/>
                </a:cubicBezTo>
                <a:cubicBezTo>
                  <a:pt x="77" y="48"/>
                  <a:pt x="79" y="48"/>
                  <a:pt x="79" y="46"/>
                </a:cubicBezTo>
                <a:cubicBezTo>
                  <a:pt x="95" y="26"/>
                  <a:pt x="95" y="26"/>
                  <a:pt x="95" y="26"/>
                </a:cubicBezTo>
                <a:cubicBezTo>
                  <a:pt x="97" y="25"/>
                  <a:pt x="97" y="23"/>
                  <a:pt x="95" y="22"/>
                </a:cubicBezTo>
                <a:close/>
                <a:moveTo>
                  <a:pt x="48" y="88"/>
                </a:moveTo>
                <a:cubicBezTo>
                  <a:pt x="44" y="88"/>
                  <a:pt x="44" y="88"/>
                  <a:pt x="44" y="88"/>
                </a:cubicBezTo>
                <a:cubicBezTo>
                  <a:pt x="44" y="48"/>
                  <a:pt x="44" y="48"/>
                  <a:pt x="44" y="48"/>
                </a:cubicBezTo>
                <a:cubicBezTo>
                  <a:pt x="48" y="48"/>
                  <a:pt x="48" y="48"/>
                  <a:pt x="48" y="48"/>
                </a:cubicBezTo>
                <a:lnTo>
                  <a:pt x="48" y="88"/>
                </a:lnTo>
                <a:close/>
                <a:moveTo>
                  <a:pt x="75" y="40"/>
                </a:moveTo>
                <a:cubicBezTo>
                  <a:pt x="52" y="40"/>
                  <a:pt x="52" y="40"/>
                  <a:pt x="52" y="40"/>
                </a:cubicBezTo>
                <a:cubicBezTo>
                  <a:pt x="40" y="40"/>
                  <a:pt x="40" y="40"/>
                  <a:pt x="40" y="40"/>
                </a:cubicBezTo>
                <a:cubicBezTo>
                  <a:pt x="11" y="40"/>
                  <a:pt x="11" y="40"/>
                  <a:pt x="11" y="40"/>
                </a:cubicBezTo>
                <a:cubicBezTo>
                  <a:pt x="20" y="26"/>
                  <a:pt x="20" y="26"/>
                  <a:pt x="20" y="26"/>
                </a:cubicBezTo>
                <a:cubicBezTo>
                  <a:pt x="21" y="25"/>
                  <a:pt x="21" y="23"/>
                  <a:pt x="20" y="22"/>
                </a:cubicBezTo>
                <a:cubicBezTo>
                  <a:pt x="11" y="8"/>
                  <a:pt x="11" y="8"/>
                  <a:pt x="11" y="8"/>
                </a:cubicBezTo>
                <a:cubicBezTo>
                  <a:pt x="75" y="8"/>
                  <a:pt x="75" y="8"/>
                  <a:pt x="75" y="8"/>
                </a:cubicBezTo>
                <a:cubicBezTo>
                  <a:pt x="87" y="24"/>
                  <a:pt x="87" y="24"/>
                  <a:pt x="87" y="24"/>
                </a:cubicBezTo>
                <a:lnTo>
                  <a:pt x="75" y="4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10" name="Freeform 104">
            <a:extLst>
              <a:ext uri="{FF2B5EF4-FFF2-40B4-BE49-F238E27FC236}">
                <a16:creationId xmlns:a16="http://schemas.microsoft.com/office/drawing/2014/main" id="{11A548F3-1D53-C01C-C8F5-EABE3BFEF84F}"/>
              </a:ext>
            </a:extLst>
          </p:cNvPr>
          <p:cNvSpPr>
            <a:spLocks noEditPoints="1"/>
          </p:cNvSpPr>
          <p:nvPr/>
        </p:nvSpPr>
        <p:spPr bwMode="auto">
          <a:xfrm>
            <a:off x="4358878" y="2740587"/>
            <a:ext cx="398630" cy="441781"/>
          </a:xfrm>
          <a:custGeom>
            <a:avLst/>
            <a:gdLst>
              <a:gd name="T0" fmla="*/ 84 w 88"/>
              <a:gd name="T1" fmla="*/ 39 h 97"/>
              <a:gd name="T2" fmla="*/ 72 w 88"/>
              <a:gd name="T3" fmla="*/ 33 h 97"/>
              <a:gd name="T4" fmla="*/ 71 w 88"/>
              <a:gd name="T5" fmla="*/ 33 h 97"/>
              <a:gd name="T6" fmla="*/ 45 w 88"/>
              <a:gd name="T7" fmla="*/ 36 h 97"/>
              <a:gd name="T8" fmla="*/ 45 w 88"/>
              <a:gd name="T9" fmla="*/ 34 h 97"/>
              <a:gd name="T10" fmla="*/ 26 w 88"/>
              <a:gd name="T11" fmla="*/ 1 h 97"/>
              <a:gd name="T12" fmla="*/ 22 w 88"/>
              <a:gd name="T13" fmla="*/ 2 h 97"/>
              <a:gd name="T14" fmla="*/ 20 w 88"/>
              <a:gd name="T15" fmla="*/ 5 h 97"/>
              <a:gd name="T16" fmla="*/ 20 w 88"/>
              <a:gd name="T17" fmla="*/ 33 h 97"/>
              <a:gd name="T18" fmla="*/ 4 w 88"/>
              <a:gd name="T19" fmla="*/ 33 h 97"/>
              <a:gd name="T20" fmla="*/ 0 w 88"/>
              <a:gd name="T21" fmla="*/ 37 h 97"/>
              <a:gd name="T22" fmla="*/ 0 w 88"/>
              <a:gd name="T23" fmla="*/ 93 h 97"/>
              <a:gd name="T24" fmla="*/ 4 w 88"/>
              <a:gd name="T25" fmla="*/ 97 h 97"/>
              <a:gd name="T26" fmla="*/ 24 w 88"/>
              <a:gd name="T27" fmla="*/ 97 h 97"/>
              <a:gd name="T28" fmla="*/ 28 w 88"/>
              <a:gd name="T29" fmla="*/ 93 h 97"/>
              <a:gd name="T30" fmla="*/ 28 w 88"/>
              <a:gd name="T31" fmla="*/ 92 h 97"/>
              <a:gd name="T32" fmla="*/ 35 w 88"/>
              <a:gd name="T33" fmla="*/ 94 h 97"/>
              <a:gd name="T34" fmla="*/ 69 w 88"/>
              <a:gd name="T35" fmla="*/ 97 h 97"/>
              <a:gd name="T36" fmla="*/ 70 w 88"/>
              <a:gd name="T37" fmla="*/ 97 h 97"/>
              <a:gd name="T38" fmla="*/ 86 w 88"/>
              <a:gd name="T39" fmla="*/ 82 h 97"/>
              <a:gd name="T40" fmla="*/ 88 w 88"/>
              <a:gd name="T41" fmla="*/ 52 h 97"/>
              <a:gd name="T42" fmla="*/ 84 w 88"/>
              <a:gd name="T43" fmla="*/ 39 h 97"/>
              <a:gd name="T44" fmla="*/ 20 w 88"/>
              <a:gd name="T45" fmla="*/ 89 h 97"/>
              <a:gd name="T46" fmla="*/ 8 w 88"/>
              <a:gd name="T47" fmla="*/ 89 h 97"/>
              <a:gd name="T48" fmla="*/ 8 w 88"/>
              <a:gd name="T49" fmla="*/ 41 h 97"/>
              <a:gd name="T50" fmla="*/ 20 w 88"/>
              <a:gd name="T51" fmla="*/ 41 h 97"/>
              <a:gd name="T52" fmla="*/ 20 w 88"/>
              <a:gd name="T53" fmla="*/ 78 h 97"/>
              <a:gd name="T54" fmla="*/ 20 w 88"/>
              <a:gd name="T55" fmla="*/ 89 h 97"/>
              <a:gd name="T56" fmla="*/ 78 w 88"/>
              <a:gd name="T57" fmla="*/ 81 h 97"/>
              <a:gd name="T58" fmla="*/ 70 w 88"/>
              <a:gd name="T59" fmla="*/ 89 h 97"/>
              <a:gd name="T60" fmla="*/ 69 w 88"/>
              <a:gd name="T61" fmla="*/ 89 h 97"/>
              <a:gd name="T62" fmla="*/ 35 w 88"/>
              <a:gd name="T63" fmla="*/ 86 h 97"/>
              <a:gd name="T64" fmla="*/ 28 w 88"/>
              <a:gd name="T65" fmla="*/ 78 h 97"/>
              <a:gd name="T66" fmla="*/ 28 w 88"/>
              <a:gd name="T67" fmla="*/ 37 h 97"/>
              <a:gd name="T68" fmla="*/ 28 w 88"/>
              <a:gd name="T69" fmla="*/ 12 h 97"/>
              <a:gd name="T70" fmla="*/ 37 w 88"/>
              <a:gd name="T71" fmla="*/ 34 h 97"/>
              <a:gd name="T72" fmla="*/ 36 w 88"/>
              <a:gd name="T73" fmla="*/ 41 h 97"/>
              <a:gd name="T74" fmla="*/ 37 w 88"/>
              <a:gd name="T75" fmla="*/ 44 h 97"/>
              <a:gd name="T76" fmla="*/ 40 w 88"/>
              <a:gd name="T77" fmla="*/ 45 h 97"/>
              <a:gd name="T78" fmla="*/ 71 w 88"/>
              <a:gd name="T79" fmla="*/ 43 h 97"/>
              <a:gd name="T80" fmla="*/ 78 w 88"/>
              <a:gd name="T81" fmla="*/ 45 h 97"/>
              <a:gd name="T82" fmla="*/ 80 w 88"/>
              <a:gd name="T83" fmla="*/ 51 h 97"/>
              <a:gd name="T84" fmla="*/ 78 w 88"/>
              <a:gd name="T85" fmla="*/ 81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8" h="97">
                <a:moveTo>
                  <a:pt x="84" y="39"/>
                </a:moveTo>
                <a:cubicBezTo>
                  <a:pt x="81" y="36"/>
                  <a:pt x="77" y="33"/>
                  <a:pt x="72" y="33"/>
                </a:cubicBezTo>
                <a:cubicBezTo>
                  <a:pt x="72" y="33"/>
                  <a:pt x="71" y="33"/>
                  <a:pt x="71" y="33"/>
                </a:cubicBezTo>
                <a:cubicBezTo>
                  <a:pt x="45" y="36"/>
                  <a:pt x="45" y="36"/>
                  <a:pt x="45" y="36"/>
                </a:cubicBezTo>
                <a:cubicBezTo>
                  <a:pt x="45" y="34"/>
                  <a:pt x="45" y="34"/>
                  <a:pt x="45" y="34"/>
                </a:cubicBezTo>
                <a:cubicBezTo>
                  <a:pt x="47" y="20"/>
                  <a:pt x="39" y="7"/>
                  <a:pt x="26" y="1"/>
                </a:cubicBezTo>
                <a:cubicBezTo>
                  <a:pt x="24" y="0"/>
                  <a:pt x="23" y="1"/>
                  <a:pt x="22" y="2"/>
                </a:cubicBezTo>
                <a:cubicBezTo>
                  <a:pt x="21" y="3"/>
                  <a:pt x="20" y="4"/>
                  <a:pt x="20" y="5"/>
                </a:cubicBezTo>
                <a:cubicBezTo>
                  <a:pt x="20" y="33"/>
                  <a:pt x="20" y="33"/>
                  <a:pt x="20" y="33"/>
                </a:cubicBezTo>
                <a:cubicBezTo>
                  <a:pt x="4" y="33"/>
                  <a:pt x="4" y="33"/>
                  <a:pt x="4" y="33"/>
                </a:cubicBezTo>
                <a:cubicBezTo>
                  <a:pt x="2" y="33"/>
                  <a:pt x="0" y="35"/>
                  <a:pt x="0" y="37"/>
                </a:cubicBezTo>
                <a:cubicBezTo>
                  <a:pt x="0" y="93"/>
                  <a:pt x="0" y="93"/>
                  <a:pt x="0" y="93"/>
                </a:cubicBezTo>
                <a:cubicBezTo>
                  <a:pt x="0" y="95"/>
                  <a:pt x="2" y="97"/>
                  <a:pt x="4" y="97"/>
                </a:cubicBezTo>
                <a:cubicBezTo>
                  <a:pt x="24" y="97"/>
                  <a:pt x="24" y="97"/>
                  <a:pt x="24" y="97"/>
                </a:cubicBezTo>
                <a:cubicBezTo>
                  <a:pt x="26" y="97"/>
                  <a:pt x="28" y="95"/>
                  <a:pt x="28" y="93"/>
                </a:cubicBezTo>
                <a:cubicBezTo>
                  <a:pt x="28" y="92"/>
                  <a:pt x="28" y="92"/>
                  <a:pt x="28" y="92"/>
                </a:cubicBezTo>
                <a:cubicBezTo>
                  <a:pt x="30" y="93"/>
                  <a:pt x="32" y="94"/>
                  <a:pt x="35" y="94"/>
                </a:cubicBezTo>
                <a:cubicBezTo>
                  <a:pt x="69" y="97"/>
                  <a:pt x="69" y="97"/>
                  <a:pt x="69" y="97"/>
                </a:cubicBezTo>
                <a:cubicBezTo>
                  <a:pt x="69" y="97"/>
                  <a:pt x="70" y="97"/>
                  <a:pt x="70" y="97"/>
                </a:cubicBezTo>
                <a:cubicBezTo>
                  <a:pt x="78" y="97"/>
                  <a:pt x="85" y="90"/>
                  <a:pt x="86" y="82"/>
                </a:cubicBezTo>
                <a:cubicBezTo>
                  <a:pt x="88" y="52"/>
                  <a:pt x="88" y="52"/>
                  <a:pt x="88" y="52"/>
                </a:cubicBezTo>
                <a:cubicBezTo>
                  <a:pt x="88" y="47"/>
                  <a:pt x="87" y="42"/>
                  <a:pt x="84" y="39"/>
                </a:cubicBezTo>
                <a:close/>
                <a:moveTo>
                  <a:pt x="20" y="89"/>
                </a:moveTo>
                <a:cubicBezTo>
                  <a:pt x="8" y="89"/>
                  <a:pt x="8" y="89"/>
                  <a:pt x="8" y="89"/>
                </a:cubicBezTo>
                <a:cubicBezTo>
                  <a:pt x="8" y="41"/>
                  <a:pt x="8" y="41"/>
                  <a:pt x="8" y="41"/>
                </a:cubicBezTo>
                <a:cubicBezTo>
                  <a:pt x="20" y="41"/>
                  <a:pt x="20" y="41"/>
                  <a:pt x="20" y="41"/>
                </a:cubicBezTo>
                <a:cubicBezTo>
                  <a:pt x="20" y="78"/>
                  <a:pt x="20" y="78"/>
                  <a:pt x="20" y="78"/>
                </a:cubicBezTo>
                <a:lnTo>
                  <a:pt x="20" y="89"/>
                </a:lnTo>
                <a:close/>
                <a:moveTo>
                  <a:pt x="78" y="81"/>
                </a:moveTo>
                <a:cubicBezTo>
                  <a:pt x="78" y="85"/>
                  <a:pt x="74" y="89"/>
                  <a:pt x="70" y="89"/>
                </a:cubicBezTo>
                <a:cubicBezTo>
                  <a:pt x="70" y="89"/>
                  <a:pt x="70" y="89"/>
                  <a:pt x="69" y="89"/>
                </a:cubicBezTo>
                <a:cubicBezTo>
                  <a:pt x="35" y="86"/>
                  <a:pt x="35" y="86"/>
                  <a:pt x="35" y="86"/>
                </a:cubicBezTo>
                <a:cubicBezTo>
                  <a:pt x="31" y="86"/>
                  <a:pt x="28" y="82"/>
                  <a:pt x="28" y="78"/>
                </a:cubicBezTo>
                <a:cubicBezTo>
                  <a:pt x="28" y="37"/>
                  <a:pt x="28" y="37"/>
                  <a:pt x="28" y="37"/>
                </a:cubicBezTo>
                <a:cubicBezTo>
                  <a:pt x="28" y="12"/>
                  <a:pt x="28" y="12"/>
                  <a:pt x="28" y="12"/>
                </a:cubicBezTo>
                <a:cubicBezTo>
                  <a:pt x="35" y="17"/>
                  <a:pt x="38" y="25"/>
                  <a:pt x="37" y="34"/>
                </a:cubicBezTo>
                <a:cubicBezTo>
                  <a:pt x="36" y="41"/>
                  <a:pt x="36" y="41"/>
                  <a:pt x="36" y="41"/>
                </a:cubicBezTo>
                <a:cubicBezTo>
                  <a:pt x="36" y="42"/>
                  <a:pt x="36" y="43"/>
                  <a:pt x="37" y="44"/>
                </a:cubicBezTo>
                <a:cubicBezTo>
                  <a:pt x="38" y="45"/>
                  <a:pt x="39" y="45"/>
                  <a:pt x="40" y="45"/>
                </a:cubicBezTo>
                <a:cubicBezTo>
                  <a:pt x="71" y="43"/>
                  <a:pt x="71" y="43"/>
                  <a:pt x="71" y="43"/>
                </a:cubicBezTo>
                <a:cubicBezTo>
                  <a:pt x="74" y="42"/>
                  <a:pt x="76" y="43"/>
                  <a:pt x="78" y="45"/>
                </a:cubicBezTo>
                <a:cubicBezTo>
                  <a:pt x="80" y="47"/>
                  <a:pt x="80" y="49"/>
                  <a:pt x="80" y="51"/>
                </a:cubicBezTo>
                <a:lnTo>
                  <a:pt x="78" y="8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11" name="Shape 3599">
            <a:extLst>
              <a:ext uri="{FF2B5EF4-FFF2-40B4-BE49-F238E27FC236}">
                <a16:creationId xmlns:a16="http://schemas.microsoft.com/office/drawing/2014/main" id="{24B78859-A20A-9F09-8018-955D68106DAD}"/>
              </a:ext>
            </a:extLst>
          </p:cNvPr>
          <p:cNvSpPr/>
          <p:nvPr/>
        </p:nvSpPr>
        <p:spPr>
          <a:xfrm>
            <a:off x="4160387" y="3563970"/>
            <a:ext cx="584890" cy="584890"/>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7"/>
                  <a:pt x="5377" y="982"/>
                  <a:pt x="10800" y="982"/>
                </a:cubicBezTo>
                <a:cubicBezTo>
                  <a:pt x="16223" y="982"/>
                  <a:pt x="20618" y="5377"/>
                  <a:pt x="20618" y="10800"/>
                </a:cubicBezTo>
                <a:cubicBezTo>
                  <a:pt x="20618" y="16223"/>
                  <a:pt x="16223" y="20618"/>
                  <a:pt x="10800" y="20618"/>
                </a:cubicBezTo>
                <a:moveTo>
                  <a:pt x="10800" y="0"/>
                </a:moveTo>
                <a:cubicBezTo>
                  <a:pt x="4836" y="0"/>
                  <a:pt x="0" y="4836"/>
                  <a:pt x="0" y="10800"/>
                </a:cubicBezTo>
                <a:cubicBezTo>
                  <a:pt x="0" y="16765"/>
                  <a:pt x="4836" y="21600"/>
                  <a:pt x="10800" y="21600"/>
                </a:cubicBezTo>
                <a:cubicBezTo>
                  <a:pt x="16764" y="21600"/>
                  <a:pt x="21600" y="16765"/>
                  <a:pt x="21600" y="10800"/>
                </a:cubicBezTo>
                <a:cubicBezTo>
                  <a:pt x="21600" y="4836"/>
                  <a:pt x="16764" y="0"/>
                  <a:pt x="10800" y="0"/>
                </a:cubicBezTo>
                <a:moveTo>
                  <a:pt x="14236" y="16752"/>
                </a:moveTo>
                <a:cubicBezTo>
                  <a:pt x="14001" y="16887"/>
                  <a:pt x="13921" y="17188"/>
                  <a:pt x="14057" y="17422"/>
                </a:cubicBezTo>
                <a:cubicBezTo>
                  <a:pt x="14192" y="17658"/>
                  <a:pt x="14493" y="17738"/>
                  <a:pt x="14727" y="17602"/>
                </a:cubicBezTo>
                <a:cubicBezTo>
                  <a:pt x="14962" y="17467"/>
                  <a:pt x="15042" y="17167"/>
                  <a:pt x="14907" y="16932"/>
                </a:cubicBezTo>
                <a:cubicBezTo>
                  <a:pt x="14771" y="16697"/>
                  <a:pt x="14472" y="16617"/>
                  <a:pt x="14236" y="16752"/>
                </a:cubicBezTo>
                <a:moveTo>
                  <a:pt x="10800" y="11782"/>
                </a:moveTo>
                <a:cubicBezTo>
                  <a:pt x="10258" y="11782"/>
                  <a:pt x="9818" y="11342"/>
                  <a:pt x="9818" y="10800"/>
                </a:cubicBezTo>
                <a:cubicBezTo>
                  <a:pt x="9818" y="10258"/>
                  <a:pt x="10258" y="9818"/>
                  <a:pt x="10800" y="9818"/>
                </a:cubicBezTo>
                <a:cubicBezTo>
                  <a:pt x="11342" y="9818"/>
                  <a:pt x="11782" y="10258"/>
                  <a:pt x="11782" y="10800"/>
                </a:cubicBezTo>
                <a:cubicBezTo>
                  <a:pt x="11782" y="11342"/>
                  <a:pt x="11342" y="11782"/>
                  <a:pt x="10800" y="11782"/>
                </a:cubicBezTo>
                <a:moveTo>
                  <a:pt x="15218" y="10309"/>
                </a:moveTo>
                <a:lnTo>
                  <a:pt x="12694" y="10309"/>
                </a:lnTo>
                <a:cubicBezTo>
                  <a:pt x="12515" y="9624"/>
                  <a:pt x="11978" y="9084"/>
                  <a:pt x="11291" y="8906"/>
                </a:cubicBezTo>
                <a:lnTo>
                  <a:pt x="11291" y="3436"/>
                </a:lnTo>
                <a:cubicBezTo>
                  <a:pt x="11291" y="3166"/>
                  <a:pt x="11071" y="2945"/>
                  <a:pt x="10800" y="2945"/>
                </a:cubicBezTo>
                <a:cubicBezTo>
                  <a:pt x="10529" y="2945"/>
                  <a:pt x="10309" y="3166"/>
                  <a:pt x="10309" y="3436"/>
                </a:cubicBezTo>
                <a:lnTo>
                  <a:pt x="10309" y="8906"/>
                </a:lnTo>
                <a:cubicBezTo>
                  <a:pt x="9464" y="9125"/>
                  <a:pt x="8836" y="9886"/>
                  <a:pt x="8836" y="10800"/>
                </a:cubicBezTo>
                <a:cubicBezTo>
                  <a:pt x="8836" y="11885"/>
                  <a:pt x="9716" y="12764"/>
                  <a:pt x="10800" y="12764"/>
                </a:cubicBezTo>
                <a:cubicBezTo>
                  <a:pt x="11714" y="12764"/>
                  <a:pt x="12476" y="12137"/>
                  <a:pt x="12694" y="11291"/>
                </a:cubicBezTo>
                <a:lnTo>
                  <a:pt x="15218" y="11291"/>
                </a:lnTo>
                <a:cubicBezTo>
                  <a:pt x="15489" y="11291"/>
                  <a:pt x="15709" y="11072"/>
                  <a:pt x="15709" y="10800"/>
                </a:cubicBezTo>
                <a:cubicBezTo>
                  <a:pt x="15709" y="10529"/>
                  <a:pt x="15489" y="10309"/>
                  <a:pt x="15218" y="10309"/>
                </a:cubicBezTo>
                <a:moveTo>
                  <a:pt x="16932" y="6693"/>
                </a:moveTo>
                <a:cubicBezTo>
                  <a:pt x="16697" y="6829"/>
                  <a:pt x="16616" y="7129"/>
                  <a:pt x="16752" y="7364"/>
                </a:cubicBezTo>
                <a:cubicBezTo>
                  <a:pt x="16887" y="7599"/>
                  <a:pt x="17188" y="7679"/>
                  <a:pt x="17422" y="7543"/>
                </a:cubicBezTo>
                <a:cubicBezTo>
                  <a:pt x="17657" y="7408"/>
                  <a:pt x="17737" y="7108"/>
                  <a:pt x="17602" y="6873"/>
                </a:cubicBezTo>
                <a:cubicBezTo>
                  <a:pt x="17467" y="6638"/>
                  <a:pt x="17166" y="6557"/>
                  <a:pt x="16932" y="6693"/>
                </a:cubicBezTo>
                <a:moveTo>
                  <a:pt x="10800" y="17673"/>
                </a:moveTo>
                <a:cubicBezTo>
                  <a:pt x="10529" y="17673"/>
                  <a:pt x="10309" y="17893"/>
                  <a:pt x="10309" y="18164"/>
                </a:cubicBezTo>
                <a:cubicBezTo>
                  <a:pt x="10309" y="18435"/>
                  <a:pt x="10529" y="18655"/>
                  <a:pt x="10800" y="18655"/>
                </a:cubicBezTo>
                <a:cubicBezTo>
                  <a:pt x="11071" y="18655"/>
                  <a:pt x="11291" y="18435"/>
                  <a:pt x="11291" y="18164"/>
                </a:cubicBezTo>
                <a:cubicBezTo>
                  <a:pt x="11291" y="17893"/>
                  <a:pt x="11071" y="17673"/>
                  <a:pt x="10800" y="17673"/>
                </a:cubicBezTo>
                <a:moveTo>
                  <a:pt x="17422" y="14057"/>
                </a:moveTo>
                <a:cubicBezTo>
                  <a:pt x="17188" y="13921"/>
                  <a:pt x="16887" y="14001"/>
                  <a:pt x="16752" y="14236"/>
                </a:cubicBezTo>
                <a:cubicBezTo>
                  <a:pt x="16616" y="14472"/>
                  <a:pt x="16697" y="14772"/>
                  <a:pt x="16932" y="14907"/>
                </a:cubicBezTo>
                <a:cubicBezTo>
                  <a:pt x="17166" y="15043"/>
                  <a:pt x="17467" y="14962"/>
                  <a:pt x="17602" y="14727"/>
                </a:cubicBezTo>
                <a:cubicBezTo>
                  <a:pt x="17737" y="14492"/>
                  <a:pt x="17657" y="14192"/>
                  <a:pt x="17422" y="14057"/>
                </a:cubicBezTo>
                <a:moveTo>
                  <a:pt x="4668" y="6693"/>
                </a:moveTo>
                <a:cubicBezTo>
                  <a:pt x="4433" y="6557"/>
                  <a:pt x="4133" y="6638"/>
                  <a:pt x="3998" y="6873"/>
                </a:cubicBezTo>
                <a:cubicBezTo>
                  <a:pt x="3863" y="7108"/>
                  <a:pt x="3942" y="7408"/>
                  <a:pt x="4178" y="7543"/>
                </a:cubicBezTo>
                <a:cubicBezTo>
                  <a:pt x="4412" y="7679"/>
                  <a:pt x="4713" y="7599"/>
                  <a:pt x="4848" y="7364"/>
                </a:cubicBezTo>
                <a:cubicBezTo>
                  <a:pt x="4984" y="7129"/>
                  <a:pt x="4903" y="6829"/>
                  <a:pt x="4668" y="6693"/>
                </a:cubicBezTo>
                <a:moveTo>
                  <a:pt x="14236" y="4848"/>
                </a:moveTo>
                <a:cubicBezTo>
                  <a:pt x="14472" y="4984"/>
                  <a:pt x="14771" y="4903"/>
                  <a:pt x="14907" y="4669"/>
                </a:cubicBezTo>
                <a:cubicBezTo>
                  <a:pt x="15042" y="4434"/>
                  <a:pt x="14962" y="4134"/>
                  <a:pt x="14727" y="3998"/>
                </a:cubicBezTo>
                <a:cubicBezTo>
                  <a:pt x="14493" y="3863"/>
                  <a:pt x="14192" y="3943"/>
                  <a:pt x="14057" y="4178"/>
                </a:cubicBezTo>
                <a:cubicBezTo>
                  <a:pt x="13921" y="4412"/>
                  <a:pt x="14001" y="4713"/>
                  <a:pt x="14236" y="4848"/>
                </a:cubicBezTo>
                <a:moveTo>
                  <a:pt x="3436" y="10309"/>
                </a:moveTo>
                <a:cubicBezTo>
                  <a:pt x="3166" y="10309"/>
                  <a:pt x="2945" y="10529"/>
                  <a:pt x="2945" y="10800"/>
                </a:cubicBezTo>
                <a:cubicBezTo>
                  <a:pt x="2945" y="11072"/>
                  <a:pt x="3166" y="11291"/>
                  <a:pt x="3436" y="11291"/>
                </a:cubicBezTo>
                <a:cubicBezTo>
                  <a:pt x="3707" y="11291"/>
                  <a:pt x="3927" y="11072"/>
                  <a:pt x="3927" y="10800"/>
                </a:cubicBezTo>
                <a:cubicBezTo>
                  <a:pt x="3927" y="10529"/>
                  <a:pt x="3707" y="10309"/>
                  <a:pt x="3436" y="10309"/>
                </a:cubicBezTo>
                <a:moveTo>
                  <a:pt x="6873" y="3998"/>
                </a:moveTo>
                <a:cubicBezTo>
                  <a:pt x="6638" y="4134"/>
                  <a:pt x="6558" y="4434"/>
                  <a:pt x="6693" y="4669"/>
                </a:cubicBezTo>
                <a:cubicBezTo>
                  <a:pt x="6829" y="4903"/>
                  <a:pt x="7129" y="4984"/>
                  <a:pt x="7364" y="4848"/>
                </a:cubicBezTo>
                <a:cubicBezTo>
                  <a:pt x="7599" y="4713"/>
                  <a:pt x="7679" y="4412"/>
                  <a:pt x="7543" y="4178"/>
                </a:cubicBezTo>
                <a:cubicBezTo>
                  <a:pt x="7408" y="3943"/>
                  <a:pt x="7108" y="3863"/>
                  <a:pt x="6873" y="3998"/>
                </a:cubicBezTo>
                <a:moveTo>
                  <a:pt x="4178" y="14057"/>
                </a:moveTo>
                <a:cubicBezTo>
                  <a:pt x="3942" y="14192"/>
                  <a:pt x="3863" y="14492"/>
                  <a:pt x="3998" y="14727"/>
                </a:cubicBezTo>
                <a:cubicBezTo>
                  <a:pt x="4133" y="14962"/>
                  <a:pt x="4433" y="15043"/>
                  <a:pt x="4668" y="14907"/>
                </a:cubicBezTo>
                <a:cubicBezTo>
                  <a:pt x="4903" y="14772"/>
                  <a:pt x="4984" y="14472"/>
                  <a:pt x="4848" y="14236"/>
                </a:cubicBezTo>
                <a:cubicBezTo>
                  <a:pt x="4713" y="14001"/>
                  <a:pt x="4412" y="13921"/>
                  <a:pt x="4178" y="14057"/>
                </a:cubicBezTo>
                <a:moveTo>
                  <a:pt x="7364" y="16752"/>
                </a:moveTo>
                <a:cubicBezTo>
                  <a:pt x="7129" y="16617"/>
                  <a:pt x="6829" y="16697"/>
                  <a:pt x="6693" y="16932"/>
                </a:cubicBezTo>
                <a:cubicBezTo>
                  <a:pt x="6558" y="17167"/>
                  <a:pt x="6638" y="17467"/>
                  <a:pt x="6873" y="17602"/>
                </a:cubicBezTo>
                <a:cubicBezTo>
                  <a:pt x="7108" y="17738"/>
                  <a:pt x="7408" y="17658"/>
                  <a:pt x="7543" y="17422"/>
                </a:cubicBezTo>
                <a:cubicBezTo>
                  <a:pt x="7679" y="17188"/>
                  <a:pt x="7599" y="16887"/>
                  <a:pt x="7364" y="16752"/>
                </a:cubicBezTo>
                <a:moveTo>
                  <a:pt x="18164" y="10309"/>
                </a:moveTo>
                <a:cubicBezTo>
                  <a:pt x="17893" y="10309"/>
                  <a:pt x="17673" y="10529"/>
                  <a:pt x="17673" y="10800"/>
                </a:cubicBezTo>
                <a:cubicBezTo>
                  <a:pt x="17673" y="11072"/>
                  <a:pt x="17893" y="11291"/>
                  <a:pt x="18164" y="11291"/>
                </a:cubicBezTo>
                <a:cubicBezTo>
                  <a:pt x="18434" y="11291"/>
                  <a:pt x="18655" y="11072"/>
                  <a:pt x="18655" y="10800"/>
                </a:cubicBezTo>
                <a:cubicBezTo>
                  <a:pt x="18655" y="10529"/>
                  <a:pt x="18434" y="10309"/>
                  <a:pt x="18164" y="10309"/>
                </a:cubicBezTo>
              </a:path>
            </a:pathLst>
          </a:custGeom>
          <a:solidFill>
            <a:schemeClr val="bg1"/>
          </a:solidFill>
          <a:ln w="12700">
            <a:miter lim="400000"/>
          </a:ln>
        </p:spPr>
        <p:txBody>
          <a:bodyPr lIns="38100" tIns="38100" rIns="38100" bIns="38100" anchor="ctr"/>
          <a:lstStyle/>
          <a:p>
            <a:endParaRPr>
              <a:solidFill>
                <a:prstClr val="black"/>
              </a:solidFill>
            </a:endParaRPr>
          </a:p>
        </p:txBody>
      </p:sp>
      <p:sp>
        <p:nvSpPr>
          <p:cNvPr id="112" name="Shape 3647">
            <a:extLst>
              <a:ext uri="{FF2B5EF4-FFF2-40B4-BE49-F238E27FC236}">
                <a16:creationId xmlns:a16="http://schemas.microsoft.com/office/drawing/2014/main" id="{EDE7EDED-97DA-66E0-E223-AE08A6524CCA}"/>
              </a:ext>
            </a:extLst>
          </p:cNvPr>
          <p:cNvSpPr/>
          <p:nvPr/>
        </p:nvSpPr>
        <p:spPr>
          <a:xfrm>
            <a:off x="6929925" y="4402097"/>
            <a:ext cx="531718" cy="584890"/>
          </a:xfrm>
          <a:custGeom>
            <a:avLst/>
            <a:gdLst/>
            <a:ahLst/>
            <a:cxnLst>
              <a:cxn ang="0">
                <a:pos x="wd2" y="hd2"/>
              </a:cxn>
              <a:cxn ang="5400000">
                <a:pos x="wd2" y="hd2"/>
              </a:cxn>
              <a:cxn ang="10800000">
                <a:pos x="wd2" y="hd2"/>
              </a:cxn>
              <a:cxn ang="16200000">
                <a:pos x="wd2" y="hd2"/>
              </a:cxn>
            </a:cxnLst>
            <a:rect l="0" t="0" r="r" b="b"/>
            <a:pathLst>
              <a:path w="21600" h="21600" extrusionOk="0">
                <a:moveTo>
                  <a:pt x="10800" y="4909"/>
                </a:moveTo>
                <a:cubicBezTo>
                  <a:pt x="5432" y="4909"/>
                  <a:pt x="1080" y="4030"/>
                  <a:pt x="1080" y="2945"/>
                </a:cubicBezTo>
                <a:cubicBezTo>
                  <a:pt x="1080" y="1861"/>
                  <a:pt x="5432" y="982"/>
                  <a:pt x="10800" y="982"/>
                </a:cubicBezTo>
                <a:cubicBezTo>
                  <a:pt x="16168" y="982"/>
                  <a:pt x="20520" y="1861"/>
                  <a:pt x="20520" y="2945"/>
                </a:cubicBezTo>
                <a:cubicBezTo>
                  <a:pt x="20520" y="4030"/>
                  <a:pt x="16168" y="4909"/>
                  <a:pt x="10800" y="4909"/>
                </a:cubicBezTo>
                <a:moveTo>
                  <a:pt x="16305" y="8659"/>
                </a:moveTo>
                <a:cubicBezTo>
                  <a:pt x="14130" y="10260"/>
                  <a:pt x="11880" y="11916"/>
                  <a:pt x="11880" y="14727"/>
                </a:cubicBezTo>
                <a:cubicBezTo>
                  <a:pt x="11880" y="17561"/>
                  <a:pt x="11880" y="19270"/>
                  <a:pt x="11642" y="20135"/>
                </a:cubicBezTo>
                <a:cubicBezTo>
                  <a:pt x="11522" y="20573"/>
                  <a:pt x="11509" y="20618"/>
                  <a:pt x="10800" y="20618"/>
                </a:cubicBezTo>
                <a:cubicBezTo>
                  <a:pt x="10091" y="20618"/>
                  <a:pt x="10078" y="20573"/>
                  <a:pt x="9957" y="20135"/>
                </a:cubicBezTo>
                <a:cubicBezTo>
                  <a:pt x="9818" y="19627"/>
                  <a:pt x="9761" y="18820"/>
                  <a:pt x="9738" y="17673"/>
                </a:cubicBezTo>
                <a:lnTo>
                  <a:pt x="10260" y="17673"/>
                </a:lnTo>
                <a:cubicBezTo>
                  <a:pt x="10558" y="17673"/>
                  <a:pt x="10800" y="17453"/>
                  <a:pt x="10800" y="17182"/>
                </a:cubicBezTo>
                <a:cubicBezTo>
                  <a:pt x="10800" y="16911"/>
                  <a:pt x="10558" y="16691"/>
                  <a:pt x="10260" y="16691"/>
                </a:cubicBezTo>
                <a:lnTo>
                  <a:pt x="9724" y="16691"/>
                </a:lnTo>
                <a:cubicBezTo>
                  <a:pt x="9722" y="16381"/>
                  <a:pt x="9721" y="16059"/>
                  <a:pt x="9721" y="15709"/>
                </a:cubicBezTo>
                <a:lnTo>
                  <a:pt x="10260" y="15709"/>
                </a:lnTo>
                <a:cubicBezTo>
                  <a:pt x="10558" y="15709"/>
                  <a:pt x="10800" y="15489"/>
                  <a:pt x="10800" y="15218"/>
                </a:cubicBezTo>
                <a:cubicBezTo>
                  <a:pt x="10800" y="14947"/>
                  <a:pt x="10558" y="14727"/>
                  <a:pt x="10260" y="14727"/>
                </a:cubicBezTo>
                <a:lnTo>
                  <a:pt x="9720" y="14727"/>
                </a:lnTo>
                <a:cubicBezTo>
                  <a:pt x="9720" y="11916"/>
                  <a:pt x="7470" y="10260"/>
                  <a:pt x="5295" y="8659"/>
                </a:cubicBezTo>
                <a:cubicBezTo>
                  <a:pt x="3543" y="7370"/>
                  <a:pt x="1872" y="6139"/>
                  <a:pt x="1294" y="4344"/>
                </a:cubicBezTo>
                <a:cubicBezTo>
                  <a:pt x="3119" y="5266"/>
                  <a:pt x="6691" y="5891"/>
                  <a:pt x="10800" y="5891"/>
                </a:cubicBezTo>
                <a:cubicBezTo>
                  <a:pt x="14905" y="5891"/>
                  <a:pt x="18475" y="5266"/>
                  <a:pt x="20302" y="4347"/>
                </a:cubicBezTo>
                <a:cubicBezTo>
                  <a:pt x="19721" y="6143"/>
                  <a:pt x="18053" y="7373"/>
                  <a:pt x="16305" y="8659"/>
                </a:cubicBezTo>
                <a:moveTo>
                  <a:pt x="10800" y="0"/>
                </a:moveTo>
                <a:cubicBezTo>
                  <a:pt x="4835" y="0"/>
                  <a:pt x="0" y="1319"/>
                  <a:pt x="0" y="2945"/>
                </a:cubicBezTo>
                <a:cubicBezTo>
                  <a:pt x="0" y="8836"/>
                  <a:pt x="8640" y="9818"/>
                  <a:pt x="8640" y="14727"/>
                </a:cubicBezTo>
                <a:lnTo>
                  <a:pt x="8640" y="15217"/>
                </a:lnTo>
                <a:lnTo>
                  <a:pt x="8640" y="15218"/>
                </a:lnTo>
                <a:lnTo>
                  <a:pt x="8640" y="15219"/>
                </a:lnTo>
                <a:cubicBezTo>
                  <a:pt x="8641" y="15938"/>
                  <a:pt x="8642" y="16572"/>
                  <a:pt x="8649" y="17142"/>
                </a:cubicBezTo>
                <a:cubicBezTo>
                  <a:pt x="8647" y="17155"/>
                  <a:pt x="8640" y="17168"/>
                  <a:pt x="8640" y="17182"/>
                </a:cubicBezTo>
                <a:cubicBezTo>
                  <a:pt x="8640" y="17199"/>
                  <a:pt x="8648" y="17212"/>
                  <a:pt x="8651" y="17230"/>
                </a:cubicBezTo>
                <a:cubicBezTo>
                  <a:pt x="8699" y="20896"/>
                  <a:pt x="8995" y="21600"/>
                  <a:pt x="10800" y="21600"/>
                </a:cubicBezTo>
                <a:cubicBezTo>
                  <a:pt x="12960" y="21600"/>
                  <a:pt x="12960" y="20618"/>
                  <a:pt x="12960" y="14727"/>
                </a:cubicBezTo>
                <a:cubicBezTo>
                  <a:pt x="12960" y="9818"/>
                  <a:pt x="21600" y="8836"/>
                  <a:pt x="21600" y="2945"/>
                </a:cubicBezTo>
                <a:cubicBezTo>
                  <a:pt x="21600" y="1319"/>
                  <a:pt x="16765" y="0"/>
                  <a:pt x="10800" y="0"/>
                </a:cubicBezTo>
              </a:path>
            </a:pathLst>
          </a:custGeom>
          <a:solidFill>
            <a:schemeClr val="bg1"/>
          </a:solidFill>
          <a:ln w="12700">
            <a:miter lim="400000"/>
          </a:ln>
        </p:spPr>
        <p:txBody>
          <a:bodyPr lIns="38100" tIns="38100" rIns="38100" bIns="38100" anchor="ctr"/>
          <a:lstStyle/>
          <a:p>
            <a:endParaRPr>
              <a:solidFill>
                <a:prstClr val="black"/>
              </a:solidFill>
            </a:endParaRPr>
          </a:p>
        </p:txBody>
      </p:sp>
      <p:pic>
        <p:nvPicPr>
          <p:cNvPr id="113" name="Graphic 112" descr="Hourglass">
            <a:extLst>
              <a:ext uri="{FF2B5EF4-FFF2-40B4-BE49-F238E27FC236}">
                <a16:creationId xmlns:a16="http://schemas.microsoft.com/office/drawing/2014/main" id="{F1E94DC2-634B-1B11-5CE4-DB095287494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783803" y="4428308"/>
            <a:ext cx="584890" cy="584890"/>
          </a:xfrm>
          <a:prstGeom prst="rect">
            <a:avLst/>
          </a:prstGeom>
        </p:spPr>
      </p:pic>
      <p:pic>
        <p:nvPicPr>
          <p:cNvPr id="114" name="Graphic 113" descr="Database">
            <a:extLst>
              <a:ext uri="{FF2B5EF4-FFF2-40B4-BE49-F238E27FC236}">
                <a16:creationId xmlns:a16="http://schemas.microsoft.com/office/drawing/2014/main" id="{B8A25CA3-D5D6-10DC-B6F1-5A558C7F15B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777959" y="4793172"/>
            <a:ext cx="584890" cy="584890"/>
          </a:xfrm>
          <a:prstGeom prst="rect">
            <a:avLst/>
          </a:prstGeom>
        </p:spPr>
      </p:pic>
      <p:sp>
        <p:nvSpPr>
          <p:cNvPr id="125" name="Donut 124">
            <a:extLst>
              <a:ext uri="{FF2B5EF4-FFF2-40B4-BE49-F238E27FC236}">
                <a16:creationId xmlns:a16="http://schemas.microsoft.com/office/drawing/2014/main" id="{8B00D080-C72F-8A9A-059A-455F6AAE7140}"/>
              </a:ext>
            </a:extLst>
          </p:cNvPr>
          <p:cNvSpPr/>
          <p:nvPr/>
        </p:nvSpPr>
        <p:spPr>
          <a:xfrm rot="15300000">
            <a:off x="3616331" y="959890"/>
            <a:ext cx="4938220" cy="4938220"/>
          </a:xfrm>
          <a:prstGeom prst="donut">
            <a:avLst>
              <a:gd name="adj" fmla="val 2869"/>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2" name="Oval 131">
            <a:extLst>
              <a:ext uri="{FF2B5EF4-FFF2-40B4-BE49-F238E27FC236}">
                <a16:creationId xmlns:a16="http://schemas.microsoft.com/office/drawing/2014/main" id="{0B1DE7E5-5A8B-CA7D-4947-32FE72E32E0E}"/>
              </a:ext>
            </a:extLst>
          </p:cNvPr>
          <p:cNvSpPr/>
          <p:nvPr/>
        </p:nvSpPr>
        <p:spPr>
          <a:xfrm rot="16200000">
            <a:off x="5354620" y="2627666"/>
            <a:ext cx="1491064" cy="1491064"/>
          </a:xfrm>
          <a:prstGeom prst="ellipse">
            <a:avLst/>
          </a:prstGeom>
          <a:noFill/>
          <a:ln w="85725">
            <a:solidFill>
              <a:schemeClr val="accent3"/>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5B14D546-BAF7-4FD1-8C49-0478C85BB1C5}"/>
              </a:ext>
            </a:extLst>
          </p:cNvPr>
          <p:cNvSpPr txBox="1"/>
          <p:nvPr/>
        </p:nvSpPr>
        <p:spPr>
          <a:xfrm>
            <a:off x="7849367" y="372232"/>
            <a:ext cx="1301389" cy="1107996"/>
          </a:xfrm>
          <a:prstGeom prst="rect">
            <a:avLst/>
          </a:prstGeom>
          <a:noFill/>
        </p:spPr>
        <p:txBody>
          <a:bodyPr wrap="square" rtlCol="0">
            <a:spAutoFit/>
          </a:bodyPr>
          <a:lstStyle/>
          <a:p>
            <a:r>
              <a:rPr lang="en-US" sz="6600" b="1" dirty="0">
                <a:solidFill>
                  <a:schemeClr val="bg2">
                    <a:lumMod val="90000"/>
                    <a:alpha val="37000"/>
                  </a:schemeClr>
                </a:solidFill>
                <a:latin typeface=""/>
              </a:rPr>
              <a:t>02</a:t>
            </a:r>
          </a:p>
        </p:txBody>
      </p:sp>
      <p:sp>
        <p:nvSpPr>
          <p:cNvPr id="39" name="TextBox 10">
            <a:extLst>
              <a:ext uri="{FF2B5EF4-FFF2-40B4-BE49-F238E27FC236}">
                <a16:creationId xmlns:a16="http://schemas.microsoft.com/office/drawing/2014/main" id="{DA7B49D5-353A-903E-2087-F310DD9E3F02}"/>
              </a:ext>
            </a:extLst>
          </p:cNvPr>
          <p:cNvSpPr txBox="1">
            <a:spLocks noChangeArrowheads="1"/>
          </p:cNvSpPr>
          <p:nvPr/>
        </p:nvSpPr>
        <p:spPr bwMode="auto">
          <a:xfrm>
            <a:off x="8626412" y="1001493"/>
            <a:ext cx="1651164" cy="830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2" tIns="45711" rIns="91422" bIns="45711">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es-CO" sz="1200" b="1" dirty="0">
                <a:solidFill>
                  <a:schemeClr val="bg1"/>
                </a:solidFill>
                <a:latin typeface="Arial" panose="020B0604020202020204" pitchFamily="34" charset="0"/>
                <a:cs typeface="Arial" panose="020B0604020202020204" pitchFamily="34" charset="0"/>
              </a:rPr>
              <a:t>Lorem ipsum </a:t>
            </a:r>
            <a:r>
              <a:rPr lang="es-CO" sz="1200" dirty="0">
                <a:solidFill>
                  <a:schemeClr val="bg1"/>
                </a:solidFill>
                <a:latin typeface="Arial" panose="020B0604020202020204" pitchFamily="34" charset="0"/>
                <a:cs typeface="Arial" panose="020B0604020202020204" pitchFamily="34" charset="0"/>
              </a:rPr>
              <a:t>dolor sit amet, consectetur adipiscing elit.  Fusce convallis magna non.</a:t>
            </a:r>
          </a:p>
        </p:txBody>
      </p:sp>
      <p:sp>
        <p:nvSpPr>
          <p:cNvPr id="40" name="CuadroTexto 39">
            <a:extLst>
              <a:ext uri="{FF2B5EF4-FFF2-40B4-BE49-F238E27FC236}">
                <a16:creationId xmlns:a16="http://schemas.microsoft.com/office/drawing/2014/main" id="{AB19F844-18F4-C56C-1C8F-25AF516FF2D2}"/>
              </a:ext>
            </a:extLst>
          </p:cNvPr>
          <p:cNvSpPr txBox="1"/>
          <p:nvPr/>
        </p:nvSpPr>
        <p:spPr>
          <a:xfrm>
            <a:off x="8626412" y="755254"/>
            <a:ext cx="1777514" cy="338554"/>
          </a:xfrm>
          <a:prstGeom prst="rect">
            <a:avLst/>
          </a:prstGeom>
          <a:noFill/>
        </p:spPr>
        <p:txBody>
          <a:bodyPr wrap="square" rtlCol="0">
            <a:spAutoFit/>
          </a:bodyPr>
          <a:lstStyle/>
          <a:p>
            <a:r>
              <a:rPr lang="en-US" sz="1600" b="1" dirty="0">
                <a:solidFill>
                  <a:schemeClr val="bg1"/>
                </a:solidFill>
              </a:rPr>
              <a:t>YOUR TITLE HERE</a:t>
            </a:r>
          </a:p>
        </p:txBody>
      </p:sp>
      <p:sp>
        <p:nvSpPr>
          <p:cNvPr id="41" name="TextBox 40">
            <a:extLst>
              <a:ext uri="{FF2B5EF4-FFF2-40B4-BE49-F238E27FC236}">
                <a16:creationId xmlns:a16="http://schemas.microsoft.com/office/drawing/2014/main" id="{1F9FBE8E-ADE1-CD63-6226-81B58CB7BF51}"/>
              </a:ext>
            </a:extLst>
          </p:cNvPr>
          <p:cNvSpPr txBox="1"/>
          <p:nvPr/>
        </p:nvSpPr>
        <p:spPr>
          <a:xfrm>
            <a:off x="8458776" y="1820707"/>
            <a:ext cx="1301389" cy="1107996"/>
          </a:xfrm>
          <a:prstGeom prst="rect">
            <a:avLst/>
          </a:prstGeom>
          <a:noFill/>
        </p:spPr>
        <p:txBody>
          <a:bodyPr wrap="square" rtlCol="0">
            <a:spAutoFit/>
          </a:bodyPr>
          <a:lstStyle/>
          <a:p>
            <a:r>
              <a:rPr lang="en-US" sz="6600" b="1" dirty="0">
                <a:solidFill>
                  <a:schemeClr val="bg2">
                    <a:lumMod val="90000"/>
                    <a:alpha val="37000"/>
                  </a:schemeClr>
                </a:solidFill>
                <a:latin typeface=""/>
              </a:rPr>
              <a:t>03</a:t>
            </a:r>
          </a:p>
        </p:txBody>
      </p:sp>
      <p:sp>
        <p:nvSpPr>
          <p:cNvPr id="42" name="TextBox 10">
            <a:extLst>
              <a:ext uri="{FF2B5EF4-FFF2-40B4-BE49-F238E27FC236}">
                <a16:creationId xmlns:a16="http://schemas.microsoft.com/office/drawing/2014/main" id="{83D2256A-D0BF-4AFE-916D-1FFA14E96AC4}"/>
              </a:ext>
            </a:extLst>
          </p:cNvPr>
          <p:cNvSpPr txBox="1">
            <a:spLocks noChangeArrowheads="1"/>
          </p:cNvSpPr>
          <p:nvPr/>
        </p:nvSpPr>
        <p:spPr bwMode="auto">
          <a:xfrm>
            <a:off x="9128118" y="2449968"/>
            <a:ext cx="1651164" cy="830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2" tIns="45711" rIns="91422" bIns="45711">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es-CO" sz="1200" b="1" dirty="0">
                <a:solidFill>
                  <a:schemeClr val="bg1"/>
                </a:solidFill>
                <a:latin typeface="Arial" panose="020B0604020202020204" pitchFamily="34" charset="0"/>
                <a:cs typeface="Arial" panose="020B0604020202020204" pitchFamily="34" charset="0"/>
              </a:rPr>
              <a:t>Lorem ipsum </a:t>
            </a:r>
            <a:r>
              <a:rPr lang="es-CO" sz="1200" dirty="0">
                <a:solidFill>
                  <a:schemeClr val="bg1"/>
                </a:solidFill>
                <a:latin typeface="Arial" panose="020B0604020202020204" pitchFamily="34" charset="0"/>
                <a:cs typeface="Arial" panose="020B0604020202020204" pitchFamily="34" charset="0"/>
              </a:rPr>
              <a:t>dolor sit amet, consectetur adipiscing elit.  Fusce convallis magna non.</a:t>
            </a:r>
          </a:p>
        </p:txBody>
      </p:sp>
      <p:sp>
        <p:nvSpPr>
          <p:cNvPr id="43" name="CuadroTexto 39">
            <a:extLst>
              <a:ext uri="{FF2B5EF4-FFF2-40B4-BE49-F238E27FC236}">
                <a16:creationId xmlns:a16="http://schemas.microsoft.com/office/drawing/2014/main" id="{564CC185-C74F-66ED-FF99-E49A305A479D}"/>
              </a:ext>
            </a:extLst>
          </p:cNvPr>
          <p:cNvSpPr txBox="1"/>
          <p:nvPr/>
        </p:nvSpPr>
        <p:spPr>
          <a:xfrm>
            <a:off x="9128118" y="2203729"/>
            <a:ext cx="1777514" cy="338554"/>
          </a:xfrm>
          <a:prstGeom prst="rect">
            <a:avLst/>
          </a:prstGeom>
          <a:noFill/>
        </p:spPr>
        <p:txBody>
          <a:bodyPr wrap="square" rtlCol="0">
            <a:spAutoFit/>
          </a:bodyPr>
          <a:lstStyle/>
          <a:p>
            <a:r>
              <a:rPr lang="en-US" sz="1600" b="1" dirty="0">
                <a:solidFill>
                  <a:schemeClr val="bg1"/>
                </a:solidFill>
              </a:rPr>
              <a:t>YOUR TITLE HERE</a:t>
            </a:r>
          </a:p>
        </p:txBody>
      </p:sp>
      <p:sp>
        <p:nvSpPr>
          <p:cNvPr id="44" name="TextBox 43">
            <a:extLst>
              <a:ext uri="{FF2B5EF4-FFF2-40B4-BE49-F238E27FC236}">
                <a16:creationId xmlns:a16="http://schemas.microsoft.com/office/drawing/2014/main" id="{EBA14C9B-39DE-FFDD-65EB-6C75F1451338}"/>
              </a:ext>
            </a:extLst>
          </p:cNvPr>
          <p:cNvSpPr txBox="1"/>
          <p:nvPr/>
        </p:nvSpPr>
        <p:spPr>
          <a:xfrm>
            <a:off x="8474546" y="3293458"/>
            <a:ext cx="1301389" cy="1107996"/>
          </a:xfrm>
          <a:prstGeom prst="rect">
            <a:avLst/>
          </a:prstGeom>
          <a:noFill/>
        </p:spPr>
        <p:txBody>
          <a:bodyPr wrap="square" rtlCol="0">
            <a:spAutoFit/>
          </a:bodyPr>
          <a:lstStyle/>
          <a:p>
            <a:r>
              <a:rPr lang="en-US" sz="6600" b="1" dirty="0">
                <a:solidFill>
                  <a:schemeClr val="bg2">
                    <a:lumMod val="90000"/>
                    <a:alpha val="37000"/>
                  </a:schemeClr>
                </a:solidFill>
                <a:latin typeface=""/>
              </a:rPr>
              <a:t>04</a:t>
            </a:r>
          </a:p>
        </p:txBody>
      </p:sp>
      <p:sp>
        <p:nvSpPr>
          <p:cNvPr id="45" name="TextBox 10">
            <a:extLst>
              <a:ext uri="{FF2B5EF4-FFF2-40B4-BE49-F238E27FC236}">
                <a16:creationId xmlns:a16="http://schemas.microsoft.com/office/drawing/2014/main" id="{0CC2E382-DD12-2A61-F5DE-3A22F141BF57}"/>
              </a:ext>
            </a:extLst>
          </p:cNvPr>
          <p:cNvSpPr txBox="1">
            <a:spLocks noChangeArrowheads="1"/>
          </p:cNvSpPr>
          <p:nvPr/>
        </p:nvSpPr>
        <p:spPr bwMode="auto">
          <a:xfrm>
            <a:off x="9095750" y="3922719"/>
            <a:ext cx="1651164" cy="830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2" tIns="45711" rIns="91422" bIns="45711">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es-CO" sz="1200" b="1" dirty="0">
                <a:solidFill>
                  <a:schemeClr val="bg1"/>
                </a:solidFill>
                <a:latin typeface="Arial" panose="020B0604020202020204" pitchFamily="34" charset="0"/>
                <a:cs typeface="Arial" panose="020B0604020202020204" pitchFamily="34" charset="0"/>
              </a:rPr>
              <a:t>Lorem ipsum </a:t>
            </a:r>
            <a:r>
              <a:rPr lang="es-CO" sz="1200" dirty="0">
                <a:solidFill>
                  <a:schemeClr val="bg1"/>
                </a:solidFill>
                <a:latin typeface="Arial" panose="020B0604020202020204" pitchFamily="34" charset="0"/>
                <a:cs typeface="Arial" panose="020B0604020202020204" pitchFamily="34" charset="0"/>
              </a:rPr>
              <a:t>dolor sit amet, consectetur adipiscing elit.  Fusce convallis magna non.</a:t>
            </a:r>
          </a:p>
        </p:txBody>
      </p:sp>
      <p:sp>
        <p:nvSpPr>
          <p:cNvPr id="48" name="CuadroTexto 39">
            <a:extLst>
              <a:ext uri="{FF2B5EF4-FFF2-40B4-BE49-F238E27FC236}">
                <a16:creationId xmlns:a16="http://schemas.microsoft.com/office/drawing/2014/main" id="{E752A378-00A3-9A16-2E98-6E2A4739AD3A}"/>
              </a:ext>
            </a:extLst>
          </p:cNvPr>
          <p:cNvSpPr txBox="1"/>
          <p:nvPr/>
        </p:nvSpPr>
        <p:spPr>
          <a:xfrm>
            <a:off x="9095750" y="3676480"/>
            <a:ext cx="1777514" cy="338554"/>
          </a:xfrm>
          <a:prstGeom prst="rect">
            <a:avLst/>
          </a:prstGeom>
          <a:noFill/>
        </p:spPr>
        <p:txBody>
          <a:bodyPr wrap="square" rtlCol="0">
            <a:spAutoFit/>
          </a:bodyPr>
          <a:lstStyle/>
          <a:p>
            <a:r>
              <a:rPr lang="en-US" sz="1600" b="1" dirty="0">
                <a:solidFill>
                  <a:schemeClr val="bg1"/>
                </a:solidFill>
              </a:rPr>
              <a:t>YOUR TITLE HERE</a:t>
            </a:r>
          </a:p>
        </p:txBody>
      </p:sp>
      <p:sp>
        <p:nvSpPr>
          <p:cNvPr id="49" name="TextBox 48">
            <a:extLst>
              <a:ext uri="{FF2B5EF4-FFF2-40B4-BE49-F238E27FC236}">
                <a16:creationId xmlns:a16="http://schemas.microsoft.com/office/drawing/2014/main" id="{5F018F09-108C-D80A-28C1-7BAFB7337E3C}"/>
              </a:ext>
            </a:extLst>
          </p:cNvPr>
          <p:cNvSpPr txBox="1"/>
          <p:nvPr/>
        </p:nvSpPr>
        <p:spPr>
          <a:xfrm>
            <a:off x="7632810" y="5006242"/>
            <a:ext cx="1301389" cy="1107996"/>
          </a:xfrm>
          <a:prstGeom prst="rect">
            <a:avLst/>
          </a:prstGeom>
          <a:noFill/>
        </p:spPr>
        <p:txBody>
          <a:bodyPr wrap="square" rtlCol="0">
            <a:spAutoFit/>
          </a:bodyPr>
          <a:lstStyle/>
          <a:p>
            <a:r>
              <a:rPr lang="en-US" sz="6600" b="1" dirty="0">
                <a:solidFill>
                  <a:schemeClr val="bg2">
                    <a:lumMod val="90000"/>
                    <a:alpha val="37000"/>
                  </a:schemeClr>
                </a:solidFill>
                <a:latin typeface=""/>
              </a:rPr>
              <a:t>05</a:t>
            </a:r>
          </a:p>
        </p:txBody>
      </p:sp>
      <p:sp>
        <p:nvSpPr>
          <p:cNvPr id="53" name="TextBox 10">
            <a:extLst>
              <a:ext uri="{FF2B5EF4-FFF2-40B4-BE49-F238E27FC236}">
                <a16:creationId xmlns:a16="http://schemas.microsoft.com/office/drawing/2014/main" id="{F4BA670F-DBE4-D253-2ADC-5D227411D4F5}"/>
              </a:ext>
            </a:extLst>
          </p:cNvPr>
          <p:cNvSpPr txBox="1">
            <a:spLocks noChangeArrowheads="1"/>
          </p:cNvSpPr>
          <p:nvPr/>
        </p:nvSpPr>
        <p:spPr bwMode="auto">
          <a:xfrm>
            <a:off x="8206993" y="5744264"/>
            <a:ext cx="1651164" cy="830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2" tIns="45711" rIns="91422" bIns="45711">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es-CO" sz="1200" b="1" dirty="0">
                <a:solidFill>
                  <a:schemeClr val="bg1"/>
                </a:solidFill>
                <a:latin typeface="Arial" panose="020B0604020202020204" pitchFamily="34" charset="0"/>
                <a:cs typeface="Arial" panose="020B0604020202020204" pitchFamily="34" charset="0"/>
              </a:rPr>
              <a:t>Lorem ipsum </a:t>
            </a:r>
            <a:r>
              <a:rPr lang="es-CO" sz="1200" dirty="0">
                <a:solidFill>
                  <a:schemeClr val="bg1"/>
                </a:solidFill>
                <a:latin typeface="Arial" panose="020B0604020202020204" pitchFamily="34" charset="0"/>
                <a:cs typeface="Arial" panose="020B0604020202020204" pitchFamily="34" charset="0"/>
              </a:rPr>
              <a:t>dolor sit amet, consectetur adipiscing elit.  Fusce convallis magna non.</a:t>
            </a:r>
          </a:p>
        </p:txBody>
      </p:sp>
      <p:sp>
        <p:nvSpPr>
          <p:cNvPr id="54" name="CuadroTexto 39">
            <a:extLst>
              <a:ext uri="{FF2B5EF4-FFF2-40B4-BE49-F238E27FC236}">
                <a16:creationId xmlns:a16="http://schemas.microsoft.com/office/drawing/2014/main" id="{8CD65FC8-814B-A0BC-6C1D-F182384B533B}"/>
              </a:ext>
            </a:extLst>
          </p:cNvPr>
          <p:cNvSpPr txBox="1"/>
          <p:nvPr/>
        </p:nvSpPr>
        <p:spPr>
          <a:xfrm>
            <a:off x="8206993" y="5498025"/>
            <a:ext cx="1777514" cy="338554"/>
          </a:xfrm>
          <a:prstGeom prst="rect">
            <a:avLst/>
          </a:prstGeom>
          <a:noFill/>
        </p:spPr>
        <p:txBody>
          <a:bodyPr wrap="square" rtlCol="0">
            <a:spAutoFit/>
          </a:bodyPr>
          <a:lstStyle/>
          <a:p>
            <a:r>
              <a:rPr lang="en-US" sz="1600" b="1" dirty="0">
                <a:solidFill>
                  <a:schemeClr val="bg1"/>
                </a:solidFill>
              </a:rPr>
              <a:t>YOUR TITLE HERE</a:t>
            </a:r>
          </a:p>
        </p:txBody>
      </p:sp>
      <p:sp>
        <p:nvSpPr>
          <p:cNvPr id="55" name="TextBox 54">
            <a:extLst>
              <a:ext uri="{FF2B5EF4-FFF2-40B4-BE49-F238E27FC236}">
                <a16:creationId xmlns:a16="http://schemas.microsoft.com/office/drawing/2014/main" id="{2077D6F7-744E-C71B-A1DC-B8527332AADA}"/>
              </a:ext>
            </a:extLst>
          </p:cNvPr>
          <p:cNvSpPr txBox="1"/>
          <p:nvPr/>
        </p:nvSpPr>
        <p:spPr>
          <a:xfrm>
            <a:off x="3207657" y="5054794"/>
            <a:ext cx="1301389" cy="1107996"/>
          </a:xfrm>
          <a:prstGeom prst="rect">
            <a:avLst/>
          </a:prstGeom>
          <a:noFill/>
        </p:spPr>
        <p:txBody>
          <a:bodyPr wrap="square" rtlCol="0">
            <a:spAutoFit/>
          </a:bodyPr>
          <a:lstStyle/>
          <a:p>
            <a:r>
              <a:rPr lang="en-US" sz="6600" b="1" dirty="0">
                <a:solidFill>
                  <a:schemeClr val="bg2">
                    <a:lumMod val="90000"/>
                    <a:alpha val="37000"/>
                  </a:schemeClr>
                </a:solidFill>
                <a:latin typeface=""/>
              </a:rPr>
              <a:t>07</a:t>
            </a:r>
          </a:p>
        </p:txBody>
      </p:sp>
      <p:sp>
        <p:nvSpPr>
          <p:cNvPr id="56" name="TextBox 10">
            <a:extLst>
              <a:ext uri="{FF2B5EF4-FFF2-40B4-BE49-F238E27FC236}">
                <a16:creationId xmlns:a16="http://schemas.microsoft.com/office/drawing/2014/main" id="{6AF7CF83-12C0-23BB-2C05-200C401B4E5B}"/>
              </a:ext>
            </a:extLst>
          </p:cNvPr>
          <p:cNvSpPr txBox="1">
            <a:spLocks noChangeArrowheads="1"/>
          </p:cNvSpPr>
          <p:nvPr/>
        </p:nvSpPr>
        <p:spPr bwMode="auto">
          <a:xfrm>
            <a:off x="1962319" y="5694875"/>
            <a:ext cx="1651164" cy="830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2" tIns="45711" rIns="91422" bIns="45711">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es-CO" sz="1200" b="1" dirty="0">
                <a:solidFill>
                  <a:schemeClr val="bg1"/>
                </a:solidFill>
                <a:latin typeface="Arial" panose="020B0604020202020204" pitchFamily="34" charset="0"/>
                <a:cs typeface="Arial" panose="020B0604020202020204" pitchFamily="34" charset="0"/>
              </a:rPr>
              <a:t>Lorem ipsum </a:t>
            </a:r>
            <a:r>
              <a:rPr lang="es-CO" sz="1200" dirty="0">
                <a:solidFill>
                  <a:schemeClr val="bg1"/>
                </a:solidFill>
                <a:latin typeface="Arial" panose="020B0604020202020204" pitchFamily="34" charset="0"/>
                <a:cs typeface="Arial" panose="020B0604020202020204" pitchFamily="34" charset="0"/>
              </a:rPr>
              <a:t>dolor sit amet, consectetur adipiscing elit.  Fusce convallis magna non.</a:t>
            </a:r>
          </a:p>
        </p:txBody>
      </p:sp>
      <p:sp>
        <p:nvSpPr>
          <p:cNvPr id="57" name="CuadroTexto 39">
            <a:extLst>
              <a:ext uri="{FF2B5EF4-FFF2-40B4-BE49-F238E27FC236}">
                <a16:creationId xmlns:a16="http://schemas.microsoft.com/office/drawing/2014/main" id="{B7E5E167-87DC-CD61-009E-0CAFDA20F4F6}"/>
              </a:ext>
            </a:extLst>
          </p:cNvPr>
          <p:cNvSpPr txBox="1"/>
          <p:nvPr/>
        </p:nvSpPr>
        <p:spPr>
          <a:xfrm>
            <a:off x="1962319" y="5448636"/>
            <a:ext cx="1777514" cy="338554"/>
          </a:xfrm>
          <a:prstGeom prst="rect">
            <a:avLst/>
          </a:prstGeom>
          <a:noFill/>
        </p:spPr>
        <p:txBody>
          <a:bodyPr wrap="square" rtlCol="0">
            <a:spAutoFit/>
          </a:bodyPr>
          <a:lstStyle/>
          <a:p>
            <a:r>
              <a:rPr lang="en-US" sz="1600" b="1" dirty="0">
                <a:solidFill>
                  <a:schemeClr val="bg1"/>
                </a:solidFill>
              </a:rPr>
              <a:t>YOUR TITLE HERE</a:t>
            </a:r>
          </a:p>
        </p:txBody>
      </p:sp>
      <p:sp>
        <p:nvSpPr>
          <p:cNvPr id="58" name="TextBox 57">
            <a:extLst>
              <a:ext uri="{FF2B5EF4-FFF2-40B4-BE49-F238E27FC236}">
                <a16:creationId xmlns:a16="http://schemas.microsoft.com/office/drawing/2014/main" id="{FBC71477-E10C-8A91-034F-D331C90B1CF8}"/>
              </a:ext>
            </a:extLst>
          </p:cNvPr>
          <p:cNvSpPr txBox="1"/>
          <p:nvPr/>
        </p:nvSpPr>
        <p:spPr>
          <a:xfrm>
            <a:off x="2374177" y="3525399"/>
            <a:ext cx="1301389" cy="1107996"/>
          </a:xfrm>
          <a:prstGeom prst="rect">
            <a:avLst/>
          </a:prstGeom>
          <a:noFill/>
        </p:spPr>
        <p:txBody>
          <a:bodyPr wrap="square" rtlCol="0">
            <a:spAutoFit/>
          </a:bodyPr>
          <a:lstStyle/>
          <a:p>
            <a:r>
              <a:rPr lang="en-US" sz="6600" b="1" dirty="0">
                <a:solidFill>
                  <a:schemeClr val="bg2">
                    <a:lumMod val="90000"/>
                    <a:alpha val="37000"/>
                  </a:schemeClr>
                </a:solidFill>
                <a:latin typeface=""/>
              </a:rPr>
              <a:t>08</a:t>
            </a:r>
          </a:p>
        </p:txBody>
      </p:sp>
      <p:sp>
        <p:nvSpPr>
          <p:cNvPr id="59" name="TextBox 10">
            <a:extLst>
              <a:ext uri="{FF2B5EF4-FFF2-40B4-BE49-F238E27FC236}">
                <a16:creationId xmlns:a16="http://schemas.microsoft.com/office/drawing/2014/main" id="{7A0EB1DD-8971-1D0D-8593-9D16F79681D4}"/>
              </a:ext>
            </a:extLst>
          </p:cNvPr>
          <p:cNvSpPr txBox="1">
            <a:spLocks noChangeArrowheads="1"/>
          </p:cNvSpPr>
          <p:nvPr/>
        </p:nvSpPr>
        <p:spPr bwMode="auto">
          <a:xfrm>
            <a:off x="1128839" y="4165480"/>
            <a:ext cx="1651164" cy="830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2" tIns="45711" rIns="91422" bIns="45711">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es-CO" sz="1200" b="1" dirty="0">
                <a:solidFill>
                  <a:schemeClr val="bg1"/>
                </a:solidFill>
                <a:latin typeface="Arial" panose="020B0604020202020204" pitchFamily="34" charset="0"/>
                <a:cs typeface="Arial" panose="020B0604020202020204" pitchFamily="34" charset="0"/>
              </a:rPr>
              <a:t>Lorem ipsum </a:t>
            </a:r>
            <a:r>
              <a:rPr lang="es-CO" sz="1200" dirty="0">
                <a:solidFill>
                  <a:schemeClr val="bg1"/>
                </a:solidFill>
                <a:latin typeface="Arial" panose="020B0604020202020204" pitchFamily="34" charset="0"/>
                <a:cs typeface="Arial" panose="020B0604020202020204" pitchFamily="34" charset="0"/>
              </a:rPr>
              <a:t>dolor sit amet, consectetur adipiscing elit.  Fusce convallis magna non.</a:t>
            </a:r>
          </a:p>
        </p:txBody>
      </p:sp>
      <p:sp>
        <p:nvSpPr>
          <p:cNvPr id="60" name="CuadroTexto 39">
            <a:extLst>
              <a:ext uri="{FF2B5EF4-FFF2-40B4-BE49-F238E27FC236}">
                <a16:creationId xmlns:a16="http://schemas.microsoft.com/office/drawing/2014/main" id="{2A629560-07CE-D80A-2A48-7F50EA169ABE}"/>
              </a:ext>
            </a:extLst>
          </p:cNvPr>
          <p:cNvSpPr txBox="1"/>
          <p:nvPr/>
        </p:nvSpPr>
        <p:spPr>
          <a:xfrm>
            <a:off x="1128839" y="3919241"/>
            <a:ext cx="1777514" cy="338554"/>
          </a:xfrm>
          <a:prstGeom prst="rect">
            <a:avLst/>
          </a:prstGeom>
          <a:noFill/>
        </p:spPr>
        <p:txBody>
          <a:bodyPr wrap="square" rtlCol="0">
            <a:spAutoFit/>
          </a:bodyPr>
          <a:lstStyle/>
          <a:p>
            <a:r>
              <a:rPr lang="en-US" sz="1600" b="1" dirty="0">
                <a:solidFill>
                  <a:schemeClr val="bg1"/>
                </a:solidFill>
              </a:rPr>
              <a:t>YOUR TITLE HERE</a:t>
            </a:r>
          </a:p>
        </p:txBody>
      </p:sp>
      <p:sp>
        <p:nvSpPr>
          <p:cNvPr id="61" name="TextBox 60">
            <a:extLst>
              <a:ext uri="{FF2B5EF4-FFF2-40B4-BE49-F238E27FC236}">
                <a16:creationId xmlns:a16="http://schemas.microsoft.com/office/drawing/2014/main" id="{2929132C-A468-23C0-1CEA-C516C9DA925F}"/>
              </a:ext>
            </a:extLst>
          </p:cNvPr>
          <p:cNvSpPr txBox="1"/>
          <p:nvPr/>
        </p:nvSpPr>
        <p:spPr>
          <a:xfrm>
            <a:off x="2463190" y="1720875"/>
            <a:ext cx="1301389" cy="1107996"/>
          </a:xfrm>
          <a:prstGeom prst="rect">
            <a:avLst/>
          </a:prstGeom>
          <a:noFill/>
        </p:spPr>
        <p:txBody>
          <a:bodyPr wrap="square" rtlCol="0">
            <a:spAutoFit/>
          </a:bodyPr>
          <a:lstStyle/>
          <a:p>
            <a:r>
              <a:rPr lang="en-US" sz="6600" b="1" dirty="0">
                <a:solidFill>
                  <a:schemeClr val="bg2">
                    <a:lumMod val="90000"/>
                    <a:alpha val="37000"/>
                  </a:schemeClr>
                </a:solidFill>
                <a:latin typeface=""/>
              </a:rPr>
              <a:t>09</a:t>
            </a:r>
          </a:p>
        </p:txBody>
      </p:sp>
      <p:sp>
        <p:nvSpPr>
          <p:cNvPr id="62" name="TextBox 10">
            <a:extLst>
              <a:ext uri="{FF2B5EF4-FFF2-40B4-BE49-F238E27FC236}">
                <a16:creationId xmlns:a16="http://schemas.microsoft.com/office/drawing/2014/main" id="{A9AB8A01-3CBE-1BEF-239D-0AA991301A0B}"/>
              </a:ext>
            </a:extLst>
          </p:cNvPr>
          <p:cNvSpPr txBox="1">
            <a:spLocks noChangeArrowheads="1"/>
          </p:cNvSpPr>
          <p:nvPr/>
        </p:nvSpPr>
        <p:spPr bwMode="auto">
          <a:xfrm>
            <a:off x="1217852" y="2360956"/>
            <a:ext cx="1651164" cy="830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2" tIns="45711" rIns="91422" bIns="45711">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es-CO" sz="1200" b="1" dirty="0">
                <a:solidFill>
                  <a:schemeClr val="bg1"/>
                </a:solidFill>
                <a:latin typeface="Arial" panose="020B0604020202020204" pitchFamily="34" charset="0"/>
                <a:cs typeface="Arial" panose="020B0604020202020204" pitchFamily="34" charset="0"/>
              </a:rPr>
              <a:t>Lorem ipsum </a:t>
            </a:r>
            <a:r>
              <a:rPr lang="es-CO" sz="1200" dirty="0">
                <a:solidFill>
                  <a:schemeClr val="bg1"/>
                </a:solidFill>
                <a:latin typeface="Arial" panose="020B0604020202020204" pitchFamily="34" charset="0"/>
                <a:cs typeface="Arial" panose="020B0604020202020204" pitchFamily="34" charset="0"/>
              </a:rPr>
              <a:t>dolor sit amet, consectetur adipiscing elit.  Fusce convallis magna non.</a:t>
            </a:r>
          </a:p>
        </p:txBody>
      </p:sp>
      <p:sp>
        <p:nvSpPr>
          <p:cNvPr id="63" name="CuadroTexto 39">
            <a:extLst>
              <a:ext uri="{FF2B5EF4-FFF2-40B4-BE49-F238E27FC236}">
                <a16:creationId xmlns:a16="http://schemas.microsoft.com/office/drawing/2014/main" id="{99710CBC-C6C3-7B61-C3F2-3B6E5B56FF78}"/>
              </a:ext>
            </a:extLst>
          </p:cNvPr>
          <p:cNvSpPr txBox="1"/>
          <p:nvPr/>
        </p:nvSpPr>
        <p:spPr>
          <a:xfrm>
            <a:off x="1217852" y="2114717"/>
            <a:ext cx="1777514" cy="338554"/>
          </a:xfrm>
          <a:prstGeom prst="rect">
            <a:avLst/>
          </a:prstGeom>
          <a:noFill/>
        </p:spPr>
        <p:txBody>
          <a:bodyPr wrap="square" rtlCol="0">
            <a:spAutoFit/>
          </a:bodyPr>
          <a:lstStyle/>
          <a:p>
            <a:r>
              <a:rPr lang="en-US" sz="1600" b="1" dirty="0">
                <a:solidFill>
                  <a:schemeClr val="bg1"/>
                </a:solidFill>
              </a:rPr>
              <a:t>YOUR TITLE HERE</a:t>
            </a:r>
          </a:p>
        </p:txBody>
      </p:sp>
      <p:sp>
        <p:nvSpPr>
          <p:cNvPr id="64" name="TextBox 63">
            <a:extLst>
              <a:ext uri="{FF2B5EF4-FFF2-40B4-BE49-F238E27FC236}">
                <a16:creationId xmlns:a16="http://schemas.microsoft.com/office/drawing/2014/main" id="{92727DD2-B245-AB65-30E6-93ABD6E9DE7C}"/>
              </a:ext>
            </a:extLst>
          </p:cNvPr>
          <p:cNvSpPr txBox="1"/>
          <p:nvPr/>
        </p:nvSpPr>
        <p:spPr>
          <a:xfrm>
            <a:off x="3442326" y="272401"/>
            <a:ext cx="1301389" cy="1107996"/>
          </a:xfrm>
          <a:prstGeom prst="rect">
            <a:avLst/>
          </a:prstGeom>
          <a:noFill/>
        </p:spPr>
        <p:txBody>
          <a:bodyPr wrap="square" rtlCol="0">
            <a:spAutoFit/>
          </a:bodyPr>
          <a:lstStyle/>
          <a:p>
            <a:r>
              <a:rPr lang="en-US" sz="6600" b="1" dirty="0">
                <a:solidFill>
                  <a:schemeClr val="bg2">
                    <a:lumMod val="90000"/>
                    <a:alpha val="37000"/>
                  </a:schemeClr>
                </a:solidFill>
                <a:latin typeface=""/>
              </a:rPr>
              <a:t>10</a:t>
            </a:r>
          </a:p>
        </p:txBody>
      </p:sp>
      <p:sp>
        <p:nvSpPr>
          <p:cNvPr id="65" name="TextBox 10">
            <a:extLst>
              <a:ext uri="{FF2B5EF4-FFF2-40B4-BE49-F238E27FC236}">
                <a16:creationId xmlns:a16="http://schemas.microsoft.com/office/drawing/2014/main" id="{A6D609DD-1110-EC51-E879-B2A96EFADD8F}"/>
              </a:ext>
            </a:extLst>
          </p:cNvPr>
          <p:cNvSpPr txBox="1">
            <a:spLocks noChangeArrowheads="1"/>
          </p:cNvSpPr>
          <p:nvPr/>
        </p:nvSpPr>
        <p:spPr bwMode="auto">
          <a:xfrm>
            <a:off x="2196988" y="912482"/>
            <a:ext cx="1651164" cy="830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2" tIns="45711" rIns="91422" bIns="45711">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es-CO" sz="1200" b="1" dirty="0">
                <a:solidFill>
                  <a:schemeClr val="bg1"/>
                </a:solidFill>
                <a:latin typeface="Arial" panose="020B0604020202020204" pitchFamily="34" charset="0"/>
                <a:cs typeface="Arial" panose="020B0604020202020204" pitchFamily="34" charset="0"/>
              </a:rPr>
              <a:t>Lorem ipsum </a:t>
            </a:r>
            <a:r>
              <a:rPr lang="es-CO" sz="1200" dirty="0">
                <a:solidFill>
                  <a:schemeClr val="bg1"/>
                </a:solidFill>
                <a:latin typeface="Arial" panose="020B0604020202020204" pitchFamily="34" charset="0"/>
                <a:cs typeface="Arial" panose="020B0604020202020204" pitchFamily="34" charset="0"/>
              </a:rPr>
              <a:t>dolor sit amet, consectetur adipiscing elit.  Fusce convallis magna non.</a:t>
            </a:r>
          </a:p>
        </p:txBody>
      </p:sp>
      <p:sp>
        <p:nvSpPr>
          <p:cNvPr id="66" name="CuadroTexto 39">
            <a:extLst>
              <a:ext uri="{FF2B5EF4-FFF2-40B4-BE49-F238E27FC236}">
                <a16:creationId xmlns:a16="http://schemas.microsoft.com/office/drawing/2014/main" id="{4560E7E1-8480-C7D1-1972-93BFB9F4673D}"/>
              </a:ext>
            </a:extLst>
          </p:cNvPr>
          <p:cNvSpPr txBox="1"/>
          <p:nvPr/>
        </p:nvSpPr>
        <p:spPr>
          <a:xfrm>
            <a:off x="2196988" y="666243"/>
            <a:ext cx="1777514" cy="338554"/>
          </a:xfrm>
          <a:prstGeom prst="rect">
            <a:avLst/>
          </a:prstGeom>
          <a:noFill/>
        </p:spPr>
        <p:txBody>
          <a:bodyPr wrap="square" rtlCol="0">
            <a:spAutoFit/>
          </a:bodyPr>
          <a:lstStyle/>
          <a:p>
            <a:r>
              <a:rPr lang="en-US" sz="1600" b="1" dirty="0">
                <a:solidFill>
                  <a:schemeClr val="bg1"/>
                </a:solidFill>
              </a:rPr>
              <a:t>YOUR TITLE HERE</a:t>
            </a:r>
          </a:p>
        </p:txBody>
      </p:sp>
      <p:sp>
        <p:nvSpPr>
          <p:cNvPr id="67" name="TextBox 66">
            <a:extLst>
              <a:ext uri="{FF2B5EF4-FFF2-40B4-BE49-F238E27FC236}">
                <a16:creationId xmlns:a16="http://schemas.microsoft.com/office/drawing/2014/main" id="{9D684029-09B3-9D76-FCF8-F4FEACCB5A9C}"/>
              </a:ext>
            </a:extLst>
          </p:cNvPr>
          <p:cNvSpPr txBox="1"/>
          <p:nvPr/>
        </p:nvSpPr>
        <p:spPr>
          <a:xfrm>
            <a:off x="6177434" y="0"/>
            <a:ext cx="1301389" cy="1107996"/>
          </a:xfrm>
          <a:prstGeom prst="rect">
            <a:avLst/>
          </a:prstGeom>
          <a:noFill/>
        </p:spPr>
        <p:txBody>
          <a:bodyPr wrap="square" rtlCol="0">
            <a:spAutoFit/>
          </a:bodyPr>
          <a:lstStyle/>
          <a:p>
            <a:r>
              <a:rPr lang="en-US" sz="6600" b="1" dirty="0">
                <a:solidFill>
                  <a:schemeClr val="bg2">
                    <a:lumMod val="90000"/>
                    <a:alpha val="37000"/>
                  </a:schemeClr>
                </a:solidFill>
                <a:latin typeface=""/>
              </a:rPr>
              <a:t>01</a:t>
            </a:r>
          </a:p>
        </p:txBody>
      </p:sp>
      <p:sp>
        <p:nvSpPr>
          <p:cNvPr id="68" name="TextBox 67">
            <a:extLst>
              <a:ext uri="{FF2B5EF4-FFF2-40B4-BE49-F238E27FC236}">
                <a16:creationId xmlns:a16="http://schemas.microsoft.com/office/drawing/2014/main" id="{833C08A4-32BE-9808-718E-41E04D7FB9E3}"/>
              </a:ext>
            </a:extLst>
          </p:cNvPr>
          <p:cNvSpPr txBox="1"/>
          <p:nvPr/>
        </p:nvSpPr>
        <p:spPr>
          <a:xfrm>
            <a:off x="6234078" y="5831630"/>
            <a:ext cx="1301389" cy="1107996"/>
          </a:xfrm>
          <a:prstGeom prst="rect">
            <a:avLst/>
          </a:prstGeom>
          <a:noFill/>
        </p:spPr>
        <p:txBody>
          <a:bodyPr wrap="square" rtlCol="0">
            <a:spAutoFit/>
          </a:bodyPr>
          <a:lstStyle/>
          <a:p>
            <a:r>
              <a:rPr lang="en-US" sz="6600" b="1" dirty="0">
                <a:solidFill>
                  <a:schemeClr val="bg2">
                    <a:lumMod val="90000"/>
                    <a:alpha val="37000"/>
                  </a:schemeClr>
                </a:solidFill>
                <a:latin typeface=""/>
              </a:rPr>
              <a:t>06</a:t>
            </a:r>
          </a:p>
        </p:txBody>
      </p:sp>
      <p:sp>
        <p:nvSpPr>
          <p:cNvPr id="69" name="TextBox 10">
            <a:extLst>
              <a:ext uri="{FF2B5EF4-FFF2-40B4-BE49-F238E27FC236}">
                <a16:creationId xmlns:a16="http://schemas.microsoft.com/office/drawing/2014/main" id="{BE33A4C8-8A85-7246-3E4C-5494462F95F1}"/>
              </a:ext>
            </a:extLst>
          </p:cNvPr>
          <p:cNvSpPr txBox="1">
            <a:spLocks noChangeArrowheads="1"/>
          </p:cNvSpPr>
          <p:nvPr/>
        </p:nvSpPr>
        <p:spPr bwMode="auto">
          <a:xfrm>
            <a:off x="5239594" y="418868"/>
            <a:ext cx="1651164" cy="461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2" tIns="45711" rIns="91422" bIns="45711">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es-CO" sz="1200" b="1" dirty="0">
                <a:solidFill>
                  <a:schemeClr val="bg1"/>
                </a:solidFill>
                <a:latin typeface="Arial" panose="020B0604020202020204" pitchFamily="34" charset="0"/>
                <a:cs typeface="Arial" panose="020B0604020202020204" pitchFamily="34" charset="0"/>
              </a:rPr>
              <a:t>Lorem ipsum </a:t>
            </a:r>
            <a:r>
              <a:rPr lang="es-CO" sz="1200" dirty="0">
                <a:solidFill>
                  <a:schemeClr val="bg1"/>
                </a:solidFill>
                <a:latin typeface="Arial" panose="020B0604020202020204" pitchFamily="34" charset="0"/>
                <a:cs typeface="Arial" panose="020B0604020202020204" pitchFamily="34" charset="0"/>
              </a:rPr>
              <a:t>dolor </a:t>
            </a:r>
            <a:r>
              <a:rPr lang="es-CO" sz="1200" dirty="0" err="1">
                <a:solidFill>
                  <a:schemeClr val="bg1"/>
                </a:solidFill>
                <a:latin typeface="Arial" panose="020B0604020202020204" pitchFamily="34" charset="0"/>
                <a:cs typeface="Arial" panose="020B0604020202020204" pitchFamily="34" charset="0"/>
              </a:rPr>
              <a:t>sit</a:t>
            </a:r>
            <a:r>
              <a:rPr lang="es-CO" sz="1200" dirty="0">
                <a:solidFill>
                  <a:schemeClr val="bg1"/>
                </a:solidFill>
                <a:latin typeface="Arial" panose="020B0604020202020204" pitchFamily="34" charset="0"/>
                <a:cs typeface="Arial" panose="020B0604020202020204" pitchFamily="34" charset="0"/>
              </a:rPr>
              <a:t> </a:t>
            </a:r>
            <a:r>
              <a:rPr lang="es-CO" sz="1200" dirty="0" err="1">
                <a:solidFill>
                  <a:schemeClr val="bg1"/>
                </a:solidFill>
                <a:latin typeface="Arial" panose="020B0604020202020204" pitchFamily="34" charset="0"/>
                <a:cs typeface="Arial" panose="020B0604020202020204" pitchFamily="34" charset="0"/>
              </a:rPr>
              <a:t>amet</a:t>
            </a:r>
            <a:r>
              <a:rPr lang="es-CO" sz="1200" dirty="0">
                <a:solidFill>
                  <a:schemeClr val="bg1"/>
                </a:solidFill>
                <a:latin typeface="Arial" panose="020B0604020202020204" pitchFamily="34" charset="0"/>
                <a:cs typeface="Arial" panose="020B0604020202020204" pitchFamily="34" charset="0"/>
              </a:rPr>
              <a:t>.</a:t>
            </a:r>
          </a:p>
        </p:txBody>
      </p:sp>
      <p:sp>
        <p:nvSpPr>
          <p:cNvPr id="70" name="CuadroTexto 39">
            <a:extLst>
              <a:ext uri="{FF2B5EF4-FFF2-40B4-BE49-F238E27FC236}">
                <a16:creationId xmlns:a16="http://schemas.microsoft.com/office/drawing/2014/main" id="{CB4630AA-3363-322B-713E-E252E90AD17B}"/>
              </a:ext>
            </a:extLst>
          </p:cNvPr>
          <p:cNvSpPr txBox="1"/>
          <p:nvPr/>
        </p:nvSpPr>
        <p:spPr>
          <a:xfrm>
            <a:off x="5239594" y="172629"/>
            <a:ext cx="1777514" cy="338554"/>
          </a:xfrm>
          <a:prstGeom prst="rect">
            <a:avLst/>
          </a:prstGeom>
          <a:noFill/>
        </p:spPr>
        <p:txBody>
          <a:bodyPr wrap="square" rtlCol="0">
            <a:spAutoFit/>
          </a:bodyPr>
          <a:lstStyle/>
          <a:p>
            <a:r>
              <a:rPr lang="en-US" sz="1600" b="1" dirty="0">
                <a:solidFill>
                  <a:schemeClr val="bg1"/>
                </a:solidFill>
              </a:rPr>
              <a:t>YOUR TITLE HERE</a:t>
            </a:r>
          </a:p>
        </p:txBody>
      </p:sp>
      <p:sp>
        <p:nvSpPr>
          <p:cNvPr id="71" name="TextBox 10">
            <a:extLst>
              <a:ext uri="{FF2B5EF4-FFF2-40B4-BE49-F238E27FC236}">
                <a16:creationId xmlns:a16="http://schemas.microsoft.com/office/drawing/2014/main" id="{48B1C35B-205F-CA68-5B94-DA7DEBACD4D7}"/>
              </a:ext>
            </a:extLst>
          </p:cNvPr>
          <p:cNvSpPr txBox="1">
            <a:spLocks noChangeArrowheads="1"/>
          </p:cNvSpPr>
          <p:nvPr/>
        </p:nvSpPr>
        <p:spPr bwMode="auto">
          <a:xfrm>
            <a:off x="5239594" y="6253225"/>
            <a:ext cx="1651164" cy="461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2" tIns="45711" rIns="91422" bIns="45711">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es-CO" sz="1200" b="1" dirty="0">
                <a:solidFill>
                  <a:schemeClr val="bg1"/>
                </a:solidFill>
                <a:latin typeface="Arial" panose="020B0604020202020204" pitchFamily="34" charset="0"/>
                <a:cs typeface="Arial" panose="020B0604020202020204" pitchFamily="34" charset="0"/>
              </a:rPr>
              <a:t>Lorem ipsum </a:t>
            </a:r>
            <a:r>
              <a:rPr lang="es-CO" sz="1200" dirty="0">
                <a:solidFill>
                  <a:schemeClr val="bg1"/>
                </a:solidFill>
                <a:latin typeface="Arial" panose="020B0604020202020204" pitchFamily="34" charset="0"/>
                <a:cs typeface="Arial" panose="020B0604020202020204" pitchFamily="34" charset="0"/>
              </a:rPr>
              <a:t>dolor sit amet, </a:t>
            </a:r>
          </a:p>
        </p:txBody>
      </p:sp>
      <p:sp>
        <p:nvSpPr>
          <p:cNvPr id="72" name="CuadroTexto 39">
            <a:extLst>
              <a:ext uri="{FF2B5EF4-FFF2-40B4-BE49-F238E27FC236}">
                <a16:creationId xmlns:a16="http://schemas.microsoft.com/office/drawing/2014/main" id="{CDDACEAA-FB01-A380-E39A-23679D42D8AE}"/>
              </a:ext>
            </a:extLst>
          </p:cNvPr>
          <p:cNvSpPr txBox="1"/>
          <p:nvPr/>
        </p:nvSpPr>
        <p:spPr>
          <a:xfrm>
            <a:off x="5239594" y="6006986"/>
            <a:ext cx="1777514" cy="338554"/>
          </a:xfrm>
          <a:prstGeom prst="rect">
            <a:avLst/>
          </a:prstGeom>
          <a:noFill/>
        </p:spPr>
        <p:txBody>
          <a:bodyPr wrap="square" rtlCol="0">
            <a:spAutoFit/>
          </a:bodyPr>
          <a:lstStyle/>
          <a:p>
            <a:r>
              <a:rPr lang="en-US" sz="1600" b="1" dirty="0">
                <a:solidFill>
                  <a:schemeClr val="bg1"/>
                </a:solidFill>
              </a:rPr>
              <a:t>YOUR TITLE HERE</a:t>
            </a:r>
          </a:p>
        </p:txBody>
      </p:sp>
    </p:spTree>
    <p:extLst>
      <p:ext uri="{BB962C8B-B14F-4D97-AF65-F5344CB8AC3E}">
        <p14:creationId xmlns:p14="http://schemas.microsoft.com/office/powerpoint/2010/main" val="310991158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 name="Rectangle 116">
            <a:extLst>
              <a:ext uri="{FF2B5EF4-FFF2-40B4-BE49-F238E27FC236}">
                <a16:creationId xmlns:a16="http://schemas.microsoft.com/office/drawing/2014/main" id="{1560B025-3215-52D1-69EE-B16EE615D510}"/>
              </a:ext>
            </a:extLst>
          </p:cNvPr>
          <p:cNvSpPr/>
          <p:nvPr/>
        </p:nvSpPr>
        <p:spPr>
          <a:xfrm>
            <a:off x="0" y="10820"/>
            <a:ext cx="12192000" cy="6858000"/>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alpha val="37000"/>
                </a:schemeClr>
              </a:solidFill>
            </a:endParaRPr>
          </a:p>
        </p:txBody>
      </p:sp>
      <p:sp>
        <p:nvSpPr>
          <p:cNvPr id="52" name="Freeform 51">
            <a:extLst>
              <a:ext uri="{FF2B5EF4-FFF2-40B4-BE49-F238E27FC236}">
                <a16:creationId xmlns:a16="http://schemas.microsoft.com/office/drawing/2014/main" id="{B03E182A-2859-2F11-853D-17835308EF49}"/>
              </a:ext>
            </a:extLst>
          </p:cNvPr>
          <p:cNvSpPr/>
          <p:nvPr/>
        </p:nvSpPr>
        <p:spPr>
          <a:xfrm rot="15591426" flipV="1">
            <a:off x="851463" y="2104541"/>
            <a:ext cx="1226742" cy="1193081"/>
          </a:xfrm>
          <a:custGeom>
            <a:avLst/>
            <a:gdLst>
              <a:gd name="connsiteX0" fmla="*/ 912609 w 1534675"/>
              <a:gd name="connsiteY0" fmla="*/ 1217114 h 1492564"/>
              <a:gd name="connsiteX1" fmla="*/ 1424402 w 1534675"/>
              <a:gd name="connsiteY1" fmla="*/ 798958 h 1492564"/>
              <a:gd name="connsiteX2" fmla="*/ 1534675 w 1534675"/>
              <a:gd name="connsiteY2" fmla="*/ 663963 h 1492564"/>
              <a:gd name="connsiteX3" fmla="*/ 659626 w 1534675"/>
              <a:gd name="connsiteY3" fmla="*/ 0 h 1492564"/>
              <a:gd name="connsiteX4" fmla="*/ 608319 w 1534675"/>
              <a:gd name="connsiteY4" fmla="*/ 62810 h 1492564"/>
              <a:gd name="connsiteX5" fmla="*/ 352422 w 1534675"/>
              <a:gd name="connsiteY5" fmla="*/ 271888 h 1492564"/>
              <a:gd name="connsiteX6" fmla="*/ 46156 w 1534675"/>
              <a:gd name="connsiteY6" fmla="*/ 395974 h 1492564"/>
              <a:gd name="connsiteX7" fmla="*/ 0 w 1534675"/>
              <a:gd name="connsiteY7" fmla="*/ 404570 h 1492564"/>
              <a:gd name="connsiteX8" fmla="*/ 153623 w 1534675"/>
              <a:gd name="connsiteY8" fmla="*/ 1492564 h 1492564"/>
              <a:gd name="connsiteX9" fmla="*/ 300077 w 1534675"/>
              <a:gd name="connsiteY9" fmla="*/ 1465288 h 1492564"/>
              <a:gd name="connsiteX10" fmla="*/ 912609 w 1534675"/>
              <a:gd name="connsiteY10" fmla="*/ 1217114 h 1492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34675" h="1492564">
                <a:moveTo>
                  <a:pt x="912609" y="1217114"/>
                </a:moveTo>
                <a:cubicBezTo>
                  <a:pt x="1108372" y="1101096"/>
                  <a:pt x="1279550" y="959440"/>
                  <a:pt x="1424402" y="798958"/>
                </a:cubicBezTo>
                <a:lnTo>
                  <a:pt x="1534675" y="663963"/>
                </a:lnTo>
                <a:lnTo>
                  <a:pt x="659626" y="0"/>
                </a:lnTo>
                <a:lnTo>
                  <a:pt x="608319" y="62810"/>
                </a:lnTo>
                <a:cubicBezTo>
                  <a:pt x="535893" y="143050"/>
                  <a:pt x="450304" y="213878"/>
                  <a:pt x="352422" y="271888"/>
                </a:cubicBezTo>
                <a:cubicBezTo>
                  <a:pt x="254541" y="329897"/>
                  <a:pt x="151317" y="370969"/>
                  <a:pt x="46156" y="395974"/>
                </a:cubicBezTo>
                <a:lnTo>
                  <a:pt x="0" y="404570"/>
                </a:lnTo>
                <a:lnTo>
                  <a:pt x="153623" y="1492564"/>
                </a:lnTo>
                <a:lnTo>
                  <a:pt x="300077" y="1465288"/>
                </a:lnTo>
                <a:cubicBezTo>
                  <a:pt x="510399" y="1415277"/>
                  <a:pt x="716846" y="1333133"/>
                  <a:pt x="912609" y="121711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1" name="Freeform 50">
            <a:extLst>
              <a:ext uri="{FF2B5EF4-FFF2-40B4-BE49-F238E27FC236}">
                <a16:creationId xmlns:a16="http://schemas.microsoft.com/office/drawing/2014/main" id="{374A7A0B-97F5-11B6-C19E-961DE62CED49}"/>
              </a:ext>
            </a:extLst>
          </p:cNvPr>
          <p:cNvSpPr/>
          <p:nvPr/>
        </p:nvSpPr>
        <p:spPr>
          <a:xfrm rot="15591426" flipV="1">
            <a:off x="990941" y="3291389"/>
            <a:ext cx="1050182" cy="973752"/>
          </a:xfrm>
          <a:custGeom>
            <a:avLst/>
            <a:gdLst>
              <a:gd name="connsiteX0" fmla="*/ 1313796 w 1313796"/>
              <a:gd name="connsiteY0" fmla="*/ 1198777 h 1218180"/>
              <a:gd name="connsiteX1" fmla="*/ 1160097 w 1313796"/>
              <a:gd name="connsiteY1" fmla="*/ 110252 h 1218180"/>
              <a:gd name="connsiteX2" fmla="*/ 1064650 w 1313796"/>
              <a:gd name="connsiteY2" fmla="*/ 118488 h 1218180"/>
              <a:gd name="connsiteX3" fmla="*/ 552036 w 1313796"/>
              <a:gd name="connsiteY3" fmla="*/ 13329 h 1218180"/>
              <a:gd name="connsiteX4" fmla="*/ 527040 w 1313796"/>
              <a:gd name="connsiteY4" fmla="*/ 0 h 1218180"/>
              <a:gd name="connsiteX5" fmla="*/ 0 w 1313796"/>
              <a:gd name="connsiteY5" fmla="*/ 962901 h 1218180"/>
              <a:gd name="connsiteX6" fmla="*/ 81445 w 1313796"/>
              <a:gd name="connsiteY6" fmla="*/ 1006329 h 1218180"/>
              <a:gd name="connsiteX7" fmla="*/ 1106675 w 1313796"/>
              <a:gd name="connsiteY7" fmla="*/ 1216649 h 1218180"/>
              <a:gd name="connsiteX8" fmla="*/ 1313796 w 1313796"/>
              <a:gd name="connsiteY8" fmla="*/ 1198777 h 1218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13796" h="1218180">
                <a:moveTo>
                  <a:pt x="1313796" y="1198777"/>
                </a:moveTo>
                <a:lnTo>
                  <a:pt x="1160097" y="110252"/>
                </a:lnTo>
                <a:lnTo>
                  <a:pt x="1064650" y="118488"/>
                </a:lnTo>
                <a:cubicBezTo>
                  <a:pt x="887600" y="125107"/>
                  <a:pt x="711473" y="88710"/>
                  <a:pt x="552036" y="13329"/>
                </a:cubicBezTo>
                <a:lnTo>
                  <a:pt x="527040" y="0"/>
                </a:lnTo>
                <a:lnTo>
                  <a:pt x="0" y="962901"/>
                </a:lnTo>
                <a:lnTo>
                  <a:pt x="81445" y="1006329"/>
                </a:lnTo>
                <a:cubicBezTo>
                  <a:pt x="400319" y="1157091"/>
                  <a:pt x="752573" y="1229886"/>
                  <a:pt x="1106675" y="1216649"/>
                </a:cubicBezTo>
                <a:lnTo>
                  <a:pt x="1313796" y="1198777"/>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0" name="Freeform 49">
            <a:extLst>
              <a:ext uri="{FF2B5EF4-FFF2-40B4-BE49-F238E27FC236}">
                <a16:creationId xmlns:a16="http://schemas.microsoft.com/office/drawing/2014/main" id="{86768EB0-4C57-C811-4FBA-A318FC26C4AF}"/>
              </a:ext>
            </a:extLst>
          </p:cNvPr>
          <p:cNvSpPr/>
          <p:nvPr/>
        </p:nvSpPr>
        <p:spPr>
          <a:xfrm rot="15591426" flipV="1">
            <a:off x="1489214" y="1646752"/>
            <a:ext cx="1028018" cy="999132"/>
          </a:xfrm>
          <a:custGeom>
            <a:avLst/>
            <a:gdLst>
              <a:gd name="connsiteX0" fmla="*/ 876166 w 1286068"/>
              <a:gd name="connsiteY0" fmla="*/ 1249931 h 1249931"/>
              <a:gd name="connsiteX1" fmla="*/ 977248 w 1286068"/>
              <a:gd name="connsiteY1" fmla="*/ 1097936 h 1249931"/>
              <a:gd name="connsiteX2" fmla="*/ 1285001 w 1286068"/>
              <a:gd name="connsiteY2" fmla="*/ 97627 h 1249931"/>
              <a:gd name="connsiteX3" fmla="*/ 1286068 w 1286068"/>
              <a:gd name="connsiteY3" fmla="*/ 0 h 1249931"/>
              <a:gd name="connsiteX4" fmla="*/ 188366 w 1286068"/>
              <a:gd name="connsiteY4" fmla="*/ 0 h 1249931"/>
              <a:gd name="connsiteX5" fmla="*/ 187998 w 1286068"/>
              <a:gd name="connsiteY5" fmla="*/ 33658 h 1249931"/>
              <a:gd name="connsiteX6" fmla="*/ 34122 w 1286068"/>
              <a:gd name="connsiteY6" fmla="*/ 533812 h 1249931"/>
              <a:gd name="connsiteX7" fmla="*/ 0 w 1286068"/>
              <a:gd name="connsiteY7" fmla="*/ 585120 h 1249931"/>
              <a:gd name="connsiteX8" fmla="*/ 876166 w 1286068"/>
              <a:gd name="connsiteY8" fmla="*/ 1249931 h 1249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86068" h="1249931">
                <a:moveTo>
                  <a:pt x="876166" y="1249931"/>
                </a:moveTo>
                <a:lnTo>
                  <a:pt x="977248" y="1097936"/>
                </a:lnTo>
                <a:cubicBezTo>
                  <a:pt x="1158875" y="793675"/>
                  <a:pt x="1264147" y="449728"/>
                  <a:pt x="1285001" y="97627"/>
                </a:cubicBezTo>
                <a:lnTo>
                  <a:pt x="1286068" y="0"/>
                </a:lnTo>
                <a:lnTo>
                  <a:pt x="188366" y="0"/>
                </a:lnTo>
                <a:lnTo>
                  <a:pt x="187998" y="33658"/>
                </a:lnTo>
                <a:cubicBezTo>
                  <a:pt x="177571" y="209708"/>
                  <a:pt x="124935" y="381682"/>
                  <a:pt x="34122" y="533812"/>
                </a:cubicBezTo>
                <a:lnTo>
                  <a:pt x="0" y="585120"/>
                </a:lnTo>
                <a:lnTo>
                  <a:pt x="876166" y="124993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7" name="Freeform 46">
            <a:extLst>
              <a:ext uri="{FF2B5EF4-FFF2-40B4-BE49-F238E27FC236}">
                <a16:creationId xmlns:a16="http://schemas.microsoft.com/office/drawing/2014/main" id="{D2B647F4-8EFF-55FB-64DD-6709CB4A252F}"/>
              </a:ext>
            </a:extLst>
          </p:cNvPr>
          <p:cNvSpPr/>
          <p:nvPr/>
        </p:nvSpPr>
        <p:spPr>
          <a:xfrm rot="15591426" flipV="1">
            <a:off x="1378025" y="3871244"/>
            <a:ext cx="1048939" cy="1054421"/>
          </a:xfrm>
          <a:custGeom>
            <a:avLst/>
            <a:gdLst>
              <a:gd name="connsiteX0" fmla="*/ 785201 w 1312241"/>
              <a:gd name="connsiteY0" fmla="*/ 1319099 h 1319099"/>
              <a:gd name="connsiteX1" fmla="*/ 1312241 w 1312241"/>
              <a:gd name="connsiteY1" fmla="*/ 356199 h 1319099"/>
              <a:gd name="connsiteX2" fmla="*/ 1306608 w 1312241"/>
              <a:gd name="connsiteY2" fmla="*/ 353195 h 1319099"/>
              <a:gd name="connsiteX3" fmla="*/ 987662 w 1312241"/>
              <a:gd name="connsiteY3" fmla="*/ 64006 h 1319099"/>
              <a:gd name="connsiteX4" fmla="*/ 945226 w 1312241"/>
              <a:gd name="connsiteY4" fmla="*/ 0 h 1319099"/>
              <a:gd name="connsiteX5" fmla="*/ 0 w 1312241"/>
              <a:gd name="connsiteY5" fmla="*/ 560187 h 1319099"/>
              <a:gd name="connsiteX6" fmla="*/ 104591 w 1312241"/>
              <a:gd name="connsiteY6" fmla="*/ 717946 h 1319099"/>
              <a:gd name="connsiteX7" fmla="*/ 742484 w 1312241"/>
              <a:gd name="connsiteY7" fmla="*/ 1296321 h 1319099"/>
              <a:gd name="connsiteX8" fmla="*/ 785201 w 1312241"/>
              <a:gd name="connsiteY8" fmla="*/ 1319099 h 131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12241" h="1319099">
                <a:moveTo>
                  <a:pt x="785201" y="1319099"/>
                </a:moveTo>
                <a:lnTo>
                  <a:pt x="1312241" y="356199"/>
                </a:lnTo>
                <a:lnTo>
                  <a:pt x="1306608" y="353195"/>
                </a:lnTo>
                <a:cubicBezTo>
                  <a:pt x="1184903" y="280544"/>
                  <a:pt x="1075897" y="183460"/>
                  <a:pt x="987662" y="64006"/>
                </a:cubicBezTo>
                <a:lnTo>
                  <a:pt x="945226" y="0"/>
                </a:lnTo>
                <a:lnTo>
                  <a:pt x="0" y="560187"/>
                </a:lnTo>
                <a:lnTo>
                  <a:pt x="104591" y="717946"/>
                </a:lnTo>
                <a:cubicBezTo>
                  <a:pt x="281062" y="956852"/>
                  <a:pt x="499074" y="1151020"/>
                  <a:pt x="742484" y="1296321"/>
                </a:cubicBezTo>
                <a:lnTo>
                  <a:pt x="785201" y="1319099"/>
                </a:lnTo>
                <a:close/>
              </a:path>
            </a:pathLst>
          </a:cu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6" name="Freeform 45">
            <a:extLst>
              <a:ext uri="{FF2B5EF4-FFF2-40B4-BE49-F238E27FC236}">
                <a16:creationId xmlns:a16="http://schemas.microsoft.com/office/drawing/2014/main" id="{04D2B757-ECB2-BC15-D69F-6061782DA207}"/>
              </a:ext>
            </a:extLst>
          </p:cNvPr>
          <p:cNvSpPr/>
          <p:nvPr/>
        </p:nvSpPr>
        <p:spPr>
          <a:xfrm rot="15591426" flipV="1">
            <a:off x="2466121" y="1534487"/>
            <a:ext cx="986775" cy="837576"/>
          </a:xfrm>
          <a:custGeom>
            <a:avLst/>
            <a:gdLst>
              <a:gd name="connsiteX0" fmla="*/ 1234002 w 1234472"/>
              <a:gd name="connsiteY0" fmla="*/ 1047822 h 1047822"/>
              <a:gd name="connsiteX1" fmla="*/ 1234472 w 1234472"/>
              <a:gd name="connsiteY1" fmla="*/ 1004746 h 1047822"/>
              <a:gd name="connsiteX2" fmla="*/ 1033395 w 1234472"/>
              <a:gd name="connsiteY2" fmla="*/ 167493 h 1047822"/>
              <a:gd name="connsiteX3" fmla="*/ 945227 w 1234472"/>
              <a:gd name="connsiteY3" fmla="*/ 0 h 1047822"/>
              <a:gd name="connsiteX4" fmla="*/ 0 w 1234472"/>
              <a:gd name="connsiteY4" fmla="*/ 560188 h 1047822"/>
              <a:gd name="connsiteX5" fmla="*/ 35772 w 1234472"/>
              <a:gd name="connsiteY5" fmla="*/ 628143 h 1047822"/>
              <a:gd name="connsiteX6" fmla="*/ 136311 w 1234472"/>
              <a:gd name="connsiteY6" fmla="*/ 1046770 h 1047822"/>
              <a:gd name="connsiteX7" fmla="*/ 136300 w 1234472"/>
              <a:gd name="connsiteY7" fmla="*/ 1047822 h 1047822"/>
              <a:gd name="connsiteX8" fmla="*/ 1234002 w 1234472"/>
              <a:gd name="connsiteY8" fmla="*/ 1047822 h 1047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34472" h="1047822">
                <a:moveTo>
                  <a:pt x="1234002" y="1047822"/>
                </a:moveTo>
                <a:lnTo>
                  <a:pt x="1234472" y="1004746"/>
                </a:lnTo>
                <a:cubicBezTo>
                  <a:pt x="1223883" y="721464"/>
                  <a:pt x="1158234" y="436998"/>
                  <a:pt x="1033395" y="167493"/>
                </a:cubicBezTo>
                <a:lnTo>
                  <a:pt x="945227" y="0"/>
                </a:lnTo>
                <a:lnTo>
                  <a:pt x="0" y="560188"/>
                </a:lnTo>
                <a:lnTo>
                  <a:pt x="35772" y="628143"/>
                </a:lnTo>
                <a:cubicBezTo>
                  <a:pt x="98192" y="762896"/>
                  <a:pt x="131017" y="905129"/>
                  <a:pt x="136311" y="1046770"/>
                </a:cubicBezTo>
                <a:lnTo>
                  <a:pt x="136300" y="1047822"/>
                </a:lnTo>
                <a:lnTo>
                  <a:pt x="1234002" y="1047822"/>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Freeform 26">
            <a:extLst>
              <a:ext uri="{FF2B5EF4-FFF2-40B4-BE49-F238E27FC236}">
                <a16:creationId xmlns:a16="http://schemas.microsoft.com/office/drawing/2014/main" id="{13B368DA-BC32-E954-DE0B-CCD6618B0075}"/>
              </a:ext>
            </a:extLst>
          </p:cNvPr>
          <p:cNvSpPr/>
          <p:nvPr/>
        </p:nvSpPr>
        <p:spPr>
          <a:xfrm rot="15591426" flipV="1">
            <a:off x="2003288" y="4165074"/>
            <a:ext cx="986776" cy="846100"/>
          </a:xfrm>
          <a:custGeom>
            <a:avLst/>
            <a:gdLst>
              <a:gd name="connsiteX0" fmla="*/ 289246 w 1234473"/>
              <a:gd name="connsiteY0" fmla="*/ 1058485 h 1058485"/>
              <a:gd name="connsiteX1" fmla="*/ 1234473 w 1234473"/>
              <a:gd name="connsiteY1" fmla="*/ 498297 h 1058485"/>
              <a:gd name="connsiteX2" fmla="*/ 1198700 w 1234473"/>
              <a:gd name="connsiteY2" fmla="*/ 430340 h 1058485"/>
              <a:gd name="connsiteX3" fmla="*/ 1098161 w 1234473"/>
              <a:gd name="connsiteY3" fmla="*/ 11713 h 1058485"/>
              <a:gd name="connsiteX4" fmla="*/ 1098289 w 1234473"/>
              <a:gd name="connsiteY4" fmla="*/ 1 h 1058485"/>
              <a:gd name="connsiteX5" fmla="*/ 587 w 1234473"/>
              <a:gd name="connsiteY5" fmla="*/ 0 h 1058485"/>
              <a:gd name="connsiteX6" fmla="*/ 0 w 1234473"/>
              <a:gd name="connsiteY6" fmla="*/ 53737 h 1058485"/>
              <a:gd name="connsiteX7" fmla="*/ 201077 w 1234473"/>
              <a:gd name="connsiteY7" fmla="*/ 890991 h 1058485"/>
              <a:gd name="connsiteX8" fmla="*/ 289246 w 1234473"/>
              <a:gd name="connsiteY8" fmla="*/ 1058485 h 1058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34473" h="1058485">
                <a:moveTo>
                  <a:pt x="289246" y="1058485"/>
                </a:moveTo>
                <a:lnTo>
                  <a:pt x="1234473" y="498297"/>
                </a:lnTo>
                <a:lnTo>
                  <a:pt x="1198700" y="430340"/>
                </a:lnTo>
                <a:cubicBezTo>
                  <a:pt x="1136281" y="295587"/>
                  <a:pt x="1103456" y="153354"/>
                  <a:pt x="1098161" y="11713"/>
                </a:cubicBezTo>
                <a:lnTo>
                  <a:pt x="1098289" y="1"/>
                </a:lnTo>
                <a:lnTo>
                  <a:pt x="587" y="0"/>
                </a:lnTo>
                <a:lnTo>
                  <a:pt x="0" y="53737"/>
                </a:lnTo>
                <a:cubicBezTo>
                  <a:pt x="10590" y="337020"/>
                  <a:pt x="76239" y="621485"/>
                  <a:pt x="201077" y="890991"/>
                </a:cubicBezTo>
                <a:lnTo>
                  <a:pt x="289246" y="1058485"/>
                </a:lnTo>
                <a:close/>
              </a:path>
            </a:pathLst>
          </a:cu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a:extLst>
              <a:ext uri="{FF2B5EF4-FFF2-40B4-BE49-F238E27FC236}">
                <a16:creationId xmlns:a16="http://schemas.microsoft.com/office/drawing/2014/main" id="{2B32A21F-5DC7-B4FB-6E2D-C05AB33F7898}"/>
              </a:ext>
            </a:extLst>
          </p:cNvPr>
          <p:cNvSpPr/>
          <p:nvPr/>
        </p:nvSpPr>
        <p:spPr>
          <a:xfrm rot="15591426" flipV="1">
            <a:off x="3002392" y="1608016"/>
            <a:ext cx="1048939" cy="1054421"/>
          </a:xfrm>
          <a:custGeom>
            <a:avLst/>
            <a:gdLst>
              <a:gd name="connsiteX0" fmla="*/ 367013 w 1312240"/>
              <a:gd name="connsiteY0" fmla="*/ 1319099 h 1319099"/>
              <a:gd name="connsiteX1" fmla="*/ 1312240 w 1312240"/>
              <a:gd name="connsiteY1" fmla="*/ 758912 h 1319099"/>
              <a:gd name="connsiteX2" fmla="*/ 1207648 w 1312240"/>
              <a:gd name="connsiteY2" fmla="*/ 601151 h 1319099"/>
              <a:gd name="connsiteX3" fmla="*/ 569755 w 1312240"/>
              <a:gd name="connsiteY3" fmla="*/ 22776 h 1319099"/>
              <a:gd name="connsiteX4" fmla="*/ 527040 w 1312240"/>
              <a:gd name="connsiteY4" fmla="*/ 0 h 1319099"/>
              <a:gd name="connsiteX5" fmla="*/ 0 w 1312240"/>
              <a:gd name="connsiteY5" fmla="*/ 962900 h 1319099"/>
              <a:gd name="connsiteX6" fmla="*/ 5630 w 1312240"/>
              <a:gd name="connsiteY6" fmla="*/ 965903 h 1319099"/>
              <a:gd name="connsiteX7" fmla="*/ 324577 w 1312240"/>
              <a:gd name="connsiteY7" fmla="*/ 1255091 h 1319099"/>
              <a:gd name="connsiteX8" fmla="*/ 367013 w 1312240"/>
              <a:gd name="connsiteY8" fmla="*/ 1319099 h 131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12240" h="1319099">
                <a:moveTo>
                  <a:pt x="367013" y="1319099"/>
                </a:moveTo>
                <a:lnTo>
                  <a:pt x="1312240" y="758912"/>
                </a:lnTo>
                <a:lnTo>
                  <a:pt x="1207648" y="601151"/>
                </a:lnTo>
                <a:cubicBezTo>
                  <a:pt x="1031177" y="362246"/>
                  <a:pt x="813165" y="168078"/>
                  <a:pt x="569755" y="22776"/>
                </a:cubicBezTo>
                <a:lnTo>
                  <a:pt x="527040" y="0"/>
                </a:lnTo>
                <a:lnTo>
                  <a:pt x="0" y="962900"/>
                </a:lnTo>
                <a:lnTo>
                  <a:pt x="5630" y="965903"/>
                </a:lnTo>
                <a:cubicBezTo>
                  <a:pt x="127336" y="1038553"/>
                  <a:pt x="236341" y="1135637"/>
                  <a:pt x="324577" y="1255091"/>
                </a:cubicBezTo>
                <a:lnTo>
                  <a:pt x="367013" y="1319099"/>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17">
            <a:extLst>
              <a:ext uri="{FF2B5EF4-FFF2-40B4-BE49-F238E27FC236}">
                <a16:creationId xmlns:a16="http://schemas.microsoft.com/office/drawing/2014/main" id="{8D49FF92-1109-CFBC-9AB3-3A02B0F7073D}"/>
              </a:ext>
            </a:extLst>
          </p:cNvPr>
          <p:cNvSpPr/>
          <p:nvPr/>
        </p:nvSpPr>
        <p:spPr>
          <a:xfrm rot="15591426" flipV="1">
            <a:off x="3400965" y="2253326"/>
            <a:ext cx="1019275" cy="973753"/>
          </a:xfrm>
          <a:custGeom>
            <a:avLst/>
            <a:gdLst>
              <a:gd name="connsiteX0" fmla="*/ 748090 w 1275130"/>
              <a:gd name="connsiteY0" fmla="*/ 1218182 h 1218182"/>
              <a:gd name="connsiteX1" fmla="*/ 1275130 w 1275130"/>
              <a:gd name="connsiteY1" fmla="*/ 255282 h 1218182"/>
              <a:gd name="connsiteX2" fmla="*/ 1193682 w 1275130"/>
              <a:gd name="connsiteY2" fmla="*/ 211851 h 1218182"/>
              <a:gd name="connsiteX3" fmla="*/ 168452 w 1275130"/>
              <a:gd name="connsiteY3" fmla="*/ 1531 h 1218182"/>
              <a:gd name="connsiteX4" fmla="*/ 0 w 1275130"/>
              <a:gd name="connsiteY4" fmla="*/ 16066 h 1218182"/>
              <a:gd name="connsiteX5" fmla="*/ 153698 w 1275130"/>
              <a:gd name="connsiteY5" fmla="*/ 1104592 h 1218182"/>
              <a:gd name="connsiteX6" fmla="*/ 210476 w 1275130"/>
              <a:gd name="connsiteY6" fmla="*/ 1099692 h 1218182"/>
              <a:gd name="connsiteX7" fmla="*/ 723091 w 1275130"/>
              <a:gd name="connsiteY7" fmla="*/ 1204852 h 1218182"/>
              <a:gd name="connsiteX8" fmla="*/ 748090 w 1275130"/>
              <a:gd name="connsiteY8" fmla="*/ 1218182 h 1218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75130" h="1218182">
                <a:moveTo>
                  <a:pt x="748090" y="1218182"/>
                </a:moveTo>
                <a:lnTo>
                  <a:pt x="1275130" y="255282"/>
                </a:lnTo>
                <a:lnTo>
                  <a:pt x="1193682" y="211851"/>
                </a:lnTo>
                <a:cubicBezTo>
                  <a:pt x="874807" y="61089"/>
                  <a:pt x="522554" y="-11706"/>
                  <a:pt x="168452" y="1531"/>
                </a:cubicBezTo>
                <a:lnTo>
                  <a:pt x="0" y="16066"/>
                </a:lnTo>
                <a:lnTo>
                  <a:pt x="153698" y="1104592"/>
                </a:lnTo>
                <a:lnTo>
                  <a:pt x="210476" y="1099692"/>
                </a:lnTo>
                <a:cubicBezTo>
                  <a:pt x="387527" y="1093074"/>
                  <a:pt x="563654" y="1129471"/>
                  <a:pt x="723091" y="1204852"/>
                </a:cubicBezTo>
                <a:lnTo>
                  <a:pt x="748090" y="1218182"/>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16">
            <a:extLst>
              <a:ext uri="{FF2B5EF4-FFF2-40B4-BE49-F238E27FC236}">
                <a16:creationId xmlns:a16="http://schemas.microsoft.com/office/drawing/2014/main" id="{2EFF021E-8A1A-45E1-07DE-76A8CFE68C3F}"/>
              </a:ext>
            </a:extLst>
          </p:cNvPr>
          <p:cNvSpPr/>
          <p:nvPr/>
        </p:nvSpPr>
        <p:spPr>
          <a:xfrm rot="15591426" flipV="1">
            <a:off x="2941701" y="3871378"/>
            <a:ext cx="1048946" cy="1021232"/>
          </a:xfrm>
          <a:custGeom>
            <a:avLst/>
            <a:gdLst>
              <a:gd name="connsiteX0" fmla="*/ 1097702 w 1312249"/>
              <a:gd name="connsiteY0" fmla="*/ 1277578 h 1277578"/>
              <a:gd name="connsiteX1" fmla="*/ 1097953 w 1312249"/>
              <a:gd name="connsiteY1" fmla="*/ 1254580 h 1277578"/>
              <a:gd name="connsiteX2" fmla="*/ 1310867 w 1312249"/>
              <a:gd name="connsiteY2" fmla="*/ 665655 h 1277578"/>
              <a:gd name="connsiteX3" fmla="*/ 1312249 w 1312249"/>
              <a:gd name="connsiteY3" fmla="*/ 663963 h 1277578"/>
              <a:gd name="connsiteX4" fmla="*/ 437199 w 1312249"/>
              <a:gd name="connsiteY4" fmla="*/ 0 h 1277578"/>
              <a:gd name="connsiteX5" fmla="*/ 426777 w 1312249"/>
              <a:gd name="connsiteY5" fmla="*/ 12758 h 1277578"/>
              <a:gd name="connsiteX6" fmla="*/ 951 w 1312249"/>
              <a:gd name="connsiteY6" fmla="*/ 1190611 h 1277578"/>
              <a:gd name="connsiteX7" fmla="*/ 0 w 1312249"/>
              <a:gd name="connsiteY7" fmla="*/ 1277578 h 1277578"/>
              <a:gd name="connsiteX8" fmla="*/ 1097702 w 1312249"/>
              <a:gd name="connsiteY8" fmla="*/ 1277578 h 1277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12249" h="1277578">
                <a:moveTo>
                  <a:pt x="1097702" y="1277578"/>
                </a:moveTo>
                <a:lnTo>
                  <a:pt x="1097953" y="1254580"/>
                </a:lnTo>
                <a:cubicBezTo>
                  <a:pt x="1110466" y="1043320"/>
                  <a:pt x="1183759" y="837931"/>
                  <a:pt x="1310867" y="665655"/>
                </a:cubicBezTo>
                <a:lnTo>
                  <a:pt x="1312249" y="663963"/>
                </a:lnTo>
                <a:lnTo>
                  <a:pt x="437199" y="0"/>
                </a:lnTo>
                <a:lnTo>
                  <a:pt x="426777" y="12758"/>
                </a:lnTo>
                <a:cubicBezTo>
                  <a:pt x="172563" y="357311"/>
                  <a:pt x="25976" y="768090"/>
                  <a:pt x="951" y="1190611"/>
                </a:cubicBezTo>
                <a:lnTo>
                  <a:pt x="0" y="1277578"/>
                </a:lnTo>
                <a:lnTo>
                  <a:pt x="1097702" y="1277578"/>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15">
            <a:extLst>
              <a:ext uri="{FF2B5EF4-FFF2-40B4-BE49-F238E27FC236}">
                <a16:creationId xmlns:a16="http://schemas.microsoft.com/office/drawing/2014/main" id="{5DE17023-D357-062D-C203-6B6E0CA4934F}"/>
              </a:ext>
            </a:extLst>
          </p:cNvPr>
          <p:cNvSpPr/>
          <p:nvPr/>
        </p:nvSpPr>
        <p:spPr>
          <a:xfrm rot="15591426" flipV="1">
            <a:off x="3364651" y="3219675"/>
            <a:ext cx="1233399" cy="1169590"/>
          </a:xfrm>
          <a:custGeom>
            <a:avLst/>
            <a:gdLst>
              <a:gd name="connsiteX0" fmla="*/ 1543003 w 1543003"/>
              <a:gd name="connsiteY0" fmla="*/ 1087994 h 1463177"/>
              <a:gd name="connsiteX1" fmla="*/ 1389380 w 1543003"/>
              <a:gd name="connsiteY1" fmla="*/ 0 h 1463177"/>
              <a:gd name="connsiteX2" fmla="*/ 1204790 w 1543003"/>
              <a:gd name="connsiteY2" fmla="*/ 34380 h 1463177"/>
              <a:gd name="connsiteX3" fmla="*/ 592257 w 1543003"/>
              <a:gd name="connsiteY3" fmla="*/ 282553 h 1463177"/>
              <a:gd name="connsiteX4" fmla="*/ 80465 w 1543003"/>
              <a:gd name="connsiteY4" fmla="*/ 700709 h 1463177"/>
              <a:gd name="connsiteX5" fmla="*/ 0 w 1543003"/>
              <a:gd name="connsiteY5" fmla="*/ 799214 h 1463177"/>
              <a:gd name="connsiteX6" fmla="*/ 875049 w 1543003"/>
              <a:gd name="connsiteY6" fmla="*/ 1463177 h 1463177"/>
              <a:gd name="connsiteX7" fmla="*/ 896548 w 1543003"/>
              <a:gd name="connsiteY7" fmla="*/ 1436858 h 1463177"/>
              <a:gd name="connsiteX8" fmla="*/ 1152444 w 1543003"/>
              <a:gd name="connsiteY8" fmla="*/ 1227780 h 1463177"/>
              <a:gd name="connsiteX9" fmla="*/ 1458711 w 1543003"/>
              <a:gd name="connsiteY9" fmla="*/ 1103693 h 1463177"/>
              <a:gd name="connsiteX10" fmla="*/ 1543003 w 1543003"/>
              <a:gd name="connsiteY10" fmla="*/ 1087994 h 1463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3003" h="1463177">
                <a:moveTo>
                  <a:pt x="1543003" y="1087994"/>
                </a:moveTo>
                <a:lnTo>
                  <a:pt x="1389380" y="0"/>
                </a:lnTo>
                <a:lnTo>
                  <a:pt x="1204790" y="34380"/>
                </a:lnTo>
                <a:cubicBezTo>
                  <a:pt x="994468" y="84391"/>
                  <a:pt x="788020" y="166535"/>
                  <a:pt x="592257" y="282553"/>
                </a:cubicBezTo>
                <a:cubicBezTo>
                  <a:pt x="396495" y="398572"/>
                  <a:pt x="225316" y="540227"/>
                  <a:pt x="80465" y="700709"/>
                </a:cubicBezTo>
                <a:lnTo>
                  <a:pt x="0" y="799214"/>
                </a:lnTo>
                <a:lnTo>
                  <a:pt x="875049" y="1463177"/>
                </a:lnTo>
                <a:lnTo>
                  <a:pt x="896548" y="1436858"/>
                </a:lnTo>
                <a:cubicBezTo>
                  <a:pt x="968974" y="1356617"/>
                  <a:pt x="1054563" y="1285789"/>
                  <a:pt x="1152444" y="1227780"/>
                </a:cubicBezTo>
                <a:cubicBezTo>
                  <a:pt x="1250326" y="1169770"/>
                  <a:pt x="1353550" y="1128698"/>
                  <a:pt x="1458711" y="1103693"/>
                </a:cubicBezTo>
                <a:lnTo>
                  <a:pt x="1543003" y="1087994"/>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5" name="Freeform 55">
            <a:extLst>
              <a:ext uri="{FF2B5EF4-FFF2-40B4-BE49-F238E27FC236}">
                <a16:creationId xmlns:a16="http://schemas.microsoft.com/office/drawing/2014/main" id="{D5B4059B-71EA-BB1A-C717-FD54D0913CBD}"/>
              </a:ext>
            </a:extLst>
          </p:cNvPr>
          <p:cNvSpPr>
            <a:spLocks noEditPoints="1"/>
          </p:cNvSpPr>
          <p:nvPr/>
        </p:nvSpPr>
        <p:spPr bwMode="auto">
          <a:xfrm rot="17430608">
            <a:off x="2681185" y="1766662"/>
            <a:ext cx="348210" cy="349852"/>
          </a:xfrm>
          <a:custGeom>
            <a:avLst/>
            <a:gdLst>
              <a:gd name="T0" fmla="*/ 95 w 96"/>
              <a:gd name="T1" fmla="*/ 21 h 96"/>
              <a:gd name="T2" fmla="*/ 75 w 96"/>
              <a:gd name="T3" fmla="*/ 1 h 96"/>
              <a:gd name="T4" fmla="*/ 72 w 96"/>
              <a:gd name="T5" fmla="*/ 0 h 96"/>
              <a:gd name="T6" fmla="*/ 69 w 96"/>
              <a:gd name="T7" fmla="*/ 2 h 96"/>
              <a:gd name="T8" fmla="*/ 58 w 96"/>
              <a:gd name="T9" fmla="*/ 17 h 96"/>
              <a:gd name="T10" fmla="*/ 30 w 96"/>
              <a:gd name="T11" fmla="*/ 28 h 96"/>
              <a:gd name="T12" fmla="*/ 28 w 96"/>
              <a:gd name="T13" fmla="*/ 31 h 96"/>
              <a:gd name="T14" fmla="*/ 29 w 96"/>
              <a:gd name="T15" fmla="*/ 35 h 96"/>
              <a:gd name="T16" fmla="*/ 37 w 96"/>
              <a:gd name="T17" fmla="*/ 43 h 96"/>
              <a:gd name="T18" fmla="*/ 1 w 96"/>
              <a:gd name="T19" fmla="*/ 90 h 96"/>
              <a:gd name="T20" fmla="*/ 1 w 96"/>
              <a:gd name="T21" fmla="*/ 95 h 96"/>
              <a:gd name="T22" fmla="*/ 4 w 96"/>
              <a:gd name="T23" fmla="*/ 96 h 96"/>
              <a:gd name="T24" fmla="*/ 6 w 96"/>
              <a:gd name="T25" fmla="*/ 95 h 96"/>
              <a:gd name="T26" fmla="*/ 53 w 96"/>
              <a:gd name="T27" fmla="*/ 59 h 96"/>
              <a:gd name="T28" fmla="*/ 61 w 96"/>
              <a:gd name="T29" fmla="*/ 67 h 96"/>
              <a:gd name="T30" fmla="*/ 64 w 96"/>
              <a:gd name="T31" fmla="*/ 68 h 96"/>
              <a:gd name="T32" fmla="*/ 65 w 96"/>
              <a:gd name="T33" fmla="*/ 68 h 96"/>
              <a:gd name="T34" fmla="*/ 68 w 96"/>
              <a:gd name="T35" fmla="*/ 66 h 96"/>
              <a:gd name="T36" fmla="*/ 79 w 96"/>
              <a:gd name="T37" fmla="*/ 38 h 96"/>
              <a:gd name="T38" fmla="*/ 94 w 96"/>
              <a:gd name="T39" fmla="*/ 27 h 96"/>
              <a:gd name="T40" fmla="*/ 96 w 96"/>
              <a:gd name="T41" fmla="*/ 24 h 96"/>
              <a:gd name="T42" fmla="*/ 95 w 96"/>
              <a:gd name="T43" fmla="*/ 21 h 96"/>
              <a:gd name="T44" fmla="*/ 26 w 96"/>
              <a:gd name="T45" fmla="*/ 70 h 96"/>
              <a:gd name="T46" fmla="*/ 43 w 96"/>
              <a:gd name="T47" fmla="*/ 48 h 96"/>
              <a:gd name="T48" fmla="*/ 48 w 96"/>
              <a:gd name="T49" fmla="*/ 53 h 96"/>
              <a:gd name="T50" fmla="*/ 26 w 96"/>
              <a:gd name="T51" fmla="*/ 70 h 96"/>
              <a:gd name="T52" fmla="*/ 74 w 96"/>
              <a:gd name="T53" fmla="*/ 33 h 96"/>
              <a:gd name="T54" fmla="*/ 72 w 96"/>
              <a:gd name="T55" fmla="*/ 34 h 96"/>
              <a:gd name="T56" fmla="*/ 63 w 96"/>
              <a:gd name="T57" fmla="*/ 57 h 96"/>
              <a:gd name="T58" fmla="*/ 39 w 96"/>
              <a:gd name="T59" fmla="*/ 33 h 96"/>
              <a:gd name="T60" fmla="*/ 62 w 96"/>
              <a:gd name="T61" fmla="*/ 24 h 96"/>
              <a:gd name="T62" fmla="*/ 63 w 96"/>
              <a:gd name="T63" fmla="*/ 22 h 96"/>
              <a:gd name="T64" fmla="*/ 72 w 96"/>
              <a:gd name="T65" fmla="*/ 10 h 96"/>
              <a:gd name="T66" fmla="*/ 86 w 96"/>
              <a:gd name="T67" fmla="*/ 24 h 96"/>
              <a:gd name="T68" fmla="*/ 74 w 96"/>
              <a:gd name="T69" fmla="*/ 33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6" h="96">
                <a:moveTo>
                  <a:pt x="95" y="21"/>
                </a:moveTo>
                <a:cubicBezTo>
                  <a:pt x="75" y="1"/>
                  <a:pt x="75" y="1"/>
                  <a:pt x="75" y="1"/>
                </a:cubicBezTo>
                <a:cubicBezTo>
                  <a:pt x="74" y="0"/>
                  <a:pt x="73" y="0"/>
                  <a:pt x="72" y="0"/>
                </a:cubicBezTo>
                <a:cubicBezTo>
                  <a:pt x="70" y="0"/>
                  <a:pt x="70" y="1"/>
                  <a:pt x="69" y="2"/>
                </a:cubicBezTo>
                <a:cubicBezTo>
                  <a:pt x="58" y="17"/>
                  <a:pt x="58" y="17"/>
                  <a:pt x="58" y="17"/>
                </a:cubicBezTo>
                <a:cubicBezTo>
                  <a:pt x="30" y="28"/>
                  <a:pt x="30" y="28"/>
                  <a:pt x="30" y="28"/>
                </a:cubicBezTo>
                <a:cubicBezTo>
                  <a:pt x="29" y="29"/>
                  <a:pt x="28" y="30"/>
                  <a:pt x="28" y="31"/>
                </a:cubicBezTo>
                <a:cubicBezTo>
                  <a:pt x="28" y="32"/>
                  <a:pt x="28" y="34"/>
                  <a:pt x="29" y="35"/>
                </a:cubicBezTo>
                <a:cubicBezTo>
                  <a:pt x="37" y="43"/>
                  <a:pt x="37" y="43"/>
                  <a:pt x="37" y="43"/>
                </a:cubicBezTo>
                <a:cubicBezTo>
                  <a:pt x="1" y="90"/>
                  <a:pt x="1" y="90"/>
                  <a:pt x="1" y="90"/>
                </a:cubicBezTo>
                <a:cubicBezTo>
                  <a:pt x="0" y="91"/>
                  <a:pt x="0" y="93"/>
                  <a:pt x="1" y="95"/>
                </a:cubicBezTo>
                <a:cubicBezTo>
                  <a:pt x="2" y="96"/>
                  <a:pt x="3" y="96"/>
                  <a:pt x="4" y="96"/>
                </a:cubicBezTo>
                <a:cubicBezTo>
                  <a:pt x="5" y="96"/>
                  <a:pt x="6" y="96"/>
                  <a:pt x="6" y="95"/>
                </a:cubicBezTo>
                <a:cubicBezTo>
                  <a:pt x="53" y="59"/>
                  <a:pt x="53" y="59"/>
                  <a:pt x="53" y="59"/>
                </a:cubicBezTo>
                <a:cubicBezTo>
                  <a:pt x="61" y="67"/>
                  <a:pt x="61" y="67"/>
                  <a:pt x="61" y="67"/>
                </a:cubicBezTo>
                <a:cubicBezTo>
                  <a:pt x="62" y="68"/>
                  <a:pt x="63" y="68"/>
                  <a:pt x="64" y="68"/>
                </a:cubicBezTo>
                <a:cubicBezTo>
                  <a:pt x="64" y="68"/>
                  <a:pt x="64" y="68"/>
                  <a:pt x="65" y="68"/>
                </a:cubicBezTo>
                <a:cubicBezTo>
                  <a:pt x="66" y="68"/>
                  <a:pt x="67" y="67"/>
                  <a:pt x="68" y="66"/>
                </a:cubicBezTo>
                <a:cubicBezTo>
                  <a:pt x="79" y="38"/>
                  <a:pt x="79" y="38"/>
                  <a:pt x="79" y="38"/>
                </a:cubicBezTo>
                <a:cubicBezTo>
                  <a:pt x="94" y="27"/>
                  <a:pt x="94" y="27"/>
                  <a:pt x="94" y="27"/>
                </a:cubicBezTo>
                <a:cubicBezTo>
                  <a:pt x="95" y="27"/>
                  <a:pt x="96" y="26"/>
                  <a:pt x="96" y="24"/>
                </a:cubicBezTo>
                <a:cubicBezTo>
                  <a:pt x="96" y="23"/>
                  <a:pt x="96" y="22"/>
                  <a:pt x="95" y="21"/>
                </a:cubicBezTo>
                <a:close/>
                <a:moveTo>
                  <a:pt x="26" y="70"/>
                </a:moveTo>
                <a:cubicBezTo>
                  <a:pt x="43" y="48"/>
                  <a:pt x="43" y="48"/>
                  <a:pt x="43" y="48"/>
                </a:cubicBezTo>
                <a:cubicBezTo>
                  <a:pt x="48" y="53"/>
                  <a:pt x="48" y="53"/>
                  <a:pt x="48" y="53"/>
                </a:cubicBezTo>
                <a:lnTo>
                  <a:pt x="26" y="70"/>
                </a:lnTo>
                <a:close/>
                <a:moveTo>
                  <a:pt x="74" y="33"/>
                </a:moveTo>
                <a:cubicBezTo>
                  <a:pt x="73" y="33"/>
                  <a:pt x="73" y="34"/>
                  <a:pt x="72" y="34"/>
                </a:cubicBezTo>
                <a:cubicBezTo>
                  <a:pt x="63" y="57"/>
                  <a:pt x="63" y="57"/>
                  <a:pt x="63" y="57"/>
                </a:cubicBezTo>
                <a:cubicBezTo>
                  <a:pt x="39" y="33"/>
                  <a:pt x="39" y="33"/>
                  <a:pt x="39" y="33"/>
                </a:cubicBezTo>
                <a:cubicBezTo>
                  <a:pt x="62" y="24"/>
                  <a:pt x="62" y="24"/>
                  <a:pt x="62" y="24"/>
                </a:cubicBezTo>
                <a:cubicBezTo>
                  <a:pt x="62" y="24"/>
                  <a:pt x="63" y="23"/>
                  <a:pt x="63" y="22"/>
                </a:cubicBezTo>
                <a:cubicBezTo>
                  <a:pt x="72" y="10"/>
                  <a:pt x="72" y="10"/>
                  <a:pt x="72" y="10"/>
                </a:cubicBezTo>
                <a:cubicBezTo>
                  <a:pt x="86" y="24"/>
                  <a:pt x="86" y="24"/>
                  <a:pt x="86" y="24"/>
                </a:cubicBezTo>
                <a:lnTo>
                  <a:pt x="74" y="3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06" name="Freeform 36">
            <a:extLst>
              <a:ext uri="{FF2B5EF4-FFF2-40B4-BE49-F238E27FC236}">
                <a16:creationId xmlns:a16="http://schemas.microsoft.com/office/drawing/2014/main" id="{64807DEE-0510-C476-B2CC-8FF4887FAA7E}"/>
              </a:ext>
            </a:extLst>
          </p:cNvPr>
          <p:cNvSpPr>
            <a:spLocks noEditPoints="1"/>
          </p:cNvSpPr>
          <p:nvPr/>
        </p:nvSpPr>
        <p:spPr bwMode="auto">
          <a:xfrm rot="17430608">
            <a:off x="1925402" y="1923178"/>
            <a:ext cx="348210" cy="349852"/>
          </a:xfrm>
          <a:custGeom>
            <a:avLst/>
            <a:gdLst>
              <a:gd name="T0" fmla="*/ 88 w 96"/>
              <a:gd name="T1" fmla="*/ 73 h 96"/>
              <a:gd name="T2" fmla="*/ 88 w 96"/>
              <a:gd name="T3" fmla="*/ 56 h 96"/>
              <a:gd name="T4" fmla="*/ 76 w 96"/>
              <a:gd name="T5" fmla="*/ 44 h 96"/>
              <a:gd name="T6" fmla="*/ 52 w 96"/>
              <a:gd name="T7" fmla="*/ 44 h 96"/>
              <a:gd name="T8" fmla="*/ 52 w 96"/>
              <a:gd name="T9" fmla="*/ 23 h 96"/>
              <a:gd name="T10" fmla="*/ 60 w 96"/>
              <a:gd name="T11" fmla="*/ 12 h 96"/>
              <a:gd name="T12" fmla="*/ 48 w 96"/>
              <a:gd name="T13" fmla="*/ 0 h 96"/>
              <a:gd name="T14" fmla="*/ 36 w 96"/>
              <a:gd name="T15" fmla="*/ 12 h 96"/>
              <a:gd name="T16" fmla="*/ 44 w 96"/>
              <a:gd name="T17" fmla="*/ 23 h 96"/>
              <a:gd name="T18" fmla="*/ 44 w 96"/>
              <a:gd name="T19" fmla="*/ 44 h 96"/>
              <a:gd name="T20" fmla="*/ 20 w 96"/>
              <a:gd name="T21" fmla="*/ 44 h 96"/>
              <a:gd name="T22" fmla="*/ 8 w 96"/>
              <a:gd name="T23" fmla="*/ 56 h 96"/>
              <a:gd name="T24" fmla="*/ 8 w 96"/>
              <a:gd name="T25" fmla="*/ 73 h 96"/>
              <a:gd name="T26" fmla="*/ 0 w 96"/>
              <a:gd name="T27" fmla="*/ 84 h 96"/>
              <a:gd name="T28" fmla="*/ 12 w 96"/>
              <a:gd name="T29" fmla="*/ 96 h 96"/>
              <a:gd name="T30" fmla="*/ 24 w 96"/>
              <a:gd name="T31" fmla="*/ 84 h 96"/>
              <a:gd name="T32" fmla="*/ 16 w 96"/>
              <a:gd name="T33" fmla="*/ 73 h 96"/>
              <a:gd name="T34" fmla="*/ 16 w 96"/>
              <a:gd name="T35" fmla="*/ 56 h 96"/>
              <a:gd name="T36" fmla="*/ 20 w 96"/>
              <a:gd name="T37" fmla="*/ 52 h 96"/>
              <a:gd name="T38" fmla="*/ 44 w 96"/>
              <a:gd name="T39" fmla="*/ 52 h 96"/>
              <a:gd name="T40" fmla="*/ 44 w 96"/>
              <a:gd name="T41" fmla="*/ 73 h 96"/>
              <a:gd name="T42" fmla="*/ 36 w 96"/>
              <a:gd name="T43" fmla="*/ 84 h 96"/>
              <a:gd name="T44" fmla="*/ 48 w 96"/>
              <a:gd name="T45" fmla="*/ 96 h 96"/>
              <a:gd name="T46" fmla="*/ 60 w 96"/>
              <a:gd name="T47" fmla="*/ 84 h 96"/>
              <a:gd name="T48" fmla="*/ 52 w 96"/>
              <a:gd name="T49" fmla="*/ 73 h 96"/>
              <a:gd name="T50" fmla="*/ 52 w 96"/>
              <a:gd name="T51" fmla="*/ 52 h 96"/>
              <a:gd name="T52" fmla="*/ 76 w 96"/>
              <a:gd name="T53" fmla="*/ 52 h 96"/>
              <a:gd name="T54" fmla="*/ 80 w 96"/>
              <a:gd name="T55" fmla="*/ 56 h 96"/>
              <a:gd name="T56" fmla="*/ 80 w 96"/>
              <a:gd name="T57" fmla="*/ 73 h 96"/>
              <a:gd name="T58" fmla="*/ 72 w 96"/>
              <a:gd name="T59" fmla="*/ 84 h 96"/>
              <a:gd name="T60" fmla="*/ 84 w 96"/>
              <a:gd name="T61" fmla="*/ 96 h 96"/>
              <a:gd name="T62" fmla="*/ 96 w 96"/>
              <a:gd name="T63" fmla="*/ 84 h 96"/>
              <a:gd name="T64" fmla="*/ 88 w 96"/>
              <a:gd name="T65" fmla="*/ 73 h 96"/>
              <a:gd name="T66" fmla="*/ 12 w 96"/>
              <a:gd name="T67" fmla="*/ 88 h 96"/>
              <a:gd name="T68" fmla="*/ 8 w 96"/>
              <a:gd name="T69" fmla="*/ 84 h 96"/>
              <a:gd name="T70" fmla="*/ 12 w 96"/>
              <a:gd name="T71" fmla="*/ 80 h 96"/>
              <a:gd name="T72" fmla="*/ 16 w 96"/>
              <a:gd name="T73" fmla="*/ 84 h 96"/>
              <a:gd name="T74" fmla="*/ 12 w 96"/>
              <a:gd name="T75" fmla="*/ 88 h 96"/>
              <a:gd name="T76" fmla="*/ 48 w 96"/>
              <a:gd name="T77" fmla="*/ 8 h 96"/>
              <a:gd name="T78" fmla="*/ 52 w 96"/>
              <a:gd name="T79" fmla="*/ 12 h 96"/>
              <a:gd name="T80" fmla="*/ 48 w 96"/>
              <a:gd name="T81" fmla="*/ 16 h 96"/>
              <a:gd name="T82" fmla="*/ 44 w 96"/>
              <a:gd name="T83" fmla="*/ 12 h 96"/>
              <a:gd name="T84" fmla="*/ 48 w 96"/>
              <a:gd name="T85" fmla="*/ 8 h 96"/>
              <a:gd name="T86" fmla="*/ 48 w 96"/>
              <a:gd name="T87" fmla="*/ 88 h 96"/>
              <a:gd name="T88" fmla="*/ 44 w 96"/>
              <a:gd name="T89" fmla="*/ 84 h 96"/>
              <a:gd name="T90" fmla="*/ 48 w 96"/>
              <a:gd name="T91" fmla="*/ 80 h 96"/>
              <a:gd name="T92" fmla="*/ 52 w 96"/>
              <a:gd name="T93" fmla="*/ 84 h 96"/>
              <a:gd name="T94" fmla="*/ 48 w 96"/>
              <a:gd name="T95" fmla="*/ 88 h 96"/>
              <a:gd name="T96" fmla="*/ 84 w 96"/>
              <a:gd name="T97" fmla="*/ 88 h 96"/>
              <a:gd name="T98" fmla="*/ 80 w 96"/>
              <a:gd name="T99" fmla="*/ 84 h 96"/>
              <a:gd name="T100" fmla="*/ 84 w 96"/>
              <a:gd name="T101" fmla="*/ 80 h 96"/>
              <a:gd name="T102" fmla="*/ 88 w 96"/>
              <a:gd name="T103" fmla="*/ 84 h 96"/>
              <a:gd name="T104" fmla="*/ 84 w 96"/>
              <a:gd name="T105" fmla="*/ 8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96" h="96">
                <a:moveTo>
                  <a:pt x="88" y="73"/>
                </a:moveTo>
                <a:cubicBezTo>
                  <a:pt x="88" y="56"/>
                  <a:pt x="88" y="56"/>
                  <a:pt x="88" y="56"/>
                </a:cubicBezTo>
                <a:cubicBezTo>
                  <a:pt x="88" y="49"/>
                  <a:pt x="83" y="44"/>
                  <a:pt x="76" y="44"/>
                </a:cubicBezTo>
                <a:cubicBezTo>
                  <a:pt x="52" y="44"/>
                  <a:pt x="52" y="44"/>
                  <a:pt x="52" y="44"/>
                </a:cubicBezTo>
                <a:cubicBezTo>
                  <a:pt x="52" y="23"/>
                  <a:pt x="52" y="23"/>
                  <a:pt x="52" y="23"/>
                </a:cubicBezTo>
                <a:cubicBezTo>
                  <a:pt x="57" y="22"/>
                  <a:pt x="60" y="17"/>
                  <a:pt x="60" y="12"/>
                </a:cubicBezTo>
                <a:cubicBezTo>
                  <a:pt x="60" y="5"/>
                  <a:pt x="55" y="0"/>
                  <a:pt x="48" y="0"/>
                </a:cubicBezTo>
                <a:cubicBezTo>
                  <a:pt x="41" y="0"/>
                  <a:pt x="36" y="5"/>
                  <a:pt x="36" y="12"/>
                </a:cubicBezTo>
                <a:cubicBezTo>
                  <a:pt x="36" y="17"/>
                  <a:pt x="39" y="22"/>
                  <a:pt x="44" y="23"/>
                </a:cubicBezTo>
                <a:cubicBezTo>
                  <a:pt x="44" y="44"/>
                  <a:pt x="44" y="44"/>
                  <a:pt x="44" y="44"/>
                </a:cubicBezTo>
                <a:cubicBezTo>
                  <a:pt x="20" y="44"/>
                  <a:pt x="20" y="44"/>
                  <a:pt x="20" y="44"/>
                </a:cubicBezTo>
                <a:cubicBezTo>
                  <a:pt x="13" y="44"/>
                  <a:pt x="8" y="49"/>
                  <a:pt x="8" y="56"/>
                </a:cubicBezTo>
                <a:cubicBezTo>
                  <a:pt x="8" y="73"/>
                  <a:pt x="8" y="73"/>
                  <a:pt x="8" y="73"/>
                </a:cubicBezTo>
                <a:cubicBezTo>
                  <a:pt x="3" y="74"/>
                  <a:pt x="0" y="79"/>
                  <a:pt x="0" y="84"/>
                </a:cubicBezTo>
                <a:cubicBezTo>
                  <a:pt x="0" y="91"/>
                  <a:pt x="5" y="96"/>
                  <a:pt x="12" y="96"/>
                </a:cubicBezTo>
                <a:cubicBezTo>
                  <a:pt x="19" y="96"/>
                  <a:pt x="24" y="91"/>
                  <a:pt x="24" y="84"/>
                </a:cubicBezTo>
                <a:cubicBezTo>
                  <a:pt x="24" y="79"/>
                  <a:pt x="21" y="74"/>
                  <a:pt x="16" y="73"/>
                </a:cubicBezTo>
                <a:cubicBezTo>
                  <a:pt x="16" y="56"/>
                  <a:pt x="16" y="56"/>
                  <a:pt x="16" y="56"/>
                </a:cubicBezTo>
                <a:cubicBezTo>
                  <a:pt x="16" y="54"/>
                  <a:pt x="18" y="52"/>
                  <a:pt x="20" y="52"/>
                </a:cubicBezTo>
                <a:cubicBezTo>
                  <a:pt x="44" y="52"/>
                  <a:pt x="44" y="52"/>
                  <a:pt x="44" y="52"/>
                </a:cubicBezTo>
                <a:cubicBezTo>
                  <a:pt x="44" y="73"/>
                  <a:pt x="44" y="73"/>
                  <a:pt x="44" y="73"/>
                </a:cubicBezTo>
                <a:cubicBezTo>
                  <a:pt x="39" y="74"/>
                  <a:pt x="36" y="79"/>
                  <a:pt x="36" y="84"/>
                </a:cubicBezTo>
                <a:cubicBezTo>
                  <a:pt x="36" y="91"/>
                  <a:pt x="41" y="96"/>
                  <a:pt x="48" y="96"/>
                </a:cubicBezTo>
                <a:cubicBezTo>
                  <a:pt x="55" y="96"/>
                  <a:pt x="60" y="91"/>
                  <a:pt x="60" y="84"/>
                </a:cubicBezTo>
                <a:cubicBezTo>
                  <a:pt x="60" y="79"/>
                  <a:pt x="57" y="74"/>
                  <a:pt x="52" y="73"/>
                </a:cubicBezTo>
                <a:cubicBezTo>
                  <a:pt x="52" y="52"/>
                  <a:pt x="52" y="52"/>
                  <a:pt x="52" y="52"/>
                </a:cubicBezTo>
                <a:cubicBezTo>
                  <a:pt x="76" y="52"/>
                  <a:pt x="76" y="52"/>
                  <a:pt x="76" y="52"/>
                </a:cubicBezTo>
                <a:cubicBezTo>
                  <a:pt x="78" y="52"/>
                  <a:pt x="80" y="54"/>
                  <a:pt x="80" y="56"/>
                </a:cubicBezTo>
                <a:cubicBezTo>
                  <a:pt x="80" y="73"/>
                  <a:pt x="80" y="73"/>
                  <a:pt x="80" y="73"/>
                </a:cubicBezTo>
                <a:cubicBezTo>
                  <a:pt x="75" y="74"/>
                  <a:pt x="72" y="79"/>
                  <a:pt x="72" y="84"/>
                </a:cubicBezTo>
                <a:cubicBezTo>
                  <a:pt x="72" y="91"/>
                  <a:pt x="77" y="96"/>
                  <a:pt x="84" y="96"/>
                </a:cubicBezTo>
                <a:cubicBezTo>
                  <a:pt x="91" y="96"/>
                  <a:pt x="96" y="91"/>
                  <a:pt x="96" y="84"/>
                </a:cubicBezTo>
                <a:cubicBezTo>
                  <a:pt x="96" y="79"/>
                  <a:pt x="93" y="74"/>
                  <a:pt x="88" y="73"/>
                </a:cubicBezTo>
                <a:close/>
                <a:moveTo>
                  <a:pt x="12" y="88"/>
                </a:moveTo>
                <a:cubicBezTo>
                  <a:pt x="10" y="88"/>
                  <a:pt x="8" y="86"/>
                  <a:pt x="8" y="84"/>
                </a:cubicBezTo>
                <a:cubicBezTo>
                  <a:pt x="8" y="82"/>
                  <a:pt x="10" y="80"/>
                  <a:pt x="12" y="80"/>
                </a:cubicBezTo>
                <a:cubicBezTo>
                  <a:pt x="14" y="80"/>
                  <a:pt x="16" y="82"/>
                  <a:pt x="16" y="84"/>
                </a:cubicBezTo>
                <a:cubicBezTo>
                  <a:pt x="16" y="86"/>
                  <a:pt x="14" y="88"/>
                  <a:pt x="12" y="88"/>
                </a:cubicBezTo>
                <a:close/>
                <a:moveTo>
                  <a:pt x="48" y="8"/>
                </a:moveTo>
                <a:cubicBezTo>
                  <a:pt x="50" y="8"/>
                  <a:pt x="52" y="10"/>
                  <a:pt x="52" y="12"/>
                </a:cubicBezTo>
                <a:cubicBezTo>
                  <a:pt x="52" y="14"/>
                  <a:pt x="50" y="16"/>
                  <a:pt x="48" y="16"/>
                </a:cubicBezTo>
                <a:cubicBezTo>
                  <a:pt x="46" y="16"/>
                  <a:pt x="44" y="14"/>
                  <a:pt x="44" y="12"/>
                </a:cubicBezTo>
                <a:cubicBezTo>
                  <a:pt x="44" y="10"/>
                  <a:pt x="46" y="8"/>
                  <a:pt x="48" y="8"/>
                </a:cubicBezTo>
                <a:close/>
                <a:moveTo>
                  <a:pt x="48" y="88"/>
                </a:moveTo>
                <a:cubicBezTo>
                  <a:pt x="46" y="88"/>
                  <a:pt x="44" y="86"/>
                  <a:pt x="44" y="84"/>
                </a:cubicBezTo>
                <a:cubicBezTo>
                  <a:pt x="44" y="82"/>
                  <a:pt x="46" y="80"/>
                  <a:pt x="48" y="80"/>
                </a:cubicBezTo>
                <a:cubicBezTo>
                  <a:pt x="50" y="80"/>
                  <a:pt x="52" y="82"/>
                  <a:pt x="52" y="84"/>
                </a:cubicBezTo>
                <a:cubicBezTo>
                  <a:pt x="52" y="86"/>
                  <a:pt x="50" y="88"/>
                  <a:pt x="48" y="88"/>
                </a:cubicBezTo>
                <a:close/>
                <a:moveTo>
                  <a:pt x="84" y="88"/>
                </a:moveTo>
                <a:cubicBezTo>
                  <a:pt x="82" y="88"/>
                  <a:pt x="80" y="86"/>
                  <a:pt x="80" y="84"/>
                </a:cubicBezTo>
                <a:cubicBezTo>
                  <a:pt x="80" y="82"/>
                  <a:pt x="82" y="80"/>
                  <a:pt x="84" y="80"/>
                </a:cubicBezTo>
                <a:cubicBezTo>
                  <a:pt x="86" y="80"/>
                  <a:pt x="88" y="82"/>
                  <a:pt x="88" y="84"/>
                </a:cubicBezTo>
                <a:cubicBezTo>
                  <a:pt x="88" y="86"/>
                  <a:pt x="86" y="88"/>
                  <a:pt x="84" y="8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07" name="Freeform 20">
            <a:extLst>
              <a:ext uri="{FF2B5EF4-FFF2-40B4-BE49-F238E27FC236}">
                <a16:creationId xmlns:a16="http://schemas.microsoft.com/office/drawing/2014/main" id="{D13D735B-8709-1BD6-281D-57626EE83AF3}"/>
              </a:ext>
            </a:extLst>
          </p:cNvPr>
          <p:cNvSpPr>
            <a:spLocks noEditPoints="1"/>
          </p:cNvSpPr>
          <p:nvPr/>
        </p:nvSpPr>
        <p:spPr bwMode="auto">
          <a:xfrm rot="17430608">
            <a:off x="3263183" y="2051043"/>
            <a:ext cx="348210" cy="292365"/>
          </a:xfrm>
          <a:custGeom>
            <a:avLst/>
            <a:gdLst>
              <a:gd name="T0" fmla="*/ 94 w 96"/>
              <a:gd name="T1" fmla="*/ 1 h 80"/>
              <a:gd name="T2" fmla="*/ 91 w 96"/>
              <a:gd name="T3" fmla="*/ 0 h 80"/>
              <a:gd name="T4" fmla="*/ 44 w 96"/>
              <a:gd name="T5" fmla="*/ 16 h 80"/>
              <a:gd name="T6" fmla="*/ 44 w 96"/>
              <a:gd name="T7" fmla="*/ 16 h 80"/>
              <a:gd name="T8" fmla="*/ 20 w 96"/>
              <a:gd name="T9" fmla="*/ 16 h 80"/>
              <a:gd name="T10" fmla="*/ 0 w 96"/>
              <a:gd name="T11" fmla="*/ 36 h 80"/>
              <a:gd name="T12" fmla="*/ 19 w 96"/>
              <a:gd name="T13" fmla="*/ 56 h 80"/>
              <a:gd name="T14" fmla="*/ 12 w 96"/>
              <a:gd name="T15" fmla="*/ 75 h 80"/>
              <a:gd name="T16" fmla="*/ 13 w 96"/>
              <a:gd name="T17" fmla="*/ 78 h 80"/>
              <a:gd name="T18" fmla="*/ 16 w 96"/>
              <a:gd name="T19" fmla="*/ 80 h 80"/>
              <a:gd name="T20" fmla="*/ 32 w 96"/>
              <a:gd name="T21" fmla="*/ 80 h 80"/>
              <a:gd name="T22" fmla="*/ 36 w 96"/>
              <a:gd name="T23" fmla="*/ 77 h 80"/>
              <a:gd name="T24" fmla="*/ 43 w 96"/>
              <a:gd name="T25" fmla="*/ 56 h 80"/>
              <a:gd name="T26" fmla="*/ 44 w 96"/>
              <a:gd name="T27" fmla="*/ 56 h 80"/>
              <a:gd name="T28" fmla="*/ 91 w 96"/>
              <a:gd name="T29" fmla="*/ 72 h 80"/>
              <a:gd name="T30" fmla="*/ 92 w 96"/>
              <a:gd name="T31" fmla="*/ 72 h 80"/>
              <a:gd name="T32" fmla="*/ 94 w 96"/>
              <a:gd name="T33" fmla="*/ 71 h 80"/>
              <a:gd name="T34" fmla="*/ 96 w 96"/>
              <a:gd name="T35" fmla="*/ 68 h 80"/>
              <a:gd name="T36" fmla="*/ 96 w 96"/>
              <a:gd name="T37" fmla="*/ 4 h 80"/>
              <a:gd name="T38" fmla="*/ 94 w 96"/>
              <a:gd name="T39" fmla="*/ 1 h 80"/>
              <a:gd name="T40" fmla="*/ 8 w 96"/>
              <a:gd name="T41" fmla="*/ 36 h 80"/>
              <a:gd name="T42" fmla="*/ 20 w 96"/>
              <a:gd name="T43" fmla="*/ 24 h 80"/>
              <a:gd name="T44" fmla="*/ 40 w 96"/>
              <a:gd name="T45" fmla="*/ 24 h 80"/>
              <a:gd name="T46" fmla="*/ 40 w 96"/>
              <a:gd name="T47" fmla="*/ 48 h 80"/>
              <a:gd name="T48" fmla="*/ 24 w 96"/>
              <a:gd name="T49" fmla="*/ 48 h 80"/>
              <a:gd name="T50" fmla="*/ 20 w 96"/>
              <a:gd name="T51" fmla="*/ 48 h 80"/>
              <a:gd name="T52" fmla="*/ 8 w 96"/>
              <a:gd name="T53" fmla="*/ 36 h 80"/>
              <a:gd name="T54" fmla="*/ 29 w 96"/>
              <a:gd name="T55" fmla="*/ 72 h 80"/>
              <a:gd name="T56" fmla="*/ 22 w 96"/>
              <a:gd name="T57" fmla="*/ 72 h 80"/>
              <a:gd name="T58" fmla="*/ 27 w 96"/>
              <a:gd name="T59" fmla="*/ 56 h 80"/>
              <a:gd name="T60" fmla="*/ 34 w 96"/>
              <a:gd name="T61" fmla="*/ 56 h 80"/>
              <a:gd name="T62" fmla="*/ 29 w 96"/>
              <a:gd name="T63" fmla="*/ 72 h 80"/>
              <a:gd name="T64" fmla="*/ 88 w 96"/>
              <a:gd name="T65" fmla="*/ 62 h 80"/>
              <a:gd name="T66" fmla="*/ 48 w 96"/>
              <a:gd name="T67" fmla="*/ 49 h 80"/>
              <a:gd name="T68" fmla="*/ 48 w 96"/>
              <a:gd name="T69" fmla="*/ 23 h 80"/>
              <a:gd name="T70" fmla="*/ 88 w 96"/>
              <a:gd name="T71" fmla="*/ 10 h 80"/>
              <a:gd name="T72" fmla="*/ 88 w 96"/>
              <a:gd name="T73" fmla="*/ 62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6" h="80">
                <a:moveTo>
                  <a:pt x="94" y="1"/>
                </a:moveTo>
                <a:cubicBezTo>
                  <a:pt x="93" y="0"/>
                  <a:pt x="92" y="0"/>
                  <a:pt x="91" y="0"/>
                </a:cubicBezTo>
                <a:cubicBezTo>
                  <a:pt x="44" y="16"/>
                  <a:pt x="44" y="16"/>
                  <a:pt x="44" y="16"/>
                </a:cubicBezTo>
                <a:cubicBezTo>
                  <a:pt x="44" y="16"/>
                  <a:pt x="44" y="16"/>
                  <a:pt x="44" y="16"/>
                </a:cubicBezTo>
                <a:cubicBezTo>
                  <a:pt x="20" y="16"/>
                  <a:pt x="20" y="16"/>
                  <a:pt x="20" y="16"/>
                </a:cubicBezTo>
                <a:cubicBezTo>
                  <a:pt x="9" y="16"/>
                  <a:pt x="0" y="25"/>
                  <a:pt x="0" y="36"/>
                </a:cubicBezTo>
                <a:cubicBezTo>
                  <a:pt x="0" y="47"/>
                  <a:pt x="8" y="55"/>
                  <a:pt x="19" y="56"/>
                </a:cubicBezTo>
                <a:cubicBezTo>
                  <a:pt x="12" y="75"/>
                  <a:pt x="12" y="75"/>
                  <a:pt x="12" y="75"/>
                </a:cubicBezTo>
                <a:cubicBezTo>
                  <a:pt x="12" y="76"/>
                  <a:pt x="12" y="77"/>
                  <a:pt x="13" y="78"/>
                </a:cubicBezTo>
                <a:cubicBezTo>
                  <a:pt x="14" y="79"/>
                  <a:pt x="15" y="80"/>
                  <a:pt x="16" y="80"/>
                </a:cubicBezTo>
                <a:cubicBezTo>
                  <a:pt x="32" y="80"/>
                  <a:pt x="32" y="80"/>
                  <a:pt x="32" y="80"/>
                </a:cubicBezTo>
                <a:cubicBezTo>
                  <a:pt x="34" y="80"/>
                  <a:pt x="35" y="79"/>
                  <a:pt x="36" y="77"/>
                </a:cubicBezTo>
                <a:cubicBezTo>
                  <a:pt x="43" y="56"/>
                  <a:pt x="43" y="56"/>
                  <a:pt x="43" y="56"/>
                </a:cubicBezTo>
                <a:cubicBezTo>
                  <a:pt x="44" y="56"/>
                  <a:pt x="44" y="56"/>
                  <a:pt x="44" y="56"/>
                </a:cubicBezTo>
                <a:cubicBezTo>
                  <a:pt x="91" y="72"/>
                  <a:pt x="91" y="72"/>
                  <a:pt x="91" y="72"/>
                </a:cubicBezTo>
                <a:cubicBezTo>
                  <a:pt x="91" y="72"/>
                  <a:pt x="92" y="72"/>
                  <a:pt x="92" y="72"/>
                </a:cubicBezTo>
                <a:cubicBezTo>
                  <a:pt x="93" y="72"/>
                  <a:pt x="94" y="72"/>
                  <a:pt x="94" y="71"/>
                </a:cubicBezTo>
                <a:cubicBezTo>
                  <a:pt x="95" y="70"/>
                  <a:pt x="96" y="69"/>
                  <a:pt x="96" y="68"/>
                </a:cubicBezTo>
                <a:cubicBezTo>
                  <a:pt x="96" y="4"/>
                  <a:pt x="96" y="4"/>
                  <a:pt x="96" y="4"/>
                </a:cubicBezTo>
                <a:cubicBezTo>
                  <a:pt x="96" y="3"/>
                  <a:pt x="95" y="2"/>
                  <a:pt x="94" y="1"/>
                </a:cubicBezTo>
                <a:close/>
                <a:moveTo>
                  <a:pt x="8" y="36"/>
                </a:moveTo>
                <a:cubicBezTo>
                  <a:pt x="8" y="29"/>
                  <a:pt x="14" y="24"/>
                  <a:pt x="20" y="24"/>
                </a:cubicBezTo>
                <a:cubicBezTo>
                  <a:pt x="40" y="24"/>
                  <a:pt x="40" y="24"/>
                  <a:pt x="40" y="24"/>
                </a:cubicBezTo>
                <a:cubicBezTo>
                  <a:pt x="40" y="48"/>
                  <a:pt x="40" y="48"/>
                  <a:pt x="40" y="48"/>
                </a:cubicBezTo>
                <a:cubicBezTo>
                  <a:pt x="24" y="48"/>
                  <a:pt x="24" y="48"/>
                  <a:pt x="24" y="48"/>
                </a:cubicBezTo>
                <a:cubicBezTo>
                  <a:pt x="20" y="48"/>
                  <a:pt x="20" y="48"/>
                  <a:pt x="20" y="48"/>
                </a:cubicBezTo>
                <a:cubicBezTo>
                  <a:pt x="13" y="48"/>
                  <a:pt x="8" y="43"/>
                  <a:pt x="8" y="36"/>
                </a:cubicBezTo>
                <a:close/>
                <a:moveTo>
                  <a:pt x="29" y="72"/>
                </a:moveTo>
                <a:cubicBezTo>
                  <a:pt x="22" y="72"/>
                  <a:pt x="22" y="72"/>
                  <a:pt x="22" y="72"/>
                </a:cubicBezTo>
                <a:cubicBezTo>
                  <a:pt x="27" y="56"/>
                  <a:pt x="27" y="56"/>
                  <a:pt x="27" y="56"/>
                </a:cubicBezTo>
                <a:cubicBezTo>
                  <a:pt x="34" y="56"/>
                  <a:pt x="34" y="56"/>
                  <a:pt x="34" y="56"/>
                </a:cubicBezTo>
                <a:lnTo>
                  <a:pt x="29" y="72"/>
                </a:lnTo>
                <a:close/>
                <a:moveTo>
                  <a:pt x="88" y="62"/>
                </a:moveTo>
                <a:cubicBezTo>
                  <a:pt x="48" y="49"/>
                  <a:pt x="48" y="49"/>
                  <a:pt x="48" y="49"/>
                </a:cubicBezTo>
                <a:cubicBezTo>
                  <a:pt x="48" y="23"/>
                  <a:pt x="48" y="23"/>
                  <a:pt x="48" y="23"/>
                </a:cubicBezTo>
                <a:cubicBezTo>
                  <a:pt x="88" y="10"/>
                  <a:pt x="88" y="10"/>
                  <a:pt x="88" y="10"/>
                </a:cubicBezTo>
                <a:lnTo>
                  <a:pt x="88" y="6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08" name="Freeform 47">
            <a:extLst>
              <a:ext uri="{FF2B5EF4-FFF2-40B4-BE49-F238E27FC236}">
                <a16:creationId xmlns:a16="http://schemas.microsoft.com/office/drawing/2014/main" id="{144FADC6-E4D2-3EA3-12DB-2EBF682D322A}"/>
              </a:ext>
            </a:extLst>
          </p:cNvPr>
          <p:cNvSpPr>
            <a:spLocks noEditPoints="1"/>
          </p:cNvSpPr>
          <p:nvPr/>
        </p:nvSpPr>
        <p:spPr bwMode="auto">
          <a:xfrm rot="17430608">
            <a:off x="1214647" y="2604608"/>
            <a:ext cx="346568" cy="349853"/>
          </a:xfrm>
          <a:custGeom>
            <a:avLst/>
            <a:gdLst>
              <a:gd name="T0" fmla="*/ 95 w 96"/>
              <a:gd name="T1" fmla="*/ 2 h 96"/>
              <a:gd name="T2" fmla="*/ 90 w 96"/>
              <a:gd name="T3" fmla="*/ 0 h 96"/>
              <a:gd name="T4" fmla="*/ 90 w 96"/>
              <a:gd name="T5" fmla="*/ 0 h 96"/>
              <a:gd name="T6" fmla="*/ 2 w 96"/>
              <a:gd name="T7" fmla="*/ 32 h 96"/>
              <a:gd name="T8" fmla="*/ 0 w 96"/>
              <a:gd name="T9" fmla="*/ 35 h 96"/>
              <a:gd name="T10" fmla="*/ 1 w 96"/>
              <a:gd name="T11" fmla="*/ 39 h 96"/>
              <a:gd name="T12" fmla="*/ 20 w 96"/>
              <a:gd name="T13" fmla="*/ 58 h 96"/>
              <a:gd name="T14" fmla="*/ 20 w 96"/>
              <a:gd name="T15" fmla="*/ 88 h 96"/>
              <a:gd name="T16" fmla="*/ 24 w 96"/>
              <a:gd name="T17" fmla="*/ 92 h 96"/>
              <a:gd name="T18" fmla="*/ 27 w 96"/>
              <a:gd name="T19" fmla="*/ 91 h 96"/>
              <a:gd name="T20" fmla="*/ 28 w 96"/>
              <a:gd name="T21" fmla="*/ 90 h 96"/>
              <a:gd name="T22" fmla="*/ 39 w 96"/>
              <a:gd name="T23" fmla="*/ 76 h 96"/>
              <a:gd name="T24" fmla="*/ 57 w 96"/>
              <a:gd name="T25" fmla="*/ 95 h 96"/>
              <a:gd name="T26" fmla="*/ 60 w 96"/>
              <a:gd name="T27" fmla="*/ 96 h 96"/>
              <a:gd name="T28" fmla="*/ 60 w 96"/>
              <a:gd name="T29" fmla="*/ 96 h 96"/>
              <a:gd name="T30" fmla="*/ 63 w 96"/>
              <a:gd name="T31" fmla="*/ 93 h 96"/>
              <a:gd name="T32" fmla="*/ 95 w 96"/>
              <a:gd name="T33" fmla="*/ 7 h 96"/>
              <a:gd name="T34" fmla="*/ 95 w 96"/>
              <a:gd name="T35" fmla="*/ 2 h 96"/>
              <a:gd name="T36" fmla="*/ 69 w 96"/>
              <a:gd name="T37" fmla="*/ 17 h 96"/>
              <a:gd name="T38" fmla="*/ 24 w 96"/>
              <a:gd name="T39" fmla="*/ 51 h 96"/>
              <a:gd name="T40" fmla="*/ 11 w 96"/>
              <a:gd name="T41" fmla="*/ 38 h 96"/>
              <a:gd name="T42" fmla="*/ 69 w 96"/>
              <a:gd name="T43" fmla="*/ 17 h 96"/>
              <a:gd name="T44" fmla="*/ 28 w 96"/>
              <a:gd name="T45" fmla="*/ 77 h 96"/>
              <a:gd name="T46" fmla="*/ 28 w 96"/>
              <a:gd name="T47" fmla="*/ 66 h 96"/>
              <a:gd name="T48" fmla="*/ 33 w 96"/>
              <a:gd name="T49" fmla="*/ 71 h 96"/>
              <a:gd name="T50" fmla="*/ 28 w 96"/>
              <a:gd name="T51" fmla="*/ 77 h 96"/>
              <a:gd name="T52" fmla="*/ 58 w 96"/>
              <a:gd name="T53" fmla="*/ 85 h 96"/>
              <a:gd name="T54" fmla="*/ 30 w 96"/>
              <a:gd name="T55" fmla="*/ 56 h 96"/>
              <a:gd name="T56" fmla="*/ 83 w 96"/>
              <a:gd name="T57" fmla="*/ 16 h 96"/>
              <a:gd name="T58" fmla="*/ 58 w 96"/>
              <a:gd name="T59" fmla="*/ 8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6" h="96">
                <a:moveTo>
                  <a:pt x="95" y="2"/>
                </a:moveTo>
                <a:cubicBezTo>
                  <a:pt x="94" y="0"/>
                  <a:pt x="92" y="0"/>
                  <a:pt x="90" y="0"/>
                </a:cubicBezTo>
                <a:cubicBezTo>
                  <a:pt x="90" y="0"/>
                  <a:pt x="90" y="0"/>
                  <a:pt x="90" y="0"/>
                </a:cubicBezTo>
                <a:cubicBezTo>
                  <a:pt x="2" y="32"/>
                  <a:pt x="2" y="32"/>
                  <a:pt x="2" y="32"/>
                </a:cubicBezTo>
                <a:cubicBezTo>
                  <a:pt x="1" y="33"/>
                  <a:pt x="0" y="34"/>
                  <a:pt x="0" y="35"/>
                </a:cubicBezTo>
                <a:cubicBezTo>
                  <a:pt x="0" y="36"/>
                  <a:pt x="0" y="38"/>
                  <a:pt x="1" y="39"/>
                </a:cubicBezTo>
                <a:cubicBezTo>
                  <a:pt x="20" y="58"/>
                  <a:pt x="20" y="58"/>
                  <a:pt x="20" y="58"/>
                </a:cubicBezTo>
                <a:cubicBezTo>
                  <a:pt x="20" y="88"/>
                  <a:pt x="20" y="88"/>
                  <a:pt x="20" y="88"/>
                </a:cubicBezTo>
                <a:cubicBezTo>
                  <a:pt x="20" y="90"/>
                  <a:pt x="22" y="92"/>
                  <a:pt x="24" y="92"/>
                </a:cubicBezTo>
                <a:cubicBezTo>
                  <a:pt x="25" y="92"/>
                  <a:pt x="26" y="92"/>
                  <a:pt x="27" y="91"/>
                </a:cubicBezTo>
                <a:cubicBezTo>
                  <a:pt x="27" y="91"/>
                  <a:pt x="27" y="90"/>
                  <a:pt x="28" y="90"/>
                </a:cubicBezTo>
                <a:cubicBezTo>
                  <a:pt x="39" y="76"/>
                  <a:pt x="39" y="76"/>
                  <a:pt x="39" y="76"/>
                </a:cubicBezTo>
                <a:cubicBezTo>
                  <a:pt x="57" y="95"/>
                  <a:pt x="57" y="95"/>
                  <a:pt x="57" y="95"/>
                </a:cubicBezTo>
                <a:cubicBezTo>
                  <a:pt x="58" y="96"/>
                  <a:pt x="59" y="96"/>
                  <a:pt x="60" y="96"/>
                </a:cubicBezTo>
                <a:cubicBezTo>
                  <a:pt x="60" y="96"/>
                  <a:pt x="60" y="96"/>
                  <a:pt x="60" y="96"/>
                </a:cubicBezTo>
                <a:cubicBezTo>
                  <a:pt x="62" y="96"/>
                  <a:pt x="63" y="94"/>
                  <a:pt x="63" y="93"/>
                </a:cubicBezTo>
                <a:cubicBezTo>
                  <a:pt x="95" y="7"/>
                  <a:pt x="95" y="7"/>
                  <a:pt x="95" y="7"/>
                </a:cubicBezTo>
                <a:cubicBezTo>
                  <a:pt x="96" y="6"/>
                  <a:pt x="96" y="3"/>
                  <a:pt x="95" y="2"/>
                </a:cubicBezTo>
                <a:close/>
                <a:moveTo>
                  <a:pt x="69" y="17"/>
                </a:moveTo>
                <a:cubicBezTo>
                  <a:pt x="24" y="51"/>
                  <a:pt x="24" y="51"/>
                  <a:pt x="24" y="51"/>
                </a:cubicBezTo>
                <a:cubicBezTo>
                  <a:pt x="11" y="38"/>
                  <a:pt x="11" y="38"/>
                  <a:pt x="11" y="38"/>
                </a:cubicBezTo>
                <a:lnTo>
                  <a:pt x="69" y="17"/>
                </a:lnTo>
                <a:close/>
                <a:moveTo>
                  <a:pt x="28" y="77"/>
                </a:moveTo>
                <a:cubicBezTo>
                  <a:pt x="28" y="66"/>
                  <a:pt x="28" y="66"/>
                  <a:pt x="28" y="66"/>
                </a:cubicBezTo>
                <a:cubicBezTo>
                  <a:pt x="33" y="71"/>
                  <a:pt x="33" y="71"/>
                  <a:pt x="33" y="71"/>
                </a:cubicBezTo>
                <a:lnTo>
                  <a:pt x="28" y="77"/>
                </a:lnTo>
                <a:close/>
                <a:moveTo>
                  <a:pt x="58" y="85"/>
                </a:moveTo>
                <a:cubicBezTo>
                  <a:pt x="30" y="56"/>
                  <a:pt x="30" y="56"/>
                  <a:pt x="30" y="56"/>
                </a:cubicBezTo>
                <a:cubicBezTo>
                  <a:pt x="83" y="16"/>
                  <a:pt x="83" y="16"/>
                  <a:pt x="83" y="16"/>
                </a:cubicBezTo>
                <a:lnTo>
                  <a:pt x="58" y="85"/>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09" name="Freeform 85">
            <a:extLst>
              <a:ext uri="{FF2B5EF4-FFF2-40B4-BE49-F238E27FC236}">
                <a16:creationId xmlns:a16="http://schemas.microsoft.com/office/drawing/2014/main" id="{9069515C-262F-77A1-B857-FA96C0403DDB}"/>
              </a:ext>
            </a:extLst>
          </p:cNvPr>
          <p:cNvSpPr>
            <a:spLocks noEditPoints="1"/>
          </p:cNvSpPr>
          <p:nvPr/>
        </p:nvSpPr>
        <p:spPr bwMode="auto">
          <a:xfrm rot="17430608">
            <a:off x="1357459" y="3536617"/>
            <a:ext cx="349852" cy="349852"/>
          </a:xfrm>
          <a:custGeom>
            <a:avLst/>
            <a:gdLst>
              <a:gd name="T0" fmla="*/ 95 w 97"/>
              <a:gd name="T1" fmla="*/ 22 h 96"/>
              <a:gd name="T2" fmla="*/ 79 w 97"/>
              <a:gd name="T3" fmla="*/ 2 h 96"/>
              <a:gd name="T4" fmla="*/ 76 w 97"/>
              <a:gd name="T5" fmla="*/ 0 h 96"/>
              <a:gd name="T6" fmla="*/ 4 w 97"/>
              <a:gd name="T7" fmla="*/ 0 h 96"/>
              <a:gd name="T8" fmla="*/ 1 w 97"/>
              <a:gd name="T9" fmla="*/ 2 h 96"/>
              <a:gd name="T10" fmla="*/ 1 w 97"/>
              <a:gd name="T11" fmla="*/ 6 h 96"/>
              <a:gd name="T12" fmla="*/ 11 w 97"/>
              <a:gd name="T13" fmla="*/ 24 h 96"/>
              <a:gd name="T14" fmla="*/ 1 w 97"/>
              <a:gd name="T15" fmla="*/ 42 h 96"/>
              <a:gd name="T16" fmla="*/ 1 w 97"/>
              <a:gd name="T17" fmla="*/ 46 h 96"/>
              <a:gd name="T18" fmla="*/ 4 w 97"/>
              <a:gd name="T19" fmla="*/ 48 h 96"/>
              <a:gd name="T20" fmla="*/ 36 w 97"/>
              <a:gd name="T21" fmla="*/ 48 h 96"/>
              <a:gd name="T22" fmla="*/ 36 w 97"/>
              <a:gd name="T23" fmla="*/ 92 h 96"/>
              <a:gd name="T24" fmla="*/ 40 w 97"/>
              <a:gd name="T25" fmla="*/ 96 h 96"/>
              <a:gd name="T26" fmla="*/ 52 w 97"/>
              <a:gd name="T27" fmla="*/ 96 h 96"/>
              <a:gd name="T28" fmla="*/ 56 w 97"/>
              <a:gd name="T29" fmla="*/ 92 h 96"/>
              <a:gd name="T30" fmla="*/ 56 w 97"/>
              <a:gd name="T31" fmla="*/ 48 h 96"/>
              <a:gd name="T32" fmla="*/ 76 w 97"/>
              <a:gd name="T33" fmla="*/ 48 h 96"/>
              <a:gd name="T34" fmla="*/ 79 w 97"/>
              <a:gd name="T35" fmla="*/ 46 h 96"/>
              <a:gd name="T36" fmla="*/ 95 w 97"/>
              <a:gd name="T37" fmla="*/ 26 h 96"/>
              <a:gd name="T38" fmla="*/ 95 w 97"/>
              <a:gd name="T39" fmla="*/ 22 h 96"/>
              <a:gd name="T40" fmla="*/ 48 w 97"/>
              <a:gd name="T41" fmla="*/ 88 h 96"/>
              <a:gd name="T42" fmla="*/ 44 w 97"/>
              <a:gd name="T43" fmla="*/ 88 h 96"/>
              <a:gd name="T44" fmla="*/ 44 w 97"/>
              <a:gd name="T45" fmla="*/ 48 h 96"/>
              <a:gd name="T46" fmla="*/ 48 w 97"/>
              <a:gd name="T47" fmla="*/ 48 h 96"/>
              <a:gd name="T48" fmla="*/ 48 w 97"/>
              <a:gd name="T49" fmla="*/ 88 h 96"/>
              <a:gd name="T50" fmla="*/ 75 w 97"/>
              <a:gd name="T51" fmla="*/ 40 h 96"/>
              <a:gd name="T52" fmla="*/ 52 w 97"/>
              <a:gd name="T53" fmla="*/ 40 h 96"/>
              <a:gd name="T54" fmla="*/ 40 w 97"/>
              <a:gd name="T55" fmla="*/ 40 h 96"/>
              <a:gd name="T56" fmla="*/ 11 w 97"/>
              <a:gd name="T57" fmla="*/ 40 h 96"/>
              <a:gd name="T58" fmla="*/ 20 w 97"/>
              <a:gd name="T59" fmla="*/ 26 h 96"/>
              <a:gd name="T60" fmla="*/ 20 w 97"/>
              <a:gd name="T61" fmla="*/ 22 h 96"/>
              <a:gd name="T62" fmla="*/ 11 w 97"/>
              <a:gd name="T63" fmla="*/ 8 h 96"/>
              <a:gd name="T64" fmla="*/ 75 w 97"/>
              <a:gd name="T65" fmla="*/ 8 h 96"/>
              <a:gd name="T66" fmla="*/ 87 w 97"/>
              <a:gd name="T67" fmla="*/ 24 h 96"/>
              <a:gd name="T68" fmla="*/ 75 w 97"/>
              <a:gd name="T69" fmla="*/ 4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7" h="96">
                <a:moveTo>
                  <a:pt x="95" y="22"/>
                </a:moveTo>
                <a:cubicBezTo>
                  <a:pt x="79" y="2"/>
                  <a:pt x="79" y="2"/>
                  <a:pt x="79" y="2"/>
                </a:cubicBezTo>
                <a:cubicBezTo>
                  <a:pt x="79" y="0"/>
                  <a:pt x="77" y="0"/>
                  <a:pt x="76" y="0"/>
                </a:cubicBezTo>
                <a:cubicBezTo>
                  <a:pt x="4" y="0"/>
                  <a:pt x="4" y="0"/>
                  <a:pt x="4" y="0"/>
                </a:cubicBezTo>
                <a:cubicBezTo>
                  <a:pt x="3" y="0"/>
                  <a:pt x="1" y="1"/>
                  <a:pt x="1" y="2"/>
                </a:cubicBezTo>
                <a:cubicBezTo>
                  <a:pt x="0" y="3"/>
                  <a:pt x="0" y="5"/>
                  <a:pt x="1" y="6"/>
                </a:cubicBezTo>
                <a:cubicBezTo>
                  <a:pt x="11" y="24"/>
                  <a:pt x="11" y="24"/>
                  <a:pt x="11" y="24"/>
                </a:cubicBezTo>
                <a:cubicBezTo>
                  <a:pt x="1" y="42"/>
                  <a:pt x="1" y="42"/>
                  <a:pt x="1" y="42"/>
                </a:cubicBezTo>
                <a:cubicBezTo>
                  <a:pt x="0" y="43"/>
                  <a:pt x="0" y="45"/>
                  <a:pt x="1" y="46"/>
                </a:cubicBezTo>
                <a:cubicBezTo>
                  <a:pt x="1" y="47"/>
                  <a:pt x="3" y="48"/>
                  <a:pt x="4" y="48"/>
                </a:cubicBezTo>
                <a:cubicBezTo>
                  <a:pt x="36" y="48"/>
                  <a:pt x="36" y="48"/>
                  <a:pt x="36" y="48"/>
                </a:cubicBezTo>
                <a:cubicBezTo>
                  <a:pt x="36" y="92"/>
                  <a:pt x="36" y="92"/>
                  <a:pt x="36" y="92"/>
                </a:cubicBezTo>
                <a:cubicBezTo>
                  <a:pt x="36" y="94"/>
                  <a:pt x="38" y="96"/>
                  <a:pt x="40" y="96"/>
                </a:cubicBezTo>
                <a:cubicBezTo>
                  <a:pt x="52" y="96"/>
                  <a:pt x="52" y="96"/>
                  <a:pt x="52" y="96"/>
                </a:cubicBezTo>
                <a:cubicBezTo>
                  <a:pt x="55" y="96"/>
                  <a:pt x="56" y="94"/>
                  <a:pt x="56" y="92"/>
                </a:cubicBezTo>
                <a:cubicBezTo>
                  <a:pt x="56" y="48"/>
                  <a:pt x="56" y="48"/>
                  <a:pt x="56" y="48"/>
                </a:cubicBezTo>
                <a:cubicBezTo>
                  <a:pt x="76" y="48"/>
                  <a:pt x="76" y="48"/>
                  <a:pt x="76" y="48"/>
                </a:cubicBezTo>
                <a:cubicBezTo>
                  <a:pt x="77" y="48"/>
                  <a:pt x="79" y="48"/>
                  <a:pt x="79" y="46"/>
                </a:cubicBezTo>
                <a:cubicBezTo>
                  <a:pt x="95" y="26"/>
                  <a:pt x="95" y="26"/>
                  <a:pt x="95" y="26"/>
                </a:cubicBezTo>
                <a:cubicBezTo>
                  <a:pt x="97" y="25"/>
                  <a:pt x="97" y="23"/>
                  <a:pt x="95" y="22"/>
                </a:cubicBezTo>
                <a:close/>
                <a:moveTo>
                  <a:pt x="48" y="88"/>
                </a:moveTo>
                <a:cubicBezTo>
                  <a:pt x="44" y="88"/>
                  <a:pt x="44" y="88"/>
                  <a:pt x="44" y="88"/>
                </a:cubicBezTo>
                <a:cubicBezTo>
                  <a:pt x="44" y="48"/>
                  <a:pt x="44" y="48"/>
                  <a:pt x="44" y="48"/>
                </a:cubicBezTo>
                <a:cubicBezTo>
                  <a:pt x="48" y="48"/>
                  <a:pt x="48" y="48"/>
                  <a:pt x="48" y="48"/>
                </a:cubicBezTo>
                <a:lnTo>
                  <a:pt x="48" y="88"/>
                </a:lnTo>
                <a:close/>
                <a:moveTo>
                  <a:pt x="75" y="40"/>
                </a:moveTo>
                <a:cubicBezTo>
                  <a:pt x="52" y="40"/>
                  <a:pt x="52" y="40"/>
                  <a:pt x="52" y="40"/>
                </a:cubicBezTo>
                <a:cubicBezTo>
                  <a:pt x="40" y="40"/>
                  <a:pt x="40" y="40"/>
                  <a:pt x="40" y="40"/>
                </a:cubicBezTo>
                <a:cubicBezTo>
                  <a:pt x="11" y="40"/>
                  <a:pt x="11" y="40"/>
                  <a:pt x="11" y="40"/>
                </a:cubicBezTo>
                <a:cubicBezTo>
                  <a:pt x="20" y="26"/>
                  <a:pt x="20" y="26"/>
                  <a:pt x="20" y="26"/>
                </a:cubicBezTo>
                <a:cubicBezTo>
                  <a:pt x="21" y="25"/>
                  <a:pt x="21" y="23"/>
                  <a:pt x="20" y="22"/>
                </a:cubicBezTo>
                <a:cubicBezTo>
                  <a:pt x="11" y="8"/>
                  <a:pt x="11" y="8"/>
                  <a:pt x="11" y="8"/>
                </a:cubicBezTo>
                <a:cubicBezTo>
                  <a:pt x="75" y="8"/>
                  <a:pt x="75" y="8"/>
                  <a:pt x="75" y="8"/>
                </a:cubicBezTo>
                <a:cubicBezTo>
                  <a:pt x="87" y="24"/>
                  <a:pt x="87" y="24"/>
                  <a:pt x="87" y="24"/>
                </a:cubicBezTo>
                <a:lnTo>
                  <a:pt x="75" y="4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10" name="Freeform 104">
            <a:extLst>
              <a:ext uri="{FF2B5EF4-FFF2-40B4-BE49-F238E27FC236}">
                <a16:creationId xmlns:a16="http://schemas.microsoft.com/office/drawing/2014/main" id="{11A548F3-1D53-C01C-C8F5-EABE3BFEF84F}"/>
              </a:ext>
            </a:extLst>
          </p:cNvPr>
          <p:cNvSpPr>
            <a:spLocks noEditPoints="1"/>
          </p:cNvSpPr>
          <p:nvPr/>
        </p:nvSpPr>
        <p:spPr bwMode="auto">
          <a:xfrm rot="17430608">
            <a:off x="1769673" y="4108800"/>
            <a:ext cx="318645" cy="353138"/>
          </a:xfrm>
          <a:custGeom>
            <a:avLst/>
            <a:gdLst>
              <a:gd name="T0" fmla="*/ 84 w 88"/>
              <a:gd name="T1" fmla="*/ 39 h 97"/>
              <a:gd name="T2" fmla="*/ 72 w 88"/>
              <a:gd name="T3" fmla="*/ 33 h 97"/>
              <a:gd name="T4" fmla="*/ 71 w 88"/>
              <a:gd name="T5" fmla="*/ 33 h 97"/>
              <a:gd name="T6" fmla="*/ 45 w 88"/>
              <a:gd name="T7" fmla="*/ 36 h 97"/>
              <a:gd name="T8" fmla="*/ 45 w 88"/>
              <a:gd name="T9" fmla="*/ 34 h 97"/>
              <a:gd name="T10" fmla="*/ 26 w 88"/>
              <a:gd name="T11" fmla="*/ 1 h 97"/>
              <a:gd name="T12" fmla="*/ 22 w 88"/>
              <a:gd name="T13" fmla="*/ 2 h 97"/>
              <a:gd name="T14" fmla="*/ 20 w 88"/>
              <a:gd name="T15" fmla="*/ 5 h 97"/>
              <a:gd name="T16" fmla="*/ 20 w 88"/>
              <a:gd name="T17" fmla="*/ 33 h 97"/>
              <a:gd name="T18" fmla="*/ 4 w 88"/>
              <a:gd name="T19" fmla="*/ 33 h 97"/>
              <a:gd name="T20" fmla="*/ 0 w 88"/>
              <a:gd name="T21" fmla="*/ 37 h 97"/>
              <a:gd name="T22" fmla="*/ 0 w 88"/>
              <a:gd name="T23" fmla="*/ 93 h 97"/>
              <a:gd name="T24" fmla="*/ 4 w 88"/>
              <a:gd name="T25" fmla="*/ 97 h 97"/>
              <a:gd name="T26" fmla="*/ 24 w 88"/>
              <a:gd name="T27" fmla="*/ 97 h 97"/>
              <a:gd name="T28" fmla="*/ 28 w 88"/>
              <a:gd name="T29" fmla="*/ 93 h 97"/>
              <a:gd name="T30" fmla="*/ 28 w 88"/>
              <a:gd name="T31" fmla="*/ 92 h 97"/>
              <a:gd name="T32" fmla="*/ 35 w 88"/>
              <a:gd name="T33" fmla="*/ 94 h 97"/>
              <a:gd name="T34" fmla="*/ 69 w 88"/>
              <a:gd name="T35" fmla="*/ 97 h 97"/>
              <a:gd name="T36" fmla="*/ 70 w 88"/>
              <a:gd name="T37" fmla="*/ 97 h 97"/>
              <a:gd name="T38" fmla="*/ 86 w 88"/>
              <a:gd name="T39" fmla="*/ 82 h 97"/>
              <a:gd name="T40" fmla="*/ 88 w 88"/>
              <a:gd name="T41" fmla="*/ 52 h 97"/>
              <a:gd name="T42" fmla="*/ 84 w 88"/>
              <a:gd name="T43" fmla="*/ 39 h 97"/>
              <a:gd name="T44" fmla="*/ 20 w 88"/>
              <a:gd name="T45" fmla="*/ 89 h 97"/>
              <a:gd name="T46" fmla="*/ 8 w 88"/>
              <a:gd name="T47" fmla="*/ 89 h 97"/>
              <a:gd name="T48" fmla="*/ 8 w 88"/>
              <a:gd name="T49" fmla="*/ 41 h 97"/>
              <a:gd name="T50" fmla="*/ 20 w 88"/>
              <a:gd name="T51" fmla="*/ 41 h 97"/>
              <a:gd name="T52" fmla="*/ 20 w 88"/>
              <a:gd name="T53" fmla="*/ 78 h 97"/>
              <a:gd name="T54" fmla="*/ 20 w 88"/>
              <a:gd name="T55" fmla="*/ 89 h 97"/>
              <a:gd name="T56" fmla="*/ 78 w 88"/>
              <a:gd name="T57" fmla="*/ 81 h 97"/>
              <a:gd name="T58" fmla="*/ 70 w 88"/>
              <a:gd name="T59" fmla="*/ 89 h 97"/>
              <a:gd name="T60" fmla="*/ 69 w 88"/>
              <a:gd name="T61" fmla="*/ 89 h 97"/>
              <a:gd name="T62" fmla="*/ 35 w 88"/>
              <a:gd name="T63" fmla="*/ 86 h 97"/>
              <a:gd name="T64" fmla="*/ 28 w 88"/>
              <a:gd name="T65" fmla="*/ 78 h 97"/>
              <a:gd name="T66" fmla="*/ 28 w 88"/>
              <a:gd name="T67" fmla="*/ 37 h 97"/>
              <a:gd name="T68" fmla="*/ 28 w 88"/>
              <a:gd name="T69" fmla="*/ 12 h 97"/>
              <a:gd name="T70" fmla="*/ 37 w 88"/>
              <a:gd name="T71" fmla="*/ 34 h 97"/>
              <a:gd name="T72" fmla="*/ 36 w 88"/>
              <a:gd name="T73" fmla="*/ 41 h 97"/>
              <a:gd name="T74" fmla="*/ 37 w 88"/>
              <a:gd name="T75" fmla="*/ 44 h 97"/>
              <a:gd name="T76" fmla="*/ 40 w 88"/>
              <a:gd name="T77" fmla="*/ 45 h 97"/>
              <a:gd name="T78" fmla="*/ 71 w 88"/>
              <a:gd name="T79" fmla="*/ 43 h 97"/>
              <a:gd name="T80" fmla="*/ 78 w 88"/>
              <a:gd name="T81" fmla="*/ 45 h 97"/>
              <a:gd name="T82" fmla="*/ 80 w 88"/>
              <a:gd name="T83" fmla="*/ 51 h 97"/>
              <a:gd name="T84" fmla="*/ 78 w 88"/>
              <a:gd name="T85" fmla="*/ 81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8" h="97">
                <a:moveTo>
                  <a:pt x="84" y="39"/>
                </a:moveTo>
                <a:cubicBezTo>
                  <a:pt x="81" y="36"/>
                  <a:pt x="77" y="33"/>
                  <a:pt x="72" y="33"/>
                </a:cubicBezTo>
                <a:cubicBezTo>
                  <a:pt x="72" y="33"/>
                  <a:pt x="71" y="33"/>
                  <a:pt x="71" y="33"/>
                </a:cubicBezTo>
                <a:cubicBezTo>
                  <a:pt x="45" y="36"/>
                  <a:pt x="45" y="36"/>
                  <a:pt x="45" y="36"/>
                </a:cubicBezTo>
                <a:cubicBezTo>
                  <a:pt x="45" y="34"/>
                  <a:pt x="45" y="34"/>
                  <a:pt x="45" y="34"/>
                </a:cubicBezTo>
                <a:cubicBezTo>
                  <a:pt x="47" y="20"/>
                  <a:pt x="39" y="7"/>
                  <a:pt x="26" y="1"/>
                </a:cubicBezTo>
                <a:cubicBezTo>
                  <a:pt x="24" y="0"/>
                  <a:pt x="23" y="1"/>
                  <a:pt x="22" y="2"/>
                </a:cubicBezTo>
                <a:cubicBezTo>
                  <a:pt x="21" y="3"/>
                  <a:pt x="20" y="4"/>
                  <a:pt x="20" y="5"/>
                </a:cubicBezTo>
                <a:cubicBezTo>
                  <a:pt x="20" y="33"/>
                  <a:pt x="20" y="33"/>
                  <a:pt x="20" y="33"/>
                </a:cubicBezTo>
                <a:cubicBezTo>
                  <a:pt x="4" y="33"/>
                  <a:pt x="4" y="33"/>
                  <a:pt x="4" y="33"/>
                </a:cubicBezTo>
                <a:cubicBezTo>
                  <a:pt x="2" y="33"/>
                  <a:pt x="0" y="35"/>
                  <a:pt x="0" y="37"/>
                </a:cubicBezTo>
                <a:cubicBezTo>
                  <a:pt x="0" y="93"/>
                  <a:pt x="0" y="93"/>
                  <a:pt x="0" y="93"/>
                </a:cubicBezTo>
                <a:cubicBezTo>
                  <a:pt x="0" y="95"/>
                  <a:pt x="2" y="97"/>
                  <a:pt x="4" y="97"/>
                </a:cubicBezTo>
                <a:cubicBezTo>
                  <a:pt x="24" y="97"/>
                  <a:pt x="24" y="97"/>
                  <a:pt x="24" y="97"/>
                </a:cubicBezTo>
                <a:cubicBezTo>
                  <a:pt x="26" y="97"/>
                  <a:pt x="28" y="95"/>
                  <a:pt x="28" y="93"/>
                </a:cubicBezTo>
                <a:cubicBezTo>
                  <a:pt x="28" y="92"/>
                  <a:pt x="28" y="92"/>
                  <a:pt x="28" y="92"/>
                </a:cubicBezTo>
                <a:cubicBezTo>
                  <a:pt x="30" y="93"/>
                  <a:pt x="32" y="94"/>
                  <a:pt x="35" y="94"/>
                </a:cubicBezTo>
                <a:cubicBezTo>
                  <a:pt x="69" y="97"/>
                  <a:pt x="69" y="97"/>
                  <a:pt x="69" y="97"/>
                </a:cubicBezTo>
                <a:cubicBezTo>
                  <a:pt x="69" y="97"/>
                  <a:pt x="70" y="97"/>
                  <a:pt x="70" y="97"/>
                </a:cubicBezTo>
                <a:cubicBezTo>
                  <a:pt x="78" y="97"/>
                  <a:pt x="85" y="90"/>
                  <a:pt x="86" y="82"/>
                </a:cubicBezTo>
                <a:cubicBezTo>
                  <a:pt x="88" y="52"/>
                  <a:pt x="88" y="52"/>
                  <a:pt x="88" y="52"/>
                </a:cubicBezTo>
                <a:cubicBezTo>
                  <a:pt x="88" y="47"/>
                  <a:pt x="87" y="42"/>
                  <a:pt x="84" y="39"/>
                </a:cubicBezTo>
                <a:close/>
                <a:moveTo>
                  <a:pt x="20" y="89"/>
                </a:moveTo>
                <a:cubicBezTo>
                  <a:pt x="8" y="89"/>
                  <a:pt x="8" y="89"/>
                  <a:pt x="8" y="89"/>
                </a:cubicBezTo>
                <a:cubicBezTo>
                  <a:pt x="8" y="41"/>
                  <a:pt x="8" y="41"/>
                  <a:pt x="8" y="41"/>
                </a:cubicBezTo>
                <a:cubicBezTo>
                  <a:pt x="20" y="41"/>
                  <a:pt x="20" y="41"/>
                  <a:pt x="20" y="41"/>
                </a:cubicBezTo>
                <a:cubicBezTo>
                  <a:pt x="20" y="78"/>
                  <a:pt x="20" y="78"/>
                  <a:pt x="20" y="78"/>
                </a:cubicBezTo>
                <a:lnTo>
                  <a:pt x="20" y="89"/>
                </a:lnTo>
                <a:close/>
                <a:moveTo>
                  <a:pt x="78" y="81"/>
                </a:moveTo>
                <a:cubicBezTo>
                  <a:pt x="78" y="85"/>
                  <a:pt x="74" y="89"/>
                  <a:pt x="70" y="89"/>
                </a:cubicBezTo>
                <a:cubicBezTo>
                  <a:pt x="70" y="89"/>
                  <a:pt x="70" y="89"/>
                  <a:pt x="69" y="89"/>
                </a:cubicBezTo>
                <a:cubicBezTo>
                  <a:pt x="35" y="86"/>
                  <a:pt x="35" y="86"/>
                  <a:pt x="35" y="86"/>
                </a:cubicBezTo>
                <a:cubicBezTo>
                  <a:pt x="31" y="86"/>
                  <a:pt x="28" y="82"/>
                  <a:pt x="28" y="78"/>
                </a:cubicBezTo>
                <a:cubicBezTo>
                  <a:pt x="28" y="37"/>
                  <a:pt x="28" y="37"/>
                  <a:pt x="28" y="37"/>
                </a:cubicBezTo>
                <a:cubicBezTo>
                  <a:pt x="28" y="12"/>
                  <a:pt x="28" y="12"/>
                  <a:pt x="28" y="12"/>
                </a:cubicBezTo>
                <a:cubicBezTo>
                  <a:pt x="35" y="17"/>
                  <a:pt x="38" y="25"/>
                  <a:pt x="37" y="34"/>
                </a:cubicBezTo>
                <a:cubicBezTo>
                  <a:pt x="36" y="41"/>
                  <a:pt x="36" y="41"/>
                  <a:pt x="36" y="41"/>
                </a:cubicBezTo>
                <a:cubicBezTo>
                  <a:pt x="36" y="42"/>
                  <a:pt x="36" y="43"/>
                  <a:pt x="37" y="44"/>
                </a:cubicBezTo>
                <a:cubicBezTo>
                  <a:pt x="38" y="45"/>
                  <a:pt x="39" y="45"/>
                  <a:pt x="40" y="45"/>
                </a:cubicBezTo>
                <a:cubicBezTo>
                  <a:pt x="71" y="43"/>
                  <a:pt x="71" y="43"/>
                  <a:pt x="71" y="43"/>
                </a:cubicBezTo>
                <a:cubicBezTo>
                  <a:pt x="74" y="42"/>
                  <a:pt x="76" y="43"/>
                  <a:pt x="78" y="45"/>
                </a:cubicBezTo>
                <a:cubicBezTo>
                  <a:pt x="80" y="47"/>
                  <a:pt x="80" y="49"/>
                  <a:pt x="80" y="51"/>
                </a:cubicBezTo>
                <a:lnTo>
                  <a:pt x="78" y="8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11" name="Shape 3599">
            <a:extLst>
              <a:ext uri="{FF2B5EF4-FFF2-40B4-BE49-F238E27FC236}">
                <a16:creationId xmlns:a16="http://schemas.microsoft.com/office/drawing/2014/main" id="{24B78859-A20A-9F09-8018-955D68106DAD}"/>
              </a:ext>
            </a:extLst>
          </p:cNvPr>
          <p:cNvSpPr/>
          <p:nvPr/>
        </p:nvSpPr>
        <p:spPr>
          <a:xfrm rot="17430608">
            <a:off x="2335742" y="4381130"/>
            <a:ext cx="467532" cy="467532"/>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7"/>
                  <a:pt x="5377" y="982"/>
                  <a:pt x="10800" y="982"/>
                </a:cubicBezTo>
                <a:cubicBezTo>
                  <a:pt x="16223" y="982"/>
                  <a:pt x="20618" y="5377"/>
                  <a:pt x="20618" y="10800"/>
                </a:cubicBezTo>
                <a:cubicBezTo>
                  <a:pt x="20618" y="16223"/>
                  <a:pt x="16223" y="20618"/>
                  <a:pt x="10800" y="20618"/>
                </a:cubicBezTo>
                <a:moveTo>
                  <a:pt x="10800" y="0"/>
                </a:moveTo>
                <a:cubicBezTo>
                  <a:pt x="4836" y="0"/>
                  <a:pt x="0" y="4836"/>
                  <a:pt x="0" y="10800"/>
                </a:cubicBezTo>
                <a:cubicBezTo>
                  <a:pt x="0" y="16765"/>
                  <a:pt x="4836" y="21600"/>
                  <a:pt x="10800" y="21600"/>
                </a:cubicBezTo>
                <a:cubicBezTo>
                  <a:pt x="16764" y="21600"/>
                  <a:pt x="21600" y="16765"/>
                  <a:pt x="21600" y="10800"/>
                </a:cubicBezTo>
                <a:cubicBezTo>
                  <a:pt x="21600" y="4836"/>
                  <a:pt x="16764" y="0"/>
                  <a:pt x="10800" y="0"/>
                </a:cubicBezTo>
                <a:moveTo>
                  <a:pt x="14236" y="16752"/>
                </a:moveTo>
                <a:cubicBezTo>
                  <a:pt x="14001" y="16887"/>
                  <a:pt x="13921" y="17188"/>
                  <a:pt x="14057" y="17422"/>
                </a:cubicBezTo>
                <a:cubicBezTo>
                  <a:pt x="14192" y="17658"/>
                  <a:pt x="14493" y="17738"/>
                  <a:pt x="14727" y="17602"/>
                </a:cubicBezTo>
                <a:cubicBezTo>
                  <a:pt x="14962" y="17467"/>
                  <a:pt x="15042" y="17167"/>
                  <a:pt x="14907" y="16932"/>
                </a:cubicBezTo>
                <a:cubicBezTo>
                  <a:pt x="14771" y="16697"/>
                  <a:pt x="14472" y="16617"/>
                  <a:pt x="14236" y="16752"/>
                </a:cubicBezTo>
                <a:moveTo>
                  <a:pt x="10800" y="11782"/>
                </a:moveTo>
                <a:cubicBezTo>
                  <a:pt x="10258" y="11782"/>
                  <a:pt x="9818" y="11342"/>
                  <a:pt x="9818" y="10800"/>
                </a:cubicBezTo>
                <a:cubicBezTo>
                  <a:pt x="9818" y="10258"/>
                  <a:pt x="10258" y="9818"/>
                  <a:pt x="10800" y="9818"/>
                </a:cubicBezTo>
                <a:cubicBezTo>
                  <a:pt x="11342" y="9818"/>
                  <a:pt x="11782" y="10258"/>
                  <a:pt x="11782" y="10800"/>
                </a:cubicBezTo>
                <a:cubicBezTo>
                  <a:pt x="11782" y="11342"/>
                  <a:pt x="11342" y="11782"/>
                  <a:pt x="10800" y="11782"/>
                </a:cubicBezTo>
                <a:moveTo>
                  <a:pt x="15218" y="10309"/>
                </a:moveTo>
                <a:lnTo>
                  <a:pt x="12694" y="10309"/>
                </a:lnTo>
                <a:cubicBezTo>
                  <a:pt x="12515" y="9624"/>
                  <a:pt x="11978" y="9084"/>
                  <a:pt x="11291" y="8906"/>
                </a:cubicBezTo>
                <a:lnTo>
                  <a:pt x="11291" y="3436"/>
                </a:lnTo>
                <a:cubicBezTo>
                  <a:pt x="11291" y="3166"/>
                  <a:pt x="11071" y="2945"/>
                  <a:pt x="10800" y="2945"/>
                </a:cubicBezTo>
                <a:cubicBezTo>
                  <a:pt x="10529" y="2945"/>
                  <a:pt x="10309" y="3166"/>
                  <a:pt x="10309" y="3436"/>
                </a:cubicBezTo>
                <a:lnTo>
                  <a:pt x="10309" y="8906"/>
                </a:lnTo>
                <a:cubicBezTo>
                  <a:pt x="9464" y="9125"/>
                  <a:pt x="8836" y="9886"/>
                  <a:pt x="8836" y="10800"/>
                </a:cubicBezTo>
                <a:cubicBezTo>
                  <a:pt x="8836" y="11885"/>
                  <a:pt x="9716" y="12764"/>
                  <a:pt x="10800" y="12764"/>
                </a:cubicBezTo>
                <a:cubicBezTo>
                  <a:pt x="11714" y="12764"/>
                  <a:pt x="12476" y="12137"/>
                  <a:pt x="12694" y="11291"/>
                </a:cubicBezTo>
                <a:lnTo>
                  <a:pt x="15218" y="11291"/>
                </a:lnTo>
                <a:cubicBezTo>
                  <a:pt x="15489" y="11291"/>
                  <a:pt x="15709" y="11072"/>
                  <a:pt x="15709" y="10800"/>
                </a:cubicBezTo>
                <a:cubicBezTo>
                  <a:pt x="15709" y="10529"/>
                  <a:pt x="15489" y="10309"/>
                  <a:pt x="15218" y="10309"/>
                </a:cubicBezTo>
                <a:moveTo>
                  <a:pt x="16932" y="6693"/>
                </a:moveTo>
                <a:cubicBezTo>
                  <a:pt x="16697" y="6829"/>
                  <a:pt x="16616" y="7129"/>
                  <a:pt x="16752" y="7364"/>
                </a:cubicBezTo>
                <a:cubicBezTo>
                  <a:pt x="16887" y="7599"/>
                  <a:pt x="17188" y="7679"/>
                  <a:pt x="17422" y="7543"/>
                </a:cubicBezTo>
                <a:cubicBezTo>
                  <a:pt x="17657" y="7408"/>
                  <a:pt x="17737" y="7108"/>
                  <a:pt x="17602" y="6873"/>
                </a:cubicBezTo>
                <a:cubicBezTo>
                  <a:pt x="17467" y="6638"/>
                  <a:pt x="17166" y="6557"/>
                  <a:pt x="16932" y="6693"/>
                </a:cubicBezTo>
                <a:moveTo>
                  <a:pt x="10800" y="17673"/>
                </a:moveTo>
                <a:cubicBezTo>
                  <a:pt x="10529" y="17673"/>
                  <a:pt x="10309" y="17893"/>
                  <a:pt x="10309" y="18164"/>
                </a:cubicBezTo>
                <a:cubicBezTo>
                  <a:pt x="10309" y="18435"/>
                  <a:pt x="10529" y="18655"/>
                  <a:pt x="10800" y="18655"/>
                </a:cubicBezTo>
                <a:cubicBezTo>
                  <a:pt x="11071" y="18655"/>
                  <a:pt x="11291" y="18435"/>
                  <a:pt x="11291" y="18164"/>
                </a:cubicBezTo>
                <a:cubicBezTo>
                  <a:pt x="11291" y="17893"/>
                  <a:pt x="11071" y="17673"/>
                  <a:pt x="10800" y="17673"/>
                </a:cubicBezTo>
                <a:moveTo>
                  <a:pt x="17422" y="14057"/>
                </a:moveTo>
                <a:cubicBezTo>
                  <a:pt x="17188" y="13921"/>
                  <a:pt x="16887" y="14001"/>
                  <a:pt x="16752" y="14236"/>
                </a:cubicBezTo>
                <a:cubicBezTo>
                  <a:pt x="16616" y="14472"/>
                  <a:pt x="16697" y="14772"/>
                  <a:pt x="16932" y="14907"/>
                </a:cubicBezTo>
                <a:cubicBezTo>
                  <a:pt x="17166" y="15043"/>
                  <a:pt x="17467" y="14962"/>
                  <a:pt x="17602" y="14727"/>
                </a:cubicBezTo>
                <a:cubicBezTo>
                  <a:pt x="17737" y="14492"/>
                  <a:pt x="17657" y="14192"/>
                  <a:pt x="17422" y="14057"/>
                </a:cubicBezTo>
                <a:moveTo>
                  <a:pt x="4668" y="6693"/>
                </a:moveTo>
                <a:cubicBezTo>
                  <a:pt x="4433" y="6557"/>
                  <a:pt x="4133" y="6638"/>
                  <a:pt x="3998" y="6873"/>
                </a:cubicBezTo>
                <a:cubicBezTo>
                  <a:pt x="3863" y="7108"/>
                  <a:pt x="3942" y="7408"/>
                  <a:pt x="4178" y="7543"/>
                </a:cubicBezTo>
                <a:cubicBezTo>
                  <a:pt x="4412" y="7679"/>
                  <a:pt x="4713" y="7599"/>
                  <a:pt x="4848" y="7364"/>
                </a:cubicBezTo>
                <a:cubicBezTo>
                  <a:pt x="4984" y="7129"/>
                  <a:pt x="4903" y="6829"/>
                  <a:pt x="4668" y="6693"/>
                </a:cubicBezTo>
                <a:moveTo>
                  <a:pt x="14236" y="4848"/>
                </a:moveTo>
                <a:cubicBezTo>
                  <a:pt x="14472" y="4984"/>
                  <a:pt x="14771" y="4903"/>
                  <a:pt x="14907" y="4669"/>
                </a:cubicBezTo>
                <a:cubicBezTo>
                  <a:pt x="15042" y="4434"/>
                  <a:pt x="14962" y="4134"/>
                  <a:pt x="14727" y="3998"/>
                </a:cubicBezTo>
                <a:cubicBezTo>
                  <a:pt x="14493" y="3863"/>
                  <a:pt x="14192" y="3943"/>
                  <a:pt x="14057" y="4178"/>
                </a:cubicBezTo>
                <a:cubicBezTo>
                  <a:pt x="13921" y="4412"/>
                  <a:pt x="14001" y="4713"/>
                  <a:pt x="14236" y="4848"/>
                </a:cubicBezTo>
                <a:moveTo>
                  <a:pt x="3436" y="10309"/>
                </a:moveTo>
                <a:cubicBezTo>
                  <a:pt x="3166" y="10309"/>
                  <a:pt x="2945" y="10529"/>
                  <a:pt x="2945" y="10800"/>
                </a:cubicBezTo>
                <a:cubicBezTo>
                  <a:pt x="2945" y="11072"/>
                  <a:pt x="3166" y="11291"/>
                  <a:pt x="3436" y="11291"/>
                </a:cubicBezTo>
                <a:cubicBezTo>
                  <a:pt x="3707" y="11291"/>
                  <a:pt x="3927" y="11072"/>
                  <a:pt x="3927" y="10800"/>
                </a:cubicBezTo>
                <a:cubicBezTo>
                  <a:pt x="3927" y="10529"/>
                  <a:pt x="3707" y="10309"/>
                  <a:pt x="3436" y="10309"/>
                </a:cubicBezTo>
                <a:moveTo>
                  <a:pt x="6873" y="3998"/>
                </a:moveTo>
                <a:cubicBezTo>
                  <a:pt x="6638" y="4134"/>
                  <a:pt x="6558" y="4434"/>
                  <a:pt x="6693" y="4669"/>
                </a:cubicBezTo>
                <a:cubicBezTo>
                  <a:pt x="6829" y="4903"/>
                  <a:pt x="7129" y="4984"/>
                  <a:pt x="7364" y="4848"/>
                </a:cubicBezTo>
                <a:cubicBezTo>
                  <a:pt x="7599" y="4713"/>
                  <a:pt x="7679" y="4412"/>
                  <a:pt x="7543" y="4178"/>
                </a:cubicBezTo>
                <a:cubicBezTo>
                  <a:pt x="7408" y="3943"/>
                  <a:pt x="7108" y="3863"/>
                  <a:pt x="6873" y="3998"/>
                </a:cubicBezTo>
                <a:moveTo>
                  <a:pt x="4178" y="14057"/>
                </a:moveTo>
                <a:cubicBezTo>
                  <a:pt x="3942" y="14192"/>
                  <a:pt x="3863" y="14492"/>
                  <a:pt x="3998" y="14727"/>
                </a:cubicBezTo>
                <a:cubicBezTo>
                  <a:pt x="4133" y="14962"/>
                  <a:pt x="4433" y="15043"/>
                  <a:pt x="4668" y="14907"/>
                </a:cubicBezTo>
                <a:cubicBezTo>
                  <a:pt x="4903" y="14772"/>
                  <a:pt x="4984" y="14472"/>
                  <a:pt x="4848" y="14236"/>
                </a:cubicBezTo>
                <a:cubicBezTo>
                  <a:pt x="4713" y="14001"/>
                  <a:pt x="4412" y="13921"/>
                  <a:pt x="4178" y="14057"/>
                </a:cubicBezTo>
                <a:moveTo>
                  <a:pt x="7364" y="16752"/>
                </a:moveTo>
                <a:cubicBezTo>
                  <a:pt x="7129" y="16617"/>
                  <a:pt x="6829" y="16697"/>
                  <a:pt x="6693" y="16932"/>
                </a:cubicBezTo>
                <a:cubicBezTo>
                  <a:pt x="6558" y="17167"/>
                  <a:pt x="6638" y="17467"/>
                  <a:pt x="6873" y="17602"/>
                </a:cubicBezTo>
                <a:cubicBezTo>
                  <a:pt x="7108" y="17738"/>
                  <a:pt x="7408" y="17658"/>
                  <a:pt x="7543" y="17422"/>
                </a:cubicBezTo>
                <a:cubicBezTo>
                  <a:pt x="7679" y="17188"/>
                  <a:pt x="7599" y="16887"/>
                  <a:pt x="7364" y="16752"/>
                </a:cubicBezTo>
                <a:moveTo>
                  <a:pt x="18164" y="10309"/>
                </a:moveTo>
                <a:cubicBezTo>
                  <a:pt x="17893" y="10309"/>
                  <a:pt x="17673" y="10529"/>
                  <a:pt x="17673" y="10800"/>
                </a:cubicBezTo>
                <a:cubicBezTo>
                  <a:pt x="17673" y="11072"/>
                  <a:pt x="17893" y="11291"/>
                  <a:pt x="18164" y="11291"/>
                </a:cubicBezTo>
                <a:cubicBezTo>
                  <a:pt x="18434" y="11291"/>
                  <a:pt x="18655" y="11072"/>
                  <a:pt x="18655" y="10800"/>
                </a:cubicBezTo>
                <a:cubicBezTo>
                  <a:pt x="18655" y="10529"/>
                  <a:pt x="18434" y="10309"/>
                  <a:pt x="18164" y="10309"/>
                </a:cubicBezTo>
              </a:path>
            </a:pathLst>
          </a:custGeom>
          <a:solidFill>
            <a:schemeClr val="bg1"/>
          </a:solidFill>
          <a:ln w="12700">
            <a:miter lim="400000"/>
          </a:ln>
        </p:spPr>
        <p:txBody>
          <a:bodyPr lIns="38100" tIns="38100" rIns="38100" bIns="38100" anchor="ctr"/>
          <a:lstStyle/>
          <a:p>
            <a:endParaRPr>
              <a:solidFill>
                <a:prstClr val="black"/>
              </a:solidFill>
            </a:endParaRPr>
          </a:p>
        </p:txBody>
      </p:sp>
      <p:sp>
        <p:nvSpPr>
          <p:cNvPr id="112" name="Shape 3647">
            <a:extLst>
              <a:ext uri="{FF2B5EF4-FFF2-40B4-BE49-F238E27FC236}">
                <a16:creationId xmlns:a16="http://schemas.microsoft.com/office/drawing/2014/main" id="{EDE7EDED-97DA-66E0-E223-AE08A6524CCA}"/>
              </a:ext>
            </a:extLst>
          </p:cNvPr>
          <p:cNvSpPr/>
          <p:nvPr/>
        </p:nvSpPr>
        <p:spPr>
          <a:xfrm rot="17430608">
            <a:off x="3752702" y="2562274"/>
            <a:ext cx="425029" cy="467532"/>
          </a:xfrm>
          <a:custGeom>
            <a:avLst/>
            <a:gdLst/>
            <a:ahLst/>
            <a:cxnLst>
              <a:cxn ang="0">
                <a:pos x="wd2" y="hd2"/>
              </a:cxn>
              <a:cxn ang="5400000">
                <a:pos x="wd2" y="hd2"/>
              </a:cxn>
              <a:cxn ang="10800000">
                <a:pos x="wd2" y="hd2"/>
              </a:cxn>
              <a:cxn ang="16200000">
                <a:pos x="wd2" y="hd2"/>
              </a:cxn>
            </a:cxnLst>
            <a:rect l="0" t="0" r="r" b="b"/>
            <a:pathLst>
              <a:path w="21600" h="21600" extrusionOk="0">
                <a:moveTo>
                  <a:pt x="10800" y="4909"/>
                </a:moveTo>
                <a:cubicBezTo>
                  <a:pt x="5432" y="4909"/>
                  <a:pt x="1080" y="4030"/>
                  <a:pt x="1080" y="2945"/>
                </a:cubicBezTo>
                <a:cubicBezTo>
                  <a:pt x="1080" y="1861"/>
                  <a:pt x="5432" y="982"/>
                  <a:pt x="10800" y="982"/>
                </a:cubicBezTo>
                <a:cubicBezTo>
                  <a:pt x="16168" y="982"/>
                  <a:pt x="20520" y="1861"/>
                  <a:pt x="20520" y="2945"/>
                </a:cubicBezTo>
                <a:cubicBezTo>
                  <a:pt x="20520" y="4030"/>
                  <a:pt x="16168" y="4909"/>
                  <a:pt x="10800" y="4909"/>
                </a:cubicBezTo>
                <a:moveTo>
                  <a:pt x="16305" y="8659"/>
                </a:moveTo>
                <a:cubicBezTo>
                  <a:pt x="14130" y="10260"/>
                  <a:pt x="11880" y="11916"/>
                  <a:pt x="11880" y="14727"/>
                </a:cubicBezTo>
                <a:cubicBezTo>
                  <a:pt x="11880" y="17561"/>
                  <a:pt x="11880" y="19270"/>
                  <a:pt x="11642" y="20135"/>
                </a:cubicBezTo>
                <a:cubicBezTo>
                  <a:pt x="11522" y="20573"/>
                  <a:pt x="11509" y="20618"/>
                  <a:pt x="10800" y="20618"/>
                </a:cubicBezTo>
                <a:cubicBezTo>
                  <a:pt x="10091" y="20618"/>
                  <a:pt x="10078" y="20573"/>
                  <a:pt x="9957" y="20135"/>
                </a:cubicBezTo>
                <a:cubicBezTo>
                  <a:pt x="9818" y="19627"/>
                  <a:pt x="9761" y="18820"/>
                  <a:pt x="9738" y="17673"/>
                </a:cubicBezTo>
                <a:lnTo>
                  <a:pt x="10260" y="17673"/>
                </a:lnTo>
                <a:cubicBezTo>
                  <a:pt x="10558" y="17673"/>
                  <a:pt x="10800" y="17453"/>
                  <a:pt x="10800" y="17182"/>
                </a:cubicBezTo>
                <a:cubicBezTo>
                  <a:pt x="10800" y="16911"/>
                  <a:pt x="10558" y="16691"/>
                  <a:pt x="10260" y="16691"/>
                </a:cubicBezTo>
                <a:lnTo>
                  <a:pt x="9724" y="16691"/>
                </a:lnTo>
                <a:cubicBezTo>
                  <a:pt x="9722" y="16381"/>
                  <a:pt x="9721" y="16059"/>
                  <a:pt x="9721" y="15709"/>
                </a:cubicBezTo>
                <a:lnTo>
                  <a:pt x="10260" y="15709"/>
                </a:lnTo>
                <a:cubicBezTo>
                  <a:pt x="10558" y="15709"/>
                  <a:pt x="10800" y="15489"/>
                  <a:pt x="10800" y="15218"/>
                </a:cubicBezTo>
                <a:cubicBezTo>
                  <a:pt x="10800" y="14947"/>
                  <a:pt x="10558" y="14727"/>
                  <a:pt x="10260" y="14727"/>
                </a:cubicBezTo>
                <a:lnTo>
                  <a:pt x="9720" y="14727"/>
                </a:lnTo>
                <a:cubicBezTo>
                  <a:pt x="9720" y="11916"/>
                  <a:pt x="7470" y="10260"/>
                  <a:pt x="5295" y="8659"/>
                </a:cubicBezTo>
                <a:cubicBezTo>
                  <a:pt x="3543" y="7370"/>
                  <a:pt x="1872" y="6139"/>
                  <a:pt x="1294" y="4344"/>
                </a:cubicBezTo>
                <a:cubicBezTo>
                  <a:pt x="3119" y="5266"/>
                  <a:pt x="6691" y="5891"/>
                  <a:pt x="10800" y="5891"/>
                </a:cubicBezTo>
                <a:cubicBezTo>
                  <a:pt x="14905" y="5891"/>
                  <a:pt x="18475" y="5266"/>
                  <a:pt x="20302" y="4347"/>
                </a:cubicBezTo>
                <a:cubicBezTo>
                  <a:pt x="19721" y="6143"/>
                  <a:pt x="18053" y="7373"/>
                  <a:pt x="16305" y="8659"/>
                </a:cubicBezTo>
                <a:moveTo>
                  <a:pt x="10800" y="0"/>
                </a:moveTo>
                <a:cubicBezTo>
                  <a:pt x="4835" y="0"/>
                  <a:pt x="0" y="1319"/>
                  <a:pt x="0" y="2945"/>
                </a:cubicBezTo>
                <a:cubicBezTo>
                  <a:pt x="0" y="8836"/>
                  <a:pt x="8640" y="9818"/>
                  <a:pt x="8640" y="14727"/>
                </a:cubicBezTo>
                <a:lnTo>
                  <a:pt x="8640" y="15217"/>
                </a:lnTo>
                <a:lnTo>
                  <a:pt x="8640" y="15218"/>
                </a:lnTo>
                <a:lnTo>
                  <a:pt x="8640" y="15219"/>
                </a:lnTo>
                <a:cubicBezTo>
                  <a:pt x="8641" y="15938"/>
                  <a:pt x="8642" y="16572"/>
                  <a:pt x="8649" y="17142"/>
                </a:cubicBezTo>
                <a:cubicBezTo>
                  <a:pt x="8647" y="17155"/>
                  <a:pt x="8640" y="17168"/>
                  <a:pt x="8640" y="17182"/>
                </a:cubicBezTo>
                <a:cubicBezTo>
                  <a:pt x="8640" y="17199"/>
                  <a:pt x="8648" y="17212"/>
                  <a:pt x="8651" y="17230"/>
                </a:cubicBezTo>
                <a:cubicBezTo>
                  <a:pt x="8699" y="20896"/>
                  <a:pt x="8995" y="21600"/>
                  <a:pt x="10800" y="21600"/>
                </a:cubicBezTo>
                <a:cubicBezTo>
                  <a:pt x="12960" y="21600"/>
                  <a:pt x="12960" y="20618"/>
                  <a:pt x="12960" y="14727"/>
                </a:cubicBezTo>
                <a:cubicBezTo>
                  <a:pt x="12960" y="9818"/>
                  <a:pt x="21600" y="8836"/>
                  <a:pt x="21600" y="2945"/>
                </a:cubicBezTo>
                <a:cubicBezTo>
                  <a:pt x="21600" y="1319"/>
                  <a:pt x="16765" y="0"/>
                  <a:pt x="10800" y="0"/>
                </a:cubicBezTo>
              </a:path>
            </a:pathLst>
          </a:custGeom>
          <a:solidFill>
            <a:schemeClr val="bg1"/>
          </a:solidFill>
          <a:ln w="12700">
            <a:miter lim="400000"/>
          </a:ln>
        </p:spPr>
        <p:txBody>
          <a:bodyPr lIns="38100" tIns="38100" rIns="38100" bIns="38100" anchor="ctr"/>
          <a:lstStyle/>
          <a:p>
            <a:endParaRPr>
              <a:solidFill>
                <a:prstClr val="black"/>
              </a:solidFill>
            </a:endParaRPr>
          </a:p>
        </p:txBody>
      </p:sp>
      <p:pic>
        <p:nvPicPr>
          <p:cNvPr id="113" name="Graphic 112" descr="Hourglass">
            <a:extLst>
              <a:ext uri="{FF2B5EF4-FFF2-40B4-BE49-F238E27FC236}">
                <a16:creationId xmlns:a16="http://schemas.microsoft.com/office/drawing/2014/main" id="{F1E94DC2-634B-1B11-5CE4-DB095287494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7430608">
            <a:off x="3157455" y="4156468"/>
            <a:ext cx="467532" cy="467532"/>
          </a:xfrm>
          <a:prstGeom prst="rect">
            <a:avLst/>
          </a:prstGeom>
        </p:spPr>
      </p:pic>
      <p:pic>
        <p:nvPicPr>
          <p:cNvPr id="114" name="Graphic 113" descr="Database">
            <a:extLst>
              <a:ext uri="{FF2B5EF4-FFF2-40B4-BE49-F238E27FC236}">
                <a16:creationId xmlns:a16="http://schemas.microsoft.com/office/drawing/2014/main" id="{B8A25CA3-D5D6-10DC-B6F1-5A558C7F15B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7430608">
            <a:off x="3709055" y="3514351"/>
            <a:ext cx="467532" cy="467532"/>
          </a:xfrm>
          <a:prstGeom prst="rect">
            <a:avLst/>
          </a:prstGeom>
        </p:spPr>
      </p:pic>
      <p:sp>
        <p:nvSpPr>
          <p:cNvPr id="125" name="Donut 124">
            <a:extLst>
              <a:ext uri="{FF2B5EF4-FFF2-40B4-BE49-F238E27FC236}">
                <a16:creationId xmlns:a16="http://schemas.microsoft.com/office/drawing/2014/main" id="{8B00D080-C72F-8A9A-059A-455F6AAE7140}"/>
              </a:ext>
            </a:extLst>
          </p:cNvPr>
          <p:cNvSpPr/>
          <p:nvPr/>
        </p:nvSpPr>
        <p:spPr>
          <a:xfrm rot="15300000">
            <a:off x="-1463873" y="-4032933"/>
            <a:ext cx="14945505" cy="14945505"/>
          </a:xfrm>
          <a:prstGeom prst="donut">
            <a:avLst>
              <a:gd name="adj" fmla="val 2869"/>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2" name="Oval 131">
            <a:extLst>
              <a:ext uri="{FF2B5EF4-FFF2-40B4-BE49-F238E27FC236}">
                <a16:creationId xmlns:a16="http://schemas.microsoft.com/office/drawing/2014/main" id="{0B1DE7E5-5A8B-CA7D-4947-32FE72E32E0E}"/>
              </a:ext>
            </a:extLst>
          </p:cNvPr>
          <p:cNvSpPr/>
          <p:nvPr/>
        </p:nvSpPr>
        <p:spPr>
          <a:xfrm>
            <a:off x="-1485900" y="-3885872"/>
            <a:ext cx="14845122" cy="14845122"/>
          </a:xfrm>
          <a:prstGeom prst="ellipse">
            <a:avLst/>
          </a:prstGeom>
          <a:noFill/>
          <a:ln w="85725">
            <a:solidFill>
              <a:schemeClr val="accent3"/>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C5312161-36D9-9E4E-8E28-FABED4F7B066}"/>
              </a:ext>
            </a:extLst>
          </p:cNvPr>
          <p:cNvSpPr txBox="1"/>
          <p:nvPr/>
        </p:nvSpPr>
        <p:spPr>
          <a:xfrm>
            <a:off x="5443844" y="725320"/>
            <a:ext cx="5211683" cy="600164"/>
          </a:xfrm>
          <a:prstGeom prst="rect">
            <a:avLst/>
          </a:prstGeom>
          <a:noFill/>
          <a:ln>
            <a:noFill/>
          </a:ln>
        </p:spPr>
        <p:txBody>
          <a:bodyPr wrap="none" rtlCol="0" anchor="t">
            <a:spAutoFit/>
          </a:bodyPr>
          <a:lstStyle/>
          <a:p>
            <a:pPr algn="ctr"/>
            <a:r>
              <a:rPr lang="en-US" sz="3300" b="1" spc="150" dirty="0">
                <a:solidFill>
                  <a:schemeClr val="bg2"/>
                </a:solidFill>
                <a:latin typeface="Montserrat SemiBold" pitchFamily="2" charset="77"/>
                <a:ea typeface="Source Sans Pro" panose="020B0503030403020204" pitchFamily="34" charset="0"/>
                <a:cs typeface="Lato Heavy" panose="020F0502020204030203" pitchFamily="34" charset="0"/>
              </a:rPr>
              <a:t>TABLE</a:t>
            </a:r>
            <a:r>
              <a:rPr lang="en-US" sz="3300" b="1" spc="150" dirty="0">
                <a:solidFill>
                  <a:schemeClr val="accent4"/>
                </a:solidFill>
                <a:latin typeface="Montserrat SemiBold" pitchFamily="2" charset="77"/>
                <a:ea typeface="Source Sans Pro" panose="020B0503030403020204" pitchFamily="34" charset="0"/>
                <a:cs typeface="Lato Heavy" panose="020F0502020204030203" pitchFamily="34" charset="0"/>
              </a:rPr>
              <a:t> </a:t>
            </a:r>
            <a:r>
              <a:rPr lang="en-US" sz="3300" b="1" spc="150" dirty="0">
                <a:solidFill>
                  <a:schemeClr val="accent3"/>
                </a:solidFill>
                <a:latin typeface="Montserrat SemiBold" pitchFamily="2" charset="77"/>
                <a:ea typeface="Source Sans Pro" panose="020B0503030403020204" pitchFamily="34" charset="0"/>
                <a:cs typeface="Lato Heavy" panose="020F0502020204030203" pitchFamily="34" charset="0"/>
              </a:rPr>
              <a:t>OF CONTENTS</a:t>
            </a:r>
          </a:p>
        </p:txBody>
      </p:sp>
      <p:sp>
        <p:nvSpPr>
          <p:cNvPr id="4" name="TextBox 3">
            <a:extLst>
              <a:ext uri="{FF2B5EF4-FFF2-40B4-BE49-F238E27FC236}">
                <a16:creationId xmlns:a16="http://schemas.microsoft.com/office/drawing/2014/main" id="{3EAFA8F0-6B09-C0AC-04FA-5F2729DF19D8}"/>
              </a:ext>
            </a:extLst>
          </p:cNvPr>
          <p:cNvSpPr txBox="1"/>
          <p:nvPr/>
        </p:nvSpPr>
        <p:spPr>
          <a:xfrm>
            <a:off x="6685928" y="1813093"/>
            <a:ext cx="1580882" cy="338554"/>
          </a:xfrm>
          <a:prstGeom prst="rect">
            <a:avLst/>
          </a:prstGeom>
          <a:noFill/>
          <a:ln>
            <a:noFill/>
          </a:ln>
        </p:spPr>
        <p:txBody>
          <a:bodyPr wrap="none" rtlCol="0" anchor="b">
            <a:spAutoFit/>
          </a:bodyPr>
          <a:lstStyle/>
          <a:p>
            <a:r>
              <a:rPr lang="en-US" sz="1600" b="1" spc="75" dirty="0">
                <a:solidFill>
                  <a:schemeClr val="accent3"/>
                </a:solidFill>
                <a:latin typeface="Montserrat" pitchFamily="2" charset="77"/>
                <a:ea typeface="Source Sans Pro" panose="020B0503030403020204" pitchFamily="34" charset="0"/>
                <a:cs typeface="Lato Heavy" panose="020F0502020204030203" pitchFamily="34" charset="0"/>
              </a:rPr>
              <a:t>OUR VISION</a:t>
            </a:r>
          </a:p>
        </p:txBody>
      </p:sp>
      <p:sp>
        <p:nvSpPr>
          <p:cNvPr id="5" name="Subtitle 2">
            <a:extLst>
              <a:ext uri="{FF2B5EF4-FFF2-40B4-BE49-F238E27FC236}">
                <a16:creationId xmlns:a16="http://schemas.microsoft.com/office/drawing/2014/main" id="{50BF2C79-C2C9-BE88-1B94-3CBCBD0B371C}"/>
              </a:ext>
            </a:extLst>
          </p:cNvPr>
          <p:cNvSpPr txBox="1">
            <a:spLocks/>
          </p:cNvSpPr>
          <p:nvPr/>
        </p:nvSpPr>
        <p:spPr>
          <a:xfrm>
            <a:off x="6685928" y="2188563"/>
            <a:ext cx="2930157" cy="541174"/>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2000"/>
              </a:lnSpc>
              <a:spcBef>
                <a:spcPts val="600"/>
              </a:spcBef>
            </a:pPr>
            <a:r>
              <a:rPr lang="en-US" sz="1200" dirty="0">
                <a:solidFill>
                  <a:schemeClr val="bg1"/>
                </a:solidFill>
                <a:latin typeface="Lato Light" panose="020F0302020204030203" pitchFamily="34" charset="77"/>
                <a:ea typeface="Noto Sans Light" panose="020B0402040504020204" pitchFamily="34" charset="0"/>
                <a:cs typeface="Noto Sans Light" panose="020B0402040504020204" pitchFamily="34" charset="0"/>
              </a:rPr>
              <a:t>A business plan is a written document that describes in detail how a business.</a:t>
            </a:r>
          </a:p>
        </p:txBody>
      </p:sp>
      <p:sp>
        <p:nvSpPr>
          <p:cNvPr id="6" name="TextBox 5">
            <a:extLst>
              <a:ext uri="{FF2B5EF4-FFF2-40B4-BE49-F238E27FC236}">
                <a16:creationId xmlns:a16="http://schemas.microsoft.com/office/drawing/2014/main" id="{797B0F9F-8FF4-410B-41C0-7D8819179F82}"/>
              </a:ext>
            </a:extLst>
          </p:cNvPr>
          <p:cNvSpPr txBox="1"/>
          <p:nvPr/>
        </p:nvSpPr>
        <p:spPr>
          <a:xfrm>
            <a:off x="6685928" y="3429000"/>
            <a:ext cx="2260555" cy="338554"/>
          </a:xfrm>
          <a:prstGeom prst="rect">
            <a:avLst/>
          </a:prstGeom>
          <a:noFill/>
          <a:ln>
            <a:noFill/>
          </a:ln>
        </p:spPr>
        <p:txBody>
          <a:bodyPr wrap="none" rtlCol="0" anchor="b">
            <a:spAutoFit/>
          </a:bodyPr>
          <a:lstStyle/>
          <a:p>
            <a:r>
              <a:rPr lang="en-US" sz="1600" b="1" spc="75" dirty="0">
                <a:solidFill>
                  <a:schemeClr val="accent3"/>
                </a:solidFill>
                <a:latin typeface="Montserrat" pitchFamily="2" charset="77"/>
                <a:ea typeface="Source Sans Pro" panose="020B0503030403020204" pitchFamily="34" charset="0"/>
                <a:cs typeface="Lato Heavy" panose="020F0502020204030203" pitchFamily="34" charset="0"/>
              </a:rPr>
              <a:t>BUSINESS MODEL</a:t>
            </a:r>
          </a:p>
        </p:txBody>
      </p:sp>
      <p:sp>
        <p:nvSpPr>
          <p:cNvPr id="7" name="Subtitle 2">
            <a:extLst>
              <a:ext uri="{FF2B5EF4-FFF2-40B4-BE49-F238E27FC236}">
                <a16:creationId xmlns:a16="http://schemas.microsoft.com/office/drawing/2014/main" id="{B99094A6-F5F8-23BA-0368-796014668ACA}"/>
              </a:ext>
            </a:extLst>
          </p:cNvPr>
          <p:cNvSpPr txBox="1">
            <a:spLocks/>
          </p:cNvSpPr>
          <p:nvPr/>
        </p:nvSpPr>
        <p:spPr>
          <a:xfrm>
            <a:off x="6685928" y="3804470"/>
            <a:ext cx="2930157" cy="541174"/>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2000"/>
              </a:lnSpc>
              <a:spcBef>
                <a:spcPts val="600"/>
              </a:spcBef>
            </a:pPr>
            <a:r>
              <a:rPr lang="en-US" sz="1200" dirty="0">
                <a:solidFill>
                  <a:schemeClr val="bg1"/>
                </a:solidFill>
                <a:latin typeface="Lato Light" panose="020F0302020204030203" pitchFamily="34" charset="77"/>
                <a:ea typeface="Noto Sans Light" panose="020B0402040504020204" pitchFamily="34" charset="0"/>
                <a:cs typeface="Noto Sans Light" panose="020B0402040504020204" pitchFamily="34" charset="0"/>
              </a:rPr>
              <a:t>A business plan is a written document that describes in detail how a business.</a:t>
            </a:r>
          </a:p>
        </p:txBody>
      </p:sp>
      <p:sp>
        <p:nvSpPr>
          <p:cNvPr id="8" name="TextBox 7">
            <a:extLst>
              <a:ext uri="{FF2B5EF4-FFF2-40B4-BE49-F238E27FC236}">
                <a16:creationId xmlns:a16="http://schemas.microsoft.com/office/drawing/2014/main" id="{5ECC72EF-C3D4-6EFF-8A3E-440C62D27467}"/>
              </a:ext>
            </a:extLst>
          </p:cNvPr>
          <p:cNvSpPr txBox="1"/>
          <p:nvPr/>
        </p:nvSpPr>
        <p:spPr>
          <a:xfrm>
            <a:off x="6685928" y="5216036"/>
            <a:ext cx="1787669" cy="338554"/>
          </a:xfrm>
          <a:prstGeom prst="rect">
            <a:avLst/>
          </a:prstGeom>
          <a:noFill/>
          <a:ln>
            <a:noFill/>
          </a:ln>
        </p:spPr>
        <p:txBody>
          <a:bodyPr wrap="none" rtlCol="0" anchor="b">
            <a:spAutoFit/>
          </a:bodyPr>
          <a:lstStyle/>
          <a:p>
            <a:r>
              <a:rPr lang="en-US" sz="1600" b="1" spc="75" dirty="0">
                <a:solidFill>
                  <a:schemeClr val="accent3"/>
                </a:solidFill>
                <a:latin typeface="Montserrat" pitchFamily="2" charset="77"/>
                <a:ea typeface="Source Sans Pro" panose="020B0503030403020204" pitchFamily="34" charset="0"/>
                <a:cs typeface="Lato Heavy" panose="020F0502020204030203" pitchFamily="34" charset="0"/>
              </a:rPr>
              <a:t>OUR HISTORY</a:t>
            </a:r>
          </a:p>
        </p:txBody>
      </p:sp>
      <p:sp>
        <p:nvSpPr>
          <p:cNvPr id="9" name="Subtitle 2">
            <a:extLst>
              <a:ext uri="{FF2B5EF4-FFF2-40B4-BE49-F238E27FC236}">
                <a16:creationId xmlns:a16="http://schemas.microsoft.com/office/drawing/2014/main" id="{0CF59A4A-1F95-A9A8-EF82-8322AAC18457}"/>
              </a:ext>
            </a:extLst>
          </p:cNvPr>
          <p:cNvSpPr txBox="1">
            <a:spLocks/>
          </p:cNvSpPr>
          <p:nvPr/>
        </p:nvSpPr>
        <p:spPr>
          <a:xfrm>
            <a:off x="6685928" y="5591506"/>
            <a:ext cx="2930157" cy="541174"/>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2000"/>
              </a:lnSpc>
              <a:spcBef>
                <a:spcPts val="600"/>
              </a:spcBef>
            </a:pPr>
            <a:r>
              <a:rPr lang="en-US" sz="1200" dirty="0">
                <a:solidFill>
                  <a:schemeClr val="bg1"/>
                </a:solidFill>
                <a:latin typeface="Lato Light" panose="020F0302020204030203" pitchFamily="34" charset="77"/>
                <a:ea typeface="Noto Sans Light" panose="020B0402040504020204" pitchFamily="34" charset="0"/>
                <a:cs typeface="Noto Sans Light" panose="020B0402040504020204" pitchFamily="34" charset="0"/>
              </a:rPr>
              <a:t>A business plan is a written document that describes in detail how a business.</a:t>
            </a:r>
          </a:p>
        </p:txBody>
      </p:sp>
      <p:sp>
        <p:nvSpPr>
          <p:cNvPr id="10" name="Subtitle 2">
            <a:extLst>
              <a:ext uri="{FF2B5EF4-FFF2-40B4-BE49-F238E27FC236}">
                <a16:creationId xmlns:a16="http://schemas.microsoft.com/office/drawing/2014/main" id="{EF12CE58-D4FA-D0DE-2137-A9179BDE92E4}"/>
              </a:ext>
            </a:extLst>
          </p:cNvPr>
          <p:cNvSpPr txBox="1">
            <a:spLocks/>
          </p:cNvSpPr>
          <p:nvPr/>
        </p:nvSpPr>
        <p:spPr>
          <a:xfrm>
            <a:off x="5443844" y="1266427"/>
            <a:ext cx="3085140" cy="215444"/>
          </a:xfrm>
          <a:prstGeom prst="rect">
            <a:avLst/>
          </a:prstGeom>
        </p:spPr>
        <p:txBody>
          <a:bodyPr vert="horz" wrap="non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spcBef>
                <a:spcPts val="600"/>
              </a:spcBef>
            </a:pPr>
            <a:r>
              <a:rPr lang="en-US" sz="1100" b="1" spc="600" dirty="0">
                <a:solidFill>
                  <a:schemeClr val="tx1">
                    <a:lumMod val="60000"/>
                    <a:lumOff val="40000"/>
                  </a:schemeClr>
                </a:solidFill>
                <a:latin typeface="Montserrat SemiBold" pitchFamily="2" charset="77"/>
                <a:ea typeface="Noto Sans Light" panose="020B0402040504020204" pitchFamily="34" charset="0"/>
                <a:cs typeface="Noto Sans Light" panose="020B0402040504020204" pitchFamily="34" charset="0"/>
              </a:rPr>
              <a:t>YOUR SUBTITLE HERE</a:t>
            </a:r>
          </a:p>
        </p:txBody>
      </p:sp>
      <p:sp>
        <p:nvSpPr>
          <p:cNvPr id="11" name="Oval 10">
            <a:extLst>
              <a:ext uri="{FF2B5EF4-FFF2-40B4-BE49-F238E27FC236}">
                <a16:creationId xmlns:a16="http://schemas.microsoft.com/office/drawing/2014/main" id="{832644BD-60BF-4338-9582-38086D90F478}"/>
              </a:ext>
            </a:extLst>
          </p:cNvPr>
          <p:cNvSpPr/>
          <p:nvPr/>
        </p:nvSpPr>
        <p:spPr>
          <a:xfrm>
            <a:off x="5638407" y="1819009"/>
            <a:ext cx="923024" cy="9230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302020204030203" pitchFamily="34" charset="77"/>
            </a:endParaRPr>
          </a:p>
        </p:txBody>
      </p:sp>
      <p:sp>
        <p:nvSpPr>
          <p:cNvPr id="12" name="Oval 11">
            <a:extLst>
              <a:ext uri="{FF2B5EF4-FFF2-40B4-BE49-F238E27FC236}">
                <a16:creationId xmlns:a16="http://schemas.microsoft.com/office/drawing/2014/main" id="{144F62CC-9127-C599-60B7-3A4B15099014}"/>
              </a:ext>
            </a:extLst>
          </p:cNvPr>
          <p:cNvSpPr/>
          <p:nvPr/>
        </p:nvSpPr>
        <p:spPr>
          <a:xfrm>
            <a:off x="5638407" y="3479964"/>
            <a:ext cx="923024" cy="92302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302020204030203" pitchFamily="34" charset="77"/>
            </a:endParaRPr>
          </a:p>
        </p:txBody>
      </p:sp>
      <p:sp>
        <p:nvSpPr>
          <p:cNvPr id="13" name="Oval 12">
            <a:extLst>
              <a:ext uri="{FF2B5EF4-FFF2-40B4-BE49-F238E27FC236}">
                <a16:creationId xmlns:a16="http://schemas.microsoft.com/office/drawing/2014/main" id="{1D1A325E-0899-3B12-EA00-B4C3970B08D2}"/>
              </a:ext>
            </a:extLst>
          </p:cNvPr>
          <p:cNvSpPr/>
          <p:nvPr/>
        </p:nvSpPr>
        <p:spPr>
          <a:xfrm>
            <a:off x="5632854" y="5229475"/>
            <a:ext cx="923024" cy="923024"/>
          </a:xfrm>
          <a:prstGeom prst="ellips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302020204030203" pitchFamily="34" charset="77"/>
            </a:endParaRPr>
          </a:p>
        </p:txBody>
      </p:sp>
      <p:sp>
        <p:nvSpPr>
          <p:cNvPr id="14" name="TextBox 13">
            <a:extLst>
              <a:ext uri="{FF2B5EF4-FFF2-40B4-BE49-F238E27FC236}">
                <a16:creationId xmlns:a16="http://schemas.microsoft.com/office/drawing/2014/main" id="{A84733E1-103E-E18B-643D-BF295930920B}"/>
              </a:ext>
            </a:extLst>
          </p:cNvPr>
          <p:cNvSpPr txBox="1"/>
          <p:nvPr/>
        </p:nvSpPr>
        <p:spPr>
          <a:xfrm>
            <a:off x="5890754" y="1816921"/>
            <a:ext cx="428322" cy="861774"/>
          </a:xfrm>
          <a:prstGeom prst="rect">
            <a:avLst/>
          </a:prstGeom>
          <a:noFill/>
        </p:spPr>
        <p:txBody>
          <a:bodyPr wrap="none" rtlCol="0">
            <a:spAutoFit/>
          </a:bodyPr>
          <a:lstStyle/>
          <a:p>
            <a:r>
              <a:rPr lang="en-US" sz="5000" b="1" dirty="0">
                <a:solidFill>
                  <a:srgbClr val="2D1340"/>
                </a:solidFill>
                <a:latin typeface="Montserrat SemiBold" pitchFamily="2" charset="77"/>
              </a:rPr>
              <a:t>1</a:t>
            </a:r>
          </a:p>
        </p:txBody>
      </p:sp>
      <p:sp>
        <p:nvSpPr>
          <p:cNvPr id="15" name="TextBox 14">
            <a:extLst>
              <a:ext uri="{FF2B5EF4-FFF2-40B4-BE49-F238E27FC236}">
                <a16:creationId xmlns:a16="http://schemas.microsoft.com/office/drawing/2014/main" id="{F05590F3-199E-F79C-F49A-85D11C94270E}"/>
              </a:ext>
            </a:extLst>
          </p:cNvPr>
          <p:cNvSpPr txBox="1"/>
          <p:nvPr/>
        </p:nvSpPr>
        <p:spPr>
          <a:xfrm>
            <a:off x="5832832" y="3534076"/>
            <a:ext cx="569387" cy="861774"/>
          </a:xfrm>
          <a:prstGeom prst="rect">
            <a:avLst/>
          </a:prstGeom>
          <a:noFill/>
        </p:spPr>
        <p:txBody>
          <a:bodyPr wrap="none" rtlCol="0">
            <a:spAutoFit/>
          </a:bodyPr>
          <a:lstStyle/>
          <a:p>
            <a:r>
              <a:rPr lang="en-US" sz="5000" b="1" dirty="0">
                <a:solidFill>
                  <a:srgbClr val="2D1340"/>
                </a:solidFill>
                <a:latin typeface="Montserrat SemiBold" pitchFamily="2" charset="77"/>
              </a:rPr>
              <a:t>2</a:t>
            </a:r>
          </a:p>
        </p:txBody>
      </p:sp>
      <p:sp>
        <p:nvSpPr>
          <p:cNvPr id="19" name="TextBox 18">
            <a:extLst>
              <a:ext uri="{FF2B5EF4-FFF2-40B4-BE49-F238E27FC236}">
                <a16:creationId xmlns:a16="http://schemas.microsoft.com/office/drawing/2014/main" id="{82D10848-A793-ADB2-6229-A5D2AF809CFF}"/>
              </a:ext>
            </a:extLst>
          </p:cNvPr>
          <p:cNvSpPr txBox="1"/>
          <p:nvPr/>
        </p:nvSpPr>
        <p:spPr>
          <a:xfrm>
            <a:off x="5798367" y="5257226"/>
            <a:ext cx="558166" cy="861774"/>
          </a:xfrm>
          <a:prstGeom prst="rect">
            <a:avLst/>
          </a:prstGeom>
          <a:noFill/>
        </p:spPr>
        <p:txBody>
          <a:bodyPr wrap="none" rtlCol="0">
            <a:spAutoFit/>
          </a:bodyPr>
          <a:lstStyle/>
          <a:p>
            <a:r>
              <a:rPr lang="en-US" sz="5000" b="1" dirty="0">
                <a:solidFill>
                  <a:srgbClr val="2D1340"/>
                </a:solidFill>
                <a:latin typeface="Montserrat SemiBold" pitchFamily="2" charset="77"/>
              </a:rPr>
              <a:t>3</a:t>
            </a:r>
          </a:p>
        </p:txBody>
      </p:sp>
      <p:sp>
        <p:nvSpPr>
          <p:cNvPr id="20" name="!!2">
            <a:extLst>
              <a:ext uri="{FF2B5EF4-FFF2-40B4-BE49-F238E27FC236}">
                <a16:creationId xmlns:a16="http://schemas.microsoft.com/office/drawing/2014/main" id="{EFD21535-B6DD-E382-3CAF-6C1235A566EE}"/>
              </a:ext>
            </a:extLst>
          </p:cNvPr>
          <p:cNvSpPr/>
          <p:nvPr/>
        </p:nvSpPr>
        <p:spPr>
          <a:xfrm>
            <a:off x="12229103" y="1577180"/>
            <a:ext cx="7355705" cy="3703641"/>
          </a:xfrm>
          <a:prstGeom prst="roundRect">
            <a:avLst>
              <a:gd name="adj" fmla="val 11801"/>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nvGrpSpPr>
          <p:cNvPr id="21" name="Graphic 2">
            <a:extLst>
              <a:ext uri="{FF2B5EF4-FFF2-40B4-BE49-F238E27FC236}">
                <a16:creationId xmlns:a16="http://schemas.microsoft.com/office/drawing/2014/main" id="{5E31274E-1BE0-7D8A-B606-06FB729ABAF1}"/>
              </a:ext>
            </a:extLst>
          </p:cNvPr>
          <p:cNvGrpSpPr/>
          <p:nvPr/>
        </p:nvGrpSpPr>
        <p:grpSpPr>
          <a:xfrm>
            <a:off x="12843346" y="2334851"/>
            <a:ext cx="8553142" cy="2173485"/>
            <a:chOff x="1600311" y="2302966"/>
            <a:chExt cx="8553142" cy="2173485"/>
          </a:xfrm>
        </p:grpSpPr>
        <p:grpSp>
          <p:nvGrpSpPr>
            <p:cNvPr id="23" name="Graphic 2">
              <a:extLst>
                <a:ext uri="{FF2B5EF4-FFF2-40B4-BE49-F238E27FC236}">
                  <a16:creationId xmlns:a16="http://schemas.microsoft.com/office/drawing/2014/main" id="{3DB9A6C7-0C14-77AE-3AB7-250DDF8CBDEE}"/>
                </a:ext>
              </a:extLst>
            </p:cNvPr>
            <p:cNvGrpSpPr/>
            <p:nvPr/>
          </p:nvGrpSpPr>
          <p:grpSpPr>
            <a:xfrm>
              <a:off x="7871248" y="2303859"/>
              <a:ext cx="2282206" cy="2172592"/>
              <a:chOff x="7871248" y="2303859"/>
              <a:chExt cx="2282206" cy="2172592"/>
            </a:xfrm>
            <a:solidFill>
              <a:srgbClr val="03A9F4"/>
            </a:solidFill>
          </p:grpSpPr>
          <p:sp>
            <p:nvSpPr>
              <p:cNvPr id="74" name="Freeform 73">
                <a:extLst>
                  <a:ext uri="{FF2B5EF4-FFF2-40B4-BE49-F238E27FC236}">
                    <a16:creationId xmlns:a16="http://schemas.microsoft.com/office/drawing/2014/main" id="{80250298-3CF8-F7B7-8856-5028D526D537}"/>
                  </a:ext>
                </a:extLst>
              </p:cNvPr>
              <p:cNvSpPr/>
              <p:nvPr/>
            </p:nvSpPr>
            <p:spPr>
              <a:xfrm>
                <a:off x="8269317" y="2590502"/>
                <a:ext cx="1597633" cy="1598414"/>
              </a:xfrm>
              <a:custGeom>
                <a:avLst/>
                <a:gdLst>
                  <a:gd name="connsiteX0" fmla="*/ 798817 w 1597633"/>
                  <a:gd name="connsiteY0" fmla="*/ 1598414 h 1598414"/>
                  <a:gd name="connsiteX1" fmla="*/ 0 w 1597633"/>
                  <a:gd name="connsiteY1" fmla="*/ 799207 h 1598414"/>
                  <a:gd name="connsiteX2" fmla="*/ 798817 w 1597633"/>
                  <a:gd name="connsiteY2" fmla="*/ 0 h 1598414"/>
                  <a:gd name="connsiteX3" fmla="*/ 1597634 w 1597633"/>
                  <a:gd name="connsiteY3" fmla="*/ 799207 h 1598414"/>
                  <a:gd name="connsiteX4" fmla="*/ 798817 w 1597633"/>
                  <a:gd name="connsiteY4" fmla="*/ 1598414 h 1598414"/>
                  <a:gd name="connsiteX5" fmla="*/ 798817 w 1597633"/>
                  <a:gd name="connsiteY5" fmla="*/ 41969 h 1598414"/>
                  <a:gd name="connsiteX6" fmla="*/ 41949 w 1597633"/>
                  <a:gd name="connsiteY6" fmla="*/ 799207 h 1598414"/>
                  <a:gd name="connsiteX7" fmla="*/ 798817 w 1597633"/>
                  <a:gd name="connsiteY7" fmla="*/ 1556444 h 1598414"/>
                  <a:gd name="connsiteX8" fmla="*/ 1555685 w 1597633"/>
                  <a:gd name="connsiteY8" fmla="*/ 799207 h 1598414"/>
                  <a:gd name="connsiteX9" fmla="*/ 798817 w 1597633"/>
                  <a:gd name="connsiteY9" fmla="*/ 41969 h 1598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7633" h="1598414">
                    <a:moveTo>
                      <a:pt x="798817" y="1598414"/>
                    </a:moveTo>
                    <a:cubicBezTo>
                      <a:pt x="358798" y="1598414"/>
                      <a:pt x="0" y="1240334"/>
                      <a:pt x="0" y="799207"/>
                    </a:cubicBezTo>
                    <a:cubicBezTo>
                      <a:pt x="0" y="358973"/>
                      <a:pt x="357906" y="0"/>
                      <a:pt x="798817" y="0"/>
                    </a:cubicBezTo>
                    <a:cubicBezTo>
                      <a:pt x="1238836" y="0"/>
                      <a:pt x="1597634" y="358081"/>
                      <a:pt x="1597634" y="799207"/>
                    </a:cubicBezTo>
                    <a:cubicBezTo>
                      <a:pt x="1597634" y="1240334"/>
                      <a:pt x="1238836" y="1598414"/>
                      <a:pt x="798817" y="1598414"/>
                    </a:cubicBezTo>
                    <a:close/>
                    <a:moveTo>
                      <a:pt x="798817" y="41969"/>
                    </a:moveTo>
                    <a:cubicBezTo>
                      <a:pt x="381112" y="41969"/>
                      <a:pt x="41949" y="382191"/>
                      <a:pt x="41949" y="799207"/>
                    </a:cubicBezTo>
                    <a:cubicBezTo>
                      <a:pt x="41949" y="1216223"/>
                      <a:pt x="382004" y="1556444"/>
                      <a:pt x="798817" y="1556444"/>
                    </a:cubicBezTo>
                    <a:cubicBezTo>
                      <a:pt x="1216523" y="1556444"/>
                      <a:pt x="1555685" y="1216223"/>
                      <a:pt x="1555685" y="799207"/>
                    </a:cubicBezTo>
                    <a:cubicBezTo>
                      <a:pt x="1555685" y="382191"/>
                      <a:pt x="1216523" y="41969"/>
                      <a:pt x="798817" y="41969"/>
                    </a:cubicBezTo>
                    <a:close/>
                  </a:path>
                </a:pathLst>
              </a:custGeom>
              <a:solidFill>
                <a:schemeClr val="accent5"/>
              </a:solidFill>
              <a:ln w="8925" cap="flat">
                <a:noFill/>
                <a:prstDash val="solid"/>
                <a:miter/>
              </a:ln>
            </p:spPr>
            <p:txBody>
              <a:bodyPr rtlCol="0" anchor="ctr"/>
              <a:lstStyle/>
              <a:p>
                <a:endParaRPr lang="en-US" dirty="0">
                  <a:latin typeface="Lato Light" panose="020F0302020204030203" pitchFamily="34" charset="77"/>
                </a:endParaRPr>
              </a:p>
            </p:txBody>
          </p:sp>
          <p:sp>
            <p:nvSpPr>
              <p:cNvPr id="75" name="Freeform 74">
                <a:extLst>
                  <a:ext uri="{FF2B5EF4-FFF2-40B4-BE49-F238E27FC236}">
                    <a16:creationId xmlns:a16="http://schemas.microsoft.com/office/drawing/2014/main" id="{53ED31FA-0202-F8D6-FF4A-E46DD36CC3BD}"/>
                  </a:ext>
                </a:extLst>
              </p:cNvPr>
              <p:cNvSpPr/>
              <p:nvPr/>
            </p:nvSpPr>
            <p:spPr>
              <a:xfrm>
                <a:off x="7988102" y="2303859"/>
                <a:ext cx="2165352" cy="2172592"/>
              </a:xfrm>
              <a:custGeom>
                <a:avLst/>
                <a:gdLst>
                  <a:gd name="connsiteX0" fmla="*/ 1080033 w 2165352"/>
                  <a:gd name="connsiteY0" fmla="*/ 2172593 h 2172592"/>
                  <a:gd name="connsiteX1" fmla="*/ 1059504 w 2165352"/>
                  <a:gd name="connsiteY1" fmla="*/ 2152055 h 2172592"/>
                  <a:gd name="connsiteX2" fmla="*/ 1080033 w 2165352"/>
                  <a:gd name="connsiteY2" fmla="*/ 2131517 h 2172592"/>
                  <a:gd name="connsiteX3" fmla="*/ 2124296 w 2165352"/>
                  <a:gd name="connsiteY3" fmla="*/ 1089422 h 2172592"/>
                  <a:gd name="connsiteX4" fmla="*/ 2124296 w 2165352"/>
                  <a:gd name="connsiteY4" fmla="*/ 1086743 h 2172592"/>
                  <a:gd name="connsiteX5" fmla="*/ 1080033 w 2165352"/>
                  <a:gd name="connsiteY5" fmla="*/ 41970 h 2172592"/>
                  <a:gd name="connsiteX6" fmla="*/ 42017 w 2165352"/>
                  <a:gd name="connsiteY6" fmla="*/ 976908 h 2172592"/>
                  <a:gd name="connsiteX7" fmla="*/ 18811 w 2165352"/>
                  <a:gd name="connsiteY7" fmla="*/ 995660 h 2172592"/>
                  <a:gd name="connsiteX8" fmla="*/ 68 w 2165352"/>
                  <a:gd name="connsiteY8" fmla="*/ 972443 h 2172592"/>
                  <a:gd name="connsiteX9" fmla="*/ 1080033 w 2165352"/>
                  <a:gd name="connsiteY9" fmla="*/ 0 h 2172592"/>
                  <a:gd name="connsiteX10" fmla="*/ 2165352 w 2165352"/>
                  <a:gd name="connsiteY10" fmla="*/ 1083171 h 2172592"/>
                  <a:gd name="connsiteX11" fmla="*/ 2165352 w 2165352"/>
                  <a:gd name="connsiteY11" fmla="*/ 1085850 h 2172592"/>
                  <a:gd name="connsiteX12" fmla="*/ 1080033 w 2165352"/>
                  <a:gd name="connsiteY12" fmla="*/ 2172593 h 2172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65352" h="2172592">
                    <a:moveTo>
                      <a:pt x="1080033" y="2172593"/>
                    </a:moveTo>
                    <a:cubicBezTo>
                      <a:pt x="1068430" y="2172593"/>
                      <a:pt x="1059504" y="2163663"/>
                      <a:pt x="1059504" y="2152055"/>
                    </a:cubicBezTo>
                    <a:cubicBezTo>
                      <a:pt x="1059504" y="2140446"/>
                      <a:pt x="1068430" y="2131517"/>
                      <a:pt x="1080033" y="2131517"/>
                    </a:cubicBezTo>
                    <a:cubicBezTo>
                      <a:pt x="1654824" y="2131517"/>
                      <a:pt x="2122511" y="1664494"/>
                      <a:pt x="2124296" y="1089422"/>
                    </a:cubicBezTo>
                    <a:cubicBezTo>
                      <a:pt x="2124296" y="1088529"/>
                      <a:pt x="2124296" y="1087636"/>
                      <a:pt x="2124296" y="1086743"/>
                    </a:cubicBezTo>
                    <a:cubicBezTo>
                      <a:pt x="2124296" y="510778"/>
                      <a:pt x="1655716" y="41970"/>
                      <a:pt x="1080033" y="41970"/>
                    </a:cubicBezTo>
                    <a:cubicBezTo>
                      <a:pt x="543620" y="41970"/>
                      <a:pt x="97354" y="443806"/>
                      <a:pt x="42017" y="976908"/>
                    </a:cubicBezTo>
                    <a:cubicBezTo>
                      <a:pt x="41124" y="988517"/>
                      <a:pt x="30414" y="996553"/>
                      <a:pt x="18811" y="995660"/>
                    </a:cubicBezTo>
                    <a:cubicBezTo>
                      <a:pt x="7208" y="994767"/>
                      <a:pt x="-825" y="984052"/>
                      <a:pt x="68" y="972443"/>
                    </a:cubicBezTo>
                    <a:cubicBezTo>
                      <a:pt x="58082" y="417909"/>
                      <a:pt x="522199" y="0"/>
                      <a:pt x="1080033" y="0"/>
                    </a:cubicBezTo>
                    <a:cubicBezTo>
                      <a:pt x="1678030" y="0"/>
                      <a:pt x="2163568" y="485775"/>
                      <a:pt x="2165352" y="1083171"/>
                    </a:cubicBezTo>
                    <a:cubicBezTo>
                      <a:pt x="2165352" y="1084064"/>
                      <a:pt x="2165352" y="1084957"/>
                      <a:pt x="2165352" y="1085850"/>
                    </a:cubicBezTo>
                    <a:cubicBezTo>
                      <a:pt x="2165352" y="1685032"/>
                      <a:pt x="1678922" y="2172593"/>
                      <a:pt x="1080033" y="2172593"/>
                    </a:cubicBezTo>
                    <a:close/>
                  </a:path>
                </a:pathLst>
              </a:custGeom>
              <a:solidFill>
                <a:schemeClr val="accent5"/>
              </a:solidFill>
              <a:ln w="8925" cap="flat">
                <a:noFill/>
                <a:prstDash val="solid"/>
                <a:miter/>
              </a:ln>
            </p:spPr>
            <p:txBody>
              <a:bodyPr rtlCol="0" anchor="ctr"/>
              <a:lstStyle/>
              <a:p>
                <a:endParaRPr lang="en-US" dirty="0">
                  <a:latin typeface="Lato Light" panose="020F0302020204030203" pitchFamily="34" charset="77"/>
                </a:endParaRPr>
              </a:p>
            </p:txBody>
          </p:sp>
          <p:sp>
            <p:nvSpPr>
              <p:cNvPr id="76" name="Freeform 75">
                <a:extLst>
                  <a:ext uri="{FF2B5EF4-FFF2-40B4-BE49-F238E27FC236}">
                    <a16:creationId xmlns:a16="http://schemas.microsoft.com/office/drawing/2014/main" id="{3FC5C0C6-C382-35C2-831B-21D317712EA6}"/>
                  </a:ext>
                </a:extLst>
              </p:cNvPr>
              <p:cNvSpPr/>
              <p:nvPr/>
            </p:nvSpPr>
            <p:spPr>
              <a:xfrm>
                <a:off x="7871248" y="3257549"/>
                <a:ext cx="264189" cy="132159"/>
              </a:xfrm>
              <a:custGeom>
                <a:avLst/>
                <a:gdLst>
                  <a:gd name="connsiteX0" fmla="*/ 264190 w 264189"/>
                  <a:gd name="connsiteY0" fmla="*/ 132160 h 132159"/>
                  <a:gd name="connsiteX1" fmla="*/ 223133 w 264189"/>
                  <a:gd name="connsiteY1" fmla="*/ 132160 h 132159"/>
                  <a:gd name="connsiteX2" fmla="*/ 132095 w 264189"/>
                  <a:gd name="connsiteY2" fmla="*/ 41077 h 132159"/>
                  <a:gd name="connsiteX3" fmla="*/ 41056 w 264189"/>
                  <a:gd name="connsiteY3" fmla="*/ 132160 h 132159"/>
                  <a:gd name="connsiteX4" fmla="*/ 0 w 264189"/>
                  <a:gd name="connsiteY4" fmla="*/ 132160 h 132159"/>
                  <a:gd name="connsiteX5" fmla="*/ 132095 w 264189"/>
                  <a:gd name="connsiteY5" fmla="*/ 0 h 132159"/>
                  <a:gd name="connsiteX6" fmla="*/ 264190 w 264189"/>
                  <a:gd name="connsiteY6" fmla="*/ 132160 h 132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189" h="132159">
                    <a:moveTo>
                      <a:pt x="264190" y="132160"/>
                    </a:moveTo>
                    <a:lnTo>
                      <a:pt x="223133" y="132160"/>
                    </a:lnTo>
                    <a:cubicBezTo>
                      <a:pt x="223133" y="82153"/>
                      <a:pt x="182076" y="41077"/>
                      <a:pt x="132095" y="41077"/>
                    </a:cubicBezTo>
                    <a:cubicBezTo>
                      <a:pt x="82113" y="41077"/>
                      <a:pt x="41056" y="82153"/>
                      <a:pt x="41056" y="132160"/>
                    </a:cubicBezTo>
                    <a:lnTo>
                      <a:pt x="0" y="132160"/>
                    </a:lnTo>
                    <a:cubicBezTo>
                      <a:pt x="0" y="58936"/>
                      <a:pt x="58907" y="0"/>
                      <a:pt x="132095" y="0"/>
                    </a:cubicBezTo>
                    <a:cubicBezTo>
                      <a:pt x="205283" y="0"/>
                      <a:pt x="264190" y="59829"/>
                      <a:pt x="264190" y="132160"/>
                    </a:cubicBezTo>
                    <a:close/>
                  </a:path>
                </a:pathLst>
              </a:custGeom>
              <a:solidFill>
                <a:schemeClr val="accent5"/>
              </a:solidFill>
              <a:ln w="8925" cap="flat">
                <a:noFill/>
                <a:prstDash val="solid"/>
                <a:miter/>
              </a:ln>
            </p:spPr>
            <p:txBody>
              <a:bodyPr rtlCol="0" anchor="ctr"/>
              <a:lstStyle/>
              <a:p>
                <a:endParaRPr lang="en-US" dirty="0">
                  <a:latin typeface="Lato Light" panose="020F0302020204030203" pitchFamily="34" charset="77"/>
                </a:endParaRPr>
              </a:p>
            </p:txBody>
          </p:sp>
        </p:grpSp>
        <p:grpSp>
          <p:nvGrpSpPr>
            <p:cNvPr id="24" name="Graphic 2">
              <a:extLst>
                <a:ext uri="{FF2B5EF4-FFF2-40B4-BE49-F238E27FC236}">
                  <a16:creationId xmlns:a16="http://schemas.microsoft.com/office/drawing/2014/main" id="{7EA7F5BB-88B2-AB3F-24F9-78982CB05AF8}"/>
                </a:ext>
              </a:extLst>
            </p:cNvPr>
            <p:cNvGrpSpPr/>
            <p:nvPr/>
          </p:nvGrpSpPr>
          <p:grpSpPr>
            <a:xfrm>
              <a:off x="5747912" y="2590502"/>
              <a:ext cx="2387525" cy="1885057"/>
              <a:chOff x="5747912" y="2590502"/>
              <a:chExt cx="2387525" cy="1885057"/>
            </a:xfrm>
            <a:solidFill>
              <a:srgbClr val="00CEE8"/>
            </a:solidFill>
          </p:grpSpPr>
          <p:sp>
            <p:nvSpPr>
              <p:cNvPr id="35" name="Freeform 34">
                <a:extLst>
                  <a:ext uri="{FF2B5EF4-FFF2-40B4-BE49-F238E27FC236}">
                    <a16:creationId xmlns:a16="http://schemas.microsoft.com/office/drawing/2014/main" id="{6E3F2101-8766-51DE-8AD1-A36AA1634622}"/>
                  </a:ext>
                </a:extLst>
              </p:cNvPr>
              <p:cNvSpPr/>
              <p:nvPr/>
            </p:nvSpPr>
            <p:spPr>
              <a:xfrm>
                <a:off x="5747912" y="3389709"/>
                <a:ext cx="264189" cy="132159"/>
              </a:xfrm>
              <a:custGeom>
                <a:avLst/>
                <a:gdLst>
                  <a:gd name="connsiteX0" fmla="*/ 132095 w 264189"/>
                  <a:gd name="connsiteY0" fmla="*/ 132159 h 132159"/>
                  <a:gd name="connsiteX1" fmla="*/ 0 w 264189"/>
                  <a:gd name="connsiteY1" fmla="*/ 0 h 132159"/>
                  <a:gd name="connsiteX2" fmla="*/ 41056 w 264189"/>
                  <a:gd name="connsiteY2" fmla="*/ 0 h 132159"/>
                  <a:gd name="connsiteX3" fmla="*/ 132095 w 264189"/>
                  <a:gd name="connsiteY3" fmla="*/ 91083 h 132159"/>
                  <a:gd name="connsiteX4" fmla="*/ 223133 w 264189"/>
                  <a:gd name="connsiteY4" fmla="*/ 0 h 132159"/>
                  <a:gd name="connsiteX5" fmla="*/ 264190 w 264189"/>
                  <a:gd name="connsiteY5" fmla="*/ 0 h 132159"/>
                  <a:gd name="connsiteX6" fmla="*/ 132095 w 264189"/>
                  <a:gd name="connsiteY6" fmla="*/ 132159 h 132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189" h="132159">
                    <a:moveTo>
                      <a:pt x="132095" y="132159"/>
                    </a:moveTo>
                    <a:cubicBezTo>
                      <a:pt x="58907" y="132159"/>
                      <a:pt x="0" y="73223"/>
                      <a:pt x="0" y="0"/>
                    </a:cubicBezTo>
                    <a:lnTo>
                      <a:pt x="41056" y="0"/>
                    </a:lnTo>
                    <a:cubicBezTo>
                      <a:pt x="41056" y="50006"/>
                      <a:pt x="82113" y="91083"/>
                      <a:pt x="132095" y="91083"/>
                    </a:cubicBezTo>
                    <a:cubicBezTo>
                      <a:pt x="182077" y="91083"/>
                      <a:pt x="223133" y="50006"/>
                      <a:pt x="223133" y="0"/>
                    </a:cubicBezTo>
                    <a:lnTo>
                      <a:pt x="264190" y="0"/>
                    </a:lnTo>
                    <a:cubicBezTo>
                      <a:pt x="264190" y="73223"/>
                      <a:pt x="205283" y="132159"/>
                      <a:pt x="132095" y="132159"/>
                    </a:cubicBezTo>
                    <a:close/>
                  </a:path>
                </a:pathLst>
              </a:custGeom>
              <a:solidFill>
                <a:schemeClr val="accent6"/>
              </a:solidFill>
              <a:ln w="8925" cap="flat">
                <a:noFill/>
                <a:prstDash val="solid"/>
                <a:miter/>
              </a:ln>
            </p:spPr>
            <p:txBody>
              <a:bodyPr rtlCol="0" anchor="ctr"/>
              <a:lstStyle/>
              <a:p>
                <a:endParaRPr lang="en-US" dirty="0">
                  <a:latin typeface="Lato Light" panose="020F0302020204030203" pitchFamily="34" charset="77"/>
                </a:endParaRPr>
              </a:p>
            </p:txBody>
          </p:sp>
          <p:sp>
            <p:nvSpPr>
              <p:cNvPr id="36" name="Freeform 35">
                <a:extLst>
                  <a:ext uri="{FF2B5EF4-FFF2-40B4-BE49-F238E27FC236}">
                    <a16:creationId xmlns:a16="http://schemas.microsoft.com/office/drawing/2014/main" id="{26D238D0-37E6-EF45-5907-0A4DB095720C}"/>
                  </a:ext>
                </a:extLst>
              </p:cNvPr>
              <p:cNvSpPr/>
              <p:nvPr/>
            </p:nvSpPr>
            <p:spPr>
              <a:xfrm>
                <a:off x="6139734" y="2590502"/>
                <a:ext cx="1597633" cy="1598414"/>
              </a:xfrm>
              <a:custGeom>
                <a:avLst/>
                <a:gdLst>
                  <a:gd name="connsiteX0" fmla="*/ 798817 w 1597633"/>
                  <a:gd name="connsiteY0" fmla="*/ 1598414 h 1598414"/>
                  <a:gd name="connsiteX1" fmla="*/ 0 w 1597633"/>
                  <a:gd name="connsiteY1" fmla="*/ 799207 h 1598414"/>
                  <a:gd name="connsiteX2" fmla="*/ 798817 w 1597633"/>
                  <a:gd name="connsiteY2" fmla="*/ 0 h 1598414"/>
                  <a:gd name="connsiteX3" fmla="*/ 1597634 w 1597633"/>
                  <a:gd name="connsiteY3" fmla="*/ 799207 h 1598414"/>
                  <a:gd name="connsiteX4" fmla="*/ 798817 w 1597633"/>
                  <a:gd name="connsiteY4" fmla="*/ 1598414 h 1598414"/>
                  <a:gd name="connsiteX5" fmla="*/ 798817 w 1597633"/>
                  <a:gd name="connsiteY5" fmla="*/ 41969 h 1598414"/>
                  <a:gd name="connsiteX6" fmla="*/ 41949 w 1597633"/>
                  <a:gd name="connsiteY6" fmla="*/ 799207 h 1598414"/>
                  <a:gd name="connsiteX7" fmla="*/ 798817 w 1597633"/>
                  <a:gd name="connsiteY7" fmla="*/ 1556444 h 1598414"/>
                  <a:gd name="connsiteX8" fmla="*/ 1555685 w 1597633"/>
                  <a:gd name="connsiteY8" fmla="*/ 799207 h 1598414"/>
                  <a:gd name="connsiteX9" fmla="*/ 798817 w 1597633"/>
                  <a:gd name="connsiteY9" fmla="*/ 41969 h 1598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7633" h="1598414">
                    <a:moveTo>
                      <a:pt x="798817" y="1598414"/>
                    </a:moveTo>
                    <a:cubicBezTo>
                      <a:pt x="358798" y="1598414"/>
                      <a:pt x="0" y="1240334"/>
                      <a:pt x="0" y="799207"/>
                    </a:cubicBezTo>
                    <a:cubicBezTo>
                      <a:pt x="0" y="358973"/>
                      <a:pt x="357906" y="0"/>
                      <a:pt x="798817" y="0"/>
                    </a:cubicBezTo>
                    <a:cubicBezTo>
                      <a:pt x="1238836" y="0"/>
                      <a:pt x="1597634" y="358081"/>
                      <a:pt x="1597634" y="799207"/>
                    </a:cubicBezTo>
                    <a:cubicBezTo>
                      <a:pt x="1597634" y="1240334"/>
                      <a:pt x="1239728" y="1598414"/>
                      <a:pt x="798817" y="1598414"/>
                    </a:cubicBezTo>
                    <a:close/>
                    <a:moveTo>
                      <a:pt x="798817" y="41969"/>
                    </a:moveTo>
                    <a:cubicBezTo>
                      <a:pt x="381111" y="41969"/>
                      <a:pt x="41949" y="382191"/>
                      <a:pt x="41949" y="799207"/>
                    </a:cubicBezTo>
                    <a:cubicBezTo>
                      <a:pt x="41949" y="1216223"/>
                      <a:pt x="382004" y="1556444"/>
                      <a:pt x="798817" y="1556444"/>
                    </a:cubicBezTo>
                    <a:cubicBezTo>
                      <a:pt x="1216522" y="1556444"/>
                      <a:pt x="1555685" y="1216223"/>
                      <a:pt x="1555685" y="799207"/>
                    </a:cubicBezTo>
                    <a:cubicBezTo>
                      <a:pt x="1555685" y="382191"/>
                      <a:pt x="1216522" y="41969"/>
                      <a:pt x="798817" y="41969"/>
                    </a:cubicBezTo>
                    <a:close/>
                  </a:path>
                </a:pathLst>
              </a:custGeom>
              <a:solidFill>
                <a:schemeClr val="accent6"/>
              </a:solidFill>
              <a:ln w="8925" cap="flat">
                <a:noFill/>
                <a:prstDash val="solid"/>
                <a:miter/>
              </a:ln>
            </p:spPr>
            <p:txBody>
              <a:bodyPr rtlCol="0" anchor="ctr"/>
              <a:lstStyle/>
              <a:p>
                <a:endParaRPr lang="en-US" dirty="0">
                  <a:latin typeface="Lato Light" panose="020F0302020204030203" pitchFamily="34" charset="77"/>
                </a:endParaRPr>
              </a:p>
            </p:txBody>
          </p:sp>
          <p:sp>
            <p:nvSpPr>
              <p:cNvPr id="37" name="Freeform 36">
                <a:extLst>
                  <a:ext uri="{FF2B5EF4-FFF2-40B4-BE49-F238E27FC236}">
                    <a16:creationId xmlns:a16="http://schemas.microsoft.com/office/drawing/2014/main" id="{BE7210C8-E733-DC0C-AFD3-7DBD353F00A7}"/>
                  </a:ext>
                </a:extLst>
              </p:cNvPr>
              <p:cNvSpPr/>
              <p:nvPr/>
            </p:nvSpPr>
            <p:spPr>
              <a:xfrm>
                <a:off x="5859411" y="3479831"/>
                <a:ext cx="2160064" cy="995727"/>
              </a:xfrm>
              <a:custGeom>
                <a:avLst/>
                <a:gdLst>
                  <a:gd name="connsiteX0" fmla="*/ 1079140 w 2160064"/>
                  <a:gd name="connsiteY0" fmla="*/ 995728 h 995727"/>
                  <a:gd name="connsiteX1" fmla="*/ 68 w 2160064"/>
                  <a:gd name="connsiteY1" fmla="*/ 23285 h 995727"/>
                  <a:gd name="connsiteX2" fmla="*/ 18811 w 2160064"/>
                  <a:gd name="connsiteY2" fmla="*/ 68 h 995727"/>
                  <a:gd name="connsiteX3" fmla="*/ 42017 w 2160064"/>
                  <a:gd name="connsiteY3" fmla="*/ 18820 h 995727"/>
                  <a:gd name="connsiteX4" fmla="*/ 1080033 w 2160064"/>
                  <a:gd name="connsiteY4" fmla="*/ 953758 h 995727"/>
                  <a:gd name="connsiteX5" fmla="*/ 2118048 w 2160064"/>
                  <a:gd name="connsiteY5" fmla="*/ 18820 h 995727"/>
                  <a:gd name="connsiteX6" fmla="*/ 2141254 w 2160064"/>
                  <a:gd name="connsiteY6" fmla="*/ 68 h 995727"/>
                  <a:gd name="connsiteX7" fmla="*/ 2159997 w 2160064"/>
                  <a:gd name="connsiteY7" fmla="*/ 23285 h 995727"/>
                  <a:gd name="connsiteX8" fmla="*/ 1079140 w 2160064"/>
                  <a:gd name="connsiteY8" fmla="*/ 995728 h 995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60064" h="995727">
                    <a:moveTo>
                      <a:pt x="1079140" y="995728"/>
                    </a:moveTo>
                    <a:cubicBezTo>
                      <a:pt x="521307" y="995728"/>
                      <a:pt x="57190" y="577818"/>
                      <a:pt x="68" y="23285"/>
                    </a:cubicBezTo>
                    <a:cubicBezTo>
                      <a:pt x="-825" y="11676"/>
                      <a:pt x="7208" y="1853"/>
                      <a:pt x="18811" y="68"/>
                    </a:cubicBezTo>
                    <a:cubicBezTo>
                      <a:pt x="30414" y="-825"/>
                      <a:pt x="40232" y="7211"/>
                      <a:pt x="42017" y="18820"/>
                    </a:cubicBezTo>
                    <a:cubicBezTo>
                      <a:pt x="97354" y="551922"/>
                      <a:pt x="543620" y="953758"/>
                      <a:pt x="1080033" y="953758"/>
                    </a:cubicBezTo>
                    <a:cubicBezTo>
                      <a:pt x="1616445" y="953758"/>
                      <a:pt x="2062711" y="551922"/>
                      <a:pt x="2118048" y="18820"/>
                    </a:cubicBezTo>
                    <a:cubicBezTo>
                      <a:pt x="2118941" y="7211"/>
                      <a:pt x="2129651" y="-825"/>
                      <a:pt x="2141254" y="68"/>
                    </a:cubicBezTo>
                    <a:cubicBezTo>
                      <a:pt x="2152857" y="960"/>
                      <a:pt x="2160890" y="11676"/>
                      <a:pt x="2159997" y="23285"/>
                    </a:cubicBezTo>
                    <a:cubicBezTo>
                      <a:pt x="2101090" y="577818"/>
                      <a:pt x="1636973" y="995728"/>
                      <a:pt x="1079140" y="995728"/>
                    </a:cubicBezTo>
                    <a:close/>
                  </a:path>
                </a:pathLst>
              </a:custGeom>
              <a:solidFill>
                <a:schemeClr val="accent6"/>
              </a:solidFill>
              <a:ln w="8925" cap="flat">
                <a:noFill/>
                <a:prstDash val="solid"/>
                <a:miter/>
              </a:ln>
            </p:spPr>
            <p:txBody>
              <a:bodyPr rtlCol="0" anchor="ctr"/>
              <a:lstStyle/>
              <a:p>
                <a:endParaRPr lang="en-US" dirty="0">
                  <a:latin typeface="Lato Light" panose="020F0302020204030203" pitchFamily="34" charset="77"/>
                </a:endParaRPr>
              </a:p>
            </p:txBody>
          </p:sp>
          <p:sp>
            <p:nvSpPr>
              <p:cNvPr id="73" name="Freeform 72">
                <a:extLst>
                  <a:ext uri="{FF2B5EF4-FFF2-40B4-BE49-F238E27FC236}">
                    <a16:creationId xmlns:a16="http://schemas.microsoft.com/office/drawing/2014/main" id="{60E4C787-4E6C-E3B0-8ADF-DFE13BCD8F7D}"/>
                  </a:ext>
                </a:extLst>
              </p:cNvPr>
              <p:cNvSpPr/>
              <p:nvPr/>
            </p:nvSpPr>
            <p:spPr>
              <a:xfrm>
                <a:off x="7871248" y="3389709"/>
                <a:ext cx="264189" cy="132159"/>
              </a:xfrm>
              <a:custGeom>
                <a:avLst/>
                <a:gdLst>
                  <a:gd name="connsiteX0" fmla="*/ 132095 w 264189"/>
                  <a:gd name="connsiteY0" fmla="*/ 132159 h 132159"/>
                  <a:gd name="connsiteX1" fmla="*/ 0 w 264189"/>
                  <a:gd name="connsiteY1" fmla="*/ 0 h 132159"/>
                  <a:gd name="connsiteX2" fmla="*/ 41056 w 264189"/>
                  <a:gd name="connsiteY2" fmla="*/ 0 h 132159"/>
                  <a:gd name="connsiteX3" fmla="*/ 132095 w 264189"/>
                  <a:gd name="connsiteY3" fmla="*/ 91083 h 132159"/>
                  <a:gd name="connsiteX4" fmla="*/ 223133 w 264189"/>
                  <a:gd name="connsiteY4" fmla="*/ 0 h 132159"/>
                  <a:gd name="connsiteX5" fmla="*/ 264190 w 264189"/>
                  <a:gd name="connsiteY5" fmla="*/ 0 h 132159"/>
                  <a:gd name="connsiteX6" fmla="*/ 132095 w 264189"/>
                  <a:gd name="connsiteY6" fmla="*/ 132159 h 132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189" h="132159">
                    <a:moveTo>
                      <a:pt x="132095" y="132159"/>
                    </a:moveTo>
                    <a:cubicBezTo>
                      <a:pt x="58907" y="132159"/>
                      <a:pt x="0" y="73223"/>
                      <a:pt x="0" y="0"/>
                    </a:cubicBezTo>
                    <a:lnTo>
                      <a:pt x="41056" y="0"/>
                    </a:lnTo>
                    <a:cubicBezTo>
                      <a:pt x="41056" y="50006"/>
                      <a:pt x="82113" y="91083"/>
                      <a:pt x="132095" y="91083"/>
                    </a:cubicBezTo>
                    <a:cubicBezTo>
                      <a:pt x="182076" y="91083"/>
                      <a:pt x="223133" y="50006"/>
                      <a:pt x="223133" y="0"/>
                    </a:cubicBezTo>
                    <a:lnTo>
                      <a:pt x="264190" y="0"/>
                    </a:lnTo>
                    <a:cubicBezTo>
                      <a:pt x="264190" y="73223"/>
                      <a:pt x="205283" y="132159"/>
                      <a:pt x="132095" y="132159"/>
                    </a:cubicBezTo>
                    <a:close/>
                  </a:path>
                </a:pathLst>
              </a:custGeom>
              <a:solidFill>
                <a:schemeClr val="accent6"/>
              </a:solidFill>
              <a:ln w="8925" cap="flat">
                <a:noFill/>
                <a:prstDash val="solid"/>
                <a:miter/>
              </a:ln>
            </p:spPr>
            <p:txBody>
              <a:bodyPr rtlCol="0" anchor="ctr"/>
              <a:lstStyle/>
              <a:p>
                <a:endParaRPr lang="en-US" dirty="0">
                  <a:latin typeface="Lato Light" panose="020F0302020204030203" pitchFamily="34" charset="77"/>
                </a:endParaRPr>
              </a:p>
            </p:txBody>
          </p:sp>
        </p:grpSp>
        <p:grpSp>
          <p:nvGrpSpPr>
            <p:cNvPr id="25" name="Graphic 2">
              <a:extLst>
                <a:ext uri="{FF2B5EF4-FFF2-40B4-BE49-F238E27FC236}">
                  <a16:creationId xmlns:a16="http://schemas.microsoft.com/office/drawing/2014/main" id="{0C8D9504-8AB9-B6BB-FE82-FE0D011A9E4F}"/>
                </a:ext>
              </a:extLst>
            </p:cNvPr>
            <p:cNvGrpSpPr/>
            <p:nvPr/>
          </p:nvGrpSpPr>
          <p:grpSpPr>
            <a:xfrm>
              <a:off x="3618328" y="2303859"/>
              <a:ext cx="2393773" cy="1885057"/>
              <a:chOff x="3618328" y="2303859"/>
              <a:chExt cx="2393773" cy="1885057"/>
            </a:xfrm>
            <a:solidFill>
              <a:srgbClr val="FFD000"/>
            </a:solidFill>
          </p:grpSpPr>
          <p:sp>
            <p:nvSpPr>
              <p:cNvPr id="31" name="Freeform 30">
                <a:extLst>
                  <a:ext uri="{FF2B5EF4-FFF2-40B4-BE49-F238E27FC236}">
                    <a16:creationId xmlns:a16="http://schemas.microsoft.com/office/drawing/2014/main" id="{590BA307-7AA7-12B7-7A33-A111FECAA711}"/>
                  </a:ext>
                </a:extLst>
              </p:cNvPr>
              <p:cNvSpPr/>
              <p:nvPr/>
            </p:nvSpPr>
            <p:spPr>
              <a:xfrm>
                <a:off x="4016398" y="2590502"/>
                <a:ext cx="1597633" cy="1598414"/>
              </a:xfrm>
              <a:custGeom>
                <a:avLst/>
                <a:gdLst>
                  <a:gd name="connsiteX0" fmla="*/ 798817 w 1597633"/>
                  <a:gd name="connsiteY0" fmla="*/ 1598414 h 1598414"/>
                  <a:gd name="connsiteX1" fmla="*/ 0 w 1597633"/>
                  <a:gd name="connsiteY1" fmla="*/ 799207 h 1598414"/>
                  <a:gd name="connsiteX2" fmla="*/ 798817 w 1597633"/>
                  <a:gd name="connsiteY2" fmla="*/ 0 h 1598414"/>
                  <a:gd name="connsiteX3" fmla="*/ 1597634 w 1597633"/>
                  <a:gd name="connsiteY3" fmla="*/ 799207 h 1598414"/>
                  <a:gd name="connsiteX4" fmla="*/ 798817 w 1597633"/>
                  <a:gd name="connsiteY4" fmla="*/ 1598414 h 1598414"/>
                  <a:gd name="connsiteX5" fmla="*/ 798817 w 1597633"/>
                  <a:gd name="connsiteY5" fmla="*/ 41969 h 1598414"/>
                  <a:gd name="connsiteX6" fmla="*/ 41949 w 1597633"/>
                  <a:gd name="connsiteY6" fmla="*/ 799207 h 1598414"/>
                  <a:gd name="connsiteX7" fmla="*/ 798817 w 1597633"/>
                  <a:gd name="connsiteY7" fmla="*/ 1556444 h 1598414"/>
                  <a:gd name="connsiteX8" fmla="*/ 1555685 w 1597633"/>
                  <a:gd name="connsiteY8" fmla="*/ 799207 h 1598414"/>
                  <a:gd name="connsiteX9" fmla="*/ 798817 w 1597633"/>
                  <a:gd name="connsiteY9" fmla="*/ 41969 h 1598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7633" h="1598414">
                    <a:moveTo>
                      <a:pt x="798817" y="1598414"/>
                    </a:moveTo>
                    <a:cubicBezTo>
                      <a:pt x="358798" y="1598414"/>
                      <a:pt x="0" y="1240334"/>
                      <a:pt x="0" y="799207"/>
                    </a:cubicBezTo>
                    <a:cubicBezTo>
                      <a:pt x="0" y="358973"/>
                      <a:pt x="357906" y="0"/>
                      <a:pt x="798817" y="0"/>
                    </a:cubicBezTo>
                    <a:cubicBezTo>
                      <a:pt x="1239729" y="0"/>
                      <a:pt x="1597634" y="358081"/>
                      <a:pt x="1597634" y="799207"/>
                    </a:cubicBezTo>
                    <a:cubicBezTo>
                      <a:pt x="1597634" y="1240334"/>
                      <a:pt x="1239729" y="1598414"/>
                      <a:pt x="798817" y="1598414"/>
                    </a:cubicBezTo>
                    <a:close/>
                    <a:moveTo>
                      <a:pt x="798817" y="41969"/>
                    </a:moveTo>
                    <a:cubicBezTo>
                      <a:pt x="381112" y="41969"/>
                      <a:pt x="41949" y="382191"/>
                      <a:pt x="41949" y="799207"/>
                    </a:cubicBezTo>
                    <a:cubicBezTo>
                      <a:pt x="41949" y="1216223"/>
                      <a:pt x="382004" y="1556444"/>
                      <a:pt x="798817" y="1556444"/>
                    </a:cubicBezTo>
                    <a:cubicBezTo>
                      <a:pt x="1215630" y="1556444"/>
                      <a:pt x="1555685" y="1216223"/>
                      <a:pt x="1555685" y="799207"/>
                    </a:cubicBezTo>
                    <a:cubicBezTo>
                      <a:pt x="1555685" y="382191"/>
                      <a:pt x="1216522" y="41969"/>
                      <a:pt x="798817" y="41969"/>
                    </a:cubicBezTo>
                    <a:close/>
                  </a:path>
                </a:pathLst>
              </a:custGeom>
              <a:solidFill>
                <a:schemeClr val="accent3"/>
              </a:solidFill>
              <a:ln w="8925" cap="flat">
                <a:noFill/>
                <a:prstDash val="solid"/>
                <a:miter/>
              </a:ln>
            </p:spPr>
            <p:txBody>
              <a:bodyPr rtlCol="0" anchor="ctr"/>
              <a:lstStyle/>
              <a:p>
                <a:endParaRPr lang="en-US" dirty="0">
                  <a:latin typeface="Lato Light" panose="020F0302020204030203" pitchFamily="34" charset="77"/>
                </a:endParaRPr>
              </a:p>
            </p:txBody>
          </p:sp>
          <p:sp>
            <p:nvSpPr>
              <p:cNvPr id="32" name="Freeform 31">
                <a:extLst>
                  <a:ext uri="{FF2B5EF4-FFF2-40B4-BE49-F238E27FC236}">
                    <a16:creationId xmlns:a16="http://schemas.microsoft.com/office/drawing/2014/main" id="{F75021B9-4048-A3B6-C7AF-E1EB6C8CF5A1}"/>
                  </a:ext>
                </a:extLst>
              </p:cNvPr>
              <p:cNvSpPr/>
              <p:nvPr/>
            </p:nvSpPr>
            <p:spPr>
              <a:xfrm>
                <a:off x="3736075" y="2303859"/>
                <a:ext cx="2159172" cy="995660"/>
              </a:xfrm>
              <a:custGeom>
                <a:avLst/>
                <a:gdLst>
                  <a:gd name="connsiteX0" fmla="*/ 2138577 w 2159172"/>
                  <a:gd name="connsiteY0" fmla="*/ 995660 h 995660"/>
                  <a:gd name="connsiteX1" fmla="*/ 2118049 w 2159172"/>
                  <a:gd name="connsiteY1" fmla="*/ 976908 h 995660"/>
                  <a:gd name="connsiteX2" fmla="*/ 1080032 w 2159172"/>
                  <a:gd name="connsiteY2" fmla="*/ 41077 h 995660"/>
                  <a:gd name="connsiteX3" fmla="*/ 42017 w 2159172"/>
                  <a:gd name="connsiteY3" fmla="*/ 976015 h 995660"/>
                  <a:gd name="connsiteX4" fmla="*/ 18811 w 2159172"/>
                  <a:gd name="connsiteY4" fmla="*/ 994767 h 995660"/>
                  <a:gd name="connsiteX5" fmla="*/ 68 w 2159172"/>
                  <a:gd name="connsiteY5" fmla="*/ 971550 h 995660"/>
                  <a:gd name="connsiteX6" fmla="*/ 1079140 w 2159172"/>
                  <a:gd name="connsiteY6" fmla="*/ 0 h 995660"/>
                  <a:gd name="connsiteX7" fmla="*/ 2159105 w 2159172"/>
                  <a:gd name="connsiteY7" fmla="*/ 972443 h 995660"/>
                  <a:gd name="connsiteX8" fmla="*/ 2140362 w 2159172"/>
                  <a:gd name="connsiteY8" fmla="*/ 995660 h 995660"/>
                  <a:gd name="connsiteX9" fmla="*/ 2138577 w 2159172"/>
                  <a:gd name="connsiteY9" fmla="*/ 995660 h 995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59172" h="995660">
                    <a:moveTo>
                      <a:pt x="2138577" y="995660"/>
                    </a:moveTo>
                    <a:cubicBezTo>
                      <a:pt x="2127866" y="995660"/>
                      <a:pt x="2118941" y="987624"/>
                      <a:pt x="2118049" y="976908"/>
                    </a:cubicBezTo>
                    <a:cubicBezTo>
                      <a:pt x="2062711" y="443806"/>
                      <a:pt x="1616445" y="41077"/>
                      <a:pt x="1080032" y="41077"/>
                    </a:cubicBezTo>
                    <a:cubicBezTo>
                      <a:pt x="543620" y="41077"/>
                      <a:pt x="97354" y="442913"/>
                      <a:pt x="42017" y="976015"/>
                    </a:cubicBezTo>
                    <a:cubicBezTo>
                      <a:pt x="41124" y="987624"/>
                      <a:pt x="30414" y="995660"/>
                      <a:pt x="18811" y="994767"/>
                    </a:cubicBezTo>
                    <a:cubicBezTo>
                      <a:pt x="7208" y="993874"/>
                      <a:pt x="-825" y="983159"/>
                      <a:pt x="68" y="971550"/>
                    </a:cubicBezTo>
                    <a:cubicBezTo>
                      <a:pt x="57190" y="417909"/>
                      <a:pt x="521307" y="0"/>
                      <a:pt x="1079140" y="0"/>
                    </a:cubicBezTo>
                    <a:cubicBezTo>
                      <a:pt x="1636973" y="0"/>
                      <a:pt x="2101090" y="417909"/>
                      <a:pt x="2159105" y="972443"/>
                    </a:cubicBezTo>
                    <a:cubicBezTo>
                      <a:pt x="2159997" y="984052"/>
                      <a:pt x="2151965" y="993874"/>
                      <a:pt x="2140362" y="995660"/>
                    </a:cubicBezTo>
                    <a:cubicBezTo>
                      <a:pt x="2139469" y="995660"/>
                      <a:pt x="2138577" y="995660"/>
                      <a:pt x="2138577" y="995660"/>
                    </a:cubicBezTo>
                    <a:close/>
                  </a:path>
                </a:pathLst>
              </a:custGeom>
              <a:solidFill>
                <a:schemeClr val="accent3"/>
              </a:solidFill>
              <a:ln w="8925" cap="flat">
                <a:noFill/>
                <a:prstDash val="solid"/>
                <a:miter/>
              </a:ln>
            </p:spPr>
            <p:txBody>
              <a:bodyPr rtlCol="0" anchor="ctr"/>
              <a:lstStyle/>
              <a:p>
                <a:endParaRPr lang="en-US" dirty="0">
                  <a:latin typeface="Lato Light" panose="020F0302020204030203" pitchFamily="34" charset="77"/>
                </a:endParaRPr>
              </a:p>
            </p:txBody>
          </p:sp>
          <p:sp>
            <p:nvSpPr>
              <p:cNvPr id="33" name="Freeform 32">
                <a:extLst>
                  <a:ext uri="{FF2B5EF4-FFF2-40B4-BE49-F238E27FC236}">
                    <a16:creationId xmlns:a16="http://schemas.microsoft.com/office/drawing/2014/main" id="{867BE251-5247-85A1-9911-05C299691F4E}"/>
                  </a:ext>
                </a:extLst>
              </p:cNvPr>
              <p:cNvSpPr/>
              <p:nvPr/>
            </p:nvSpPr>
            <p:spPr>
              <a:xfrm>
                <a:off x="3618328" y="3257549"/>
                <a:ext cx="264189" cy="132159"/>
              </a:xfrm>
              <a:custGeom>
                <a:avLst/>
                <a:gdLst>
                  <a:gd name="connsiteX0" fmla="*/ 264190 w 264189"/>
                  <a:gd name="connsiteY0" fmla="*/ 132160 h 132159"/>
                  <a:gd name="connsiteX1" fmla="*/ 223133 w 264189"/>
                  <a:gd name="connsiteY1" fmla="*/ 132160 h 132159"/>
                  <a:gd name="connsiteX2" fmla="*/ 132095 w 264189"/>
                  <a:gd name="connsiteY2" fmla="*/ 41077 h 132159"/>
                  <a:gd name="connsiteX3" fmla="*/ 41057 w 264189"/>
                  <a:gd name="connsiteY3" fmla="*/ 132160 h 132159"/>
                  <a:gd name="connsiteX4" fmla="*/ 0 w 264189"/>
                  <a:gd name="connsiteY4" fmla="*/ 132160 h 132159"/>
                  <a:gd name="connsiteX5" fmla="*/ 132095 w 264189"/>
                  <a:gd name="connsiteY5" fmla="*/ 0 h 132159"/>
                  <a:gd name="connsiteX6" fmla="*/ 264190 w 264189"/>
                  <a:gd name="connsiteY6" fmla="*/ 132160 h 132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189" h="132159">
                    <a:moveTo>
                      <a:pt x="264190" y="132160"/>
                    </a:moveTo>
                    <a:lnTo>
                      <a:pt x="223133" y="132160"/>
                    </a:lnTo>
                    <a:cubicBezTo>
                      <a:pt x="223133" y="82153"/>
                      <a:pt x="182077" y="41077"/>
                      <a:pt x="132095" y="41077"/>
                    </a:cubicBezTo>
                    <a:cubicBezTo>
                      <a:pt x="82113" y="41077"/>
                      <a:pt x="41057" y="82153"/>
                      <a:pt x="41057" y="132160"/>
                    </a:cubicBezTo>
                    <a:lnTo>
                      <a:pt x="0" y="132160"/>
                    </a:lnTo>
                    <a:cubicBezTo>
                      <a:pt x="0" y="58936"/>
                      <a:pt x="58907" y="0"/>
                      <a:pt x="132095" y="0"/>
                    </a:cubicBezTo>
                    <a:cubicBezTo>
                      <a:pt x="205283" y="0"/>
                      <a:pt x="264190" y="59829"/>
                      <a:pt x="264190" y="132160"/>
                    </a:cubicBezTo>
                    <a:close/>
                  </a:path>
                </a:pathLst>
              </a:custGeom>
              <a:solidFill>
                <a:schemeClr val="accent3"/>
              </a:solidFill>
              <a:ln w="8925" cap="flat">
                <a:noFill/>
                <a:prstDash val="solid"/>
                <a:miter/>
              </a:ln>
            </p:spPr>
            <p:txBody>
              <a:bodyPr rtlCol="0" anchor="ctr"/>
              <a:lstStyle/>
              <a:p>
                <a:endParaRPr lang="en-US" dirty="0">
                  <a:latin typeface="Lato Light" panose="020F0302020204030203" pitchFamily="34" charset="77"/>
                </a:endParaRPr>
              </a:p>
            </p:txBody>
          </p:sp>
          <p:sp>
            <p:nvSpPr>
              <p:cNvPr id="34" name="Freeform 33">
                <a:extLst>
                  <a:ext uri="{FF2B5EF4-FFF2-40B4-BE49-F238E27FC236}">
                    <a16:creationId xmlns:a16="http://schemas.microsoft.com/office/drawing/2014/main" id="{DEB08251-9210-89D1-1D43-AFB0B0F5A9DF}"/>
                  </a:ext>
                </a:extLst>
              </p:cNvPr>
              <p:cNvSpPr/>
              <p:nvPr/>
            </p:nvSpPr>
            <p:spPr>
              <a:xfrm>
                <a:off x="5747912" y="3257549"/>
                <a:ext cx="264189" cy="132159"/>
              </a:xfrm>
              <a:custGeom>
                <a:avLst/>
                <a:gdLst>
                  <a:gd name="connsiteX0" fmla="*/ 264190 w 264189"/>
                  <a:gd name="connsiteY0" fmla="*/ 132160 h 132159"/>
                  <a:gd name="connsiteX1" fmla="*/ 223133 w 264189"/>
                  <a:gd name="connsiteY1" fmla="*/ 132160 h 132159"/>
                  <a:gd name="connsiteX2" fmla="*/ 132095 w 264189"/>
                  <a:gd name="connsiteY2" fmla="*/ 41077 h 132159"/>
                  <a:gd name="connsiteX3" fmla="*/ 41056 w 264189"/>
                  <a:gd name="connsiteY3" fmla="*/ 132160 h 132159"/>
                  <a:gd name="connsiteX4" fmla="*/ 0 w 264189"/>
                  <a:gd name="connsiteY4" fmla="*/ 132160 h 132159"/>
                  <a:gd name="connsiteX5" fmla="*/ 132095 w 264189"/>
                  <a:gd name="connsiteY5" fmla="*/ 0 h 132159"/>
                  <a:gd name="connsiteX6" fmla="*/ 264190 w 264189"/>
                  <a:gd name="connsiteY6" fmla="*/ 132160 h 132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189" h="132159">
                    <a:moveTo>
                      <a:pt x="264190" y="132160"/>
                    </a:moveTo>
                    <a:lnTo>
                      <a:pt x="223133" y="132160"/>
                    </a:lnTo>
                    <a:cubicBezTo>
                      <a:pt x="223133" y="82153"/>
                      <a:pt x="182077" y="41077"/>
                      <a:pt x="132095" y="41077"/>
                    </a:cubicBezTo>
                    <a:cubicBezTo>
                      <a:pt x="82113" y="41077"/>
                      <a:pt x="41056" y="82153"/>
                      <a:pt x="41056" y="132160"/>
                    </a:cubicBezTo>
                    <a:lnTo>
                      <a:pt x="0" y="132160"/>
                    </a:lnTo>
                    <a:cubicBezTo>
                      <a:pt x="0" y="58936"/>
                      <a:pt x="58907" y="0"/>
                      <a:pt x="132095" y="0"/>
                    </a:cubicBezTo>
                    <a:cubicBezTo>
                      <a:pt x="205283" y="0"/>
                      <a:pt x="264190" y="59829"/>
                      <a:pt x="264190" y="132160"/>
                    </a:cubicBezTo>
                    <a:close/>
                  </a:path>
                </a:pathLst>
              </a:custGeom>
              <a:solidFill>
                <a:schemeClr val="accent3"/>
              </a:solidFill>
              <a:ln w="8925" cap="flat">
                <a:noFill/>
                <a:prstDash val="solid"/>
                <a:miter/>
              </a:ln>
            </p:spPr>
            <p:txBody>
              <a:bodyPr rtlCol="0" anchor="ctr"/>
              <a:lstStyle/>
              <a:p>
                <a:endParaRPr lang="en-US" dirty="0">
                  <a:latin typeface="Lato Light" panose="020F0302020204030203" pitchFamily="34" charset="77"/>
                </a:endParaRPr>
              </a:p>
            </p:txBody>
          </p:sp>
        </p:grpSp>
        <p:grpSp>
          <p:nvGrpSpPr>
            <p:cNvPr id="26" name="Graphic 2">
              <a:extLst>
                <a:ext uri="{FF2B5EF4-FFF2-40B4-BE49-F238E27FC236}">
                  <a16:creationId xmlns:a16="http://schemas.microsoft.com/office/drawing/2014/main" id="{DAF85DA1-760F-5391-6891-55EA0EDA749F}"/>
                </a:ext>
              </a:extLst>
            </p:cNvPr>
            <p:cNvGrpSpPr/>
            <p:nvPr/>
          </p:nvGrpSpPr>
          <p:grpSpPr>
            <a:xfrm>
              <a:off x="1600311" y="2302966"/>
              <a:ext cx="2282206" cy="2172593"/>
              <a:chOff x="1600311" y="2302966"/>
              <a:chExt cx="2282206" cy="2172593"/>
            </a:xfrm>
            <a:solidFill>
              <a:srgbClr val="FE2635"/>
            </a:solidFill>
          </p:grpSpPr>
          <p:sp>
            <p:nvSpPr>
              <p:cNvPr id="28" name="Freeform 27">
                <a:extLst>
                  <a:ext uri="{FF2B5EF4-FFF2-40B4-BE49-F238E27FC236}">
                    <a16:creationId xmlns:a16="http://schemas.microsoft.com/office/drawing/2014/main" id="{7B8CAAB6-0480-1C88-3B4C-2D247F312FFF}"/>
                  </a:ext>
                </a:extLst>
              </p:cNvPr>
              <p:cNvSpPr/>
              <p:nvPr/>
            </p:nvSpPr>
            <p:spPr>
              <a:xfrm>
                <a:off x="1887707" y="2590502"/>
                <a:ext cx="1597633" cy="1598414"/>
              </a:xfrm>
              <a:custGeom>
                <a:avLst/>
                <a:gdLst>
                  <a:gd name="connsiteX0" fmla="*/ 798817 w 1597633"/>
                  <a:gd name="connsiteY0" fmla="*/ 1598414 h 1598414"/>
                  <a:gd name="connsiteX1" fmla="*/ 0 w 1597633"/>
                  <a:gd name="connsiteY1" fmla="*/ 799207 h 1598414"/>
                  <a:gd name="connsiteX2" fmla="*/ 798817 w 1597633"/>
                  <a:gd name="connsiteY2" fmla="*/ 0 h 1598414"/>
                  <a:gd name="connsiteX3" fmla="*/ 1597634 w 1597633"/>
                  <a:gd name="connsiteY3" fmla="*/ 799207 h 1598414"/>
                  <a:gd name="connsiteX4" fmla="*/ 798817 w 1597633"/>
                  <a:gd name="connsiteY4" fmla="*/ 1598414 h 1598414"/>
                  <a:gd name="connsiteX5" fmla="*/ 798817 w 1597633"/>
                  <a:gd name="connsiteY5" fmla="*/ 41969 h 1598414"/>
                  <a:gd name="connsiteX6" fmla="*/ 41949 w 1597633"/>
                  <a:gd name="connsiteY6" fmla="*/ 799207 h 1598414"/>
                  <a:gd name="connsiteX7" fmla="*/ 798817 w 1597633"/>
                  <a:gd name="connsiteY7" fmla="*/ 1556444 h 1598414"/>
                  <a:gd name="connsiteX8" fmla="*/ 1555685 w 1597633"/>
                  <a:gd name="connsiteY8" fmla="*/ 799207 h 1598414"/>
                  <a:gd name="connsiteX9" fmla="*/ 798817 w 1597633"/>
                  <a:gd name="connsiteY9" fmla="*/ 41969 h 1598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7633" h="1598414">
                    <a:moveTo>
                      <a:pt x="798817" y="1598414"/>
                    </a:moveTo>
                    <a:cubicBezTo>
                      <a:pt x="358798" y="1598414"/>
                      <a:pt x="0" y="1240334"/>
                      <a:pt x="0" y="799207"/>
                    </a:cubicBezTo>
                    <a:cubicBezTo>
                      <a:pt x="0" y="358973"/>
                      <a:pt x="357906" y="0"/>
                      <a:pt x="798817" y="0"/>
                    </a:cubicBezTo>
                    <a:cubicBezTo>
                      <a:pt x="1238836" y="0"/>
                      <a:pt x="1597634" y="358081"/>
                      <a:pt x="1597634" y="799207"/>
                    </a:cubicBezTo>
                    <a:cubicBezTo>
                      <a:pt x="1596741" y="1240334"/>
                      <a:pt x="1238836" y="1598414"/>
                      <a:pt x="798817" y="1598414"/>
                    </a:cubicBezTo>
                    <a:close/>
                    <a:moveTo>
                      <a:pt x="798817" y="41969"/>
                    </a:moveTo>
                    <a:cubicBezTo>
                      <a:pt x="381112" y="41969"/>
                      <a:pt x="41949" y="382191"/>
                      <a:pt x="41949" y="799207"/>
                    </a:cubicBezTo>
                    <a:cubicBezTo>
                      <a:pt x="41949" y="1216223"/>
                      <a:pt x="382004" y="1556444"/>
                      <a:pt x="798817" y="1556444"/>
                    </a:cubicBezTo>
                    <a:cubicBezTo>
                      <a:pt x="1215630" y="1556444"/>
                      <a:pt x="1555685" y="1216223"/>
                      <a:pt x="1555685" y="799207"/>
                    </a:cubicBezTo>
                    <a:cubicBezTo>
                      <a:pt x="1555685" y="382191"/>
                      <a:pt x="1215630" y="41969"/>
                      <a:pt x="798817" y="41969"/>
                    </a:cubicBezTo>
                    <a:close/>
                  </a:path>
                </a:pathLst>
              </a:custGeom>
              <a:solidFill>
                <a:schemeClr val="accent4"/>
              </a:solidFill>
              <a:ln w="8925" cap="flat">
                <a:noFill/>
                <a:prstDash val="solid"/>
                <a:miter/>
              </a:ln>
            </p:spPr>
            <p:txBody>
              <a:bodyPr rtlCol="0" anchor="ctr"/>
              <a:lstStyle/>
              <a:p>
                <a:endParaRPr lang="en-US" dirty="0">
                  <a:latin typeface="Lato Light" panose="020F0302020204030203" pitchFamily="34" charset="77"/>
                </a:endParaRPr>
              </a:p>
            </p:txBody>
          </p:sp>
          <p:sp>
            <p:nvSpPr>
              <p:cNvPr id="29" name="Freeform 28">
                <a:extLst>
                  <a:ext uri="{FF2B5EF4-FFF2-40B4-BE49-F238E27FC236}">
                    <a16:creationId xmlns:a16="http://schemas.microsoft.com/office/drawing/2014/main" id="{E1E23A00-C339-32C0-2C2C-C31914459A4C}"/>
                  </a:ext>
                </a:extLst>
              </p:cNvPr>
              <p:cNvSpPr/>
              <p:nvPr/>
            </p:nvSpPr>
            <p:spPr>
              <a:xfrm>
                <a:off x="1600311" y="2302966"/>
                <a:ext cx="2166245" cy="2172593"/>
              </a:xfrm>
              <a:custGeom>
                <a:avLst/>
                <a:gdLst>
                  <a:gd name="connsiteX0" fmla="*/ 1086213 w 2166245"/>
                  <a:gd name="connsiteY0" fmla="*/ 2172593 h 2172593"/>
                  <a:gd name="connsiteX1" fmla="*/ 7140 w 2166245"/>
                  <a:gd name="connsiteY1" fmla="*/ 1204615 h 2172593"/>
                  <a:gd name="connsiteX2" fmla="*/ 6248 w 2166245"/>
                  <a:gd name="connsiteY2" fmla="*/ 1200150 h 2172593"/>
                  <a:gd name="connsiteX3" fmla="*/ 0 w 2166245"/>
                  <a:gd name="connsiteY3" fmla="*/ 1086743 h 2172593"/>
                  <a:gd name="connsiteX4" fmla="*/ 1086213 w 2166245"/>
                  <a:gd name="connsiteY4" fmla="*/ 0 h 2172593"/>
                  <a:gd name="connsiteX5" fmla="*/ 1106741 w 2166245"/>
                  <a:gd name="connsiteY5" fmla="*/ 20538 h 2172593"/>
                  <a:gd name="connsiteX6" fmla="*/ 1086213 w 2166245"/>
                  <a:gd name="connsiteY6" fmla="*/ 41077 h 2172593"/>
                  <a:gd name="connsiteX7" fmla="*/ 41949 w 2166245"/>
                  <a:gd name="connsiteY7" fmla="*/ 1085850 h 2172593"/>
                  <a:gd name="connsiteX8" fmla="*/ 47304 w 2166245"/>
                  <a:gd name="connsiteY8" fmla="*/ 1191220 h 2172593"/>
                  <a:gd name="connsiteX9" fmla="*/ 48197 w 2166245"/>
                  <a:gd name="connsiteY9" fmla="*/ 1195685 h 2172593"/>
                  <a:gd name="connsiteX10" fmla="*/ 1086213 w 2166245"/>
                  <a:gd name="connsiteY10" fmla="*/ 2130624 h 2172593"/>
                  <a:gd name="connsiteX11" fmla="*/ 2124228 w 2166245"/>
                  <a:gd name="connsiteY11" fmla="*/ 1195685 h 2172593"/>
                  <a:gd name="connsiteX12" fmla="*/ 2147434 w 2166245"/>
                  <a:gd name="connsiteY12" fmla="*/ 1176933 h 2172593"/>
                  <a:gd name="connsiteX13" fmla="*/ 2166178 w 2166245"/>
                  <a:gd name="connsiteY13" fmla="*/ 1200150 h 2172593"/>
                  <a:gd name="connsiteX14" fmla="*/ 1086213 w 2166245"/>
                  <a:gd name="connsiteY14" fmla="*/ 2172593 h 2172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66245" h="2172593">
                    <a:moveTo>
                      <a:pt x="1086213" y="2172593"/>
                    </a:moveTo>
                    <a:cubicBezTo>
                      <a:pt x="530165" y="2172593"/>
                      <a:pt x="66940" y="1756470"/>
                      <a:pt x="7140" y="1204615"/>
                    </a:cubicBezTo>
                    <a:cubicBezTo>
                      <a:pt x="6248" y="1202829"/>
                      <a:pt x="6248" y="1201936"/>
                      <a:pt x="6248" y="1200150"/>
                    </a:cubicBezTo>
                    <a:cubicBezTo>
                      <a:pt x="2678" y="1162645"/>
                      <a:pt x="0" y="1124248"/>
                      <a:pt x="0" y="1086743"/>
                    </a:cubicBezTo>
                    <a:cubicBezTo>
                      <a:pt x="0" y="487561"/>
                      <a:pt x="487323" y="0"/>
                      <a:pt x="1086213" y="0"/>
                    </a:cubicBezTo>
                    <a:cubicBezTo>
                      <a:pt x="1097815" y="0"/>
                      <a:pt x="1106741" y="8930"/>
                      <a:pt x="1106741" y="20538"/>
                    </a:cubicBezTo>
                    <a:cubicBezTo>
                      <a:pt x="1106741" y="32147"/>
                      <a:pt x="1097815" y="41077"/>
                      <a:pt x="1086213" y="41077"/>
                    </a:cubicBezTo>
                    <a:cubicBezTo>
                      <a:pt x="510529" y="41077"/>
                      <a:pt x="41949" y="509885"/>
                      <a:pt x="41949" y="1085850"/>
                    </a:cubicBezTo>
                    <a:cubicBezTo>
                      <a:pt x="41949" y="1120676"/>
                      <a:pt x="43734" y="1156395"/>
                      <a:pt x="47304" y="1191220"/>
                    </a:cubicBezTo>
                    <a:cubicBezTo>
                      <a:pt x="48197" y="1193006"/>
                      <a:pt x="48197" y="1193899"/>
                      <a:pt x="48197" y="1195685"/>
                    </a:cubicBezTo>
                    <a:cubicBezTo>
                      <a:pt x="103534" y="1728788"/>
                      <a:pt x="549800" y="2130624"/>
                      <a:pt x="1086213" y="2130624"/>
                    </a:cubicBezTo>
                    <a:cubicBezTo>
                      <a:pt x="1622625" y="2130624"/>
                      <a:pt x="2068891" y="1728788"/>
                      <a:pt x="2124228" y="1195685"/>
                    </a:cubicBezTo>
                    <a:cubicBezTo>
                      <a:pt x="2125121" y="1184077"/>
                      <a:pt x="2135831" y="1176040"/>
                      <a:pt x="2147434" y="1176933"/>
                    </a:cubicBezTo>
                    <a:cubicBezTo>
                      <a:pt x="2159037" y="1177826"/>
                      <a:pt x="2167070" y="1188542"/>
                      <a:pt x="2166178" y="1200150"/>
                    </a:cubicBezTo>
                    <a:cubicBezTo>
                      <a:pt x="2108163" y="1754684"/>
                      <a:pt x="1644046" y="2172593"/>
                      <a:pt x="1086213" y="2172593"/>
                    </a:cubicBezTo>
                    <a:close/>
                  </a:path>
                </a:pathLst>
              </a:custGeom>
              <a:solidFill>
                <a:schemeClr val="accent4"/>
              </a:solidFill>
              <a:ln w="8925" cap="flat">
                <a:noFill/>
                <a:prstDash val="solid"/>
                <a:miter/>
              </a:ln>
            </p:spPr>
            <p:txBody>
              <a:bodyPr rtlCol="0" anchor="ctr"/>
              <a:lstStyle/>
              <a:p>
                <a:endParaRPr lang="en-US" dirty="0">
                  <a:latin typeface="Lato Light" panose="020F0302020204030203" pitchFamily="34" charset="77"/>
                </a:endParaRPr>
              </a:p>
            </p:txBody>
          </p:sp>
          <p:sp>
            <p:nvSpPr>
              <p:cNvPr id="30" name="Freeform 29">
                <a:extLst>
                  <a:ext uri="{FF2B5EF4-FFF2-40B4-BE49-F238E27FC236}">
                    <a16:creationId xmlns:a16="http://schemas.microsoft.com/office/drawing/2014/main" id="{024F4F54-24A6-98F8-30A4-2799401E412A}"/>
                  </a:ext>
                </a:extLst>
              </p:cNvPr>
              <p:cNvSpPr/>
              <p:nvPr/>
            </p:nvSpPr>
            <p:spPr>
              <a:xfrm>
                <a:off x="3618328" y="3389709"/>
                <a:ext cx="264189" cy="132159"/>
              </a:xfrm>
              <a:custGeom>
                <a:avLst/>
                <a:gdLst>
                  <a:gd name="connsiteX0" fmla="*/ 132095 w 264189"/>
                  <a:gd name="connsiteY0" fmla="*/ 132159 h 132159"/>
                  <a:gd name="connsiteX1" fmla="*/ 0 w 264189"/>
                  <a:gd name="connsiteY1" fmla="*/ 0 h 132159"/>
                  <a:gd name="connsiteX2" fmla="*/ 41057 w 264189"/>
                  <a:gd name="connsiteY2" fmla="*/ 0 h 132159"/>
                  <a:gd name="connsiteX3" fmla="*/ 132095 w 264189"/>
                  <a:gd name="connsiteY3" fmla="*/ 91083 h 132159"/>
                  <a:gd name="connsiteX4" fmla="*/ 223133 w 264189"/>
                  <a:gd name="connsiteY4" fmla="*/ 0 h 132159"/>
                  <a:gd name="connsiteX5" fmla="*/ 264190 w 264189"/>
                  <a:gd name="connsiteY5" fmla="*/ 0 h 132159"/>
                  <a:gd name="connsiteX6" fmla="*/ 132095 w 264189"/>
                  <a:gd name="connsiteY6" fmla="*/ 132159 h 132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189" h="132159">
                    <a:moveTo>
                      <a:pt x="132095" y="132159"/>
                    </a:moveTo>
                    <a:cubicBezTo>
                      <a:pt x="58907" y="132159"/>
                      <a:pt x="0" y="73223"/>
                      <a:pt x="0" y="0"/>
                    </a:cubicBezTo>
                    <a:lnTo>
                      <a:pt x="41057" y="0"/>
                    </a:lnTo>
                    <a:cubicBezTo>
                      <a:pt x="41057" y="50006"/>
                      <a:pt x="82113" y="91083"/>
                      <a:pt x="132095" y="91083"/>
                    </a:cubicBezTo>
                    <a:cubicBezTo>
                      <a:pt x="182077" y="91083"/>
                      <a:pt x="223133" y="50006"/>
                      <a:pt x="223133" y="0"/>
                    </a:cubicBezTo>
                    <a:lnTo>
                      <a:pt x="264190" y="0"/>
                    </a:lnTo>
                    <a:cubicBezTo>
                      <a:pt x="264190" y="73223"/>
                      <a:pt x="205283" y="132159"/>
                      <a:pt x="132095" y="132159"/>
                    </a:cubicBezTo>
                    <a:close/>
                  </a:path>
                </a:pathLst>
              </a:custGeom>
              <a:solidFill>
                <a:schemeClr val="accent4"/>
              </a:solidFill>
              <a:ln w="8925" cap="flat">
                <a:noFill/>
                <a:prstDash val="solid"/>
                <a:miter/>
              </a:ln>
            </p:spPr>
            <p:txBody>
              <a:bodyPr rtlCol="0" anchor="ctr"/>
              <a:lstStyle/>
              <a:p>
                <a:endParaRPr lang="en-US" dirty="0">
                  <a:latin typeface="Lato Light" panose="020F0302020204030203" pitchFamily="34" charset="77"/>
                </a:endParaRPr>
              </a:p>
            </p:txBody>
          </p:sp>
        </p:grpSp>
      </p:grpSp>
      <p:grpSp>
        <p:nvGrpSpPr>
          <p:cNvPr id="77" name="Graphic 2">
            <a:extLst>
              <a:ext uri="{FF2B5EF4-FFF2-40B4-BE49-F238E27FC236}">
                <a16:creationId xmlns:a16="http://schemas.microsoft.com/office/drawing/2014/main" id="{03F1E52C-E9E5-195B-2DBB-28898C35F811}"/>
              </a:ext>
            </a:extLst>
          </p:cNvPr>
          <p:cNvGrpSpPr/>
          <p:nvPr/>
        </p:nvGrpSpPr>
        <p:grpSpPr>
          <a:xfrm>
            <a:off x="13601107" y="3051012"/>
            <a:ext cx="7022225" cy="742057"/>
            <a:chOff x="2358072" y="3019127"/>
            <a:chExt cx="7022225" cy="742057"/>
          </a:xfrm>
          <a:solidFill>
            <a:schemeClr val="bg2">
              <a:lumMod val="50000"/>
            </a:schemeClr>
          </a:solidFill>
        </p:grpSpPr>
        <p:sp>
          <p:nvSpPr>
            <p:cNvPr id="78" name="Freeform 77">
              <a:extLst>
                <a:ext uri="{FF2B5EF4-FFF2-40B4-BE49-F238E27FC236}">
                  <a16:creationId xmlns:a16="http://schemas.microsoft.com/office/drawing/2014/main" id="{10441E66-262C-8AFF-C22F-1CCD58A10B85}"/>
                </a:ext>
              </a:extLst>
            </p:cNvPr>
            <p:cNvSpPr/>
            <p:nvPr/>
          </p:nvSpPr>
          <p:spPr>
            <a:xfrm>
              <a:off x="4438566" y="3036558"/>
              <a:ext cx="702774" cy="665690"/>
            </a:xfrm>
            <a:custGeom>
              <a:avLst/>
              <a:gdLst>
                <a:gd name="connsiteX0" fmla="*/ 506066 w 702774"/>
                <a:gd name="connsiteY0" fmla="*/ 665690 h 665690"/>
                <a:gd name="connsiteX1" fmla="*/ 495356 w 702774"/>
                <a:gd name="connsiteY1" fmla="*/ 654974 h 665690"/>
                <a:gd name="connsiteX2" fmla="*/ 495356 w 702774"/>
                <a:gd name="connsiteY2" fmla="*/ 566570 h 665690"/>
                <a:gd name="connsiteX3" fmla="*/ 463225 w 702774"/>
                <a:gd name="connsiteY3" fmla="*/ 566570 h 665690"/>
                <a:gd name="connsiteX4" fmla="*/ 452514 w 702774"/>
                <a:gd name="connsiteY4" fmla="*/ 555855 h 665690"/>
                <a:gd name="connsiteX5" fmla="*/ 463225 w 702774"/>
                <a:gd name="connsiteY5" fmla="*/ 545139 h 665690"/>
                <a:gd name="connsiteX6" fmla="*/ 584609 w 702774"/>
                <a:gd name="connsiteY6" fmla="*/ 545139 h 665690"/>
                <a:gd name="connsiteX7" fmla="*/ 610493 w 702774"/>
                <a:gd name="connsiteY7" fmla="*/ 519243 h 665690"/>
                <a:gd name="connsiteX8" fmla="*/ 610493 w 702774"/>
                <a:gd name="connsiteY8" fmla="*/ 402264 h 665690"/>
                <a:gd name="connsiteX9" fmla="*/ 621203 w 702774"/>
                <a:gd name="connsiteY9" fmla="*/ 391549 h 665690"/>
                <a:gd name="connsiteX10" fmla="*/ 673862 w 702774"/>
                <a:gd name="connsiteY10" fmla="*/ 391549 h 665690"/>
                <a:gd name="connsiteX11" fmla="*/ 597997 w 702774"/>
                <a:gd name="connsiteY11" fmla="*/ 238851 h 665690"/>
                <a:gd name="connsiteX12" fmla="*/ 597105 w 702774"/>
                <a:gd name="connsiteY12" fmla="*/ 232600 h 665690"/>
                <a:gd name="connsiteX13" fmla="*/ 542660 w 702774"/>
                <a:gd name="connsiteY13" fmla="*/ 75438 h 665690"/>
                <a:gd name="connsiteX14" fmla="*/ 266868 w 702774"/>
                <a:gd name="connsiteY14" fmla="*/ 34361 h 665690"/>
                <a:gd name="connsiteX15" fmla="*/ 253480 w 702774"/>
                <a:gd name="connsiteY15" fmla="*/ 25431 h 665690"/>
                <a:gd name="connsiteX16" fmla="*/ 262405 w 702774"/>
                <a:gd name="connsiteY16" fmla="*/ 12037 h 665690"/>
                <a:gd name="connsiteX17" fmla="*/ 557833 w 702774"/>
                <a:gd name="connsiteY17" fmla="*/ 58471 h 665690"/>
                <a:gd name="connsiteX18" fmla="*/ 619418 w 702774"/>
                <a:gd name="connsiteY18" fmla="*/ 230814 h 665690"/>
                <a:gd name="connsiteX19" fmla="*/ 701531 w 702774"/>
                <a:gd name="connsiteY19" fmla="*/ 396906 h 665690"/>
                <a:gd name="connsiteX20" fmla="*/ 700638 w 702774"/>
                <a:gd name="connsiteY20" fmla="*/ 407622 h 665690"/>
                <a:gd name="connsiteX21" fmla="*/ 690821 w 702774"/>
                <a:gd name="connsiteY21" fmla="*/ 412980 h 665690"/>
                <a:gd name="connsiteX22" fmla="*/ 631021 w 702774"/>
                <a:gd name="connsiteY22" fmla="*/ 412980 h 665690"/>
                <a:gd name="connsiteX23" fmla="*/ 631021 w 702774"/>
                <a:gd name="connsiteY23" fmla="*/ 519243 h 665690"/>
                <a:gd name="connsiteX24" fmla="*/ 582824 w 702774"/>
                <a:gd name="connsiteY24" fmla="*/ 566570 h 665690"/>
                <a:gd name="connsiteX25" fmla="*/ 515884 w 702774"/>
                <a:gd name="connsiteY25" fmla="*/ 566570 h 665690"/>
                <a:gd name="connsiteX26" fmla="*/ 515884 w 702774"/>
                <a:gd name="connsiteY26" fmla="*/ 654974 h 665690"/>
                <a:gd name="connsiteX27" fmla="*/ 506066 w 702774"/>
                <a:gd name="connsiteY27" fmla="*/ 665690 h 665690"/>
                <a:gd name="connsiteX28" fmla="*/ 194572 w 702774"/>
                <a:gd name="connsiteY28" fmla="*/ 665690 h 665690"/>
                <a:gd name="connsiteX29" fmla="*/ 183862 w 702774"/>
                <a:gd name="connsiteY29" fmla="*/ 654974 h 665690"/>
                <a:gd name="connsiteX30" fmla="*/ 183862 w 702774"/>
                <a:gd name="connsiteY30" fmla="*/ 554962 h 665690"/>
                <a:gd name="connsiteX31" fmla="*/ 150838 w 702774"/>
                <a:gd name="connsiteY31" fmla="*/ 486203 h 665690"/>
                <a:gd name="connsiteX32" fmla="*/ 156193 w 702774"/>
                <a:gd name="connsiteY32" fmla="*/ 471023 h 665690"/>
                <a:gd name="connsiteX33" fmla="*/ 171366 w 702774"/>
                <a:gd name="connsiteY33" fmla="*/ 476381 h 665690"/>
                <a:gd name="connsiteX34" fmla="*/ 205283 w 702774"/>
                <a:gd name="connsiteY34" fmla="*/ 547818 h 665690"/>
                <a:gd name="connsiteX35" fmla="*/ 206175 w 702774"/>
                <a:gd name="connsiteY35" fmla="*/ 552283 h 665690"/>
                <a:gd name="connsiteX36" fmla="*/ 206175 w 702774"/>
                <a:gd name="connsiteY36" fmla="*/ 654974 h 665690"/>
                <a:gd name="connsiteX37" fmla="*/ 194572 w 702774"/>
                <a:gd name="connsiteY37" fmla="*/ 665690 h 665690"/>
                <a:gd name="connsiteX38" fmla="*/ 225811 w 702774"/>
                <a:gd name="connsiteY38" fmla="*/ 446020 h 665690"/>
                <a:gd name="connsiteX39" fmla="*/ 178507 w 702774"/>
                <a:gd name="connsiteY39" fmla="*/ 446020 h 665690"/>
                <a:gd name="connsiteX40" fmla="*/ 167796 w 702774"/>
                <a:gd name="connsiteY40" fmla="*/ 438876 h 665690"/>
                <a:gd name="connsiteX41" fmla="*/ 148161 w 702774"/>
                <a:gd name="connsiteY41" fmla="*/ 389763 h 665690"/>
                <a:gd name="connsiteX42" fmla="*/ 137450 w 702774"/>
                <a:gd name="connsiteY42" fmla="*/ 385298 h 665690"/>
                <a:gd name="connsiteX43" fmla="*/ 88361 w 702774"/>
                <a:gd name="connsiteY43" fmla="*/ 406729 h 665690"/>
                <a:gd name="connsiteX44" fmla="*/ 75865 w 702774"/>
                <a:gd name="connsiteY44" fmla="*/ 404050 h 665690"/>
                <a:gd name="connsiteX45" fmla="*/ 41949 w 702774"/>
                <a:gd name="connsiteY45" fmla="*/ 370117 h 665690"/>
                <a:gd name="connsiteX46" fmla="*/ 39272 w 702774"/>
                <a:gd name="connsiteY46" fmla="*/ 357616 h 665690"/>
                <a:gd name="connsiteX47" fmla="*/ 60692 w 702774"/>
                <a:gd name="connsiteY47" fmla="*/ 308503 h 665690"/>
                <a:gd name="connsiteX48" fmla="*/ 56230 w 702774"/>
                <a:gd name="connsiteY48" fmla="*/ 297787 h 665690"/>
                <a:gd name="connsiteX49" fmla="*/ 7140 w 702774"/>
                <a:gd name="connsiteY49" fmla="*/ 278142 h 665690"/>
                <a:gd name="connsiteX50" fmla="*/ 0 w 702774"/>
                <a:gd name="connsiteY50" fmla="*/ 267426 h 665690"/>
                <a:gd name="connsiteX51" fmla="*/ 0 w 702774"/>
                <a:gd name="connsiteY51" fmla="*/ 220099 h 665690"/>
                <a:gd name="connsiteX52" fmla="*/ 7140 w 702774"/>
                <a:gd name="connsiteY52" fmla="*/ 209383 h 665690"/>
                <a:gd name="connsiteX53" fmla="*/ 56230 w 702774"/>
                <a:gd name="connsiteY53" fmla="*/ 189738 h 665690"/>
                <a:gd name="connsiteX54" fmla="*/ 60692 w 702774"/>
                <a:gd name="connsiteY54" fmla="*/ 179022 h 665690"/>
                <a:gd name="connsiteX55" fmla="*/ 39272 w 702774"/>
                <a:gd name="connsiteY55" fmla="*/ 129909 h 665690"/>
                <a:gd name="connsiteX56" fmla="*/ 41949 w 702774"/>
                <a:gd name="connsiteY56" fmla="*/ 117407 h 665690"/>
                <a:gd name="connsiteX57" fmla="*/ 75865 w 702774"/>
                <a:gd name="connsiteY57" fmla="*/ 83474 h 665690"/>
                <a:gd name="connsiteX58" fmla="*/ 88361 w 702774"/>
                <a:gd name="connsiteY58" fmla="*/ 80795 h 665690"/>
                <a:gd name="connsiteX59" fmla="*/ 137450 w 702774"/>
                <a:gd name="connsiteY59" fmla="*/ 102227 h 665690"/>
                <a:gd name="connsiteX60" fmla="*/ 148161 w 702774"/>
                <a:gd name="connsiteY60" fmla="*/ 97762 h 665690"/>
                <a:gd name="connsiteX61" fmla="*/ 167796 w 702774"/>
                <a:gd name="connsiteY61" fmla="*/ 48649 h 665690"/>
                <a:gd name="connsiteX62" fmla="*/ 178507 w 702774"/>
                <a:gd name="connsiteY62" fmla="*/ 41505 h 665690"/>
                <a:gd name="connsiteX63" fmla="*/ 225811 w 702774"/>
                <a:gd name="connsiteY63" fmla="*/ 41505 h 665690"/>
                <a:gd name="connsiteX64" fmla="*/ 236521 w 702774"/>
                <a:gd name="connsiteY64" fmla="*/ 48649 h 665690"/>
                <a:gd name="connsiteX65" fmla="*/ 256157 w 702774"/>
                <a:gd name="connsiteY65" fmla="*/ 97762 h 665690"/>
                <a:gd name="connsiteX66" fmla="*/ 266868 w 702774"/>
                <a:gd name="connsiteY66" fmla="*/ 102227 h 665690"/>
                <a:gd name="connsiteX67" fmla="*/ 315957 w 702774"/>
                <a:gd name="connsiteY67" fmla="*/ 80795 h 665690"/>
                <a:gd name="connsiteX68" fmla="*/ 328452 w 702774"/>
                <a:gd name="connsiteY68" fmla="*/ 83474 h 665690"/>
                <a:gd name="connsiteX69" fmla="*/ 362369 w 702774"/>
                <a:gd name="connsiteY69" fmla="*/ 117407 h 665690"/>
                <a:gd name="connsiteX70" fmla="*/ 365046 w 702774"/>
                <a:gd name="connsiteY70" fmla="*/ 129909 h 665690"/>
                <a:gd name="connsiteX71" fmla="*/ 343625 w 702774"/>
                <a:gd name="connsiteY71" fmla="*/ 179022 h 665690"/>
                <a:gd name="connsiteX72" fmla="*/ 348088 w 702774"/>
                <a:gd name="connsiteY72" fmla="*/ 189738 h 665690"/>
                <a:gd name="connsiteX73" fmla="*/ 397177 w 702774"/>
                <a:gd name="connsiteY73" fmla="*/ 209383 h 665690"/>
                <a:gd name="connsiteX74" fmla="*/ 404317 w 702774"/>
                <a:gd name="connsiteY74" fmla="*/ 220099 h 665690"/>
                <a:gd name="connsiteX75" fmla="*/ 404317 w 702774"/>
                <a:gd name="connsiteY75" fmla="*/ 267426 h 665690"/>
                <a:gd name="connsiteX76" fmla="*/ 397177 w 702774"/>
                <a:gd name="connsiteY76" fmla="*/ 278142 h 665690"/>
                <a:gd name="connsiteX77" fmla="*/ 348088 w 702774"/>
                <a:gd name="connsiteY77" fmla="*/ 297787 h 665690"/>
                <a:gd name="connsiteX78" fmla="*/ 343625 w 702774"/>
                <a:gd name="connsiteY78" fmla="*/ 308503 h 665690"/>
                <a:gd name="connsiteX79" fmla="*/ 365046 w 702774"/>
                <a:gd name="connsiteY79" fmla="*/ 357616 h 665690"/>
                <a:gd name="connsiteX80" fmla="*/ 362369 w 702774"/>
                <a:gd name="connsiteY80" fmla="*/ 370117 h 665690"/>
                <a:gd name="connsiteX81" fmla="*/ 328452 w 702774"/>
                <a:gd name="connsiteY81" fmla="*/ 404050 h 665690"/>
                <a:gd name="connsiteX82" fmla="*/ 315957 w 702774"/>
                <a:gd name="connsiteY82" fmla="*/ 406729 h 665690"/>
                <a:gd name="connsiteX83" fmla="*/ 266868 w 702774"/>
                <a:gd name="connsiteY83" fmla="*/ 385298 h 665690"/>
                <a:gd name="connsiteX84" fmla="*/ 256157 w 702774"/>
                <a:gd name="connsiteY84" fmla="*/ 389763 h 665690"/>
                <a:gd name="connsiteX85" fmla="*/ 236521 w 702774"/>
                <a:gd name="connsiteY85" fmla="*/ 438876 h 665690"/>
                <a:gd name="connsiteX86" fmla="*/ 225811 w 702774"/>
                <a:gd name="connsiteY86" fmla="*/ 446020 h 665690"/>
                <a:gd name="connsiteX87" fmla="*/ 185647 w 702774"/>
                <a:gd name="connsiteY87" fmla="*/ 423695 h 665690"/>
                <a:gd name="connsiteX88" fmla="*/ 217778 w 702774"/>
                <a:gd name="connsiteY88" fmla="*/ 423695 h 665690"/>
                <a:gd name="connsiteX89" fmla="*/ 236521 w 702774"/>
                <a:gd name="connsiteY89" fmla="*/ 376368 h 665690"/>
                <a:gd name="connsiteX90" fmla="*/ 243661 w 702774"/>
                <a:gd name="connsiteY90" fmla="*/ 370117 h 665690"/>
                <a:gd name="connsiteX91" fmla="*/ 260620 w 702774"/>
                <a:gd name="connsiteY91" fmla="*/ 362974 h 665690"/>
                <a:gd name="connsiteX92" fmla="*/ 270437 w 702774"/>
                <a:gd name="connsiteY92" fmla="*/ 362974 h 665690"/>
                <a:gd name="connsiteX93" fmla="*/ 316849 w 702774"/>
                <a:gd name="connsiteY93" fmla="*/ 383512 h 665690"/>
                <a:gd name="connsiteX94" fmla="*/ 340055 w 702774"/>
                <a:gd name="connsiteY94" fmla="*/ 360295 h 665690"/>
                <a:gd name="connsiteX95" fmla="*/ 319527 w 702774"/>
                <a:gd name="connsiteY95" fmla="*/ 313860 h 665690"/>
                <a:gd name="connsiteX96" fmla="*/ 319527 w 702774"/>
                <a:gd name="connsiteY96" fmla="*/ 304038 h 665690"/>
                <a:gd name="connsiteX97" fmla="*/ 326667 w 702774"/>
                <a:gd name="connsiteY97" fmla="*/ 287071 h 665690"/>
                <a:gd name="connsiteX98" fmla="*/ 332915 w 702774"/>
                <a:gd name="connsiteY98" fmla="*/ 279927 h 665690"/>
                <a:gd name="connsiteX99" fmla="*/ 380219 w 702774"/>
                <a:gd name="connsiteY99" fmla="*/ 261175 h 665690"/>
                <a:gd name="connsiteX100" fmla="*/ 380219 w 702774"/>
                <a:gd name="connsiteY100" fmla="*/ 229028 h 665690"/>
                <a:gd name="connsiteX101" fmla="*/ 332915 w 702774"/>
                <a:gd name="connsiteY101" fmla="*/ 210276 h 665690"/>
                <a:gd name="connsiteX102" fmla="*/ 326667 w 702774"/>
                <a:gd name="connsiteY102" fmla="*/ 203132 h 665690"/>
                <a:gd name="connsiteX103" fmla="*/ 319527 w 702774"/>
                <a:gd name="connsiteY103" fmla="*/ 186166 h 665690"/>
                <a:gd name="connsiteX104" fmla="*/ 319527 w 702774"/>
                <a:gd name="connsiteY104" fmla="*/ 176343 h 665690"/>
                <a:gd name="connsiteX105" fmla="*/ 340055 w 702774"/>
                <a:gd name="connsiteY105" fmla="*/ 129909 h 665690"/>
                <a:gd name="connsiteX106" fmla="*/ 316849 w 702774"/>
                <a:gd name="connsiteY106" fmla="*/ 106692 h 665690"/>
                <a:gd name="connsiteX107" fmla="*/ 270437 w 702774"/>
                <a:gd name="connsiteY107" fmla="*/ 127230 h 665690"/>
                <a:gd name="connsiteX108" fmla="*/ 260620 w 702774"/>
                <a:gd name="connsiteY108" fmla="*/ 127230 h 665690"/>
                <a:gd name="connsiteX109" fmla="*/ 243661 w 702774"/>
                <a:gd name="connsiteY109" fmla="*/ 120086 h 665690"/>
                <a:gd name="connsiteX110" fmla="*/ 236521 w 702774"/>
                <a:gd name="connsiteY110" fmla="*/ 113835 h 665690"/>
                <a:gd name="connsiteX111" fmla="*/ 217778 w 702774"/>
                <a:gd name="connsiteY111" fmla="*/ 66508 h 665690"/>
                <a:gd name="connsiteX112" fmla="*/ 185647 w 702774"/>
                <a:gd name="connsiteY112" fmla="*/ 66508 h 665690"/>
                <a:gd name="connsiteX113" fmla="*/ 166904 w 702774"/>
                <a:gd name="connsiteY113" fmla="*/ 113835 h 665690"/>
                <a:gd name="connsiteX114" fmla="*/ 159764 w 702774"/>
                <a:gd name="connsiteY114" fmla="*/ 120086 h 665690"/>
                <a:gd name="connsiteX115" fmla="*/ 142805 w 702774"/>
                <a:gd name="connsiteY115" fmla="*/ 127230 h 665690"/>
                <a:gd name="connsiteX116" fmla="*/ 132988 w 702774"/>
                <a:gd name="connsiteY116" fmla="*/ 127230 h 665690"/>
                <a:gd name="connsiteX117" fmla="*/ 86576 w 702774"/>
                <a:gd name="connsiteY117" fmla="*/ 106692 h 665690"/>
                <a:gd name="connsiteX118" fmla="*/ 63370 w 702774"/>
                <a:gd name="connsiteY118" fmla="*/ 129909 h 665690"/>
                <a:gd name="connsiteX119" fmla="*/ 83898 w 702774"/>
                <a:gd name="connsiteY119" fmla="*/ 176343 h 665690"/>
                <a:gd name="connsiteX120" fmla="*/ 83898 w 702774"/>
                <a:gd name="connsiteY120" fmla="*/ 186166 h 665690"/>
                <a:gd name="connsiteX121" fmla="*/ 76758 w 702774"/>
                <a:gd name="connsiteY121" fmla="*/ 203132 h 665690"/>
                <a:gd name="connsiteX122" fmla="*/ 70510 w 702774"/>
                <a:gd name="connsiteY122" fmla="*/ 210276 h 665690"/>
                <a:gd name="connsiteX123" fmla="*/ 23206 w 702774"/>
                <a:gd name="connsiteY123" fmla="*/ 229028 h 665690"/>
                <a:gd name="connsiteX124" fmla="*/ 23206 w 702774"/>
                <a:gd name="connsiteY124" fmla="*/ 261175 h 665690"/>
                <a:gd name="connsiteX125" fmla="*/ 70510 w 702774"/>
                <a:gd name="connsiteY125" fmla="*/ 279927 h 665690"/>
                <a:gd name="connsiteX126" fmla="*/ 76758 w 702774"/>
                <a:gd name="connsiteY126" fmla="*/ 287071 h 665690"/>
                <a:gd name="connsiteX127" fmla="*/ 83898 w 702774"/>
                <a:gd name="connsiteY127" fmla="*/ 304038 h 665690"/>
                <a:gd name="connsiteX128" fmla="*/ 83898 w 702774"/>
                <a:gd name="connsiteY128" fmla="*/ 313860 h 665690"/>
                <a:gd name="connsiteX129" fmla="*/ 63370 w 702774"/>
                <a:gd name="connsiteY129" fmla="*/ 360295 h 665690"/>
                <a:gd name="connsiteX130" fmla="*/ 86576 w 702774"/>
                <a:gd name="connsiteY130" fmla="*/ 383512 h 665690"/>
                <a:gd name="connsiteX131" fmla="*/ 132988 w 702774"/>
                <a:gd name="connsiteY131" fmla="*/ 362974 h 665690"/>
                <a:gd name="connsiteX132" fmla="*/ 142805 w 702774"/>
                <a:gd name="connsiteY132" fmla="*/ 362974 h 665690"/>
                <a:gd name="connsiteX133" fmla="*/ 159764 w 702774"/>
                <a:gd name="connsiteY133" fmla="*/ 370117 h 665690"/>
                <a:gd name="connsiteX134" fmla="*/ 166904 w 702774"/>
                <a:gd name="connsiteY134" fmla="*/ 376368 h 665690"/>
                <a:gd name="connsiteX135" fmla="*/ 185647 w 702774"/>
                <a:gd name="connsiteY135" fmla="*/ 423695 h 665690"/>
                <a:gd name="connsiteX136" fmla="*/ 391822 w 702774"/>
                <a:gd name="connsiteY136" fmla="*/ 269212 h 665690"/>
                <a:gd name="connsiteX137" fmla="*/ 391822 w 702774"/>
                <a:gd name="connsiteY137" fmla="*/ 269212 h 665690"/>
                <a:gd name="connsiteX138" fmla="*/ 391822 w 702774"/>
                <a:gd name="connsiteY138" fmla="*/ 269212 h 665690"/>
                <a:gd name="connsiteX139" fmla="*/ 201713 w 702774"/>
                <a:gd name="connsiteY139" fmla="*/ 336185 h 665690"/>
                <a:gd name="connsiteX140" fmla="*/ 110674 w 702774"/>
                <a:gd name="connsiteY140" fmla="*/ 245102 h 665690"/>
                <a:gd name="connsiteX141" fmla="*/ 201713 w 702774"/>
                <a:gd name="connsiteY141" fmla="*/ 154019 h 665690"/>
                <a:gd name="connsiteX142" fmla="*/ 292751 w 702774"/>
                <a:gd name="connsiteY142" fmla="*/ 245102 h 665690"/>
                <a:gd name="connsiteX143" fmla="*/ 201713 w 702774"/>
                <a:gd name="connsiteY143" fmla="*/ 336185 h 665690"/>
                <a:gd name="connsiteX144" fmla="*/ 201713 w 702774"/>
                <a:gd name="connsiteY144" fmla="*/ 176343 h 665690"/>
                <a:gd name="connsiteX145" fmla="*/ 132988 w 702774"/>
                <a:gd name="connsiteY145" fmla="*/ 245102 h 665690"/>
                <a:gd name="connsiteX146" fmla="*/ 201713 w 702774"/>
                <a:gd name="connsiteY146" fmla="*/ 313860 h 665690"/>
                <a:gd name="connsiteX147" fmla="*/ 270437 w 702774"/>
                <a:gd name="connsiteY147" fmla="*/ 245102 h 665690"/>
                <a:gd name="connsiteX148" fmla="*/ 201713 w 702774"/>
                <a:gd name="connsiteY148" fmla="*/ 176343 h 665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Lst>
              <a:rect l="l" t="t" r="r" b="b"/>
              <a:pathLst>
                <a:path w="702774" h="665690">
                  <a:moveTo>
                    <a:pt x="506066" y="665690"/>
                  </a:moveTo>
                  <a:cubicBezTo>
                    <a:pt x="499818" y="665690"/>
                    <a:pt x="495356" y="660332"/>
                    <a:pt x="495356" y="654974"/>
                  </a:cubicBezTo>
                  <a:lnTo>
                    <a:pt x="495356" y="566570"/>
                  </a:lnTo>
                  <a:lnTo>
                    <a:pt x="463225" y="566570"/>
                  </a:lnTo>
                  <a:cubicBezTo>
                    <a:pt x="456977" y="566570"/>
                    <a:pt x="452514" y="561213"/>
                    <a:pt x="452514" y="555855"/>
                  </a:cubicBezTo>
                  <a:cubicBezTo>
                    <a:pt x="452514" y="550497"/>
                    <a:pt x="457869" y="545139"/>
                    <a:pt x="463225" y="545139"/>
                  </a:cubicBezTo>
                  <a:lnTo>
                    <a:pt x="584609" y="545139"/>
                  </a:lnTo>
                  <a:cubicBezTo>
                    <a:pt x="598890" y="545139"/>
                    <a:pt x="610493" y="533531"/>
                    <a:pt x="610493" y="519243"/>
                  </a:cubicBezTo>
                  <a:lnTo>
                    <a:pt x="610493" y="402264"/>
                  </a:lnTo>
                  <a:cubicBezTo>
                    <a:pt x="610493" y="396013"/>
                    <a:pt x="615848" y="391549"/>
                    <a:pt x="621203" y="391549"/>
                  </a:cubicBezTo>
                  <a:lnTo>
                    <a:pt x="673862" y="391549"/>
                  </a:lnTo>
                  <a:lnTo>
                    <a:pt x="597997" y="238851"/>
                  </a:lnTo>
                  <a:cubicBezTo>
                    <a:pt x="597105" y="237065"/>
                    <a:pt x="597105" y="234386"/>
                    <a:pt x="597105" y="232600"/>
                  </a:cubicBezTo>
                  <a:cubicBezTo>
                    <a:pt x="597105" y="231707"/>
                    <a:pt x="607815" y="136159"/>
                    <a:pt x="542660" y="75438"/>
                  </a:cubicBezTo>
                  <a:cubicBezTo>
                    <a:pt x="487323" y="23646"/>
                    <a:pt x="394500" y="10251"/>
                    <a:pt x="266868" y="34361"/>
                  </a:cubicBezTo>
                  <a:cubicBezTo>
                    <a:pt x="260620" y="35254"/>
                    <a:pt x="255265" y="31682"/>
                    <a:pt x="253480" y="25431"/>
                  </a:cubicBezTo>
                  <a:cubicBezTo>
                    <a:pt x="252587" y="19181"/>
                    <a:pt x="256157" y="13823"/>
                    <a:pt x="262405" y="12037"/>
                  </a:cubicBezTo>
                  <a:cubicBezTo>
                    <a:pt x="397177" y="-13859"/>
                    <a:pt x="497141" y="2214"/>
                    <a:pt x="557833" y="58471"/>
                  </a:cubicBezTo>
                  <a:cubicBezTo>
                    <a:pt x="624773" y="120979"/>
                    <a:pt x="621203" y="212062"/>
                    <a:pt x="619418" y="230814"/>
                  </a:cubicBezTo>
                  <a:lnTo>
                    <a:pt x="701531" y="396906"/>
                  </a:lnTo>
                  <a:cubicBezTo>
                    <a:pt x="703316" y="400478"/>
                    <a:pt x="703316" y="404050"/>
                    <a:pt x="700638" y="407622"/>
                  </a:cubicBezTo>
                  <a:cubicBezTo>
                    <a:pt x="698853" y="411194"/>
                    <a:pt x="695283" y="412980"/>
                    <a:pt x="690821" y="412980"/>
                  </a:cubicBezTo>
                  <a:lnTo>
                    <a:pt x="631021" y="412980"/>
                  </a:lnTo>
                  <a:lnTo>
                    <a:pt x="631021" y="519243"/>
                  </a:lnTo>
                  <a:cubicBezTo>
                    <a:pt x="631021" y="545139"/>
                    <a:pt x="609600" y="566570"/>
                    <a:pt x="582824" y="566570"/>
                  </a:cubicBezTo>
                  <a:lnTo>
                    <a:pt x="515884" y="566570"/>
                  </a:lnTo>
                  <a:lnTo>
                    <a:pt x="515884" y="654974"/>
                  </a:lnTo>
                  <a:cubicBezTo>
                    <a:pt x="516777" y="661225"/>
                    <a:pt x="512314" y="665690"/>
                    <a:pt x="506066" y="665690"/>
                  </a:cubicBezTo>
                  <a:close/>
                  <a:moveTo>
                    <a:pt x="194572" y="665690"/>
                  </a:moveTo>
                  <a:cubicBezTo>
                    <a:pt x="188325" y="665690"/>
                    <a:pt x="183862" y="660332"/>
                    <a:pt x="183862" y="654974"/>
                  </a:cubicBezTo>
                  <a:lnTo>
                    <a:pt x="183862" y="554962"/>
                  </a:lnTo>
                  <a:lnTo>
                    <a:pt x="150838" y="486203"/>
                  </a:lnTo>
                  <a:cubicBezTo>
                    <a:pt x="148161" y="480845"/>
                    <a:pt x="150838" y="473702"/>
                    <a:pt x="156193" y="471023"/>
                  </a:cubicBezTo>
                  <a:cubicBezTo>
                    <a:pt x="161549" y="468344"/>
                    <a:pt x="168689" y="471023"/>
                    <a:pt x="171366" y="476381"/>
                  </a:cubicBezTo>
                  <a:lnTo>
                    <a:pt x="205283" y="547818"/>
                  </a:lnTo>
                  <a:cubicBezTo>
                    <a:pt x="206175" y="549604"/>
                    <a:pt x="206175" y="550497"/>
                    <a:pt x="206175" y="552283"/>
                  </a:cubicBezTo>
                  <a:lnTo>
                    <a:pt x="206175" y="654974"/>
                  </a:lnTo>
                  <a:cubicBezTo>
                    <a:pt x="205283" y="661225"/>
                    <a:pt x="200820" y="665690"/>
                    <a:pt x="194572" y="665690"/>
                  </a:cubicBezTo>
                  <a:close/>
                  <a:moveTo>
                    <a:pt x="225811" y="446020"/>
                  </a:moveTo>
                  <a:lnTo>
                    <a:pt x="178507" y="446020"/>
                  </a:lnTo>
                  <a:cubicBezTo>
                    <a:pt x="174044" y="446020"/>
                    <a:pt x="169581" y="443341"/>
                    <a:pt x="167796" y="438876"/>
                  </a:cubicBezTo>
                  <a:lnTo>
                    <a:pt x="148161" y="389763"/>
                  </a:lnTo>
                  <a:cubicBezTo>
                    <a:pt x="144590" y="387977"/>
                    <a:pt x="141020" y="387084"/>
                    <a:pt x="137450" y="385298"/>
                  </a:cubicBezTo>
                  <a:lnTo>
                    <a:pt x="88361" y="406729"/>
                  </a:lnTo>
                  <a:cubicBezTo>
                    <a:pt x="83898" y="408515"/>
                    <a:pt x="79436" y="407622"/>
                    <a:pt x="75865" y="404050"/>
                  </a:cubicBezTo>
                  <a:lnTo>
                    <a:pt x="41949" y="370117"/>
                  </a:lnTo>
                  <a:cubicBezTo>
                    <a:pt x="38379" y="366545"/>
                    <a:pt x="37486" y="362081"/>
                    <a:pt x="39272" y="357616"/>
                  </a:cubicBezTo>
                  <a:lnTo>
                    <a:pt x="60692" y="308503"/>
                  </a:lnTo>
                  <a:cubicBezTo>
                    <a:pt x="58907" y="304931"/>
                    <a:pt x="58015" y="301359"/>
                    <a:pt x="56230" y="297787"/>
                  </a:cubicBezTo>
                  <a:lnTo>
                    <a:pt x="7140" y="278142"/>
                  </a:lnTo>
                  <a:cubicBezTo>
                    <a:pt x="2678" y="276356"/>
                    <a:pt x="0" y="272784"/>
                    <a:pt x="0" y="267426"/>
                  </a:cubicBezTo>
                  <a:lnTo>
                    <a:pt x="0" y="220099"/>
                  </a:lnTo>
                  <a:cubicBezTo>
                    <a:pt x="0" y="215634"/>
                    <a:pt x="2678" y="211169"/>
                    <a:pt x="7140" y="209383"/>
                  </a:cubicBezTo>
                  <a:lnTo>
                    <a:pt x="56230" y="189738"/>
                  </a:lnTo>
                  <a:cubicBezTo>
                    <a:pt x="58015" y="186166"/>
                    <a:pt x="58907" y="182594"/>
                    <a:pt x="60692" y="179022"/>
                  </a:cubicBezTo>
                  <a:lnTo>
                    <a:pt x="39272" y="129909"/>
                  </a:lnTo>
                  <a:cubicBezTo>
                    <a:pt x="37486" y="125444"/>
                    <a:pt x="38379" y="120979"/>
                    <a:pt x="41949" y="117407"/>
                  </a:cubicBezTo>
                  <a:lnTo>
                    <a:pt x="75865" y="83474"/>
                  </a:lnTo>
                  <a:cubicBezTo>
                    <a:pt x="79436" y="79902"/>
                    <a:pt x="83898" y="79009"/>
                    <a:pt x="88361" y="80795"/>
                  </a:cubicBezTo>
                  <a:lnTo>
                    <a:pt x="137450" y="102227"/>
                  </a:lnTo>
                  <a:cubicBezTo>
                    <a:pt x="141020" y="100441"/>
                    <a:pt x="144590" y="99548"/>
                    <a:pt x="148161" y="97762"/>
                  </a:cubicBezTo>
                  <a:lnTo>
                    <a:pt x="167796" y="48649"/>
                  </a:lnTo>
                  <a:cubicBezTo>
                    <a:pt x="169581" y="44184"/>
                    <a:pt x="173152" y="41505"/>
                    <a:pt x="178507" y="41505"/>
                  </a:cubicBezTo>
                  <a:lnTo>
                    <a:pt x="225811" y="41505"/>
                  </a:lnTo>
                  <a:cubicBezTo>
                    <a:pt x="230273" y="41505"/>
                    <a:pt x="234736" y="44184"/>
                    <a:pt x="236521" y="48649"/>
                  </a:cubicBezTo>
                  <a:lnTo>
                    <a:pt x="256157" y="97762"/>
                  </a:lnTo>
                  <a:cubicBezTo>
                    <a:pt x="259727" y="99548"/>
                    <a:pt x="263297" y="100441"/>
                    <a:pt x="266868" y="102227"/>
                  </a:cubicBezTo>
                  <a:lnTo>
                    <a:pt x="315957" y="80795"/>
                  </a:lnTo>
                  <a:cubicBezTo>
                    <a:pt x="320420" y="79009"/>
                    <a:pt x="324882" y="79902"/>
                    <a:pt x="328452" y="83474"/>
                  </a:cubicBezTo>
                  <a:lnTo>
                    <a:pt x="362369" y="117407"/>
                  </a:lnTo>
                  <a:cubicBezTo>
                    <a:pt x="365939" y="120979"/>
                    <a:pt x="366831" y="125444"/>
                    <a:pt x="365046" y="129909"/>
                  </a:cubicBezTo>
                  <a:lnTo>
                    <a:pt x="343625" y="179022"/>
                  </a:lnTo>
                  <a:cubicBezTo>
                    <a:pt x="345410" y="182594"/>
                    <a:pt x="346303" y="186166"/>
                    <a:pt x="348088" y="189738"/>
                  </a:cubicBezTo>
                  <a:lnTo>
                    <a:pt x="397177" y="209383"/>
                  </a:lnTo>
                  <a:cubicBezTo>
                    <a:pt x="401640" y="211169"/>
                    <a:pt x="404317" y="214741"/>
                    <a:pt x="404317" y="220099"/>
                  </a:cubicBezTo>
                  <a:lnTo>
                    <a:pt x="404317" y="267426"/>
                  </a:lnTo>
                  <a:cubicBezTo>
                    <a:pt x="404317" y="271891"/>
                    <a:pt x="401640" y="276356"/>
                    <a:pt x="397177" y="278142"/>
                  </a:cubicBezTo>
                  <a:lnTo>
                    <a:pt x="348088" y="297787"/>
                  </a:lnTo>
                  <a:cubicBezTo>
                    <a:pt x="346303" y="301359"/>
                    <a:pt x="345410" y="304931"/>
                    <a:pt x="343625" y="308503"/>
                  </a:cubicBezTo>
                  <a:lnTo>
                    <a:pt x="365046" y="357616"/>
                  </a:lnTo>
                  <a:cubicBezTo>
                    <a:pt x="366831" y="362081"/>
                    <a:pt x="365939" y="366545"/>
                    <a:pt x="362369" y="370117"/>
                  </a:cubicBezTo>
                  <a:lnTo>
                    <a:pt x="328452" y="404050"/>
                  </a:lnTo>
                  <a:cubicBezTo>
                    <a:pt x="324882" y="407622"/>
                    <a:pt x="320420" y="408515"/>
                    <a:pt x="315957" y="406729"/>
                  </a:cubicBezTo>
                  <a:lnTo>
                    <a:pt x="266868" y="385298"/>
                  </a:lnTo>
                  <a:cubicBezTo>
                    <a:pt x="263297" y="387084"/>
                    <a:pt x="259727" y="387977"/>
                    <a:pt x="256157" y="389763"/>
                  </a:cubicBezTo>
                  <a:lnTo>
                    <a:pt x="236521" y="438876"/>
                  </a:lnTo>
                  <a:cubicBezTo>
                    <a:pt x="234736" y="443341"/>
                    <a:pt x="230273" y="446020"/>
                    <a:pt x="225811" y="446020"/>
                  </a:cubicBezTo>
                  <a:close/>
                  <a:moveTo>
                    <a:pt x="185647" y="423695"/>
                  </a:moveTo>
                  <a:lnTo>
                    <a:pt x="217778" y="423695"/>
                  </a:lnTo>
                  <a:lnTo>
                    <a:pt x="236521" y="376368"/>
                  </a:lnTo>
                  <a:cubicBezTo>
                    <a:pt x="237414" y="373689"/>
                    <a:pt x="240092" y="371010"/>
                    <a:pt x="243661" y="370117"/>
                  </a:cubicBezTo>
                  <a:cubicBezTo>
                    <a:pt x="249909" y="368331"/>
                    <a:pt x="255265" y="365652"/>
                    <a:pt x="260620" y="362974"/>
                  </a:cubicBezTo>
                  <a:cubicBezTo>
                    <a:pt x="263297" y="361188"/>
                    <a:pt x="266868" y="361188"/>
                    <a:pt x="270437" y="362974"/>
                  </a:cubicBezTo>
                  <a:lnTo>
                    <a:pt x="316849" y="383512"/>
                  </a:lnTo>
                  <a:lnTo>
                    <a:pt x="340055" y="360295"/>
                  </a:lnTo>
                  <a:lnTo>
                    <a:pt x="319527" y="313860"/>
                  </a:lnTo>
                  <a:cubicBezTo>
                    <a:pt x="318634" y="311181"/>
                    <a:pt x="318634" y="307610"/>
                    <a:pt x="319527" y="304038"/>
                  </a:cubicBezTo>
                  <a:cubicBezTo>
                    <a:pt x="322205" y="298680"/>
                    <a:pt x="324882" y="293322"/>
                    <a:pt x="326667" y="287071"/>
                  </a:cubicBezTo>
                  <a:cubicBezTo>
                    <a:pt x="327560" y="284392"/>
                    <a:pt x="330237" y="281713"/>
                    <a:pt x="332915" y="279927"/>
                  </a:cubicBezTo>
                  <a:lnTo>
                    <a:pt x="380219" y="261175"/>
                  </a:lnTo>
                  <a:lnTo>
                    <a:pt x="380219" y="229028"/>
                  </a:lnTo>
                  <a:lnTo>
                    <a:pt x="332915" y="210276"/>
                  </a:lnTo>
                  <a:cubicBezTo>
                    <a:pt x="330237" y="209383"/>
                    <a:pt x="327560" y="206704"/>
                    <a:pt x="326667" y="203132"/>
                  </a:cubicBezTo>
                  <a:cubicBezTo>
                    <a:pt x="324882" y="196881"/>
                    <a:pt x="322205" y="190631"/>
                    <a:pt x="319527" y="186166"/>
                  </a:cubicBezTo>
                  <a:cubicBezTo>
                    <a:pt x="317742" y="183487"/>
                    <a:pt x="317742" y="179915"/>
                    <a:pt x="319527" y="176343"/>
                  </a:cubicBezTo>
                  <a:lnTo>
                    <a:pt x="340055" y="129909"/>
                  </a:lnTo>
                  <a:lnTo>
                    <a:pt x="316849" y="106692"/>
                  </a:lnTo>
                  <a:lnTo>
                    <a:pt x="270437" y="127230"/>
                  </a:lnTo>
                  <a:cubicBezTo>
                    <a:pt x="267760" y="128123"/>
                    <a:pt x="264190" y="128123"/>
                    <a:pt x="260620" y="127230"/>
                  </a:cubicBezTo>
                  <a:cubicBezTo>
                    <a:pt x="255265" y="124551"/>
                    <a:pt x="249909" y="121872"/>
                    <a:pt x="243661" y="120086"/>
                  </a:cubicBezTo>
                  <a:cubicBezTo>
                    <a:pt x="240984" y="119193"/>
                    <a:pt x="238306" y="116514"/>
                    <a:pt x="236521" y="113835"/>
                  </a:cubicBezTo>
                  <a:lnTo>
                    <a:pt x="217778" y="66508"/>
                  </a:lnTo>
                  <a:lnTo>
                    <a:pt x="185647" y="66508"/>
                  </a:lnTo>
                  <a:lnTo>
                    <a:pt x="166904" y="113835"/>
                  </a:lnTo>
                  <a:cubicBezTo>
                    <a:pt x="166011" y="116514"/>
                    <a:pt x="163333" y="119193"/>
                    <a:pt x="159764" y="120086"/>
                  </a:cubicBezTo>
                  <a:cubicBezTo>
                    <a:pt x="153516" y="121872"/>
                    <a:pt x="148161" y="124551"/>
                    <a:pt x="142805" y="127230"/>
                  </a:cubicBezTo>
                  <a:cubicBezTo>
                    <a:pt x="140128" y="129016"/>
                    <a:pt x="136557" y="129016"/>
                    <a:pt x="132988" y="127230"/>
                  </a:cubicBezTo>
                  <a:lnTo>
                    <a:pt x="86576" y="106692"/>
                  </a:lnTo>
                  <a:lnTo>
                    <a:pt x="63370" y="129909"/>
                  </a:lnTo>
                  <a:lnTo>
                    <a:pt x="83898" y="176343"/>
                  </a:lnTo>
                  <a:cubicBezTo>
                    <a:pt x="84791" y="179022"/>
                    <a:pt x="84791" y="182594"/>
                    <a:pt x="83898" y="186166"/>
                  </a:cubicBezTo>
                  <a:cubicBezTo>
                    <a:pt x="81221" y="191524"/>
                    <a:pt x="78543" y="196881"/>
                    <a:pt x="76758" y="203132"/>
                  </a:cubicBezTo>
                  <a:cubicBezTo>
                    <a:pt x="75865" y="205811"/>
                    <a:pt x="73188" y="208490"/>
                    <a:pt x="70510" y="210276"/>
                  </a:cubicBezTo>
                  <a:lnTo>
                    <a:pt x="23206" y="229028"/>
                  </a:lnTo>
                  <a:lnTo>
                    <a:pt x="23206" y="261175"/>
                  </a:lnTo>
                  <a:lnTo>
                    <a:pt x="70510" y="279927"/>
                  </a:lnTo>
                  <a:cubicBezTo>
                    <a:pt x="73188" y="280820"/>
                    <a:pt x="75865" y="283499"/>
                    <a:pt x="76758" y="287071"/>
                  </a:cubicBezTo>
                  <a:cubicBezTo>
                    <a:pt x="78543" y="293322"/>
                    <a:pt x="81221" y="299573"/>
                    <a:pt x="83898" y="304038"/>
                  </a:cubicBezTo>
                  <a:cubicBezTo>
                    <a:pt x="85683" y="306716"/>
                    <a:pt x="85683" y="310288"/>
                    <a:pt x="83898" y="313860"/>
                  </a:cubicBezTo>
                  <a:lnTo>
                    <a:pt x="63370" y="360295"/>
                  </a:lnTo>
                  <a:lnTo>
                    <a:pt x="86576" y="383512"/>
                  </a:lnTo>
                  <a:lnTo>
                    <a:pt x="132988" y="362974"/>
                  </a:lnTo>
                  <a:cubicBezTo>
                    <a:pt x="135665" y="362081"/>
                    <a:pt x="139235" y="362081"/>
                    <a:pt x="142805" y="362974"/>
                  </a:cubicBezTo>
                  <a:cubicBezTo>
                    <a:pt x="148161" y="365652"/>
                    <a:pt x="153516" y="368331"/>
                    <a:pt x="159764" y="370117"/>
                  </a:cubicBezTo>
                  <a:cubicBezTo>
                    <a:pt x="162441" y="371010"/>
                    <a:pt x="165119" y="373689"/>
                    <a:pt x="166904" y="376368"/>
                  </a:cubicBezTo>
                  <a:lnTo>
                    <a:pt x="185647" y="423695"/>
                  </a:lnTo>
                  <a:close/>
                  <a:moveTo>
                    <a:pt x="391822" y="269212"/>
                  </a:moveTo>
                  <a:lnTo>
                    <a:pt x="391822" y="269212"/>
                  </a:lnTo>
                  <a:lnTo>
                    <a:pt x="391822" y="269212"/>
                  </a:lnTo>
                  <a:close/>
                  <a:moveTo>
                    <a:pt x="201713" y="336185"/>
                  </a:moveTo>
                  <a:cubicBezTo>
                    <a:pt x="151731" y="336185"/>
                    <a:pt x="110674" y="295108"/>
                    <a:pt x="110674" y="245102"/>
                  </a:cubicBezTo>
                  <a:cubicBezTo>
                    <a:pt x="110674" y="195095"/>
                    <a:pt x="151731" y="154019"/>
                    <a:pt x="201713" y="154019"/>
                  </a:cubicBezTo>
                  <a:cubicBezTo>
                    <a:pt x="251694" y="154019"/>
                    <a:pt x="292751" y="195095"/>
                    <a:pt x="292751" y="245102"/>
                  </a:cubicBezTo>
                  <a:cubicBezTo>
                    <a:pt x="292751" y="295108"/>
                    <a:pt x="252587" y="336185"/>
                    <a:pt x="201713" y="336185"/>
                  </a:cubicBezTo>
                  <a:close/>
                  <a:moveTo>
                    <a:pt x="201713" y="176343"/>
                  </a:moveTo>
                  <a:cubicBezTo>
                    <a:pt x="164226" y="176343"/>
                    <a:pt x="132988" y="207597"/>
                    <a:pt x="132988" y="245102"/>
                  </a:cubicBezTo>
                  <a:cubicBezTo>
                    <a:pt x="132988" y="282606"/>
                    <a:pt x="164226" y="313860"/>
                    <a:pt x="201713" y="313860"/>
                  </a:cubicBezTo>
                  <a:cubicBezTo>
                    <a:pt x="239199" y="313860"/>
                    <a:pt x="270437" y="282606"/>
                    <a:pt x="270437" y="245102"/>
                  </a:cubicBezTo>
                  <a:cubicBezTo>
                    <a:pt x="271330" y="206704"/>
                    <a:pt x="240092" y="176343"/>
                    <a:pt x="201713" y="176343"/>
                  </a:cubicBezTo>
                  <a:close/>
                </a:path>
              </a:pathLst>
            </a:custGeom>
            <a:grpFill/>
            <a:ln w="8925" cap="flat">
              <a:noFill/>
              <a:prstDash val="solid"/>
              <a:miter/>
            </a:ln>
          </p:spPr>
          <p:txBody>
            <a:bodyPr rtlCol="0" anchor="ctr"/>
            <a:lstStyle/>
            <a:p>
              <a:endParaRPr lang="en-US" dirty="0">
                <a:latin typeface="Lato Light" panose="020F0302020204030203" pitchFamily="34" charset="77"/>
              </a:endParaRPr>
            </a:p>
          </p:txBody>
        </p:sp>
        <p:sp>
          <p:nvSpPr>
            <p:cNvPr id="79" name="Freeform 78">
              <a:extLst>
                <a:ext uri="{FF2B5EF4-FFF2-40B4-BE49-F238E27FC236}">
                  <a16:creationId xmlns:a16="http://schemas.microsoft.com/office/drawing/2014/main" id="{F38051AB-9318-591D-17C0-DA8F8A049D86}"/>
                </a:ext>
              </a:extLst>
            </p:cNvPr>
            <p:cNvSpPr/>
            <p:nvPr/>
          </p:nvSpPr>
          <p:spPr>
            <a:xfrm>
              <a:off x="2358072" y="3019127"/>
              <a:ext cx="656109" cy="742057"/>
            </a:xfrm>
            <a:custGeom>
              <a:avLst/>
              <a:gdLst>
                <a:gd name="connsiteX0" fmla="*/ 281148 w 656109"/>
                <a:gd name="connsiteY0" fmla="*/ 742057 h 742057"/>
                <a:gd name="connsiteX1" fmla="*/ 270437 w 656109"/>
                <a:gd name="connsiteY1" fmla="*/ 734020 h 742057"/>
                <a:gd name="connsiteX2" fmla="*/ 278470 w 656109"/>
                <a:gd name="connsiteY2" fmla="*/ 720626 h 742057"/>
                <a:gd name="connsiteX3" fmla="*/ 411457 w 656109"/>
                <a:gd name="connsiteY3" fmla="*/ 683121 h 742057"/>
                <a:gd name="connsiteX4" fmla="*/ 420383 w 656109"/>
                <a:gd name="connsiteY4" fmla="*/ 668834 h 742057"/>
                <a:gd name="connsiteX5" fmla="*/ 402532 w 656109"/>
                <a:gd name="connsiteY5" fmla="*/ 653653 h 742057"/>
                <a:gd name="connsiteX6" fmla="*/ 265975 w 656109"/>
                <a:gd name="connsiteY6" fmla="*/ 692051 h 742057"/>
                <a:gd name="connsiteX7" fmla="*/ 251694 w 656109"/>
                <a:gd name="connsiteY7" fmla="*/ 694730 h 742057"/>
                <a:gd name="connsiteX8" fmla="*/ 214208 w 656109"/>
                <a:gd name="connsiteY8" fmla="*/ 657225 h 742057"/>
                <a:gd name="connsiteX9" fmla="*/ 240091 w 656109"/>
                <a:gd name="connsiteY9" fmla="*/ 621506 h 742057"/>
                <a:gd name="connsiteX10" fmla="*/ 240091 w 656109"/>
                <a:gd name="connsiteY10" fmla="*/ 622399 h 742057"/>
                <a:gd name="connsiteX11" fmla="*/ 396285 w 656109"/>
                <a:gd name="connsiteY11" fmla="*/ 577751 h 742057"/>
                <a:gd name="connsiteX12" fmla="*/ 409673 w 656109"/>
                <a:gd name="connsiteY12" fmla="*/ 585788 h 742057"/>
                <a:gd name="connsiteX13" fmla="*/ 401640 w 656109"/>
                <a:gd name="connsiteY13" fmla="*/ 599182 h 742057"/>
                <a:gd name="connsiteX14" fmla="*/ 246339 w 656109"/>
                <a:gd name="connsiteY14" fmla="*/ 642938 h 742057"/>
                <a:gd name="connsiteX15" fmla="*/ 246339 w 656109"/>
                <a:gd name="connsiteY15" fmla="*/ 642938 h 742057"/>
                <a:gd name="connsiteX16" fmla="*/ 235629 w 656109"/>
                <a:gd name="connsiteY16" fmla="*/ 657225 h 742057"/>
                <a:gd name="connsiteX17" fmla="*/ 250802 w 656109"/>
                <a:gd name="connsiteY17" fmla="*/ 672405 h 742057"/>
                <a:gd name="connsiteX18" fmla="*/ 258835 w 656109"/>
                <a:gd name="connsiteY18" fmla="*/ 670620 h 742057"/>
                <a:gd name="connsiteX19" fmla="*/ 396285 w 656109"/>
                <a:gd name="connsiteY19" fmla="*/ 632222 h 742057"/>
                <a:gd name="connsiteX20" fmla="*/ 398069 w 656109"/>
                <a:gd name="connsiteY20" fmla="*/ 631329 h 742057"/>
                <a:gd name="connsiteX21" fmla="*/ 442696 w 656109"/>
                <a:gd name="connsiteY21" fmla="*/ 667941 h 742057"/>
                <a:gd name="connsiteX22" fmla="*/ 417705 w 656109"/>
                <a:gd name="connsiteY22" fmla="*/ 702766 h 742057"/>
                <a:gd name="connsiteX23" fmla="*/ 283825 w 656109"/>
                <a:gd name="connsiteY23" fmla="*/ 740271 h 742057"/>
                <a:gd name="connsiteX24" fmla="*/ 281148 w 656109"/>
                <a:gd name="connsiteY24" fmla="*/ 742057 h 742057"/>
                <a:gd name="connsiteX25" fmla="*/ 213315 w 656109"/>
                <a:gd name="connsiteY25" fmla="*/ 583109 h 742057"/>
                <a:gd name="connsiteX26" fmla="*/ 212423 w 656109"/>
                <a:gd name="connsiteY26" fmla="*/ 583109 h 742057"/>
                <a:gd name="connsiteX27" fmla="*/ 202605 w 656109"/>
                <a:gd name="connsiteY27" fmla="*/ 570607 h 742057"/>
                <a:gd name="connsiteX28" fmla="*/ 152623 w 656109"/>
                <a:gd name="connsiteY28" fmla="*/ 448270 h 742057"/>
                <a:gd name="connsiteX29" fmla="*/ 118707 w 656109"/>
                <a:gd name="connsiteY29" fmla="*/ 333077 h 742057"/>
                <a:gd name="connsiteX30" fmla="*/ 327559 w 656109"/>
                <a:gd name="connsiteY30" fmla="*/ 122337 h 742057"/>
                <a:gd name="connsiteX31" fmla="*/ 536412 w 656109"/>
                <a:gd name="connsiteY31" fmla="*/ 333077 h 742057"/>
                <a:gd name="connsiteX32" fmla="*/ 502496 w 656109"/>
                <a:gd name="connsiteY32" fmla="*/ 448270 h 742057"/>
                <a:gd name="connsiteX33" fmla="*/ 452514 w 656109"/>
                <a:gd name="connsiteY33" fmla="*/ 550962 h 742057"/>
                <a:gd name="connsiteX34" fmla="*/ 440019 w 656109"/>
                <a:gd name="connsiteY34" fmla="*/ 560784 h 742057"/>
                <a:gd name="connsiteX35" fmla="*/ 430201 w 656109"/>
                <a:gd name="connsiteY35" fmla="*/ 548283 h 742057"/>
                <a:gd name="connsiteX36" fmla="*/ 482860 w 656109"/>
                <a:gd name="connsiteY36" fmla="*/ 436662 h 742057"/>
                <a:gd name="connsiteX37" fmla="*/ 513206 w 656109"/>
                <a:gd name="connsiteY37" fmla="*/ 333970 h 742057"/>
                <a:gd name="connsiteX38" fmla="*/ 325775 w 656109"/>
                <a:gd name="connsiteY38" fmla="*/ 145554 h 742057"/>
                <a:gd name="connsiteX39" fmla="*/ 138343 w 656109"/>
                <a:gd name="connsiteY39" fmla="*/ 333970 h 742057"/>
                <a:gd name="connsiteX40" fmla="*/ 168689 w 656109"/>
                <a:gd name="connsiteY40" fmla="*/ 436662 h 742057"/>
                <a:gd name="connsiteX41" fmla="*/ 222241 w 656109"/>
                <a:gd name="connsiteY41" fmla="*/ 573286 h 742057"/>
                <a:gd name="connsiteX42" fmla="*/ 213315 w 656109"/>
                <a:gd name="connsiteY42" fmla="*/ 583109 h 742057"/>
                <a:gd name="connsiteX43" fmla="*/ 328452 w 656109"/>
                <a:gd name="connsiteY43" fmla="*/ 460772 h 742057"/>
                <a:gd name="connsiteX44" fmla="*/ 198142 w 656109"/>
                <a:gd name="connsiteY44" fmla="*/ 330398 h 742057"/>
                <a:gd name="connsiteX45" fmla="*/ 328452 w 656109"/>
                <a:gd name="connsiteY45" fmla="*/ 200025 h 742057"/>
                <a:gd name="connsiteX46" fmla="*/ 458762 w 656109"/>
                <a:gd name="connsiteY46" fmla="*/ 330398 h 742057"/>
                <a:gd name="connsiteX47" fmla="*/ 328452 w 656109"/>
                <a:gd name="connsiteY47" fmla="*/ 460772 h 742057"/>
                <a:gd name="connsiteX48" fmla="*/ 328452 w 656109"/>
                <a:gd name="connsiteY48" fmla="*/ 221456 h 742057"/>
                <a:gd name="connsiteX49" fmla="*/ 220455 w 656109"/>
                <a:gd name="connsiteY49" fmla="*/ 330398 h 742057"/>
                <a:gd name="connsiteX50" fmla="*/ 328452 w 656109"/>
                <a:gd name="connsiteY50" fmla="*/ 439340 h 742057"/>
                <a:gd name="connsiteX51" fmla="*/ 436449 w 656109"/>
                <a:gd name="connsiteY51" fmla="*/ 330398 h 742057"/>
                <a:gd name="connsiteX52" fmla="*/ 328452 w 656109"/>
                <a:gd name="connsiteY52" fmla="*/ 221456 h 742057"/>
                <a:gd name="connsiteX53" fmla="*/ 315957 w 656109"/>
                <a:gd name="connsiteY53" fmla="*/ 401836 h 742057"/>
                <a:gd name="connsiteX54" fmla="*/ 307031 w 656109"/>
                <a:gd name="connsiteY54" fmla="*/ 397371 h 742057"/>
                <a:gd name="connsiteX55" fmla="*/ 273115 w 656109"/>
                <a:gd name="connsiteY55" fmla="*/ 356294 h 742057"/>
                <a:gd name="connsiteX56" fmla="*/ 274900 w 656109"/>
                <a:gd name="connsiteY56" fmla="*/ 341114 h 742057"/>
                <a:gd name="connsiteX57" fmla="*/ 290073 w 656109"/>
                <a:gd name="connsiteY57" fmla="*/ 342900 h 742057"/>
                <a:gd name="connsiteX58" fmla="*/ 314171 w 656109"/>
                <a:gd name="connsiteY58" fmla="*/ 371475 h 742057"/>
                <a:gd name="connsiteX59" fmla="*/ 364153 w 656109"/>
                <a:gd name="connsiteY59" fmla="*/ 287536 h 742057"/>
                <a:gd name="connsiteX60" fmla="*/ 379327 w 656109"/>
                <a:gd name="connsiteY60" fmla="*/ 283964 h 742057"/>
                <a:gd name="connsiteX61" fmla="*/ 382897 w 656109"/>
                <a:gd name="connsiteY61" fmla="*/ 299145 h 742057"/>
                <a:gd name="connsiteX62" fmla="*/ 324882 w 656109"/>
                <a:gd name="connsiteY62" fmla="*/ 396478 h 742057"/>
                <a:gd name="connsiteX63" fmla="*/ 315957 w 656109"/>
                <a:gd name="connsiteY63" fmla="*/ 401836 h 742057"/>
                <a:gd name="connsiteX64" fmla="*/ 315957 w 656109"/>
                <a:gd name="connsiteY64" fmla="*/ 401836 h 742057"/>
                <a:gd name="connsiteX65" fmla="*/ 645301 w 656109"/>
                <a:gd name="connsiteY65" fmla="*/ 341114 h 742057"/>
                <a:gd name="connsiteX66" fmla="*/ 583717 w 656109"/>
                <a:gd name="connsiteY66" fmla="*/ 341114 h 742057"/>
                <a:gd name="connsiteX67" fmla="*/ 573006 w 656109"/>
                <a:gd name="connsiteY67" fmla="*/ 330398 h 742057"/>
                <a:gd name="connsiteX68" fmla="*/ 583717 w 656109"/>
                <a:gd name="connsiteY68" fmla="*/ 319683 h 742057"/>
                <a:gd name="connsiteX69" fmla="*/ 645301 w 656109"/>
                <a:gd name="connsiteY69" fmla="*/ 319683 h 742057"/>
                <a:gd name="connsiteX70" fmla="*/ 656012 w 656109"/>
                <a:gd name="connsiteY70" fmla="*/ 330398 h 742057"/>
                <a:gd name="connsiteX71" fmla="*/ 645301 w 656109"/>
                <a:gd name="connsiteY71" fmla="*/ 341114 h 742057"/>
                <a:gd name="connsiteX72" fmla="*/ 72295 w 656109"/>
                <a:gd name="connsiteY72" fmla="*/ 341114 h 742057"/>
                <a:gd name="connsiteX73" fmla="*/ 10710 w 656109"/>
                <a:gd name="connsiteY73" fmla="*/ 341114 h 742057"/>
                <a:gd name="connsiteX74" fmla="*/ 0 w 656109"/>
                <a:gd name="connsiteY74" fmla="*/ 330398 h 742057"/>
                <a:gd name="connsiteX75" fmla="*/ 10710 w 656109"/>
                <a:gd name="connsiteY75" fmla="*/ 319683 h 742057"/>
                <a:gd name="connsiteX76" fmla="*/ 72295 w 656109"/>
                <a:gd name="connsiteY76" fmla="*/ 319683 h 742057"/>
                <a:gd name="connsiteX77" fmla="*/ 83005 w 656109"/>
                <a:gd name="connsiteY77" fmla="*/ 330398 h 742057"/>
                <a:gd name="connsiteX78" fmla="*/ 72295 w 656109"/>
                <a:gd name="connsiteY78" fmla="*/ 341114 h 742057"/>
                <a:gd name="connsiteX79" fmla="*/ 549800 w 656109"/>
                <a:gd name="connsiteY79" fmla="*/ 212526 h 742057"/>
                <a:gd name="connsiteX80" fmla="*/ 539982 w 656109"/>
                <a:gd name="connsiteY80" fmla="*/ 207169 h 742057"/>
                <a:gd name="connsiteX81" fmla="*/ 543553 w 656109"/>
                <a:gd name="connsiteY81" fmla="*/ 191988 h 742057"/>
                <a:gd name="connsiteX82" fmla="*/ 597105 w 656109"/>
                <a:gd name="connsiteY82" fmla="*/ 160734 h 742057"/>
                <a:gd name="connsiteX83" fmla="*/ 612277 w 656109"/>
                <a:gd name="connsiteY83" fmla="*/ 165199 h 742057"/>
                <a:gd name="connsiteX84" fmla="*/ 607815 w 656109"/>
                <a:gd name="connsiteY84" fmla="*/ 180380 h 742057"/>
                <a:gd name="connsiteX85" fmla="*/ 554263 w 656109"/>
                <a:gd name="connsiteY85" fmla="*/ 211633 h 742057"/>
                <a:gd name="connsiteX86" fmla="*/ 549800 w 656109"/>
                <a:gd name="connsiteY86" fmla="*/ 212526 h 742057"/>
                <a:gd name="connsiteX87" fmla="*/ 106211 w 656109"/>
                <a:gd name="connsiteY87" fmla="*/ 212526 h 742057"/>
                <a:gd name="connsiteX88" fmla="*/ 100856 w 656109"/>
                <a:gd name="connsiteY88" fmla="*/ 210741 h 742057"/>
                <a:gd name="connsiteX89" fmla="*/ 47304 w 656109"/>
                <a:gd name="connsiteY89" fmla="*/ 179487 h 742057"/>
                <a:gd name="connsiteX90" fmla="*/ 42841 w 656109"/>
                <a:gd name="connsiteY90" fmla="*/ 164306 h 742057"/>
                <a:gd name="connsiteX91" fmla="*/ 58015 w 656109"/>
                <a:gd name="connsiteY91" fmla="*/ 159841 h 742057"/>
                <a:gd name="connsiteX92" fmla="*/ 111567 w 656109"/>
                <a:gd name="connsiteY92" fmla="*/ 191095 h 742057"/>
                <a:gd name="connsiteX93" fmla="*/ 116029 w 656109"/>
                <a:gd name="connsiteY93" fmla="*/ 206276 h 742057"/>
                <a:gd name="connsiteX94" fmla="*/ 106211 w 656109"/>
                <a:gd name="connsiteY94" fmla="*/ 212526 h 742057"/>
                <a:gd name="connsiteX95" fmla="*/ 456084 w 656109"/>
                <a:gd name="connsiteY95" fmla="*/ 117872 h 742057"/>
                <a:gd name="connsiteX96" fmla="*/ 450729 w 656109"/>
                <a:gd name="connsiteY96" fmla="*/ 116086 h 742057"/>
                <a:gd name="connsiteX97" fmla="*/ 446266 w 656109"/>
                <a:gd name="connsiteY97" fmla="*/ 100905 h 742057"/>
                <a:gd name="connsiteX98" fmla="*/ 477505 w 656109"/>
                <a:gd name="connsiteY98" fmla="*/ 47327 h 742057"/>
                <a:gd name="connsiteX99" fmla="*/ 492678 w 656109"/>
                <a:gd name="connsiteY99" fmla="*/ 42862 h 742057"/>
                <a:gd name="connsiteX100" fmla="*/ 497141 w 656109"/>
                <a:gd name="connsiteY100" fmla="*/ 58043 h 742057"/>
                <a:gd name="connsiteX101" fmla="*/ 465902 w 656109"/>
                <a:gd name="connsiteY101" fmla="*/ 111621 h 742057"/>
                <a:gd name="connsiteX102" fmla="*/ 456084 w 656109"/>
                <a:gd name="connsiteY102" fmla="*/ 117872 h 742057"/>
                <a:gd name="connsiteX103" fmla="*/ 199927 w 656109"/>
                <a:gd name="connsiteY103" fmla="*/ 117872 h 742057"/>
                <a:gd name="connsiteX104" fmla="*/ 190109 w 656109"/>
                <a:gd name="connsiteY104" fmla="*/ 112514 h 742057"/>
                <a:gd name="connsiteX105" fmla="*/ 158871 w 656109"/>
                <a:gd name="connsiteY105" fmla="*/ 58936 h 742057"/>
                <a:gd name="connsiteX106" fmla="*/ 163333 w 656109"/>
                <a:gd name="connsiteY106" fmla="*/ 43755 h 742057"/>
                <a:gd name="connsiteX107" fmla="*/ 178507 w 656109"/>
                <a:gd name="connsiteY107" fmla="*/ 48220 h 742057"/>
                <a:gd name="connsiteX108" fmla="*/ 209745 w 656109"/>
                <a:gd name="connsiteY108" fmla="*/ 101798 h 742057"/>
                <a:gd name="connsiteX109" fmla="*/ 205283 w 656109"/>
                <a:gd name="connsiteY109" fmla="*/ 116979 h 742057"/>
                <a:gd name="connsiteX110" fmla="*/ 199927 w 656109"/>
                <a:gd name="connsiteY110" fmla="*/ 117872 h 742057"/>
                <a:gd name="connsiteX111" fmla="*/ 328452 w 656109"/>
                <a:gd name="connsiteY111" fmla="*/ 83939 h 742057"/>
                <a:gd name="connsiteX112" fmla="*/ 317742 w 656109"/>
                <a:gd name="connsiteY112" fmla="*/ 73223 h 742057"/>
                <a:gd name="connsiteX113" fmla="*/ 317742 w 656109"/>
                <a:gd name="connsiteY113" fmla="*/ 10715 h 742057"/>
                <a:gd name="connsiteX114" fmla="*/ 328452 w 656109"/>
                <a:gd name="connsiteY114" fmla="*/ 0 h 742057"/>
                <a:gd name="connsiteX115" fmla="*/ 339163 w 656109"/>
                <a:gd name="connsiteY115" fmla="*/ 10715 h 742057"/>
                <a:gd name="connsiteX116" fmla="*/ 339163 w 656109"/>
                <a:gd name="connsiteY116" fmla="*/ 73223 h 742057"/>
                <a:gd name="connsiteX117" fmla="*/ 328452 w 656109"/>
                <a:gd name="connsiteY117" fmla="*/ 83939 h 742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656109" h="742057">
                  <a:moveTo>
                    <a:pt x="281148" y="742057"/>
                  </a:moveTo>
                  <a:cubicBezTo>
                    <a:pt x="276685" y="742057"/>
                    <a:pt x="272223" y="738485"/>
                    <a:pt x="270437" y="734020"/>
                  </a:cubicBezTo>
                  <a:cubicBezTo>
                    <a:pt x="268652" y="727770"/>
                    <a:pt x="272223" y="722412"/>
                    <a:pt x="278470" y="720626"/>
                  </a:cubicBezTo>
                  <a:lnTo>
                    <a:pt x="411457" y="683121"/>
                  </a:lnTo>
                  <a:cubicBezTo>
                    <a:pt x="416813" y="681335"/>
                    <a:pt x="420383" y="675084"/>
                    <a:pt x="420383" y="668834"/>
                  </a:cubicBezTo>
                  <a:cubicBezTo>
                    <a:pt x="420383" y="659011"/>
                    <a:pt x="411457" y="651867"/>
                    <a:pt x="402532" y="653653"/>
                  </a:cubicBezTo>
                  <a:lnTo>
                    <a:pt x="265975" y="692051"/>
                  </a:lnTo>
                  <a:cubicBezTo>
                    <a:pt x="264190" y="692944"/>
                    <a:pt x="257049" y="694730"/>
                    <a:pt x="251694" y="694730"/>
                  </a:cubicBezTo>
                  <a:cubicBezTo>
                    <a:pt x="231166" y="694730"/>
                    <a:pt x="214208" y="677763"/>
                    <a:pt x="214208" y="657225"/>
                  </a:cubicBezTo>
                  <a:cubicBezTo>
                    <a:pt x="214208" y="640258"/>
                    <a:pt x="224918" y="625971"/>
                    <a:pt x="240091" y="621506"/>
                  </a:cubicBezTo>
                  <a:lnTo>
                    <a:pt x="240091" y="622399"/>
                  </a:lnTo>
                  <a:cubicBezTo>
                    <a:pt x="252587" y="617934"/>
                    <a:pt x="287395" y="608112"/>
                    <a:pt x="396285" y="577751"/>
                  </a:cubicBezTo>
                  <a:cubicBezTo>
                    <a:pt x="402532" y="575965"/>
                    <a:pt x="407887" y="579537"/>
                    <a:pt x="409673" y="585788"/>
                  </a:cubicBezTo>
                  <a:cubicBezTo>
                    <a:pt x="411457" y="592038"/>
                    <a:pt x="407887" y="597396"/>
                    <a:pt x="401640" y="599182"/>
                  </a:cubicBezTo>
                  <a:cubicBezTo>
                    <a:pt x="349873" y="613469"/>
                    <a:pt x="250802" y="642045"/>
                    <a:pt x="246339" y="642938"/>
                  </a:cubicBezTo>
                  <a:cubicBezTo>
                    <a:pt x="246339" y="642938"/>
                    <a:pt x="246339" y="642938"/>
                    <a:pt x="246339" y="642938"/>
                  </a:cubicBezTo>
                  <a:cubicBezTo>
                    <a:pt x="240091" y="644723"/>
                    <a:pt x="235629" y="650974"/>
                    <a:pt x="235629" y="657225"/>
                  </a:cubicBezTo>
                  <a:cubicBezTo>
                    <a:pt x="235629" y="665262"/>
                    <a:pt x="242769" y="672405"/>
                    <a:pt x="250802" y="672405"/>
                  </a:cubicBezTo>
                  <a:cubicBezTo>
                    <a:pt x="251694" y="672405"/>
                    <a:pt x="256157" y="671512"/>
                    <a:pt x="258835" y="670620"/>
                  </a:cubicBezTo>
                  <a:lnTo>
                    <a:pt x="396285" y="632222"/>
                  </a:lnTo>
                  <a:cubicBezTo>
                    <a:pt x="396285" y="632222"/>
                    <a:pt x="398069" y="632222"/>
                    <a:pt x="398069" y="631329"/>
                  </a:cubicBezTo>
                  <a:cubicBezTo>
                    <a:pt x="421275" y="626864"/>
                    <a:pt x="442696" y="644723"/>
                    <a:pt x="442696" y="667941"/>
                  </a:cubicBezTo>
                  <a:cubicBezTo>
                    <a:pt x="442696" y="684014"/>
                    <a:pt x="432878" y="697409"/>
                    <a:pt x="417705" y="702766"/>
                  </a:cubicBezTo>
                  <a:lnTo>
                    <a:pt x="283825" y="740271"/>
                  </a:lnTo>
                  <a:cubicBezTo>
                    <a:pt x="282933" y="741164"/>
                    <a:pt x="282040" y="742057"/>
                    <a:pt x="281148" y="742057"/>
                  </a:cubicBezTo>
                  <a:close/>
                  <a:moveTo>
                    <a:pt x="213315" y="583109"/>
                  </a:moveTo>
                  <a:cubicBezTo>
                    <a:pt x="213315" y="583109"/>
                    <a:pt x="212423" y="583109"/>
                    <a:pt x="212423" y="583109"/>
                  </a:cubicBezTo>
                  <a:cubicBezTo>
                    <a:pt x="206175" y="582215"/>
                    <a:pt x="201712" y="576858"/>
                    <a:pt x="202605" y="570607"/>
                  </a:cubicBezTo>
                  <a:cubicBezTo>
                    <a:pt x="206175" y="541139"/>
                    <a:pt x="193679" y="511671"/>
                    <a:pt x="152623" y="448270"/>
                  </a:cubicBezTo>
                  <a:cubicBezTo>
                    <a:pt x="130310" y="414337"/>
                    <a:pt x="118707" y="374154"/>
                    <a:pt x="118707" y="333077"/>
                  </a:cubicBezTo>
                  <a:cubicBezTo>
                    <a:pt x="118707" y="216991"/>
                    <a:pt x="212423" y="122337"/>
                    <a:pt x="327559" y="122337"/>
                  </a:cubicBezTo>
                  <a:cubicBezTo>
                    <a:pt x="442696" y="122337"/>
                    <a:pt x="536412" y="216991"/>
                    <a:pt x="536412" y="333077"/>
                  </a:cubicBezTo>
                  <a:cubicBezTo>
                    <a:pt x="536412" y="374154"/>
                    <a:pt x="524809" y="413444"/>
                    <a:pt x="502496" y="448270"/>
                  </a:cubicBezTo>
                  <a:cubicBezTo>
                    <a:pt x="469472" y="498276"/>
                    <a:pt x="456084" y="527745"/>
                    <a:pt x="452514" y="550962"/>
                  </a:cubicBezTo>
                  <a:cubicBezTo>
                    <a:pt x="451621" y="557212"/>
                    <a:pt x="446266" y="561677"/>
                    <a:pt x="440019" y="560784"/>
                  </a:cubicBezTo>
                  <a:cubicBezTo>
                    <a:pt x="433771" y="559891"/>
                    <a:pt x="429308" y="554534"/>
                    <a:pt x="430201" y="548283"/>
                  </a:cubicBezTo>
                  <a:cubicBezTo>
                    <a:pt x="433771" y="520601"/>
                    <a:pt x="448051" y="490240"/>
                    <a:pt x="482860" y="436662"/>
                  </a:cubicBezTo>
                  <a:cubicBezTo>
                    <a:pt x="502496" y="406301"/>
                    <a:pt x="513206" y="370582"/>
                    <a:pt x="513206" y="333970"/>
                  </a:cubicBezTo>
                  <a:cubicBezTo>
                    <a:pt x="513206" y="230386"/>
                    <a:pt x="429308" y="145554"/>
                    <a:pt x="325775" y="145554"/>
                  </a:cubicBezTo>
                  <a:cubicBezTo>
                    <a:pt x="222241" y="145554"/>
                    <a:pt x="138343" y="230386"/>
                    <a:pt x="138343" y="333970"/>
                  </a:cubicBezTo>
                  <a:cubicBezTo>
                    <a:pt x="138343" y="370582"/>
                    <a:pt x="149053" y="406301"/>
                    <a:pt x="168689" y="436662"/>
                  </a:cubicBezTo>
                  <a:cubicBezTo>
                    <a:pt x="212423" y="504527"/>
                    <a:pt x="225811" y="538460"/>
                    <a:pt x="222241" y="573286"/>
                  </a:cubicBezTo>
                  <a:cubicBezTo>
                    <a:pt x="224026" y="578644"/>
                    <a:pt x="219563" y="583109"/>
                    <a:pt x="213315" y="583109"/>
                  </a:cubicBezTo>
                  <a:close/>
                  <a:moveTo>
                    <a:pt x="328452" y="460772"/>
                  </a:moveTo>
                  <a:cubicBezTo>
                    <a:pt x="257049" y="460772"/>
                    <a:pt x="198142" y="401836"/>
                    <a:pt x="198142" y="330398"/>
                  </a:cubicBezTo>
                  <a:cubicBezTo>
                    <a:pt x="198142" y="258068"/>
                    <a:pt x="256157" y="200025"/>
                    <a:pt x="328452" y="200025"/>
                  </a:cubicBezTo>
                  <a:cubicBezTo>
                    <a:pt x="399855" y="200025"/>
                    <a:pt x="458762" y="258961"/>
                    <a:pt x="458762" y="330398"/>
                  </a:cubicBezTo>
                  <a:cubicBezTo>
                    <a:pt x="457869" y="401836"/>
                    <a:pt x="399855" y="460772"/>
                    <a:pt x="328452" y="460772"/>
                  </a:cubicBezTo>
                  <a:close/>
                  <a:moveTo>
                    <a:pt x="328452" y="221456"/>
                  </a:moveTo>
                  <a:cubicBezTo>
                    <a:pt x="268652" y="221456"/>
                    <a:pt x="220455" y="270569"/>
                    <a:pt x="220455" y="330398"/>
                  </a:cubicBezTo>
                  <a:cubicBezTo>
                    <a:pt x="220455" y="390227"/>
                    <a:pt x="268652" y="439340"/>
                    <a:pt x="328452" y="439340"/>
                  </a:cubicBezTo>
                  <a:cubicBezTo>
                    <a:pt x="388252" y="439340"/>
                    <a:pt x="436449" y="390227"/>
                    <a:pt x="436449" y="330398"/>
                  </a:cubicBezTo>
                  <a:cubicBezTo>
                    <a:pt x="435556" y="270569"/>
                    <a:pt x="387359" y="221456"/>
                    <a:pt x="328452" y="221456"/>
                  </a:cubicBezTo>
                  <a:close/>
                  <a:moveTo>
                    <a:pt x="315957" y="401836"/>
                  </a:moveTo>
                  <a:cubicBezTo>
                    <a:pt x="312387" y="401836"/>
                    <a:pt x="309709" y="400050"/>
                    <a:pt x="307031" y="397371"/>
                  </a:cubicBezTo>
                  <a:lnTo>
                    <a:pt x="273115" y="356294"/>
                  </a:lnTo>
                  <a:cubicBezTo>
                    <a:pt x="269545" y="351830"/>
                    <a:pt x="269545" y="344686"/>
                    <a:pt x="274900" y="341114"/>
                  </a:cubicBezTo>
                  <a:cubicBezTo>
                    <a:pt x="279363" y="337542"/>
                    <a:pt x="286503" y="337542"/>
                    <a:pt x="290073" y="342900"/>
                  </a:cubicBezTo>
                  <a:lnTo>
                    <a:pt x="314171" y="371475"/>
                  </a:lnTo>
                  <a:lnTo>
                    <a:pt x="364153" y="287536"/>
                  </a:lnTo>
                  <a:cubicBezTo>
                    <a:pt x="367723" y="282178"/>
                    <a:pt x="373971" y="280392"/>
                    <a:pt x="379327" y="283964"/>
                  </a:cubicBezTo>
                  <a:cubicBezTo>
                    <a:pt x="384681" y="286643"/>
                    <a:pt x="386467" y="293787"/>
                    <a:pt x="382897" y="299145"/>
                  </a:cubicBezTo>
                  <a:lnTo>
                    <a:pt x="324882" y="396478"/>
                  </a:lnTo>
                  <a:cubicBezTo>
                    <a:pt x="323989" y="399157"/>
                    <a:pt x="320419" y="401836"/>
                    <a:pt x="315957" y="401836"/>
                  </a:cubicBezTo>
                  <a:cubicBezTo>
                    <a:pt x="316849" y="401836"/>
                    <a:pt x="315957" y="401836"/>
                    <a:pt x="315957" y="401836"/>
                  </a:cubicBezTo>
                  <a:close/>
                  <a:moveTo>
                    <a:pt x="645301" y="341114"/>
                  </a:moveTo>
                  <a:lnTo>
                    <a:pt x="583717" y="341114"/>
                  </a:lnTo>
                  <a:cubicBezTo>
                    <a:pt x="577469" y="341114"/>
                    <a:pt x="573006" y="335756"/>
                    <a:pt x="573006" y="330398"/>
                  </a:cubicBezTo>
                  <a:cubicBezTo>
                    <a:pt x="573006" y="324148"/>
                    <a:pt x="578361" y="319683"/>
                    <a:pt x="583717" y="319683"/>
                  </a:cubicBezTo>
                  <a:lnTo>
                    <a:pt x="645301" y="319683"/>
                  </a:lnTo>
                  <a:cubicBezTo>
                    <a:pt x="651549" y="319683"/>
                    <a:pt x="656012" y="325041"/>
                    <a:pt x="656012" y="330398"/>
                  </a:cubicBezTo>
                  <a:cubicBezTo>
                    <a:pt x="656904" y="336649"/>
                    <a:pt x="651549" y="341114"/>
                    <a:pt x="645301" y="341114"/>
                  </a:cubicBezTo>
                  <a:close/>
                  <a:moveTo>
                    <a:pt x="72295" y="341114"/>
                  </a:moveTo>
                  <a:lnTo>
                    <a:pt x="10710" y="341114"/>
                  </a:lnTo>
                  <a:cubicBezTo>
                    <a:pt x="4463" y="341114"/>
                    <a:pt x="0" y="335756"/>
                    <a:pt x="0" y="330398"/>
                  </a:cubicBezTo>
                  <a:cubicBezTo>
                    <a:pt x="0" y="324148"/>
                    <a:pt x="5355" y="319683"/>
                    <a:pt x="10710" y="319683"/>
                  </a:cubicBezTo>
                  <a:lnTo>
                    <a:pt x="72295" y="319683"/>
                  </a:lnTo>
                  <a:cubicBezTo>
                    <a:pt x="78543" y="319683"/>
                    <a:pt x="83005" y="325041"/>
                    <a:pt x="83005" y="330398"/>
                  </a:cubicBezTo>
                  <a:cubicBezTo>
                    <a:pt x="83005" y="336649"/>
                    <a:pt x="78543" y="341114"/>
                    <a:pt x="72295" y="341114"/>
                  </a:cubicBezTo>
                  <a:close/>
                  <a:moveTo>
                    <a:pt x="549800" y="212526"/>
                  </a:moveTo>
                  <a:cubicBezTo>
                    <a:pt x="546230" y="212526"/>
                    <a:pt x="542660" y="210741"/>
                    <a:pt x="539982" y="207169"/>
                  </a:cubicBezTo>
                  <a:cubicBezTo>
                    <a:pt x="537305" y="201811"/>
                    <a:pt x="539090" y="195560"/>
                    <a:pt x="543553" y="191988"/>
                  </a:cubicBezTo>
                  <a:lnTo>
                    <a:pt x="597105" y="160734"/>
                  </a:lnTo>
                  <a:cubicBezTo>
                    <a:pt x="602460" y="158055"/>
                    <a:pt x="608707" y="159841"/>
                    <a:pt x="612277" y="165199"/>
                  </a:cubicBezTo>
                  <a:cubicBezTo>
                    <a:pt x="614955" y="170557"/>
                    <a:pt x="613170" y="176808"/>
                    <a:pt x="607815" y="180380"/>
                  </a:cubicBezTo>
                  <a:lnTo>
                    <a:pt x="554263" y="211633"/>
                  </a:lnTo>
                  <a:cubicBezTo>
                    <a:pt x="553370" y="211633"/>
                    <a:pt x="551585" y="212526"/>
                    <a:pt x="549800" y="212526"/>
                  </a:cubicBezTo>
                  <a:close/>
                  <a:moveTo>
                    <a:pt x="106211" y="212526"/>
                  </a:moveTo>
                  <a:cubicBezTo>
                    <a:pt x="104426" y="212526"/>
                    <a:pt x="102641" y="211633"/>
                    <a:pt x="100856" y="210741"/>
                  </a:cubicBezTo>
                  <a:lnTo>
                    <a:pt x="47304" y="179487"/>
                  </a:lnTo>
                  <a:cubicBezTo>
                    <a:pt x="41949" y="176808"/>
                    <a:pt x="40164" y="169664"/>
                    <a:pt x="42841" y="164306"/>
                  </a:cubicBezTo>
                  <a:cubicBezTo>
                    <a:pt x="45519" y="158948"/>
                    <a:pt x="52659" y="157163"/>
                    <a:pt x="58015" y="159841"/>
                  </a:cubicBezTo>
                  <a:lnTo>
                    <a:pt x="111567" y="191095"/>
                  </a:lnTo>
                  <a:cubicBezTo>
                    <a:pt x="116922" y="193774"/>
                    <a:pt x="118707" y="200918"/>
                    <a:pt x="116029" y="206276"/>
                  </a:cubicBezTo>
                  <a:cubicBezTo>
                    <a:pt x="114244" y="210741"/>
                    <a:pt x="109781" y="212526"/>
                    <a:pt x="106211" y="212526"/>
                  </a:cubicBezTo>
                  <a:close/>
                  <a:moveTo>
                    <a:pt x="456084" y="117872"/>
                  </a:moveTo>
                  <a:cubicBezTo>
                    <a:pt x="454299" y="117872"/>
                    <a:pt x="452514" y="116979"/>
                    <a:pt x="450729" y="116086"/>
                  </a:cubicBezTo>
                  <a:cubicBezTo>
                    <a:pt x="445374" y="113407"/>
                    <a:pt x="443589" y="106263"/>
                    <a:pt x="446266" y="100905"/>
                  </a:cubicBezTo>
                  <a:lnTo>
                    <a:pt x="477505" y="47327"/>
                  </a:lnTo>
                  <a:cubicBezTo>
                    <a:pt x="480183" y="41969"/>
                    <a:pt x="487323" y="40184"/>
                    <a:pt x="492678" y="42862"/>
                  </a:cubicBezTo>
                  <a:cubicBezTo>
                    <a:pt x="498033" y="45541"/>
                    <a:pt x="499818" y="52685"/>
                    <a:pt x="497141" y="58043"/>
                  </a:cubicBezTo>
                  <a:lnTo>
                    <a:pt x="465902" y="111621"/>
                  </a:lnTo>
                  <a:cubicBezTo>
                    <a:pt x="463225" y="116086"/>
                    <a:pt x="459654" y="117872"/>
                    <a:pt x="456084" y="117872"/>
                  </a:cubicBezTo>
                  <a:close/>
                  <a:moveTo>
                    <a:pt x="199927" y="117872"/>
                  </a:moveTo>
                  <a:cubicBezTo>
                    <a:pt x="196357" y="117872"/>
                    <a:pt x="192787" y="116086"/>
                    <a:pt x="190109" y="112514"/>
                  </a:cubicBezTo>
                  <a:lnTo>
                    <a:pt x="158871" y="58936"/>
                  </a:lnTo>
                  <a:cubicBezTo>
                    <a:pt x="156193" y="53578"/>
                    <a:pt x="157978" y="46434"/>
                    <a:pt x="163333" y="43755"/>
                  </a:cubicBezTo>
                  <a:cubicBezTo>
                    <a:pt x="168689" y="41077"/>
                    <a:pt x="174936" y="42862"/>
                    <a:pt x="178507" y="48220"/>
                  </a:cubicBezTo>
                  <a:lnTo>
                    <a:pt x="209745" y="101798"/>
                  </a:lnTo>
                  <a:cubicBezTo>
                    <a:pt x="212423" y="107156"/>
                    <a:pt x="210638" y="114300"/>
                    <a:pt x="205283" y="116979"/>
                  </a:cubicBezTo>
                  <a:cubicBezTo>
                    <a:pt x="203497" y="117872"/>
                    <a:pt x="201712" y="117872"/>
                    <a:pt x="199927" y="117872"/>
                  </a:cubicBezTo>
                  <a:close/>
                  <a:moveTo>
                    <a:pt x="328452" y="83939"/>
                  </a:moveTo>
                  <a:cubicBezTo>
                    <a:pt x="322204" y="83939"/>
                    <a:pt x="317742" y="78581"/>
                    <a:pt x="317742" y="73223"/>
                  </a:cubicBezTo>
                  <a:lnTo>
                    <a:pt x="317742" y="10715"/>
                  </a:lnTo>
                  <a:cubicBezTo>
                    <a:pt x="317742" y="4465"/>
                    <a:pt x="323097" y="0"/>
                    <a:pt x="328452" y="0"/>
                  </a:cubicBezTo>
                  <a:cubicBezTo>
                    <a:pt x="334700" y="0"/>
                    <a:pt x="339163" y="5358"/>
                    <a:pt x="339163" y="10715"/>
                  </a:cubicBezTo>
                  <a:lnTo>
                    <a:pt x="339163" y="73223"/>
                  </a:lnTo>
                  <a:cubicBezTo>
                    <a:pt x="339163" y="78581"/>
                    <a:pt x="333807" y="83939"/>
                    <a:pt x="328452" y="83939"/>
                  </a:cubicBezTo>
                  <a:close/>
                </a:path>
              </a:pathLst>
            </a:custGeom>
            <a:grpFill/>
            <a:ln w="8925" cap="flat">
              <a:noFill/>
              <a:prstDash val="solid"/>
              <a:miter/>
            </a:ln>
          </p:spPr>
          <p:txBody>
            <a:bodyPr rtlCol="0" anchor="ctr"/>
            <a:lstStyle/>
            <a:p>
              <a:endParaRPr lang="en-US" dirty="0">
                <a:latin typeface="Lato Light" panose="020F0302020204030203" pitchFamily="34" charset="77"/>
              </a:endParaRPr>
            </a:p>
          </p:txBody>
        </p:sp>
        <p:sp>
          <p:nvSpPr>
            <p:cNvPr id="80" name="Freeform 79">
              <a:extLst>
                <a:ext uri="{FF2B5EF4-FFF2-40B4-BE49-F238E27FC236}">
                  <a16:creationId xmlns:a16="http://schemas.microsoft.com/office/drawing/2014/main" id="{8484A9C0-E713-11BD-5A4A-84A160D4330A}"/>
                </a:ext>
              </a:extLst>
            </p:cNvPr>
            <p:cNvSpPr/>
            <p:nvPr/>
          </p:nvSpPr>
          <p:spPr>
            <a:xfrm>
              <a:off x="6557439" y="3056631"/>
              <a:ext cx="771498" cy="625078"/>
            </a:xfrm>
            <a:custGeom>
              <a:avLst/>
              <a:gdLst>
                <a:gd name="connsiteX0" fmla="*/ 762223 w 771498"/>
                <a:gd name="connsiteY0" fmla="*/ 625078 h 625078"/>
                <a:gd name="connsiteX1" fmla="*/ 10711 w 771498"/>
                <a:gd name="connsiteY1" fmla="*/ 625078 h 625078"/>
                <a:gd name="connsiteX2" fmla="*/ 0 w 771498"/>
                <a:gd name="connsiteY2" fmla="*/ 614363 h 625078"/>
                <a:gd name="connsiteX3" fmla="*/ 10711 w 771498"/>
                <a:gd name="connsiteY3" fmla="*/ 603647 h 625078"/>
                <a:gd name="connsiteX4" fmla="*/ 79435 w 771498"/>
                <a:gd name="connsiteY4" fmla="*/ 603647 h 625078"/>
                <a:gd name="connsiteX5" fmla="*/ 79435 w 771498"/>
                <a:gd name="connsiteY5" fmla="*/ 452735 h 625078"/>
                <a:gd name="connsiteX6" fmla="*/ 90146 w 771498"/>
                <a:gd name="connsiteY6" fmla="*/ 442020 h 625078"/>
                <a:gd name="connsiteX7" fmla="*/ 193680 w 771498"/>
                <a:gd name="connsiteY7" fmla="*/ 442020 h 625078"/>
                <a:gd name="connsiteX8" fmla="*/ 204390 w 771498"/>
                <a:gd name="connsiteY8" fmla="*/ 452735 h 625078"/>
                <a:gd name="connsiteX9" fmla="*/ 204390 w 771498"/>
                <a:gd name="connsiteY9" fmla="*/ 602754 h 625078"/>
                <a:gd name="connsiteX10" fmla="*/ 240984 w 771498"/>
                <a:gd name="connsiteY10" fmla="*/ 602754 h 625078"/>
                <a:gd name="connsiteX11" fmla="*/ 240984 w 771498"/>
                <a:gd name="connsiteY11" fmla="*/ 292001 h 625078"/>
                <a:gd name="connsiteX12" fmla="*/ 251694 w 771498"/>
                <a:gd name="connsiteY12" fmla="*/ 281285 h 625078"/>
                <a:gd name="connsiteX13" fmla="*/ 355228 w 771498"/>
                <a:gd name="connsiteY13" fmla="*/ 281285 h 625078"/>
                <a:gd name="connsiteX14" fmla="*/ 365939 w 771498"/>
                <a:gd name="connsiteY14" fmla="*/ 292001 h 625078"/>
                <a:gd name="connsiteX15" fmla="*/ 365939 w 771498"/>
                <a:gd name="connsiteY15" fmla="*/ 602754 h 625078"/>
                <a:gd name="connsiteX16" fmla="*/ 402532 w 771498"/>
                <a:gd name="connsiteY16" fmla="*/ 602754 h 625078"/>
                <a:gd name="connsiteX17" fmla="*/ 402532 w 771498"/>
                <a:gd name="connsiteY17" fmla="*/ 361652 h 625078"/>
                <a:gd name="connsiteX18" fmla="*/ 413243 w 771498"/>
                <a:gd name="connsiteY18" fmla="*/ 350937 h 625078"/>
                <a:gd name="connsiteX19" fmla="*/ 516776 w 771498"/>
                <a:gd name="connsiteY19" fmla="*/ 350937 h 625078"/>
                <a:gd name="connsiteX20" fmla="*/ 527487 w 771498"/>
                <a:gd name="connsiteY20" fmla="*/ 361652 h 625078"/>
                <a:gd name="connsiteX21" fmla="*/ 527487 w 771498"/>
                <a:gd name="connsiteY21" fmla="*/ 602754 h 625078"/>
                <a:gd name="connsiteX22" fmla="*/ 564081 w 771498"/>
                <a:gd name="connsiteY22" fmla="*/ 602754 h 625078"/>
                <a:gd name="connsiteX23" fmla="*/ 564081 w 771498"/>
                <a:gd name="connsiteY23" fmla="*/ 197346 h 625078"/>
                <a:gd name="connsiteX24" fmla="*/ 574791 w 771498"/>
                <a:gd name="connsiteY24" fmla="*/ 186631 h 625078"/>
                <a:gd name="connsiteX25" fmla="*/ 678325 w 771498"/>
                <a:gd name="connsiteY25" fmla="*/ 186631 h 625078"/>
                <a:gd name="connsiteX26" fmla="*/ 689036 w 771498"/>
                <a:gd name="connsiteY26" fmla="*/ 197346 h 625078"/>
                <a:gd name="connsiteX27" fmla="*/ 689036 w 771498"/>
                <a:gd name="connsiteY27" fmla="*/ 602754 h 625078"/>
                <a:gd name="connsiteX28" fmla="*/ 760438 w 771498"/>
                <a:gd name="connsiteY28" fmla="*/ 602754 h 625078"/>
                <a:gd name="connsiteX29" fmla="*/ 771148 w 771498"/>
                <a:gd name="connsiteY29" fmla="*/ 613470 h 625078"/>
                <a:gd name="connsiteX30" fmla="*/ 762223 w 771498"/>
                <a:gd name="connsiteY30" fmla="*/ 625078 h 625078"/>
                <a:gd name="connsiteX31" fmla="*/ 587287 w 771498"/>
                <a:gd name="connsiteY31" fmla="*/ 602754 h 625078"/>
                <a:gd name="connsiteX32" fmla="*/ 668507 w 771498"/>
                <a:gd name="connsiteY32" fmla="*/ 602754 h 625078"/>
                <a:gd name="connsiteX33" fmla="*/ 668507 w 771498"/>
                <a:gd name="connsiteY33" fmla="*/ 208062 h 625078"/>
                <a:gd name="connsiteX34" fmla="*/ 587287 w 771498"/>
                <a:gd name="connsiteY34" fmla="*/ 208062 h 625078"/>
                <a:gd name="connsiteX35" fmla="*/ 587287 w 771498"/>
                <a:gd name="connsiteY35" fmla="*/ 602754 h 625078"/>
                <a:gd name="connsiteX36" fmla="*/ 424845 w 771498"/>
                <a:gd name="connsiteY36" fmla="*/ 602754 h 625078"/>
                <a:gd name="connsiteX37" fmla="*/ 506066 w 771498"/>
                <a:gd name="connsiteY37" fmla="*/ 602754 h 625078"/>
                <a:gd name="connsiteX38" fmla="*/ 506066 w 771498"/>
                <a:gd name="connsiteY38" fmla="*/ 372368 h 625078"/>
                <a:gd name="connsiteX39" fmla="*/ 424845 w 771498"/>
                <a:gd name="connsiteY39" fmla="*/ 372368 h 625078"/>
                <a:gd name="connsiteX40" fmla="*/ 424845 w 771498"/>
                <a:gd name="connsiteY40" fmla="*/ 602754 h 625078"/>
                <a:gd name="connsiteX41" fmla="*/ 263297 w 771498"/>
                <a:gd name="connsiteY41" fmla="*/ 602754 h 625078"/>
                <a:gd name="connsiteX42" fmla="*/ 344518 w 771498"/>
                <a:gd name="connsiteY42" fmla="*/ 602754 h 625078"/>
                <a:gd name="connsiteX43" fmla="*/ 344518 w 771498"/>
                <a:gd name="connsiteY43" fmla="*/ 303609 h 625078"/>
                <a:gd name="connsiteX44" fmla="*/ 263297 w 771498"/>
                <a:gd name="connsiteY44" fmla="*/ 303609 h 625078"/>
                <a:gd name="connsiteX45" fmla="*/ 263297 w 771498"/>
                <a:gd name="connsiteY45" fmla="*/ 602754 h 625078"/>
                <a:gd name="connsiteX46" fmla="*/ 100856 w 771498"/>
                <a:gd name="connsiteY46" fmla="*/ 602754 h 625078"/>
                <a:gd name="connsiteX47" fmla="*/ 182076 w 771498"/>
                <a:gd name="connsiteY47" fmla="*/ 602754 h 625078"/>
                <a:gd name="connsiteX48" fmla="*/ 182076 w 771498"/>
                <a:gd name="connsiteY48" fmla="*/ 463451 h 625078"/>
                <a:gd name="connsiteX49" fmla="*/ 100856 w 771498"/>
                <a:gd name="connsiteY49" fmla="*/ 463451 h 625078"/>
                <a:gd name="connsiteX50" fmla="*/ 100856 w 771498"/>
                <a:gd name="connsiteY50" fmla="*/ 602754 h 625078"/>
                <a:gd name="connsiteX51" fmla="*/ 141912 w 771498"/>
                <a:gd name="connsiteY51" fmla="*/ 343793 h 625078"/>
                <a:gd name="connsiteX52" fmla="*/ 100856 w 771498"/>
                <a:gd name="connsiteY52" fmla="*/ 302717 h 625078"/>
                <a:gd name="connsiteX53" fmla="*/ 141912 w 771498"/>
                <a:gd name="connsiteY53" fmla="*/ 261640 h 625078"/>
                <a:gd name="connsiteX54" fmla="*/ 162441 w 771498"/>
                <a:gd name="connsiteY54" fmla="*/ 266998 h 625078"/>
                <a:gd name="connsiteX55" fmla="*/ 267760 w 771498"/>
                <a:gd name="connsiteY55" fmla="*/ 166985 h 625078"/>
                <a:gd name="connsiteX56" fmla="*/ 263297 w 771498"/>
                <a:gd name="connsiteY56" fmla="*/ 148233 h 625078"/>
                <a:gd name="connsiteX57" fmla="*/ 304354 w 771498"/>
                <a:gd name="connsiteY57" fmla="*/ 107156 h 625078"/>
                <a:gd name="connsiteX58" fmla="*/ 345410 w 771498"/>
                <a:gd name="connsiteY58" fmla="*/ 148233 h 625078"/>
                <a:gd name="connsiteX59" fmla="*/ 344518 w 771498"/>
                <a:gd name="connsiteY59" fmla="*/ 155377 h 625078"/>
                <a:gd name="connsiteX60" fmla="*/ 435556 w 771498"/>
                <a:gd name="connsiteY60" fmla="*/ 199132 h 625078"/>
                <a:gd name="connsiteX61" fmla="*/ 465902 w 771498"/>
                <a:gd name="connsiteY61" fmla="*/ 185738 h 625078"/>
                <a:gd name="connsiteX62" fmla="*/ 483753 w 771498"/>
                <a:gd name="connsiteY62" fmla="*/ 189309 h 625078"/>
                <a:gd name="connsiteX63" fmla="*/ 594427 w 771498"/>
                <a:gd name="connsiteY63" fmla="*/ 63401 h 625078"/>
                <a:gd name="connsiteX64" fmla="*/ 588179 w 771498"/>
                <a:gd name="connsiteY64" fmla="*/ 41077 h 625078"/>
                <a:gd name="connsiteX65" fmla="*/ 629236 w 771498"/>
                <a:gd name="connsiteY65" fmla="*/ 0 h 625078"/>
                <a:gd name="connsiteX66" fmla="*/ 670292 w 771498"/>
                <a:gd name="connsiteY66" fmla="*/ 41077 h 625078"/>
                <a:gd name="connsiteX67" fmla="*/ 629236 w 771498"/>
                <a:gd name="connsiteY67" fmla="*/ 82153 h 625078"/>
                <a:gd name="connsiteX68" fmla="*/ 611385 w 771498"/>
                <a:gd name="connsiteY68" fmla="*/ 78581 h 625078"/>
                <a:gd name="connsiteX69" fmla="*/ 500711 w 771498"/>
                <a:gd name="connsiteY69" fmla="*/ 204490 h 625078"/>
                <a:gd name="connsiteX70" fmla="*/ 506959 w 771498"/>
                <a:gd name="connsiteY70" fmla="*/ 226814 h 625078"/>
                <a:gd name="connsiteX71" fmla="*/ 465902 w 771498"/>
                <a:gd name="connsiteY71" fmla="*/ 267891 h 625078"/>
                <a:gd name="connsiteX72" fmla="*/ 424845 w 771498"/>
                <a:gd name="connsiteY72" fmla="*/ 226814 h 625078"/>
                <a:gd name="connsiteX73" fmla="*/ 425738 w 771498"/>
                <a:gd name="connsiteY73" fmla="*/ 219670 h 625078"/>
                <a:gd name="connsiteX74" fmla="*/ 334700 w 771498"/>
                <a:gd name="connsiteY74" fmla="*/ 175915 h 625078"/>
                <a:gd name="connsiteX75" fmla="*/ 304354 w 771498"/>
                <a:gd name="connsiteY75" fmla="*/ 189309 h 625078"/>
                <a:gd name="connsiteX76" fmla="*/ 283825 w 771498"/>
                <a:gd name="connsiteY76" fmla="*/ 183952 h 625078"/>
                <a:gd name="connsiteX77" fmla="*/ 178507 w 771498"/>
                <a:gd name="connsiteY77" fmla="*/ 283964 h 625078"/>
                <a:gd name="connsiteX78" fmla="*/ 182969 w 771498"/>
                <a:gd name="connsiteY78" fmla="*/ 302717 h 625078"/>
                <a:gd name="connsiteX79" fmla="*/ 141912 w 771498"/>
                <a:gd name="connsiteY79" fmla="*/ 343793 h 625078"/>
                <a:gd name="connsiteX80" fmla="*/ 141912 w 771498"/>
                <a:gd name="connsiteY80" fmla="*/ 284857 h 625078"/>
                <a:gd name="connsiteX81" fmla="*/ 123169 w 771498"/>
                <a:gd name="connsiteY81" fmla="*/ 303609 h 625078"/>
                <a:gd name="connsiteX82" fmla="*/ 141912 w 771498"/>
                <a:gd name="connsiteY82" fmla="*/ 322362 h 625078"/>
                <a:gd name="connsiteX83" fmla="*/ 160656 w 771498"/>
                <a:gd name="connsiteY83" fmla="*/ 303609 h 625078"/>
                <a:gd name="connsiteX84" fmla="*/ 156193 w 771498"/>
                <a:gd name="connsiteY84" fmla="*/ 291108 h 625078"/>
                <a:gd name="connsiteX85" fmla="*/ 156193 w 771498"/>
                <a:gd name="connsiteY85" fmla="*/ 291108 h 625078"/>
                <a:gd name="connsiteX86" fmla="*/ 156193 w 771498"/>
                <a:gd name="connsiteY86" fmla="*/ 291108 h 625078"/>
                <a:gd name="connsiteX87" fmla="*/ 141912 w 771498"/>
                <a:gd name="connsiteY87" fmla="*/ 284857 h 625078"/>
                <a:gd name="connsiteX88" fmla="*/ 448052 w 771498"/>
                <a:gd name="connsiteY88" fmla="*/ 219670 h 625078"/>
                <a:gd name="connsiteX89" fmla="*/ 447159 w 771498"/>
                <a:gd name="connsiteY89" fmla="*/ 225921 h 625078"/>
                <a:gd name="connsiteX90" fmla="*/ 465902 w 771498"/>
                <a:gd name="connsiteY90" fmla="*/ 244674 h 625078"/>
                <a:gd name="connsiteX91" fmla="*/ 484645 w 771498"/>
                <a:gd name="connsiteY91" fmla="*/ 225921 h 625078"/>
                <a:gd name="connsiteX92" fmla="*/ 478397 w 771498"/>
                <a:gd name="connsiteY92" fmla="*/ 212527 h 625078"/>
                <a:gd name="connsiteX93" fmla="*/ 478397 w 771498"/>
                <a:gd name="connsiteY93" fmla="*/ 212527 h 625078"/>
                <a:gd name="connsiteX94" fmla="*/ 478397 w 771498"/>
                <a:gd name="connsiteY94" fmla="*/ 212527 h 625078"/>
                <a:gd name="connsiteX95" fmla="*/ 466795 w 771498"/>
                <a:gd name="connsiteY95" fmla="*/ 208062 h 625078"/>
                <a:gd name="connsiteX96" fmla="*/ 450729 w 771498"/>
                <a:gd name="connsiteY96" fmla="*/ 216992 h 625078"/>
                <a:gd name="connsiteX97" fmla="*/ 449836 w 771498"/>
                <a:gd name="connsiteY97" fmla="*/ 218777 h 625078"/>
                <a:gd name="connsiteX98" fmla="*/ 448052 w 771498"/>
                <a:gd name="connsiteY98" fmla="*/ 219670 h 625078"/>
                <a:gd name="connsiteX99" fmla="*/ 290073 w 771498"/>
                <a:gd name="connsiteY99" fmla="*/ 161627 h 625078"/>
                <a:gd name="connsiteX100" fmla="*/ 303461 w 771498"/>
                <a:gd name="connsiteY100" fmla="*/ 166985 h 625078"/>
                <a:gd name="connsiteX101" fmla="*/ 320419 w 771498"/>
                <a:gd name="connsiteY101" fmla="*/ 156270 h 625078"/>
                <a:gd name="connsiteX102" fmla="*/ 320419 w 771498"/>
                <a:gd name="connsiteY102" fmla="*/ 156270 h 625078"/>
                <a:gd name="connsiteX103" fmla="*/ 320419 w 771498"/>
                <a:gd name="connsiteY103" fmla="*/ 156270 h 625078"/>
                <a:gd name="connsiteX104" fmla="*/ 322204 w 771498"/>
                <a:gd name="connsiteY104" fmla="*/ 148233 h 625078"/>
                <a:gd name="connsiteX105" fmla="*/ 303461 w 771498"/>
                <a:gd name="connsiteY105" fmla="*/ 129480 h 625078"/>
                <a:gd name="connsiteX106" fmla="*/ 284718 w 771498"/>
                <a:gd name="connsiteY106" fmla="*/ 148233 h 625078"/>
                <a:gd name="connsiteX107" fmla="*/ 290073 w 771498"/>
                <a:gd name="connsiteY107" fmla="*/ 161627 h 625078"/>
                <a:gd name="connsiteX108" fmla="*/ 290073 w 771498"/>
                <a:gd name="connsiteY108" fmla="*/ 161627 h 625078"/>
                <a:gd name="connsiteX109" fmla="*/ 290073 w 771498"/>
                <a:gd name="connsiteY109" fmla="*/ 161627 h 625078"/>
                <a:gd name="connsiteX110" fmla="*/ 627451 w 771498"/>
                <a:gd name="connsiteY110" fmla="*/ 23217 h 625078"/>
                <a:gd name="connsiteX111" fmla="*/ 608708 w 771498"/>
                <a:gd name="connsiteY111" fmla="*/ 41970 h 625078"/>
                <a:gd name="connsiteX112" fmla="*/ 627451 w 771498"/>
                <a:gd name="connsiteY112" fmla="*/ 60722 h 625078"/>
                <a:gd name="connsiteX113" fmla="*/ 646194 w 771498"/>
                <a:gd name="connsiteY113" fmla="*/ 41970 h 625078"/>
                <a:gd name="connsiteX114" fmla="*/ 627451 w 771498"/>
                <a:gd name="connsiteY114" fmla="*/ 23217 h 625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Lst>
              <a:rect l="l" t="t" r="r" b="b"/>
              <a:pathLst>
                <a:path w="771498" h="625078">
                  <a:moveTo>
                    <a:pt x="762223" y="625078"/>
                  </a:moveTo>
                  <a:lnTo>
                    <a:pt x="10711" y="625078"/>
                  </a:lnTo>
                  <a:cubicBezTo>
                    <a:pt x="4463" y="625078"/>
                    <a:pt x="0" y="619721"/>
                    <a:pt x="0" y="614363"/>
                  </a:cubicBezTo>
                  <a:cubicBezTo>
                    <a:pt x="0" y="608112"/>
                    <a:pt x="5355" y="603647"/>
                    <a:pt x="10711" y="603647"/>
                  </a:cubicBezTo>
                  <a:lnTo>
                    <a:pt x="79435" y="603647"/>
                  </a:lnTo>
                  <a:lnTo>
                    <a:pt x="79435" y="452735"/>
                  </a:lnTo>
                  <a:cubicBezTo>
                    <a:pt x="79435" y="446484"/>
                    <a:pt x="84791" y="442020"/>
                    <a:pt x="90146" y="442020"/>
                  </a:cubicBezTo>
                  <a:lnTo>
                    <a:pt x="193680" y="442020"/>
                  </a:lnTo>
                  <a:cubicBezTo>
                    <a:pt x="199927" y="442020"/>
                    <a:pt x="204390" y="447377"/>
                    <a:pt x="204390" y="452735"/>
                  </a:cubicBezTo>
                  <a:lnTo>
                    <a:pt x="204390" y="602754"/>
                  </a:lnTo>
                  <a:lnTo>
                    <a:pt x="240984" y="602754"/>
                  </a:lnTo>
                  <a:lnTo>
                    <a:pt x="240984" y="292001"/>
                  </a:lnTo>
                  <a:cubicBezTo>
                    <a:pt x="240984" y="285750"/>
                    <a:pt x="246339" y="281285"/>
                    <a:pt x="251694" y="281285"/>
                  </a:cubicBezTo>
                  <a:lnTo>
                    <a:pt x="355228" y="281285"/>
                  </a:lnTo>
                  <a:cubicBezTo>
                    <a:pt x="361476" y="281285"/>
                    <a:pt x="365939" y="286643"/>
                    <a:pt x="365939" y="292001"/>
                  </a:cubicBezTo>
                  <a:lnTo>
                    <a:pt x="365939" y="602754"/>
                  </a:lnTo>
                  <a:lnTo>
                    <a:pt x="402532" y="602754"/>
                  </a:lnTo>
                  <a:lnTo>
                    <a:pt x="402532" y="361652"/>
                  </a:lnTo>
                  <a:cubicBezTo>
                    <a:pt x="402532" y="355402"/>
                    <a:pt x="407888" y="350937"/>
                    <a:pt x="413243" y="350937"/>
                  </a:cubicBezTo>
                  <a:lnTo>
                    <a:pt x="516776" y="350937"/>
                  </a:lnTo>
                  <a:cubicBezTo>
                    <a:pt x="523024" y="350937"/>
                    <a:pt x="527487" y="356295"/>
                    <a:pt x="527487" y="361652"/>
                  </a:cubicBezTo>
                  <a:lnTo>
                    <a:pt x="527487" y="602754"/>
                  </a:lnTo>
                  <a:lnTo>
                    <a:pt x="564081" y="602754"/>
                  </a:lnTo>
                  <a:lnTo>
                    <a:pt x="564081" y="197346"/>
                  </a:lnTo>
                  <a:cubicBezTo>
                    <a:pt x="564081" y="191096"/>
                    <a:pt x="569436" y="186631"/>
                    <a:pt x="574791" y="186631"/>
                  </a:cubicBezTo>
                  <a:lnTo>
                    <a:pt x="678325" y="186631"/>
                  </a:lnTo>
                  <a:cubicBezTo>
                    <a:pt x="684573" y="186631"/>
                    <a:pt x="689036" y="191988"/>
                    <a:pt x="689036" y="197346"/>
                  </a:cubicBezTo>
                  <a:lnTo>
                    <a:pt x="689036" y="602754"/>
                  </a:lnTo>
                  <a:lnTo>
                    <a:pt x="760438" y="602754"/>
                  </a:lnTo>
                  <a:cubicBezTo>
                    <a:pt x="766686" y="602754"/>
                    <a:pt x="771148" y="608112"/>
                    <a:pt x="771148" y="613470"/>
                  </a:cubicBezTo>
                  <a:cubicBezTo>
                    <a:pt x="772933" y="619721"/>
                    <a:pt x="767578" y="625078"/>
                    <a:pt x="762223" y="625078"/>
                  </a:cubicBezTo>
                  <a:close/>
                  <a:moveTo>
                    <a:pt x="587287" y="602754"/>
                  </a:moveTo>
                  <a:lnTo>
                    <a:pt x="668507" y="602754"/>
                  </a:lnTo>
                  <a:lnTo>
                    <a:pt x="668507" y="208062"/>
                  </a:lnTo>
                  <a:lnTo>
                    <a:pt x="587287" y="208062"/>
                  </a:lnTo>
                  <a:lnTo>
                    <a:pt x="587287" y="602754"/>
                  </a:lnTo>
                  <a:close/>
                  <a:moveTo>
                    <a:pt x="424845" y="602754"/>
                  </a:moveTo>
                  <a:lnTo>
                    <a:pt x="506066" y="602754"/>
                  </a:lnTo>
                  <a:lnTo>
                    <a:pt x="506066" y="372368"/>
                  </a:lnTo>
                  <a:lnTo>
                    <a:pt x="424845" y="372368"/>
                  </a:lnTo>
                  <a:lnTo>
                    <a:pt x="424845" y="602754"/>
                  </a:lnTo>
                  <a:close/>
                  <a:moveTo>
                    <a:pt x="263297" y="602754"/>
                  </a:moveTo>
                  <a:lnTo>
                    <a:pt x="344518" y="602754"/>
                  </a:lnTo>
                  <a:lnTo>
                    <a:pt x="344518" y="303609"/>
                  </a:lnTo>
                  <a:lnTo>
                    <a:pt x="263297" y="303609"/>
                  </a:lnTo>
                  <a:lnTo>
                    <a:pt x="263297" y="602754"/>
                  </a:lnTo>
                  <a:close/>
                  <a:moveTo>
                    <a:pt x="100856" y="602754"/>
                  </a:moveTo>
                  <a:lnTo>
                    <a:pt x="182076" y="602754"/>
                  </a:lnTo>
                  <a:lnTo>
                    <a:pt x="182076" y="463451"/>
                  </a:lnTo>
                  <a:lnTo>
                    <a:pt x="100856" y="463451"/>
                  </a:lnTo>
                  <a:lnTo>
                    <a:pt x="100856" y="602754"/>
                  </a:lnTo>
                  <a:close/>
                  <a:moveTo>
                    <a:pt x="141912" y="343793"/>
                  </a:moveTo>
                  <a:cubicBezTo>
                    <a:pt x="119599" y="343793"/>
                    <a:pt x="100856" y="325934"/>
                    <a:pt x="100856" y="302717"/>
                  </a:cubicBezTo>
                  <a:cubicBezTo>
                    <a:pt x="100856" y="279499"/>
                    <a:pt x="118707" y="261640"/>
                    <a:pt x="141912" y="261640"/>
                  </a:cubicBezTo>
                  <a:cubicBezTo>
                    <a:pt x="149053" y="261640"/>
                    <a:pt x="156193" y="263426"/>
                    <a:pt x="162441" y="266998"/>
                  </a:cubicBezTo>
                  <a:lnTo>
                    <a:pt x="267760" y="166985"/>
                  </a:lnTo>
                  <a:cubicBezTo>
                    <a:pt x="265082" y="161627"/>
                    <a:pt x="263297" y="154484"/>
                    <a:pt x="263297" y="148233"/>
                  </a:cubicBezTo>
                  <a:cubicBezTo>
                    <a:pt x="263297" y="125909"/>
                    <a:pt x="281148" y="107156"/>
                    <a:pt x="304354" y="107156"/>
                  </a:cubicBezTo>
                  <a:cubicBezTo>
                    <a:pt x="326667" y="107156"/>
                    <a:pt x="345410" y="125016"/>
                    <a:pt x="345410" y="148233"/>
                  </a:cubicBezTo>
                  <a:cubicBezTo>
                    <a:pt x="345410" y="150912"/>
                    <a:pt x="345410" y="152698"/>
                    <a:pt x="344518" y="155377"/>
                  </a:cubicBezTo>
                  <a:lnTo>
                    <a:pt x="435556" y="199132"/>
                  </a:lnTo>
                  <a:cubicBezTo>
                    <a:pt x="442696" y="191096"/>
                    <a:pt x="454299" y="185738"/>
                    <a:pt x="465902" y="185738"/>
                  </a:cubicBezTo>
                  <a:cubicBezTo>
                    <a:pt x="472150" y="185738"/>
                    <a:pt x="478397" y="187523"/>
                    <a:pt x="483753" y="189309"/>
                  </a:cubicBezTo>
                  <a:lnTo>
                    <a:pt x="594427" y="63401"/>
                  </a:lnTo>
                  <a:cubicBezTo>
                    <a:pt x="589964" y="57150"/>
                    <a:pt x="588179" y="49113"/>
                    <a:pt x="588179" y="41077"/>
                  </a:cubicBezTo>
                  <a:cubicBezTo>
                    <a:pt x="588179" y="18752"/>
                    <a:pt x="606030" y="0"/>
                    <a:pt x="629236" y="0"/>
                  </a:cubicBezTo>
                  <a:cubicBezTo>
                    <a:pt x="651549" y="0"/>
                    <a:pt x="670292" y="17859"/>
                    <a:pt x="670292" y="41077"/>
                  </a:cubicBezTo>
                  <a:cubicBezTo>
                    <a:pt x="670292" y="63401"/>
                    <a:pt x="652441" y="82153"/>
                    <a:pt x="629236" y="82153"/>
                  </a:cubicBezTo>
                  <a:cubicBezTo>
                    <a:pt x="622988" y="82153"/>
                    <a:pt x="616740" y="80367"/>
                    <a:pt x="611385" y="78581"/>
                  </a:cubicBezTo>
                  <a:lnTo>
                    <a:pt x="500711" y="204490"/>
                  </a:lnTo>
                  <a:cubicBezTo>
                    <a:pt x="505173" y="210741"/>
                    <a:pt x="506959" y="218777"/>
                    <a:pt x="506959" y="226814"/>
                  </a:cubicBezTo>
                  <a:cubicBezTo>
                    <a:pt x="506959" y="249139"/>
                    <a:pt x="489108" y="267891"/>
                    <a:pt x="465902" y="267891"/>
                  </a:cubicBezTo>
                  <a:cubicBezTo>
                    <a:pt x="443589" y="267891"/>
                    <a:pt x="424845" y="250031"/>
                    <a:pt x="424845" y="226814"/>
                  </a:cubicBezTo>
                  <a:cubicBezTo>
                    <a:pt x="424845" y="224135"/>
                    <a:pt x="424845" y="222349"/>
                    <a:pt x="425738" y="219670"/>
                  </a:cubicBezTo>
                  <a:lnTo>
                    <a:pt x="334700" y="175915"/>
                  </a:lnTo>
                  <a:cubicBezTo>
                    <a:pt x="327560" y="183952"/>
                    <a:pt x="315956" y="189309"/>
                    <a:pt x="304354" y="189309"/>
                  </a:cubicBezTo>
                  <a:cubicBezTo>
                    <a:pt x="297213" y="189309"/>
                    <a:pt x="290073" y="187523"/>
                    <a:pt x="283825" y="183952"/>
                  </a:cubicBezTo>
                  <a:lnTo>
                    <a:pt x="178507" y="283964"/>
                  </a:lnTo>
                  <a:cubicBezTo>
                    <a:pt x="181184" y="289322"/>
                    <a:pt x="182969" y="296466"/>
                    <a:pt x="182969" y="302717"/>
                  </a:cubicBezTo>
                  <a:cubicBezTo>
                    <a:pt x="182076" y="325934"/>
                    <a:pt x="164226" y="343793"/>
                    <a:pt x="141912" y="343793"/>
                  </a:cubicBezTo>
                  <a:close/>
                  <a:moveTo>
                    <a:pt x="141912" y="284857"/>
                  </a:moveTo>
                  <a:cubicBezTo>
                    <a:pt x="132095" y="284857"/>
                    <a:pt x="123169" y="292894"/>
                    <a:pt x="123169" y="303609"/>
                  </a:cubicBezTo>
                  <a:cubicBezTo>
                    <a:pt x="123169" y="314325"/>
                    <a:pt x="131202" y="322362"/>
                    <a:pt x="141912" y="322362"/>
                  </a:cubicBezTo>
                  <a:cubicBezTo>
                    <a:pt x="151731" y="322362"/>
                    <a:pt x="160656" y="314325"/>
                    <a:pt x="160656" y="303609"/>
                  </a:cubicBezTo>
                  <a:cubicBezTo>
                    <a:pt x="160656" y="299145"/>
                    <a:pt x="158871" y="294680"/>
                    <a:pt x="156193" y="291108"/>
                  </a:cubicBezTo>
                  <a:cubicBezTo>
                    <a:pt x="156193" y="291108"/>
                    <a:pt x="156193" y="291108"/>
                    <a:pt x="156193" y="291108"/>
                  </a:cubicBezTo>
                  <a:cubicBezTo>
                    <a:pt x="156193" y="291108"/>
                    <a:pt x="156193" y="291108"/>
                    <a:pt x="156193" y="291108"/>
                  </a:cubicBezTo>
                  <a:cubicBezTo>
                    <a:pt x="150838" y="286643"/>
                    <a:pt x="146375" y="284857"/>
                    <a:pt x="141912" y="284857"/>
                  </a:cubicBezTo>
                  <a:close/>
                  <a:moveTo>
                    <a:pt x="448052" y="219670"/>
                  </a:moveTo>
                  <a:cubicBezTo>
                    <a:pt x="447159" y="221456"/>
                    <a:pt x="447159" y="224135"/>
                    <a:pt x="447159" y="225921"/>
                  </a:cubicBezTo>
                  <a:cubicBezTo>
                    <a:pt x="447159" y="235744"/>
                    <a:pt x="455192" y="244674"/>
                    <a:pt x="465902" y="244674"/>
                  </a:cubicBezTo>
                  <a:cubicBezTo>
                    <a:pt x="475720" y="244674"/>
                    <a:pt x="484645" y="236637"/>
                    <a:pt x="484645" y="225921"/>
                  </a:cubicBezTo>
                  <a:cubicBezTo>
                    <a:pt x="484645" y="220563"/>
                    <a:pt x="481968" y="216099"/>
                    <a:pt x="478397" y="212527"/>
                  </a:cubicBezTo>
                  <a:cubicBezTo>
                    <a:pt x="478397" y="212527"/>
                    <a:pt x="478397" y="212527"/>
                    <a:pt x="478397" y="212527"/>
                  </a:cubicBezTo>
                  <a:cubicBezTo>
                    <a:pt x="478397" y="212527"/>
                    <a:pt x="478397" y="212527"/>
                    <a:pt x="478397" y="212527"/>
                  </a:cubicBezTo>
                  <a:cubicBezTo>
                    <a:pt x="474828" y="209848"/>
                    <a:pt x="471257" y="208062"/>
                    <a:pt x="466795" y="208062"/>
                  </a:cubicBezTo>
                  <a:cubicBezTo>
                    <a:pt x="459654" y="208062"/>
                    <a:pt x="454299" y="211634"/>
                    <a:pt x="450729" y="216992"/>
                  </a:cubicBezTo>
                  <a:cubicBezTo>
                    <a:pt x="450729" y="217885"/>
                    <a:pt x="450729" y="217885"/>
                    <a:pt x="449836" y="218777"/>
                  </a:cubicBezTo>
                  <a:cubicBezTo>
                    <a:pt x="448944" y="218777"/>
                    <a:pt x="448052" y="219670"/>
                    <a:pt x="448052" y="219670"/>
                  </a:cubicBezTo>
                  <a:close/>
                  <a:moveTo>
                    <a:pt x="290073" y="161627"/>
                  </a:moveTo>
                  <a:cubicBezTo>
                    <a:pt x="293643" y="165199"/>
                    <a:pt x="298106" y="166985"/>
                    <a:pt x="303461" y="166985"/>
                  </a:cubicBezTo>
                  <a:cubicBezTo>
                    <a:pt x="310601" y="166985"/>
                    <a:pt x="316849" y="162520"/>
                    <a:pt x="320419" y="156270"/>
                  </a:cubicBezTo>
                  <a:cubicBezTo>
                    <a:pt x="320419" y="156270"/>
                    <a:pt x="320419" y="156270"/>
                    <a:pt x="320419" y="156270"/>
                  </a:cubicBezTo>
                  <a:cubicBezTo>
                    <a:pt x="320419" y="156270"/>
                    <a:pt x="320419" y="156270"/>
                    <a:pt x="320419" y="156270"/>
                  </a:cubicBezTo>
                  <a:cubicBezTo>
                    <a:pt x="321312" y="153591"/>
                    <a:pt x="322204" y="150912"/>
                    <a:pt x="322204" y="148233"/>
                  </a:cubicBezTo>
                  <a:cubicBezTo>
                    <a:pt x="322204" y="138410"/>
                    <a:pt x="314172" y="129480"/>
                    <a:pt x="303461" y="129480"/>
                  </a:cubicBezTo>
                  <a:cubicBezTo>
                    <a:pt x="293643" y="129480"/>
                    <a:pt x="284718" y="137517"/>
                    <a:pt x="284718" y="148233"/>
                  </a:cubicBezTo>
                  <a:cubicBezTo>
                    <a:pt x="284718" y="153591"/>
                    <a:pt x="286503" y="158056"/>
                    <a:pt x="290073" y="161627"/>
                  </a:cubicBezTo>
                  <a:cubicBezTo>
                    <a:pt x="290073" y="161627"/>
                    <a:pt x="290073" y="161627"/>
                    <a:pt x="290073" y="161627"/>
                  </a:cubicBezTo>
                  <a:cubicBezTo>
                    <a:pt x="290073" y="161627"/>
                    <a:pt x="290073" y="161627"/>
                    <a:pt x="290073" y="161627"/>
                  </a:cubicBezTo>
                  <a:close/>
                  <a:moveTo>
                    <a:pt x="627451" y="23217"/>
                  </a:moveTo>
                  <a:cubicBezTo>
                    <a:pt x="617633" y="23217"/>
                    <a:pt x="608708" y="31254"/>
                    <a:pt x="608708" y="41970"/>
                  </a:cubicBezTo>
                  <a:cubicBezTo>
                    <a:pt x="608708" y="52685"/>
                    <a:pt x="616740" y="60722"/>
                    <a:pt x="627451" y="60722"/>
                  </a:cubicBezTo>
                  <a:cubicBezTo>
                    <a:pt x="637268" y="60722"/>
                    <a:pt x="646194" y="52685"/>
                    <a:pt x="646194" y="41970"/>
                  </a:cubicBezTo>
                  <a:cubicBezTo>
                    <a:pt x="646194" y="31254"/>
                    <a:pt x="638161" y="23217"/>
                    <a:pt x="627451" y="23217"/>
                  </a:cubicBezTo>
                  <a:close/>
                </a:path>
              </a:pathLst>
            </a:custGeom>
            <a:grpFill/>
            <a:ln w="8925" cap="flat">
              <a:noFill/>
              <a:prstDash val="solid"/>
              <a:miter/>
            </a:ln>
          </p:spPr>
          <p:txBody>
            <a:bodyPr rtlCol="0" anchor="ctr"/>
            <a:lstStyle/>
            <a:p>
              <a:endParaRPr lang="en-US" dirty="0">
                <a:latin typeface="Lato Light" panose="020F0302020204030203" pitchFamily="34" charset="77"/>
              </a:endParaRPr>
            </a:p>
          </p:txBody>
        </p:sp>
        <p:grpSp>
          <p:nvGrpSpPr>
            <p:cNvPr id="81" name="Graphic 2">
              <a:extLst>
                <a:ext uri="{FF2B5EF4-FFF2-40B4-BE49-F238E27FC236}">
                  <a16:creationId xmlns:a16="http://schemas.microsoft.com/office/drawing/2014/main" id="{A4282456-7EA5-AE35-BE56-CE04902BA626}"/>
                </a:ext>
              </a:extLst>
            </p:cNvPr>
            <p:cNvGrpSpPr/>
            <p:nvPr/>
          </p:nvGrpSpPr>
          <p:grpSpPr>
            <a:xfrm>
              <a:off x="8809523" y="3030735"/>
              <a:ext cx="570774" cy="666268"/>
              <a:chOff x="8809523" y="3030735"/>
              <a:chExt cx="570774" cy="666268"/>
            </a:xfrm>
            <a:grpFill/>
          </p:grpSpPr>
          <p:sp>
            <p:nvSpPr>
              <p:cNvPr id="82" name="Freeform 81">
                <a:extLst>
                  <a:ext uri="{FF2B5EF4-FFF2-40B4-BE49-F238E27FC236}">
                    <a16:creationId xmlns:a16="http://schemas.microsoft.com/office/drawing/2014/main" id="{72857681-022D-7B98-417A-7DB2DA38F3CF}"/>
                  </a:ext>
                </a:extLst>
              </p:cNvPr>
              <p:cNvSpPr/>
              <p:nvPr/>
            </p:nvSpPr>
            <p:spPr>
              <a:xfrm>
                <a:off x="8810192" y="3295947"/>
                <a:ext cx="568657" cy="400942"/>
              </a:xfrm>
              <a:custGeom>
                <a:avLst/>
                <a:gdLst>
                  <a:gd name="connsiteX0" fmla="*/ 558725 w 568657"/>
                  <a:gd name="connsiteY0" fmla="*/ 400943 h 400942"/>
                  <a:gd name="connsiteX1" fmla="*/ 10711 w 568657"/>
                  <a:gd name="connsiteY1" fmla="*/ 400943 h 400942"/>
                  <a:gd name="connsiteX2" fmla="*/ 0 w 568657"/>
                  <a:gd name="connsiteY2" fmla="*/ 390227 h 400942"/>
                  <a:gd name="connsiteX3" fmla="*/ 0 w 568657"/>
                  <a:gd name="connsiteY3" fmla="*/ 10715 h 400942"/>
                  <a:gd name="connsiteX4" fmla="*/ 10711 w 568657"/>
                  <a:gd name="connsiteY4" fmla="*/ 0 h 400942"/>
                  <a:gd name="connsiteX5" fmla="*/ 21421 w 568657"/>
                  <a:gd name="connsiteY5" fmla="*/ 10715 h 400942"/>
                  <a:gd name="connsiteX6" fmla="*/ 21421 w 568657"/>
                  <a:gd name="connsiteY6" fmla="*/ 378619 h 400942"/>
                  <a:gd name="connsiteX7" fmla="*/ 547123 w 568657"/>
                  <a:gd name="connsiteY7" fmla="*/ 378619 h 400942"/>
                  <a:gd name="connsiteX8" fmla="*/ 547123 w 568657"/>
                  <a:gd name="connsiteY8" fmla="*/ 10715 h 400942"/>
                  <a:gd name="connsiteX9" fmla="*/ 557833 w 568657"/>
                  <a:gd name="connsiteY9" fmla="*/ 0 h 400942"/>
                  <a:gd name="connsiteX10" fmla="*/ 568544 w 568657"/>
                  <a:gd name="connsiteY10" fmla="*/ 10715 h 400942"/>
                  <a:gd name="connsiteX11" fmla="*/ 568544 w 568657"/>
                  <a:gd name="connsiteY11" fmla="*/ 390227 h 400942"/>
                  <a:gd name="connsiteX12" fmla="*/ 558725 w 568657"/>
                  <a:gd name="connsiteY12" fmla="*/ 400943 h 400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68657" h="400942">
                    <a:moveTo>
                      <a:pt x="558725" y="400943"/>
                    </a:moveTo>
                    <a:lnTo>
                      <a:pt x="10711" y="400943"/>
                    </a:lnTo>
                    <a:cubicBezTo>
                      <a:pt x="4463" y="400943"/>
                      <a:pt x="0" y="395585"/>
                      <a:pt x="0" y="390227"/>
                    </a:cubicBezTo>
                    <a:lnTo>
                      <a:pt x="0" y="10715"/>
                    </a:lnTo>
                    <a:cubicBezTo>
                      <a:pt x="0" y="4465"/>
                      <a:pt x="5356" y="0"/>
                      <a:pt x="10711" y="0"/>
                    </a:cubicBezTo>
                    <a:cubicBezTo>
                      <a:pt x="16958" y="0"/>
                      <a:pt x="21421" y="5358"/>
                      <a:pt x="21421" y="10715"/>
                    </a:cubicBezTo>
                    <a:lnTo>
                      <a:pt x="21421" y="378619"/>
                    </a:lnTo>
                    <a:lnTo>
                      <a:pt x="547123" y="378619"/>
                    </a:lnTo>
                    <a:lnTo>
                      <a:pt x="547123" y="10715"/>
                    </a:lnTo>
                    <a:cubicBezTo>
                      <a:pt x="547123" y="4465"/>
                      <a:pt x="552478" y="0"/>
                      <a:pt x="557833" y="0"/>
                    </a:cubicBezTo>
                    <a:cubicBezTo>
                      <a:pt x="564082" y="0"/>
                      <a:pt x="568544" y="5358"/>
                      <a:pt x="568544" y="10715"/>
                    </a:cubicBezTo>
                    <a:lnTo>
                      <a:pt x="568544" y="390227"/>
                    </a:lnTo>
                    <a:cubicBezTo>
                      <a:pt x="569436" y="395585"/>
                      <a:pt x="564974" y="400943"/>
                      <a:pt x="558725" y="400943"/>
                    </a:cubicBezTo>
                    <a:close/>
                  </a:path>
                </a:pathLst>
              </a:custGeom>
              <a:grpFill/>
              <a:ln w="8925" cap="flat">
                <a:noFill/>
                <a:prstDash val="solid"/>
                <a:miter/>
              </a:ln>
            </p:spPr>
            <p:txBody>
              <a:bodyPr rtlCol="0" anchor="ctr"/>
              <a:lstStyle/>
              <a:p>
                <a:endParaRPr lang="en-US" dirty="0">
                  <a:latin typeface="Lato Light" panose="020F0302020204030203" pitchFamily="34" charset="77"/>
                </a:endParaRPr>
              </a:p>
            </p:txBody>
          </p:sp>
          <p:sp>
            <p:nvSpPr>
              <p:cNvPr id="83" name="Freeform 82">
                <a:extLst>
                  <a:ext uri="{FF2B5EF4-FFF2-40B4-BE49-F238E27FC236}">
                    <a16:creationId xmlns:a16="http://schemas.microsoft.com/office/drawing/2014/main" id="{A0E0FD9C-2918-E84D-2722-2E8FBC6D18C6}"/>
                  </a:ext>
                </a:extLst>
              </p:cNvPr>
              <p:cNvSpPr/>
              <p:nvPr/>
            </p:nvSpPr>
            <p:spPr>
              <a:xfrm>
                <a:off x="8810078" y="3485926"/>
                <a:ext cx="569907" cy="211078"/>
              </a:xfrm>
              <a:custGeom>
                <a:avLst/>
                <a:gdLst>
                  <a:gd name="connsiteX0" fmla="*/ 558839 w 569907"/>
                  <a:gd name="connsiteY0" fmla="*/ 210964 h 211078"/>
                  <a:gd name="connsiteX1" fmla="*/ 552592 w 569907"/>
                  <a:gd name="connsiteY1" fmla="*/ 209178 h 211078"/>
                  <a:gd name="connsiteX2" fmla="*/ 284832 w 569907"/>
                  <a:gd name="connsiteY2" fmla="*/ 24334 h 211078"/>
                  <a:gd name="connsiteX3" fmla="*/ 17072 w 569907"/>
                  <a:gd name="connsiteY3" fmla="*/ 209178 h 211078"/>
                  <a:gd name="connsiteX4" fmla="*/ 1899 w 569907"/>
                  <a:gd name="connsiteY4" fmla="*/ 206499 h 211078"/>
                  <a:gd name="connsiteX5" fmla="*/ 4577 w 569907"/>
                  <a:gd name="connsiteY5" fmla="*/ 191319 h 211078"/>
                  <a:gd name="connsiteX6" fmla="*/ 278584 w 569907"/>
                  <a:gd name="connsiteY6" fmla="*/ 2009 h 211078"/>
                  <a:gd name="connsiteX7" fmla="*/ 291080 w 569907"/>
                  <a:gd name="connsiteY7" fmla="*/ 2009 h 211078"/>
                  <a:gd name="connsiteX8" fmla="*/ 565088 w 569907"/>
                  <a:gd name="connsiteY8" fmla="*/ 191319 h 211078"/>
                  <a:gd name="connsiteX9" fmla="*/ 567765 w 569907"/>
                  <a:gd name="connsiteY9" fmla="*/ 206499 h 211078"/>
                  <a:gd name="connsiteX10" fmla="*/ 558839 w 569907"/>
                  <a:gd name="connsiteY10" fmla="*/ 210964 h 211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69907" h="211078">
                    <a:moveTo>
                      <a:pt x="558839" y="210964"/>
                    </a:moveTo>
                    <a:cubicBezTo>
                      <a:pt x="557055" y="210964"/>
                      <a:pt x="554377" y="210071"/>
                      <a:pt x="552592" y="209178"/>
                    </a:cubicBezTo>
                    <a:lnTo>
                      <a:pt x="284832" y="24334"/>
                    </a:lnTo>
                    <a:lnTo>
                      <a:pt x="17072" y="209178"/>
                    </a:lnTo>
                    <a:cubicBezTo>
                      <a:pt x="11717" y="212750"/>
                      <a:pt x="5469" y="210964"/>
                      <a:pt x="1899" y="206499"/>
                    </a:cubicBezTo>
                    <a:cubicBezTo>
                      <a:pt x="-1671" y="201141"/>
                      <a:pt x="114" y="194891"/>
                      <a:pt x="4577" y="191319"/>
                    </a:cubicBezTo>
                    <a:lnTo>
                      <a:pt x="278584" y="2009"/>
                    </a:lnTo>
                    <a:cubicBezTo>
                      <a:pt x="282155" y="-670"/>
                      <a:pt x="287510" y="-670"/>
                      <a:pt x="291080" y="2009"/>
                    </a:cubicBezTo>
                    <a:lnTo>
                      <a:pt x="565088" y="191319"/>
                    </a:lnTo>
                    <a:cubicBezTo>
                      <a:pt x="570443" y="194891"/>
                      <a:pt x="571335" y="202034"/>
                      <a:pt x="567765" y="206499"/>
                    </a:cubicBezTo>
                    <a:cubicBezTo>
                      <a:pt x="565980" y="209178"/>
                      <a:pt x="562410" y="210964"/>
                      <a:pt x="558839" y="210964"/>
                    </a:cubicBezTo>
                    <a:close/>
                  </a:path>
                </a:pathLst>
              </a:custGeom>
              <a:grpFill/>
              <a:ln w="8925" cap="flat">
                <a:noFill/>
                <a:prstDash val="solid"/>
                <a:miter/>
              </a:ln>
            </p:spPr>
            <p:txBody>
              <a:bodyPr rtlCol="0" anchor="ctr"/>
              <a:lstStyle/>
              <a:p>
                <a:endParaRPr lang="en-US" dirty="0">
                  <a:latin typeface="Lato Light" panose="020F0302020204030203" pitchFamily="34" charset="77"/>
                </a:endParaRPr>
              </a:p>
            </p:txBody>
          </p:sp>
          <p:sp>
            <p:nvSpPr>
              <p:cNvPr id="84" name="Freeform 83">
                <a:extLst>
                  <a:ext uri="{FF2B5EF4-FFF2-40B4-BE49-F238E27FC236}">
                    <a16:creationId xmlns:a16="http://schemas.microsoft.com/office/drawing/2014/main" id="{3A7B9824-E546-A4C3-2986-D297E1200E15}"/>
                  </a:ext>
                </a:extLst>
              </p:cNvPr>
              <p:cNvSpPr/>
              <p:nvPr/>
            </p:nvSpPr>
            <p:spPr>
              <a:xfrm>
                <a:off x="9172783" y="3295277"/>
                <a:ext cx="207513" cy="214089"/>
              </a:xfrm>
              <a:custGeom>
                <a:avLst/>
                <a:gdLst>
                  <a:gd name="connsiteX0" fmla="*/ 11380 w 207513"/>
                  <a:gd name="connsiteY0" fmla="*/ 214089 h 214089"/>
                  <a:gd name="connsiteX1" fmla="*/ 3347 w 207513"/>
                  <a:gd name="connsiteY1" fmla="*/ 211411 h 214089"/>
                  <a:gd name="connsiteX2" fmla="*/ 3347 w 207513"/>
                  <a:gd name="connsiteY2" fmla="*/ 195337 h 214089"/>
                  <a:gd name="connsiteX3" fmla="*/ 188102 w 207513"/>
                  <a:gd name="connsiteY3" fmla="*/ 3349 h 214089"/>
                  <a:gd name="connsiteX4" fmla="*/ 204167 w 207513"/>
                  <a:gd name="connsiteY4" fmla="*/ 3349 h 214089"/>
                  <a:gd name="connsiteX5" fmla="*/ 204167 w 207513"/>
                  <a:gd name="connsiteY5" fmla="*/ 19422 h 214089"/>
                  <a:gd name="connsiteX6" fmla="*/ 19413 w 207513"/>
                  <a:gd name="connsiteY6" fmla="*/ 211411 h 214089"/>
                  <a:gd name="connsiteX7" fmla="*/ 11380 w 207513"/>
                  <a:gd name="connsiteY7" fmla="*/ 214089 h 214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7513" h="214089">
                    <a:moveTo>
                      <a:pt x="11380" y="214089"/>
                    </a:moveTo>
                    <a:cubicBezTo>
                      <a:pt x="8702" y="214089"/>
                      <a:pt x="6025" y="213196"/>
                      <a:pt x="3347" y="211411"/>
                    </a:cubicBezTo>
                    <a:cubicBezTo>
                      <a:pt x="-1116" y="206946"/>
                      <a:pt x="-1116" y="199802"/>
                      <a:pt x="3347" y="195337"/>
                    </a:cubicBezTo>
                    <a:lnTo>
                      <a:pt x="188102" y="3349"/>
                    </a:lnTo>
                    <a:cubicBezTo>
                      <a:pt x="192565" y="-1116"/>
                      <a:pt x="199704" y="-1116"/>
                      <a:pt x="204167" y="3349"/>
                    </a:cubicBezTo>
                    <a:cubicBezTo>
                      <a:pt x="208630" y="7813"/>
                      <a:pt x="208630" y="14957"/>
                      <a:pt x="204167" y="19422"/>
                    </a:cubicBezTo>
                    <a:lnTo>
                      <a:pt x="19413" y="211411"/>
                    </a:lnTo>
                    <a:cubicBezTo>
                      <a:pt x="17627" y="213196"/>
                      <a:pt x="14058" y="214089"/>
                      <a:pt x="11380" y="214089"/>
                    </a:cubicBezTo>
                    <a:close/>
                  </a:path>
                </a:pathLst>
              </a:custGeom>
              <a:grpFill/>
              <a:ln w="8925" cap="flat">
                <a:noFill/>
                <a:prstDash val="solid"/>
                <a:miter/>
              </a:ln>
            </p:spPr>
            <p:txBody>
              <a:bodyPr rtlCol="0" anchor="ctr"/>
              <a:lstStyle/>
              <a:p>
                <a:endParaRPr lang="en-US" dirty="0">
                  <a:latin typeface="Lato Light" panose="020F0302020204030203" pitchFamily="34" charset="77"/>
                </a:endParaRPr>
              </a:p>
            </p:txBody>
          </p:sp>
          <p:sp>
            <p:nvSpPr>
              <p:cNvPr id="85" name="Freeform 84">
                <a:extLst>
                  <a:ext uri="{FF2B5EF4-FFF2-40B4-BE49-F238E27FC236}">
                    <a16:creationId xmlns:a16="http://schemas.microsoft.com/office/drawing/2014/main" id="{8DCD3F96-2B12-4865-A327-14C428D7559D}"/>
                  </a:ext>
                </a:extLst>
              </p:cNvPr>
              <p:cNvSpPr/>
              <p:nvPr/>
            </p:nvSpPr>
            <p:spPr>
              <a:xfrm>
                <a:off x="8809523" y="3294384"/>
                <a:ext cx="208406" cy="214982"/>
              </a:xfrm>
              <a:custGeom>
                <a:avLst/>
                <a:gdLst>
                  <a:gd name="connsiteX0" fmla="*/ 197026 w 208406"/>
                  <a:gd name="connsiteY0" fmla="*/ 214982 h 214982"/>
                  <a:gd name="connsiteX1" fmla="*/ 188994 w 208406"/>
                  <a:gd name="connsiteY1" fmla="*/ 211411 h 214982"/>
                  <a:gd name="connsiteX2" fmla="*/ 3347 w 208406"/>
                  <a:gd name="connsiteY2" fmla="*/ 19422 h 214982"/>
                  <a:gd name="connsiteX3" fmla="*/ 3347 w 208406"/>
                  <a:gd name="connsiteY3" fmla="*/ 3349 h 214982"/>
                  <a:gd name="connsiteX4" fmla="*/ 19412 w 208406"/>
                  <a:gd name="connsiteY4" fmla="*/ 3349 h 214982"/>
                  <a:gd name="connsiteX5" fmla="*/ 205059 w 208406"/>
                  <a:gd name="connsiteY5" fmla="*/ 195337 h 214982"/>
                  <a:gd name="connsiteX6" fmla="*/ 205059 w 208406"/>
                  <a:gd name="connsiteY6" fmla="*/ 211411 h 214982"/>
                  <a:gd name="connsiteX7" fmla="*/ 197026 w 208406"/>
                  <a:gd name="connsiteY7" fmla="*/ 214982 h 214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8406" h="214982">
                    <a:moveTo>
                      <a:pt x="197026" y="214982"/>
                    </a:moveTo>
                    <a:cubicBezTo>
                      <a:pt x="194349" y="214982"/>
                      <a:pt x="191671" y="214089"/>
                      <a:pt x="188994" y="211411"/>
                    </a:cubicBezTo>
                    <a:lnTo>
                      <a:pt x="3347" y="19422"/>
                    </a:lnTo>
                    <a:cubicBezTo>
                      <a:pt x="-1116" y="14957"/>
                      <a:pt x="-1116" y="7813"/>
                      <a:pt x="3347" y="3349"/>
                    </a:cubicBezTo>
                    <a:cubicBezTo>
                      <a:pt x="7810" y="-1116"/>
                      <a:pt x="14950" y="-1116"/>
                      <a:pt x="19412" y="3349"/>
                    </a:cubicBezTo>
                    <a:lnTo>
                      <a:pt x="205059" y="195337"/>
                    </a:lnTo>
                    <a:cubicBezTo>
                      <a:pt x="209522" y="199802"/>
                      <a:pt x="209522" y="206946"/>
                      <a:pt x="205059" y="211411"/>
                    </a:cubicBezTo>
                    <a:cubicBezTo>
                      <a:pt x="202382" y="214089"/>
                      <a:pt x="199704" y="214982"/>
                      <a:pt x="197026" y="214982"/>
                    </a:cubicBezTo>
                    <a:close/>
                  </a:path>
                </a:pathLst>
              </a:custGeom>
              <a:grpFill/>
              <a:ln w="8925" cap="flat">
                <a:noFill/>
                <a:prstDash val="solid"/>
                <a:miter/>
              </a:ln>
            </p:spPr>
            <p:txBody>
              <a:bodyPr rtlCol="0" anchor="ctr"/>
              <a:lstStyle/>
              <a:p>
                <a:endParaRPr lang="en-US" dirty="0">
                  <a:latin typeface="Lato Light" panose="020F0302020204030203" pitchFamily="34" charset="77"/>
                </a:endParaRPr>
              </a:p>
            </p:txBody>
          </p:sp>
          <p:sp>
            <p:nvSpPr>
              <p:cNvPr id="86" name="Freeform 85">
                <a:extLst>
                  <a:ext uri="{FF2B5EF4-FFF2-40B4-BE49-F238E27FC236}">
                    <a16:creationId xmlns:a16="http://schemas.microsoft.com/office/drawing/2014/main" id="{0D474141-456E-9A07-2F27-D94C2763FD4D}"/>
                  </a:ext>
                </a:extLst>
              </p:cNvPr>
              <p:cNvSpPr/>
              <p:nvPr/>
            </p:nvSpPr>
            <p:spPr>
              <a:xfrm>
                <a:off x="9290375" y="3150393"/>
                <a:ext cx="21518" cy="155376"/>
              </a:xfrm>
              <a:custGeom>
                <a:avLst/>
                <a:gdLst>
                  <a:gd name="connsiteX0" fmla="*/ 10710 w 21518"/>
                  <a:gd name="connsiteY0" fmla="*/ 155377 h 155376"/>
                  <a:gd name="connsiteX1" fmla="*/ 0 w 21518"/>
                  <a:gd name="connsiteY1" fmla="*/ 144661 h 155376"/>
                  <a:gd name="connsiteX2" fmla="*/ 0 w 21518"/>
                  <a:gd name="connsiteY2" fmla="*/ 10716 h 155376"/>
                  <a:gd name="connsiteX3" fmla="*/ 10710 w 21518"/>
                  <a:gd name="connsiteY3" fmla="*/ 0 h 155376"/>
                  <a:gd name="connsiteX4" fmla="*/ 21421 w 21518"/>
                  <a:gd name="connsiteY4" fmla="*/ 10716 h 155376"/>
                  <a:gd name="connsiteX5" fmla="*/ 21421 w 21518"/>
                  <a:gd name="connsiteY5" fmla="*/ 143768 h 155376"/>
                  <a:gd name="connsiteX6" fmla="*/ 10710 w 21518"/>
                  <a:gd name="connsiteY6" fmla="*/ 155377 h 155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518" h="155376">
                    <a:moveTo>
                      <a:pt x="10710" y="155377"/>
                    </a:moveTo>
                    <a:cubicBezTo>
                      <a:pt x="4463" y="155377"/>
                      <a:pt x="0" y="150019"/>
                      <a:pt x="0" y="144661"/>
                    </a:cubicBezTo>
                    <a:lnTo>
                      <a:pt x="0" y="10716"/>
                    </a:lnTo>
                    <a:cubicBezTo>
                      <a:pt x="0" y="4465"/>
                      <a:pt x="5355" y="0"/>
                      <a:pt x="10710" y="0"/>
                    </a:cubicBezTo>
                    <a:cubicBezTo>
                      <a:pt x="16958" y="0"/>
                      <a:pt x="21421" y="5358"/>
                      <a:pt x="21421" y="10716"/>
                    </a:cubicBezTo>
                    <a:lnTo>
                      <a:pt x="21421" y="143768"/>
                    </a:lnTo>
                    <a:cubicBezTo>
                      <a:pt x="22313" y="150019"/>
                      <a:pt x="16958" y="155377"/>
                      <a:pt x="10710" y="155377"/>
                    </a:cubicBezTo>
                    <a:close/>
                  </a:path>
                </a:pathLst>
              </a:custGeom>
              <a:grpFill/>
              <a:ln w="8925" cap="flat">
                <a:noFill/>
                <a:prstDash val="solid"/>
                <a:miter/>
              </a:ln>
            </p:spPr>
            <p:txBody>
              <a:bodyPr rtlCol="0" anchor="ctr"/>
              <a:lstStyle/>
              <a:p>
                <a:endParaRPr lang="en-US" dirty="0">
                  <a:latin typeface="Lato Light" panose="020F0302020204030203" pitchFamily="34" charset="77"/>
                </a:endParaRPr>
              </a:p>
            </p:txBody>
          </p:sp>
          <p:sp>
            <p:nvSpPr>
              <p:cNvPr id="87" name="Freeform 86">
                <a:extLst>
                  <a:ext uri="{FF2B5EF4-FFF2-40B4-BE49-F238E27FC236}">
                    <a16:creationId xmlns:a16="http://schemas.microsoft.com/office/drawing/2014/main" id="{42E2FA3A-C05E-0E33-CA87-771D55F7E152}"/>
                  </a:ext>
                </a:extLst>
              </p:cNvPr>
              <p:cNvSpPr/>
              <p:nvPr/>
            </p:nvSpPr>
            <p:spPr>
              <a:xfrm>
                <a:off x="8878025" y="3031628"/>
                <a:ext cx="315064" cy="274141"/>
              </a:xfrm>
              <a:custGeom>
                <a:avLst/>
                <a:gdLst>
                  <a:gd name="connsiteX0" fmla="*/ 10711 w 315064"/>
                  <a:gd name="connsiteY0" fmla="*/ 274142 h 274141"/>
                  <a:gd name="connsiteX1" fmla="*/ 0 w 315064"/>
                  <a:gd name="connsiteY1" fmla="*/ 263426 h 274141"/>
                  <a:gd name="connsiteX2" fmla="*/ 0 w 315064"/>
                  <a:gd name="connsiteY2" fmla="*/ 10716 h 274141"/>
                  <a:gd name="connsiteX3" fmla="*/ 10711 w 315064"/>
                  <a:gd name="connsiteY3" fmla="*/ 0 h 274141"/>
                  <a:gd name="connsiteX4" fmla="*/ 304354 w 315064"/>
                  <a:gd name="connsiteY4" fmla="*/ 0 h 274141"/>
                  <a:gd name="connsiteX5" fmla="*/ 315064 w 315064"/>
                  <a:gd name="connsiteY5" fmla="*/ 10716 h 274141"/>
                  <a:gd name="connsiteX6" fmla="*/ 304354 w 315064"/>
                  <a:gd name="connsiteY6" fmla="*/ 21431 h 274141"/>
                  <a:gd name="connsiteX7" fmla="*/ 21420 w 315064"/>
                  <a:gd name="connsiteY7" fmla="*/ 21431 h 274141"/>
                  <a:gd name="connsiteX8" fmla="*/ 21420 w 315064"/>
                  <a:gd name="connsiteY8" fmla="*/ 263426 h 274141"/>
                  <a:gd name="connsiteX9" fmla="*/ 10711 w 315064"/>
                  <a:gd name="connsiteY9" fmla="*/ 274142 h 274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5064" h="274141">
                    <a:moveTo>
                      <a:pt x="10711" y="274142"/>
                    </a:moveTo>
                    <a:cubicBezTo>
                      <a:pt x="4463" y="274142"/>
                      <a:pt x="0" y="268784"/>
                      <a:pt x="0" y="263426"/>
                    </a:cubicBezTo>
                    <a:lnTo>
                      <a:pt x="0" y="10716"/>
                    </a:lnTo>
                    <a:cubicBezTo>
                      <a:pt x="0" y="4465"/>
                      <a:pt x="5355" y="0"/>
                      <a:pt x="10711" y="0"/>
                    </a:cubicBezTo>
                    <a:lnTo>
                      <a:pt x="304354" y="0"/>
                    </a:lnTo>
                    <a:cubicBezTo>
                      <a:pt x="310601" y="0"/>
                      <a:pt x="315064" y="5358"/>
                      <a:pt x="315064" y="10716"/>
                    </a:cubicBezTo>
                    <a:cubicBezTo>
                      <a:pt x="315064" y="16073"/>
                      <a:pt x="309709" y="21431"/>
                      <a:pt x="304354" y="21431"/>
                    </a:cubicBezTo>
                    <a:lnTo>
                      <a:pt x="21420" y="21431"/>
                    </a:lnTo>
                    <a:lnTo>
                      <a:pt x="21420" y="263426"/>
                    </a:lnTo>
                    <a:cubicBezTo>
                      <a:pt x="21420" y="268784"/>
                      <a:pt x="16065" y="274142"/>
                      <a:pt x="10711" y="274142"/>
                    </a:cubicBezTo>
                    <a:close/>
                  </a:path>
                </a:pathLst>
              </a:custGeom>
              <a:grpFill/>
              <a:ln w="8925" cap="flat">
                <a:noFill/>
                <a:prstDash val="solid"/>
                <a:miter/>
              </a:ln>
            </p:spPr>
            <p:txBody>
              <a:bodyPr rtlCol="0" anchor="ctr"/>
              <a:lstStyle/>
              <a:p>
                <a:endParaRPr lang="en-US" dirty="0">
                  <a:latin typeface="Lato Light" panose="020F0302020204030203" pitchFamily="34" charset="77"/>
                </a:endParaRPr>
              </a:p>
            </p:txBody>
          </p:sp>
          <p:sp>
            <p:nvSpPr>
              <p:cNvPr id="88" name="Freeform 87">
                <a:extLst>
                  <a:ext uri="{FF2B5EF4-FFF2-40B4-BE49-F238E27FC236}">
                    <a16:creationId xmlns:a16="http://schemas.microsoft.com/office/drawing/2014/main" id="{99F681DC-2661-1E50-C5D7-D0A01308990A}"/>
                  </a:ext>
                </a:extLst>
              </p:cNvPr>
              <p:cNvSpPr/>
              <p:nvPr/>
            </p:nvSpPr>
            <p:spPr>
              <a:xfrm>
                <a:off x="9171668" y="3030735"/>
                <a:ext cx="141912" cy="141089"/>
              </a:xfrm>
              <a:custGeom>
                <a:avLst/>
                <a:gdLst>
                  <a:gd name="connsiteX0" fmla="*/ 129417 w 141912"/>
                  <a:gd name="connsiteY0" fmla="*/ 141089 h 141089"/>
                  <a:gd name="connsiteX1" fmla="*/ 10711 w 141912"/>
                  <a:gd name="connsiteY1" fmla="*/ 141089 h 141089"/>
                  <a:gd name="connsiteX2" fmla="*/ 0 w 141912"/>
                  <a:gd name="connsiteY2" fmla="*/ 130374 h 141089"/>
                  <a:gd name="connsiteX3" fmla="*/ 0 w 141912"/>
                  <a:gd name="connsiteY3" fmla="*/ 10716 h 141089"/>
                  <a:gd name="connsiteX4" fmla="*/ 7141 w 141912"/>
                  <a:gd name="connsiteY4" fmla="*/ 893 h 141089"/>
                  <a:gd name="connsiteX5" fmla="*/ 19636 w 141912"/>
                  <a:gd name="connsiteY5" fmla="*/ 3572 h 141089"/>
                  <a:gd name="connsiteX6" fmla="*/ 138343 w 141912"/>
                  <a:gd name="connsiteY6" fmla="*/ 123230 h 141089"/>
                  <a:gd name="connsiteX7" fmla="*/ 141021 w 141912"/>
                  <a:gd name="connsiteY7" fmla="*/ 134838 h 141089"/>
                  <a:gd name="connsiteX8" fmla="*/ 129417 w 141912"/>
                  <a:gd name="connsiteY8" fmla="*/ 141089 h 141089"/>
                  <a:gd name="connsiteX9" fmla="*/ 21421 w 141912"/>
                  <a:gd name="connsiteY9" fmla="*/ 119658 h 141089"/>
                  <a:gd name="connsiteX10" fmla="*/ 102641 w 141912"/>
                  <a:gd name="connsiteY10" fmla="*/ 119658 h 141089"/>
                  <a:gd name="connsiteX11" fmla="*/ 21421 w 141912"/>
                  <a:gd name="connsiteY11" fmla="*/ 37505 h 141089"/>
                  <a:gd name="connsiteX12" fmla="*/ 21421 w 141912"/>
                  <a:gd name="connsiteY12" fmla="*/ 119658 h 141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1912" h="141089">
                    <a:moveTo>
                      <a:pt x="129417" y="141089"/>
                    </a:moveTo>
                    <a:lnTo>
                      <a:pt x="10711" y="141089"/>
                    </a:lnTo>
                    <a:cubicBezTo>
                      <a:pt x="4463" y="141089"/>
                      <a:pt x="0" y="135731"/>
                      <a:pt x="0" y="130374"/>
                    </a:cubicBezTo>
                    <a:lnTo>
                      <a:pt x="0" y="10716"/>
                    </a:lnTo>
                    <a:cubicBezTo>
                      <a:pt x="0" y="6251"/>
                      <a:pt x="2678" y="1786"/>
                      <a:pt x="7141" y="893"/>
                    </a:cubicBezTo>
                    <a:cubicBezTo>
                      <a:pt x="11603" y="-893"/>
                      <a:pt x="16066" y="0"/>
                      <a:pt x="19636" y="3572"/>
                    </a:cubicBezTo>
                    <a:lnTo>
                      <a:pt x="138343" y="123230"/>
                    </a:lnTo>
                    <a:cubicBezTo>
                      <a:pt x="141913" y="126802"/>
                      <a:pt x="142805" y="131267"/>
                      <a:pt x="141021" y="134838"/>
                    </a:cubicBezTo>
                    <a:cubicBezTo>
                      <a:pt x="138343" y="138410"/>
                      <a:pt x="133880" y="141089"/>
                      <a:pt x="129417" y="141089"/>
                    </a:cubicBezTo>
                    <a:close/>
                    <a:moveTo>
                      <a:pt x="21421" y="119658"/>
                    </a:moveTo>
                    <a:lnTo>
                      <a:pt x="102641" y="119658"/>
                    </a:lnTo>
                    <a:lnTo>
                      <a:pt x="21421" y="37505"/>
                    </a:lnTo>
                    <a:lnTo>
                      <a:pt x="21421" y="119658"/>
                    </a:lnTo>
                    <a:close/>
                  </a:path>
                </a:pathLst>
              </a:custGeom>
              <a:grpFill/>
              <a:ln w="8925" cap="flat">
                <a:noFill/>
                <a:prstDash val="solid"/>
                <a:miter/>
              </a:ln>
            </p:spPr>
            <p:txBody>
              <a:bodyPr rtlCol="0" anchor="ctr"/>
              <a:lstStyle/>
              <a:p>
                <a:endParaRPr lang="en-US" dirty="0">
                  <a:latin typeface="Lato Light" panose="020F0302020204030203" pitchFamily="34" charset="77"/>
                </a:endParaRPr>
              </a:p>
            </p:txBody>
          </p:sp>
          <p:sp>
            <p:nvSpPr>
              <p:cNvPr id="89" name="Freeform 88">
                <a:extLst>
                  <a:ext uri="{FF2B5EF4-FFF2-40B4-BE49-F238E27FC236}">
                    <a16:creationId xmlns:a16="http://schemas.microsoft.com/office/drawing/2014/main" id="{FD74C85D-F650-832F-4C3D-4CE484719FFC}"/>
                  </a:ext>
                </a:extLst>
              </p:cNvPr>
              <p:cNvSpPr/>
              <p:nvPr/>
            </p:nvSpPr>
            <p:spPr>
              <a:xfrm>
                <a:off x="8936039" y="3219152"/>
                <a:ext cx="78542" cy="21431"/>
              </a:xfrm>
              <a:custGeom>
                <a:avLst/>
                <a:gdLst>
                  <a:gd name="connsiteX0" fmla="*/ 67832 w 78542"/>
                  <a:gd name="connsiteY0" fmla="*/ 21431 h 21431"/>
                  <a:gd name="connsiteX1" fmla="*/ 10711 w 78542"/>
                  <a:gd name="connsiteY1" fmla="*/ 21431 h 21431"/>
                  <a:gd name="connsiteX2" fmla="*/ 0 w 78542"/>
                  <a:gd name="connsiteY2" fmla="*/ 10716 h 21431"/>
                  <a:gd name="connsiteX3" fmla="*/ 10711 w 78542"/>
                  <a:gd name="connsiteY3" fmla="*/ 0 h 21431"/>
                  <a:gd name="connsiteX4" fmla="*/ 67832 w 78542"/>
                  <a:gd name="connsiteY4" fmla="*/ 0 h 21431"/>
                  <a:gd name="connsiteX5" fmla="*/ 78543 w 78542"/>
                  <a:gd name="connsiteY5" fmla="*/ 10716 h 21431"/>
                  <a:gd name="connsiteX6" fmla="*/ 67832 w 78542"/>
                  <a:gd name="connsiteY6" fmla="*/ 21431 h 21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542" h="21431">
                    <a:moveTo>
                      <a:pt x="67832" y="21431"/>
                    </a:moveTo>
                    <a:lnTo>
                      <a:pt x="10711" y="21431"/>
                    </a:lnTo>
                    <a:cubicBezTo>
                      <a:pt x="4463" y="21431"/>
                      <a:pt x="0" y="16073"/>
                      <a:pt x="0" y="10716"/>
                    </a:cubicBezTo>
                    <a:cubicBezTo>
                      <a:pt x="0" y="5358"/>
                      <a:pt x="5355" y="0"/>
                      <a:pt x="10711" y="0"/>
                    </a:cubicBezTo>
                    <a:lnTo>
                      <a:pt x="67832" y="0"/>
                    </a:lnTo>
                    <a:cubicBezTo>
                      <a:pt x="74080" y="0"/>
                      <a:pt x="78543" y="5358"/>
                      <a:pt x="78543" y="10716"/>
                    </a:cubicBezTo>
                    <a:cubicBezTo>
                      <a:pt x="78543" y="16073"/>
                      <a:pt x="74080" y="21431"/>
                      <a:pt x="67832" y="21431"/>
                    </a:cubicBezTo>
                    <a:close/>
                  </a:path>
                </a:pathLst>
              </a:custGeom>
              <a:grpFill/>
              <a:ln w="8925" cap="flat">
                <a:noFill/>
                <a:prstDash val="solid"/>
                <a:miter/>
              </a:ln>
            </p:spPr>
            <p:txBody>
              <a:bodyPr rtlCol="0" anchor="ctr"/>
              <a:lstStyle/>
              <a:p>
                <a:endParaRPr lang="en-US" dirty="0">
                  <a:latin typeface="Lato Light" panose="020F0302020204030203" pitchFamily="34" charset="77"/>
                </a:endParaRPr>
              </a:p>
            </p:txBody>
          </p:sp>
          <p:sp>
            <p:nvSpPr>
              <p:cNvPr id="90" name="Freeform 89">
                <a:extLst>
                  <a:ext uri="{FF2B5EF4-FFF2-40B4-BE49-F238E27FC236}">
                    <a16:creationId xmlns:a16="http://schemas.microsoft.com/office/drawing/2014/main" id="{2AC3B49C-F555-B893-DCAD-9325C1F433B9}"/>
                  </a:ext>
                </a:extLst>
              </p:cNvPr>
              <p:cNvSpPr/>
              <p:nvPr/>
            </p:nvSpPr>
            <p:spPr>
              <a:xfrm>
                <a:off x="9051176" y="3219152"/>
                <a:ext cx="186539" cy="21431"/>
              </a:xfrm>
              <a:custGeom>
                <a:avLst/>
                <a:gdLst>
                  <a:gd name="connsiteX0" fmla="*/ 175830 w 186539"/>
                  <a:gd name="connsiteY0" fmla="*/ 21431 h 21431"/>
                  <a:gd name="connsiteX1" fmla="*/ 10711 w 186539"/>
                  <a:gd name="connsiteY1" fmla="*/ 21431 h 21431"/>
                  <a:gd name="connsiteX2" fmla="*/ 0 w 186539"/>
                  <a:gd name="connsiteY2" fmla="*/ 10716 h 21431"/>
                  <a:gd name="connsiteX3" fmla="*/ 10711 w 186539"/>
                  <a:gd name="connsiteY3" fmla="*/ 0 h 21431"/>
                  <a:gd name="connsiteX4" fmla="*/ 175830 w 186539"/>
                  <a:gd name="connsiteY4" fmla="*/ 0 h 21431"/>
                  <a:gd name="connsiteX5" fmla="*/ 186540 w 186539"/>
                  <a:gd name="connsiteY5" fmla="*/ 10716 h 21431"/>
                  <a:gd name="connsiteX6" fmla="*/ 175830 w 186539"/>
                  <a:gd name="connsiteY6" fmla="*/ 21431 h 21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6539" h="21431">
                    <a:moveTo>
                      <a:pt x="175830" y="21431"/>
                    </a:moveTo>
                    <a:lnTo>
                      <a:pt x="10711" y="21431"/>
                    </a:lnTo>
                    <a:cubicBezTo>
                      <a:pt x="4463" y="21431"/>
                      <a:pt x="0" y="16073"/>
                      <a:pt x="0" y="10716"/>
                    </a:cubicBezTo>
                    <a:cubicBezTo>
                      <a:pt x="0" y="5358"/>
                      <a:pt x="5356" y="0"/>
                      <a:pt x="10711" y="0"/>
                    </a:cubicBezTo>
                    <a:lnTo>
                      <a:pt x="175830" y="0"/>
                    </a:lnTo>
                    <a:cubicBezTo>
                      <a:pt x="182077" y="0"/>
                      <a:pt x="186540" y="5358"/>
                      <a:pt x="186540" y="10716"/>
                    </a:cubicBezTo>
                    <a:cubicBezTo>
                      <a:pt x="186540" y="16073"/>
                      <a:pt x="182077" y="21431"/>
                      <a:pt x="175830" y="21431"/>
                    </a:cubicBezTo>
                    <a:close/>
                  </a:path>
                </a:pathLst>
              </a:custGeom>
              <a:grpFill/>
              <a:ln w="8925" cap="flat">
                <a:noFill/>
                <a:prstDash val="solid"/>
                <a:miter/>
              </a:ln>
            </p:spPr>
            <p:txBody>
              <a:bodyPr rtlCol="0" anchor="ctr"/>
              <a:lstStyle/>
              <a:p>
                <a:endParaRPr lang="en-US" dirty="0">
                  <a:latin typeface="Lato Light" panose="020F0302020204030203" pitchFamily="34" charset="77"/>
                </a:endParaRPr>
              </a:p>
            </p:txBody>
          </p:sp>
          <p:sp>
            <p:nvSpPr>
              <p:cNvPr id="91" name="Freeform 90">
                <a:extLst>
                  <a:ext uri="{FF2B5EF4-FFF2-40B4-BE49-F238E27FC236}">
                    <a16:creationId xmlns:a16="http://schemas.microsoft.com/office/drawing/2014/main" id="{583E82DD-97CE-3C90-1F31-16F886A2CA23}"/>
                  </a:ext>
                </a:extLst>
              </p:cNvPr>
              <p:cNvSpPr/>
              <p:nvPr/>
            </p:nvSpPr>
            <p:spPr>
              <a:xfrm>
                <a:off x="8936039" y="3278981"/>
                <a:ext cx="177711" cy="21431"/>
              </a:xfrm>
              <a:custGeom>
                <a:avLst/>
                <a:gdLst>
                  <a:gd name="connsiteX0" fmla="*/ 166904 w 177711"/>
                  <a:gd name="connsiteY0" fmla="*/ 21431 h 21431"/>
                  <a:gd name="connsiteX1" fmla="*/ 10711 w 177711"/>
                  <a:gd name="connsiteY1" fmla="*/ 21431 h 21431"/>
                  <a:gd name="connsiteX2" fmla="*/ 0 w 177711"/>
                  <a:gd name="connsiteY2" fmla="*/ 10715 h 21431"/>
                  <a:gd name="connsiteX3" fmla="*/ 10711 w 177711"/>
                  <a:gd name="connsiteY3" fmla="*/ 0 h 21431"/>
                  <a:gd name="connsiteX4" fmla="*/ 166904 w 177711"/>
                  <a:gd name="connsiteY4" fmla="*/ 0 h 21431"/>
                  <a:gd name="connsiteX5" fmla="*/ 177614 w 177711"/>
                  <a:gd name="connsiteY5" fmla="*/ 10715 h 21431"/>
                  <a:gd name="connsiteX6" fmla="*/ 166904 w 177711"/>
                  <a:gd name="connsiteY6" fmla="*/ 21431 h 21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711" h="21431">
                    <a:moveTo>
                      <a:pt x="166904" y="21431"/>
                    </a:moveTo>
                    <a:lnTo>
                      <a:pt x="10711" y="21431"/>
                    </a:lnTo>
                    <a:cubicBezTo>
                      <a:pt x="4463" y="21431"/>
                      <a:pt x="0" y="16073"/>
                      <a:pt x="0" y="10715"/>
                    </a:cubicBezTo>
                    <a:cubicBezTo>
                      <a:pt x="0" y="4465"/>
                      <a:pt x="5355" y="0"/>
                      <a:pt x="10711" y="0"/>
                    </a:cubicBezTo>
                    <a:lnTo>
                      <a:pt x="166904" y="0"/>
                    </a:lnTo>
                    <a:cubicBezTo>
                      <a:pt x="173151" y="0"/>
                      <a:pt x="177614" y="5358"/>
                      <a:pt x="177614" y="10715"/>
                    </a:cubicBezTo>
                    <a:cubicBezTo>
                      <a:pt x="178507" y="16073"/>
                      <a:pt x="173151" y="21431"/>
                      <a:pt x="166904" y="21431"/>
                    </a:cubicBezTo>
                    <a:close/>
                  </a:path>
                </a:pathLst>
              </a:custGeom>
              <a:grpFill/>
              <a:ln w="8925" cap="flat">
                <a:noFill/>
                <a:prstDash val="solid"/>
                <a:miter/>
              </a:ln>
            </p:spPr>
            <p:txBody>
              <a:bodyPr rtlCol="0" anchor="ctr"/>
              <a:lstStyle/>
              <a:p>
                <a:endParaRPr lang="en-US" dirty="0">
                  <a:latin typeface="Lato Light" panose="020F0302020204030203" pitchFamily="34" charset="77"/>
                </a:endParaRPr>
              </a:p>
            </p:txBody>
          </p:sp>
          <p:sp>
            <p:nvSpPr>
              <p:cNvPr id="92" name="Freeform 91">
                <a:extLst>
                  <a:ext uri="{FF2B5EF4-FFF2-40B4-BE49-F238E27FC236}">
                    <a16:creationId xmlns:a16="http://schemas.microsoft.com/office/drawing/2014/main" id="{E767766E-4332-93D1-BE67-4176C1961E1D}"/>
                  </a:ext>
                </a:extLst>
              </p:cNvPr>
              <p:cNvSpPr/>
              <p:nvPr/>
            </p:nvSpPr>
            <p:spPr>
              <a:xfrm>
                <a:off x="9155603" y="3278981"/>
                <a:ext cx="82112" cy="21431"/>
              </a:xfrm>
              <a:custGeom>
                <a:avLst/>
                <a:gdLst>
                  <a:gd name="connsiteX0" fmla="*/ 71403 w 82112"/>
                  <a:gd name="connsiteY0" fmla="*/ 21431 h 21431"/>
                  <a:gd name="connsiteX1" fmla="*/ 10710 w 82112"/>
                  <a:gd name="connsiteY1" fmla="*/ 21431 h 21431"/>
                  <a:gd name="connsiteX2" fmla="*/ 0 w 82112"/>
                  <a:gd name="connsiteY2" fmla="*/ 10715 h 21431"/>
                  <a:gd name="connsiteX3" fmla="*/ 10710 w 82112"/>
                  <a:gd name="connsiteY3" fmla="*/ 0 h 21431"/>
                  <a:gd name="connsiteX4" fmla="*/ 71403 w 82112"/>
                  <a:gd name="connsiteY4" fmla="*/ 0 h 21431"/>
                  <a:gd name="connsiteX5" fmla="*/ 82113 w 82112"/>
                  <a:gd name="connsiteY5" fmla="*/ 10715 h 21431"/>
                  <a:gd name="connsiteX6" fmla="*/ 71403 w 82112"/>
                  <a:gd name="connsiteY6" fmla="*/ 21431 h 21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112" h="21431">
                    <a:moveTo>
                      <a:pt x="71403" y="21431"/>
                    </a:moveTo>
                    <a:lnTo>
                      <a:pt x="10710" y="21431"/>
                    </a:lnTo>
                    <a:cubicBezTo>
                      <a:pt x="4463" y="21431"/>
                      <a:pt x="0" y="16073"/>
                      <a:pt x="0" y="10715"/>
                    </a:cubicBezTo>
                    <a:cubicBezTo>
                      <a:pt x="0" y="4465"/>
                      <a:pt x="5355" y="0"/>
                      <a:pt x="10710" y="0"/>
                    </a:cubicBezTo>
                    <a:lnTo>
                      <a:pt x="71403" y="0"/>
                    </a:lnTo>
                    <a:cubicBezTo>
                      <a:pt x="77650" y="0"/>
                      <a:pt x="82113" y="5358"/>
                      <a:pt x="82113" y="10715"/>
                    </a:cubicBezTo>
                    <a:cubicBezTo>
                      <a:pt x="82113" y="16073"/>
                      <a:pt x="77650" y="21431"/>
                      <a:pt x="71403" y="21431"/>
                    </a:cubicBezTo>
                    <a:close/>
                  </a:path>
                </a:pathLst>
              </a:custGeom>
              <a:grpFill/>
              <a:ln w="8925" cap="flat">
                <a:noFill/>
                <a:prstDash val="solid"/>
                <a:miter/>
              </a:ln>
            </p:spPr>
            <p:txBody>
              <a:bodyPr rtlCol="0" anchor="ctr"/>
              <a:lstStyle/>
              <a:p>
                <a:endParaRPr lang="en-US" dirty="0">
                  <a:latin typeface="Lato Light" panose="020F0302020204030203" pitchFamily="34" charset="77"/>
                </a:endParaRPr>
              </a:p>
            </p:txBody>
          </p:sp>
        </p:grpSp>
      </p:grpSp>
      <p:sp>
        <p:nvSpPr>
          <p:cNvPr id="93" name="Text Placeholder 12">
            <a:extLst>
              <a:ext uri="{FF2B5EF4-FFF2-40B4-BE49-F238E27FC236}">
                <a16:creationId xmlns:a16="http://schemas.microsoft.com/office/drawing/2014/main" id="{2C781E61-8DD3-936B-1A69-A2863313A1C1}"/>
              </a:ext>
            </a:extLst>
          </p:cNvPr>
          <p:cNvSpPr txBox="1">
            <a:spLocks/>
          </p:cNvSpPr>
          <p:nvPr/>
        </p:nvSpPr>
        <p:spPr>
          <a:xfrm>
            <a:off x="19840553" y="4375283"/>
            <a:ext cx="1629617" cy="34231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Light" panose="000004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Light" panose="000004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Light" panose="000004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Light" panose="000004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Light" panose="000004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000" b="1" i="1" dirty="0">
                <a:solidFill>
                  <a:schemeClr val="accent2"/>
                </a:solidFill>
                <a:latin typeface="Montserrat ExtraBold" pitchFamily="2" charset="77"/>
              </a:rPr>
              <a:t>TITLE 1</a:t>
            </a:r>
          </a:p>
        </p:txBody>
      </p:sp>
    </p:spTree>
    <p:extLst>
      <p:ext uri="{BB962C8B-B14F-4D97-AF65-F5344CB8AC3E}">
        <p14:creationId xmlns:p14="http://schemas.microsoft.com/office/powerpoint/2010/main" val="418291597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 name="Rectangle 116">
            <a:extLst>
              <a:ext uri="{FF2B5EF4-FFF2-40B4-BE49-F238E27FC236}">
                <a16:creationId xmlns:a16="http://schemas.microsoft.com/office/drawing/2014/main" id="{1560B025-3215-52D1-69EE-B16EE615D510}"/>
              </a:ext>
            </a:extLst>
          </p:cNvPr>
          <p:cNvSpPr/>
          <p:nvPr/>
        </p:nvSpPr>
        <p:spPr>
          <a:xfrm>
            <a:off x="0" y="10820"/>
            <a:ext cx="12192000" cy="6858000"/>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alpha val="37000"/>
                </a:schemeClr>
              </a:solidFill>
            </a:endParaRPr>
          </a:p>
        </p:txBody>
      </p:sp>
      <p:sp>
        <p:nvSpPr>
          <p:cNvPr id="52" name="Freeform 51">
            <a:extLst>
              <a:ext uri="{FF2B5EF4-FFF2-40B4-BE49-F238E27FC236}">
                <a16:creationId xmlns:a16="http://schemas.microsoft.com/office/drawing/2014/main" id="{B03E182A-2859-2F11-853D-17835308EF49}"/>
              </a:ext>
            </a:extLst>
          </p:cNvPr>
          <p:cNvSpPr/>
          <p:nvPr/>
        </p:nvSpPr>
        <p:spPr>
          <a:xfrm rot="12891426" flipV="1">
            <a:off x="-3145628" y="3323159"/>
            <a:ext cx="859524" cy="835939"/>
          </a:xfrm>
          <a:custGeom>
            <a:avLst/>
            <a:gdLst>
              <a:gd name="connsiteX0" fmla="*/ 912609 w 1534675"/>
              <a:gd name="connsiteY0" fmla="*/ 1217114 h 1492564"/>
              <a:gd name="connsiteX1" fmla="*/ 1424402 w 1534675"/>
              <a:gd name="connsiteY1" fmla="*/ 798958 h 1492564"/>
              <a:gd name="connsiteX2" fmla="*/ 1534675 w 1534675"/>
              <a:gd name="connsiteY2" fmla="*/ 663963 h 1492564"/>
              <a:gd name="connsiteX3" fmla="*/ 659626 w 1534675"/>
              <a:gd name="connsiteY3" fmla="*/ 0 h 1492564"/>
              <a:gd name="connsiteX4" fmla="*/ 608319 w 1534675"/>
              <a:gd name="connsiteY4" fmla="*/ 62810 h 1492564"/>
              <a:gd name="connsiteX5" fmla="*/ 352422 w 1534675"/>
              <a:gd name="connsiteY5" fmla="*/ 271888 h 1492564"/>
              <a:gd name="connsiteX6" fmla="*/ 46156 w 1534675"/>
              <a:gd name="connsiteY6" fmla="*/ 395974 h 1492564"/>
              <a:gd name="connsiteX7" fmla="*/ 0 w 1534675"/>
              <a:gd name="connsiteY7" fmla="*/ 404570 h 1492564"/>
              <a:gd name="connsiteX8" fmla="*/ 153623 w 1534675"/>
              <a:gd name="connsiteY8" fmla="*/ 1492564 h 1492564"/>
              <a:gd name="connsiteX9" fmla="*/ 300077 w 1534675"/>
              <a:gd name="connsiteY9" fmla="*/ 1465288 h 1492564"/>
              <a:gd name="connsiteX10" fmla="*/ 912609 w 1534675"/>
              <a:gd name="connsiteY10" fmla="*/ 1217114 h 1492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34675" h="1492564">
                <a:moveTo>
                  <a:pt x="912609" y="1217114"/>
                </a:moveTo>
                <a:cubicBezTo>
                  <a:pt x="1108372" y="1101096"/>
                  <a:pt x="1279550" y="959440"/>
                  <a:pt x="1424402" y="798958"/>
                </a:cubicBezTo>
                <a:lnTo>
                  <a:pt x="1534675" y="663963"/>
                </a:lnTo>
                <a:lnTo>
                  <a:pt x="659626" y="0"/>
                </a:lnTo>
                <a:lnTo>
                  <a:pt x="608319" y="62810"/>
                </a:lnTo>
                <a:cubicBezTo>
                  <a:pt x="535893" y="143050"/>
                  <a:pt x="450304" y="213878"/>
                  <a:pt x="352422" y="271888"/>
                </a:cubicBezTo>
                <a:cubicBezTo>
                  <a:pt x="254541" y="329897"/>
                  <a:pt x="151317" y="370969"/>
                  <a:pt x="46156" y="395974"/>
                </a:cubicBezTo>
                <a:lnTo>
                  <a:pt x="0" y="404570"/>
                </a:lnTo>
                <a:lnTo>
                  <a:pt x="153623" y="1492564"/>
                </a:lnTo>
                <a:lnTo>
                  <a:pt x="300077" y="1465288"/>
                </a:lnTo>
                <a:cubicBezTo>
                  <a:pt x="510399" y="1415277"/>
                  <a:pt x="716846" y="1333133"/>
                  <a:pt x="912609" y="121711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1" name="Freeform 50">
            <a:extLst>
              <a:ext uri="{FF2B5EF4-FFF2-40B4-BE49-F238E27FC236}">
                <a16:creationId xmlns:a16="http://schemas.microsoft.com/office/drawing/2014/main" id="{374A7A0B-97F5-11B6-C19E-961DE62CED49}"/>
              </a:ext>
            </a:extLst>
          </p:cNvPr>
          <p:cNvSpPr/>
          <p:nvPr/>
        </p:nvSpPr>
        <p:spPr>
          <a:xfrm rot="12891426" flipV="1">
            <a:off x="-2524731" y="3908308"/>
            <a:ext cx="735816" cy="682265"/>
          </a:xfrm>
          <a:custGeom>
            <a:avLst/>
            <a:gdLst>
              <a:gd name="connsiteX0" fmla="*/ 1313796 w 1313796"/>
              <a:gd name="connsiteY0" fmla="*/ 1198777 h 1218180"/>
              <a:gd name="connsiteX1" fmla="*/ 1160097 w 1313796"/>
              <a:gd name="connsiteY1" fmla="*/ 110252 h 1218180"/>
              <a:gd name="connsiteX2" fmla="*/ 1064650 w 1313796"/>
              <a:gd name="connsiteY2" fmla="*/ 118488 h 1218180"/>
              <a:gd name="connsiteX3" fmla="*/ 552036 w 1313796"/>
              <a:gd name="connsiteY3" fmla="*/ 13329 h 1218180"/>
              <a:gd name="connsiteX4" fmla="*/ 527040 w 1313796"/>
              <a:gd name="connsiteY4" fmla="*/ 0 h 1218180"/>
              <a:gd name="connsiteX5" fmla="*/ 0 w 1313796"/>
              <a:gd name="connsiteY5" fmla="*/ 962901 h 1218180"/>
              <a:gd name="connsiteX6" fmla="*/ 81445 w 1313796"/>
              <a:gd name="connsiteY6" fmla="*/ 1006329 h 1218180"/>
              <a:gd name="connsiteX7" fmla="*/ 1106675 w 1313796"/>
              <a:gd name="connsiteY7" fmla="*/ 1216649 h 1218180"/>
              <a:gd name="connsiteX8" fmla="*/ 1313796 w 1313796"/>
              <a:gd name="connsiteY8" fmla="*/ 1198777 h 1218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13796" h="1218180">
                <a:moveTo>
                  <a:pt x="1313796" y="1198777"/>
                </a:moveTo>
                <a:lnTo>
                  <a:pt x="1160097" y="110252"/>
                </a:lnTo>
                <a:lnTo>
                  <a:pt x="1064650" y="118488"/>
                </a:lnTo>
                <a:cubicBezTo>
                  <a:pt x="887600" y="125107"/>
                  <a:pt x="711473" y="88710"/>
                  <a:pt x="552036" y="13329"/>
                </a:cubicBezTo>
                <a:lnTo>
                  <a:pt x="527040" y="0"/>
                </a:lnTo>
                <a:lnTo>
                  <a:pt x="0" y="962901"/>
                </a:lnTo>
                <a:lnTo>
                  <a:pt x="81445" y="1006329"/>
                </a:lnTo>
                <a:cubicBezTo>
                  <a:pt x="400319" y="1157091"/>
                  <a:pt x="752573" y="1229886"/>
                  <a:pt x="1106675" y="1216649"/>
                </a:cubicBezTo>
                <a:lnTo>
                  <a:pt x="1313796" y="1198777"/>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0" name="Freeform 49">
            <a:extLst>
              <a:ext uri="{FF2B5EF4-FFF2-40B4-BE49-F238E27FC236}">
                <a16:creationId xmlns:a16="http://schemas.microsoft.com/office/drawing/2014/main" id="{86768EB0-4C57-C811-4FBA-A318FC26C4AF}"/>
              </a:ext>
            </a:extLst>
          </p:cNvPr>
          <p:cNvSpPr/>
          <p:nvPr/>
        </p:nvSpPr>
        <p:spPr>
          <a:xfrm rot="12891426" flipV="1">
            <a:off x="-3084122" y="2849515"/>
            <a:ext cx="720287" cy="700048"/>
          </a:xfrm>
          <a:custGeom>
            <a:avLst/>
            <a:gdLst>
              <a:gd name="connsiteX0" fmla="*/ 876166 w 1286068"/>
              <a:gd name="connsiteY0" fmla="*/ 1249931 h 1249931"/>
              <a:gd name="connsiteX1" fmla="*/ 977248 w 1286068"/>
              <a:gd name="connsiteY1" fmla="*/ 1097936 h 1249931"/>
              <a:gd name="connsiteX2" fmla="*/ 1285001 w 1286068"/>
              <a:gd name="connsiteY2" fmla="*/ 97627 h 1249931"/>
              <a:gd name="connsiteX3" fmla="*/ 1286068 w 1286068"/>
              <a:gd name="connsiteY3" fmla="*/ 0 h 1249931"/>
              <a:gd name="connsiteX4" fmla="*/ 188366 w 1286068"/>
              <a:gd name="connsiteY4" fmla="*/ 0 h 1249931"/>
              <a:gd name="connsiteX5" fmla="*/ 187998 w 1286068"/>
              <a:gd name="connsiteY5" fmla="*/ 33658 h 1249931"/>
              <a:gd name="connsiteX6" fmla="*/ 34122 w 1286068"/>
              <a:gd name="connsiteY6" fmla="*/ 533812 h 1249931"/>
              <a:gd name="connsiteX7" fmla="*/ 0 w 1286068"/>
              <a:gd name="connsiteY7" fmla="*/ 585120 h 1249931"/>
              <a:gd name="connsiteX8" fmla="*/ 876166 w 1286068"/>
              <a:gd name="connsiteY8" fmla="*/ 1249931 h 1249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86068" h="1249931">
                <a:moveTo>
                  <a:pt x="876166" y="1249931"/>
                </a:moveTo>
                <a:lnTo>
                  <a:pt x="977248" y="1097936"/>
                </a:lnTo>
                <a:cubicBezTo>
                  <a:pt x="1158875" y="793675"/>
                  <a:pt x="1264147" y="449728"/>
                  <a:pt x="1285001" y="97627"/>
                </a:cubicBezTo>
                <a:lnTo>
                  <a:pt x="1286068" y="0"/>
                </a:lnTo>
                <a:lnTo>
                  <a:pt x="188366" y="0"/>
                </a:lnTo>
                <a:lnTo>
                  <a:pt x="187998" y="33658"/>
                </a:lnTo>
                <a:cubicBezTo>
                  <a:pt x="177571" y="209708"/>
                  <a:pt x="124935" y="381682"/>
                  <a:pt x="34122" y="533812"/>
                </a:cubicBezTo>
                <a:lnTo>
                  <a:pt x="0" y="585120"/>
                </a:lnTo>
                <a:lnTo>
                  <a:pt x="876166" y="124993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7" name="Freeform 46">
            <a:extLst>
              <a:ext uri="{FF2B5EF4-FFF2-40B4-BE49-F238E27FC236}">
                <a16:creationId xmlns:a16="http://schemas.microsoft.com/office/drawing/2014/main" id="{D2B647F4-8EFF-55FB-64DD-6709CB4A252F}"/>
              </a:ext>
            </a:extLst>
          </p:cNvPr>
          <p:cNvSpPr/>
          <p:nvPr/>
        </p:nvSpPr>
        <p:spPr>
          <a:xfrm rot="12891426" flipV="1">
            <a:off x="-2025562" y="3995845"/>
            <a:ext cx="734945" cy="738786"/>
          </a:xfrm>
          <a:custGeom>
            <a:avLst/>
            <a:gdLst>
              <a:gd name="connsiteX0" fmla="*/ 785201 w 1312241"/>
              <a:gd name="connsiteY0" fmla="*/ 1319099 h 1319099"/>
              <a:gd name="connsiteX1" fmla="*/ 1312241 w 1312241"/>
              <a:gd name="connsiteY1" fmla="*/ 356199 h 1319099"/>
              <a:gd name="connsiteX2" fmla="*/ 1306608 w 1312241"/>
              <a:gd name="connsiteY2" fmla="*/ 353195 h 1319099"/>
              <a:gd name="connsiteX3" fmla="*/ 987662 w 1312241"/>
              <a:gd name="connsiteY3" fmla="*/ 64006 h 1319099"/>
              <a:gd name="connsiteX4" fmla="*/ 945226 w 1312241"/>
              <a:gd name="connsiteY4" fmla="*/ 0 h 1319099"/>
              <a:gd name="connsiteX5" fmla="*/ 0 w 1312241"/>
              <a:gd name="connsiteY5" fmla="*/ 560187 h 1319099"/>
              <a:gd name="connsiteX6" fmla="*/ 104591 w 1312241"/>
              <a:gd name="connsiteY6" fmla="*/ 717946 h 1319099"/>
              <a:gd name="connsiteX7" fmla="*/ 742484 w 1312241"/>
              <a:gd name="connsiteY7" fmla="*/ 1296321 h 1319099"/>
              <a:gd name="connsiteX8" fmla="*/ 785201 w 1312241"/>
              <a:gd name="connsiteY8" fmla="*/ 1319099 h 131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12241" h="1319099">
                <a:moveTo>
                  <a:pt x="785201" y="1319099"/>
                </a:moveTo>
                <a:lnTo>
                  <a:pt x="1312241" y="356199"/>
                </a:lnTo>
                <a:lnTo>
                  <a:pt x="1306608" y="353195"/>
                </a:lnTo>
                <a:cubicBezTo>
                  <a:pt x="1184903" y="280544"/>
                  <a:pt x="1075897" y="183460"/>
                  <a:pt x="987662" y="64006"/>
                </a:cubicBezTo>
                <a:lnTo>
                  <a:pt x="945226" y="0"/>
                </a:lnTo>
                <a:lnTo>
                  <a:pt x="0" y="560187"/>
                </a:lnTo>
                <a:lnTo>
                  <a:pt x="104591" y="717946"/>
                </a:lnTo>
                <a:cubicBezTo>
                  <a:pt x="281062" y="956852"/>
                  <a:pt x="499074" y="1151020"/>
                  <a:pt x="742484" y="1296321"/>
                </a:cubicBezTo>
                <a:lnTo>
                  <a:pt x="785201" y="1319099"/>
                </a:lnTo>
                <a:close/>
              </a:path>
            </a:pathLst>
          </a:cu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6" name="Freeform 45">
            <a:extLst>
              <a:ext uri="{FF2B5EF4-FFF2-40B4-BE49-F238E27FC236}">
                <a16:creationId xmlns:a16="http://schemas.microsoft.com/office/drawing/2014/main" id="{04D2B757-ECB2-BC15-D69F-6061782DA207}"/>
              </a:ext>
            </a:extLst>
          </p:cNvPr>
          <p:cNvSpPr/>
          <p:nvPr/>
        </p:nvSpPr>
        <p:spPr>
          <a:xfrm rot="12891426" flipV="1">
            <a:off x="-2691534" y="2336691"/>
            <a:ext cx="691389" cy="586852"/>
          </a:xfrm>
          <a:custGeom>
            <a:avLst/>
            <a:gdLst>
              <a:gd name="connsiteX0" fmla="*/ 1234002 w 1234472"/>
              <a:gd name="connsiteY0" fmla="*/ 1047822 h 1047822"/>
              <a:gd name="connsiteX1" fmla="*/ 1234472 w 1234472"/>
              <a:gd name="connsiteY1" fmla="*/ 1004746 h 1047822"/>
              <a:gd name="connsiteX2" fmla="*/ 1033395 w 1234472"/>
              <a:gd name="connsiteY2" fmla="*/ 167493 h 1047822"/>
              <a:gd name="connsiteX3" fmla="*/ 945227 w 1234472"/>
              <a:gd name="connsiteY3" fmla="*/ 0 h 1047822"/>
              <a:gd name="connsiteX4" fmla="*/ 0 w 1234472"/>
              <a:gd name="connsiteY4" fmla="*/ 560188 h 1047822"/>
              <a:gd name="connsiteX5" fmla="*/ 35772 w 1234472"/>
              <a:gd name="connsiteY5" fmla="*/ 628143 h 1047822"/>
              <a:gd name="connsiteX6" fmla="*/ 136311 w 1234472"/>
              <a:gd name="connsiteY6" fmla="*/ 1046770 h 1047822"/>
              <a:gd name="connsiteX7" fmla="*/ 136300 w 1234472"/>
              <a:gd name="connsiteY7" fmla="*/ 1047822 h 1047822"/>
              <a:gd name="connsiteX8" fmla="*/ 1234002 w 1234472"/>
              <a:gd name="connsiteY8" fmla="*/ 1047822 h 1047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34472" h="1047822">
                <a:moveTo>
                  <a:pt x="1234002" y="1047822"/>
                </a:moveTo>
                <a:lnTo>
                  <a:pt x="1234472" y="1004746"/>
                </a:lnTo>
                <a:cubicBezTo>
                  <a:pt x="1223883" y="721464"/>
                  <a:pt x="1158234" y="436998"/>
                  <a:pt x="1033395" y="167493"/>
                </a:cubicBezTo>
                <a:lnTo>
                  <a:pt x="945227" y="0"/>
                </a:lnTo>
                <a:lnTo>
                  <a:pt x="0" y="560188"/>
                </a:lnTo>
                <a:lnTo>
                  <a:pt x="35772" y="628143"/>
                </a:lnTo>
                <a:cubicBezTo>
                  <a:pt x="98192" y="762896"/>
                  <a:pt x="131017" y="905129"/>
                  <a:pt x="136311" y="1046770"/>
                </a:cubicBezTo>
                <a:lnTo>
                  <a:pt x="136300" y="1047822"/>
                </a:lnTo>
                <a:lnTo>
                  <a:pt x="1234002" y="1047822"/>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Freeform 26">
            <a:extLst>
              <a:ext uri="{FF2B5EF4-FFF2-40B4-BE49-F238E27FC236}">
                <a16:creationId xmlns:a16="http://schemas.microsoft.com/office/drawing/2014/main" id="{13B368DA-BC32-E954-DE0B-CCD6618B0075}"/>
              </a:ext>
            </a:extLst>
          </p:cNvPr>
          <p:cNvSpPr/>
          <p:nvPr/>
        </p:nvSpPr>
        <p:spPr>
          <a:xfrm rot="12891426" flipV="1">
            <a:off x="-1615434" y="3868415"/>
            <a:ext cx="691390" cy="592825"/>
          </a:xfrm>
          <a:custGeom>
            <a:avLst/>
            <a:gdLst>
              <a:gd name="connsiteX0" fmla="*/ 289246 w 1234473"/>
              <a:gd name="connsiteY0" fmla="*/ 1058485 h 1058485"/>
              <a:gd name="connsiteX1" fmla="*/ 1234473 w 1234473"/>
              <a:gd name="connsiteY1" fmla="*/ 498297 h 1058485"/>
              <a:gd name="connsiteX2" fmla="*/ 1198700 w 1234473"/>
              <a:gd name="connsiteY2" fmla="*/ 430340 h 1058485"/>
              <a:gd name="connsiteX3" fmla="*/ 1098161 w 1234473"/>
              <a:gd name="connsiteY3" fmla="*/ 11713 h 1058485"/>
              <a:gd name="connsiteX4" fmla="*/ 1098289 w 1234473"/>
              <a:gd name="connsiteY4" fmla="*/ 1 h 1058485"/>
              <a:gd name="connsiteX5" fmla="*/ 587 w 1234473"/>
              <a:gd name="connsiteY5" fmla="*/ 0 h 1058485"/>
              <a:gd name="connsiteX6" fmla="*/ 0 w 1234473"/>
              <a:gd name="connsiteY6" fmla="*/ 53737 h 1058485"/>
              <a:gd name="connsiteX7" fmla="*/ 201077 w 1234473"/>
              <a:gd name="connsiteY7" fmla="*/ 890991 h 1058485"/>
              <a:gd name="connsiteX8" fmla="*/ 289246 w 1234473"/>
              <a:gd name="connsiteY8" fmla="*/ 1058485 h 1058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34473" h="1058485">
                <a:moveTo>
                  <a:pt x="289246" y="1058485"/>
                </a:moveTo>
                <a:lnTo>
                  <a:pt x="1234473" y="498297"/>
                </a:lnTo>
                <a:lnTo>
                  <a:pt x="1198700" y="430340"/>
                </a:lnTo>
                <a:cubicBezTo>
                  <a:pt x="1136281" y="295587"/>
                  <a:pt x="1103456" y="153354"/>
                  <a:pt x="1098161" y="11713"/>
                </a:cubicBezTo>
                <a:lnTo>
                  <a:pt x="1098289" y="1"/>
                </a:lnTo>
                <a:lnTo>
                  <a:pt x="587" y="0"/>
                </a:lnTo>
                <a:lnTo>
                  <a:pt x="0" y="53737"/>
                </a:lnTo>
                <a:cubicBezTo>
                  <a:pt x="10590" y="337020"/>
                  <a:pt x="76239" y="621485"/>
                  <a:pt x="201077" y="890991"/>
                </a:cubicBezTo>
                <a:lnTo>
                  <a:pt x="289246" y="1058485"/>
                </a:lnTo>
                <a:close/>
              </a:path>
            </a:pathLst>
          </a:cu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a:extLst>
              <a:ext uri="{FF2B5EF4-FFF2-40B4-BE49-F238E27FC236}">
                <a16:creationId xmlns:a16="http://schemas.microsoft.com/office/drawing/2014/main" id="{2B32A21F-5DC7-B4FB-6E2D-C05AB33F7898}"/>
              </a:ext>
            </a:extLst>
          </p:cNvPr>
          <p:cNvSpPr/>
          <p:nvPr/>
        </p:nvSpPr>
        <p:spPr>
          <a:xfrm rot="12891426" flipV="1">
            <a:off x="-2342078" y="2069781"/>
            <a:ext cx="734945" cy="738786"/>
          </a:xfrm>
          <a:custGeom>
            <a:avLst/>
            <a:gdLst>
              <a:gd name="connsiteX0" fmla="*/ 367013 w 1312240"/>
              <a:gd name="connsiteY0" fmla="*/ 1319099 h 1319099"/>
              <a:gd name="connsiteX1" fmla="*/ 1312240 w 1312240"/>
              <a:gd name="connsiteY1" fmla="*/ 758912 h 1319099"/>
              <a:gd name="connsiteX2" fmla="*/ 1207648 w 1312240"/>
              <a:gd name="connsiteY2" fmla="*/ 601151 h 1319099"/>
              <a:gd name="connsiteX3" fmla="*/ 569755 w 1312240"/>
              <a:gd name="connsiteY3" fmla="*/ 22776 h 1319099"/>
              <a:gd name="connsiteX4" fmla="*/ 527040 w 1312240"/>
              <a:gd name="connsiteY4" fmla="*/ 0 h 1319099"/>
              <a:gd name="connsiteX5" fmla="*/ 0 w 1312240"/>
              <a:gd name="connsiteY5" fmla="*/ 962900 h 1319099"/>
              <a:gd name="connsiteX6" fmla="*/ 5630 w 1312240"/>
              <a:gd name="connsiteY6" fmla="*/ 965903 h 1319099"/>
              <a:gd name="connsiteX7" fmla="*/ 324577 w 1312240"/>
              <a:gd name="connsiteY7" fmla="*/ 1255091 h 1319099"/>
              <a:gd name="connsiteX8" fmla="*/ 367013 w 1312240"/>
              <a:gd name="connsiteY8" fmla="*/ 1319099 h 131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12240" h="1319099">
                <a:moveTo>
                  <a:pt x="367013" y="1319099"/>
                </a:moveTo>
                <a:lnTo>
                  <a:pt x="1312240" y="758912"/>
                </a:lnTo>
                <a:lnTo>
                  <a:pt x="1207648" y="601151"/>
                </a:lnTo>
                <a:cubicBezTo>
                  <a:pt x="1031177" y="362246"/>
                  <a:pt x="813165" y="168078"/>
                  <a:pt x="569755" y="22776"/>
                </a:cubicBezTo>
                <a:lnTo>
                  <a:pt x="527040" y="0"/>
                </a:lnTo>
                <a:lnTo>
                  <a:pt x="0" y="962900"/>
                </a:lnTo>
                <a:lnTo>
                  <a:pt x="5630" y="965903"/>
                </a:lnTo>
                <a:cubicBezTo>
                  <a:pt x="127336" y="1038553"/>
                  <a:pt x="236341" y="1135637"/>
                  <a:pt x="324577" y="1255091"/>
                </a:cubicBezTo>
                <a:lnTo>
                  <a:pt x="367013" y="1319099"/>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17">
            <a:extLst>
              <a:ext uri="{FF2B5EF4-FFF2-40B4-BE49-F238E27FC236}">
                <a16:creationId xmlns:a16="http://schemas.microsoft.com/office/drawing/2014/main" id="{8D49FF92-1109-CFBC-9AB3-3A02B0F7073D}"/>
              </a:ext>
            </a:extLst>
          </p:cNvPr>
          <p:cNvSpPr/>
          <p:nvPr/>
        </p:nvSpPr>
        <p:spPr>
          <a:xfrm rot="12891426" flipV="1">
            <a:off x="-1841837" y="2207650"/>
            <a:ext cx="714161" cy="682266"/>
          </a:xfrm>
          <a:custGeom>
            <a:avLst/>
            <a:gdLst>
              <a:gd name="connsiteX0" fmla="*/ 748090 w 1275130"/>
              <a:gd name="connsiteY0" fmla="*/ 1218182 h 1218182"/>
              <a:gd name="connsiteX1" fmla="*/ 1275130 w 1275130"/>
              <a:gd name="connsiteY1" fmla="*/ 255282 h 1218182"/>
              <a:gd name="connsiteX2" fmla="*/ 1193682 w 1275130"/>
              <a:gd name="connsiteY2" fmla="*/ 211851 h 1218182"/>
              <a:gd name="connsiteX3" fmla="*/ 168452 w 1275130"/>
              <a:gd name="connsiteY3" fmla="*/ 1531 h 1218182"/>
              <a:gd name="connsiteX4" fmla="*/ 0 w 1275130"/>
              <a:gd name="connsiteY4" fmla="*/ 16066 h 1218182"/>
              <a:gd name="connsiteX5" fmla="*/ 153698 w 1275130"/>
              <a:gd name="connsiteY5" fmla="*/ 1104592 h 1218182"/>
              <a:gd name="connsiteX6" fmla="*/ 210476 w 1275130"/>
              <a:gd name="connsiteY6" fmla="*/ 1099692 h 1218182"/>
              <a:gd name="connsiteX7" fmla="*/ 723091 w 1275130"/>
              <a:gd name="connsiteY7" fmla="*/ 1204852 h 1218182"/>
              <a:gd name="connsiteX8" fmla="*/ 748090 w 1275130"/>
              <a:gd name="connsiteY8" fmla="*/ 1218182 h 1218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75130" h="1218182">
                <a:moveTo>
                  <a:pt x="748090" y="1218182"/>
                </a:moveTo>
                <a:lnTo>
                  <a:pt x="1275130" y="255282"/>
                </a:lnTo>
                <a:lnTo>
                  <a:pt x="1193682" y="211851"/>
                </a:lnTo>
                <a:cubicBezTo>
                  <a:pt x="874807" y="61089"/>
                  <a:pt x="522554" y="-11706"/>
                  <a:pt x="168452" y="1531"/>
                </a:cubicBezTo>
                <a:lnTo>
                  <a:pt x="0" y="16066"/>
                </a:lnTo>
                <a:lnTo>
                  <a:pt x="153698" y="1104592"/>
                </a:lnTo>
                <a:lnTo>
                  <a:pt x="210476" y="1099692"/>
                </a:lnTo>
                <a:cubicBezTo>
                  <a:pt x="387527" y="1093074"/>
                  <a:pt x="563654" y="1129471"/>
                  <a:pt x="723091" y="1204852"/>
                </a:cubicBezTo>
                <a:lnTo>
                  <a:pt x="748090" y="1218182"/>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16">
            <a:extLst>
              <a:ext uri="{FF2B5EF4-FFF2-40B4-BE49-F238E27FC236}">
                <a16:creationId xmlns:a16="http://schemas.microsoft.com/office/drawing/2014/main" id="{2EFF021E-8A1A-45E1-07DE-76A8CFE68C3F}"/>
              </a:ext>
            </a:extLst>
          </p:cNvPr>
          <p:cNvSpPr/>
          <p:nvPr/>
        </p:nvSpPr>
        <p:spPr>
          <a:xfrm rot="12891426" flipV="1">
            <a:off x="-1259012" y="3224610"/>
            <a:ext cx="734950" cy="715532"/>
          </a:xfrm>
          <a:custGeom>
            <a:avLst/>
            <a:gdLst>
              <a:gd name="connsiteX0" fmla="*/ 1097702 w 1312249"/>
              <a:gd name="connsiteY0" fmla="*/ 1277578 h 1277578"/>
              <a:gd name="connsiteX1" fmla="*/ 1097953 w 1312249"/>
              <a:gd name="connsiteY1" fmla="*/ 1254580 h 1277578"/>
              <a:gd name="connsiteX2" fmla="*/ 1310867 w 1312249"/>
              <a:gd name="connsiteY2" fmla="*/ 665655 h 1277578"/>
              <a:gd name="connsiteX3" fmla="*/ 1312249 w 1312249"/>
              <a:gd name="connsiteY3" fmla="*/ 663963 h 1277578"/>
              <a:gd name="connsiteX4" fmla="*/ 437199 w 1312249"/>
              <a:gd name="connsiteY4" fmla="*/ 0 h 1277578"/>
              <a:gd name="connsiteX5" fmla="*/ 426777 w 1312249"/>
              <a:gd name="connsiteY5" fmla="*/ 12758 h 1277578"/>
              <a:gd name="connsiteX6" fmla="*/ 951 w 1312249"/>
              <a:gd name="connsiteY6" fmla="*/ 1190611 h 1277578"/>
              <a:gd name="connsiteX7" fmla="*/ 0 w 1312249"/>
              <a:gd name="connsiteY7" fmla="*/ 1277578 h 1277578"/>
              <a:gd name="connsiteX8" fmla="*/ 1097702 w 1312249"/>
              <a:gd name="connsiteY8" fmla="*/ 1277578 h 1277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12249" h="1277578">
                <a:moveTo>
                  <a:pt x="1097702" y="1277578"/>
                </a:moveTo>
                <a:lnTo>
                  <a:pt x="1097953" y="1254580"/>
                </a:lnTo>
                <a:cubicBezTo>
                  <a:pt x="1110466" y="1043320"/>
                  <a:pt x="1183759" y="837931"/>
                  <a:pt x="1310867" y="665655"/>
                </a:cubicBezTo>
                <a:lnTo>
                  <a:pt x="1312249" y="663963"/>
                </a:lnTo>
                <a:lnTo>
                  <a:pt x="437199" y="0"/>
                </a:lnTo>
                <a:lnTo>
                  <a:pt x="426777" y="12758"/>
                </a:lnTo>
                <a:cubicBezTo>
                  <a:pt x="172563" y="357311"/>
                  <a:pt x="25976" y="768090"/>
                  <a:pt x="951" y="1190611"/>
                </a:cubicBezTo>
                <a:lnTo>
                  <a:pt x="0" y="1277578"/>
                </a:lnTo>
                <a:lnTo>
                  <a:pt x="1097702" y="1277578"/>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15">
            <a:extLst>
              <a:ext uri="{FF2B5EF4-FFF2-40B4-BE49-F238E27FC236}">
                <a16:creationId xmlns:a16="http://schemas.microsoft.com/office/drawing/2014/main" id="{5DE17023-D357-062D-C203-6B6E0CA4934F}"/>
              </a:ext>
            </a:extLst>
          </p:cNvPr>
          <p:cNvSpPr/>
          <p:nvPr/>
        </p:nvSpPr>
        <p:spPr>
          <a:xfrm rot="12891426" flipV="1">
            <a:off x="-1354521" y="2631270"/>
            <a:ext cx="864188" cy="819480"/>
          </a:xfrm>
          <a:custGeom>
            <a:avLst/>
            <a:gdLst>
              <a:gd name="connsiteX0" fmla="*/ 1543003 w 1543003"/>
              <a:gd name="connsiteY0" fmla="*/ 1087994 h 1463177"/>
              <a:gd name="connsiteX1" fmla="*/ 1389380 w 1543003"/>
              <a:gd name="connsiteY1" fmla="*/ 0 h 1463177"/>
              <a:gd name="connsiteX2" fmla="*/ 1204790 w 1543003"/>
              <a:gd name="connsiteY2" fmla="*/ 34380 h 1463177"/>
              <a:gd name="connsiteX3" fmla="*/ 592257 w 1543003"/>
              <a:gd name="connsiteY3" fmla="*/ 282553 h 1463177"/>
              <a:gd name="connsiteX4" fmla="*/ 80465 w 1543003"/>
              <a:gd name="connsiteY4" fmla="*/ 700709 h 1463177"/>
              <a:gd name="connsiteX5" fmla="*/ 0 w 1543003"/>
              <a:gd name="connsiteY5" fmla="*/ 799214 h 1463177"/>
              <a:gd name="connsiteX6" fmla="*/ 875049 w 1543003"/>
              <a:gd name="connsiteY6" fmla="*/ 1463177 h 1463177"/>
              <a:gd name="connsiteX7" fmla="*/ 896548 w 1543003"/>
              <a:gd name="connsiteY7" fmla="*/ 1436858 h 1463177"/>
              <a:gd name="connsiteX8" fmla="*/ 1152444 w 1543003"/>
              <a:gd name="connsiteY8" fmla="*/ 1227780 h 1463177"/>
              <a:gd name="connsiteX9" fmla="*/ 1458711 w 1543003"/>
              <a:gd name="connsiteY9" fmla="*/ 1103693 h 1463177"/>
              <a:gd name="connsiteX10" fmla="*/ 1543003 w 1543003"/>
              <a:gd name="connsiteY10" fmla="*/ 1087994 h 1463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3003" h="1463177">
                <a:moveTo>
                  <a:pt x="1543003" y="1087994"/>
                </a:moveTo>
                <a:lnTo>
                  <a:pt x="1389380" y="0"/>
                </a:lnTo>
                <a:lnTo>
                  <a:pt x="1204790" y="34380"/>
                </a:lnTo>
                <a:cubicBezTo>
                  <a:pt x="994468" y="84391"/>
                  <a:pt x="788020" y="166535"/>
                  <a:pt x="592257" y="282553"/>
                </a:cubicBezTo>
                <a:cubicBezTo>
                  <a:pt x="396495" y="398572"/>
                  <a:pt x="225316" y="540227"/>
                  <a:pt x="80465" y="700709"/>
                </a:cubicBezTo>
                <a:lnTo>
                  <a:pt x="0" y="799214"/>
                </a:lnTo>
                <a:lnTo>
                  <a:pt x="875049" y="1463177"/>
                </a:lnTo>
                <a:lnTo>
                  <a:pt x="896548" y="1436858"/>
                </a:lnTo>
                <a:cubicBezTo>
                  <a:pt x="968974" y="1356617"/>
                  <a:pt x="1054563" y="1285789"/>
                  <a:pt x="1152444" y="1227780"/>
                </a:cubicBezTo>
                <a:cubicBezTo>
                  <a:pt x="1250326" y="1169770"/>
                  <a:pt x="1353550" y="1128698"/>
                  <a:pt x="1458711" y="1103693"/>
                </a:cubicBezTo>
                <a:lnTo>
                  <a:pt x="1543003" y="1087994"/>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5" name="Freeform 55">
            <a:extLst>
              <a:ext uri="{FF2B5EF4-FFF2-40B4-BE49-F238E27FC236}">
                <a16:creationId xmlns:a16="http://schemas.microsoft.com/office/drawing/2014/main" id="{D5B4059B-71EA-BB1A-C717-FD54D0913CBD}"/>
              </a:ext>
            </a:extLst>
          </p:cNvPr>
          <p:cNvSpPr>
            <a:spLocks noEditPoints="1"/>
          </p:cNvSpPr>
          <p:nvPr/>
        </p:nvSpPr>
        <p:spPr bwMode="auto">
          <a:xfrm rot="14730608">
            <a:off x="-2525251" y="2553398"/>
            <a:ext cx="243975" cy="245126"/>
          </a:xfrm>
          <a:custGeom>
            <a:avLst/>
            <a:gdLst>
              <a:gd name="T0" fmla="*/ 95 w 96"/>
              <a:gd name="T1" fmla="*/ 21 h 96"/>
              <a:gd name="T2" fmla="*/ 75 w 96"/>
              <a:gd name="T3" fmla="*/ 1 h 96"/>
              <a:gd name="T4" fmla="*/ 72 w 96"/>
              <a:gd name="T5" fmla="*/ 0 h 96"/>
              <a:gd name="T6" fmla="*/ 69 w 96"/>
              <a:gd name="T7" fmla="*/ 2 h 96"/>
              <a:gd name="T8" fmla="*/ 58 w 96"/>
              <a:gd name="T9" fmla="*/ 17 h 96"/>
              <a:gd name="T10" fmla="*/ 30 w 96"/>
              <a:gd name="T11" fmla="*/ 28 h 96"/>
              <a:gd name="T12" fmla="*/ 28 w 96"/>
              <a:gd name="T13" fmla="*/ 31 h 96"/>
              <a:gd name="T14" fmla="*/ 29 w 96"/>
              <a:gd name="T15" fmla="*/ 35 h 96"/>
              <a:gd name="T16" fmla="*/ 37 w 96"/>
              <a:gd name="T17" fmla="*/ 43 h 96"/>
              <a:gd name="T18" fmla="*/ 1 w 96"/>
              <a:gd name="T19" fmla="*/ 90 h 96"/>
              <a:gd name="T20" fmla="*/ 1 w 96"/>
              <a:gd name="T21" fmla="*/ 95 h 96"/>
              <a:gd name="T22" fmla="*/ 4 w 96"/>
              <a:gd name="T23" fmla="*/ 96 h 96"/>
              <a:gd name="T24" fmla="*/ 6 w 96"/>
              <a:gd name="T25" fmla="*/ 95 h 96"/>
              <a:gd name="T26" fmla="*/ 53 w 96"/>
              <a:gd name="T27" fmla="*/ 59 h 96"/>
              <a:gd name="T28" fmla="*/ 61 w 96"/>
              <a:gd name="T29" fmla="*/ 67 h 96"/>
              <a:gd name="T30" fmla="*/ 64 w 96"/>
              <a:gd name="T31" fmla="*/ 68 h 96"/>
              <a:gd name="T32" fmla="*/ 65 w 96"/>
              <a:gd name="T33" fmla="*/ 68 h 96"/>
              <a:gd name="T34" fmla="*/ 68 w 96"/>
              <a:gd name="T35" fmla="*/ 66 h 96"/>
              <a:gd name="T36" fmla="*/ 79 w 96"/>
              <a:gd name="T37" fmla="*/ 38 h 96"/>
              <a:gd name="T38" fmla="*/ 94 w 96"/>
              <a:gd name="T39" fmla="*/ 27 h 96"/>
              <a:gd name="T40" fmla="*/ 96 w 96"/>
              <a:gd name="T41" fmla="*/ 24 h 96"/>
              <a:gd name="T42" fmla="*/ 95 w 96"/>
              <a:gd name="T43" fmla="*/ 21 h 96"/>
              <a:gd name="T44" fmla="*/ 26 w 96"/>
              <a:gd name="T45" fmla="*/ 70 h 96"/>
              <a:gd name="T46" fmla="*/ 43 w 96"/>
              <a:gd name="T47" fmla="*/ 48 h 96"/>
              <a:gd name="T48" fmla="*/ 48 w 96"/>
              <a:gd name="T49" fmla="*/ 53 h 96"/>
              <a:gd name="T50" fmla="*/ 26 w 96"/>
              <a:gd name="T51" fmla="*/ 70 h 96"/>
              <a:gd name="T52" fmla="*/ 74 w 96"/>
              <a:gd name="T53" fmla="*/ 33 h 96"/>
              <a:gd name="T54" fmla="*/ 72 w 96"/>
              <a:gd name="T55" fmla="*/ 34 h 96"/>
              <a:gd name="T56" fmla="*/ 63 w 96"/>
              <a:gd name="T57" fmla="*/ 57 h 96"/>
              <a:gd name="T58" fmla="*/ 39 w 96"/>
              <a:gd name="T59" fmla="*/ 33 h 96"/>
              <a:gd name="T60" fmla="*/ 62 w 96"/>
              <a:gd name="T61" fmla="*/ 24 h 96"/>
              <a:gd name="T62" fmla="*/ 63 w 96"/>
              <a:gd name="T63" fmla="*/ 22 h 96"/>
              <a:gd name="T64" fmla="*/ 72 w 96"/>
              <a:gd name="T65" fmla="*/ 10 h 96"/>
              <a:gd name="T66" fmla="*/ 86 w 96"/>
              <a:gd name="T67" fmla="*/ 24 h 96"/>
              <a:gd name="T68" fmla="*/ 74 w 96"/>
              <a:gd name="T69" fmla="*/ 33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6" h="96">
                <a:moveTo>
                  <a:pt x="95" y="21"/>
                </a:moveTo>
                <a:cubicBezTo>
                  <a:pt x="75" y="1"/>
                  <a:pt x="75" y="1"/>
                  <a:pt x="75" y="1"/>
                </a:cubicBezTo>
                <a:cubicBezTo>
                  <a:pt x="74" y="0"/>
                  <a:pt x="73" y="0"/>
                  <a:pt x="72" y="0"/>
                </a:cubicBezTo>
                <a:cubicBezTo>
                  <a:pt x="70" y="0"/>
                  <a:pt x="70" y="1"/>
                  <a:pt x="69" y="2"/>
                </a:cubicBezTo>
                <a:cubicBezTo>
                  <a:pt x="58" y="17"/>
                  <a:pt x="58" y="17"/>
                  <a:pt x="58" y="17"/>
                </a:cubicBezTo>
                <a:cubicBezTo>
                  <a:pt x="30" y="28"/>
                  <a:pt x="30" y="28"/>
                  <a:pt x="30" y="28"/>
                </a:cubicBezTo>
                <a:cubicBezTo>
                  <a:pt x="29" y="29"/>
                  <a:pt x="28" y="30"/>
                  <a:pt x="28" y="31"/>
                </a:cubicBezTo>
                <a:cubicBezTo>
                  <a:pt x="28" y="32"/>
                  <a:pt x="28" y="34"/>
                  <a:pt x="29" y="35"/>
                </a:cubicBezTo>
                <a:cubicBezTo>
                  <a:pt x="37" y="43"/>
                  <a:pt x="37" y="43"/>
                  <a:pt x="37" y="43"/>
                </a:cubicBezTo>
                <a:cubicBezTo>
                  <a:pt x="1" y="90"/>
                  <a:pt x="1" y="90"/>
                  <a:pt x="1" y="90"/>
                </a:cubicBezTo>
                <a:cubicBezTo>
                  <a:pt x="0" y="91"/>
                  <a:pt x="0" y="93"/>
                  <a:pt x="1" y="95"/>
                </a:cubicBezTo>
                <a:cubicBezTo>
                  <a:pt x="2" y="96"/>
                  <a:pt x="3" y="96"/>
                  <a:pt x="4" y="96"/>
                </a:cubicBezTo>
                <a:cubicBezTo>
                  <a:pt x="5" y="96"/>
                  <a:pt x="6" y="96"/>
                  <a:pt x="6" y="95"/>
                </a:cubicBezTo>
                <a:cubicBezTo>
                  <a:pt x="53" y="59"/>
                  <a:pt x="53" y="59"/>
                  <a:pt x="53" y="59"/>
                </a:cubicBezTo>
                <a:cubicBezTo>
                  <a:pt x="61" y="67"/>
                  <a:pt x="61" y="67"/>
                  <a:pt x="61" y="67"/>
                </a:cubicBezTo>
                <a:cubicBezTo>
                  <a:pt x="62" y="68"/>
                  <a:pt x="63" y="68"/>
                  <a:pt x="64" y="68"/>
                </a:cubicBezTo>
                <a:cubicBezTo>
                  <a:pt x="64" y="68"/>
                  <a:pt x="64" y="68"/>
                  <a:pt x="65" y="68"/>
                </a:cubicBezTo>
                <a:cubicBezTo>
                  <a:pt x="66" y="68"/>
                  <a:pt x="67" y="67"/>
                  <a:pt x="68" y="66"/>
                </a:cubicBezTo>
                <a:cubicBezTo>
                  <a:pt x="79" y="38"/>
                  <a:pt x="79" y="38"/>
                  <a:pt x="79" y="38"/>
                </a:cubicBezTo>
                <a:cubicBezTo>
                  <a:pt x="94" y="27"/>
                  <a:pt x="94" y="27"/>
                  <a:pt x="94" y="27"/>
                </a:cubicBezTo>
                <a:cubicBezTo>
                  <a:pt x="95" y="27"/>
                  <a:pt x="96" y="26"/>
                  <a:pt x="96" y="24"/>
                </a:cubicBezTo>
                <a:cubicBezTo>
                  <a:pt x="96" y="23"/>
                  <a:pt x="96" y="22"/>
                  <a:pt x="95" y="21"/>
                </a:cubicBezTo>
                <a:close/>
                <a:moveTo>
                  <a:pt x="26" y="70"/>
                </a:moveTo>
                <a:cubicBezTo>
                  <a:pt x="43" y="48"/>
                  <a:pt x="43" y="48"/>
                  <a:pt x="43" y="48"/>
                </a:cubicBezTo>
                <a:cubicBezTo>
                  <a:pt x="48" y="53"/>
                  <a:pt x="48" y="53"/>
                  <a:pt x="48" y="53"/>
                </a:cubicBezTo>
                <a:lnTo>
                  <a:pt x="26" y="70"/>
                </a:lnTo>
                <a:close/>
                <a:moveTo>
                  <a:pt x="74" y="33"/>
                </a:moveTo>
                <a:cubicBezTo>
                  <a:pt x="73" y="33"/>
                  <a:pt x="73" y="34"/>
                  <a:pt x="72" y="34"/>
                </a:cubicBezTo>
                <a:cubicBezTo>
                  <a:pt x="63" y="57"/>
                  <a:pt x="63" y="57"/>
                  <a:pt x="63" y="57"/>
                </a:cubicBezTo>
                <a:cubicBezTo>
                  <a:pt x="39" y="33"/>
                  <a:pt x="39" y="33"/>
                  <a:pt x="39" y="33"/>
                </a:cubicBezTo>
                <a:cubicBezTo>
                  <a:pt x="62" y="24"/>
                  <a:pt x="62" y="24"/>
                  <a:pt x="62" y="24"/>
                </a:cubicBezTo>
                <a:cubicBezTo>
                  <a:pt x="62" y="24"/>
                  <a:pt x="63" y="23"/>
                  <a:pt x="63" y="22"/>
                </a:cubicBezTo>
                <a:cubicBezTo>
                  <a:pt x="72" y="10"/>
                  <a:pt x="72" y="10"/>
                  <a:pt x="72" y="10"/>
                </a:cubicBezTo>
                <a:cubicBezTo>
                  <a:pt x="86" y="24"/>
                  <a:pt x="86" y="24"/>
                  <a:pt x="86" y="24"/>
                </a:cubicBezTo>
                <a:lnTo>
                  <a:pt x="74" y="3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06" name="Freeform 36">
            <a:extLst>
              <a:ext uri="{FF2B5EF4-FFF2-40B4-BE49-F238E27FC236}">
                <a16:creationId xmlns:a16="http://schemas.microsoft.com/office/drawing/2014/main" id="{64807DEE-0510-C476-B2CC-8FF4887FAA7E}"/>
              </a:ext>
            </a:extLst>
          </p:cNvPr>
          <p:cNvSpPr>
            <a:spLocks noEditPoints="1"/>
          </p:cNvSpPr>
          <p:nvPr/>
        </p:nvSpPr>
        <p:spPr bwMode="auto">
          <a:xfrm rot="14730608">
            <a:off x="-2822151" y="3005386"/>
            <a:ext cx="243975" cy="245126"/>
          </a:xfrm>
          <a:custGeom>
            <a:avLst/>
            <a:gdLst>
              <a:gd name="T0" fmla="*/ 88 w 96"/>
              <a:gd name="T1" fmla="*/ 73 h 96"/>
              <a:gd name="T2" fmla="*/ 88 w 96"/>
              <a:gd name="T3" fmla="*/ 56 h 96"/>
              <a:gd name="T4" fmla="*/ 76 w 96"/>
              <a:gd name="T5" fmla="*/ 44 h 96"/>
              <a:gd name="T6" fmla="*/ 52 w 96"/>
              <a:gd name="T7" fmla="*/ 44 h 96"/>
              <a:gd name="T8" fmla="*/ 52 w 96"/>
              <a:gd name="T9" fmla="*/ 23 h 96"/>
              <a:gd name="T10" fmla="*/ 60 w 96"/>
              <a:gd name="T11" fmla="*/ 12 h 96"/>
              <a:gd name="T12" fmla="*/ 48 w 96"/>
              <a:gd name="T13" fmla="*/ 0 h 96"/>
              <a:gd name="T14" fmla="*/ 36 w 96"/>
              <a:gd name="T15" fmla="*/ 12 h 96"/>
              <a:gd name="T16" fmla="*/ 44 w 96"/>
              <a:gd name="T17" fmla="*/ 23 h 96"/>
              <a:gd name="T18" fmla="*/ 44 w 96"/>
              <a:gd name="T19" fmla="*/ 44 h 96"/>
              <a:gd name="T20" fmla="*/ 20 w 96"/>
              <a:gd name="T21" fmla="*/ 44 h 96"/>
              <a:gd name="T22" fmla="*/ 8 w 96"/>
              <a:gd name="T23" fmla="*/ 56 h 96"/>
              <a:gd name="T24" fmla="*/ 8 w 96"/>
              <a:gd name="T25" fmla="*/ 73 h 96"/>
              <a:gd name="T26" fmla="*/ 0 w 96"/>
              <a:gd name="T27" fmla="*/ 84 h 96"/>
              <a:gd name="T28" fmla="*/ 12 w 96"/>
              <a:gd name="T29" fmla="*/ 96 h 96"/>
              <a:gd name="T30" fmla="*/ 24 w 96"/>
              <a:gd name="T31" fmla="*/ 84 h 96"/>
              <a:gd name="T32" fmla="*/ 16 w 96"/>
              <a:gd name="T33" fmla="*/ 73 h 96"/>
              <a:gd name="T34" fmla="*/ 16 w 96"/>
              <a:gd name="T35" fmla="*/ 56 h 96"/>
              <a:gd name="T36" fmla="*/ 20 w 96"/>
              <a:gd name="T37" fmla="*/ 52 h 96"/>
              <a:gd name="T38" fmla="*/ 44 w 96"/>
              <a:gd name="T39" fmla="*/ 52 h 96"/>
              <a:gd name="T40" fmla="*/ 44 w 96"/>
              <a:gd name="T41" fmla="*/ 73 h 96"/>
              <a:gd name="T42" fmla="*/ 36 w 96"/>
              <a:gd name="T43" fmla="*/ 84 h 96"/>
              <a:gd name="T44" fmla="*/ 48 w 96"/>
              <a:gd name="T45" fmla="*/ 96 h 96"/>
              <a:gd name="T46" fmla="*/ 60 w 96"/>
              <a:gd name="T47" fmla="*/ 84 h 96"/>
              <a:gd name="T48" fmla="*/ 52 w 96"/>
              <a:gd name="T49" fmla="*/ 73 h 96"/>
              <a:gd name="T50" fmla="*/ 52 w 96"/>
              <a:gd name="T51" fmla="*/ 52 h 96"/>
              <a:gd name="T52" fmla="*/ 76 w 96"/>
              <a:gd name="T53" fmla="*/ 52 h 96"/>
              <a:gd name="T54" fmla="*/ 80 w 96"/>
              <a:gd name="T55" fmla="*/ 56 h 96"/>
              <a:gd name="T56" fmla="*/ 80 w 96"/>
              <a:gd name="T57" fmla="*/ 73 h 96"/>
              <a:gd name="T58" fmla="*/ 72 w 96"/>
              <a:gd name="T59" fmla="*/ 84 h 96"/>
              <a:gd name="T60" fmla="*/ 84 w 96"/>
              <a:gd name="T61" fmla="*/ 96 h 96"/>
              <a:gd name="T62" fmla="*/ 96 w 96"/>
              <a:gd name="T63" fmla="*/ 84 h 96"/>
              <a:gd name="T64" fmla="*/ 88 w 96"/>
              <a:gd name="T65" fmla="*/ 73 h 96"/>
              <a:gd name="T66" fmla="*/ 12 w 96"/>
              <a:gd name="T67" fmla="*/ 88 h 96"/>
              <a:gd name="T68" fmla="*/ 8 w 96"/>
              <a:gd name="T69" fmla="*/ 84 h 96"/>
              <a:gd name="T70" fmla="*/ 12 w 96"/>
              <a:gd name="T71" fmla="*/ 80 h 96"/>
              <a:gd name="T72" fmla="*/ 16 w 96"/>
              <a:gd name="T73" fmla="*/ 84 h 96"/>
              <a:gd name="T74" fmla="*/ 12 w 96"/>
              <a:gd name="T75" fmla="*/ 88 h 96"/>
              <a:gd name="T76" fmla="*/ 48 w 96"/>
              <a:gd name="T77" fmla="*/ 8 h 96"/>
              <a:gd name="T78" fmla="*/ 52 w 96"/>
              <a:gd name="T79" fmla="*/ 12 h 96"/>
              <a:gd name="T80" fmla="*/ 48 w 96"/>
              <a:gd name="T81" fmla="*/ 16 h 96"/>
              <a:gd name="T82" fmla="*/ 44 w 96"/>
              <a:gd name="T83" fmla="*/ 12 h 96"/>
              <a:gd name="T84" fmla="*/ 48 w 96"/>
              <a:gd name="T85" fmla="*/ 8 h 96"/>
              <a:gd name="T86" fmla="*/ 48 w 96"/>
              <a:gd name="T87" fmla="*/ 88 h 96"/>
              <a:gd name="T88" fmla="*/ 44 w 96"/>
              <a:gd name="T89" fmla="*/ 84 h 96"/>
              <a:gd name="T90" fmla="*/ 48 w 96"/>
              <a:gd name="T91" fmla="*/ 80 h 96"/>
              <a:gd name="T92" fmla="*/ 52 w 96"/>
              <a:gd name="T93" fmla="*/ 84 h 96"/>
              <a:gd name="T94" fmla="*/ 48 w 96"/>
              <a:gd name="T95" fmla="*/ 88 h 96"/>
              <a:gd name="T96" fmla="*/ 84 w 96"/>
              <a:gd name="T97" fmla="*/ 88 h 96"/>
              <a:gd name="T98" fmla="*/ 80 w 96"/>
              <a:gd name="T99" fmla="*/ 84 h 96"/>
              <a:gd name="T100" fmla="*/ 84 w 96"/>
              <a:gd name="T101" fmla="*/ 80 h 96"/>
              <a:gd name="T102" fmla="*/ 88 w 96"/>
              <a:gd name="T103" fmla="*/ 84 h 96"/>
              <a:gd name="T104" fmla="*/ 84 w 96"/>
              <a:gd name="T105" fmla="*/ 8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96" h="96">
                <a:moveTo>
                  <a:pt x="88" y="73"/>
                </a:moveTo>
                <a:cubicBezTo>
                  <a:pt x="88" y="56"/>
                  <a:pt x="88" y="56"/>
                  <a:pt x="88" y="56"/>
                </a:cubicBezTo>
                <a:cubicBezTo>
                  <a:pt x="88" y="49"/>
                  <a:pt x="83" y="44"/>
                  <a:pt x="76" y="44"/>
                </a:cubicBezTo>
                <a:cubicBezTo>
                  <a:pt x="52" y="44"/>
                  <a:pt x="52" y="44"/>
                  <a:pt x="52" y="44"/>
                </a:cubicBezTo>
                <a:cubicBezTo>
                  <a:pt x="52" y="23"/>
                  <a:pt x="52" y="23"/>
                  <a:pt x="52" y="23"/>
                </a:cubicBezTo>
                <a:cubicBezTo>
                  <a:pt x="57" y="22"/>
                  <a:pt x="60" y="17"/>
                  <a:pt x="60" y="12"/>
                </a:cubicBezTo>
                <a:cubicBezTo>
                  <a:pt x="60" y="5"/>
                  <a:pt x="55" y="0"/>
                  <a:pt x="48" y="0"/>
                </a:cubicBezTo>
                <a:cubicBezTo>
                  <a:pt x="41" y="0"/>
                  <a:pt x="36" y="5"/>
                  <a:pt x="36" y="12"/>
                </a:cubicBezTo>
                <a:cubicBezTo>
                  <a:pt x="36" y="17"/>
                  <a:pt x="39" y="22"/>
                  <a:pt x="44" y="23"/>
                </a:cubicBezTo>
                <a:cubicBezTo>
                  <a:pt x="44" y="44"/>
                  <a:pt x="44" y="44"/>
                  <a:pt x="44" y="44"/>
                </a:cubicBezTo>
                <a:cubicBezTo>
                  <a:pt x="20" y="44"/>
                  <a:pt x="20" y="44"/>
                  <a:pt x="20" y="44"/>
                </a:cubicBezTo>
                <a:cubicBezTo>
                  <a:pt x="13" y="44"/>
                  <a:pt x="8" y="49"/>
                  <a:pt x="8" y="56"/>
                </a:cubicBezTo>
                <a:cubicBezTo>
                  <a:pt x="8" y="73"/>
                  <a:pt x="8" y="73"/>
                  <a:pt x="8" y="73"/>
                </a:cubicBezTo>
                <a:cubicBezTo>
                  <a:pt x="3" y="74"/>
                  <a:pt x="0" y="79"/>
                  <a:pt x="0" y="84"/>
                </a:cubicBezTo>
                <a:cubicBezTo>
                  <a:pt x="0" y="91"/>
                  <a:pt x="5" y="96"/>
                  <a:pt x="12" y="96"/>
                </a:cubicBezTo>
                <a:cubicBezTo>
                  <a:pt x="19" y="96"/>
                  <a:pt x="24" y="91"/>
                  <a:pt x="24" y="84"/>
                </a:cubicBezTo>
                <a:cubicBezTo>
                  <a:pt x="24" y="79"/>
                  <a:pt x="21" y="74"/>
                  <a:pt x="16" y="73"/>
                </a:cubicBezTo>
                <a:cubicBezTo>
                  <a:pt x="16" y="56"/>
                  <a:pt x="16" y="56"/>
                  <a:pt x="16" y="56"/>
                </a:cubicBezTo>
                <a:cubicBezTo>
                  <a:pt x="16" y="54"/>
                  <a:pt x="18" y="52"/>
                  <a:pt x="20" y="52"/>
                </a:cubicBezTo>
                <a:cubicBezTo>
                  <a:pt x="44" y="52"/>
                  <a:pt x="44" y="52"/>
                  <a:pt x="44" y="52"/>
                </a:cubicBezTo>
                <a:cubicBezTo>
                  <a:pt x="44" y="73"/>
                  <a:pt x="44" y="73"/>
                  <a:pt x="44" y="73"/>
                </a:cubicBezTo>
                <a:cubicBezTo>
                  <a:pt x="39" y="74"/>
                  <a:pt x="36" y="79"/>
                  <a:pt x="36" y="84"/>
                </a:cubicBezTo>
                <a:cubicBezTo>
                  <a:pt x="36" y="91"/>
                  <a:pt x="41" y="96"/>
                  <a:pt x="48" y="96"/>
                </a:cubicBezTo>
                <a:cubicBezTo>
                  <a:pt x="55" y="96"/>
                  <a:pt x="60" y="91"/>
                  <a:pt x="60" y="84"/>
                </a:cubicBezTo>
                <a:cubicBezTo>
                  <a:pt x="60" y="79"/>
                  <a:pt x="57" y="74"/>
                  <a:pt x="52" y="73"/>
                </a:cubicBezTo>
                <a:cubicBezTo>
                  <a:pt x="52" y="52"/>
                  <a:pt x="52" y="52"/>
                  <a:pt x="52" y="52"/>
                </a:cubicBezTo>
                <a:cubicBezTo>
                  <a:pt x="76" y="52"/>
                  <a:pt x="76" y="52"/>
                  <a:pt x="76" y="52"/>
                </a:cubicBezTo>
                <a:cubicBezTo>
                  <a:pt x="78" y="52"/>
                  <a:pt x="80" y="54"/>
                  <a:pt x="80" y="56"/>
                </a:cubicBezTo>
                <a:cubicBezTo>
                  <a:pt x="80" y="73"/>
                  <a:pt x="80" y="73"/>
                  <a:pt x="80" y="73"/>
                </a:cubicBezTo>
                <a:cubicBezTo>
                  <a:pt x="75" y="74"/>
                  <a:pt x="72" y="79"/>
                  <a:pt x="72" y="84"/>
                </a:cubicBezTo>
                <a:cubicBezTo>
                  <a:pt x="72" y="91"/>
                  <a:pt x="77" y="96"/>
                  <a:pt x="84" y="96"/>
                </a:cubicBezTo>
                <a:cubicBezTo>
                  <a:pt x="91" y="96"/>
                  <a:pt x="96" y="91"/>
                  <a:pt x="96" y="84"/>
                </a:cubicBezTo>
                <a:cubicBezTo>
                  <a:pt x="96" y="79"/>
                  <a:pt x="93" y="74"/>
                  <a:pt x="88" y="73"/>
                </a:cubicBezTo>
                <a:close/>
                <a:moveTo>
                  <a:pt x="12" y="88"/>
                </a:moveTo>
                <a:cubicBezTo>
                  <a:pt x="10" y="88"/>
                  <a:pt x="8" y="86"/>
                  <a:pt x="8" y="84"/>
                </a:cubicBezTo>
                <a:cubicBezTo>
                  <a:pt x="8" y="82"/>
                  <a:pt x="10" y="80"/>
                  <a:pt x="12" y="80"/>
                </a:cubicBezTo>
                <a:cubicBezTo>
                  <a:pt x="14" y="80"/>
                  <a:pt x="16" y="82"/>
                  <a:pt x="16" y="84"/>
                </a:cubicBezTo>
                <a:cubicBezTo>
                  <a:pt x="16" y="86"/>
                  <a:pt x="14" y="88"/>
                  <a:pt x="12" y="88"/>
                </a:cubicBezTo>
                <a:close/>
                <a:moveTo>
                  <a:pt x="48" y="8"/>
                </a:moveTo>
                <a:cubicBezTo>
                  <a:pt x="50" y="8"/>
                  <a:pt x="52" y="10"/>
                  <a:pt x="52" y="12"/>
                </a:cubicBezTo>
                <a:cubicBezTo>
                  <a:pt x="52" y="14"/>
                  <a:pt x="50" y="16"/>
                  <a:pt x="48" y="16"/>
                </a:cubicBezTo>
                <a:cubicBezTo>
                  <a:pt x="46" y="16"/>
                  <a:pt x="44" y="14"/>
                  <a:pt x="44" y="12"/>
                </a:cubicBezTo>
                <a:cubicBezTo>
                  <a:pt x="44" y="10"/>
                  <a:pt x="46" y="8"/>
                  <a:pt x="48" y="8"/>
                </a:cubicBezTo>
                <a:close/>
                <a:moveTo>
                  <a:pt x="48" y="88"/>
                </a:moveTo>
                <a:cubicBezTo>
                  <a:pt x="46" y="88"/>
                  <a:pt x="44" y="86"/>
                  <a:pt x="44" y="84"/>
                </a:cubicBezTo>
                <a:cubicBezTo>
                  <a:pt x="44" y="82"/>
                  <a:pt x="46" y="80"/>
                  <a:pt x="48" y="80"/>
                </a:cubicBezTo>
                <a:cubicBezTo>
                  <a:pt x="50" y="80"/>
                  <a:pt x="52" y="82"/>
                  <a:pt x="52" y="84"/>
                </a:cubicBezTo>
                <a:cubicBezTo>
                  <a:pt x="52" y="86"/>
                  <a:pt x="50" y="88"/>
                  <a:pt x="48" y="88"/>
                </a:cubicBezTo>
                <a:close/>
                <a:moveTo>
                  <a:pt x="84" y="88"/>
                </a:moveTo>
                <a:cubicBezTo>
                  <a:pt x="82" y="88"/>
                  <a:pt x="80" y="86"/>
                  <a:pt x="80" y="84"/>
                </a:cubicBezTo>
                <a:cubicBezTo>
                  <a:pt x="80" y="82"/>
                  <a:pt x="82" y="80"/>
                  <a:pt x="84" y="80"/>
                </a:cubicBezTo>
                <a:cubicBezTo>
                  <a:pt x="86" y="80"/>
                  <a:pt x="88" y="82"/>
                  <a:pt x="88" y="84"/>
                </a:cubicBezTo>
                <a:cubicBezTo>
                  <a:pt x="88" y="86"/>
                  <a:pt x="86" y="88"/>
                  <a:pt x="84" y="8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07" name="Freeform 20">
            <a:extLst>
              <a:ext uri="{FF2B5EF4-FFF2-40B4-BE49-F238E27FC236}">
                <a16:creationId xmlns:a16="http://schemas.microsoft.com/office/drawing/2014/main" id="{D13D735B-8709-1BD6-281D-57626EE83AF3}"/>
              </a:ext>
            </a:extLst>
          </p:cNvPr>
          <p:cNvSpPr>
            <a:spLocks noEditPoints="1"/>
          </p:cNvSpPr>
          <p:nvPr/>
        </p:nvSpPr>
        <p:spPr bwMode="auto">
          <a:xfrm rot="14730608">
            <a:off x="-2110254" y="2411846"/>
            <a:ext cx="243975" cy="204847"/>
          </a:xfrm>
          <a:custGeom>
            <a:avLst/>
            <a:gdLst>
              <a:gd name="T0" fmla="*/ 94 w 96"/>
              <a:gd name="T1" fmla="*/ 1 h 80"/>
              <a:gd name="T2" fmla="*/ 91 w 96"/>
              <a:gd name="T3" fmla="*/ 0 h 80"/>
              <a:gd name="T4" fmla="*/ 44 w 96"/>
              <a:gd name="T5" fmla="*/ 16 h 80"/>
              <a:gd name="T6" fmla="*/ 44 w 96"/>
              <a:gd name="T7" fmla="*/ 16 h 80"/>
              <a:gd name="T8" fmla="*/ 20 w 96"/>
              <a:gd name="T9" fmla="*/ 16 h 80"/>
              <a:gd name="T10" fmla="*/ 0 w 96"/>
              <a:gd name="T11" fmla="*/ 36 h 80"/>
              <a:gd name="T12" fmla="*/ 19 w 96"/>
              <a:gd name="T13" fmla="*/ 56 h 80"/>
              <a:gd name="T14" fmla="*/ 12 w 96"/>
              <a:gd name="T15" fmla="*/ 75 h 80"/>
              <a:gd name="T16" fmla="*/ 13 w 96"/>
              <a:gd name="T17" fmla="*/ 78 h 80"/>
              <a:gd name="T18" fmla="*/ 16 w 96"/>
              <a:gd name="T19" fmla="*/ 80 h 80"/>
              <a:gd name="T20" fmla="*/ 32 w 96"/>
              <a:gd name="T21" fmla="*/ 80 h 80"/>
              <a:gd name="T22" fmla="*/ 36 w 96"/>
              <a:gd name="T23" fmla="*/ 77 h 80"/>
              <a:gd name="T24" fmla="*/ 43 w 96"/>
              <a:gd name="T25" fmla="*/ 56 h 80"/>
              <a:gd name="T26" fmla="*/ 44 w 96"/>
              <a:gd name="T27" fmla="*/ 56 h 80"/>
              <a:gd name="T28" fmla="*/ 91 w 96"/>
              <a:gd name="T29" fmla="*/ 72 h 80"/>
              <a:gd name="T30" fmla="*/ 92 w 96"/>
              <a:gd name="T31" fmla="*/ 72 h 80"/>
              <a:gd name="T32" fmla="*/ 94 w 96"/>
              <a:gd name="T33" fmla="*/ 71 h 80"/>
              <a:gd name="T34" fmla="*/ 96 w 96"/>
              <a:gd name="T35" fmla="*/ 68 h 80"/>
              <a:gd name="T36" fmla="*/ 96 w 96"/>
              <a:gd name="T37" fmla="*/ 4 h 80"/>
              <a:gd name="T38" fmla="*/ 94 w 96"/>
              <a:gd name="T39" fmla="*/ 1 h 80"/>
              <a:gd name="T40" fmla="*/ 8 w 96"/>
              <a:gd name="T41" fmla="*/ 36 h 80"/>
              <a:gd name="T42" fmla="*/ 20 w 96"/>
              <a:gd name="T43" fmla="*/ 24 h 80"/>
              <a:gd name="T44" fmla="*/ 40 w 96"/>
              <a:gd name="T45" fmla="*/ 24 h 80"/>
              <a:gd name="T46" fmla="*/ 40 w 96"/>
              <a:gd name="T47" fmla="*/ 48 h 80"/>
              <a:gd name="T48" fmla="*/ 24 w 96"/>
              <a:gd name="T49" fmla="*/ 48 h 80"/>
              <a:gd name="T50" fmla="*/ 20 w 96"/>
              <a:gd name="T51" fmla="*/ 48 h 80"/>
              <a:gd name="T52" fmla="*/ 8 w 96"/>
              <a:gd name="T53" fmla="*/ 36 h 80"/>
              <a:gd name="T54" fmla="*/ 29 w 96"/>
              <a:gd name="T55" fmla="*/ 72 h 80"/>
              <a:gd name="T56" fmla="*/ 22 w 96"/>
              <a:gd name="T57" fmla="*/ 72 h 80"/>
              <a:gd name="T58" fmla="*/ 27 w 96"/>
              <a:gd name="T59" fmla="*/ 56 h 80"/>
              <a:gd name="T60" fmla="*/ 34 w 96"/>
              <a:gd name="T61" fmla="*/ 56 h 80"/>
              <a:gd name="T62" fmla="*/ 29 w 96"/>
              <a:gd name="T63" fmla="*/ 72 h 80"/>
              <a:gd name="T64" fmla="*/ 88 w 96"/>
              <a:gd name="T65" fmla="*/ 62 h 80"/>
              <a:gd name="T66" fmla="*/ 48 w 96"/>
              <a:gd name="T67" fmla="*/ 49 h 80"/>
              <a:gd name="T68" fmla="*/ 48 w 96"/>
              <a:gd name="T69" fmla="*/ 23 h 80"/>
              <a:gd name="T70" fmla="*/ 88 w 96"/>
              <a:gd name="T71" fmla="*/ 10 h 80"/>
              <a:gd name="T72" fmla="*/ 88 w 96"/>
              <a:gd name="T73" fmla="*/ 62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6" h="80">
                <a:moveTo>
                  <a:pt x="94" y="1"/>
                </a:moveTo>
                <a:cubicBezTo>
                  <a:pt x="93" y="0"/>
                  <a:pt x="92" y="0"/>
                  <a:pt x="91" y="0"/>
                </a:cubicBezTo>
                <a:cubicBezTo>
                  <a:pt x="44" y="16"/>
                  <a:pt x="44" y="16"/>
                  <a:pt x="44" y="16"/>
                </a:cubicBezTo>
                <a:cubicBezTo>
                  <a:pt x="44" y="16"/>
                  <a:pt x="44" y="16"/>
                  <a:pt x="44" y="16"/>
                </a:cubicBezTo>
                <a:cubicBezTo>
                  <a:pt x="20" y="16"/>
                  <a:pt x="20" y="16"/>
                  <a:pt x="20" y="16"/>
                </a:cubicBezTo>
                <a:cubicBezTo>
                  <a:pt x="9" y="16"/>
                  <a:pt x="0" y="25"/>
                  <a:pt x="0" y="36"/>
                </a:cubicBezTo>
                <a:cubicBezTo>
                  <a:pt x="0" y="47"/>
                  <a:pt x="8" y="55"/>
                  <a:pt x="19" y="56"/>
                </a:cubicBezTo>
                <a:cubicBezTo>
                  <a:pt x="12" y="75"/>
                  <a:pt x="12" y="75"/>
                  <a:pt x="12" y="75"/>
                </a:cubicBezTo>
                <a:cubicBezTo>
                  <a:pt x="12" y="76"/>
                  <a:pt x="12" y="77"/>
                  <a:pt x="13" y="78"/>
                </a:cubicBezTo>
                <a:cubicBezTo>
                  <a:pt x="14" y="79"/>
                  <a:pt x="15" y="80"/>
                  <a:pt x="16" y="80"/>
                </a:cubicBezTo>
                <a:cubicBezTo>
                  <a:pt x="32" y="80"/>
                  <a:pt x="32" y="80"/>
                  <a:pt x="32" y="80"/>
                </a:cubicBezTo>
                <a:cubicBezTo>
                  <a:pt x="34" y="80"/>
                  <a:pt x="35" y="79"/>
                  <a:pt x="36" y="77"/>
                </a:cubicBezTo>
                <a:cubicBezTo>
                  <a:pt x="43" y="56"/>
                  <a:pt x="43" y="56"/>
                  <a:pt x="43" y="56"/>
                </a:cubicBezTo>
                <a:cubicBezTo>
                  <a:pt x="44" y="56"/>
                  <a:pt x="44" y="56"/>
                  <a:pt x="44" y="56"/>
                </a:cubicBezTo>
                <a:cubicBezTo>
                  <a:pt x="91" y="72"/>
                  <a:pt x="91" y="72"/>
                  <a:pt x="91" y="72"/>
                </a:cubicBezTo>
                <a:cubicBezTo>
                  <a:pt x="91" y="72"/>
                  <a:pt x="92" y="72"/>
                  <a:pt x="92" y="72"/>
                </a:cubicBezTo>
                <a:cubicBezTo>
                  <a:pt x="93" y="72"/>
                  <a:pt x="94" y="72"/>
                  <a:pt x="94" y="71"/>
                </a:cubicBezTo>
                <a:cubicBezTo>
                  <a:pt x="95" y="70"/>
                  <a:pt x="96" y="69"/>
                  <a:pt x="96" y="68"/>
                </a:cubicBezTo>
                <a:cubicBezTo>
                  <a:pt x="96" y="4"/>
                  <a:pt x="96" y="4"/>
                  <a:pt x="96" y="4"/>
                </a:cubicBezTo>
                <a:cubicBezTo>
                  <a:pt x="96" y="3"/>
                  <a:pt x="95" y="2"/>
                  <a:pt x="94" y="1"/>
                </a:cubicBezTo>
                <a:close/>
                <a:moveTo>
                  <a:pt x="8" y="36"/>
                </a:moveTo>
                <a:cubicBezTo>
                  <a:pt x="8" y="29"/>
                  <a:pt x="14" y="24"/>
                  <a:pt x="20" y="24"/>
                </a:cubicBezTo>
                <a:cubicBezTo>
                  <a:pt x="40" y="24"/>
                  <a:pt x="40" y="24"/>
                  <a:pt x="40" y="24"/>
                </a:cubicBezTo>
                <a:cubicBezTo>
                  <a:pt x="40" y="48"/>
                  <a:pt x="40" y="48"/>
                  <a:pt x="40" y="48"/>
                </a:cubicBezTo>
                <a:cubicBezTo>
                  <a:pt x="24" y="48"/>
                  <a:pt x="24" y="48"/>
                  <a:pt x="24" y="48"/>
                </a:cubicBezTo>
                <a:cubicBezTo>
                  <a:pt x="20" y="48"/>
                  <a:pt x="20" y="48"/>
                  <a:pt x="20" y="48"/>
                </a:cubicBezTo>
                <a:cubicBezTo>
                  <a:pt x="13" y="48"/>
                  <a:pt x="8" y="43"/>
                  <a:pt x="8" y="36"/>
                </a:cubicBezTo>
                <a:close/>
                <a:moveTo>
                  <a:pt x="29" y="72"/>
                </a:moveTo>
                <a:cubicBezTo>
                  <a:pt x="22" y="72"/>
                  <a:pt x="22" y="72"/>
                  <a:pt x="22" y="72"/>
                </a:cubicBezTo>
                <a:cubicBezTo>
                  <a:pt x="27" y="56"/>
                  <a:pt x="27" y="56"/>
                  <a:pt x="27" y="56"/>
                </a:cubicBezTo>
                <a:cubicBezTo>
                  <a:pt x="34" y="56"/>
                  <a:pt x="34" y="56"/>
                  <a:pt x="34" y="56"/>
                </a:cubicBezTo>
                <a:lnTo>
                  <a:pt x="29" y="72"/>
                </a:lnTo>
                <a:close/>
                <a:moveTo>
                  <a:pt x="88" y="62"/>
                </a:moveTo>
                <a:cubicBezTo>
                  <a:pt x="48" y="49"/>
                  <a:pt x="48" y="49"/>
                  <a:pt x="48" y="49"/>
                </a:cubicBezTo>
                <a:cubicBezTo>
                  <a:pt x="48" y="23"/>
                  <a:pt x="48" y="23"/>
                  <a:pt x="48" y="23"/>
                </a:cubicBezTo>
                <a:cubicBezTo>
                  <a:pt x="88" y="10"/>
                  <a:pt x="88" y="10"/>
                  <a:pt x="88" y="10"/>
                </a:cubicBezTo>
                <a:lnTo>
                  <a:pt x="88" y="6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08" name="Freeform 47">
            <a:extLst>
              <a:ext uri="{FF2B5EF4-FFF2-40B4-BE49-F238E27FC236}">
                <a16:creationId xmlns:a16="http://schemas.microsoft.com/office/drawing/2014/main" id="{144FADC6-E4D2-3EA3-12DB-2EBF682D322A}"/>
              </a:ext>
            </a:extLst>
          </p:cNvPr>
          <p:cNvSpPr>
            <a:spLocks noEditPoints="1"/>
          </p:cNvSpPr>
          <p:nvPr/>
        </p:nvSpPr>
        <p:spPr bwMode="auto">
          <a:xfrm rot="14730608">
            <a:off x="-2836511" y="3695534"/>
            <a:ext cx="242825" cy="245127"/>
          </a:xfrm>
          <a:custGeom>
            <a:avLst/>
            <a:gdLst>
              <a:gd name="T0" fmla="*/ 95 w 96"/>
              <a:gd name="T1" fmla="*/ 2 h 96"/>
              <a:gd name="T2" fmla="*/ 90 w 96"/>
              <a:gd name="T3" fmla="*/ 0 h 96"/>
              <a:gd name="T4" fmla="*/ 90 w 96"/>
              <a:gd name="T5" fmla="*/ 0 h 96"/>
              <a:gd name="T6" fmla="*/ 2 w 96"/>
              <a:gd name="T7" fmla="*/ 32 h 96"/>
              <a:gd name="T8" fmla="*/ 0 w 96"/>
              <a:gd name="T9" fmla="*/ 35 h 96"/>
              <a:gd name="T10" fmla="*/ 1 w 96"/>
              <a:gd name="T11" fmla="*/ 39 h 96"/>
              <a:gd name="T12" fmla="*/ 20 w 96"/>
              <a:gd name="T13" fmla="*/ 58 h 96"/>
              <a:gd name="T14" fmla="*/ 20 w 96"/>
              <a:gd name="T15" fmla="*/ 88 h 96"/>
              <a:gd name="T16" fmla="*/ 24 w 96"/>
              <a:gd name="T17" fmla="*/ 92 h 96"/>
              <a:gd name="T18" fmla="*/ 27 w 96"/>
              <a:gd name="T19" fmla="*/ 91 h 96"/>
              <a:gd name="T20" fmla="*/ 28 w 96"/>
              <a:gd name="T21" fmla="*/ 90 h 96"/>
              <a:gd name="T22" fmla="*/ 39 w 96"/>
              <a:gd name="T23" fmla="*/ 76 h 96"/>
              <a:gd name="T24" fmla="*/ 57 w 96"/>
              <a:gd name="T25" fmla="*/ 95 h 96"/>
              <a:gd name="T26" fmla="*/ 60 w 96"/>
              <a:gd name="T27" fmla="*/ 96 h 96"/>
              <a:gd name="T28" fmla="*/ 60 w 96"/>
              <a:gd name="T29" fmla="*/ 96 h 96"/>
              <a:gd name="T30" fmla="*/ 63 w 96"/>
              <a:gd name="T31" fmla="*/ 93 h 96"/>
              <a:gd name="T32" fmla="*/ 95 w 96"/>
              <a:gd name="T33" fmla="*/ 7 h 96"/>
              <a:gd name="T34" fmla="*/ 95 w 96"/>
              <a:gd name="T35" fmla="*/ 2 h 96"/>
              <a:gd name="T36" fmla="*/ 69 w 96"/>
              <a:gd name="T37" fmla="*/ 17 h 96"/>
              <a:gd name="T38" fmla="*/ 24 w 96"/>
              <a:gd name="T39" fmla="*/ 51 h 96"/>
              <a:gd name="T40" fmla="*/ 11 w 96"/>
              <a:gd name="T41" fmla="*/ 38 h 96"/>
              <a:gd name="T42" fmla="*/ 69 w 96"/>
              <a:gd name="T43" fmla="*/ 17 h 96"/>
              <a:gd name="T44" fmla="*/ 28 w 96"/>
              <a:gd name="T45" fmla="*/ 77 h 96"/>
              <a:gd name="T46" fmla="*/ 28 w 96"/>
              <a:gd name="T47" fmla="*/ 66 h 96"/>
              <a:gd name="T48" fmla="*/ 33 w 96"/>
              <a:gd name="T49" fmla="*/ 71 h 96"/>
              <a:gd name="T50" fmla="*/ 28 w 96"/>
              <a:gd name="T51" fmla="*/ 77 h 96"/>
              <a:gd name="T52" fmla="*/ 58 w 96"/>
              <a:gd name="T53" fmla="*/ 85 h 96"/>
              <a:gd name="T54" fmla="*/ 30 w 96"/>
              <a:gd name="T55" fmla="*/ 56 h 96"/>
              <a:gd name="T56" fmla="*/ 83 w 96"/>
              <a:gd name="T57" fmla="*/ 16 h 96"/>
              <a:gd name="T58" fmla="*/ 58 w 96"/>
              <a:gd name="T59" fmla="*/ 8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6" h="96">
                <a:moveTo>
                  <a:pt x="95" y="2"/>
                </a:moveTo>
                <a:cubicBezTo>
                  <a:pt x="94" y="0"/>
                  <a:pt x="92" y="0"/>
                  <a:pt x="90" y="0"/>
                </a:cubicBezTo>
                <a:cubicBezTo>
                  <a:pt x="90" y="0"/>
                  <a:pt x="90" y="0"/>
                  <a:pt x="90" y="0"/>
                </a:cubicBezTo>
                <a:cubicBezTo>
                  <a:pt x="2" y="32"/>
                  <a:pt x="2" y="32"/>
                  <a:pt x="2" y="32"/>
                </a:cubicBezTo>
                <a:cubicBezTo>
                  <a:pt x="1" y="33"/>
                  <a:pt x="0" y="34"/>
                  <a:pt x="0" y="35"/>
                </a:cubicBezTo>
                <a:cubicBezTo>
                  <a:pt x="0" y="36"/>
                  <a:pt x="0" y="38"/>
                  <a:pt x="1" y="39"/>
                </a:cubicBezTo>
                <a:cubicBezTo>
                  <a:pt x="20" y="58"/>
                  <a:pt x="20" y="58"/>
                  <a:pt x="20" y="58"/>
                </a:cubicBezTo>
                <a:cubicBezTo>
                  <a:pt x="20" y="88"/>
                  <a:pt x="20" y="88"/>
                  <a:pt x="20" y="88"/>
                </a:cubicBezTo>
                <a:cubicBezTo>
                  <a:pt x="20" y="90"/>
                  <a:pt x="22" y="92"/>
                  <a:pt x="24" y="92"/>
                </a:cubicBezTo>
                <a:cubicBezTo>
                  <a:pt x="25" y="92"/>
                  <a:pt x="26" y="92"/>
                  <a:pt x="27" y="91"/>
                </a:cubicBezTo>
                <a:cubicBezTo>
                  <a:pt x="27" y="91"/>
                  <a:pt x="27" y="90"/>
                  <a:pt x="28" y="90"/>
                </a:cubicBezTo>
                <a:cubicBezTo>
                  <a:pt x="39" y="76"/>
                  <a:pt x="39" y="76"/>
                  <a:pt x="39" y="76"/>
                </a:cubicBezTo>
                <a:cubicBezTo>
                  <a:pt x="57" y="95"/>
                  <a:pt x="57" y="95"/>
                  <a:pt x="57" y="95"/>
                </a:cubicBezTo>
                <a:cubicBezTo>
                  <a:pt x="58" y="96"/>
                  <a:pt x="59" y="96"/>
                  <a:pt x="60" y="96"/>
                </a:cubicBezTo>
                <a:cubicBezTo>
                  <a:pt x="60" y="96"/>
                  <a:pt x="60" y="96"/>
                  <a:pt x="60" y="96"/>
                </a:cubicBezTo>
                <a:cubicBezTo>
                  <a:pt x="62" y="96"/>
                  <a:pt x="63" y="94"/>
                  <a:pt x="63" y="93"/>
                </a:cubicBezTo>
                <a:cubicBezTo>
                  <a:pt x="95" y="7"/>
                  <a:pt x="95" y="7"/>
                  <a:pt x="95" y="7"/>
                </a:cubicBezTo>
                <a:cubicBezTo>
                  <a:pt x="96" y="6"/>
                  <a:pt x="96" y="3"/>
                  <a:pt x="95" y="2"/>
                </a:cubicBezTo>
                <a:close/>
                <a:moveTo>
                  <a:pt x="69" y="17"/>
                </a:moveTo>
                <a:cubicBezTo>
                  <a:pt x="24" y="51"/>
                  <a:pt x="24" y="51"/>
                  <a:pt x="24" y="51"/>
                </a:cubicBezTo>
                <a:cubicBezTo>
                  <a:pt x="11" y="38"/>
                  <a:pt x="11" y="38"/>
                  <a:pt x="11" y="38"/>
                </a:cubicBezTo>
                <a:lnTo>
                  <a:pt x="69" y="17"/>
                </a:lnTo>
                <a:close/>
                <a:moveTo>
                  <a:pt x="28" y="77"/>
                </a:moveTo>
                <a:cubicBezTo>
                  <a:pt x="28" y="66"/>
                  <a:pt x="28" y="66"/>
                  <a:pt x="28" y="66"/>
                </a:cubicBezTo>
                <a:cubicBezTo>
                  <a:pt x="33" y="71"/>
                  <a:pt x="33" y="71"/>
                  <a:pt x="33" y="71"/>
                </a:cubicBezTo>
                <a:lnTo>
                  <a:pt x="28" y="77"/>
                </a:lnTo>
                <a:close/>
                <a:moveTo>
                  <a:pt x="58" y="85"/>
                </a:moveTo>
                <a:cubicBezTo>
                  <a:pt x="30" y="56"/>
                  <a:pt x="30" y="56"/>
                  <a:pt x="30" y="56"/>
                </a:cubicBezTo>
                <a:cubicBezTo>
                  <a:pt x="83" y="16"/>
                  <a:pt x="83" y="16"/>
                  <a:pt x="83" y="16"/>
                </a:cubicBezTo>
                <a:lnTo>
                  <a:pt x="58" y="85"/>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09" name="Freeform 85">
            <a:extLst>
              <a:ext uri="{FF2B5EF4-FFF2-40B4-BE49-F238E27FC236}">
                <a16:creationId xmlns:a16="http://schemas.microsoft.com/office/drawing/2014/main" id="{9069515C-262F-77A1-B857-FA96C0403DDB}"/>
              </a:ext>
            </a:extLst>
          </p:cNvPr>
          <p:cNvSpPr>
            <a:spLocks noEditPoints="1"/>
          </p:cNvSpPr>
          <p:nvPr/>
        </p:nvSpPr>
        <p:spPr bwMode="auto">
          <a:xfrm rot="14730608">
            <a:off x="-2304341" y="4085719"/>
            <a:ext cx="245126" cy="245126"/>
          </a:xfrm>
          <a:custGeom>
            <a:avLst/>
            <a:gdLst>
              <a:gd name="T0" fmla="*/ 95 w 97"/>
              <a:gd name="T1" fmla="*/ 22 h 96"/>
              <a:gd name="T2" fmla="*/ 79 w 97"/>
              <a:gd name="T3" fmla="*/ 2 h 96"/>
              <a:gd name="T4" fmla="*/ 76 w 97"/>
              <a:gd name="T5" fmla="*/ 0 h 96"/>
              <a:gd name="T6" fmla="*/ 4 w 97"/>
              <a:gd name="T7" fmla="*/ 0 h 96"/>
              <a:gd name="T8" fmla="*/ 1 w 97"/>
              <a:gd name="T9" fmla="*/ 2 h 96"/>
              <a:gd name="T10" fmla="*/ 1 w 97"/>
              <a:gd name="T11" fmla="*/ 6 h 96"/>
              <a:gd name="T12" fmla="*/ 11 w 97"/>
              <a:gd name="T13" fmla="*/ 24 h 96"/>
              <a:gd name="T14" fmla="*/ 1 w 97"/>
              <a:gd name="T15" fmla="*/ 42 h 96"/>
              <a:gd name="T16" fmla="*/ 1 w 97"/>
              <a:gd name="T17" fmla="*/ 46 h 96"/>
              <a:gd name="T18" fmla="*/ 4 w 97"/>
              <a:gd name="T19" fmla="*/ 48 h 96"/>
              <a:gd name="T20" fmla="*/ 36 w 97"/>
              <a:gd name="T21" fmla="*/ 48 h 96"/>
              <a:gd name="T22" fmla="*/ 36 w 97"/>
              <a:gd name="T23" fmla="*/ 92 h 96"/>
              <a:gd name="T24" fmla="*/ 40 w 97"/>
              <a:gd name="T25" fmla="*/ 96 h 96"/>
              <a:gd name="T26" fmla="*/ 52 w 97"/>
              <a:gd name="T27" fmla="*/ 96 h 96"/>
              <a:gd name="T28" fmla="*/ 56 w 97"/>
              <a:gd name="T29" fmla="*/ 92 h 96"/>
              <a:gd name="T30" fmla="*/ 56 w 97"/>
              <a:gd name="T31" fmla="*/ 48 h 96"/>
              <a:gd name="T32" fmla="*/ 76 w 97"/>
              <a:gd name="T33" fmla="*/ 48 h 96"/>
              <a:gd name="T34" fmla="*/ 79 w 97"/>
              <a:gd name="T35" fmla="*/ 46 h 96"/>
              <a:gd name="T36" fmla="*/ 95 w 97"/>
              <a:gd name="T37" fmla="*/ 26 h 96"/>
              <a:gd name="T38" fmla="*/ 95 w 97"/>
              <a:gd name="T39" fmla="*/ 22 h 96"/>
              <a:gd name="T40" fmla="*/ 48 w 97"/>
              <a:gd name="T41" fmla="*/ 88 h 96"/>
              <a:gd name="T42" fmla="*/ 44 w 97"/>
              <a:gd name="T43" fmla="*/ 88 h 96"/>
              <a:gd name="T44" fmla="*/ 44 w 97"/>
              <a:gd name="T45" fmla="*/ 48 h 96"/>
              <a:gd name="T46" fmla="*/ 48 w 97"/>
              <a:gd name="T47" fmla="*/ 48 h 96"/>
              <a:gd name="T48" fmla="*/ 48 w 97"/>
              <a:gd name="T49" fmla="*/ 88 h 96"/>
              <a:gd name="T50" fmla="*/ 75 w 97"/>
              <a:gd name="T51" fmla="*/ 40 h 96"/>
              <a:gd name="T52" fmla="*/ 52 w 97"/>
              <a:gd name="T53" fmla="*/ 40 h 96"/>
              <a:gd name="T54" fmla="*/ 40 w 97"/>
              <a:gd name="T55" fmla="*/ 40 h 96"/>
              <a:gd name="T56" fmla="*/ 11 w 97"/>
              <a:gd name="T57" fmla="*/ 40 h 96"/>
              <a:gd name="T58" fmla="*/ 20 w 97"/>
              <a:gd name="T59" fmla="*/ 26 h 96"/>
              <a:gd name="T60" fmla="*/ 20 w 97"/>
              <a:gd name="T61" fmla="*/ 22 h 96"/>
              <a:gd name="T62" fmla="*/ 11 w 97"/>
              <a:gd name="T63" fmla="*/ 8 h 96"/>
              <a:gd name="T64" fmla="*/ 75 w 97"/>
              <a:gd name="T65" fmla="*/ 8 h 96"/>
              <a:gd name="T66" fmla="*/ 87 w 97"/>
              <a:gd name="T67" fmla="*/ 24 h 96"/>
              <a:gd name="T68" fmla="*/ 75 w 97"/>
              <a:gd name="T69" fmla="*/ 4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7" h="96">
                <a:moveTo>
                  <a:pt x="95" y="22"/>
                </a:moveTo>
                <a:cubicBezTo>
                  <a:pt x="79" y="2"/>
                  <a:pt x="79" y="2"/>
                  <a:pt x="79" y="2"/>
                </a:cubicBezTo>
                <a:cubicBezTo>
                  <a:pt x="79" y="0"/>
                  <a:pt x="77" y="0"/>
                  <a:pt x="76" y="0"/>
                </a:cubicBezTo>
                <a:cubicBezTo>
                  <a:pt x="4" y="0"/>
                  <a:pt x="4" y="0"/>
                  <a:pt x="4" y="0"/>
                </a:cubicBezTo>
                <a:cubicBezTo>
                  <a:pt x="3" y="0"/>
                  <a:pt x="1" y="1"/>
                  <a:pt x="1" y="2"/>
                </a:cubicBezTo>
                <a:cubicBezTo>
                  <a:pt x="0" y="3"/>
                  <a:pt x="0" y="5"/>
                  <a:pt x="1" y="6"/>
                </a:cubicBezTo>
                <a:cubicBezTo>
                  <a:pt x="11" y="24"/>
                  <a:pt x="11" y="24"/>
                  <a:pt x="11" y="24"/>
                </a:cubicBezTo>
                <a:cubicBezTo>
                  <a:pt x="1" y="42"/>
                  <a:pt x="1" y="42"/>
                  <a:pt x="1" y="42"/>
                </a:cubicBezTo>
                <a:cubicBezTo>
                  <a:pt x="0" y="43"/>
                  <a:pt x="0" y="45"/>
                  <a:pt x="1" y="46"/>
                </a:cubicBezTo>
                <a:cubicBezTo>
                  <a:pt x="1" y="47"/>
                  <a:pt x="3" y="48"/>
                  <a:pt x="4" y="48"/>
                </a:cubicBezTo>
                <a:cubicBezTo>
                  <a:pt x="36" y="48"/>
                  <a:pt x="36" y="48"/>
                  <a:pt x="36" y="48"/>
                </a:cubicBezTo>
                <a:cubicBezTo>
                  <a:pt x="36" y="92"/>
                  <a:pt x="36" y="92"/>
                  <a:pt x="36" y="92"/>
                </a:cubicBezTo>
                <a:cubicBezTo>
                  <a:pt x="36" y="94"/>
                  <a:pt x="38" y="96"/>
                  <a:pt x="40" y="96"/>
                </a:cubicBezTo>
                <a:cubicBezTo>
                  <a:pt x="52" y="96"/>
                  <a:pt x="52" y="96"/>
                  <a:pt x="52" y="96"/>
                </a:cubicBezTo>
                <a:cubicBezTo>
                  <a:pt x="55" y="96"/>
                  <a:pt x="56" y="94"/>
                  <a:pt x="56" y="92"/>
                </a:cubicBezTo>
                <a:cubicBezTo>
                  <a:pt x="56" y="48"/>
                  <a:pt x="56" y="48"/>
                  <a:pt x="56" y="48"/>
                </a:cubicBezTo>
                <a:cubicBezTo>
                  <a:pt x="76" y="48"/>
                  <a:pt x="76" y="48"/>
                  <a:pt x="76" y="48"/>
                </a:cubicBezTo>
                <a:cubicBezTo>
                  <a:pt x="77" y="48"/>
                  <a:pt x="79" y="48"/>
                  <a:pt x="79" y="46"/>
                </a:cubicBezTo>
                <a:cubicBezTo>
                  <a:pt x="95" y="26"/>
                  <a:pt x="95" y="26"/>
                  <a:pt x="95" y="26"/>
                </a:cubicBezTo>
                <a:cubicBezTo>
                  <a:pt x="97" y="25"/>
                  <a:pt x="97" y="23"/>
                  <a:pt x="95" y="22"/>
                </a:cubicBezTo>
                <a:close/>
                <a:moveTo>
                  <a:pt x="48" y="88"/>
                </a:moveTo>
                <a:cubicBezTo>
                  <a:pt x="44" y="88"/>
                  <a:pt x="44" y="88"/>
                  <a:pt x="44" y="88"/>
                </a:cubicBezTo>
                <a:cubicBezTo>
                  <a:pt x="44" y="48"/>
                  <a:pt x="44" y="48"/>
                  <a:pt x="44" y="48"/>
                </a:cubicBezTo>
                <a:cubicBezTo>
                  <a:pt x="48" y="48"/>
                  <a:pt x="48" y="48"/>
                  <a:pt x="48" y="48"/>
                </a:cubicBezTo>
                <a:lnTo>
                  <a:pt x="48" y="88"/>
                </a:lnTo>
                <a:close/>
                <a:moveTo>
                  <a:pt x="75" y="40"/>
                </a:moveTo>
                <a:cubicBezTo>
                  <a:pt x="52" y="40"/>
                  <a:pt x="52" y="40"/>
                  <a:pt x="52" y="40"/>
                </a:cubicBezTo>
                <a:cubicBezTo>
                  <a:pt x="40" y="40"/>
                  <a:pt x="40" y="40"/>
                  <a:pt x="40" y="40"/>
                </a:cubicBezTo>
                <a:cubicBezTo>
                  <a:pt x="11" y="40"/>
                  <a:pt x="11" y="40"/>
                  <a:pt x="11" y="40"/>
                </a:cubicBezTo>
                <a:cubicBezTo>
                  <a:pt x="20" y="26"/>
                  <a:pt x="20" y="26"/>
                  <a:pt x="20" y="26"/>
                </a:cubicBezTo>
                <a:cubicBezTo>
                  <a:pt x="21" y="25"/>
                  <a:pt x="21" y="23"/>
                  <a:pt x="20" y="22"/>
                </a:cubicBezTo>
                <a:cubicBezTo>
                  <a:pt x="11" y="8"/>
                  <a:pt x="11" y="8"/>
                  <a:pt x="11" y="8"/>
                </a:cubicBezTo>
                <a:cubicBezTo>
                  <a:pt x="75" y="8"/>
                  <a:pt x="75" y="8"/>
                  <a:pt x="75" y="8"/>
                </a:cubicBezTo>
                <a:cubicBezTo>
                  <a:pt x="87" y="24"/>
                  <a:pt x="87" y="24"/>
                  <a:pt x="87" y="24"/>
                </a:cubicBezTo>
                <a:lnTo>
                  <a:pt x="75" y="4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10" name="Freeform 104">
            <a:extLst>
              <a:ext uri="{FF2B5EF4-FFF2-40B4-BE49-F238E27FC236}">
                <a16:creationId xmlns:a16="http://schemas.microsoft.com/office/drawing/2014/main" id="{11A548F3-1D53-C01C-C8F5-EABE3BFEF84F}"/>
              </a:ext>
            </a:extLst>
          </p:cNvPr>
          <p:cNvSpPr>
            <a:spLocks noEditPoints="1"/>
          </p:cNvSpPr>
          <p:nvPr/>
        </p:nvSpPr>
        <p:spPr bwMode="auto">
          <a:xfrm rot="14730608">
            <a:off x="-1812616" y="4172368"/>
            <a:ext cx="223260" cy="247428"/>
          </a:xfrm>
          <a:custGeom>
            <a:avLst/>
            <a:gdLst>
              <a:gd name="T0" fmla="*/ 84 w 88"/>
              <a:gd name="T1" fmla="*/ 39 h 97"/>
              <a:gd name="T2" fmla="*/ 72 w 88"/>
              <a:gd name="T3" fmla="*/ 33 h 97"/>
              <a:gd name="T4" fmla="*/ 71 w 88"/>
              <a:gd name="T5" fmla="*/ 33 h 97"/>
              <a:gd name="T6" fmla="*/ 45 w 88"/>
              <a:gd name="T7" fmla="*/ 36 h 97"/>
              <a:gd name="T8" fmla="*/ 45 w 88"/>
              <a:gd name="T9" fmla="*/ 34 h 97"/>
              <a:gd name="T10" fmla="*/ 26 w 88"/>
              <a:gd name="T11" fmla="*/ 1 h 97"/>
              <a:gd name="T12" fmla="*/ 22 w 88"/>
              <a:gd name="T13" fmla="*/ 2 h 97"/>
              <a:gd name="T14" fmla="*/ 20 w 88"/>
              <a:gd name="T15" fmla="*/ 5 h 97"/>
              <a:gd name="T16" fmla="*/ 20 w 88"/>
              <a:gd name="T17" fmla="*/ 33 h 97"/>
              <a:gd name="T18" fmla="*/ 4 w 88"/>
              <a:gd name="T19" fmla="*/ 33 h 97"/>
              <a:gd name="T20" fmla="*/ 0 w 88"/>
              <a:gd name="T21" fmla="*/ 37 h 97"/>
              <a:gd name="T22" fmla="*/ 0 w 88"/>
              <a:gd name="T23" fmla="*/ 93 h 97"/>
              <a:gd name="T24" fmla="*/ 4 w 88"/>
              <a:gd name="T25" fmla="*/ 97 h 97"/>
              <a:gd name="T26" fmla="*/ 24 w 88"/>
              <a:gd name="T27" fmla="*/ 97 h 97"/>
              <a:gd name="T28" fmla="*/ 28 w 88"/>
              <a:gd name="T29" fmla="*/ 93 h 97"/>
              <a:gd name="T30" fmla="*/ 28 w 88"/>
              <a:gd name="T31" fmla="*/ 92 h 97"/>
              <a:gd name="T32" fmla="*/ 35 w 88"/>
              <a:gd name="T33" fmla="*/ 94 h 97"/>
              <a:gd name="T34" fmla="*/ 69 w 88"/>
              <a:gd name="T35" fmla="*/ 97 h 97"/>
              <a:gd name="T36" fmla="*/ 70 w 88"/>
              <a:gd name="T37" fmla="*/ 97 h 97"/>
              <a:gd name="T38" fmla="*/ 86 w 88"/>
              <a:gd name="T39" fmla="*/ 82 h 97"/>
              <a:gd name="T40" fmla="*/ 88 w 88"/>
              <a:gd name="T41" fmla="*/ 52 h 97"/>
              <a:gd name="T42" fmla="*/ 84 w 88"/>
              <a:gd name="T43" fmla="*/ 39 h 97"/>
              <a:gd name="T44" fmla="*/ 20 w 88"/>
              <a:gd name="T45" fmla="*/ 89 h 97"/>
              <a:gd name="T46" fmla="*/ 8 w 88"/>
              <a:gd name="T47" fmla="*/ 89 h 97"/>
              <a:gd name="T48" fmla="*/ 8 w 88"/>
              <a:gd name="T49" fmla="*/ 41 h 97"/>
              <a:gd name="T50" fmla="*/ 20 w 88"/>
              <a:gd name="T51" fmla="*/ 41 h 97"/>
              <a:gd name="T52" fmla="*/ 20 w 88"/>
              <a:gd name="T53" fmla="*/ 78 h 97"/>
              <a:gd name="T54" fmla="*/ 20 w 88"/>
              <a:gd name="T55" fmla="*/ 89 h 97"/>
              <a:gd name="T56" fmla="*/ 78 w 88"/>
              <a:gd name="T57" fmla="*/ 81 h 97"/>
              <a:gd name="T58" fmla="*/ 70 w 88"/>
              <a:gd name="T59" fmla="*/ 89 h 97"/>
              <a:gd name="T60" fmla="*/ 69 w 88"/>
              <a:gd name="T61" fmla="*/ 89 h 97"/>
              <a:gd name="T62" fmla="*/ 35 w 88"/>
              <a:gd name="T63" fmla="*/ 86 h 97"/>
              <a:gd name="T64" fmla="*/ 28 w 88"/>
              <a:gd name="T65" fmla="*/ 78 h 97"/>
              <a:gd name="T66" fmla="*/ 28 w 88"/>
              <a:gd name="T67" fmla="*/ 37 h 97"/>
              <a:gd name="T68" fmla="*/ 28 w 88"/>
              <a:gd name="T69" fmla="*/ 12 h 97"/>
              <a:gd name="T70" fmla="*/ 37 w 88"/>
              <a:gd name="T71" fmla="*/ 34 h 97"/>
              <a:gd name="T72" fmla="*/ 36 w 88"/>
              <a:gd name="T73" fmla="*/ 41 h 97"/>
              <a:gd name="T74" fmla="*/ 37 w 88"/>
              <a:gd name="T75" fmla="*/ 44 h 97"/>
              <a:gd name="T76" fmla="*/ 40 w 88"/>
              <a:gd name="T77" fmla="*/ 45 h 97"/>
              <a:gd name="T78" fmla="*/ 71 w 88"/>
              <a:gd name="T79" fmla="*/ 43 h 97"/>
              <a:gd name="T80" fmla="*/ 78 w 88"/>
              <a:gd name="T81" fmla="*/ 45 h 97"/>
              <a:gd name="T82" fmla="*/ 80 w 88"/>
              <a:gd name="T83" fmla="*/ 51 h 97"/>
              <a:gd name="T84" fmla="*/ 78 w 88"/>
              <a:gd name="T85" fmla="*/ 81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8" h="97">
                <a:moveTo>
                  <a:pt x="84" y="39"/>
                </a:moveTo>
                <a:cubicBezTo>
                  <a:pt x="81" y="36"/>
                  <a:pt x="77" y="33"/>
                  <a:pt x="72" y="33"/>
                </a:cubicBezTo>
                <a:cubicBezTo>
                  <a:pt x="72" y="33"/>
                  <a:pt x="71" y="33"/>
                  <a:pt x="71" y="33"/>
                </a:cubicBezTo>
                <a:cubicBezTo>
                  <a:pt x="45" y="36"/>
                  <a:pt x="45" y="36"/>
                  <a:pt x="45" y="36"/>
                </a:cubicBezTo>
                <a:cubicBezTo>
                  <a:pt x="45" y="34"/>
                  <a:pt x="45" y="34"/>
                  <a:pt x="45" y="34"/>
                </a:cubicBezTo>
                <a:cubicBezTo>
                  <a:pt x="47" y="20"/>
                  <a:pt x="39" y="7"/>
                  <a:pt x="26" y="1"/>
                </a:cubicBezTo>
                <a:cubicBezTo>
                  <a:pt x="24" y="0"/>
                  <a:pt x="23" y="1"/>
                  <a:pt x="22" y="2"/>
                </a:cubicBezTo>
                <a:cubicBezTo>
                  <a:pt x="21" y="3"/>
                  <a:pt x="20" y="4"/>
                  <a:pt x="20" y="5"/>
                </a:cubicBezTo>
                <a:cubicBezTo>
                  <a:pt x="20" y="33"/>
                  <a:pt x="20" y="33"/>
                  <a:pt x="20" y="33"/>
                </a:cubicBezTo>
                <a:cubicBezTo>
                  <a:pt x="4" y="33"/>
                  <a:pt x="4" y="33"/>
                  <a:pt x="4" y="33"/>
                </a:cubicBezTo>
                <a:cubicBezTo>
                  <a:pt x="2" y="33"/>
                  <a:pt x="0" y="35"/>
                  <a:pt x="0" y="37"/>
                </a:cubicBezTo>
                <a:cubicBezTo>
                  <a:pt x="0" y="93"/>
                  <a:pt x="0" y="93"/>
                  <a:pt x="0" y="93"/>
                </a:cubicBezTo>
                <a:cubicBezTo>
                  <a:pt x="0" y="95"/>
                  <a:pt x="2" y="97"/>
                  <a:pt x="4" y="97"/>
                </a:cubicBezTo>
                <a:cubicBezTo>
                  <a:pt x="24" y="97"/>
                  <a:pt x="24" y="97"/>
                  <a:pt x="24" y="97"/>
                </a:cubicBezTo>
                <a:cubicBezTo>
                  <a:pt x="26" y="97"/>
                  <a:pt x="28" y="95"/>
                  <a:pt x="28" y="93"/>
                </a:cubicBezTo>
                <a:cubicBezTo>
                  <a:pt x="28" y="92"/>
                  <a:pt x="28" y="92"/>
                  <a:pt x="28" y="92"/>
                </a:cubicBezTo>
                <a:cubicBezTo>
                  <a:pt x="30" y="93"/>
                  <a:pt x="32" y="94"/>
                  <a:pt x="35" y="94"/>
                </a:cubicBezTo>
                <a:cubicBezTo>
                  <a:pt x="69" y="97"/>
                  <a:pt x="69" y="97"/>
                  <a:pt x="69" y="97"/>
                </a:cubicBezTo>
                <a:cubicBezTo>
                  <a:pt x="69" y="97"/>
                  <a:pt x="70" y="97"/>
                  <a:pt x="70" y="97"/>
                </a:cubicBezTo>
                <a:cubicBezTo>
                  <a:pt x="78" y="97"/>
                  <a:pt x="85" y="90"/>
                  <a:pt x="86" y="82"/>
                </a:cubicBezTo>
                <a:cubicBezTo>
                  <a:pt x="88" y="52"/>
                  <a:pt x="88" y="52"/>
                  <a:pt x="88" y="52"/>
                </a:cubicBezTo>
                <a:cubicBezTo>
                  <a:pt x="88" y="47"/>
                  <a:pt x="87" y="42"/>
                  <a:pt x="84" y="39"/>
                </a:cubicBezTo>
                <a:close/>
                <a:moveTo>
                  <a:pt x="20" y="89"/>
                </a:moveTo>
                <a:cubicBezTo>
                  <a:pt x="8" y="89"/>
                  <a:pt x="8" y="89"/>
                  <a:pt x="8" y="89"/>
                </a:cubicBezTo>
                <a:cubicBezTo>
                  <a:pt x="8" y="41"/>
                  <a:pt x="8" y="41"/>
                  <a:pt x="8" y="41"/>
                </a:cubicBezTo>
                <a:cubicBezTo>
                  <a:pt x="20" y="41"/>
                  <a:pt x="20" y="41"/>
                  <a:pt x="20" y="41"/>
                </a:cubicBezTo>
                <a:cubicBezTo>
                  <a:pt x="20" y="78"/>
                  <a:pt x="20" y="78"/>
                  <a:pt x="20" y="78"/>
                </a:cubicBezTo>
                <a:lnTo>
                  <a:pt x="20" y="89"/>
                </a:lnTo>
                <a:close/>
                <a:moveTo>
                  <a:pt x="78" y="81"/>
                </a:moveTo>
                <a:cubicBezTo>
                  <a:pt x="78" y="85"/>
                  <a:pt x="74" y="89"/>
                  <a:pt x="70" y="89"/>
                </a:cubicBezTo>
                <a:cubicBezTo>
                  <a:pt x="70" y="89"/>
                  <a:pt x="70" y="89"/>
                  <a:pt x="69" y="89"/>
                </a:cubicBezTo>
                <a:cubicBezTo>
                  <a:pt x="35" y="86"/>
                  <a:pt x="35" y="86"/>
                  <a:pt x="35" y="86"/>
                </a:cubicBezTo>
                <a:cubicBezTo>
                  <a:pt x="31" y="86"/>
                  <a:pt x="28" y="82"/>
                  <a:pt x="28" y="78"/>
                </a:cubicBezTo>
                <a:cubicBezTo>
                  <a:pt x="28" y="37"/>
                  <a:pt x="28" y="37"/>
                  <a:pt x="28" y="37"/>
                </a:cubicBezTo>
                <a:cubicBezTo>
                  <a:pt x="28" y="12"/>
                  <a:pt x="28" y="12"/>
                  <a:pt x="28" y="12"/>
                </a:cubicBezTo>
                <a:cubicBezTo>
                  <a:pt x="35" y="17"/>
                  <a:pt x="38" y="25"/>
                  <a:pt x="37" y="34"/>
                </a:cubicBezTo>
                <a:cubicBezTo>
                  <a:pt x="36" y="41"/>
                  <a:pt x="36" y="41"/>
                  <a:pt x="36" y="41"/>
                </a:cubicBezTo>
                <a:cubicBezTo>
                  <a:pt x="36" y="42"/>
                  <a:pt x="36" y="43"/>
                  <a:pt x="37" y="44"/>
                </a:cubicBezTo>
                <a:cubicBezTo>
                  <a:pt x="38" y="45"/>
                  <a:pt x="39" y="45"/>
                  <a:pt x="40" y="45"/>
                </a:cubicBezTo>
                <a:cubicBezTo>
                  <a:pt x="71" y="43"/>
                  <a:pt x="71" y="43"/>
                  <a:pt x="71" y="43"/>
                </a:cubicBezTo>
                <a:cubicBezTo>
                  <a:pt x="74" y="42"/>
                  <a:pt x="76" y="43"/>
                  <a:pt x="78" y="45"/>
                </a:cubicBezTo>
                <a:cubicBezTo>
                  <a:pt x="80" y="47"/>
                  <a:pt x="80" y="49"/>
                  <a:pt x="80" y="51"/>
                </a:cubicBezTo>
                <a:lnTo>
                  <a:pt x="78" y="8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11" name="Shape 3599">
            <a:extLst>
              <a:ext uri="{FF2B5EF4-FFF2-40B4-BE49-F238E27FC236}">
                <a16:creationId xmlns:a16="http://schemas.microsoft.com/office/drawing/2014/main" id="{24B78859-A20A-9F09-8018-955D68106DAD}"/>
              </a:ext>
            </a:extLst>
          </p:cNvPr>
          <p:cNvSpPr/>
          <p:nvPr/>
        </p:nvSpPr>
        <p:spPr>
          <a:xfrm rot="14730608">
            <a:off x="-1384181" y="3978218"/>
            <a:ext cx="327579" cy="327579"/>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7"/>
                  <a:pt x="5377" y="982"/>
                  <a:pt x="10800" y="982"/>
                </a:cubicBezTo>
                <a:cubicBezTo>
                  <a:pt x="16223" y="982"/>
                  <a:pt x="20618" y="5377"/>
                  <a:pt x="20618" y="10800"/>
                </a:cubicBezTo>
                <a:cubicBezTo>
                  <a:pt x="20618" y="16223"/>
                  <a:pt x="16223" y="20618"/>
                  <a:pt x="10800" y="20618"/>
                </a:cubicBezTo>
                <a:moveTo>
                  <a:pt x="10800" y="0"/>
                </a:moveTo>
                <a:cubicBezTo>
                  <a:pt x="4836" y="0"/>
                  <a:pt x="0" y="4836"/>
                  <a:pt x="0" y="10800"/>
                </a:cubicBezTo>
                <a:cubicBezTo>
                  <a:pt x="0" y="16765"/>
                  <a:pt x="4836" y="21600"/>
                  <a:pt x="10800" y="21600"/>
                </a:cubicBezTo>
                <a:cubicBezTo>
                  <a:pt x="16764" y="21600"/>
                  <a:pt x="21600" y="16765"/>
                  <a:pt x="21600" y="10800"/>
                </a:cubicBezTo>
                <a:cubicBezTo>
                  <a:pt x="21600" y="4836"/>
                  <a:pt x="16764" y="0"/>
                  <a:pt x="10800" y="0"/>
                </a:cubicBezTo>
                <a:moveTo>
                  <a:pt x="14236" y="16752"/>
                </a:moveTo>
                <a:cubicBezTo>
                  <a:pt x="14001" y="16887"/>
                  <a:pt x="13921" y="17188"/>
                  <a:pt x="14057" y="17422"/>
                </a:cubicBezTo>
                <a:cubicBezTo>
                  <a:pt x="14192" y="17658"/>
                  <a:pt x="14493" y="17738"/>
                  <a:pt x="14727" y="17602"/>
                </a:cubicBezTo>
                <a:cubicBezTo>
                  <a:pt x="14962" y="17467"/>
                  <a:pt x="15042" y="17167"/>
                  <a:pt x="14907" y="16932"/>
                </a:cubicBezTo>
                <a:cubicBezTo>
                  <a:pt x="14771" y="16697"/>
                  <a:pt x="14472" y="16617"/>
                  <a:pt x="14236" y="16752"/>
                </a:cubicBezTo>
                <a:moveTo>
                  <a:pt x="10800" y="11782"/>
                </a:moveTo>
                <a:cubicBezTo>
                  <a:pt x="10258" y="11782"/>
                  <a:pt x="9818" y="11342"/>
                  <a:pt x="9818" y="10800"/>
                </a:cubicBezTo>
                <a:cubicBezTo>
                  <a:pt x="9818" y="10258"/>
                  <a:pt x="10258" y="9818"/>
                  <a:pt x="10800" y="9818"/>
                </a:cubicBezTo>
                <a:cubicBezTo>
                  <a:pt x="11342" y="9818"/>
                  <a:pt x="11782" y="10258"/>
                  <a:pt x="11782" y="10800"/>
                </a:cubicBezTo>
                <a:cubicBezTo>
                  <a:pt x="11782" y="11342"/>
                  <a:pt x="11342" y="11782"/>
                  <a:pt x="10800" y="11782"/>
                </a:cubicBezTo>
                <a:moveTo>
                  <a:pt x="15218" y="10309"/>
                </a:moveTo>
                <a:lnTo>
                  <a:pt x="12694" y="10309"/>
                </a:lnTo>
                <a:cubicBezTo>
                  <a:pt x="12515" y="9624"/>
                  <a:pt x="11978" y="9084"/>
                  <a:pt x="11291" y="8906"/>
                </a:cubicBezTo>
                <a:lnTo>
                  <a:pt x="11291" y="3436"/>
                </a:lnTo>
                <a:cubicBezTo>
                  <a:pt x="11291" y="3166"/>
                  <a:pt x="11071" y="2945"/>
                  <a:pt x="10800" y="2945"/>
                </a:cubicBezTo>
                <a:cubicBezTo>
                  <a:pt x="10529" y="2945"/>
                  <a:pt x="10309" y="3166"/>
                  <a:pt x="10309" y="3436"/>
                </a:cubicBezTo>
                <a:lnTo>
                  <a:pt x="10309" y="8906"/>
                </a:lnTo>
                <a:cubicBezTo>
                  <a:pt x="9464" y="9125"/>
                  <a:pt x="8836" y="9886"/>
                  <a:pt x="8836" y="10800"/>
                </a:cubicBezTo>
                <a:cubicBezTo>
                  <a:pt x="8836" y="11885"/>
                  <a:pt x="9716" y="12764"/>
                  <a:pt x="10800" y="12764"/>
                </a:cubicBezTo>
                <a:cubicBezTo>
                  <a:pt x="11714" y="12764"/>
                  <a:pt x="12476" y="12137"/>
                  <a:pt x="12694" y="11291"/>
                </a:cubicBezTo>
                <a:lnTo>
                  <a:pt x="15218" y="11291"/>
                </a:lnTo>
                <a:cubicBezTo>
                  <a:pt x="15489" y="11291"/>
                  <a:pt x="15709" y="11072"/>
                  <a:pt x="15709" y="10800"/>
                </a:cubicBezTo>
                <a:cubicBezTo>
                  <a:pt x="15709" y="10529"/>
                  <a:pt x="15489" y="10309"/>
                  <a:pt x="15218" y="10309"/>
                </a:cubicBezTo>
                <a:moveTo>
                  <a:pt x="16932" y="6693"/>
                </a:moveTo>
                <a:cubicBezTo>
                  <a:pt x="16697" y="6829"/>
                  <a:pt x="16616" y="7129"/>
                  <a:pt x="16752" y="7364"/>
                </a:cubicBezTo>
                <a:cubicBezTo>
                  <a:pt x="16887" y="7599"/>
                  <a:pt x="17188" y="7679"/>
                  <a:pt x="17422" y="7543"/>
                </a:cubicBezTo>
                <a:cubicBezTo>
                  <a:pt x="17657" y="7408"/>
                  <a:pt x="17737" y="7108"/>
                  <a:pt x="17602" y="6873"/>
                </a:cubicBezTo>
                <a:cubicBezTo>
                  <a:pt x="17467" y="6638"/>
                  <a:pt x="17166" y="6557"/>
                  <a:pt x="16932" y="6693"/>
                </a:cubicBezTo>
                <a:moveTo>
                  <a:pt x="10800" y="17673"/>
                </a:moveTo>
                <a:cubicBezTo>
                  <a:pt x="10529" y="17673"/>
                  <a:pt x="10309" y="17893"/>
                  <a:pt x="10309" y="18164"/>
                </a:cubicBezTo>
                <a:cubicBezTo>
                  <a:pt x="10309" y="18435"/>
                  <a:pt x="10529" y="18655"/>
                  <a:pt x="10800" y="18655"/>
                </a:cubicBezTo>
                <a:cubicBezTo>
                  <a:pt x="11071" y="18655"/>
                  <a:pt x="11291" y="18435"/>
                  <a:pt x="11291" y="18164"/>
                </a:cubicBezTo>
                <a:cubicBezTo>
                  <a:pt x="11291" y="17893"/>
                  <a:pt x="11071" y="17673"/>
                  <a:pt x="10800" y="17673"/>
                </a:cubicBezTo>
                <a:moveTo>
                  <a:pt x="17422" y="14057"/>
                </a:moveTo>
                <a:cubicBezTo>
                  <a:pt x="17188" y="13921"/>
                  <a:pt x="16887" y="14001"/>
                  <a:pt x="16752" y="14236"/>
                </a:cubicBezTo>
                <a:cubicBezTo>
                  <a:pt x="16616" y="14472"/>
                  <a:pt x="16697" y="14772"/>
                  <a:pt x="16932" y="14907"/>
                </a:cubicBezTo>
                <a:cubicBezTo>
                  <a:pt x="17166" y="15043"/>
                  <a:pt x="17467" y="14962"/>
                  <a:pt x="17602" y="14727"/>
                </a:cubicBezTo>
                <a:cubicBezTo>
                  <a:pt x="17737" y="14492"/>
                  <a:pt x="17657" y="14192"/>
                  <a:pt x="17422" y="14057"/>
                </a:cubicBezTo>
                <a:moveTo>
                  <a:pt x="4668" y="6693"/>
                </a:moveTo>
                <a:cubicBezTo>
                  <a:pt x="4433" y="6557"/>
                  <a:pt x="4133" y="6638"/>
                  <a:pt x="3998" y="6873"/>
                </a:cubicBezTo>
                <a:cubicBezTo>
                  <a:pt x="3863" y="7108"/>
                  <a:pt x="3942" y="7408"/>
                  <a:pt x="4178" y="7543"/>
                </a:cubicBezTo>
                <a:cubicBezTo>
                  <a:pt x="4412" y="7679"/>
                  <a:pt x="4713" y="7599"/>
                  <a:pt x="4848" y="7364"/>
                </a:cubicBezTo>
                <a:cubicBezTo>
                  <a:pt x="4984" y="7129"/>
                  <a:pt x="4903" y="6829"/>
                  <a:pt x="4668" y="6693"/>
                </a:cubicBezTo>
                <a:moveTo>
                  <a:pt x="14236" y="4848"/>
                </a:moveTo>
                <a:cubicBezTo>
                  <a:pt x="14472" y="4984"/>
                  <a:pt x="14771" y="4903"/>
                  <a:pt x="14907" y="4669"/>
                </a:cubicBezTo>
                <a:cubicBezTo>
                  <a:pt x="15042" y="4434"/>
                  <a:pt x="14962" y="4134"/>
                  <a:pt x="14727" y="3998"/>
                </a:cubicBezTo>
                <a:cubicBezTo>
                  <a:pt x="14493" y="3863"/>
                  <a:pt x="14192" y="3943"/>
                  <a:pt x="14057" y="4178"/>
                </a:cubicBezTo>
                <a:cubicBezTo>
                  <a:pt x="13921" y="4412"/>
                  <a:pt x="14001" y="4713"/>
                  <a:pt x="14236" y="4848"/>
                </a:cubicBezTo>
                <a:moveTo>
                  <a:pt x="3436" y="10309"/>
                </a:moveTo>
                <a:cubicBezTo>
                  <a:pt x="3166" y="10309"/>
                  <a:pt x="2945" y="10529"/>
                  <a:pt x="2945" y="10800"/>
                </a:cubicBezTo>
                <a:cubicBezTo>
                  <a:pt x="2945" y="11072"/>
                  <a:pt x="3166" y="11291"/>
                  <a:pt x="3436" y="11291"/>
                </a:cubicBezTo>
                <a:cubicBezTo>
                  <a:pt x="3707" y="11291"/>
                  <a:pt x="3927" y="11072"/>
                  <a:pt x="3927" y="10800"/>
                </a:cubicBezTo>
                <a:cubicBezTo>
                  <a:pt x="3927" y="10529"/>
                  <a:pt x="3707" y="10309"/>
                  <a:pt x="3436" y="10309"/>
                </a:cubicBezTo>
                <a:moveTo>
                  <a:pt x="6873" y="3998"/>
                </a:moveTo>
                <a:cubicBezTo>
                  <a:pt x="6638" y="4134"/>
                  <a:pt x="6558" y="4434"/>
                  <a:pt x="6693" y="4669"/>
                </a:cubicBezTo>
                <a:cubicBezTo>
                  <a:pt x="6829" y="4903"/>
                  <a:pt x="7129" y="4984"/>
                  <a:pt x="7364" y="4848"/>
                </a:cubicBezTo>
                <a:cubicBezTo>
                  <a:pt x="7599" y="4713"/>
                  <a:pt x="7679" y="4412"/>
                  <a:pt x="7543" y="4178"/>
                </a:cubicBezTo>
                <a:cubicBezTo>
                  <a:pt x="7408" y="3943"/>
                  <a:pt x="7108" y="3863"/>
                  <a:pt x="6873" y="3998"/>
                </a:cubicBezTo>
                <a:moveTo>
                  <a:pt x="4178" y="14057"/>
                </a:moveTo>
                <a:cubicBezTo>
                  <a:pt x="3942" y="14192"/>
                  <a:pt x="3863" y="14492"/>
                  <a:pt x="3998" y="14727"/>
                </a:cubicBezTo>
                <a:cubicBezTo>
                  <a:pt x="4133" y="14962"/>
                  <a:pt x="4433" y="15043"/>
                  <a:pt x="4668" y="14907"/>
                </a:cubicBezTo>
                <a:cubicBezTo>
                  <a:pt x="4903" y="14772"/>
                  <a:pt x="4984" y="14472"/>
                  <a:pt x="4848" y="14236"/>
                </a:cubicBezTo>
                <a:cubicBezTo>
                  <a:pt x="4713" y="14001"/>
                  <a:pt x="4412" y="13921"/>
                  <a:pt x="4178" y="14057"/>
                </a:cubicBezTo>
                <a:moveTo>
                  <a:pt x="7364" y="16752"/>
                </a:moveTo>
                <a:cubicBezTo>
                  <a:pt x="7129" y="16617"/>
                  <a:pt x="6829" y="16697"/>
                  <a:pt x="6693" y="16932"/>
                </a:cubicBezTo>
                <a:cubicBezTo>
                  <a:pt x="6558" y="17167"/>
                  <a:pt x="6638" y="17467"/>
                  <a:pt x="6873" y="17602"/>
                </a:cubicBezTo>
                <a:cubicBezTo>
                  <a:pt x="7108" y="17738"/>
                  <a:pt x="7408" y="17658"/>
                  <a:pt x="7543" y="17422"/>
                </a:cubicBezTo>
                <a:cubicBezTo>
                  <a:pt x="7679" y="17188"/>
                  <a:pt x="7599" y="16887"/>
                  <a:pt x="7364" y="16752"/>
                </a:cubicBezTo>
                <a:moveTo>
                  <a:pt x="18164" y="10309"/>
                </a:moveTo>
                <a:cubicBezTo>
                  <a:pt x="17893" y="10309"/>
                  <a:pt x="17673" y="10529"/>
                  <a:pt x="17673" y="10800"/>
                </a:cubicBezTo>
                <a:cubicBezTo>
                  <a:pt x="17673" y="11072"/>
                  <a:pt x="17893" y="11291"/>
                  <a:pt x="18164" y="11291"/>
                </a:cubicBezTo>
                <a:cubicBezTo>
                  <a:pt x="18434" y="11291"/>
                  <a:pt x="18655" y="11072"/>
                  <a:pt x="18655" y="10800"/>
                </a:cubicBezTo>
                <a:cubicBezTo>
                  <a:pt x="18655" y="10529"/>
                  <a:pt x="18434" y="10309"/>
                  <a:pt x="18164" y="10309"/>
                </a:cubicBezTo>
              </a:path>
            </a:pathLst>
          </a:custGeom>
          <a:solidFill>
            <a:schemeClr val="bg1"/>
          </a:solidFill>
          <a:ln w="12700">
            <a:miter lim="400000"/>
          </a:ln>
        </p:spPr>
        <p:txBody>
          <a:bodyPr lIns="38100" tIns="38100" rIns="38100" bIns="38100" anchor="ctr"/>
          <a:lstStyle/>
          <a:p>
            <a:endParaRPr>
              <a:solidFill>
                <a:prstClr val="black"/>
              </a:solidFill>
            </a:endParaRPr>
          </a:p>
        </p:txBody>
      </p:sp>
      <p:sp>
        <p:nvSpPr>
          <p:cNvPr id="112" name="Shape 3647">
            <a:extLst>
              <a:ext uri="{FF2B5EF4-FFF2-40B4-BE49-F238E27FC236}">
                <a16:creationId xmlns:a16="http://schemas.microsoft.com/office/drawing/2014/main" id="{EDE7EDED-97DA-66E0-E223-AE08A6524CCA}"/>
              </a:ext>
            </a:extLst>
          </p:cNvPr>
          <p:cNvSpPr/>
          <p:nvPr/>
        </p:nvSpPr>
        <p:spPr>
          <a:xfrm rot="14730608">
            <a:off x="-1578934" y="2385599"/>
            <a:ext cx="297799" cy="327579"/>
          </a:xfrm>
          <a:custGeom>
            <a:avLst/>
            <a:gdLst/>
            <a:ahLst/>
            <a:cxnLst>
              <a:cxn ang="0">
                <a:pos x="wd2" y="hd2"/>
              </a:cxn>
              <a:cxn ang="5400000">
                <a:pos x="wd2" y="hd2"/>
              </a:cxn>
              <a:cxn ang="10800000">
                <a:pos x="wd2" y="hd2"/>
              </a:cxn>
              <a:cxn ang="16200000">
                <a:pos x="wd2" y="hd2"/>
              </a:cxn>
            </a:cxnLst>
            <a:rect l="0" t="0" r="r" b="b"/>
            <a:pathLst>
              <a:path w="21600" h="21600" extrusionOk="0">
                <a:moveTo>
                  <a:pt x="10800" y="4909"/>
                </a:moveTo>
                <a:cubicBezTo>
                  <a:pt x="5432" y="4909"/>
                  <a:pt x="1080" y="4030"/>
                  <a:pt x="1080" y="2945"/>
                </a:cubicBezTo>
                <a:cubicBezTo>
                  <a:pt x="1080" y="1861"/>
                  <a:pt x="5432" y="982"/>
                  <a:pt x="10800" y="982"/>
                </a:cubicBezTo>
                <a:cubicBezTo>
                  <a:pt x="16168" y="982"/>
                  <a:pt x="20520" y="1861"/>
                  <a:pt x="20520" y="2945"/>
                </a:cubicBezTo>
                <a:cubicBezTo>
                  <a:pt x="20520" y="4030"/>
                  <a:pt x="16168" y="4909"/>
                  <a:pt x="10800" y="4909"/>
                </a:cubicBezTo>
                <a:moveTo>
                  <a:pt x="16305" y="8659"/>
                </a:moveTo>
                <a:cubicBezTo>
                  <a:pt x="14130" y="10260"/>
                  <a:pt x="11880" y="11916"/>
                  <a:pt x="11880" y="14727"/>
                </a:cubicBezTo>
                <a:cubicBezTo>
                  <a:pt x="11880" y="17561"/>
                  <a:pt x="11880" y="19270"/>
                  <a:pt x="11642" y="20135"/>
                </a:cubicBezTo>
                <a:cubicBezTo>
                  <a:pt x="11522" y="20573"/>
                  <a:pt x="11509" y="20618"/>
                  <a:pt x="10800" y="20618"/>
                </a:cubicBezTo>
                <a:cubicBezTo>
                  <a:pt x="10091" y="20618"/>
                  <a:pt x="10078" y="20573"/>
                  <a:pt x="9957" y="20135"/>
                </a:cubicBezTo>
                <a:cubicBezTo>
                  <a:pt x="9818" y="19627"/>
                  <a:pt x="9761" y="18820"/>
                  <a:pt x="9738" y="17673"/>
                </a:cubicBezTo>
                <a:lnTo>
                  <a:pt x="10260" y="17673"/>
                </a:lnTo>
                <a:cubicBezTo>
                  <a:pt x="10558" y="17673"/>
                  <a:pt x="10800" y="17453"/>
                  <a:pt x="10800" y="17182"/>
                </a:cubicBezTo>
                <a:cubicBezTo>
                  <a:pt x="10800" y="16911"/>
                  <a:pt x="10558" y="16691"/>
                  <a:pt x="10260" y="16691"/>
                </a:cubicBezTo>
                <a:lnTo>
                  <a:pt x="9724" y="16691"/>
                </a:lnTo>
                <a:cubicBezTo>
                  <a:pt x="9722" y="16381"/>
                  <a:pt x="9721" y="16059"/>
                  <a:pt x="9721" y="15709"/>
                </a:cubicBezTo>
                <a:lnTo>
                  <a:pt x="10260" y="15709"/>
                </a:lnTo>
                <a:cubicBezTo>
                  <a:pt x="10558" y="15709"/>
                  <a:pt x="10800" y="15489"/>
                  <a:pt x="10800" y="15218"/>
                </a:cubicBezTo>
                <a:cubicBezTo>
                  <a:pt x="10800" y="14947"/>
                  <a:pt x="10558" y="14727"/>
                  <a:pt x="10260" y="14727"/>
                </a:cubicBezTo>
                <a:lnTo>
                  <a:pt x="9720" y="14727"/>
                </a:lnTo>
                <a:cubicBezTo>
                  <a:pt x="9720" y="11916"/>
                  <a:pt x="7470" y="10260"/>
                  <a:pt x="5295" y="8659"/>
                </a:cubicBezTo>
                <a:cubicBezTo>
                  <a:pt x="3543" y="7370"/>
                  <a:pt x="1872" y="6139"/>
                  <a:pt x="1294" y="4344"/>
                </a:cubicBezTo>
                <a:cubicBezTo>
                  <a:pt x="3119" y="5266"/>
                  <a:pt x="6691" y="5891"/>
                  <a:pt x="10800" y="5891"/>
                </a:cubicBezTo>
                <a:cubicBezTo>
                  <a:pt x="14905" y="5891"/>
                  <a:pt x="18475" y="5266"/>
                  <a:pt x="20302" y="4347"/>
                </a:cubicBezTo>
                <a:cubicBezTo>
                  <a:pt x="19721" y="6143"/>
                  <a:pt x="18053" y="7373"/>
                  <a:pt x="16305" y="8659"/>
                </a:cubicBezTo>
                <a:moveTo>
                  <a:pt x="10800" y="0"/>
                </a:moveTo>
                <a:cubicBezTo>
                  <a:pt x="4835" y="0"/>
                  <a:pt x="0" y="1319"/>
                  <a:pt x="0" y="2945"/>
                </a:cubicBezTo>
                <a:cubicBezTo>
                  <a:pt x="0" y="8836"/>
                  <a:pt x="8640" y="9818"/>
                  <a:pt x="8640" y="14727"/>
                </a:cubicBezTo>
                <a:lnTo>
                  <a:pt x="8640" y="15217"/>
                </a:lnTo>
                <a:lnTo>
                  <a:pt x="8640" y="15218"/>
                </a:lnTo>
                <a:lnTo>
                  <a:pt x="8640" y="15219"/>
                </a:lnTo>
                <a:cubicBezTo>
                  <a:pt x="8641" y="15938"/>
                  <a:pt x="8642" y="16572"/>
                  <a:pt x="8649" y="17142"/>
                </a:cubicBezTo>
                <a:cubicBezTo>
                  <a:pt x="8647" y="17155"/>
                  <a:pt x="8640" y="17168"/>
                  <a:pt x="8640" y="17182"/>
                </a:cubicBezTo>
                <a:cubicBezTo>
                  <a:pt x="8640" y="17199"/>
                  <a:pt x="8648" y="17212"/>
                  <a:pt x="8651" y="17230"/>
                </a:cubicBezTo>
                <a:cubicBezTo>
                  <a:pt x="8699" y="20896"/>
                  <a:pt x="8995" y="21600"/>
                  <a:pt x="10800" y="21600"/>
                </a:cubicBezTo>
                <a:cubicBezTo>
                  <a:pt x="12960" y="21600"/>
                  <a:pt x="12960" y="20618"/>
                  <a:pt x="12960" y="14727"/>
                </a:cubicBezTo>
                <a:cubicBezTo>
                  <a:pt x="12960" y="9818"/>
                  <a:pt x="21600" y="8836"/>
                  <a:pt x="21600" y="2945"/>
                </a:cubicBezTo>
                <a:cubicBezTo>
                  <a:pt x="21600" y="1319"/>
                  <a:pt x="16765" y="0"/>
                  <a:pt x="10800" y="0"/>
                </a:cubicBezTo>
              </a:path>
            </a:pathLst>
          </a:custGeom>
          <a:solidFill>
            <a:schemeClr val="bg1"/>
          </a:solidFill>
          <a:ln w="12700">
            <a:miter lim="400000"/>
          </a:ln>
        </p:spPr>
        <p:txBody>
          <a:bodyPr lIns="38100" tIns="38100" rIns="38100" bIns="38100" anchor="ctr"/>
          <a:lstStyle/>
          <a:p>
            <a:endParaRPr>
              <a:solidFill>
                <a:prstClr val="black"/>
              </a:solidFill>
            </a:endParaRPr>
          </a:p>
        </p:txBody>
      </p:sp>
      <p:pic>
        <p:nvPicPr>
          <p:cNvPr id="113" name="Graphic 112" descr="Hourglass">
            <a:extLst>
              <a:ext uri="{FF2B5EF4-FFF2-40B4-BE49-F238E27FC236}">
                <a16:creationId xmlns:a16="http://schemas.microsoft.com/office/drawing/2014/main" id="{F1E94DC2-634B-1B11-5CE4-DB095287494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4730608">
            <a:off x="-1088379" y="3459804"/>
            <a:ext cx="327579" cy="327579"/>
          </a:xfrm>
          <a:prstGeom prst="rect">
            <a:avLst/>
          </a:prstGeom>
        </p:spPr>
      </p:pic>
      <p:pic>
        <p:nvPicPr>
          <p:cNvPr id="114" name="Graphic 113" descr="Database">
            <a:extLst>
              <a:ext uri="{FF2B5EF4-FFF2-40B4-BE49-F238E27FC236}">
                <a16:creationId xmlns:a16="http://schemas.microsoft.com/office/drawing/2014/main" id="{B8A25CA3-D5D6-10DC-B6F1-5A558C7F15B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4730608">
            <a:off x="-1133224" y="2868390"/>
            <a:ext cx="327579" cy="327579"/>
          </a:xfrm>
          <a:prstGeom prst="rect">
            <a:avLst/>
          </a:prstGeom>
        </p:spPr>
      </p:pic>
      <p:sp>
        <p:nvSpPr>
          <p:cNvPr id="20" name="!!2">
            <a:extLst>
              <a:ext uri="{FF2B5EF4-FFF2-40B4-BE49-F238E27FC236}">
                <a16:creationId xmlns:a16="http://schemas.microsoft.com/office/drawing/2014/main" id="{26E2A777-07AC-644C-E4C2-8C754748ECEE}"/>
              </a:ext>
            </a:extLst>
          </p:cNvPr>
          <p:cNvSpPr/>
          <p:nvPr/>
        </p:nvSpPr>
        <p:spPr>
          <a:xfrm>
            <a:off x="6052075" y="1577180"/>
            <a:ext cx="7355705" cy="3703641"/>
          </a:xfrm>
          <a:prstGeom prst="roundRect">
            <a:avLst>
              <a:gd name="adj" fmla="val 11801"/>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1" name="Subtitle 2">
            <a:extLst>
              <a:ext uri="{FF2B5EF4-FFF2-40B4-BE49-F238E27FC236}">
                <a16:creationId xmlns:a16="http://schemas.microsoft.com/office/drawing/2014/main" id="{BFC56DAA-E2C6-15F7-2EE9-C0D005AD0DFB}"/>
              </a:ext>
            </a:extLst>
          </p:cNvPr>
          <p:cNvSpPr txBox="1">
            <a:spLocks/>
          </p:cNvSpPr>
          <p:nvPr/>
        </p:nvSpPr>
        <p:spPr>
          <a:xfrm>
            <a:off x="827205" y="2635248"/>
            <a:ext cx="4702058" cy="2579617"/>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2000"/>
              </a:lnSpc>
              <a:spcBef>
                <a:spcPts val="600"/>
              </a:spcBef>
            </a:pPr>
            <a:r>
              <a:rPr lang="en-US" sz="1200" dirty="0">
                <a:solidFill>
                  <a:schemeClr val="bg1"/>
                </a:solidFill>
                <a:latin typeface="Lato Light" panose="020F0302020204030203" pitchFamily="34" charset="77"/>
              </a:rPr>
              <a:t>Lorem ipsum dolor sit </a:t>
            </a:r>
            <a:r>
              <a:rPr lang="en-US" sz="1200" dirty="0" err="1">
                <a:solidFill>
                  <a:schemeClr val="bg1"/>
                </a:solidFill>
                <a:latin typeface="Lato Light" panose="020F0302020204030203" pitchFamily="34" charset="77"/>
              </a:rPr>
              <a:t>amet</a:t>
            </a:r>
            <a:r>
              <a:rPr lang="en-US" sz="1200" dirty="0">
                <a:solidFill>
                  <a:schemeClr val="bg1"/>
                </a:solidFill>
                <a:latin typeface="Lato Light" panose="020F0302020204030203" pitchFamily="34" charset="77"/>
              </a:rPr>
              <a:t>, </a:t>
            </a:r>
            <a:r>
              <a:rPr lang="en-US" sz="1200" dirty="0" err="1">
                <a:solidFill>
                  <a:schemeClr val="bg1"/>
                </a:solidFill>
                <a:latin typeface="Lato Light" panose="020F0302020204030203" pitchFamily="34" charset="77"/>
              </a:rPr>
              <a:t>consectetur</a:t>
            </a:r>
            <a:r>
              <a:rPr lang="en-US" sz="1200" dirty="0">
                <a:solidFill>
                  <a:schemeClr val="bg1"/>
                </a:solidFill>
                <a:latin typeface="Lato Light" panose="020F0302020204030203" pitchFamily="34" charset="77"/>
              </a:rPr>
              <a:t> </a:t>
            </a:r>
            <a:r>
              <a:rPr lang="en-US" sz="1200" dirty="0" err="1">
                <a:solidFill>
                  <a:schemeClr val="bg1"/>
                </a:solidFill>
                <a:latin typeface="Lato Light" panose="020F0302020204030203" pitchFamily="34" charset="77"/>
              </a:rPr>
              <a:t>adipiscing</a:t>
            </a:r>
            <a:r>
              <a:rPr lang="en-US" sz="1200" dirty="0">
                <a:solidFill>
                  <a:schemeClr val="bg1"/>
                </a:solidFill>
                <a:latin typeface="Lato Light" panose="020F0302020204030203" pitchFamily="34" charset="77"/>
              </a:rPr>
              <a:t> </a:t>
            </a:r>
            <a:r>
              <a:rPr lang="en-US" sz="1200" dirty="0" err="1">
                <a:solidFill>
                  <a:schemeClr val="bg1"/>
                </a:solidFill>
                <a:latin typeface="Lato Light" panose="020F0302020204030203" pitchFamily="34" charset="77"/>
              </a:rPr>
              <a:t>elit</a:t>
            </a:r>
            <a:r>
              <a:rPr lang="en-US" sz="1200" dirty="0">
                <a:solidFill>
                  <a:schemeClr val="bg1"/>
                </a:solidFill>
                <a:latin typeface="Lato Light" panose="020F0302020204030203" pitchFamily="34" charset="77"/>
              </a:rPr>
              <a:t>. </a:t>
            </a:r>
            <a:r>
              <a:rPr lang="en-US" sz="1200" dirty="0" err="1">
                <a:solidFill>
                  <a:schemeClr val="bg1"/>
                </a:solidFill>
                <a:latin typeface="Lato Light" panose="020F0302020204030203" pitchFamily="34" charset="77"/>
              </a:rPr>
              <a:t>Phasellus</a:t>
            </a:r>
            <a:r>
              <a:rPr lang="en-US" sz="1200" dirty="0">
                <a:solidFill>
                  <a:schemeClr val="bg1"/>
                </a:solidFill>
                <a:latin typeface="Lato Light" panose="020F0302020204030203" pitchFamily="34" charset="77"/>
              </a:rPr>
              <a:t> </a:t>
            </a:r>
            <a:r>
              <a:rPr lang="en-US" sz="1200" dirty="0" err="1">
                <a:solidFill>
                  <a:schemeClr val="bg1"/>
                </a:solidFill>
                <a:latin typeface="Lato Light" panose="020F0302020204030203" pitchFamily="34" charset="77"/>
              </a:rPr>
              <a:t>pretium</a:t>
            </a:r>
            <a:r>
              <a:rPr lang="en-US" sz="1200" dirty="0">
                <a:solidFill>
                  <a:schemeClr val="bg1"/>
                </a:solidFill>
                <a:latin typeface="Lato Light" panose="020F0302020204030203" pitchFamily="34" charset="77"/>
              </a:rPr>
              <a:t> </a:t>
            </a:r>
            <a:r>
              <a:rPr lang="en-US" sz="1200" dirty="0" err="1">
                <a:solidFill>
                  <a:schemeClr val="bg1"/>
                </a:solidFill>
                <a:latin typeface="Lato Light" panose="020F0302020204030203" pitchFamily="34" charset="77"/>
              </a:rPr>
              <a:t>lacus</a:t>
            </a:r>
            <a:r>
              <a:rPr lang="en-US" sz="1200" dirty="0">
                <a:solidFill>
                  <a:schemeClr val="bg1"/>
                </a:solidFill>
                <a:latin typeface="Lato Light" panose="020F0302020204030203" pitchFamily="34" charset="77"/>
              </a:rPr>
              <a:t> </a:t>
            </a:r>
            <a:r>
              <a:rPr lang="en-US" sz="1200" dirty="0" err="1">
                <a:solidFill>
                  <a:schemeClr val="bg1"/>
                </a:solidFill>
                <a:latin typeface="Lato Light" panose="020F0302020204030203" pitchFamily="34" charset="77"/>
              </a:rPr>
              <a:t>eu</a:t>
            </a:r>
            <a:r>
              <a:rPr lang="en-US" sz="1200" dirty="0">
                <a:solidFill>
                  <a:schemeClr val="bg1"/>
                </a:solidFill>
                <a:latin typeface="Lato Light" panose="020F0302020204030203" pitchFamily="34" charset="77"/>
              </a:rPr>
              <a:t> </a:t>
            </a:r>
            <a:r>
              <a:rPr lang="en-US" sz="1200" dirty="0" err="1">
                <a:solidFill>
                  <a:schemeClr val="bg1"/>
                </a:solidFill>
                <a:latin typeface="Lato Light" panose="020F0302020204030203" pitchFamily="34" charset="77"/>
              </a:rPr>
              <a:t>nunc</a:t>
            </a:r>
            <a:r>
              <a:rPr lang="en-US" sz="1200" dirty="0">
                <a:solidFill>
                  <a:schemeClr val="bg1"/>
                </a:solidFill>
                <a:latin typeface="Lato Light" panose="020F0302020204030203" pitchFamily="34" charset="77"/>
              </a:rPr>
              <a:t> </a:t>
            </a:r>
            <a:r>
              <a:rPr lang="en-US" sz="1200" dirty="0" err="1">
                <a:solidFill>
                  <a:schemeClr val="bg1"/>
                </a:solidFill>
                <a:latin typeface="Lato Light" panose="020F0302020204030203" pitchFamily="34" charset="77"/>
              </a:rPr>
              <a:t>dapibus</a:t>
            </a:r>
            <a:r>
              <a:rPr lang="en-US" sz="1200" dirty="0">
                <a:solidFill>
                  <a:schemeClr val="bg1"/>
                </a:solidFill>
                <a:latin typeface="Lato Light" panose="020F0302020204030203" pitchFamily="34" charset="77"/>
              </a:rPr>
              <a:t> </a:t>
            </a:r>
            <a:r>
              <a:rPr lang="en-US" sz="1200" dirty="0" err="1">
                <a:solidFill>
                  <a:schemeClr val="bg1"/>
                </a:solidFill>
                <a:latin typeface="Lato Light" panose="020F0302020204030203" pitchFamily="34" charset="77"/>
              </a:rPr>
              <a:t>consectetur</a:t>
            </a:r>
            <a:r>
              <a:rPr lang="en-US" sz="1200" dirty="0">
                <a:solidFill>
                  <a:schemeClr val="bg1"/>
                </a:solidFill>
                <a:latin typeface="Lato Light" panose="020F0302020204030203" pitchFamily="34" charset="77"/>
              </a:rPr>
              <a:t> </a:t>
            </a:r>
            <a:r>
              <a:rPr lang="en-US" sz="1200" dirty="0" err="1">
                <a:solidFill>
                  <a:schemeClr val="bg1"/>
                </a:solidFill>
                <a:latin typeface="Lato Light" panose="020F0302020204030203" pitchFamily="34" charset="77"/>
              </a:rPr>
              <a:t>eget</a:t>
            </a:r>
            <a:r>
              <a:rPr lang="en-US" sz="1200" dirty="0">
                <a:solidFill>
                  <a:schemeClr val="bg1"/>
                </a:solidFill>
                <a:latin typeface="Lato Light" panose="020F0302020204030203" pitchFamily="34" charset="77"/>
              </a:rPr>
              <a:t> vitae </a:t>
            </a:r>
            <a:r>
              <a:rPr lang="en-US" sz="1200" dirty="0" err="1">
                <a:solidFill>
                  <a:schemeClr val="bg1"/>
                </a:solidFill>
                <a:latin typeface="Lato Light" panose="020F0302020204030203" pitchFamily="34" charset="77"/>
              </a:rPr>
              <a:t>mauris</a:t>
            </a:r>
            <a:r>
              <a:rPr lang="en-US" sz="1200" dirty="0">
                <a:solidFill>
                  <a:schemeClr val="bg1"/>
                </a:solidFill>
                <a:latin typeface="Lato Light" panose="020F0302020204030203" pitchFamily="34" charset="77"/>
              </a:rPr>
              <a:t>. Morbi </a:t>
            </a:r>
            <a:r>
              <a:rPr lang="en-US" sz="1200" dirty="0" err="1">
                <a:solidFill>
                  <a:schemeClr val="bg1"/>
                </a:solidFill>
                <a:latin typeface="Lato Light" panose="020F0302020204030203" pitchFamily="34" charset="77"/>
              </a:rPr>
              <a:t>tristique</a:t>
            </a:r>
            <a:r>
              <a:rPr lang="en-US" sz="1200" dirty="0">
                <a:solidFill>
                  <a:schemeClr val="bg1"/>
                </a:solidFill>
                <a:latin typeface="Lato Light" panose="020F0302020204030203" pitchFamily="34" charset="77"/>
              </a:rPr>
              <a:t> </a:t>
            </a:r>
            <a:r>
              <a:rPr lang="en-US" sz="1200" dirty="0" err="1">
                <a:solidFill>
                  <a:schemeClr val="bg1"/>
                </a:solidFill>
                <a:latin typeface="Lato Light" panose="020F0302020204030203" pitchFamily="34" charset="77"/>
              </a:rPr>
              <a:t>mauris</a:t>
            </a:r>
            <a:r>
              <a:rPr lang="en-US" sz="1200" dirty="0">
                <a:solidFill>
                  <a:schemeClr val="bg1"/>
                </a:solidFill>
                <a:latin typeface="Lato Light" panose="020F0302020204030203" pitchFamily="34" charset="77"/>
              </a:rPr>
              <a:t> at </a:t>
            </a:r>
            <a:r>
              <a:rPr lang="en-US" sz="1200" dirty="0" err="1">
                <a:solidFill>
                  <a:schemeClr val="bg1"/>
                </a:solidFill>
                <a:latin typeface="Lato Light" panose="020F0302020204030203" pitchFamily="34" charset="77"/>
              </a:rPr>
              <a:t>erat</a:t>
            </a:r>
            <a:r>
              <a:rPr lang="en-US" sz="1200" dirty="0">
                <a:solidFill>
                  <a:schemeClr val="bg1"/>
                </a:solidFill>
                <a:latin typeface="Lato Light" panose="020F0302020204030203" pitchFamily="34" charset="77"/>
              </a:rPr>
              <a:t> </a:t>
            </a:r>
            <a:r>
              <a:rPr lang="en-US" sz="1200" dirty="0" err="1">
                <a:solidFill>
                  <a:schemeClr val="bg1"/>
                </a:solidFill>
                <a:latin typeface="Lato Light" panose="020F0302020204030203" pitchFamily="34" charset="77"/>
              </a:rPr>
              <a:t>finibus</a:t>
            </a:r>
            <a:r>
              <a:rPr lang="en-US" sz="1200" dirty="0">
                <a:solidFill>
                  <a:schemeClr val="bg1"/>
                </a:solidFill>
                <a:latin typeface="Lato Light" panose="020F0302020204030203" pitchFamily="34" charset="77"/>
              </a:rPr>
              <a:t>, at </a:t>
            </a:r>
            <a:r>
              <a:rPr lang="en-US" sz="1200" dirty="0" err="1">
                <a:solidFill>
                  <a:schemeClr val="bg1"/>
                </a:solidFill>
                <a:latin typeface="Lato Light" panose="020F0302020204030203" pitchFamily="34" charset="77"/>
              </a:rPr>
              <a:t>imperdiet</a:t>
            </a:r>
            <a:r>
              <a:rPr lang="en-US" sz="1200" dirty="0">
                <a:solidFill>
                  <a:schemeClr val="bg1"/>
                </a:solidFill>
                <a:latin typeface="Lato Light" panose="020F0302020204030203" pitchFamily="34" charset="77"/>
              </a:rPr>
              <a:t> </a:t>
            </a:r>
            <a:r>
              <a:rPr lang="en-US" sz="1200" dirty="0" err="1">
                <a:solidFill>
                  <a:schemeClr val="bg1"/>
                </a:solidFill>
                <a:latin typeface="Lato Light" panose="020F0302020204030203" pitchFamily="34" charset="77"/>
              </a:rPr>
              <a:t>nisl</a:t>
            </a:r>
            <a:r>
              <a:rPr lang="en-US" sz="1200" dirty="0">
                <a:solidFill>
                  <a:schemeClr val="bg1"/>
                </a:solidFill>
                <a:latin typeface="Lato Light" panose="020F0302020204030203" pitchFamily="34" charset="77"/>
              </a:rPr>
              <a:t> </a:t>
            </a:r>
            <a:r>
              <a:rPr lang="en-US" sz="1200" dirty="0" err="1">
                <a:solidFill>
                  <a:schemeClr val="bg1"/>
                </a:solidFill>
                <a:latin typeface="Lato Light" panose="020F0302020204030203" pitchFamily="34" charset="77"/>
              </a:rPr>
              <a:t>commodo</a:t>
            </a:r>
            <a:r>
              <a:rPr lang="en-US" sz="1200" dirty="0">
                <a:solidFill>
                  <a:schemeClr val="bg1"/>
                </a:solidFill>
                <a:latin typeface="Lato Light" panose="020F0302020204030203" pitchFamily="34" charset="77"/>
              </a:rPr>
              <a:t>. </a:t>
            </a:r>
            <a:r>
              <a:rPr lang="en-US" sz="1200" dirty="0" err="1">
                <a:solidFill>
                  <a:schemeClr val="bg1"/>
                </a:solidFill>
                <a:latin typeface="Lato Light" panose="020F0302020204030203" pitchFamily="34" charset="77"/>
              </a:rPr>
              <a:t>Pellentesque</a:t>
            </a:r>
            <a:r>
              <a:rPr lang="en-US" sz="1200" dirty="0">
                <a:solidFill>
                  <a:schemeClr val="bg1"/>
                </a:solidFill>
                <a:latin typeface="Lato Light" panose="020F0302020204030203" pitchFamily="34" charset="77"/>
              </a:rPr>
              <a:t> habitant </a:t>
            </a:r>
            <a:r>
              <a:rPr lang="en-US" sz="1200" dirty="0" err="1">
                <a:solidFill>
                  <a:schemeClr val="bg1"/>
                </a:solidFill>
                <a:latin typeface="Lato Light" panose="020F0302020204030203" pitchFamily="34" charset="77"/>
              </a:rPr>
              <a:t>morbi</a:t>
            </a:r>
            <a:r>
              <a:rPr lang="en-US" sz="1200" dirty="0">
                <a:solidFill>
                  <a:schemeClr val="bg1"/>
                </a:solidFill>
                <a:latin typeface="Lato Light" panose="020F0302020204030203" pitchFamily="34" charset="77"/>
              </a:rPr>
              <a:t> </a:t>
            </a:r>
            <a:r>
              <a:rPr lang="en-US" sz="1200" dirty="0" err="1">
                <a:solidFill>
                  <a:schemeClr val="bg1"/>
                </a:solidFill>
                <a:latin typeface="Lato Light" panose="020F0302020204030203" pitchFamily="34" charset="77"/>
              </a:rPr>
              <a:t>tristique</a:t>
            </a:r>
            <a:r>
              <a:rPr lang="en-US" sz="1200" dirty="0">
                <a:solidFill>
                  <a:schemeClr val="bg1"/>
                </a:solidFill>
                <a:latin typeface="Lato Light" panose="020F0302020204030203" pitchFamily="34" charset="77"/>
              </a:rPr>
              <a:t> </a:t>
            </a:r>
            <a:r>
              <a:rPr lang="en-US" sz="1200" dirty="0" err="1">
                <a:solidFill>
                  <a:schemeClr val="bg1"/>
                </a:solidFill>
                <a:latin typeface="Lato Light" panose="020F0302020204030203" pitchFamily="34" charset="77"/>
              </a:rPr>
              <a:t>senectus</a:t>
            </a:r>
            <a:r>
              <a:rPr lang="en-US" sz="1200" dirty="0">
                <a:solidFill>
                  <a:schemeClr val="bg1"/>
                </a:solidFill>
                <a:latin typeface="Lato Light" panose="020F0302020204030203" pitchFamily="34" charset="77"/>
              </a:rPr>
              <a:t> et </a:t>
            </a:r>
            <a:r>
              <a:rPr lang="en-US" sz="1200" dirty="0" err="1">
                <a:solidFill>
                  <a:schemeClr val="bg1"/>
                </a:solidFill>
                <a:latin typeface="Lato Light" panose="020F0302020204030203" pitchFamily="34" charset="77"/>
              </a:rPr>
              <a:t>netus</a:t>
            </a:r>
            <a:r>
              <a:rPr lang="en-US" sz="1200" dirty="0">
                <a:solidFill>
                  <a:schemeClr val="bg1"/>
                </a:solidFill>
                <a:latin typeface="Lato Light" panose="020F0302020204030203" pitchFamily="34" charset="77"/>
              </a:rPr>
              <a:t> et </a:t>
            </a:r>
            <a:r>
              <a:rPr lang="en-US" sz="1200" dirty="0" err="1">
                <a:solidFill>
                  <a:schemeClr val="bg1"/>
                </a:solidFill>
                <a:latin typeface="Lato Light" panose="020F0302020204030203" pitchFamily="34" charset="77"/>
              </a:rPr>
              <a:t>malesuada</a:t>
            </a:r>
            <a:r>
              <a:rPr lang="en-US" sz="1200" dirty="0">
                <a:solidFill>
                  <a:schemeClr val="bg1"/>
                </a:solidFill>
                <a:latin typeface="Lato Light" panose="020F0302020204030203" pitchFamily="34" charset="77"/>
              </a:rPr>
              <a:t> fames ac </a:t>
            </a:r>
            <a:r>
              <a:rPr lang="en-US" sz="1200" dirty="0" err="1">
                <a:solidFill>
                  <a:schemeClr val="bg1"/>
                </a:solidFill>
                <a:latin typeface="Lato Light" panose="020F0302020204030203" pitchFamily="34" charset="77"/>
              </a:rPr>
              <a:t>turpis</a:t>
            </a:r>
            <a:r>
              <a:rPr lang="en-US" sz="1200" dirty="0">
                <a:solidFill>
                  <a:schemeClr val="bg1"/>
                </a:solidFill>
                <a:latin typeface="Lato Light" panose="020F0302020204030203" pitchFamily="34" charset="77"/>
              </a:rPr>
              <a:t> </a:t>
            </a:r>
            <a:r>
              <a:rPr lang="en-US" sz="1200" dirty="0" err="1">
                <a:solidFill>
                  <a:schemeClr val="bg1"/>
                </a:solidFill>
                <a:latin typeface="Lato Light" panose="020F0302020204030203" pitchFamily="34" charset="77"/>
              </a:rPr>
              <a:t>egestas</a:t>
            </a:r>
            <a:r>
              <a:rPr lang="en-US" sz="1200" dirty="0">
                <a:solidFill>
                  <a:schemeClr val="bg1"/>
                </a:solidFill>
                <a:latin typeface="Lato Light" panose="020F0302020204030203" pitchFamily="34" charset="77"/>
              </a:rPr>
              <a:t>. Nam id dolor vitae eros </a:t>
            </a:r>
            <a:r>
              <a:rPr lang="en-US" sz="1200" dirty="0" err="1">
                <a:solidFill>
                  <a:schemeClr val="bg1"/>
                </a:solidFill>
                <a:latin typeface="Lato Light" panose="020F0302020204030203" pitchFamily="34" charset="77"/>
              </a:rPr>
              <a:t>sollicitudin</a:t>
            </a:r>
            <a:r>
              <a:rPr lang="en-US" sz="1200" dirty="0">
                <a:solidFill>
                  <a:schemeClr val="bg1"/>
                </a:solidFill>
                <a:latin typeface="Lato Light" panose="020F0302020204030203" pitchFamily="34" charset="77"/>
              </a:rPr>
              <a:t> gravida sed non diam. </a:t>
            </a:r>
            <a:r>
              <a:rPr lang="en-US" sz="1200" dirty="0" err="1">
                <a:solidFill>
                  <a:schemeClr val="bg1"/>
                </a:solidFill>
                <a:latin typeface="Lato Light" panose="020F0302020204030203" pitchFamily="34" charset="77"/>
              </a:rPr>
              <a:t>Phasellus</a:t>
            </a:r>
            <a:r>
              <a:rPr lang="en-US" sz="1200" dirty="0">
                <a:solidFill>
                  <a:schemeClr val="bg1"/>
                </a:solidFill>
                <a:latin typeface="Lato Light" panose="020F0302020204030203" pitchFamily="34" charset="77"/>
              </a:rPr>
              <a:t> </a:t>
            </a:r>
            <a:r>
              <a:rPr lang="en-US" sz="1200" dirty="0" err="1">
                <a:solidFill>
                  <a:schemeClr val="bg1"/>
                </a:solidFill>
                <a:latin typeface="Lato Light" panose="020F0302020204030203" pitchFamily="34" charset="77"/>
              </a:rPr>
              <a:t>nec</a:t>
            </a:r>
            <a:r>
              <a:rPr lang="en-US" sz="1200" dirty="0">
                <a:solidFill>
                  <a:schemeClr val="bg1"/>
                </a:solidFill>
                <a:latin typeface="Lato Light" panose="020F0302020204030203" pitchFamily="34" charset="77"/>
              </a:rPr>
              <a:t> </a:t>
            </a:r>
            <a:r>
              <a:rPr lang="en-US" sz="1200" dirty="0" err="1">
                <a:solidFill>
                  <a:schemeClr val="bg1"/>
                </a:solidFill>
                <a:latin typeface="Lato Light" panose="020F0302020204030203" pitchFamily="34" charset="77"/>
              </a:rPr>
              <a:t>consectetur</a:t>
            </a:r>
            <a:r>
              <a:rPr lang="en-US" sz="1200" dirty="0">
                <a:solidFill>
                  <a:schemeClr val="bg1"/>
                </a:solidFill>
                <a:latin typeface="Lato Light" panose="020F0302020204030203" pitchFamily="34" charset="77"/>
              </a:rPr>
              <a:t> </a:t>
            </a:r>
            <a:r>
              <a:rPr lang="en-US" sz="1200" dirty="0" err="1">
                <a:solidFill>
                  <a:schemeClr val="bg1"/>
                </a:solidFill>
                <a:latin typeface="Lato Light" panose="020F0302020204030203" pitchFamily="34" charset="77"/>
              </a:rPr>
              <a:t>tortor</a:t>
            </a:r>
            <a:r>
              <a:rPr lang="en-US" sz="1200" dirty="0">
                <a:solidFill>
                  <a:schemeClr val="bg1"/>
                </a:solidFill>
                <a:latin typeface="Lato Light" panose="020F0302020204030203" pitchFamily="34" charset="77"/>
              </a:rPr>
              <a:t>, at </a:t>
            </a:r>
            <a:r>
              <a:rPr lang="en-US" sz="1200" dirty="0" err="1">
                <a:solidFill>
                  <a:schemeClr val="bg1"/>
                </a:solidFill>
                <a:latin typeface="Lato Light" panose="020F0302020204030203" pitchFamily="34" charset="77"/>
              </a:rPr>
              <a:t>vulputate</a:t>
            </a:r>
            <a:r>
              <a:rPr lang="en-US" sz="1200" dirty="0">
                <a:solidFill>
                  <a:schemeClr val="bg1"/>
                </a:solidFill>
                <a:latin typeface="Lato Light" panose="020F0302020204030203" pitchFamily="34" charset="77"/>
              </a:rPr>
              <a:t> eros. </a:t>
            </a:r>
            <a:r>
              <a:rPr lang="en-US" sz="1200" dirty="0" err="1">
                <a:solidFill>
                  <a:schemeClr val="bg1"/>
                </a:solidFill>
                <a:latin typeface="Lato Light" panose="020F0302020204030203" pitchFamily="34" charset="77"/>
              </a:rPr>
              <a:t>Aliquam</a:t>
            </a:r>
            <a:r>
              <a:rPr lang="en-US" sz="1200" dirty="0">
                <a:solidFill>
                  <a:schemeClr val="bg1"/>
                </a:solidFill>
                <a:latin typeface="Lato Light" panose="020F0302020204030203" pitchFamily="34" charset="77"/>
              </a:rPr>
              <a:t> </a:t>
            </a:r>
            <a:r>
              <a:rPr lang="en-US" sz="1200" dirty="0" err="1">
                <a:solidFill>
                  <a:schemeClr val="bg1"/>
                </a:solidFill>
                <a:latin typeface="Lato Light" panose="020F0302020204030203" pitchFamily="34" charset="77"/>
              </a:rPr>
              <a:t>suscipit</a:t>
            </a:r>
            <a:r>
              <a:rPr lang="en-US" sz="1200" dirty="0">
                <a:solidFill>
                  <a:schemeClr val="bg1"/>
                </a:solidFill>
                <a:latin typeface="Lato Light" panose="020F0302020204030203" pitchFamily="34" charset="77"/>
              </a:rPr>
              <a:t> </a:t>
            </a:r>
            <a:r>
              <a:rPr lang="en-US" sz="1200" dirty="0" err="1">
                <a:solidFill>
                  <a:schemeClr val="bg1"/>
                </a:solidFill>
                <a:latin typeface="Lato Light" panose="020F0302020204030203" pitchFamily="34" charset="77"/>
              </a:rPr>
              <a:t>odio</a:t>
            </a:r>
            <a:r>
              <a:rPr lang="en-US" sz="1200" dirty="0">
                <a:solidFill>
                  <a:schemeClr val="bg1"/>
                </a:solidFill>
                <a:latin typeface="Lato Light" panose="020F0302020204030203" pitchFamily="34" charset="77"/>
              </a:rPr>
              <a:t> vel </a:t>
            </a:r>
            <a:r>
              <a:rPr lang="en-US" sz="1200" dirty="0" err="1">
                <a:solidFill>
                  <a:schemeClr val="bg1"/>
                </a:solidFill>
                <a:latin typeface="Lato Light" panose="020F0302020204030203" pitchFamily="34" charset="77"/>
              </a:rPr>
              <a:t>rhoncus</a:t>
            </a:r>
            <a:r>
              <a:rPr lang="en-US" sz="1200" dirty="0">
                <a:solidFill>
                  <a:schemeClr val="bg1"/>
                </a:solidFill>
                <a:latin typeface="Lato Light" panose="020F0302020204030203" pitchFamily="34" charset="77"/>
              </a:rPr>
              <a:t> </a:t>
            </a:r>
            <a:r>
              <a:rPr lang="en-US" sz="1200" dirty="0" err="1">
                <a:solidFill>
                  <a:schemeClr val="bg1"/>
                </a:solidFill>
                <a:latin typeface="Lato Light" panose="020F0302020204030203" pitchFamily="34" charset="77"/>
              </a:rPr>
              <a:t>feugiat</a:t>
            </a:r>
            <a:r>
              <a:rPr lang="en-US" sz="1200" dirty="0">
                <a:solidFill>
                  <a:schemeClr val="bg1"/>
                </a:solidFill>
                <a:latin typeface="Lato Light" panose="020F0302020204030203" pitchFamily="34" charset="77"/>
              </a:rPr>
              <a:t>. </a:t>
            </a:r>
            <a:r>
              <a:rPr lang="en-US" sz="1200" dirty="0" err="1">
                <a:solidFill>
                  <a:schemeClr val="bg1"/>
                </a:solidFill>
                <a:latin typeface="Lato Light" panose="020F0302020204030203" pitchFamily="34" charset="77"/>
              </a:rPr>
              <a:t>Curabitur</a:t>
            </a:r>
            <a:r>
              <a:rPr lang="en-US" sz="1200" dirty="0">
                <a:solidFill>
                  <a:schemeClr val="bg1"/>
                </a:solidFill>
                <a:latin typeface="Lato Light" panose="020F0302020204030203" pitchFamily="34" charset="77"/>
              </a:rPr>
              <a:t> a </a:t>
            </a:r>
            <a:r>
              <a:rPr lang="en-US" sz="1200" dirty="0" err="1">
                <a:solidFill>
                  <a:schemeClr val="bg1"/>
                </a:solidFill>
                <a:latin typeface="Lato Light" panose="020F0302020204030203" pitchFamily="34" charset="77"/>
              </a:rPr>
              <a:t>posuere</a:t>
            </a:r>
            <a:r>
              <a:rPr lang="en-US" sz="1200" dirty="0">
                <a:solidFill>
                  <a:schemeClr val="bg1"/>
                </a:solidFill>
                <a:latin typeface="Lato Light" panose="020F0302020204030203" pitchFamily="34" charset="77"/>
              </a:rPr>
              <a:t> ante. </a:t>
            </a:r>
            <a:r>
              <a:rPr lang="en-US" sz="1200" dirty="0" err="1">
                <a:solidFill>
                  <a:schemeClr val="bg1"/>
                </a:solidFill>
                <a:latin typeface="Lato Light" panose="020F0302020204030203" pitchFamily="34" charset="77"/>
              </a:rPr>
              <a:t>Curabitur</a:t>
            </a:r>
            <a:r>
              <a:rPr lang="en-US" sz="1200" dirty="0">
                <a:solidFill>
                  <a:schemeClr val="bg1"/>
                </a:solidFill>
                <a:latin typeface="Lato Light" panose="020F0302020204030203" pitchFamily="34" charset="77"/>
              </a:rPr>
              <a:t> </a:t>
            </a:r>
            <a:r>
              <a:rPr lang="en-US" sz="1200" dirty="0" err="1">
                <a:solidFill>
                  <a:schemeClr val="bg1"/>
                </a:solidFill>
                <a:latin typeface="Lato Light" panose="020F0302020204030203" pitchFamily="34" charset="77"/>
              </a:rPr>
              <a:t>consectetur</a:t>
            </a:r>
            <a:r>
              <a:rPr lang="en-US" sz="1200" dirty="0">
                <a:solidFill>
                  <a:schemeClr val="bg1"/>
                </a:solidFill>
                <a:latin typeface="Lato Light" panose="020F0302020204030203" pitchFamily="34" charset="77"/>
              </a:rPr>
              <a:t> </a:t>
            </a:r>
            <a:r>
              <a:rPr lang="en-US" sz="1200" dirty="0" err="1">
                <a:solidFill>
                  <a:schemeClr val="bg1"/>
                </a:solidFill>
                <a:latin typeface="Lato Light" panose="020F0302020204030203" pitchFamily="34" charset="77"/>
              </a:rPr>
              <a:t>velit</a:t>
            </a:r>
            <a:r>
              <a:rPr lang="en-US" sz="1200" dirty="0">
                <a:solidFill>
                  <a:schemeClr val="bg1"/>
                </a:solidFill>
                <a:latin typeface="Lato Light" panose="020F0302020204030203" pitchFamily="34" charset="77"/>
              </a:rPr>
              <a:t> </a:t>
            </a:r>
            <a:r>
              <a:rPr lang="en-US" sz="1200" dirty="0" err="1">
                <a:solidFill>
                  <a:schemeClr val="bg1"/>
                </a:solidFill>
                <a:latin typeface="Lato Light" panose="020F0302020204030203" pitchFamily="34" charset="77"/>
              </a:rPr>
              <a:t>turpis</a:t>
            </a:r>
            <a:r>
              <a:rPr lang="en-US" sz="1200" dirty="0">
                <a:solidFill>
                  <a:schemeClr val="bg1"/>
                </a:solidFill>
                <a:latin typeface="Lato Light" panose="020F0302020204030203" pitchFamily="34" charset="77"/>
              </a:rPr>
              <a:t>, non </a:t>
            </a:r>
            <a:r>
              <a:rPr lang="en-US" sz="1200" dirty="0" err="1">
                <a:solidFill>
                  <a:schemeClr val="bg1"/>
                </a:solidFill>
                <a:latin typeface="Lato Light" panose="020F0302020204030203" pitchFamily="34" charset="77"/>
              </a:rPr>
              <a:t>hendrerit</a:t>
            </a:r>
            <a:r>
              <a:rPr lang="en-US" sz="1200" dirty="0">
                <a:solidFill>
                  <a:schemeClr val="bg1"/>
                </a:solidFill>
                <a:latin typeface="Lato Light" panose="020F0302020204030203" pitchFamily="34" charset="77"/>
              </a:rPr>
              <a:t> </a:t>
            </a:r>
            <a:r>
              <a:rPr lang="en-US" sz="1200" dirty="0" err="1">
                <a:solidFill>
                  <a:schemeClr val="bg1"/>
                </a:solidFill>
                <a:latin typeface="Lato Light" panose="020F0302020204030203" pitchFamily="34" charset="77"/>
              </a:rPr>
              <a:t>purus</a:t>
            </a:r>
            <a:r>
              <a:rPr lang="en-US" sz="1200" dirty="0">
                <a:solidFill>
                  <a:schemeClr val="bg1"/>
                </a:solidFill>
                <a:latin typeface="Lato Light" panose="020F0302020204030203" pitchFamily="34" charset="77"/>
              </a:rPr>
              <a:t> semper vitae. Sed in ipsum </a:t>
            </a:r>
            <a:r>
              <a:rPr lang="en-US" sz="1200" dirty="0" err="1">
                <a:solidFill>
                  <a:schemeClr val="bg1"/>
                </a:solidFill>
                <a:latin typeface="Lato Light" panose="020F0302020204030203" pitchFamily="34" charset="77"/>
              </a:rPr>
              <a:t>nec</a:t>
            </a:r>
            <a:r>
              <a:rPr lang="en-US" sz="1200" dirty="0">
                <a:solidFill>
                  <a:schemeClr val="bg1"/>
                </a:solidFill>
                <a:latin typeface="Lato Light" panose="020F0302020204030203" pitchFamily="34" charset="77"/>
              </a:rPr>
              <a:t> libero </a:t>
            </a:r>
            <a:r>
              <a:rPr lang="en-US" sz="1200" dirty="0" err="1">
                <a:solidFill>
                  <a:schemeClr val="bg1"/>
                </a:solidFill>
                <a:latin typeface="Lato Light" panose="020F0302020204030203" pitchFamily="34" charset="77"/>
              </a:rPr>
              <a:t>luctus</a:t>
            </a:r>
            <a:r>
              <a:rPr lang="en-US" sz="1200" dirty="0">
                <a:solidFill>
                  <a:schemeClr val="bg1"/>
                </a:solidFill>
                <a:latin typeface="Lato Light" panose="020F0302020204030203" pitchFamily="34" charset="77"/>
              </a:rPr>
              <a:t> </a:t>
            </a:r>
            <a:r>
              <a:rPr lang="en-US" sz="1200" dirty="0" err="1">
                <a:solidFill>
                  <a:schemeClr val="bg1"/>
                </a:solidFill>
                <a:latin typeface="Lato Light" panose="020F0302020204030203" pitchFamily="34" charset="77"/>
              </a:rPr>
              <a:t>eleifend</a:t>
            </a:r>
            <a:r>
              <a:rPr lang="en-US" sz="1200" dirty="0">
                <a:solidFill>
                  <a:schemeClr val="bg1"/>
                </a:solidFill>
                <a:latin typeface="Lato Light" panose="020F0302020204030203" pitchFamily="34" charset="77"/>
              </a:rPr>
              <a:t>. </a:t>
            </a:r>
            <a:r>
              <a:rPr lang="en-US" sz="1200" dirty="0" err="1">
                <a:solidFill>
                  <a:schemeClr val="bg1"/>
                </a:solidFill>
                <a:latin typeface="Lato Light" panose="020F0302020204030203" pitchFamily="34" charset="77"/>
              </a:rPr>
              <a:t>Praesent</a:t>
            </a:r>
            <a:r>
              <a:rPr lang="en-US" sz="1200" dirty="0">
                <a:solidFill>
                  <a:schemeClr val="bg1"/>
                </a:solidFill>
                <a:latin typeface="Lato Light" panose="020F0302020204030203" pitchFamily="34" charset="77"/>
              </a:rPr>
              <a:t> </a:t>
            </a:r>
            <a:r>
              <a:rPr lang="en-US" sz="1200" dirty="0" err="1">
                <a:solidFill>
                  <a:schemeClr val="bg1"/>
                </a:solidFill>
                <a:latin typeface="Lato Light" panose="020F0302020204030203" pitchFamily="34" charset="77"/>
              </a:rPr>
              <a:t>luctus</a:t>
            </a:r>
            <a:r>
              <a:rPr lang="en-US" sz="1200" dirty="0">
                <a:solidFill>
                  <a:schemeClr val="bg1"/>
                </a:solidFill>
                <a:latin typeface="Lato Light" panose="020F0302020204030203" pitchFamily="34" charset="77"/>
              </a:rPr>
              <a:t> </a:t>
            </a:r>
            <a:r>
              <a:rPr lang="en-US" sz="1200" dirty="0" err="1">
                <a:solidFill>
                  <a:schemeClr val="bg1"/>
                </a:solidFill>
                <a:latin typeface="Lato Light" panose="020F0302020204030203" pitchFamily="34" charset="77"/>
              </a:rPr>
              <a:t>quam</a:t>
            </a:r>
            <a:r>
              <a:rPr lang="en-US" sz="1200" dirty="0">
                <a:solidFill>
                  <a:schemeClr val="bg1"/>
                </a:solidFill>
                <a:latin typeface="Lato Light" panose="020F0302020204030203" pitchFamily="34" charset="77"/>
              </a:rPr>
              <a:t> vitae </a:t>
            </a:r>
            <a:r>
              <a:rPr lang="en-US" sz="1200" dirty="0" err="1">
                <a:solidFill>
                  <a:schemeClr val="bg1"/>
                </a:solidFill>
                <a:latin typeface="Lato Light" panose="020F0302020204030203" pitchFamily="34" charset="77"/>
              </a:rPr>
              <a:t>est</a:t>
            </a:r>
            <a:r>
              <a:rPr lang="en-US" sz="1200" dirty="0">
                <a:solidFill>
                  <a:schemeClr val="bg1"/>
                </a:solidFill>
                <a:latin typeface="Lato Light" panose="020F0302020204030203" pitchFamily="34" charset="77"/>
              </a:rPr>
              <a:t> </a:t>
            </a:r>
            <a:r>
              <a:rPr lang="en-US" sz="1200" dirty="0" err="1">
                <a:solidFill>
                  <a:schemeClr val="bg1"/>
                </a:solidFill>
                <a:latin typeface="Lato Light" panose="020F0302020204030203" pitchFamily="34" charset="77"/>
              </a:rPr>
              <a:t>accumsan</a:t>
            </a:r>
            <a:r>
              <a:rPr lang="en-US" sz="1200" dirty="0">
                <a:solidFill>
                  <a:schemeClr val="bg1"/>
                </a:solidFill>
                <a:latin typeface="Lato Light" panose="020F0302020204030203" pitchFamily="34" charset="77"/>
              </a:rPr>
              <a:t> </a:t>
            </a:r>
            <a:r>
              <a:rPr lang="en-US" sz="1200" dirty="0" err="1">
                <a:solidFill>
                  <a:schemeClr val="bg1"/>
                </a:solidFill>
                <a:latin typeface="Lato Light" panose="020F0302020204030203" pitchFamily="34" charset="77"/>
              </a:rPr>
              <a:t>sollicitudin</a:t>
            </a:r>
            <a:r>
              <a:rPr lang="en-US" sz="1200" dirty="0">
                <a:solidFill>
                  <a:schemeClr val="bg1"/>
                </a:solidFill>
                <a:latin typeface="Lato Light" panose="020F0302020204030203" pitchFamily="34" charset="77"/>
              </a:rPr>
              <a:t>. </a:t>
            </a:r>
            <a:r>
              <a:rPr lang="en-US" sz="1200" dirty="0" err="1">
                <a:solidFill>
                  <a:schemeClr val="bg1"/>
                </a:solidFill>
                <a:latin typeface="Lato Light" panose="020F0302020204030203" pitchFamily="34" charset="77"/>
              </a:rPr>
              <a:t>Fusce</a:t>
            </a:r>
            <a:r>
              <a:rPr lang="en-US" sz="1200" dirty="0">
                <a:solidFill>
                  <a:schemeClr val="bg1"/>
                </a:solidFill>
                <a:latin typeface="Lato Light" panose="020F0302020204030203" pitchFamily="34" charset="77"/>
              </a:rPr>
              <a:t> fermentum </a:t>
            </a:r>
            <a:r>
              <a:rPr lang="en-US" sz="1200" dirty="0" err="1">
                <a:solidFill>
                  <a:schemeClr val="bg1"/>
                </a:solidFill>
                <a:latin typeface="Lato Light" panose="020F0302020204030203" pitchFamily="34" charset="77"/>
              </a:rPr>
              <a:t>mauris</a:t>
            </a:r>
            <a:r>
              <a:rPr lang="en-US" sz="1200" dirty="0">
                <a:solidFill>
                  <a:schemeClr val="bg1"/>
                </a:solidFill>
                <a:latin typeface="Lato Light" panose="020F0302020204030203" pitchFamily="34" charset="77"/>
              </a:rPr>
              <a:t> </a:t>
            </a:r>
            <a:r>
              <a:rPr lang="en-US" sz="1200" dirty="0" err="1">
                <a:solidFill>
                  <a:schemeClr val="bg1"/>
                </a:solidFill>
                <a:latin typeface="Lato Light" panose="020F0302020204030203" pitchFamily="34" charset="77"/>
              </a:rPr>
              <a:t>quis</a:t>
            </a:r>
            <a:r>
              <a:rPr lang="en-US" sz="1200" dirty="0">
                <a:solidFill>
                  <a:schemeClr val="bg1"/>
                </a:solidFill>
                <a:latin typeface="Lato Light" panose="020F0302020204030203" pitchFamily="34" charset="77"/>
              </a:rPr>
              <a:t> dolor </a:t>
            </a:r>
            <a:r>
              <a:rPr lang="en-US" sz="1200" dirty="0" err="1">
                <a:solidFill>
                  <a:schemeClr val="bg1"/>
                </a:solidFill>
                <a:latin typeface="Lato Light" panose="020F0302020204030203" pitchFamily="34" charset="77"/>
              </a:rPr>
              <a:t>rhoncus</a:t>
            </a:r>
            <a:r>
              <a:rPr lang="en-US" sz="1200" dirty="0">
                <a:solidFill>
                  <a:schemeClr val="bg1"/>
                </a:solidFill>
                <a:latin typeface="Lato Light" panose="020F0302020204030203" pitchFamily="34" charset="77"/>
              </a:rPr>
              <a:t> porta.</a:t>
            </a:r>
            <a:endParaRPr lang="en-US" sz="1200" dirty="0">
              <a:solidFill>
                <a:schemeClr val="bg1"/>
              </a:solidFill>
              <a:latin typeface="Lato Light" panose="020F0302020204030203" pitchFamily="34" charset="77"/>
              <a:ea typeface="Noto Sans Light" panose="020B0402040504020204" pitchFamily="34" charset="0"/>
              <a:cs typeface="Noto Sans Light" panose="020B0402040504020204" pitchFamily="34" charset="0"/>
            </a:endParaRPr>
          </a:p>
        </p:txBody>
      </p:sp>
      <p:sp>
        <p:nvSpPr>
          <p:cNvPr id="23" name="TextBox 22">
            <a:extLst>
              <a:ext uri="{FF2B5EF4-FFF2-40B4-BE49-F238E27FC236}">
                <a16:creationId xmlns:a16="http://schemas.microsoft.com/office/drawing/2014/main" id="{38A00CEA-470F-00C1-402E-AA680474AB50}"/>
              </a:ext>
            </a:extLst>
          </p:cNvPr>
          <p:cNvSpPr txBox="1"/>
          <p:nvPr/>
        </p:nvSpPr>
        <p:spPr>
          <a:xfrm>
            <a:off x="827205" y="2188245"/>
            <a:ext cx="6005604" cy="338554"/>
          </a:xfrm>
          <a:prstGeom prst="rect">
            <a:avLst/>
          </a:prstGeom>
          <a:noFill/>
          <a:ln>
            <a:noFill/>
          </a:ln>
        </p:spPr>
        <p:txBody>
          <a:bodyPr wrap="square" rtlCol="0" anchor="b">
            <a:spAutoFit/>
          </a:bodyPr>
          <a:lstStyle/>
          <a:p>
            <a:r>
              <a:rPr lang="en-US" sz="1600" b="1" spc="75" dirty="0">
                <a:solidFill>
                  <a:schemeClr val="accent1"/>
                </a:solidFill>
                <a:latin typeface="Montserrat" pitchFamily="2" charset="77"/>
                <a:ea typeface="Source Sans Pro" panose="020B0503030403020204" pitchFamily="34" charset="0"/>
                <a:cs typeface="Lato Heavy" panose="020F0502020204030203" pitchFamily="34" charset="0"/>
              </a:rPr>
              <a:t>YOU CAN DO WHEREVER YOU WANT</a:t>
            </a:r>
          </a:p>
        </p:txBody>
      </p:sp>
      <p:sp>
        <p:nvSpPr>
          <p:cNvPr id="24" name="TextBox 23">
            <a:extLst>
              <a:ext uri="{FF2B5EF4-FFF2-40B4-BE49-F238E27FC236}">
                <a16:creationId xmlns:a16="http://schemas.microsoft.com/office/drawing/2014/main" id="{51CA447B-983E-AC67-9DE9-34A9948B0BE6}"/>
              </a:ext>
            </a:extLst>
          </p:cNvPr>
          <p:cNvSpPr txBox="1"/>
          <p:nvPr/>
        </p:nvSpPr>
        <p:spPr>
          <a:xfrm>
            <a:off x="920474" y="1380248"/>
            <a:ext cx="2638864" cy="600164"/>
          </a:xfrm>
          <a:prstGeom prst="rect">
            <a:avLst/>
          </a:prstGeom>
          <a:noFill/>
          <a:ln>
            <a:noFill/>
          </a:ln>
        </p:spPr>
        <p:txBody>
          <a:bodyPr wrap="none" rtlCol="0" anchor="t">
            <a:spAutoFit/>
          </a:bodyPr>
          <a:lstStyle/>
          <a:p>
            <a:r>
              <a:rPr lang="en-US" sz="3300" b="1" spc="150" dirty="0">
                <a:solidFill>
                  <a:schemeClr val="accent4"/>
                </a:solidFill>
                <a:latin typeface="Montserrat SemiBold" pitchFamily="2" charset="77"/>
                <a:ea typeface="Source Sans Pro" panose="020B0503030403020204" pitchFamily="34" charset="0"/>
                <a:cs typeface="Lato Heavy" panose="020F0502020204030203" pitchFamily="34" charset="0"/>
              </a:rPr>
              <a:t>ABOUT </a:t>
            </a:r>
            <a:r>
              <a:rPr lang="en-US" sz="3300" b="1" spc="150" dirty="0">
                <a:solidFill>
                  <a:schemeClr val="accent3"/>
                </a:solidFill>
                <a:latin typeface="Montserrat SemiBold" pitchFamily="2" charset="77"/>
                <a:ea typeface="Source Sans Pro" panose="020B0503030403020204" pitchFamily="34" charset="0"/>
                <a:cs typeface="Lato Heavy" panose="020F0502020204030203" pitchFamily="34" charset="0"/>
              </a:rPr>
              <a:t>US</a:t>
            </a:r>
          </a:p>
        </p:txBody>
      </p:sp>
      <p:sp>
        <p:nvSpPr>
          <p:cNvPr id="25" name="Subtitle 2">
            <a:extLst>
              <a:ext uri="{FF2B5EF4-FFF2-40B4-BE49-F238E27FC236}">
                <a16:creationId xmlns:a16="http://schemas.microsoft.com/office/drawing/2014/main" id="{FB42F6DB-9897-1C13-ADCB-405EC3E41A1E}"/>
              </a:ext>
            </a:extLst>
          </p:cNvPr>
          <p:cNvSpPr txBox="1">
            <a:spLocks/>
          </p:cNvSpPr>
          <p:nvPr/>
        </p:nvSpPr>
        <p:spPr>
          <a:xfrm>
            <a:off x="920474" y="1921355"/>
            <a:ext cx="3085140" cy="215444"/>
          </a:xfrm>
          <a:prstGeom prst="rect">
            <a:avLst/>
          </a:prstGeom>
        </p:spPr>
        <p:txBody>
          <a:bodyPr vert="horz" wrap="non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600"/>
              </a:spcBef>
            </a:pPr>
            <a:r>
              <a:rPr lang="en-US" sz="1100" b="1" spc="600" dirty="0">
                <a:solidFill>
                  <a:schemeClr val="bg1"/>
                </a:solidFill>
                <a:latin typeface="Montserrat SemiBold" pitchFamily="2" charset="77"/>
                <a:ea typeface="Noto Sans Light" panose="020B0402040504020204" pitchFamily="34" charset="0"/>
                <a:cs typeface="Noto Sans Light" panose="020B0402040504020204" pitchFamily="34" charset="0"/>
              </a:rPr>
              <a:t>YOUR SUBTITLE HERE</a:t>
            </a:r>
          </a:p>
        </p:txBody>
      </p:sp>
      <p:grpSp>
        <p:nvGrpSpPr>
          <p:cNvPr id="26" name="Graphic 2">
            <a:extLst>
              <a:ext uri="{FF2B5EF4-FFF2-40B4-BE49-F238E27FC236}">
                <a16:creationId xmlns:a16="http://schemas.microsoft.com/office/drawing/2014/main" id="{82C81C58-2F9C-0B93-164A-CC3CB933387C}"/>
              </a:ext>
            </a:extLst>
          </p:cNvPr>
          <p:cNvGrpSpPr/>
          <p:nvPr/>
        </p:nvGrpSpPr>
        <p:grpSpPr>
          <a:xfrm>
            <a:off x="6901099" y="2275468"/>
            <a:ext cx="8553142" cy="2173485"/>
            <a:chOff x="1600311" y="2302966"/>
            <a:chExt cx="8553142" cy="2173485"/>
          </a:xfrm>
        </p:grpSpPr>
        <p:grpSp>
          <p:nvGrpSpPr>
            <p:cNvPr id="28" name="Graphic 2">
              <a:extLst>
                <a:ext uri="{FF2B5EF4-FFF2-40B4-BE49-F238E27FC236}">
                  <a16:creationId xmlns:a16="http://schemas.microsoft.com/office/drawing/2014/main" id="{79970AE8-38AD-B155-D1EF-EB06786092A6}"/>
                </a:ext>
              </a:extLst>
            </p:cNvPr>
            <p:cNvGrpSpPr/>
            <p:nvPr/>
          </p:nvGrpSpPr>
          <p:grpSpPr>
            <a:xfrm>
              <a:off x="7871248" y="2303859"/>
              <a:ext cx="2282206" cy="2172592"/>
              <a:chOff x="7871248" y="2303859"/>
              <a:chExt cx="2282206" cy="2172592"/>
            </a:xfrm>
            <a:solidFill>
              <a:srgbClr val="03A9F4"/>
            </a:solidFill>
          </p:grpSpPr>
          <p:sp>
            <p:nvSpPr>
              <p:cNvPr id="43" name="Freeform 42">
                <a:extLst>
                  <a:ext uri="{FF2B5EF4-FFF2-40B4-BE49-F238E27FC236}">
                    <a16:creationId xmlns:a16="http://schemas.microsoft.com/office/drawing/2014/main" id="{928D47F3-18F3-3BDE-D9EA-C3189FBD1FB1}"/>
                  </a:ext>
                </a:extLst>
              </p:cNvPr>
              <p:cNvSpPr/>
              <p:nvPr/>
            </p:nvSpPr>
            <p:spPr>
              <a:xfrm>
                <a:off x="8269317" y="2590502"/>
                <a:ext cx="1597633" cy="1598414"/>
              </a:xfrm>
              <a:custGeom>
                <a:avLst/>
                <a:gdLst>
                  <a:gd name="connsiteX0" fmla="*/ 798817 w 1597633"/>
                  <a:gd name="connsiteY0" fmla="*/ 1598414 h 1598414"/>
                  <a:gd name="connsiteX1" fmla="*/ 0 w 1597633"/>
                  <a:gd name="connsiteY1" fmla="*/ 799207 h 1598414"/>
                  <a:gd name="connsiteX2" fmla="*/ 798817 w 1597633"/>
                  <a:gd name="connsiteY2" fmla="*/ 0 h 1598414"/>
                  <a:gd name="connsiteX3" fmla="*/ 1597634 w 1597633"/>
                  <a:gd name="connsiteY3" fmla="*/ 799207 h 1598414"/>
                  <a:gd name="connsiteX4" fmla="*/ 798817 w 1597633"/>
                  <a:gd name="connsiteY4" fmla="*/ 1598414 h 1598414"/>
                  <a:gd name="connsiteX5" fmla="*/ 798817 w 1597633"/>
                  <a:gd name="connsiteY5" fmla="*/ 41969 h 1598414"/>
                  <a:gd name="connsiteX6" fmla="*/ 41949 w 1597633"/>
                  <a:gd name="connsiteY6" fmla="*/ 799207 h 1598414"/>
                  <a:gd name="connsiteX7" fmla="*/ 798817 w 1597633"/>
                  <a:gd name="connsiteY7" fmla="*/ 1556444 h 1598414"/>
                  <a:gd name="connsiteX8" fmla="*/ 1555685 w 1597633"/>
                  <a:gd name="connsiteY8" fmla="*/ 799207 h 1598414"/>
                  <a:gd name="connsiteX9" fmla="*/ 798817 w 1597633"/>
                  <a:gd name="connsiteY9" fmla="*/ 41969 h 1598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7633" h="1598414">
                    <a:moveTo>
                      <a:pt x="798817" y="1598414"/>
                    </a:moveTo>
                    <a:cubicBezTo>
                      <a:pt x="358798" y="1598414"/>
                      <a:pt x="0" y="1240334"/>
                      <a:pt x="0" y="799207"/>
                    </a:cubicBezTo>
                    <a:cubicBezTo>
                      <a:pt x="0" y="358973"/>
                      <a:pt x="357906" y="0"/>
                      <a:pt x="798817" y="0"/>
                    </a:cubicBezTo>
                    <a:cubicBezTo>
                      <a:pt x="1238836" y="0"/>
                      <a:pt x="1597634" y="358081"/>
                      <a:pt x="1597634" y="799207"/>
                    </a:cubicBezTo>
                    <a:cubicBezTo>
                      <a:pt x="1597634" y="1240334"/>
                      <a:pt x="1238836" y="1598414"/>
                      <a:pt x="798817" y="1598414"/>
                    </a:cubicBezTo>
                    <a:close/>
                    <a:moveTo>
                      <a:pt x="798817" y="41969"/>
                    </a:moveTo>
                    <a:cubicBezTo>
                      <a:pt x="381112" y="41969"/>
                      <a:pt x="41949" y="382191"/>
                      <a:pt x="41949" y="799207"/>
                    </a:cubicBezTo>
                    <a:cubicBezTo>
                      <a:pt x="41949" y="1216223"/>
                      <a:pt x="382004" y="1556444"/>
                      <a:pt x="798817" y="1556444"/>
                    </a:cubicBezTo>
                    <a:cubicBezTo>
                      <a:pt x="1216523" y="1556444"/>
                      <a:pt x="1555685" y="1216223"/>
                      <a:pt x="1555685" y="799207"/>
                    </a:cubicBezTo>
                    <a:cubicBezTo>
                      <a:pt x="1555685" y="382191"/>
                      <a:pt x="1216523" y="41969"/>
                      <a:pt x="798817" y="41969"/>
                    </a:cubicBezTo>
                    <a:close/>
                  </a:path>
                </a:pathLst>
              </a:custGeom>
              <a:solidFill>
                <a:schemeClr val="accent5"/>
              </a:solidFill>
              <a:ln w="8925" cap="flat">
                <a:noFill/>
                <a:prstDash val="solid"/>
                <a:miter/>
              </a:ln>
            </p:spPr>
            <p:txBody>
              <a:bodyPr rtlCol="0" anchor="ctr"/>
              <a:lstStyle/>
              <a:p>
                <a:endParaRPr lang="en-US" dirty="0">
                  <a:latin typeface="Lato Light" panose="020F0302020204030203" pitchFamily="34" charset="77"/>
                </a:endParaRPr>
              </a:p>
            </p:txBody>
          </p:sp>
          <p:sp>
            <p:nvSpPr>
              <p:cNvPr id="44" name="Freeform 43">
                <a:extLst>
                  <a:ext uri="{FF2B5EF4-FFF2-40B4-BE49-F238E27FC236}">
                    <a16:creationId xmlns:a16="http://schemas.microsoft.com/office/drawing/2014/main" id="{E10740A4-F62D-698F-93B4-804BDA31EE35}"/>
                  </a:ext>
                </a:extLst>
              </p:cNvPr>
              <p:cNvSpPr/>
              <p:nvPr/>
            </p:nvSpPr>
            <p:spPr>
              <a:xfrm>
                <a:off x="7988102" y="2303859"/>
                <a:ext cx="2165352" cy="2172592"/>
              </a:xfrm>
              <a:custGeom>
                <a:avLst/>
                <a:gdLst>
                  <a:gd name="connsiteX0" fmla="*/ 1080033 w 2165352"/>
                  <a:gd name="connsiteY0" fmla="*/ 2172593 h 2172592"/>
                  <a:gd name="connsiteX1" fmla="*/ 1059504 w 2165352"/>
                  <a:gd name="connsiteY1" fmla="*/ 2152055 h 2172592"/>
                  <a:gd name="connsiteX2" fmla="*/ 1080033 w 2165352"/>
                  <a:gd name="connsiteY2" fmla="*/ 2131517 h 2172592"/>
                  <a:gd name="connsiteX3" fmla="*/ 2124296 w 2165352"/>
                  <a:gd name="connsiteY3" fmla="*/ 1089422 h 2172592"/>
                  <a:gd name="connsiteX4" fmla="*/ 2124296 w 2165352"/>
                  <a:gd name="connsiteY4" fmla="*/ 1086743 h 2172592"/>
                  <a:gd name="connsiteX5" fmla="*/ 1080033 w 2165352"/>
                  <a:gd name="connsiteY5" fmla="*/ 41970 h 2172592"/>
                  <a:gd name="connsiteX6" fmla="*/ 42017 w 2165352"/>
                  <a:gd name="connsiteY6" fmla="*/ 976908 h 2172592"/>
                  <a:gd name="connsiteX7" fmla="*/ 18811 w 2165352"/>
                  <a:gd name="connsiteY7" fmla="*/ 995660 h 2172592"/>
                  <a:gd name="connsiteX8" fmla="*/ 68 w 2165352"/>
                  <a:gd name="connsiteY8" fmla="*/ 972443 h 2172592"/>
                  <a:gd name="connsiteX9" fmla="*/ 1080033 w 2165352"/>
                  <a:gd name="connsiteY9" fmla="*/ 0 h 2172592"/>
                  <a:gd name="connsiteX10" fmla="*/ 2165352 w 2165352"/>
                  <a:gd name="connsiteY10" fmla="*/ 1083171 h 2172592"/>
                  <a:gd name="connsiteX11" fmla="*/ 2165352 w 2165352"/>
                  <a:gd name="connsiteY11" fmla="*/ 1085850 h 2172592"/>
                  <a:gd name="connsiteX12" fmla="*/ 1080033 w 2165352"/>
                  <a:gd name="connsiteY12" fmla="*/ 2172593 h 2172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65352" h="2172592">
                    <a:moveTo>
                      <a:pt x="1080033" y="2172593"/>
                    </a:moveTo>
                    <a:cubicBezTo>
                      <a:pt x="1068430" y="2172593"/>
                      <a:pt x="1059504" y="2163663"/>
                      <a:pt x="1059504" y="2152055"/>
                    </a:cubicBezTo>
                    <a:cubicBezTo>
                      <a:pt x="1059504" y="2140446"/>
                      <a:pt x="1068430" y="2131517"/>
                      <a:pt x="1080033" y="2131517"/>
                    </a:cubicBezTo>
                    <a:cubicBezTo>
                      <a:pt x="1654824" y="2131517"/>
                      <a:pt x="2122511" y="1664494"/>
                      <a:pt x="2124296" y="1089422"/>
                    </a:cubicBezTo>
                    <a:cubicBezTo>
                      <a:pt x="2124296" y="1088529"/>
                      <a:pt x="2124296" y="1087636"/>
                      <a:pt x="2124296" y="1086743"/>
                    </a:cubicBezTo>
                    <a:cubicBezTo>
                      <a:pt x="2124296" y="510778"/>
                      <a:pt x="1655716" y="41970"/>
                      <a:pt x="1080033" y="41970"/>
                    </a:cubicBezTo>
                    <a:cubicBezTo>
                      <a:pt x="543620" y="41970"/>
                      <a:pt x="97354" y="443806"/>
                      <a:pt x="42017" y="976908"/>
                    </a:cubicBezTo>
                    <a:cubicBezTo>
                      <a:pt x="41124" y="988517"/>
                      <a:pt x="30414" y="996553"/>
                      <a:pt x="18811" y="995660"/>
                    </a:cubicBezTo>
                    <a:cubicBezTo>
                      <a:pt x="7208" y="994767"/>
                      <a:pt x="-825" y="984052"/>
                      <a:pt x="68" y="972443"/>
                    </a:cubicBezTo>
                    <a:cubicBezTo>
                      <a:pt x="58082" y="417909"/>
                      <a:pt x="522199" y="0"/>
                      <a:pt x="1080033" y="0"/>
                    </a:cubicBezTo>
                    <a:cubicBezTo>
                      <a:pt x="1678030" y="0"/>
                      <a:pt x="2163568" y="485775"/>
                      <a:pt x="2165352" y="1083171"/>
                    </a:cubicBezTo>
                    <a:cubicBezTo>
                      <a:pt x="2165352" y="1084064"/>
                      <a:pt x="2165352" y="1084957"/>
                      <a:pt x="2165352" y="1085850"/>
                    </a:cubicBezTo>
                    <a:cubicBezTo>
                      <a:pt x="2165352" y="1685032"/>
                      <a:pt x="1678922" y="2172593"/>
                      <a:pt x="1080033" y="2172593"/>
                    </a:cubicBezTo>
                    <a:close/>
                  </a:path>
                </a:pathLst>
              </a:custGeom>
              <a:solidFill>
                <a:schemeClr val="accent5"/>
              </a:solidFill>
              <a:ln w="8925" cap="flat">
                <a:noFill/>
                <a:prstDash val="solid"/>
                <a:miter/>
              </a:ln>
            </p:spPr>
            <p:txBody>
              <a:bodyPr rtlCol="0" anchor="ctr"/>
              <a:lstStyle/>
              <a:p>
                <a:endParaRPr lang="en-US" dirty="0">
                  <a:latin typeface="Lato Light" panose="020F0302020204030203" pitchFamily="34" charset="77"/>
                </a:endParaRPr>
              </a:p>
            </p:txBody>
          </p:sp>
          <p:sp>
            <p:nvSpPr>
              <p:cNvPr id="45" name="Freeform 44">
                <a:extLst>
                  <a:ext uri="{FF2B5EF4-FFF2-40B4-BE49-F238E27FC236}">
                    <a16:creationId xmlns:a16="http://schemas.microsoft.com/office/drawing/2014/main" id="{AC853A42-6263-5D6E-DEC9-EAA7A9158193}"/>
                  </a:ext>
                </a:extLst>
              </p:cNvPr>
              <p:cNvSpPr/>
              <p:nvPr/>
            </p:nvSpPr>
            <p:spPr>
              <a:xfrm>
                <a:off x="7871248" y="3257549"/>
                <a:ext cx="264189" cy="132159"/>
              </a:xfrm>
              <a:custGeom>
                <a:avLst/>
                <a:gdLst>
                  <a:gd name="connsiteX0" fmla="*/ 264190 w 264189"/>
                  <a:gd name="connsiteY0" fmla="*/ 132160 h 132159"/>
                  <a:gd name="connsiteX1" fmla="*/ 223133 w 264189"/>
                  <a:gd name="connsiteY1" fmla="*/ 132160 h 132159"/>
                  <a:gd name="connsiteX2" fmla="*/ 132095 w 264189"/>
                  <a:gd name="connsiteY2" fmla="*/ 41077 h 132159"/>
                  <a:gd name="connsiteX3" fmla="*/ 41056 w 264189"/>
                  <a:gd name="connsiteY3" fmla="*/ 132160 h 132159"/>
                  <a:gd name="connsiteX4" fmla="*/ 0 w 264189"/>
                  <a:gd name="connsiteY4" fmla="*/ 132160 h 132159"/>
                  <a:gd name="connsiteX5" fmla="*/ 132095 w 264189"/>
                  <a:gd name="connsiteY5" fmla="*/ 0 h 132159"/>
                  <a:gd name="connsiteX6" fmla="*/ 264190 w 264189"/>
                  <a:gd name="connsiteY6" fmla="*/ 132160 h 132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189" h="132159">
                    <a:moveTo>
                      <a:pt x="264190" y="132160"/>
                    </a:moveTo>
                    <a:lnTo>
                      <a:pt x="223133" y="132160"/>
                    </a:lnTo>
                    <a:cubicBezTo>
                      <a:pt x="223133" y="82153"/>
                      <a:pt x="182076" y="41077"/>
                      <a:pt x="132095" y="41077"/>
                    </a:cubicBezTo>
                    <a:cubicBezTo>
                      <a:pt x="82113" y="41077"/>
                      <a:pt x="41056" y="82153"/>
                      <a:pt x="41056" y="132160"/>
                    </a:cubicBezTo>
                    <a:lnTo>
                      <a:pt x="0" y="132160"/>
                    </a:lnTo>
                    <a:cubicBezTo>
                      <a:pt x="0" y="58936"/>
                      <a:pt x="58907" y="0"/>
                      <a:pt x="132095" y="0"/>
                    </a:cubicBezTo>
                    <a:cubicBezTo>
                      <a:pt x="205283" y="0"/>
                      <a:pt x="264190" y="59829"/>
                      <a:pt x="264190" y="132160"/>
                    </a:cubicBezTo>
                    <a:close/>
                  </a:path>
                </a:pathLst>
              </a:custGeom>
              <a:solidFill>
                <a:schemeClr val="accent5"/>
              </a:solidFill>
              <a:ln w="8925" cap="flat">
                <a:noFill/>
                <a:prstDash val="solid"/>
                <a:miter/>
              </a:ln>
            </p:spPr>
            <p:txBody>
              <a:bodyPr rtlCol="0" anchor="ctr"/>
              <a:lstStyle/>
              <a:p>
                <a:endParaRPr lang="en-US" dirty="0">
                  <a:latin typeface="Lato Light" panose="020F0302020204030203" pitchFamily="34" charset="77"/>
                </a:endParaRPr>
              </a:p>
            </p:txBody>
          </p:sp>
        </p:grpSp>
        <p:grpSp>
          <p:nvGrpSpPr>
            <p:cNvPr id="29" name="Graphic 2">
              <a:extLst>
                <a:ext uri="{FF2B5EF4-FFF2-40B4-BE49-F238E27FC236}">
                  <a16:creationId xmlns:a16="http://schemas.microsoft.com/office/drawing/2014/main" id="{3BE74D97-6780-44BB-AED4-F5BE818F62D3}"/>
                </a:ext>
              </a:extLst>
            </p:cNvPr>
            <p:cNvGrpSpPr/>
            <p:nvPr/>
          </p:nvGrpSpPr>
          <p:grpSpPr>
            <a:xfrm>
              <a:off x="5747912" y="2590502"/>
              <a:ext cx="2387525" cy="1885057"/>
              <a:chOff x="5747912" y="2590502"/>
              <a:chExt cx="2387525" cy="1885057"/>
            </a:xfrm>
            <a:solidFill>
              <a:srgbClr val="00CEE8"/>
            </a:solidFill>
          </p:grpSpPr>
          <p:sp>
            <p:nvSpPr>
              <p:cNvPr id="39" name="Freeform 38">
                <a:extLst>
                  <a:ext uri="{FF2B5EF4-FFF2-40B4-BE49-F238E27FC236}">
                    <a16:creationId xmlns:a16="http://schemas.microsoft.com/office/drawing/2014/main" id="{7521D672-D837-58C3-847E-7F1DB68DE2B4}"/>
                  </a:ext>
                </a:extLst>
              </p:cNvPr>
              <p:cNvSpPr/>
              <p:nvPr/>
            </p:nvSpPr>
            <p:spPr>
              <a:xfrm>
                <a:off x="5747912" y="3389709"/>
                <a:ext cx="264189" cy="132159"/>
              </a:xfrm>
              <a:custGeom>
                <a:avLst/>
                <a:gdLst>
                  <a:gd name="connsiteX0" fmla="*/ 132095 w 264189"/>
                  <a:gd name="connsiteY0" fmla="*/ 132159 h 132159"/>
                  <a:gd name="connsiteX1" fmla="*/ 0 w 264189"/>
                  <a:gd name="connsiteY1" fmla="*/ 0 h 132159"/>
                  <a:gd name="connsiteX2" fmla="*/ 41056 w 264189"/>
                  <a:gd name="connsiteY2" fmla="*/ 0 h 132159"/>
                  <a:gd name="connsiteX3" fmla="*/ 132095 w 264189"/>
                  <a:gd name="connsiteY3" fmla="*/ 91083 h 132159"/>
                  <a:gd name="connsiteX4" fmla="*/ 223133 w 264189"/>
                  <a:gd name="connsiteY4" fmla="*/ 0 h 132159"/>
                  <a:gd name="connsiteX5" fmla="*/ 264190 w 264189"/>
                  <a:gd name="connsiteY5" fmla="*/ 0 h 132159"/>
                  <a:gd name="connsiteX6" fmla="*/ 132095 w 264189"/>
                  <a:gd name="connsiteY6" fmla="*/ 132159 h 132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189" h="132159">
                    <a:moveTo>
                      <a:pt x="132095" y="132159"/>
                    </a:moveTo>
                    <a:cubicBezTo>
                      <a:pt x="58907" y="132159"/>
                      <a:pt x="0" y="73223"/>
                      <a:pt x="0" y="0"/>
                    </a:cubicBezTo>
                    <a:lnTo>
                      <a:pt x="41056" y="0"/>
                    </a:lnTo>
                    <a:cubicBezTo>
                      <a:pt x="41056" y="50006"/>
                      <a:pt x="82113" y="91083"/>
                      <a:pt x="132095" y="91083"/>
                    </a:cubicBezTo>
                    <a:cubicBezTo>
                      <a:pt x="182077" y="91083"/>
                      <a:pt x="223133" y="50006"/>
                      <a:pt x="223133" y="0"/>
                    </a:cubicBezTo>
                    <a:lnTo>
                      <a:pt x="264190" y="0"/>
                    </a:lnTo>
                    <a:cubicBezTo>
                      <a:pt x="264190" y="73223"/>
                      <a:pt x="205283" y="132159"/>
                      <a:pt x="132095" y="132159"/>
                    </a:cubicBezTo>
                    <a:close/>
                  </a:path>
                </a:pathLst>
              </a:custGeom>
              <a:solidFill>
                <a:schemeClr val="accent6"/>
              </a:solidFill>
              <a:ln w="8925" cap="flat">
                <a:noFill/>
                <a:prstDash val="solid"/>
                <a:miter/>
              </a:ln>
            </p:spPr>
            <p:txBody>
              <a:bodyPr rtlCol="0" anchor="ctr"/>
              <a:lstStyle/>
              <a:p>
                <a:endParaRPr lang="en-US" dirty="0">
                  <a:latin typeface="Lato Light" panose="020F0302020204030203" pitchFamily="34" charset="77"/>
                </a:endParaRPr>
              </a:p>
            </p:txBody>
          </p:sp>
          <p:sp>
            <p:nvSpPr>
              <p:cNvPr id="40" name="Freeform 39">
                <a:extLst>
                  <a:ext uri="{FF2B5EF4-FFF2-40B4-BE49-F238E27FC236}">
                    <a16:creationId xmlns:a16="http://schemas.microsoft.com/office/drawing/2014/main" id="{9DCB3DD9-8399-8A6C-6D37-EC660F8BFF2D}"/>
                  </a:ext>
                </a:extLst>
              </p:cNvPr>
              <p:cNvSpPr/>
              <p:nvPr/>
            </p:nvSpPr>
            <p:spPr>
              <a:xfrm>
                <a:off x="6139734" y="2590502"/>
                <a:ext cx="1597633" cy="1598414"/>
              </a:xfrm>
              <a:custGeom>
                <a:avLst/>
                <a:gdLst>
                  <a:gd name="connsiteX0" fmla="*/ 798817 w 1597633"/>
                  <a:gd name="connsiteY0" fmla="*/ 1598414 h 1598414"/>
                  <a:gd name="connsiteX1" fmla="*/ 0 w 1597633"/>
                  <a:gd name="connsiteY1" fmla="*/ 799207 h 1598414"/>
                  <a:gd name="connsiteX2" fmla="*/ 798817 w 1597633"/>
                  <a:gd name="connsiteY2" fmla="*/ 0 h 1598414"/>
                  <a:gd name="connsiteX3" fmla="*/ 1597634 w 1597633"/>
                  <a:gd name="connsiteY3" fmla="*/ 799207 h 1598414"/>
                  <a:gd name="connsiteX4" fmla="*/ 798817 w 1597633"/>
                  <a:gd name="connsiteY4" fmla="*/ 1598414 h 1598414"/>
                  <a:gd name="connsiteX5" fmla="*/ 798817 w 1597633"/>
                  <a:gd name="connsiteY5" fmla="*/ 41969 h 1598414"/>
                  <a:gd name="connsiteX6" fmla="*/ 41949 w 1597633"/>
                  <a:gd name="connsiteY6" fmla="*/ 799207 h 1598414"/>
                  <a:gd name="connsiteX7" fmla="*/ 798817 w 1597633"/>
                  <a:gd name="connsiteY7" fmla="*/ 1556444 h 1598414"/>
                  <a:gd name="connsiteX8" fmla="*/ 1555685 w 1597633"/>
                  <a:gd name="connsiteY8" fmla="*/ 799207 h 1598414"/>
                  <a:gd name="connsiteX9" fmla="*/ 798817 w 1597633"/>
                  <a:gd name="connsiteY9" fmla="*/ 41969 h 1598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7633" h="1598414">
                    <a:moveTo>
                      <a:pt x="798817" y="1598414"/>
                    </a:moveTo>
                    <a:cubicBezTo>
                      <a:pt x="358798" y="1598414"/>
                      <a:pt x="0" y="1240334"/>
                      <a:pt x="0" y="799207"/>
                    </a:cubicBezTo>
                    <a:cubicBezTo>
                      <a:pt x="0" y="358973"/>
                      <a:pt x="357906" y="0"/>
                      <a:pt x="798817" y="0"/>
                    </a:cubicBezTo>
                    <a:cubicBezTo>
                      <a:pt x="1238836" y="0"/>
                      <a:pt x="1597634" y="358081"/>
                      <a:pt x="1597634" y="799207"/>
                    </a:cubicBezTo>
                    <a:cubicBezTo>
                      <a:pt x="1597634" y="1240334"/>
                      <a:pt x="1239728" y="1598414"/>
                      <a:pt x="798817" y="1598414"/>
                    </a:cubicBezTo>
                    <a:close/>
                    <a:moveTo>
                      <a:pt x="798817" y="41969"/>
                    </a:moveTo>
                    <a:cubicBezTo>
                      <a:pt x="381111" y="41969"/>
                      <a:pt x="41949" y="382191"/>
                      <a:pt x="41949" y="799207"/>
                    </a:cubicBezTo>
                    <a:cubicBezTo>
                      <a:pt x="41949" y="1216223"/>
                      <a:pt x="382004" y="1556444"/>
                      <a:pt x="798817" y="1556444"/>
                    </a:cubicBezTo>
                    <a:cubicBezTo>
                      <a:pt x="1216522" y="1556444"/>
                      <a:pt x="1555685" y="1216223"/>
                      <a:pt x="1555685" y="799207"/>
                    </a:cubicBezTo>
                    <a:cubicBezTo>
                      <a:pt x="1555685" y="382191"/>
                      <a:pt x="1216522" y="41969"/>
                      <a:pt x="798817" y="41969"/>
                    </a:cubicBezTo>
                    <a:close/>
                  </a:path>
                </a:pathLst>
              </a:custGeom>
              <a:solidFill>
                <a:schemeClr val="accent6"/>
              </a:solidFill>
              <a:ln w="8925" cap="flat">
                <a:noFill/>
                <a:prstDash val="solid"/>
                <a:miter/>
              </a:ln>
            </p:spPr>
            <p:txBody>
              <a:bodyPr rtlCol="0" anchor="ctr"/>
              <a:lstStyle/>
              <a:p>
                <a:endParaRPr lang="en-US" dirty="0">
                  <a:latin typeface="Lato Light" panose="020F0302020204030203" pitchFamily="34" charset="77"/>
                </a:endParaRPr>
              </a:p>
            </p:txBody>
          </p:sp>
          <p:sp>
            <p:nvSpPr>
              <p:cNvPr id="41" name="Freeform 40">
                <a:extLst>
                  <a:ext uri="{FF2B5EF4-FFF2-40B4-BE49-F238E27FC236}">
                    <a16:creationId xmlns:a16="http://schemas.microsoft.com/office/drawing/2014/main" id="{004DE8FA-4F8C-1E5A-38B0-A7F6D9F278F9}"/>
                  </a:ext>
                </a:extLst>
              </p:cNvPr>
              <p:cNvSpPr/>
              <p:nvPr/>
            </p:nvSpPr>
            <p:spPr>
              <a:xfrm>
                <a:off x="5859411" y="3479831"/>
                <a:ext cx="2160064" cy="995727"/>
              </a:xfrm>
              <a:custGeom>
                <a:avLst/>
                <a:gdLst>
                  <a:gd name="connsiteX0" fmla="*/ 1079140 w 2160064"/>
                  <a:gd name="connsiteY0" fmla="*/ 995728 h 995727"/>
                  <a:gd name="connsiteX1" fmla="*/ 68 w 2160064"/>
                  <a:gd name="connsiteY1" fmla="*/ 23285 h 995727"/>
                  <a:gd name="connsiteX2" fmla="*/ 18811 w 2160064"/>
                  <a:gd name="connsiteY2" fmla="*/ 68 h 995727"/>
                  <a:gd name="connsiteX3" fmla="*/ 42017 w 2160064"/>
                  <a:gd name="connsiteY3" fmla="*/ 18820 h 995727"/>
                  <a:gd name="connsiteX4" fmla="*/ 1080033 w 2160064"/>
                  <a:gd name="connsiteY4" fmla="*/ 953758 h 995727"/>
                  <a:gd name="connsiteX5" fmla="*/ 2118048 w 2160064"/>
                  <a:gd name="connsiteY5" fmla="*/ 18820 h 995727"/>
                  <a:gd name="connsiteX6" fmla="*/ 2141254 w 2160064"/>
                  <a:gd name="connsiteY6" fmla="*/ 68 h 995727"/>
                  <a:gd name="connsiteX7" fmla="*/ 2159997 w 2160064"/>
                  <a:gd name="connsiteY7" fmla="*/ 23285 h 995727"/>
                  <a:gd name="connsiteX8" fmla="*/ 1079140 w 2160064"/>
                  <a:gd name="connsiteY8" fmla="*/ 995728 h 995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60064" h="995727">
                    <a:moveTo>
                      <a:pt x="1079140" y="995728"/>
                    </a:moveTo>
                    <a:cubicBezTo>
                      <a:pt x="521307" y="995728"/>
                      <a:pt x="57190" y="577818"/>
                      <a:pt x="68" y="23285"/>
                    </a:cubicBezTo>
                    <a:cubicBezTo>
                      <a:pt x="-825" y="11676"/>
                      <a:pt x="7208" y="1853"/>
                      <a:pt x="18811" y="68"/>
                    </a:cubicBezTo>
                    <a:cubicBezTo>
                      <a:pt x="30414" y="-825"/>
                      <a:pt x="40232" y="7211"/>
                      <a:pt x="42017" y="18820"/>
                    </a:cubicBezTo>
                    <a:cubicBezTo>
                      <a:pt x="97354" y="551922"/>
                      <a:pt x="543620" y="953758"/>
                      <a:pt x="1080033" y="953758"/>
                    </a:cubicBezTo>
                    <a:cubicBezTo>
                      <a:pt x="1616445" y="953758"/>
                      <a:pt x="2062711" y="551922"/>
                      <a:pt x="2118048" y="18820"/>
                    </a:cubicBezTo>
                    <a:cubicBezTo>
                      <a:pt x="2118941" y="7211"/>
                      <a:pt x="2129651" y="-825"/>
                      <a:pt x="2141254" y="68"/>
                    </a:cubicBezTo>
                    <a:cubicBezTo>
                      <a:pt x="2152857" y="960"/>
                      <a:pt x="2160890" y="11676"/>
                      <a:pt x="2159997" y="23285"/>
                    </a:cubicBezTo>
                    <a:cubicBezTo>
                      <a:pt x="2101090" y="577818"/>
                      <a:pt x="1636973" y="995728"/>
                      <a:pt x="1079140" y="995728"/>
                    </a:cubicBezTo>
                    <a:close/>
                  </a:path>
                </a:pathLst>
              </a:custGeom>
              <a:solidFill>
                <a:schemeClr val="accent6"/>
              </a:solidFill>
              <a:ln w="8925" cap="flat">
                <a:noFill/>
                <a:prstDash val="solid"/>
                <a:miter/>
              </a:ln>
            </p:spPr>
            <p:txBody>
              <a:bodyPr rtlCol="0" anchor="ctr"/>
              <a:lstStyle/>
              <a:p>
                <a:endParaRPr lang="en-US" dirty="0">
                  <a:latin typeface="Lato Light" panose="020F0302020204030203" pitchFamily="34" charset="77"/>
                </a:endParaRPr>
              </a:p>
            </p:txBody>
          </p:sp>
          <p:sp>
            <p:nvSpPr>
              <p:cNvPr id="42" name="Freeform 41">
                <a:extLst>
                  <a:ext uri="{FF2B5EF4-FFF2-40B4-BE49-F238E27FC236}">
                    <a16:creationId xmlns:a16="http://schemas.microsoft.com/office/drawing/2014/main" id="{718EFE9E-F5E7-13D4-6917-503278E4E9B1}"/>
                  </a:ext>
                </a:extLst>
              </p:cNvPr>
              <p:cNvSpPr/>
              <p:nvPr/>
            </p:nvSpPr>
            <p:spPr>
              <a:xfrm>
                <a:off x="7871248" y="3389709"/>
                <a:ext cx="264189" cy="132159"/>
              </a:xfrm>
              <a:custGeom>
                <a:avLst/>
                <a:gdLst>
                  <a:gd name="connsiteX0" fmla="*/ 132095 w 264189"/>
                  <a:gd name="connsiteY0" fmla="*/ 132159 h 132159"/>
                  <a:gd name="connsiteX1" fmla="*/ 0 w 264189"/>
                  <a:gd name="connsiteY1" fmla="*/ 0 h 132159"/>
                  <a:gd name="connsiteX2" fmla="*/ 41056 w 264189"/>
                  <a:gd name="connsiteY2" fmla="*/ 0 h 132159"/>
                  <a:gd name="connsiteX3" fmla="*/ 132095 w 264189"/>
                  <a:gd name="connsiteY3" fmla="*/ 91083 h 132159"/>
                  <a:gd name="connsiteX4" fmla="*/ 223133 w 264189"/>
                  <a:gd name="connsiteY4" fmla="*/ 0 h 132159"/>
                  <a:gd name="connsiteX5" fmla="*/ 264190 w 264189"/>
                  <a:gd name="connsiteY5" fmla="*/ 0 h 132159"/>
                  <a:gd name="connsiteX6" fmla="*/ 132095 w 264189"/>
                  <a:gd name="connsiteY6" fmla="*/ 132159 h 132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189" h="132159">
                    <a:moveTo>
                      <a:pt x="132095" y="132159"/>
                    </a:moveTo>
                    <a:cubicBezTo>
                      <a:pt x="58907" y="132159"/>
                      <a:pt x="0" y="73223"/>
                      <a:pt x="0" y="0"/>
                    </a:cubicBezTo>
                    <a:lnTo>
                      <a:pt x="41056" y="0"/>
                    </a:lnTo>
                    <a:cubicBezTo>
                      <a:pt x="41056" y="50006"/>
                      <a:pt x="82113" y="91083"/>
                      <a:pt x="132095" y="91083"/>
                    </a:cubicBezTo>
                    <a:cubicBezTo>
                      <a:pt x="182076" y="91083"/>
                      <a:pt x="223133" y="50006"/>
                      <a:pt x="223133" y="0"/>
                    </a:cubicBezTo>
                    <a:lnTo>
                      <a:pt x="264190" y="0"/>
                    </a:lnTo>
                    <a:cubicBezTo>
                      <a:pt x="264190" y="73223"/>
                      <a:pt x="205283" y="132159"/>
                      <a:pt x="132095" y="132159"/>
                    </a:cubicBezTo>
                    <a:close/>
                  </a:path>
                </a:pathLst>
              </a:custGeom>
              <a:solidFill>
                <a:schemeClr val="accent6"/>
              </a:solidFill>
              <a:ln w="8925" cap="flat">
                <a:noFill/>
                <a:prstDash val="solid"/>
                <a:miter/>
              </a:ln>
            </p:spPr>
            <p:txBody>
              <a:bodyPr rtlCol="0" anchor="ctr"/>
              <a:lstStyle/>
              <a:p>
                <a:endParaRPr lang="en-US" dirty="0">
                  <a:latin typeface="Lato Light" panose="020F0302020204030203" pitchFamily="34" charset="77"/>
                </a:endParaRPr>
              </a:p>
            </p:txBody>
          </p:sp>
        </p:grpSp>
        <p:grpSp>
          <p:nvGrpSpPr>
            <p:cNvPr id="30" name="Graphic 2">
              <a:extLst>
                <a:ext uri="{FF2B5EF4-FFF2-40B4-BE49-F238E27FC236}">
                  <a16:creationId xmlns:a16="http://schemas.microsoft.com/office/drawing/2014/main" id="{89FC8BB0-D886-64D2-3237-FF8825F74796}"/>
                </a:ext>
              </a:extLst>
            </p:cNvPr>
            <p:cNvGrpSpPr/>
            <p:nvPr/>
          </p:nvGrpSpPr>
          <p:grpSpPr>
            <a:xfrm>
              <a:off x="3618328" y="2303859"/>
              <a:ext cx="2393773" cy="1885057"/>
              <a:chOff x="3618328" y="2303859"/>
              <a:chExt cx="2393773" cy="1885057"/>
            </a:xfrm>
            <a:solidFill>
              <a:srgbClr val="FFD000"/>
            </a:solidFill>
          </p:grpSpPr>
          <p:sp>
            <p:nvSpPr>
              <p:cNvPr id="35" name="Freeform 34">
                <a:extLst>
                  <a:ext uri="{FF2B5EF4-FFF2-40B4-BE49-F238E27FC236}">
                    <a16:creationId xmlns:a16="http://schemas.microsoft.com/office/drawing/2014/main" id="{B308A0AD-9E03-D366-E342-C3C20D361E97}"/>
                  </a:ext>
                </a:extLst>
              </p:cNvPr>
              <p:cNvSpPr/>
              <p:nvPr/>
            </p:nvSpPr>
            <p:spPr>
              <a:xfrm>
                <a:off x="4016398" y="2590502"/>
                <a:ext cx="1597633" cy="1598414"/>
              </a:xfrm>
              <a:custGeom>
                <a:avLst/>
                <a:gdLst>
                  <a:gd name="connsiteX0" fmla="*/ 798817 w 1597633"/>
                  <a:gd name="connsiteY0" fmla="*/ 1598414 h 1598414"/>
                  <a:gd name="connsiteX1" fmla="*/ 0 w 1597633"/>
                  <a:gd name="connsiteY1" fmla="*/ 799207 h 1598414"/>
                  <a:gd name="connsiteX2" fmla="*/ 798817 w 1597633"/>
                  <a:gd name="connsiteY2" fmla="*/ 0 h 1598414"/>
                  <a:gd name="connsiteX3" fmla="*/ 1597634 w 1597633"/>
                  <a:gd name="connsiteY3" fmla="*/ 799207 h 1598414"/>
                  <a:gd name="connsiteX4" fmla="*/ 798817 w 1597633"/>
                  <a:gd name="connsiteY4" fmla="*/ 1598414 h 1598414"/>
                  <a:gd name="connsiteX5" fmla="*/ 798817 w 1597633"/>
                  <a:gd name="connsiteY5" fmla="*/ 41969 h 1598414"/>
                  <a:gd name="connsiteX6" fmla="*/ 41949 w 1597633"/>
                  <a:gd name="connsiteY6" fmla="*/ 799207 h 1598414"/>
                  <a:gd name="connsiteX7" fmla="*/ 798817 w 1597633"/>
                  <a:gd name="connsiteY7" fmla="*/ 1556444 h 1598414"/>
                  <a:gd name="connsiteX8" fmla="*/ 1555685 w 1597633"/>
                  <a:gd name="connsiteY8" fmla="*/ 799207 h 1598414"/>
                  <a:gd name="connsiteX9" fmla="*/ 798817 w 1597633"/>
                  <a:gd name="connsiteY9" fmla="*/ 41969 h 1598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7633" h="1598414">
                    <a:moveTo>
                      <a:pt x="798817" y="1598414"/>
                    </a:moveTo>
                    <a:cubicBezTo>
                      <a:pt x="358798" y="1598414"/>
                      <a:pt x="0" y="1240334"/>
                      <a:pt x="0" y="799207"/>
                    </a:cubicBezTo>
                    <a:cubicBezTo>
                      <a:pt x="0" y="358973"/>
                      <a:pt x="357906" y="0"/>
                      <a:pt x="798817" y="0"/>
                    </a:cubicBezTo>
                    <a:cubicBezTo>
                      <a:pt x="1239729" y="0"/>
                      <a:pt x="1597634" y="358081"/>
                      <a:pt x="1597634" y="799207"/>
                    </a:cubicBezTo>
                    <a:cubicBezTo>
                      <a:pt x="1597634" y="1240334"/>
                      <a:pt x="1239729" y="1598414"/>
                      <a:pt x="798817" y="1598414"/>
                    </a:cubicBezTo>
                    <a:close/>
                    <a:moveTo>
                      <a:pt x="798817" y="41969"/>
                    </a:moveTo>
                    <a:cubicBezTo>
                      <a:pt x="381112" y="41969"/>
                      <a:pt x="41949" y="382191"/>
                      <a:pt x="41949" y="799207"/>
                    </a:cubicBezTo>
                    <a:cubicBezTo>
                      <a:pt x="41949" y="1216223"/>
                      <a:pt x="382004" y="1556444"/>
                      <a:pt x="798817" y="1556444"/>
                    </a:cubicBezTo>
                    <a:cubicBezTo>
                      <a:pt x="1215630" y="1556444"/>
                      <a:pt x="1555685" y="1216223"/>
                      <a:pt x="1555685" y="799207"/>
                    </a:cubicBezTo>
                    <a:cubicBezTo>
                      <a:pt x="1555685" y="382191"/>
                      <a:pt x="1216522" y="41969"/>
                      <a:pt x="798817" y="41969"/>
                    </a:cubicBezTo>
                    <a:close/>
                  </a:path>
                </a:pathLst>
              </a:custGeom>
              <a:solidFill>
                <a:schemeClr val="accent3"/>
              </a:solidFill>
              <a:ln w="8925" cap="flat">
                <a:noFill/>
                <a:prstDash val="solid"/>
                <a:miter/>
              </a:ln>
            </p:spPr>
            <p:txBody>
              <a:bodyPr rtlCol="0" anchor="ctr"/>
              <a:lstStyle/>
              <a:p>
                <a:endParaRPr lang="en-US" dirty="0">
                  <a:latin typeface="Lato Light" panose="020F0302020204030203" pitchFamily="34" charset="77"/>
                </a:endParaRPr>
              </a:p>
            </p:txBody>
          </p:sp>
          <p:sp>
            <p:nvSpPr>
              <p:cNvPr id="36" name="Freeform 35">
                <a:extLst>
                  <a:ext uri="{FF2B5EF4-FFF2-40B4-BE49-F238E27FC236}">
                    <a16:creationId xmlns:a16="http://schemas.microsoft.com/office/drawing/2014/main" id="{828281E5-716D-28A7-3DD3-17B2BEA58828}"/>
                  </a:ext>
                </a:extLst>
              </p:cNvPr>
              <p:cNvSpPr/>
              <p:nvPr/>
            </p:nvSpPr>
            <p:spPr>
              <a:xfrm>
                <a:off x="3736075" y="2303859"/>
                <a:ext cx="2159172" cy="995660"/>
              </a:xfrm>
              <a:custGeom>
                <a:avLst/>
                <a:gdLst>
                  <a:gd name="connsiteX0" fmla="*/ 2138577 w 2159172"/>
                  <a:gd name="connsiteY0" fmla="*/ 995660 h 995660"/>
                  <a:gd name="connsiteX1" fmla="*/ 2118049 w 2159172"/>
                  <a:gd name="connsiteY1" fmla="*/ 976908 h 995660"/>
                  <a:gd name="connsiteX2" fmla="*/ 1080032 w 2159172"/>
                  <a:gd name="connsiteY2" fmla="*/ 41077 h 995660"/>
                  <a:gd name="connsiteX3" fmla="*/ 42017 w 2159172"/>
                  <a:gd name="connsiteY3" fmla="*/ 976015 h 995660"/>
                  <a:gd name="connsiteX4" fmla="*/ 18811 w 2159172"/>
                  <a:gd name="connsiteY4" fmla="*/ 994767 h 995660"/>
                  <a:gd name="connsiteX5" fmla="*/ 68 w 2159172"/>
                  <a:gd name="connsiteY5" fmla="*/ 971550 h 995660"/>
                  <a:gd name="connsiteX6" fmla="*/ 1079140 w 2159172"/>
                  <a:gd name="connsiteY6" fmla="*/ 0 h 995660"/>
                  <a:gd name="connsiteX7" fmla="*/ 2159105 w 2159172"/>
                  <a:gd name="connsiteY7" fmla="*/ 972443 h 995660"/>
                  <a:gd name="connsiteX8" fmla="*/ 2140362 w 2159172"/>
                  <a:gd name="connsiteY8" fmla="*/ 995660 h 995660"/>
                  <a:gd name="connsiteX9" fmla="*/ 2138577 w 2159172"/>
                  <a:gd name="connsiteY9" fmla="*/ 995660 h 995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59172" h="995660">
                    <a:moveTo>
                      <a:pt x="2138577" y="995660"/>
                    </a:moveTo>
                    <a:cubicBezTo>
                      <a:pt x="2127866" y="995660"/>
                      <a:pt x="2118941" y="987624"/>
                      <a:pt x="2118049" y="976908"/>
                    </a:cubicBezTo>
                    <a:cubicBezTo>
                      <a:pt x="2062711" y="443806"/>
                      <a:pt x="1616445" y="41077"/>
                      <a:pt x="1080032" y="41077"/>
                    </a:cubicBezTo>
                    <a:cubicBezTo>
                      <a:pt x="543620" y="41077"/>
                      <a:pt x="97354" y="442913"/>
                      <a:pt x="42017" y="976015"/>
                    </a:cubicBezTo>
                    <a:cubicBezTo>
                      <a:pt x="41124" y="987624"/>
                      <a:pt x="30414" y="995660"/>
                      <a:pt x="18811" y="994767"/>
                    </a:cubicBezTo>
                    <a:cubicBezTo>
                      <a:pt x="7208" y="993874"/>
                      <a:pt x="-825" y="983159"/>
                      <a:pt x="68" y="971550"/>
                    </a:cubicBezTo>
                    <a:cubicBezTo>
                      <a:pt x="57190" y="417909"/>
                      <a:pt x="521307" y="0"/>
                      <a:pt x="1079140" y="0"/>
                    </a:cubicBezTo>
                    <a:cubicBezTo>
                      <a:pt x="1636973" y="0"/>
                      <a:pt x="2101090" y="417909"/>
                      <a:pt x="2159105" y="972443"/>
                    </a:cubicBezTo>
                    <a:cubicBezTo>
                      <a:pt x="2159997" y="984052"/>
                      <a:pt x="2151965" y="993874"/>
                      <a:pt x="2140362" y="995660"/>
                    </a:cubicBezTo>
                    <a:cubicBezTo>
                      <a:pt x="2139469" y="995660"/>
                      <a:pt x="2138577" y="995660"/>
                      <a:pt x="2138577" y="995660"/>
                    </a:cubicBezTo>
                    <a:close/>
                  </a:path>
                </a:pathLst>
              </a:custGeom>
              <a:solidFill>
                <a:schemeClr val="accent3"/>
              </a:solidFill>
              <a:ln w="8925" cap="flat">
                <a:noFill/>
                <a:prstDash val="solid"/>
                <a:miter/>
              </a:ln>
            </p:spPr>
            <p:txBody>
              <a:bodyPr rtlCol="0" anchor="ctr"/>
              <a:lstStyle/>
              <a:p>
                <a:endParaRPr lang="en-US" dirty="0">
                  <a:latin typeface="Lato Light" panose="020F0302020204030203" pitchFamily="34" charset="77"/>
                </a:endParaRPr>
              </a:p>
            </p:txBody>
          </p:sp>
          <p:sp>
            <p:nvSpPr>
              <p:cNvPr id="37" name="Freeform 36">
                <a:extLst>
                  <a:ext uri="{FF2B5EF4-FFF2-40B4-BE49-F238E27FC236}">
                    <a16:creationId xmlns:a16="http://schemas.microsoft.com/office/drawing/2014/main" id="{54ACAD17-4A35-AEF3-A6B1-271D3D2F30ED}"/>
                  </a:ext>
                </a:extLst>
              </p:cNvPr>
              <p:cNvSpPr/>
              <p:nvPr/>
            </p:nvSpPr>
            <p:spPr>
              <a:xfrm>
                <a:off x="3618328" y="3257549"/>
                <a:ext cx="264189" cy="132159"/>
              </a:xfrm>
              <a:custGeom>
                <a:avLst/>
                <a:gdLst>
                  <a:gd name="connsiteX0" fmla="*/ 264190 w 264189"/>
                  <a:gd name="connsiteY0" fmla="*/ 132160 h 132159"/>
                  <a:gd name="connsiteX1" fmla="*/ 223133 w 264189"/>
                  <a:gd name="connsiteY1" fmla="*/ 132160 h 132159"/>
                  <a:gd name="connsiteX2" fmla="*/ 132095 w 264189"/>
                  <a:gd name="connsiteY2" fmla="*/ 41077 h 132159"/>
                  <a:gd name="connsiteX3" fmla="*/ 41057 w 264189"/>
                  <a:gd name="connsiteY3" fmla="*/ 132160 h 132159"/>
                  <a:gd name="connsiteX4" fmla="*/ 0 w 264189"/>
                  <a:gd name="connsiteY4" fmla="*/ 132160 h 132159"/>
                  <a:gd name="connsiteX5" fmla="*/ 132095 w 264189"/>
                  <a:gd name="connsiteY5" fmla="*/ 0 h 132159"/>
                  <a:gd name="connsiteX6" fmla="*/ 264190 w 264189"/>
                  <a:gd name="connsiteY6" fmla="*/ 132160 h 132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189" h="132159">
                    <a:moveTo>
                      <a:pt x="264190" y="132160"/>
                    </a:moveTo>
                    <a:lnTo>
                      <a:pt x="223133" y="132160"/>
                    </a:lnTo>
                    <a:cubicBezTo>
                      <a:pt x="223133" y="82153"/>
                      <a:pt x="182077" y="41077"/>
                      <a:pt x="132095" y="41077"/>
                    </a:cubicBezTo>
                    <a:cubicBezTo>
                      <a:pt x="82113" y="41077"/>
                      <a:pt x="41057" y="82153"/>
                      <a:pt x="41057" y="132160"/>
                    </a:cubicBezTo>
                    <a:lnTo>
                      <a:pt x="0" y="132160"/>
                    </a:lnTo>
                    <a:cubicBezTo>
                      <a:pt x="0" y="58936"/>
                      <a:pt x="58907" y="0"/>
                      <a:pt x="132095" y="0"/>
                    </a:cubicBezTo>
                    <a:cubicBezTo>
                      <a:pt x="205283" y="0"/>
                      <a:pt x="264190" y="59829"/>
                      <a:pt x="264190" y="132160"/>
                    </a:cubicBezTo>
                    <a:close/>
                  </a:path>
                </a:pathLst>
              </a:custGeom>
              <a:solidFill>
                <a:schemeClr val="accent3"/>
              </a:solidFill>
              <a:ln w="8925" cap="flat">
                <a:noFill/>
                <a:prstDash val="solid"/>
                <a:miter/>
              </a:ln>
            </p:spPr>
            <p:txBody>
              <a:bodyPr rtlCol="0" anchor="ctr"/>
              <a:lstStyle/>
              <a:p>
                <a:endParaRPr lang="en-US" dirty="0">
                  <a:latin typeface="Lato Light" panose="020F0302020204030203" pitchFamily="34" charset="77"/>
                </a:endParaRPr>
              </a:p>
            </p:txBody>
          </p:sp>
          <p:sp>
            <p:nvSpPr>
              <p:cNvPr id="38" name="Freeform 37">
                <a:extLst>
                  <a:ext uri="{FF2B5EF4-FFF2-40B4-BE49-F238E27FC236}">
                    <a16:creationId xmlns:a16="http://schemas.microsoft.com/office/drawing/2014/main" id="{3905A1BA-0668-3453-16DC-17FB02494D06}"/>
                  </a:ext>
                </a:extLst>
              </p:cNvPr>
              <p:cNvSpPr/>
              <p:nvPr/>
            </p:nvSpPr>
            <p:spPr>
              <a:xfrm>
                <a:off x="5747912" y="3257549"/>
                <a:ext cx="264189" cy="132159"/>
              </a:xfrm>
              <a:custGeom>
                <a:avLst/>
                <a:gdLst>
                  <a:gd name="connsiteX0" fmla="*/ 264190 w 264189"/>
                  <a:gd name="connsiteY0" fmla="*/ 132160 h 132159"/>
                  <a:gd name="connsiteX1" fmla="*/ 223133 w 264189"/>
                  <a:gd name="connsiteY1" fmla="*/ 132160 h 132159"/>
                  <a:gd name="connsiteX2" fmla="*/ 132095 w 264189"/>
                  <a:gd name="connsiteY2" fmla="*/ 41077 h 132159"/>
                  <a:gd name="connsiteX3" fmla="*/ 41056 w 264189"/>
                  <a:gd name="connsiteY3" fmla="*/ 132160 h 132159"/>
                  <a:gd name="connsiteX4" fmla="*/ 0 w 264189"/>
                  <a:gd name="connsiteY4" fmla="*/ 132160 h 132159"/>
                  <a:gd name="connsiteX5" fmla="*/ 132095 w 264189"/>
                  <a:gd name="connsiteY5" fmla="*/ 0 h 132159"/>
                  <a:gd name="connsiteX6" fmla="*/ 264190 w 264189"/>
                  <a:gd name="connsiteY6" fmla="*/ 132160 h 132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189" h="132159">
                    <a:moveTo>
                      <a:pt x="264190" y="132160"/>
                    </a:moveTo>
                    <a:lnTo>
                      <a:pt x="223133" y="132160"/>
                    </a:lnTo>
                    <a:cubicBezTo>
                      <a:pt x="223133" y="82153"/>
                      <a:pt x="182077" y="41077"/>
                      <a:pt x="132095" y="41077"/>
                    </a:cubicBezTo>
                    <a:cubicBezTo>
                      <a:pt x="82113" y="41077"/>
                      <a:pt x="41056" y="82153"/>
                      <a:pt x="41056" y="132160"/>
                    </a:cubicBezTo>
                    <a:lnTo>
                      <a:pt x="0" y="132160"/>
                    </a:lnTo>
                    <a:cubicBezTo>
                      <a:pt x="0" y="58936"/>
                      <a:pt x="58907" y="0"/>
                      <a:pt x="132095" y="0"/>
                    </a:cubicBezTo>
                    <a:cubicBezTo>
                      <a:pt x="205283" y="0"/>
                      <a:pt x="264190" y="59829"/>
                      <a:pt x="264190" y="132160"/>
                    </a:cubicBezTo>
                    <a:close/>
                  </a:path>
                </a:pathLst>
              </a:custGeom>
              <a:solidFill>
                <a:schemeClr val="accent3"/>
              </a:solidFill>
              <a:ln w="8925" cap="flat">
                <a:noFill/>
                <a:prstDash val="solid"/>
                <a:miter/>
              </a:ln>
            </p:spPr>
            <p:txBody>
              <a:bodyPr rtlCol="0" anchor="ctr"/>
              <a:lstStyle/>
              <a:p>
                <a:endParaRPr lang="en-US" dirty="0">
                  <a:latin typeface="Lato Light" panose="020F0302020204030203" pitchFamily="34" charset="77"/>
                </a:endParaRPr>
              </a:p>
            </p:txBody>
          </p:sp>
        </p:grpSp>
        <p:grpSp>
          <p:nvGrpSpPr>
            <p:cNvPr id="31" name="Graphic 2">
              <a:extLst>
                <a:ext uri="{FF2B5EF4-FFF2-40B4-BE49-F238E27FC236}">
                  <a16:creationId xmlns:a16="http://schemas.microsoft.com/office/drawing/2014/main" id="{D7E18ED1-1461-25A3-813B-783561183F91}"/>
                </a:ext>
              </a:extLst>
            </p:cNvPr>
            <p:cNvGrpSpPr/>
            <p:nvPr/>
          </p:nvGrpSpPr>
          <p:grpSpPr>
            <a:xfrm>
              <a:off x="1600311" y="2302966"/>
              <a:ext cx="2282206" cy="2172593"/>
              <a:chOff x="1600311" y="2302966"/>
              <a:chExt cx="2282206" cy="2172593"/>
            </a:xfrm>
            <a:solidFill>
              <a:srgbClr val="FE2635"/>
            </a:solidFill>
          </p:grpSpPr>
          <p:sp>
            <p:nvSpPr>
              <p:cNvPr id="32" name="Freeform 31">
                <a:extLst>
                  <a:ext uri="{FF2B5EF4-FFF2-40B4-BE49-F238E27FC236}">
                    <a16:creationId xmlns:a16="http://schemas.microsoft.com/office/drawing/2014/main" id="{5BE3981C-BE2C-D10D-4482-DCABC1166945}"/>
                  </a:ext>
                </a:extLst>
              </p:cNvPr>
              <p:cNvSpPr/>
              <p:nvPr/>
            </p:nvSpPr>
            <p:spPr>
              <a:xfrm>
                <a:off x="1887707" y="2590502"/>
                <a:ext cx="1597633" cy="1598414"/>
              </a:xfrm>
              <a:custGeom>
                <a:avLst/>
                <a:gdLst>
                  <a:gd name="connsiteX0" fmla="*/ 798817 w 1597633"/>
                  <a:gd name="connsiteY0" fmla="*/ 1598414 h 1598414"/>
                  <a:gd name="connsiteX1" fmla="*/ 0 w 1597633"/>
                  <a:gd name="connsiteY1" fmla="*/ 799207 h 1598414"/>
                  <a:gd name="connsiteX2" fmla="*/ 798817 w 1597633"/>
                  <a:gd name="connsiteY2" fmla="*/ 0 h 1598414"/>
                  <a:gd name="connsiteX3" fmla="*/ 1597634 w 1597633"/>
                  <a:gd name="connsiteY3" fmla="*/ 799207 h 1598414"/>
                  <a:gd name="connsiteX4" fmla="*/ 798817 w 1597633"/>
                  <a:gd name="connsiteY4" fmla="*/ 1598414 h 1598414"/>
                  <a:gd name="connsiteX5" fmla="*/ 798817 w 1597633"/>
                  <a:gd name="connsiteY5" fmla="*/ 41969 h 1598414"/>
                  <a:gd name="connsiteX6" fmla="*/ 41949 w 1597633"/>
                  <a:gd name="connsiteY6" fmla="*/ 799207 h 1598414"/>
                  <a:gd name="connsiteX7" fmla="*/ 798817 w 1597633"/>
                  <a:gd name="connsiteY7" fmla="*/ 1556444 h 1598414"/>
                  <a:gd name="connsiteX8" fmla="*/ 1555685 w 1597633"/>
                  <a:gd name="connsiteY8" fmla="*/ 799207 h 1598414"/>
                  <a:gd name="connsiteX9" fmla="*/ 798817 w 1597633"/>
                  <a:gd name="connsiteY9" fmla="*/ 41969 h 1598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7633" h="1598414">
                    <a:moveTo>
                      <a:pt x="798817" y="1598414"/>
                    </a:moveTo>
                    <a:cubicBezTo>
                      <a:pt x="358798" y="1598414"/>
                      <a:pt x="0" y="1240334"/>
                      <a:pt x="0" y="799207"/>
                    </a:cubicBezTo>
                    <a:cubicBezTo>
                      <a:pt x="0" y="358973"/>
                      <a:pt x="357906" y="0"/>
                      <a:pt x="798817" y="0"/>
                    </a:cubicBezTo>
                    <a:cubicBezTo>
                      <a:pt x="1238836" y="0"/>
                      <a:pt x="1597634" y="358081"/>
                      <a:pt x="1597634" y="799207"/>
                    </a:cubicBezTo>
                    <a:cubicBezTo>
                      <a:pt x="1596741" y="1240334"/>
                      <a:pt x="1238836" y="1598414"/>
                      <a:pt x="798817" y="1598414"/>
                    </a:cubicBezTo>
                    <a:close/>
                    <a:moveTo>
                      <a:pt x="798817" y="41969"/>
                    </a:moveTo>
                    <a:cubicBezTo>
                      <a:pt x="381112" y="41969"/>
                      <a:pt x="41949" y="382191"/>
                      <a:pt x="41949" y="799207"/>
                    </a:cubicBezTo>
                    <a:cubicBezTo>
                      <a:pt x="41949" y="1216223"/>
                      <a:pt x="382004" y="1556444"/>
                      <a:pt x="798817" y="1556444"/>
                    </a:cubicBezTo>
                    <a:cubicBezTo>
                      <a:pt x="1215630" y="1556444"/>
                      <a:pt x="1555685" y="1216223"/>
                      <a:pt x="1555685" y="799207"/>
                    </a:cubicBezTo>
                    <a:cubicBezTo>
                      <a:pt x="1555685" y="382191"/>
                      <a:pt x="1215630" y="41969"/>
                      <a:pt x="798817" y="41969"/>
                    </a:cubicBezTo>
                    <a:close/>
                  </a:path>
                </a:pathLst>
              </a:custGeom>
              <a:solidFill>
                <a:schemeClr val="accent4"/>
              </a:solidFill>
              <a:ln w="8925" cap="flat">
                <a:noFill/>
                <a:prstDash val="solid"/>
                <a:miter/>
              </a:ln>
            </p:spPr>
            <p:txBody>
              <a:bodyPr rtlCol="0" anchor="ctr"/>
              <a:lstStyle/>
              <a:p>
                <a:endParaRPr lang="en-US" dirty="0">
                  <a:latin typeface="Lato Light" panose="020F0302020204030203" pitchFamily="34" charset="77"/>
                </a:endParaRPr>
              </a:p>
            </p:txBody>
          </p:sp>
          <p:sp>
            <p:nvSpPr>
              <p:cNvPr id="33" name="Freeform 32">
                <a:extLst>
                  <a:ext uri="{FF2B5EF4-FFF2-40B4-BE49-F238E27FC236}">
                    <a16:creationId xmlns:a16="http://schemas.microsoft.com/office/drawing/2014/main" id="{E37BCB43-A602-36DF-B87E-D2D93B441F19}"/>
                  </a:ext>
                </a:extLst>
              </p:cNvPr>
              <p:cNvSpPr/>
              <p:nvPr/>
            </p:nvSpPr>
            <p:spPr>
              <a:xfrm>
                <a:off x="1600311" y="2302966"/>
                <a:ext cx="2166245" cy="2172593"/>
              </a:xfrm>
              <a:custGeom>
                <a:avLst/>
                <a:gdLst>
                  <a:gd name="connsiteX0" fmla="*/ 1086213 w 2166245"/>
                  <a:gd name="connsiteY0" fmla="*/ 2172593 h 2172593"/>
                  <a:gd name="connsiteX1" fmla="*/ 7140 w 2166245"/>
                  <a:gd name="connsiteY1" fmla="*/ 1204615 h 2172593"/>
                  <a:gd name="connsiteX2" fmla="*/ 6248 w 2166245"/>
                  <a:gd name="connsiteY2" fmla="*/ 1200150 h 2172593"/>
                  <a:gd name="connsiteX3" fmla="*/ 0 w 2166245"/>
                  <a:gd name="connsiteY3" fmla="*/ 1086743 h 2172593"/>
                  <a:gd name="connsiteX4" fmla="*/ 1086213 w 2166245"/>
                  <a:gd name="connsiteY4" fmla="*/ 0 h 2172593"/>
                  <a:gd name="connsiteX5" fmla="*/ 1106741 w 2166245"/>
                  <a:gd name="connsiteY5" fmla="*/ 20538 h 2172593"/>
                  <a:gd name="connsiteX6" fmla="*/ 1086213 w 2166245"/>
                  <a:gd name="connsiteY6" fmla="*/ 41077 h 2172593"/>
                  <a:gd name="connsiteX7" fmla="*/ 41949 w 2166245"/>
                  <a:gd name="connsiteY7" fmla="*/ 1085850 h 2172593"/>
                  <a:gd name="connsiteX8" fmla="*/ 47304 w 2166245"/>
                  <a:gd name="connsiteY8" fmla="*/ 1191220 h 2172593"/>
                  <a:gd name="connsiteX9" fmla="*/ 48197 w 2166245"/>
                  <a:gd name="connsiteY9" fmla="*/ 1195685 h 2172593"/>
                  <a:gd name="connsiteX10" fmla="*/ 1086213 w 2166245"/>
                  <a:gd name="connsiteY10" fmla="*/ 2130624 h 2172593"/>
                  <a:gd name="connsiteX11" fmla="*/ 2124228 w 2166245"/>
                  <a:gd name="connsiteY11" fmla="*/ 1195685 h 2172593"/>
                  <a:gd name="connsiteX12" fmla="*/ 2147434 w 2166245"/>
                  <a:gd name="connsiteY12" fmla="*/ 1176933 h 2172593"/>
                  <a:gd name="connsiteX13" fmla="*/ 2166178 w 2166245"/>
                  <a:gd name="connsiteY13" fmla="*/ 1200150 h 2172593"/>
                  <a:gd name="connsiteX14" fmla="*/ 1086213 w 2166245"/>
                  <a:gd name="connsiteY14" fmla="*/ 2172593 h 2172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66245" h="2172593">
                    <a:moveTo>
                      <a:pt x="1086213" y="2172593"/>
                    </a:moveTo>
                    <a:cubicBezTo>
                      <a:pt x="530165" y="2172593"/>
                      <a:pt x="66940" y="1756470"/>
                      <a:pt x="7140" y="1204615"/>
                    </a:cubicBezTo>
                    <a:cubicBezTo>
                      <a:pt x="6248" y="1202829"/>
                      <a:pt x="6248" y="1201936"/>
                      <a:pt x="6248" y="1200150"/>
                    </a:cubicBezTo>
                    <a:cubicBezTo>
                      <a:pt x="2678" y="1162645"/>
                      <a:pt x="0" y="1124248"/>
                      <a:pt x="0" y="1086743"/>
                    </a:cubicBezTo>
                    <a:cubicBezTo>
                      <a:pt x="0" y="487561"/>
                      <a:pt x="487323" y="0"/>
                      <a:pt x="1086213" y="0"/>
                    </a:cubicBezTo>
                    <a:cubicBezTo>
                      <a:pt x="1097815" y="0"/>
                      <a:pt x="1106741" y="8930"/>
                      <a:pt x="1106741" y="20538"/>
                    </a:cubicBezTo>
                    <a:cubicBezTo>
                      <a:pt x="1106741" y="32147"/>
                      <a:pt x="1097815" y="41077"/>
                      <a:pt x="1086213" y="41077"/>
                    </a:cubicBezTo>
                    <a:cubicBezTo>
                      <a:pt x="510529" y="41077"/>
                      <a:pt x="41949" y="509885"/>
                      <a:pt x="41949" y="1085850"/>
                    </a:cubicBezTo>
                    <a:cubicBezTo>
                      <a:pt x="41949" y="1120676"/>
                      <a:pt x="43734" y="1156395"/>
                      <a:pt x="47304" y="1191220"/>
                    </a:cubicBezTo>
                    <a:cubicBezTo>
                      <a:pt x="48197" y="1193006"/>
                      <a:pt x="48197" y="1193899"/>
                      <a:pt x="48197" y="1195685"/>
                    </a:cubicBezTo>
                    <a:cubicBezTo>
                      <a:pt x="103534" y="1728788"/>
                      <a:pt x="549800" y="2130624"/>
                      <a:pt x="1086213" y="2130624"/>
                    </a:cubicBezTo>
                    <a:cubicBezTo>
                      <a:pt x="1622625" y="2130624"/>
                      <a:pt x="2068891" y="1728788"/>
                      <a:pt x="2124228" y="1195685"/>
                    </a:cubicBezTo>
                    <a:cubicBezTo>
                      <a:pt x="2125121" y="1184077"/>
                      <a:pt x="2135831" y="1176040"/>
                      <a:pt x="2147434" y="1176933"/>
                    </a:cubicBezTo>
                    <a:cubicBezTo>
                      <a:pt x="2159037" y="1177826"/>
                      <a:pt x="2167070" y="1188542"/>
                      <a:pt x="2166178" y="1200150"/>
                    </a:cubicBezTo>
                    <a:cubicBezTo>
                      <a:pt x="2108163" y="1754684"/>
                      <a:pt x="1644046" y="2172593"/>
                      <a:pt x="1086213" y="2172593"/>
                    </a:cubicBezTo>
                    <a:close/>
                  </a:path>
                </a:pathLst>
              </a:custGeom>
              <a:solidFill>
                <a:schemeClr val="accent4"/>
              </a:solidFill>
              <a:ln w="8925" cap="flat">
                <a:noFill/>
                <a:prstDash val="solid"/>
                <a:miter/>
              </a:ln>
            </p:spPr>
            <p:txBody>
              <a:bodyPr rtlCol="0" anchor="ctr"/>
              <a:lstStyle/>
              <a:p>
                <a:endParaRPr lang="en-US" dirty="0">
                  <a:latin typeface="Lato Light" panose="020F0302020204030203" pitchFamily="34" charset="77"/>
                </a:endParaRPr>
              </a:p>
            </p:txBody>
          </p:sp>
          <p:sp>
            <p:nvSpPr>
              <p:cNvPr id="34" name="Freeform 33">
                <a:extLst>
                  <a:ext uri="{FF2B5EF4-FFF2-40B4-BE49-F238E27FC236}">
                    <a16:creationId xmlns:a16="http://schemas.microsoft.com/office/drawing/2014/main" id="{398DFDB3-6357-7910-8407-75C846FCC973}"/>
                  </a:ext>
                </a:extLst>
              </p:cNvPr>
              <p:cNvSpPr/>
              <p:nvPr/>
            </p:nvSpPr>
            <p:spPr>
              <a:xfrm>
                <a:off x="3618328" y="3389709"/>
                <a:ext cx="264189" cy="132159"/>
              </a:xfrm>
              <a:custGeom>
                <a:avLst/>
                <a:gdLst>
                  <a:gd name="connsiteX0" fmla="*/ 132095 w 264189"/>
                  <a:gd name="connsiteY0" fmla="*/ 132159 h 132159"/>
                  <a:gd name="connsiteX1" fmla="*/ 0 w 264189"/>
                  <a:gd name="connsiteY1" fmla="*/ 0 h 132159"/>
                  <a:gd name="connsiteX2" fmla="*/ 41057 w 264189"/>
                  <a:gd name="connsiteY2" fmla="*/ 0 h 132159"/>
                  <a:gd name="connsiteX3" fmla="*/ 132095 w 264189"/>
                  <a:gd name="connsiteY3" fmla="*/ 91083 h 132159"/>
                  <a:gd name="connsiteX4" fmla="*/ 223133 w 264189"/>
                  <a:gd name="connsiteY4" fmla="*/ 0 h 132159"/>
                  <a:gd name="connsiteX5" fmla="*/ 264190 w 264189"/>
                  <a:gd name="connsiteY5" fmla="*/ 0 h 132159"/>
                  <a:gd name="connsiteX6" fmla="*/ 132095 w 264189"/>
                  <a:gd name="connsiteY6" fmla="*/ 132159 h 132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189" h="132159">
                    <a:moveTo>
                      <a:pt x="132095" y="132159"/>
                    </a:moveTo>
                    <a:cubicBezTo>
                      <a:pt x="58907" y="132159"/>
                      <a:pt x="0" y="73223"/>
                      <a:pt x="0" y="0"/>
                    </a:cubicBezTo>
                    <a:lnTo>
                      <a:pt x="41057" y="0"/>
                    </a:lnTo>
                    <a:cubicBezTo>
                      <a:pt x="41057" y="50006"/>
                      <a:pt x="82113" y="91083"/>
                      <a:pt x="132095" y="91083"/>
                    </a:cubicBezTo>
                    <a:cubicBezTo>
                      <a:pt x="182077" y="91083"/>
                      <a:pt x="223133" y="50006"/>
                      <a:pt x="223133" y="0"/>
                    </a:cubicBezTo>
                    <a:lnTo>
                      <a:pt x="264190" y="0"/>
                    </a:lnTo>
                    <a:cubicBezTo>
                      <a:pt x="264190" y="73223"/>
                      <a:pt x="205283" y="132159"/>
                      <a:pt x="132095" y="132159"/>
                    </a:cubicBezTo>
                    <a:close/>
                  </a:path>
                </a:pathLst>
              </a:custGeom>
              <a:solidFill>
                <a:schemeClr val="accent4"/>
              </a:solidFill>
              <a:ln w="8925" cap="flat">
                <a:noFill/>
                <a:prstDash val="solid"/>
                <a:miter/>
              </a:ln>
            </p:spPr>
            <p:txBody>
              <a:bodyPr rtlCol="0" anchor="ctr"/>
              <a:lstStyle/>
              <a:p>
                <a:endParaRPr lang="en-US" dirty="0">
                  <a:latin typeface="Lato Light" panose="020F0302020204030203" pitchFamily="34" charset="77"/>
                </a:endParaRPr>
              </a:p>
            </p:txBody>
          </p:sp>
        </p:grpSp>
      </p:grpSp>
      <p:grpSp>
        <p:nvGrpSpPr>
          <p:cNvPr id="48" name="Graphic 2">
            <a:extLst>
              <a:ext uri="{FF2B5EF4-FFF2-40B4-BE49-F238E27FC236}">
                <a16:creationId xmlns:a16="http://schemas.microsoft.com/office/drawing/2014/main" id="{0C469949-F0E8-5FD1-F75A-41BBF0EA6CD8}"/>
              </a:ext>
            </a:extLst>
          </p:cNvPr>
          <p:cNvGrpSpPr/>
          <p:nvPr/>
        </p:nvGrpSpPr>
        <p:grpSpPr>
          <a:xfrm>
            <a:off x="7658860" y="2991629"/>
            <a:ext cx="7022225" cy="742057"/>
            <a:chOff x="2358072" y="3019127"/>
            <a:chExt cx="7022225" cy="742057"/>
          </a:xfrm>
          <a:solidFill>
            <a:schemeClr val="bg2">
              <a:lumMod val="50000"/>
            </a:schemeClr>
          </a:solidFill>
        </p:grpSpPr>
        <p:sp>
          <p:nvSpPr>
            <p:cNvPr id="49" name="Freeform 48">
              <a:extLst>
                <a:ext uri="{FF2B5EF4-FFF2-40B4-BE49-F238E27FC236}">
                  <a16:creationId xmlns:a16="http://schemas.microsoft.com/office/drawing/2014/main" id="{0206A0B1-5BD4-3DB0-E1E2-E90A08169545}"/>
                </a:ext>
              </a:extLst>
            </p:cNvPr>
            <p:cNvSpPr/>
            <p:nvPr/>
          </p:nvSpPr>
          <p:spPr>
            <a:xfrm>
              <a:off x="4438566" y="3036558"/>
              <a:ext cx="702774" cy="665690"/>
            </a:xfrm>
            <a:custGeom>
              <a:avLst/>
              <a:gdLst>
                <a:gd name="connsiteX0" fmla="*/ 506066 w 702774"/>
                <a:gd name="connsiteY0" fmla="*/ 665690 h 665690"/>
                <a:gd name="connsiteX1" fmla="*/ 495356 w 702774"/>
                <a:gd name="connsiteY1" fmla="*/ 654974 h 665690"/>
                <a:gd name="connsiteX2" fmla="*/ 495356 w 702774"/>
                <a:gd name="connsiteY2" fmla="*/ 566570 h 665690"/>
                <a:gd name="connsiteX3" fmla="*/ 463225 w 702774"/>
                <a:gd name="connsiteY3" fmla="*/ 566570 h 665690"/>
                <a:gd name="connsiteX4" fmla="*/ 452514 w 702774"/>
                <a:gd name="connsiteY4" fmla="*/ 555855 h 665690"/>
                <a:gd name="connsiteX5" fmla="*/ 463225 w 702774"/>
                <a:gd name="connsiteY5" fmla="*/ 545139 h 665690"/>
                <a:gd name="connsiteX6" fmla="*/ 584609 w 702774"/>
                <a:gd name="connsiteY6" fmla="*/ 545139 h 665690"/>
                <a:gd name="connsiteX7" fmla="*/ 610493 w 702774"/>
                <a:gd name="connsiteY7" fmla="*/ 519243 h 665690"/>
                <a:gd name="connsiteX8" fmla="*/ 610493 w 702774"/>
                <a:gd name="connsiteY8" fmla="*/ 402264 h 665690"/>
                <a:gd name="connsiteX9" fmla="*/ 621203 w 702774"/>
                <a:gd name="connsiteY9" fmla="*/ 391549 h 665690"/>
                <a:gd name="connsiteX10" fmla="*/ 673862 w 702774"/>
                <a:gd name="connsiteY10" fmla="*/ 391549 h 665690"/>
                <a:gd name="connsiteX11" fmla="*/ 597997 w 702774"/>
                <a:gd name="connsiteY11" fmla="*/ 238851 h 665690"/>
                <a:gd name="connsiteX12" fmla="*/ 597105 w 702774"/>
                <a:gd name="connsiteY12" fmla="*/ 232600 h 665690"/>
                <a:gd name="connsiteX13" fmla="*/ 542660 w 702774"/>
                <a:gd name="connsiteY13" fmla="*/ 75438 h 665690"/>
                <a:gd name="connsiteX14" fmla="*/ 266868 w 702774"/>
                <a:gd name="connsiteY14" fmla="*/ 34361 h 665690"/>
                <a:gd name="connsiteX15" fmla="*/ 253480 w 702774"/>
                <a:gd name="connsiteY15" fmla="*/ 25431 h 665690"/>
                <a:gd name="connsiteX16" fmla="*/ 262405 w 702774"/>
                <a:gd name="connsiteY16" fmla="*/ 12037 h 665690"/>
                <a:gd name="connsiteX17" fmla="*/ 557833 w 702774"/>
                <a:gd name="connsiteY17" fmla="*/ 58471 h 665690"/>
                <a:gd name="connsiteX18" fmla="*/ 619418 w 702774"/>
                <a:gd name="connsiteY18" fmla="*/ 230814 h 665690"/>
                <a:gd name="connsiteX19" fmla="*/ 701531 w 702774"/>
                <a:gd name="connsiteY19" fmla="*/ 396906 h 665690"/>
                <a:gd name="connsiteX20" fmla="*/ 700638 w 702774"/>
                <a:gd name="connsiteY20" fmla="*/ 407622 h 665690"/>
                <a:gd name="connsiteX21" fmla="*/ 690821 w 702774"/>
                <a:gd name="connsiteY21" fmla="*/ 412980 h 665690"/>
                <a:gd name="connsiteX22" fmla="*/ 631021 w 702774"/>
                <a:gd name="connsiteY22" fmla="*/ 412980 h 665690"/>
                <a:gd name="connsiteX23" fmla="*/ 631021 w 702774"/>
                <a:gd name="connsiteY23" fmla="*/ 519243 h 665690"/>
                <a:gd name="connsiteX24" fmla="*/ 582824 w 702774"/>
                <a:gd name="connsiteY24" fmla="*/ 566570 h 665690"/>
                <a:gd name="connsiteX25" fmla="*/ 515884 w 702774"/>
                <a:gd name="connsiteY25" fmla="*/ 566570 h 665690"/>
                <a:gd name="connsiteX26" fmla="*/ 515884 w 702774"/>
                <a:gd name="connsiteY26" fmla="*/ 654974 h 665690"/>
                <a:gd name="connsiteX27" fmla="*/ 506066 w 702774"/>
                <a:gd name="connsiteY27" fmla="*/ 665690 h 665690"/>
                <a:gd name="connsiteX28" fmla="*/ 194572 w 702774"/>
                <a:gd name="connsiteY28" fmla="*/ 665690 h 665690"/>
                <a:gd name="connsiteX29" fmla="*/ 183862 w 702774"/>
                <a:gd name="connsiteY29" fmla="*/ 654974 h 665690"/>
                <a:gd name="connsiteX30" fmla="*/ 183862 w 702774"/>
                <a:gd name="connsiteY30" fmla="*/ 554962 h 665690"/>
                <a:gd name="connsiteX31" fmla="*/ 150838 w 702774"/>
                <a:gd name="connsiteY31" fmla="*/ 486203 h 665690"/>
                <a:gd name="connsiteX32" fmla="*/ 156193 w 702774"/>
                <a:gd name="connsiteY32" fmla="*/ 471023 h 665690"/>
                <a:gd name="connsiteX33" fmla="*/ 171366 w 702774"/>
                <a:gd name="connsiteY33" fmla="*/ 476381 h 665690"/>
                <a:gd name="connsiteX34" fmla="*/ 205283 w 702774"/>
                <a:gd name="connsiteY34" fmla="*/ 547818 h 665690"/>
                <a:gd name="connsiteX35" fmla="*/ 206175 w 702774"/>
                <a:gd name="connsiteY35" fmla="*/ 552283 h 665690"/>
                <a:gd name="connsiteX36" fmla="*/ 206175 w 702774"/>
                <a:gd name="connsiteY36" fmla="*/ 654974 h 665690"/>
                <a:gd name="connsiteX37" fmla="*/ 194572 w 702774"/>
                <a:gd name="connsiteY37" fmla="*/ 665690 h 665690"/>
                <a:gd name="connsiteX38" fmla="*/ 225811 w 702774"/>
                <a:gd name="connsiteY38" fmla="*/ 446020 h 665690"/>
                <a:gd name="connsiteX39" fmla="*/ 178507 w 702774"/>
                <a:gd name="connsiteY39" fmla="*/ 446020 h 665690"/>
                <a:gd name="connsiteX40" fmla="*/ 167796 w 702774"/>
                <a:gd name="connsiteY40" fmla="*/ 438876 h 665690"/>
                <a:gd name="connsiteX41" fmla="*/ 148161 w 702774"/>
                <a:gd name="connsiteY41" fmla="*/ 389763 h 665690"/>
                <a:gd name="connsiteX42" fmla="*/ 137450 w 702774"/>
                <a:gd name="connsiteY42" fmla="*/ 385298 h 665690"/>
                <a:gd name="connsiteX43" fmla="*/ 88361 w 702774"/>
                <a:gd name="connsiteY43" fmla="*/ 406729 h 665690"/>
                <a:gd name="connsiteX44" fmla="*/ 75865 w 702774"/>
                <a:gd name="connsiteY44" fmla="*/ 404050 h 665690"/>
                <a:gd name="connsiteX45" fmla="*/ 41949 w 702774"/>
                <a:gd name="connsiteY45" fmla="*/ 370117 h 665690"/>
                <a:gd name="connsiteX46" fmla="*/ 39272 w 702774"/>
                <a:gd name="connsiteY46" fmla="*/ 357616 h 665690"/>
                <a:gd name="connsiteX47" fmla="*/ 60692 w 702774"/>
                <a:gd name="connsiteY47" fmla="*/ 308503 h 665690"/>
                <a:gd name="connsiteX48" fmla="*/ 56230 w 702774"/>
                <a:gd name="connsiteY48" fmla="*/ 297787 h 665690"/>
                <a:gd name="connsiteX49" fmla="*/ 7140 w 702774"/>
                <a:gd name="connsiteY49" fmla="*/ 278142 h 665690"/>
                <a:gd name="connsiteX50" fmla="*/ 0 w 702774"/>
                <a:gd name="connsiteY50" fmla="*/ 267426 h 665690"/>
                <a:gd name="connsiteX51" fmla="*/ 0 w 702774"/>
                <a:gd name="connsiteY51" fmla="*/ 220099 h 665690"/>
                <a:gd name="connsiteX52" fmla="*/ 7140 w 702774"/>
                <a:gd name="connsiteY52" fmla="*/ 209383 h 665690"/>
                <a:gd name="connsiteX53" fmla="*/ 56230 w 702774"/>
                <a:gd name="connsiteY53" fmla="*/ 189738 h 665690"/>
                <a:gd name="connsiteX54" fmla="*/ 60692 w 702774"/>
                <a:gd name="connsiteY54" fmla="*/ 179022 h 665690"/>
                <a:gd name="connsiteX55" fmla="*/ 39272 w 702774"/>
                <a:gd name="connsiteY55" fmla="*/ 129909 h 665690"/>
                <a:gd name="connsiteX56" fmla="*/ 41949 w 702774"/>
                <a:gd name="connsiteY56" fmla="*/ 117407 h 665690"/>
                <a:gd name="connsiteX57" fmla="*/ 75865 w 702774"/>
                <a:gd name="connsiteY57" fmla="*/ 83474 h 665690"/>
                <a:gd name="connsiteX58" fmla="*/ 88361 w 702774"/>
                <a:gd name="connsiteY58" fmla="*/ 80795 h 665690"/>
                <a:gd name="connsiteX59" fmla="*/ 137450 w 702774"/>
                <a:gd name="connsiteY59" fmla="*/ 102227 h 665690"/>
                <a:gd name="connsiteX60" fmla="*/ 148161 w 702774"/>
                <a:gd name="connsiteY60" fmla="*/ 97762 h 665690"/>
                <a:gd name="connsiteX61" fmla="*/ 167796 w 702774"/>
                <a:gd name="connsiteY61" fmla="*/ 48649 h 665690"/>
                <a:gd name="connsiteX62" fmla="*/ 178507 w 702774"/>
                <a:gd name="connsiteY62" fmla="*/ 41505 h 665690"/>
                <a:gd name="connsiteX63" fmla="*/ 225811 w 702774"/>
                <a:gd name="connsiteY63" fmla="*/ 41505 h 665690"/>
                <a:gd name="connsiteX64" fmla="*/ 236521 w 702774"/>
                <a:gd name="connsiteY64" fmla="*/ 48649 h 665690"/>
                <a:gd name="connsiteX65" fmla="*/ 256157 w 702774"/>
                <a:gd name="connsiteY65" fmla="*/ 97762 h 665690"/>
                <a:gd name="connsiteX66" fmla="*/ 266868 w 702774"/>
                <a:gd name="connsiteY66" fmla="*/ 102227 h 665690"/>
                <a:gd name="connsiteX67" fmla="*/ 315957 w 702774"/>
                <a:gd name="connsiteY67" fmla="*/ 80795 h 665690"/>
                <a:gd name="connsiteX68" fmla="*/ 328452 w 702774"/>
                <a:gd name="connsiteY68" fmla="*/ 83474 h 665690"/>
                <a:gd name="connsiteX69" fmla="*/ 362369 w 702774"/>
                <a:gd name="connsiteY69" fmla="*/ 117407 h 665690"/>
                <a:gd name="connsiteX70" fmla="*/ 365046 w 702774"/>
                <a:gd name="connsiteY70" fmla="*/ 129909 h 665690"/>
                <a:gd name="connsiteX71" fmla="*/ 343625 w 702774"/>
                <a:gd name="connsiteY71" fmla="*/ 179022 h 665690"/>
                <a:gd name="connsiteX72" fmla="*/ 348088 w 702774"/>
                <a:gd name="connsiteY72" fmla="*/ 189738 h 665690"/>
                <a:gd name="connsiteX73" fmla="*/ 397177 w 702774"/>
                <a:gd name="connsiteY73" fmla="*/ 209383 h 665690"/>
                <a:gd name="connsiteX74" fmla="*/ 404317 w 702774"/>
                <a:gd name="connsiteY74" fmla="*/ 220099 h 665690"/>
                <a:gd name="connsiteX75" fmla="*/ 404317 w 702774"/>
                <a:gd name="connsiteY75" fmla="*/ 267426 h 665690"/>
                <a:gd name="connsiteX76" fmla="*/ 397177 w 702774"/>
                <a:gd name="connsiteY76" fmla="*/ 278142 h 665690"/>
                <a:gd name="connsiteX77" fmla="*/ 348088 w 702774"/>
                <a:gd name="connsiteY77" fmla="*/ 297787 h 665690"/>
                <a:gd name="connsiteX78" fmla="*/ 343625 w 702774"/>
                <a:gd name="connsiteY78" fmla="*/ 308503 h 665690"/>
                <a:gd name="connsiteX79" fmla="*/ 365046 w 702774"/>
                <a:gd name="connsiteY79" fmla="*/ 357616 h 665690"/>
                <a:gd name="connsiteX80" fmla="*/ 362369 w 702774"/>
                <a:gd name="connsiteY80" fmla="*/ 370117 h 665690"/>
                <a:gd name="connsiteX81" fmla="*/ 328452 w 702774"/>
                <a:gd name="connsiteY81" fmla="*/ 404050 h 665690"/>
                <a:gd name="connsiteX82" fmla="*/ 315957 w 702774"/>
                <a:gd name="connsiteY82" fmla="*/ 406729 h 665690"/>
                <a:gd name="connsiteX83" fmla="*/ 266868 w 702774"/>
                <a:gd name="connsiteY83" fmla="*/ 385298 h 665690"/>
                <a:gd name="connsiteX84" fmla="*/ 256157 w 702774"/>
                <a:gd name="connsiteY84" fmla="*/ 389763 h 665690"/>
                <a:gd name="connsiteX85" fmla="*/ 236521 w 702774"/>
                <a:gd name="connsiteY85" fmla="*/ 438876 h 665690"/>
                <a:gd name="connsiteX86" fmla="*/ 225811 w 702774"/>
                <a:gd name="connsiteY86" fmla="*/ 446020 h 665690"/>
                <a:gd name="connsiteX87" fmla="*/ 185647 w 702774"/>
                <a:gd name="connsiteY87" fmla="*/ 423695 h 665690"/>
                <a:gd name="connsiteX88" fmla="*/ 217778 w 702774"/>
                <a:gd name="connsiteY88" fmla="*/ 423695 h 665690"/>
                <a:gd name="connsiteX89" fmla="*/ 236521 w 702774"/>
                <a:gd name="connsiteY89" fmla="*/ 376368 h 665690"/>
                <a:gd name="connsiteX90" fmla="*/ 243661 w 702774"/>
                <a:gd name="connsiteY90" fmla="*/ 370117 h 665690"/>
                <a:gd name="connsiteX91" fmla="*/ 260620 w 702774"/>
                <a:gd name="connsiteY91" fmla="*/ 362974 h 665690"/>
                <a:gd name="connsiteX92" fmla="*/ 270437 w 702774"/>
                <a:gd name="connsiteY92" fmla="*/ 362974 h 665690"/>
                <a:gd name="connsiteX93" fmla="*/ 316849 w 702774"/>
                <a:gd name="connsiteY93" fmla="*/ 383512 h 665690"/>
                <a:gd name="connsiteX94" fmla="*/ 340055 w 702774"/>
                <a:gd name="connsiteY94" fmla="*/ 360295 h 665690"/>
                <a:gd name="connsiteX95" fmla="*/ 319527 w 702774"/>
                <a:gd name="connsiteY95" fmla="*/ 313860 h 665690"/>
                <a:gd name="connsiteX96" fmla="*/ 319527 w 702774"/>
                <a:gd name="connsiteY96" fmla="*/ 304038 h 665690"/>
                <a:gd name="connsiteX97" fmla="*/ 326667 w 702774"/>
                <a:gd name="connsiteY97" fmla="*/ 287071 h 665690"/>
                <a:gd name="connsiteX98" fmla="*/ 332915 w 702774"/>
                <a:gd name="connsiteY98" fmla="*/ 279927 h 665690"/>
                <a:gd name="connsiteX99" fmla="*/ 380219 w 702774"/>
                <a:gd name="connsiteY99" fmla="*/ 261175 h 665690"/>
                <a:gd name="connsiteX100" fmla="*/ 380219 w 702774"/>
                <a:gd name="connsiteY100" fmla="*/ 229028 h 665690"/>
                <a:gd name="connsiteX101" fmla="*/ 332915 w 702774"/>
                <a:gd name="connsiteY101" fmla="*/ 210276 h 665690"/>
                <a:gd name="connsiteX102" fmla="*/ 326667 w 702774"/>
                <a:gd name="connsiteY102" fmla="*/ 203132 h 665690"/>
                <a:gd name="connsiteX103" fmla="*/ 319527 w 702774"/>
                <a:gd name="connsiteY103" fmla="*/ 186166 h 665690"/>
                <a:gd name="connsiteX104" fmla="*/ 319527 w 702774"/>
                <a:gd name="connsiteY104" fmla="*/ 176343 h 665690"/>
                <a:gd name="connsiteX105" fmla="*/ 340055 w 702774"/>
                <a:gd name="connsiteY105" fmla="*/ 129909 h 665690"/>
                <a:gd name="connsiteX106" fmla="*/ 316849 w 702774"/>
                <a:gd name="connsiteY106" fmla="*/ 106692 h 665690"/>
                <a:gd name="connsiteX107" fmla="*/ 270437 w 702774"/>
                <a:gd name="connsiteY107" fmla="*/ 127230 h 665690"/>
                <a:gd name="connsiteX108" fmla="*/ 260620 w 702774"/>
                <a:gd name="connsiteY108" fmla="*/ 127230 h 665690"/>
                <a:gd name="connsiteX109" fmla="*/ 243661 w 702774"/>
                <a:gd name="connsiteY109" fmla="*/ 120086 h 665690"/>
                <a:gd name="connsiteX110" fmla="*/ 236521 w 702774"/>
                <a:gd name="connsiteY110" fmla="*/ 113835 h 665690"/>
                <a:gd name="connsiteX111" fmla="*/ 217778 w 702774"/>
                <a:gd name="connsiteY111" fmla="*/ 66508 h 665690"/>
                <a:gd name="connsiteX112" fmla="*/ 185647 w 702774"/>
                <a:gd name="connsiteY112" fmla="*/ 66508 h 665690"/>
                <a:gd name="connsiteX113" fmla="*/ 166904 w 702774"/>
                <a:gd name="connsiteY113" fmla="*/ 113835 h 665690"/>
                <a:gd name="connsiteX114" fmla="*/ 159764 w 702774"/>
                <a:gd name="connsiteY114" fmla="*/ 120086 h 665690"/>
                <a:gd name="connsiteX115" fmla="*/ 142805 w 702774"/>
                <a:gd name="connsiteY115" fmla="*/ 127230 h 665690"/>
                <a:gd name="connsiteX116" fmla="*/ 132988 w 702774"/>
                <a:gd name="connsiteY116" fmla="*/ 127230 h 665690"/>
                <a:gd name="connsiteX117" fmla="*/ 86576 w 702774"/>
                <a:gd name="connsiteY117" fmla="*/ 106692 h 665690"/>
                <a:gd name="connsiteX118" fmla="*/ 63370 w 702774"/>
                <a:gd name="connsiteY118" fmla="*/ 129909 h 665690"/>
                <a:gd name="connsiteX119" fmla="*/ 83898 w 702774"/>
                <a:gd name="connsiteY119" fmla="*/ 176343 h 665690"/>
                <a:gd name="connsiteX120" fmla="*/ 83898 w 702774"/>
                <a:gd name="connsiteY120" fmla="*/ 186166 h 665690"/>
                <a:gd name="connsiteX121" fmla="*/ 76758 w 702774"/>
                <a:gd name="connsiteY121" fmla="*/ 203132 h 665690"/>
                <a:gd name="connsiteX122" fmla="*/ 70510 w 702774"/>
                <a:gd name="connsiteY122" fmla="*/ 210276 h 665690"/>
                <a:gd name="connsiteX123" fmla="*/ 23206 w 702774"/>
                <a:gd name="connsiteY123" fmla="*/ 229028 h 665690"/>
                <a:gd name="connsiteX124" fmla="*/ 23206 w 702774"/>
                <a:gd name="connsiteY124" fmla="*/ 261175 h 665690"/>
                <a:gd name="connsiteX125" fmla="*/ 70510 w 702774"/>
                <a:gd name="connsiteY125" fmla="*/ 279927 h 665690"/>
                <a:gd name="connsiteX126" fmla="*/ 76758 w 702774"/>
                <a:gd name="connsiteY126" fmla="*/ 287071 h 665690"/>
                <a:gd name="connsiteX127" fmla="*/ 83898 w 702774"/>
                <a:gd name="connsiteY127" fmla="*/ 304038 h 665690"/>
                <a:gd name="connsiteX128" fmla="*/ 83898 w 702774"/>
                <a:gd name="connsiteY128" fmla="*/ 313860 h 665690"/>
                <a:gd name="connsiteX129" fmla="*/ 63370 w 702774"/>
                <a:gd name="connsiteY129" fmla="*/ 360295 h 665690"/>
                <a:gd name="connsiteX130" fmla="*/ 86576 w 702774"/>
                <a:gd name="connsiteY130" fmla="*/ 383512 h 665690"/>
                <a:gd name="connsiteX131" fmla="*/ 132988 w 702774"/>
                <a:gd name="connsiteY131" fmla="*/ 362974 h 665690"/>
                <a:gd name="connsiteX132" fmla="*/ 142805 w 702774"/>
                <a:gd name="connsiteY132" fmla="*/ 362974 h 665690"/>
                <a:gd name="connsiteX133" fmla="*/ 159764 w 702774"/>
                <a:gd name="connsiteY133" fmla="*/ 370117 h 665690"/>
                <a:gd name="connsiteX134" fmla="*/ 166904 w 702774"/>
                <a:gd name="connsiteY134" fmla="*/ 376368 h 665690"/>
                <a:gd name="connsiteX135" fmla="*/ 185647 w 702774"/>
                <a:gd name="connsiteY135" fmla="*/ 423695 h 665690"/>
                <a:gd name="connsiteX136" fmla="*/ 391822 w 702774"/>
                <a:gd name="connsiteY136" fmla="*/ 269212 h 665690"/>
                <a:gd name="connsiteX137" fmla="*/ 391822 w 702774"/>
                <a:gd name="connsiteY137" fmla="*/ 269212 h 665690"/>
                <a:gd name="connsiteX138" fmla="*/ 391822 w 702774"/>
                <a:gd name="connsiteY138" fmla="*/ 269212 h 665690"/>
                <a:gd name="connsiteX139" fmla="*/ 201713 w 702774"/>
                <a:gd name="connsiteY139" fmla="*/ 336185 h 665690"/>
                <a:gd name="connsiteX140" fmla="*/ 110674 w 702774"/>
                <a:gd name="connsiteY140" fmla="*/ 245102 h 665690"/>
                <a:gd name="connsiteX141" fmla="*/ 201713 w 702774"/>
                <a:gd name="connsiteY141" fmla="*/ 154019 h 665690"/>
                <a:gd name="connsiteX142" fmla="*/ 292751 w 702774"/>
                <a:gd name="connsiteY142" fmla="*/ 245102 h 665690"/>
                <a:gd name="connsiteX143" fmla="*/ 201713 w 702774"/>
                <a:gd name="connsiteY143" fmla="*/ 336185 h 665690"/>
                <a:gd name="connsiteX144" fmla="*/ 201713 w 702774"/>
                <a:gd name="connsiteY144" fmla="*/ 176343 h 665690"/>
                <a:gd name="connsiteX145" fmla="*/ 132988 w 702774"/>
                <a:gd name="connsiteY145" fmla="*/ 245102 h 665690"/>
                <a:gd name="connsiteX146" fmla="*/ 201713 w 702774"/>
                <a:gd name="connsiteY146" fmla="*/ 313860 h 665690"/>
                <a:gd name="connsiteX147" fmla="*/ 270437 w 702774"/>
                <a:gd name="connsiteY147" fmla="*/ 245102 h 665690"/>
                <a:gd name="connsiteX148" fmla="*/ 201713 w 702774"/>
                <a:gd name="connsiteY148" fmla="*/ 176343 h 665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Lst>
              <a:rect l="l" t="t" r="r" b="b"/>
              <a:pathLst>
                <a:path w="702774" h="665690">
                  <a:moveTo>
                    <a:pt x="506066" y="665690"/>
                  </a:moveTo>
                  <a:cubicBezTo>
                    <a:pt x="499818" y="665690"/>
                    <a:pt x="495356" y="660332"/>
                    <a:pt x="495356" y="654974"/>
                  </a:cubicBezTo>
                  <a:lnTo>
                    <a:pt x="495356" y="566570"/>
                  </a:lnTo>
                  <a:lnTo>
                    <a:pt x="463225" y="566570"/>
                  </a:lnTo>
                  <a:cubicBezTo>
                    <a:pt x="456977" y="566570"/>
                    <a:pt x="452514" y="561213"/>
                    <a:pt x="452514" y="555855"/>
                  </a:cubicBezTo>
                  <a:cubicBezTo>
                    <a:pt x="452514" y="550497"/>
                    <a:pt x="457869" y="545139"/>
                    <a:pt x="463225" y="545139"/>
                  </a:cubicBezTo>
                  <a:lnTo>
                    <a:pt x="584609" y="545139"/>
                  </a:lnTo>
                  <a:cubicBezTo>
                    <a:pt x="598890" y="545139"/>
                    <a:pt x="610493" y="533531"/>
                    <a:pt x="610493" y="519243"/>
                  </a:cubicBezTo>
                  <a:lnTo>
                    <a:pt x="610493" y="402264"/>
                  </a:lnTo>
                  <a:cubicBezTo>
                    <a:pt x="610493" y="396013"/>
                    <a:pt x="615848" y="391549"/>
                    <a:pt x="621203" y="391549"/>
                  </a:cubicBezTo>
                  <a:lnTo>
                    <a:pt x="673862" y="391549"/>
                  </a:lnTo>
                  <a:lnTo>
                    <a:pt x="597997" y="238851"/>
                  </a:lnTo>
                  <a:cubicBezTo>
                    <a:pt x="597105" y="237065"/>
                    <a:pt x="597105" y="234386"/>
                    <a:pt x="597105" y="232600"/>
                  </a:cubicBezTo>
                  <a:cubicBezTo>
                    <a:pt x="597105" y="231707"/>
                    <a:pt x="607815" y="136159"/>
                    <a:pt x="542660" y="75438"/>
                  </a:cubicBezTo>
                  <a:cubicBezTo>
                    <a:pt x="487323" y="23646"/>
                    <a:pt x="394500" y="10251"/>
                    <a:pt x="266868" y="34361"/>
                  </a:cubicBezTo>
                  <a:cubicBezTo>
                    <a:pt x="260620" y="35254"/>
                    <a:pt x="255265" y="31682"/>
                    <a:pt x="253480" y="25431"/>
                  </a:cubicBezTo>
                  <a:cubicBezTo>
                    <a:pt x="252587" y="19181"/>
                    <a:pt x="256157" y="13823"/>
                    <a:pt x="262405" y="12037"/>
                  </a:cubicBezTo>
                  <a:cubicBezTo>
                    <a:pt x="397177" y="-13859"/>
                    <a:pt x="497141" y="2214"/>
                    <a:pt x="557833" y="58471"/>
                  </a:cubicBezTo>
                  <a:cubicBezTo>
                    <a:pt x="624773" y="120979"/>
                    <a:pt x="621203" y="212062"/>
                    <a:pt x="619418" y="230814"/>
                  </a:cubicBezTo>
                  <a:lnTo>
                    <a:pt x="701531" y="396906"/>
                  </a:lnTo>
                  <a:cubicBezTo>
                    <a:pt x="703316" y="400478"/>
                    <a:pt x="703316" y="404050"/>
                    <a:pt x="700638" y="407622"/>
                  </a:cubicBezTo>
                  <a:cubicBezTo>
                    <a:pt x="698853" y="411194"/>
                    <a:pt x="695283" y="412980"/>
                    <a:pt x="690821" y="412980"/>
                  </a:cubicBezTo>
                  <a:lnTo>
                    <a:pt x="631021" y="412980"/>
                  </a:lnTo>
                  <a:lnTo>
                    <a:pt x="631021" y="519243"/>
                  </a:lnTo>
                  <a:cubicBezTo>
                    <a:pt x="631021" y="545139"/>
                    <a:pt x="609600" y="566570"/>
                    <a:pt x="582824" y="566570"/>
                  </a:cubicBezTo>
                  <a:lnTo>
                    <a:pt x="515884" y="566570"/>
                  </a:lnTo>
                  <a:lnTo>
                    <a:pt x="515884" y="654974"/>
                  </a:lnTo>
                  <a:cubicBezTo>
                    <a:pt x="516777" y="661225"/>
                    <a:pt x="512314" y="665690"/>
                    <a:pt x="506066" y="665690"/>
                  </a:cubicBezTo>
                  <a:close/>
                  <a:moveTo>
                    <a:pt x="194572" y="665690"/>
                  </a:moveTo>
                  <a:cubicBezTo>
                    <a:pt x="188325" y="665690"/>
                    <a:pt x="183862" y="660332"/>
                    <a:pt x="183862" y="654974"/>
                  </a:cubicBezTo>
                  <a:lnTo>
                    <a:pt x="183862" y="554962"/>
                  </a:lnTo>
                  <a:lnTo>
                    <a:pt x="150838" y="486203"/>
                  </a:lnTo>
                  <a:cubicBezTo>
                    <a:pt x="148161" y="480845"/>
                    <a:pt x="150838" y="473702"/>
                    <a:pt x="156193" y="471023"/>
                  </a:cubicBezTo>
                  <a:cubicBezTo>
                    <a:pt x="161549" y="468344"/>
                    <a:pt x="168689" y="471023"/>
                    <a:pt x="171366" y="476381"/>
                  </a:cubicBezTo>
                  <a:lnTo>
                    <a:pt x="205283" y="547818"/>
                  </a:lnTo>
                  <a:cubicBezTo>
                    <a:pt x="206175" y="549604"/>
                    <a:pt x="206175" y="550497"/>
                    <a:pt x="206175" y="552283"/>
                  </a:cubicBezTo>
                  <a:lnTo>
                    <a:pt x="206175" y="654974"/>
                  </a:lnTo>
                  <a:cubicBezTo>
                    <a:pt x="205283" y="661225"/>
                    <a:pt x="200820" y="665690"/>
                    <a:pt x="194572" y="665690"/>
                  </a:cubicBezTo>
                  <a:close/>
                  <a:moveTo>
                    <a:pt x="225811" y="446020"/>
                  </a:moveTo>
                  <a:lnTo>
                    <a:pt x="178507" y="446020"/>
                  </a:lnTo>
                  <a:cubicBezTo>
                    <a:pt x="174044" y="446020"/>
                    <a:pt x="169581" y="443341"/>
                    <a:pt x="167796" y="438876"/>
                  </a:cubicBezTo>
                  <a:lnTo>
                    <a:pt x="148161" y="389763"/>
                  </a:lnTo>
                  <a:cubicBezTo>
                    <a:pt x="144590" y="387977"/>
                    <a:pt x="141020" y="387084"/>
                    <a:pt x="137450" y="385298"/>
                  </a:cubicBezTo>
                  <a:lnTo>
                    <a:pt x="88361" y="406729"/>
                  </a:lnTo>
                  <a:cubicBezTo>
                    <a:pt x="83898" y="408515"/>
                    <a:pt x="79436" y="407622"/>
                    <a:pt x="75865" y="404050"/>
                  </a:cubicBezTo>
                  <a:lnTo>
                    <a:pt x="41949" y="370117"/>
                  </a:lnTo>
                  <a:cubicBezTo>
                    <a:pt x="38379" y="366545"/>
                    <a:pt x="37486" y="362081"/>
                    <a:pt x="39272" y="357616"/>
                  </a:cubicBezTo>
                  <a:lnTo>
                    <a:pt x="60692" y="308503"/>
                  </a:lnTo>
                  <a:cubicBezTo>
                    <a:pt x="58907" y="304931"/>
                    <a:pt x="58015" y="301359"/>
                    <a:pt x="56230" y="297787"/>
                  </a:cubicBezTo>
                  <a:lnTo>
                    <a:pt x="7140" y="278142"/>
                  </a:lnTo>
                  <a:cubicBezTo>
                    <a:pt x="2678" y="276356"/>
                    <a:pt x="0" y="272784"/>
                    <a:pt x="0" y="267426"/>
                  </a:cubicBezTo>
                  <a:lnTo>
                    <a:pt x="0" y="220099"/>
                  </a:lnTo>
                  <a:cubicBezTo>
                    <a:pt x="0" y="215634"/>
                    <a:pt x="2678" y="211169"/>
                    <a:pt x="7140" y="209383"/>
                  </a:cubicBezTo>
                  <a:lnTo>
                    <a:pt x="56230" y="189738"/>
                  </a:lnTo>
                  <a:cubicBezTo>
                    <a:pt x="58015" y="186166"/>
                    <a:pt x="58907" y="182594"/>
                    <a:pt x="60692" y="179022"/>
                  </a:cubicBezTo>
                  <a:lnTo>
                    <a:pt x="39272" y="129909"/>
                  </a:lnTo>
                  <a:cubicBezTo>
                    <a:pt x="37486" y="125444"/>
                    <a:pt x="38379" y="120979"/>
                    <a:pt x="41949" y="117407"/>
                  </a:cubicBezTo>
                  <a:lnTo>
                    <a:pt x="75865" y="83474"/>
                  </a:lnTo>
                  <a:cubicBezTo>
                    <a:pt x="79436" y="79902"/>
                    <a:pt x="83898" y="79009"/>
                    <a:pt x="88361" y="80795"/>
                  </a:cubicBezTo>
                  <a:lnTo>
                    <a:pt x="137450" y="102227"/>
                  </a:lnTo>
                  <a:cubicBezTo>
                    <a:pt x="141020" y="100441"/>
                    <a:pt x="144590" y="99548"/>
                    <a:pt x="148161" y="97762"/>
                  </a:cubicBezTo>
                  <a:lnTo>
                    <a:pt x="167796" y="48649"/>
                  </a:lnTo>
                  <a:cubicBezTo>
                    <a:pt x="169581" y="44184"/>
                    <a:pt x="173152" y="41505"/>
                    <a:pt x="178507" y="41505"/>
                  </a:cubicBezTo>
                  <a:lnTo>
                    <a:pt x="225811" y="41505"/>
                  </a:lnTo>
                  <a:cubicBezTo>
                    <a:pt x="230273" y="41505"/>
                    <a:pt x="234736" y="44184"/>
                    <a:pt x="236521" y="48649"/>
                  </a:cubicBezTo>
                  <a:lnTo>
                    <a:pt x="256157" y="97762"/>
                  </a:lnTo>
                  <a:cubicBezTo>
                    <a:pt x="259727" y="99548"/>
                    <a:pt x="263297" y="100441"/>
                    <a:pt x="266868" y="102227"/>
                  </a:cubicBezTo>
                  <a:lnTo>
                    <a:pt x="315957" y="80795"/>
                  </a:lnTo>
                  <a:cubicBezTo>
                    <a:pt x="320420" y="79009"/>
                    <a:pt x="324882" y="79902"/>
                    <a:pt x="328452" y="83474"/>
                  </a:cubicBezTo>
                  <a:lnTo>
                    <a:pt x="362369" y="117407"/>
                  </a:lnTo>
                  <a:cubicBezTo>
                    <a:pt x="365939" y="120979"/>
                    <a:pt x="366831" y="125444"/>
                    <a:pt x="365046" y="129909"/>
                  </a:cubicBezTo>
                  <a:lnTo>
                    <a:pt x="343625" y="179022"/>
                  </a:lnTo>
                  <a:cubicBezTo>
                    <a:pt x="345410" y="182594"/>
                    <a:pt x="346303" y="186166"/>
                    <a:pt x="348088" y="189738"/>
                  </a:cubicBezTo>
                  <a:lnTo>
                    <a:pt x="397177" y="209383"/>
                  </a:lnTo>
                  <a:cubicBezTo>
                    <a:pt x="401640" y="211169"/>
                    <a:pt x="404317" y="214741"/>
                    <a:pt x="404317" y="220099"/>
                  </a:cubicBezTo>
                  <a:lnTo>
                    <a:pt x="404317" y="267426"/>
                  </a:lnTo>
                  <a:cubicBezTo>
                    <a:pt x="404317" y="271891"/>
                    <a:pt x="401640" y="276356"/>
                    <a:pt x="397177" y="278142"/>
                  </a:cubicBezTo>
                  <a:lnTo>
                    <a:pt x="348088" y="297787"/>
                  </a:lnTo>
                  <a:cubicBezTo>
                    <a:pt x="346303" y="301359"/>
                    <a:pt x="345410" y="304931"/>
                    <a:pt x="343625" y="308503"/>
                  </a:cubicBezTo>
                  <a:lnTo>
                    <a:pt x="365046" y="357616"/>
                  </a:lnTo>
                  <a:cubicBezTo>
                    <a:pt x="366831" y="362081"/>
                    <a:pt x="365939" y="366545"/>
                    <a:pt x="362369" y="370117"/>
                  </a:cubicBezTo>
                  <a:lnTo>
                    <a:pt x="328452" y="404050"/>
                  </a:lnTo>
                  <a:cubicBezTo>
                    <a:pt x="324882" y="407622"/>
                    <a:pt x="320420" y="408515"/>
                    <a:pt x="315957" y="406729"/>
                  </a:cubicBezTo>
                  <a:lnTo>
                    <a:pt x="266868" y="385298"/>
                  </a:lnTo>
                  <a:cubicBezTo>
                    <a:pt x="263297" y="387084"/>
                    <a:pt x="259727" y="387977"/>
                    <a:pt x="256157" y="389763"/>
                  </a:cubicBezTo>
                  <a:lnTo>
                    <a:pt x="236521" y="438876"/>
                  </a:lnTo>
                  <a:cubicBezTo>
                    <a:pt x="234736" y="443341"/>
                    <a:pt x="230273" y="446020"/>
                    <a:pt x="225811" y="446020"/>
                  </a:cubicBezTo>
                  <a:close/>
                  <a:moveTo>
                    <a:pt x="185647" y="423695"/>
                  </a:moveTo>
                  <a:lnTo>
                    <a:pt x="217778" y="423695"/>
                  </a:lnTo>
                  <a:lnTo>
                    <a:pt x="236521" y="376368"/>
                  </a:lnTo>
                  <a:cubicBezTo>
                    <a:pt x="237414" y="373689"/>
                    <a:pt x="240092" y="371010"/>
                    <a:pt x="243661" y="370117"/>
                  </a:cubicBezTo>
                  <a:cubicBezTo>
                    <a:pt x="249909" y="368331"/>
                    <a:pt x="255265" y="365652"/>
                    <a:pt x="260620" y="362974"/>
                  </a:cubicBezTo>
                  <a:cubicBezTo>
                    <a:pt x="263297" y="361188"/>
                    <a:pt x="266868" y="361188"/>
                    <a:pt x="270437" y="362974"/>
                  </a:cubicBezTo>
                  <a:lnTo>
                    <a:pt x="316849" y="383512"/>
                  </a:lnTo>
                  <a:lnTo>
                    <a:pt x="340055" y="360295"/>
                  </a:lnTo>
                  <a:lnTo>
                    <a:pt x="319527" y="313860"/>
                  </a:lnTo>
                  <a:cubicBezTo>
                    <a:pt x="318634" y="311181"/>
                    <a:pt x="318634" y="307610"/>
                    <a:pt x="319527" y="304038"/>
                  </a:cubicBezTo>
                  <a:cubicBezTo>
                    <a:pt x="322205" y="298680"/>
                    <a:pt x="324882" y="293322"/>
                    <a:pt x="326667" y="287071"/>
                  </a:cubicBezTo>
                  <a:cubicBezTo>
                    <a:pt x="327560" y="284392"/>
                    <a:pt x="330237" y="281713"/>
                    <a:pt x="332915" y="279927"/>
                  </a:cubicBezTo>
                  <a:lnTo>
                    <a:pt x="380219" y="261175"/>
                  </a:lnTo>
                  <a:lnTo>
                    <a:pt x="380219" y="229028"/>
                  </a:lnTo>
                  <a:lnTo>
                    <a:pt x="332915" y="210276"/>
                  </a:lnTo>
                  <a:cubicBezTo>
                    <a:pt x="330237" y="209383"/>
                    <a:pt x="327560" y="206704"/>
                    <a:pt x="326667" y="203132"/>
                  </a:cubicBezTo>
                  <a:cubicBezTo>
                    <a:pt x="324882" y="196881"/>
                    <a:pt x="322205" y="190631"/>
                    <a:pt x="319527" y="186166"/>
                  </a:cubicBezTo>
                  <a:cubicBezTo>
                    <a:pt x="317742" y="183487"/>
                    <a:pt x="317742" y="179915"/>
                    <a:pt x="319527" y="176343"/>
                  </a:cubicBezTo>
                  <a:lnTo>
                    <a:pt x="340055" y="129909"/>
                  </a:lnTo>
                  <a:lnTo>
                    <a:pt x="316849" y="106692"/>
                  </a:lnTo>
                  <a:lnTo>
                    <a:pt x="270437" y="127230"/>
                  </a:lnTo>
                  <a:cubicBezTo>
                    <a:pt x="267760" y="128123"/>
                    <a:pt x="264190" y="128123"/>
                    <a:pt x="260620" y="127230"/>
                  </a:cubicBezTo>
                  <a:cubicBezTo>
                    <a:pt x="255265" y="124551"/>
                    <a:pt x="249909" y="121872"/>
                    <a:pt x="243661" y="120086"/>
                  </a:cubicBezTo>
                  <a:cubicBezTo>
                    <a:pt x="240984" y="119193"/>
                    <a:pt x="238306" y="116514"/>
                    <a:pt x="236521" y="113835"/>
                  </a:cubicBezTo>
                  <a:lnTo>
                    <a:pt x="217778" y="66508"/>
                  </a:lnTo>
                  <a:lnTo>
                    <a:pt x="185647" y="66508"/>
                  </a:lnTo>
                  <a:lnTo>
                    <a:pt x="166904" y="113835"/>
                  </a:lnTo>
                  <a:cubicBezTo>
                    <a:pt x="166011" y="116514"/>
                    <a:pt x="163333" y="119193"/>
                    <a:pt x="159764" y="120086"/>
                  </a:cubicBezTo>
                  <a:cubicBezTo>
                    <a:pt x="153516" y="121872"/>
                    <a:pt x="148161" y="124551"/>
                    <a:pt x="142805" y="127230"/>
                  </a:cubicBezTo>
                  <a:cubicBezTo>
                    <a:pt x="140128" y="129016"/>
                    <a:pt x="136557" y="129016"/>
                    <a:pt x="132988" y="127230"/>
                  </a:cubicBezTo>
                  <a:lnTo>
                    <a:pt x="86576" y="106692"/>
                  </a:lnTo>
                  <a:lnTo>
                    <a:pt x="63370" y="129909"/>
                  </a:lnTo>
                  <a:lnTo>
                    <a:pt x="83898" y="176343"/>
                  </a:lnTo>
                  <a:cubicBezTo>
                    <a:pt x="84791" y="179022"/>
                    <a:pt x="84791" y="182594"/>
                    <a:pt x="83898" y="186166"/>
                  </a:cubicBezTo>
                  <a:cubicBezTo>
                    <a:pt x="81221" y="191524"/>
                    <a:pt x="78543" y="196881"/>
                    <a:pt x="76758" y="203132"/>
                  </a:cubicBezTo>
                  <a:cubicBezTo>
                    <a:pt x="75865" y="205811"/>
                    <a:pt x="73188" y="208490"/>
                    <a:pt x="70510" y="210276"/>
                  </a:cubicBezTo>
                  <a:lnTo>
                    <a:pt x="23206" y="229028"/>
                  </a:lnTo>
                  <a:lnTo>
                    <a:pt x="23206" y="261175"/>
                  </a:lnTo>
                  <a:lnTo>
                    <a:pt x="70510" y="279927"/>
                  </a:lnTo>
                  <a:cubicBezTo>
                    <a:pt x="73188" y="280820"/>
                    <a:pt x="75865" y="283499"/>
                    <a:pt x="76758" y="287071"/>
                  </a:cubicBezTo>
                  <a:cubicBezTo>
                    <a:pt x="78543" y="293322"/>
                    <a:pt x="81221" y="299573"/>
                    <a:pt x="83898" y="304038"/>
                  </a:cubicBezTo>
                  <a:cubicBezTo>
                    <a:pt x="85683" y="306716"/>
                    <a:pt x="85683" y="310288"/>
                    <a:pt x="83898" y="313860"/>
                  </a:cubicBezTo>
                  <a:lnTo>
                    <a:pt x="63370" y="360295"/>
                  </a:lnTo>
                  <a:lnTo>
                    <a:pt x="86576" y="383512"/>
                  </a:lnTo>
                  <a:lnTo>
                    <a:pt x="132988" y="362974"/>
                  </a:lnTo>
                  <a:cubicBezTo>
                    <a:pt x="135665" y="362081"/>
                    <a:pt x="139235" y="362081"/>
                    <a:pt x="142805" y="362974"/>
                  </a:cubicBezTo>
                  <a:cubicBezTo>
                    <a:pt x="148161" y="365652"/>
                    <a:pt x="153516" y="368331"/>
                    <a:pt x="159764" y="370117"/>
                  </a:cubicBezTo>
                  <a:cubicBezTo>
                    <a:pt x="162441" y="371010"/>
                    <a:pt x="165119" y="373689"/>
                    <a:pt x="166904" y="376368"/>
                  </a:cubicBezTo>
                  <a:lnTo>
                    <a:pt x="185647" y="423695"/>
                  </a:lnTo>
                  <a:close/>
                  <a:moveTo>
                    <a:pt x="391822" y="269212"/>
                  </a:moveTo>
                  <a:lnTo>
                    <a:pt x="391822" y="269212"/>
                  </a:lnTo>
                  <a:lnTo>
                    <a:pt x="391822" y="269212"/>
                  </a:lnTo>
                  <a:close/>
                  <a:moveTo>
                    <a:pt x="201713" y="336185"/>
                  </a:moveTo>
                  <a:cubicBezTo>
                    <a:pt x="151731" y="336185"/>
                    <a:pt x="110674" y="295108"/>
                    <a:pt x="110674" y="245102"/>
                  </a:cubicBezTo>
                  <a:cubicBezTo>
                    <a:pt x="110674" y="195095"/>
                    <a:pt x="151731" y="154019"/>
                    <a:pt x="201713" y="154019"/>
                  </a:cubicBezTo>
                  <a:cubicBezTo>
                    <a:pt x="251694" y="154019"/>
                    <a:pt x="292751" y="195095"/>
                    <a:pt x="292751" y="245102"/>
                  </a:cubicBezTo>
                  <a:cubicBezTo>
                    <a:pt x="292751" y="295108"/>
                    <a:pt x="252587" y="336185"/>
                    <a:pt x="201713" y="336185"/>
                  </a:cubicBezTo>
                  <a:close/>
                  <a:moveTo>
                    <a:pt x="201713" y="176343"/>
                  </a:moveTo>
                  <a:cubicBezTo>
                    <a:pt x="164226" y="176343"/>
                    <a:pt x="132988" y="207597"/>
                    <a:pt x="132988" y="245102"/>
                  </a:cubicBezTo>
                  <a:cubicBezTo>
                    <a:pt x="132988" y="282606"/>
                    <a:pt x="164226" y="313860"/>
                    <a:pt x="201713" y="313860"/>
                  </a:cubicBezTo>
                  <a:cubicBezTo>
                    <a:pt x="239199" y="313860"/>
                    <a:pt x="270437" y="282606"/>
                    <a:pt x="270437" y="245102"/>
                  </a:cubicBezTo>
                  <a:cubicBezTo>
                    <a:pt x="271330" y="206704"/>
                    <a:pt x="240092" y="176343"/>
                    <a:pt x="201713" y="176343"/>
                  </a:cubicBezTo>
                  <a:close/>
                </a:path>
              </a:pathLst>
            </a:custGeom>
            <a:grpFill/>
            <a:ln w="8925" cap="flat">
              <a:noFill/>
              <a:prstDash val="solid"/>
              <a:miter/>
            </a:ln>
          </p:spPr>
          <p:txBody>
            <a:bodyPr rtlCol="0" anchor="ctr"/>
            <a:lstStyle/>
            <a:p>
              <a:endParaRPr lang="en-US" dirty="0">
                <a:latin typeface="Lato Light" panose="020F0302020204030203" pitchFamily="34" charset="77"/>
              </a:endParaRPr>
            </a:p>
          </p:txBody>
        </p:sp>
        <p:sp>
          <p:nvSpPr>
            <p:cNvPr id="53" name="Freeform 52">
              <a:extLst>
                <a:ext uri="{FF2B5EF4-FFF2-40B4-BE49-F238E27FC236}">
                  <a16:creationId xmlns:a16="http://schemas.microsoft.com/office/drawing/2014/main" id="{341B4606-E488-2398-E651-A9671AEA1B64}"/>
                </a:ext>
              </a:extLst>
            </p:cNvPr>
            <p:cNvSpPr/>
            <p:nvPr/>
          </p:nvSpPr>
          <p:spPr>
            <a:xfrm>
              <a:off x="2358072" y="3019127"/>
              <a:ext cx="656109" cy="742057"/>
            </a:xfrm>
            <a:custGeom>
              <a:avLst/>
              <a:gdLst>
                <a:gd name="connsiteX0" fmla="*/ 281148 w 656109"/>
                <a:gd name="connsiteY0" fmla="*/ 742057 h 742057"/>
                <a:gd name="connsiteX1" fmla="*/ 270437 w 656109"/>
                <a:gd name="connsiteY1" fmla="*/ 734020 h 742057"/>
                <a:gd name="connsiteX2" fmla="*/ 278470 w 656109"/>
                <a:gd name="connsiteY2" fmla="*/ 720626 h 742057"/>
                <a:gd name="connsiteX3" fmla="*/ 411457 w 656109"/>
                <a:gd name="connsiteY3" fmla="*/ 683121 h 742057"/>
                <a:gd name="connsiteX4" fmla="*/ 420383 w 656109"/>
                <a:gd name="connsiteY4" fmla="*/ 668834 h 742057"/>
                <a:gd name="connsiteX5" fmla="*/ 402532 w 656109"/>
                <a:gd name="connsiteY5" fmla="*/ 653653 h 742057"/>
                <a:gd name="connsiteX6" fmla="*/ 265975 w 656109"/>
                <a:gd name="connsiteY6" fmla="*/ 692051 h 742057"/>
                <a:gd name="connsiteX7" fmla="*/ 251694 w 656109"/>
                <a:gd name="connsiteY7" fmla="*/ 694730 h 742057"/>
                <a:gd name="connsiteX8" fmla="*/ 214208 w 656109"/>
                <a:gd name="connsiteY8" fmla="*/ 657225 h 742057"/>
                <a:gd name="connsiteX9" fmla="*/ 240091 w 656109"/>
                <a:gd name="connsiteY9" fmla="*/ 621506 h 742057"/>
                <a:gd name="connsiteX10" fmla="*/ 240091 w 656109"/>
                <a:gd name="connsiteY10" fmla="*/ 622399 h 742057"/>
                <a:gd name="connsiteX11" fmla="*/ 396285 w 656109"/>
                <a:gd name="connsiteY11" fmla="*/ 577751 h 742057"/>
                <a:gd name="connsiteX12" fmla="*/ 409673 w 656109"/>
                <a:gd name="connsiteY12" fmla="*/ 585788 h 742057"/>
                <a:gd name="connsiteX13" fmla="*/ 401640 w 656109"/>
                <a:gd name="connsiteY13" fmla="*/ 599182 h 742057"/>
                <a:gd name="connsiteX14" fmla="*/ 246339 w 656109"/>
                <a:gd name="connsiteY14" fmla="*/ 642938 h 742057"/>
                <a:gd name="connsiteX15" fmla="*/ 246339 w 656109"/>
                <a:gd name="connsiteY15" fmla="*/ 642938 h 742057"/>
                <a:gd name="connsiteX16" fmla="*/ 235629 w 656109"/>
                <a:gd name="connsiteY16" fmla="*/ 657225 h 742057"/>
                <a:gd name="connsiteX17" fmla="*/ 250802 w 656109"/>
                <a:gd name="connsiteY17" fmla="*/ 672405 h 742057"/>
                <a:gd name="connsiteX18" fmla="*/ 258835 w 656109"/>
                <a:gd name="connsiteY18" fmla="*/ 670620 h 742057"/>
                <a:gd name="connsiteX19" fmla="*/ 396285 w 656109"/>
                <a:gd name="connsiteY19" fmla="*/ 632222 h 742057"/>
                <a:gd name="connsiteX20" fmla="*/ 398069 w 656109"/>
                <a:gd name="connsiteY20" fmla="*/ 631329 h 742057"/>
                <a:gd name="connsiteX21" fmla="*/ 442696 w 656109"/>
                <a:gd name="connsiteY21" fmla="*/ 667941 h 742057"/>
                <a:gd name="connsiteX22" fmla="*/ 417705 w 656109"/>
                <a:gd name="connsiteY22" fmla="*/ 702766 h 742057"/>
                <a:gd name="connsiteX23" fmla="*/ 283825 w 656109"/>
                <a:gd name="connsiteY23" fmla="*/ 740271 h 742057"/>
                <a:gd name="connsiteX24" fmla="*/ 281148 w 656109"/>
                <a:gd name="connsiteY24" fmla="*/ 742057 h 742057"/>
                <a:gd name="connsiteX25" fmla="*/ 213315 w 656109"/>
                <a:gd name="connsiteY25" fmla="*/ 583109 h 742057"/>
                <a:gd name="connsiteX26" fmla="*/ 212423 w 656109"/>
                <a:gd name="connsiteY26" fmla="*/ 583109 h 742057"/>
                <a:gd name="connsiteX27" fmla="*/ 202605 w 656109"/>
                <a:gd name="connsiteY27" fmla="*/ 570607 h 742057"/>
                <a:gd name="connsiteX28" fmla="*/ 152623 w 656109"/>
                <a:gd name="connsiteY28" fmla="*/ 448270 h 742057"/>
                <a:gd name="connsiteX29" fmla="*/ 118707 w 656109"/>
                <a:gd name="connsiteY29" fmla="*/ 333077 h 742057"/>
                <a:gd name="connsiteX30" fmla="*/ 327559 w 656109"/>
                <a:gd name="connsiteY30" fmla="*/ 122337 h 742057"/>
                <a:gd name="connsiteX31" fmla="*/ 536412 w 656109"/>
                <a:gd name="connsiteY31" fmla="*/ 333077 h 742057"/>
                <a:gd name="connsiteX32" fmla="*/ 502496 w 656109"/>
                <a:gd name="connsiteY32" fmla="*/ 448270 h 742057"/>
                <a:gd name="connsiteX33" fmla="*/ 452514 w 656109"/>
                <a:gd name="connsiteY33" fmla="*/ 550962 h 742057"/>
                <a:gd name="connsiteX34" fmla="*/ 440019 w 656109"/>
                <a:gd name="connsiteY34" fmla="*/ 560784 h 742057"/>
                <a:gd name="connsiteX35" fmla="*/ 430201 w 656109"/>
                <a:gd name="connsiteY35" fmla="*/ 548283 h 742057"/>
                <a:gd name="connsiteX36" fmla="*/ 482860 w 656109"/>
                <a:gd name="connsiteY36" fmla="*/ 436662 h 742057"/>
                <a:gd name="connsiteX37" fmla="*/ 513206 w 656109"/>
                <a:gd name="connsiteY37" fmla="*/ 333970 h 742057"/>
                <a:gd name="connsiteX38" fmla="*/ 325775 w 656109"/>
                <a:gd name="connsiteY38" fmla="*/ 145554 h 742057"/>
                <a:gd name="connsiteX39" fmla="*/ 138343 w 656109"/>
                <a:gd name="connsiteY39" fmla="*/ 333970 h 742057"/>
                <a:gd name="connsiteX40" fmla="*/ 168689 w 656109"/>
                <a:gd name="connsiteY40" fmla="*/ 436662 h 742057"/>
                <a:gd name="connsiteX41" fmla="*/ 222241 w 656109"/>
                <a:gd name="connsiteY41" fmla="*/ 573286 h 742057"/>
                <a:gd name="connsiteX42" fmla="*/ 213315 w 656109"/>
                <a:gd name="connsiteY42" fmla="*/ 583109 h 742057"/>
                <a:gd name="connsiteX43" fmla="*/ 328452 w 656109"/>
                <a:gd name="connsiteY43" fmla="*/ 460772 h 742057"/>
                <a:gd name="connsiteX44" fmla="*/ 198142 w 656109"/>
                <a:gd name="connsiteY44" fmla="*/ 330398 h 742057"/>
                <a:gd name="connsiteX45" fmla="*/ 328452 w 656109"/>
                <a:gd name="connsiteY45" fmla="*/ 200025 h 742057"/>
                <a:gd name="connsiteX46" fmla="*/ 458762 w 656109"/>
                <a:gd name="connsiteY46" fmla="*/ 330398 h 742057"/>
                <a:gd name="connsiteX47" fmla="*/ 328452 w 656109"/>
                <a:gd name="connsiteY47" fmla="*/ 460772 h 742057"/>
                <a:gd name="connsiteX48" fmla="*/ 328452 w 656109"/>
                <a:gd name="connsiteY48" fmla="*/ 221456 h 742057"/>
                <a:gd name="connsiteX49" fmla="*/ 220455 w 656109"/>
                <a:gd name="connsiteY49" fmla="*/ 330398 h 742057"/>
                <a:gd name="connsiteX50" fmla="*/ 328452 w 656109"/>
                <a:gd name="connsiteY50" fmla="*/ 439340 h 742057"/>
                <a:gd name="connsiteX51" fmla="*/ 436449 w 656109"/>
                <a:gd name="connsiteY51" fmla="*/ 330398 h 742057"/>
                <a:gd name="connsiteX52" fmla="*/ 328452 w 656109"/>
                <a:gd name="connsiteY52" fmla="*/ 221456 h 742057"/>
                <a:gd name="connsiteX53" fmla="*/ 315957 w 656109"/>
                <a:gd name="connsiteY53" fmla="*/ 401836 h 742057"/>
                <a:gd name="connsiteX54" fmla="*/ 307031 w 656109"/>
                <a:gd name="connsiteY54" fmla="*/ 397371 h 742057"/>
                <a:gd name="connsiteX55" fmla="*/ 273115 w 656109"/>
                <a:gd name="connsiteY55" fmla="*/ 356294 h 742057"/>
                <a:gd name="connsiteX56" fmla="*/ 274900 w 656109"/>
                <a:gd name="connsiteY56" fmla="*/ 341114 h 742057"/>
                <a:gd name="connsiteX57" fmla="*/ 290073 w 656109"/>
                <a:gd name="connsiteY57" fmla="*/ 342900 h 742057"/>
                <a:gd name="connsiteX58" fmla="*/ 314171 w 656109"/>
                <a:gd name="connsiteY58" fmla="*/ 371475 h 742057"/>
                <a:gd name="connsiteX59" fmla="*/ 364153 w 656109"/>
                <a:gd name="connsiteY59" fmla="*/ 287536 h 742057"/>
                <a:gd name="connsiteX60" fmla="*/ 379327 w 656109"/>
                <a:gd name="connsiteY60" fmla="*/ 283964 h 742057"/>
                <a:gd name="connsiteX61" fmla="*/ 382897 w 656109"/>
                <a:gd name="connsiteY61" fmla="*/ 299145 h 742057"/>
                <a:gd name="connsiteX62" fmla="*/ 324882 w 656109"/>
                <a:gd name="connsiteY62" fmla="*/ 396478 h 742057"/>
                <a:gd name="connsiteX63" fmla="*/ 315957 w 656109"/>
                <a:gd name="connsiteY63" fmla="*/ 401836 h 742057"/>
                <a:gd name="connsiteX64" fmla="*/ 315957 w 656109"/>
                <a:gd name="connsiteY64" fmla="*/ 401836 h 742057"/>
                <a:gd name="connsiteX65" fmla="*/ 645301 w 656109"/>
                <a:gd name="connsiteY65" fmla="*/ 341114 h 742057"/>
                <a:gd name="connsiteX66" fmla="*/ 583717 w 656109"/>
                <a:gd name="connsiteY66" fmla="*/ 341114 h 742057"/>
                <a:gd name="connsiteX67" fmla="*/ 573006 w 656109"/>
                <a:gd name="connsiteY67" fmla="*/ 330398 h 742057"/>
                <a:gd name="connsiteX68" fmla="*/ 583717 w 656109"/>
                <a:gd name="connsiteY68" fmla="*/ 319683 h 742057"/>
                <a:gd name="connsiteX69" fmla="*/ 645301 w 656109"/>
                <a:gd name="connsiteY69" fmla="*/ 319683 h 742057"/>
                <a:gd name="connsiteX70" fmla="*/ 656012 w 656109"/>
                <a:gd name="connsiteY70" fmla="*/ 330398 h 742057"/>
                <a:gd name="connsiteX71" fmla="*/ 645301 w 656109"/>
                <a:gd name="connsiteY71" fmla="*/ 341114 h 742057"/>
                <a:gd name="connsiteX72" fmla="*/ 72295 w 656109"/>
                <a:gd name="connsiteY72" fmla="*/ 341114 h 742057"/>
                <a:gd name="connsiteX73" fmla="*/ 10710 w 656109"/>
                <a:gd name="connsiteY73" fmla="*/ 341114 h 742057"/>
                <a:gd name="connsiteX74" fmla="*/ 0 w 656109"/>
                <a:gd name="connsiteY74" fmla="*/ 330398 h 742057"/>
                <a:gd name="connsiteX75" fmla="*/ 10710 w 656109"/>
                <a:gd name="connsiteY75" fmla="*/ 319683 h 742057"/>
                <a:gd name="connsiteX76" fmla="*/ 72295 w 656109"/>
                <a:gd name="connsiteY76" fmla="*/ 319683 h 742057"/>
                <a:gd name="connsiteX77" fmla="*/ 83005 w 656109"/>
                <a:gd name="connsiteY77" fmla="*/ 330398 h 742057"/>
                <a:gd name="connsiteX78" fmla="*/ 72295 w 656109"/>
                <a:gd name="connsiteY78" fmla="*/ 341114 h 742057"/>
                <a:gd name="connsiteX79" fmla="*/ 549800 w 656109"/>
                <a:gd name="connsiteY79" fmla="*/ 212526 h 742057"/>
                <a:gd name="connsiteX80" fmla="*/ 539982 w 656109"/>
                <a:gd name="connsiteY80" fmla="*/ 207169 h 742057"/>
                <a:gd name="connsiteX81" fmla="*/ 543553 w 656109"/>
                <a:gd name="connsiteY81" fmla="*/ 191988 h 742057"/>
                <a:gd name="connsiteX82" fmla="*/ 597105 w 656109"/>
                <a:gd name="connsiteY82" fmla="*/ 160734 h 742057"/>
                <a:gd name="connsiteX83" fmla="*/ 612277 w 656109"/>
                <a:gd name="connsiteY83" fmla="*/ 165199 h 742057"/>
                <a:gd name="connsiteX84" fmla="*/ 607815 w 656109"/>
                <a:gd name="connsiteY84" fmla="*/ 180380 h 742057"/>
                <a:gd name="connsiteX85" fmla="*/ 554263 w 656109"/>
                <a:gd name="connsiteY85" fmla="*/ 211633 h 742057"/>
                <a:gd name="connsiteX86" fmla="*/ 549800 w 656109"/>
                <a:gd name="connsiteY86" fmla="*/ 212526 h 742057"/>
                <a:gd name="connsiteX87" fmla="*/ 106211 w 656109"/>
                <a:gd name="connsiteY87" fmla="*/ 212526 h 742057"/>
                <a:gd name="connsiteX88" fmla="*/ 100856 w 656109"/>
                <a:gd name="connsiteY88" fmla="*/ 210741 h 742057"/>
                <a:gd name="connsiteX89" fmla="*/ 47304 w 656109"/>
                <a:gd name="connsiteY89" fmla="*/ 179487 h 742057"/>
                <a:gd name="connsiteX90" fmla="*/ 42841 w 656109"/>
                <a:gd name="connsiteY90" fmla="*/ 164306 h 742057"/>
                <a:gd name="connsiteX91" fmla="*/ 58015 w 656109"/>
                <a:gd name="connsiteY91" fmla="*/ 159841 h 742057"/>
                <a:gd name="connsiteX92" fmla="*/ 111567 w 656109"/>
                <a:gd name="connsiteY92" fmla="*/ 191095 h 742057"/>
                <a:gd name="connsiteX93" fmla="*/ 116029 w 656109"/>
                <a:gd name="connsiteY93" fmla="*/ 206276 h 742057"/>
                <a:gd name="connsiteX94" fmla="*/ 106211 w 656109"/>
                <a:gd name="connsiteY94" fmla="*/ 212526 h 742057"/>
                <a:gd name="connsiteX95" fmla="*/ 456084 w 656109"/>
                <a:gd name="connsiteY95" fmla="*/ 117872 h 742057"/>
                <a:gd name="connsiteX96" fmla="*/ 450729 w 656109"/>
                <a:gd name="connsiteY96" fmla="*/ 116086 h 742057"/>
                <a:gd name="connsiteX97" fmla="*/ 446266 w 656109"/>
                <a:gd name="connsiteY97" fmla="*/ 100905 h 742057"/>
                <a:gd name="connsiteX98" fmla="*/ 477505 w 656109"/>
                <a:gd name="connsiteY98" fmla="*/ 47327 h 742057"/>
                <a:gd name="connsiteX99" fmla="*/ 492678 w 656109"/>
                <a:gd name="connsiteY99" fmla="*/ 42862 h 742057"/>
                <a:gd name="connsiteX100" fmla="*/ 497141 w 656109"/>
                <a:gd name="connsiteY100" fmla="*/ 58043 h 742057"/>
                <a:gd name="connsiteX101" fmla="*/ 465902 w 656109"/>
                <a:gd name="connsiteY101" fmla="*/ 111621 h 742057"/>
                <a:gd name="connsiteX102" fmla="*/ 456084 w 656109"/>
                <a:gd name="connsiteY102" fmla="*/ 117872 h 742057"/>
                <a:gd name="connsiteX103" fmla="*/ 199927 w 656109"/>
                <a:gd name="connsiteY103" fmla="*/ 117872 h 742057"/>
                <a:gd name="connsiteX104" fmla="*/ 190109 w 656109"/>
                <a:gd name="connsiteY104" fmla="*/ 112514 h 742057"/>
                <a:gd name="connsiteX105" fmla="*/ 158871 w 656109"/>
                <a:gd name="connsiteY105" fmla="*/ 58936 h 742057"/>
                <a:gd name="connsiteX106" fmla="*/ 163333 w 656109"/>
                <a:gd name="connsiteY106" fmla="*/ 43755 h 742057"/>
                <a:gd name="connsiteX107" fmla="*/ 178507 w 656109"/>
                <a:gd name="connsiteY107" fmla="*/ 48220 h 742057"/>
                <a:gd name="connsiteX108" fmla="*/ 209745 w 656109"/>
                <a:gd name="connsiteY108" fmla="*/ 101798 h 742057"/>
                <a:gd name="connsiteX109" fmla="*/ 205283 w 656109"/>
                <a:gd name="connsiteY109" fmla="*/ 116979 h 742057"/>
                <a:gd name="connsiteX110" fmla="*/ 199927 w 656109"/>
                <a:gd name="connsiteY110" fmla="*/ 117872 h 742057"/>
                <a:gd name="connsiteX111" fmla="*/ 328452 w 656109"/>
                <a:gd name="connsiteY111" fmla="*/ 83939 h 742057"/>
                <a:gd name="connsiteX112" fmla="*/ 317742 w 656109"/>
                <a:gd name="connsiteY112" fmla="*/ 73223 h 742057"/>
                <a:gd name="connsiteX113" fmla="*/ 317742 w 656109"/>
                <a:gd name="connsiteY113" fmla="*/ 10715 h 742057"/>
                <a:gd name="connsiteX114" fmla="*/ 328452 w 656109"/>
                <a:gd name="connsiteY114" fmla="*/ 0 h 742057"/>
                <a:gd name="connsiteX115" fmla="*/ 339163 w 656109"/>
                <a:gd name="connsiteY115" fmla="*/ 10715 h 742057"/>
                <a:gd name="connsiteX116" fmla="*/ 339163 w 656109"/>
                <a:gd name="connsiteY116" fmla="*/ 73223 h 742057"/>
                <a:gd name="connsiteX117" fmla="*/ 328452 w 656109"/>
                <a:gd name="connsiteY117" fmla="*/ 83939 h 742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656109" h="742057">
                  <a:moveTo>
                    <a:pt x="281148" y="742057"/>
                  </a:moveTo>
                  <a:cubicBezTo>
                    <a:pt x="276685" y="742057"/>
                    <a:pt x="272223" y="738485"/>
                    <a:pt x="270437" y="734020"/>
                  </a:cubicBezTo>
                  <a:cubicBezTo>
                    <a:pt x="268652" y="727770"/>
                    <a:pt x="272223" y="722412"/>
                    <a:pt x="278470" y="720626"/>
                  </a:cubicBezTo>
                  <a:lnTo>
                    <a:pt x="411457" y="683121"/>
                  </a:lnTo>
                  <a:cubicBezTo>
                    <a:pt x="416813" y="681335"/>
                    <a:pt x="420383" y="675084"/>
                    <a:pt x="420383" y="668834"/>
                  </a:cubicBezTo>
                  <a:cubicBezTo>
                    <a:pt x="420383" y="659011"/>
                    <a:pt x="411457" y="651867"/>
                    <a:pt x="402532" y="653653"/>
                  </a:cubicBezTo>
                  <a:lnTo>
                    <a:pt x="265975" y="692051"/>
                  </a:lnTo>
                  <a:cubicBezTo>
                    <a:pt x="264190" y="692944"/>
                    <a:pt x="257049" y="694730"/>
                    <a:pt x="251694" y="694730"/>
                  </a:cubicBezTo>
                  <a:cubicBezTo>
                    <a:pt x="231166" y="694730"/>
                    <a:pt x="214208" y="677763"/>
                    <a:pt x="214208" y="657225"/>
                  </a:cubicBezTo>
                  <a:cubicBezTo>
                    <a:pt x="214208" y="640258"/>
                    <a:pt x="224918" y="625971"/>
                    <a:pt x="240091" y="621506"/>
                  </a:cubicBezTo>
                  <a:lnTo>
                    <a:pt x="240091" y="622399"/>
                  </a:lnTo>
                  <a:cubicBezTo>
                    <a:pt x="252587" y="617934"/>
                    <a:pt x="287395" y="608112"/>
                    <a:pt x="396285" y="577751"/>
                  </a:cubicBezTo>
                  <a:cubicBezTo>
                    <a:pt x="402532" y="575965"/>
                    <a:pt x="407887" y="579537"/>
                    <a:pt x="409673" y="585788"/>
                  </a:cubicBezTo>
                  <a:cubicBezTo>
                    <a:pt x="411457" y="592038"/>
                    <a:pt x="407887" y="597396"/>
                    <a:pt x="401640" y="599182"/>
                  </a:cubicBezTo>
                  <a:cubicBezTo>
                    <a:pt x="349873" y="613469"/>
                    <a:pt x="250802" y="642045"/>
                    <a:pt x="246339" y="642938"/>
                  </a:cubicBezTo>
                  <a:cubicBezTo>
                    <a:pt x="246339" y="642938"/>
                    <a:pt x="246339" y="642938"/>
                    <a:pt x="246339" y="642938"/>
                  </a:cubicBezTo>
                  <a:cubicBezTo>
                    <a:pt x="240091" y="644723"/>
                    <a:pt x="235629" y="650974"/>
                    <a:pt x="235629" y="657225"/>
                  </a:cubicBezTo>
                  <a:cubicBezTo>
                    <a:pt x="235629" y="665262"/>
                    <a:pt x="242769" y="672405"/>
                    <a:pt x="250802" y="672405"/>
                  </a:cubicBezTo>
                  <a:cubicBezTo>
                    <a:pt x="251694" y="672405"/>
                    <a:pt x="256157" y="671512"/>
                    <a:pt x="258835" y="670620"/>
                  </a:cubicBezTo>
                  <a:lnTo>
                    <a:pt x="396285" y="632222"/>
                  </a:lnTo>
                  <a:cubicBezTo>
                    <a:pt x="396285" y="632222"/>
                    <a:pt x="398069" y="632222"/>
                    <a:pt x="398069" y="631329"/>
                  </a:cubicBezTo>
                  <a:cubicBezTo>
                    <a:pt x="421275" y="626864"/>
                    <a:pt x="442696" y="644723"/>
                    <a:pt x="442696" y="667941"/>
                  </a:cubicBezTo>
                  <a:cubicBezTo>
                    <a:pt x="442696" y="684014"/>
                    <a:pt x="432878" y="697409"/>
                    <a:pt x="417705" y="702766"/>
                  </a:cubicBezTo>
                  <a:lnTo>
                    <a:pt x="283825" y="740271"/>
                  </a:lnTo>
                  <a:cubicBezTo>
                    <a:pt x="282933" y="741164"/>
                    <a:pt x="282040" y="742057"/>
                    <a:pt x="281148" y="742057"/>
                  </a:cubicBezTo>
                  <a:close/>
                  <a:moveTo>
                    <a:pt x="213315" y="583109"/>
                  </a:moveTo>
                  <a:cubicBezTo>
                    <a:pt x="213315" y="583109"/>
                    <a:pt x="212423" y="583109"/>
                    <a:pt x="212423" y="583109"/>
                  </a:cubicBezTo>
                  <a:cubicBezTo>
                    <a:pt x="206175" y="582215"/>
                    <a:pt x="201712" y="576858"/>
                    <a:pt x="202605" y="570607"/>
                  </a:cubicBezTo>
                  <a:cubicBezTo>
                    <a:pt x="206175" y="541139"/>
                    <a:pt x="193679" y="511671"/>
                    <a:pt x="152623" y="448270"/>
                  </a:cubicBezTo>
                  <a:cubicBezTo>
                    <a:pt x="130310" y="414337"/>
                    <a:pt x="118707" y="374154"/>
                    <a:pt x="118707" y="333077"/>
                  </a:cubicBezTo>
                  <a:cubicBezTo>
                    <a:pt x="118707" y="216991"/>
                    <a:pt x="212423" y="122337"/>
                    <a:pt x="327559" y="122337"/>
                  </a:cubicBezTo>
                  <a:cubicBezTo>
                    <a:pt x="442696" y="122337"/>
                    <a:pt x="536412" y="216991"/>
                    <a:pt x="536412" y="333077"/>
                  </a:cubicBezTo>
                  <a:cubicBezTo>
                    <a:pt x="536412" y="374154"/>
                    <a:pt x="524809" y="413444"/>
                    <a:pt x="502496" y="448270"/>
                  </a:cubicBezTo>
                  <a:cubicBezTo>
                    <a:pt x="469472" y="498276"/>
                    <a:pt x="456084" y="527745"/>
                    <a:pt x="452514" y="550962"/>
                  </a:cubicBezTo>
                  <a:cubicBezTo>
                    <a:pt x="451621" y="557212"/>
                    <a:pt x="446266" y="561677"/>
                    <a:pt x="440019" y="560784"/>
                  </a:cubicBezTo>
                  <a:cubicBezTo>
                    <a:pt x="433771" y="559891"/>
                    <a:pt x="429308" y="554534"/>
                    <a:pt x="430201" y="548283"/>
                  </a:cubicBezTo>
                  <a:cubicBezTo>
                    <a:pt x="433771" y="520601"/>
                    <a:pt x="448051" y="490240"/>
                    <a:pt x="482860" y="436662"/>
                  </a:cubicBezTo>
                  <a:cubicBezTo>
                    <a:pt x="502496" y="406301"/>
                    <a:pt x="513206" y="370582"/>
                    <a:pt x="513206" y="333970"/>
                  </a:cubicBezTo>
                  <a:cubicBezTo>
                    <a:pt x="513206" y="230386"/>
                    <a:pt x="429308" y="145554"/>
                    <a:pt x="325775" y="145554"/>
                  </a:cubicBezTo>
                  <a:cubicBezTo>
                    <a:pt x="222241" y="145554"/>
                    <a:pt x="138343" y="230386"/>
                    <a:pt x="138343" y="333970"/>
                  </a:cubicBezTo>
                  <a:cubicBezTo>
                    <a:pt x="138343" y="370582"/>
                    <a:pt x="149053" y="406301"/>
                    <a:pt x="168689" y="436662"/>
                  </a:cubicBezTo>
                  <a:cubicBezTo>
                    <a:pt x="212423" y="504527"/>
                    <a:pt x="225811" y="538460"/>
                    <a:pt x="222241" y="573286"/>
                  </a:cubicBezTo>
                  <a:cubicBezTo>
                    <a:pt x="224026" y="578644"/>
                    <a:pt x="219563" y="583109"/>
                    <a:pt x="213315" y="583109"/>
                  </a:cubicBezTo>
                  <a:close/>
                  <a:moveTo>
                    <a:pt x="328452" y="460772"/>
                  </a:moveTo>
                  <a:cubicBezTo>
                    <a:pt x="257049" y="460772"/>
                    <a:pt x="198142" y="401836"/>
                    <a:pt x="198142" y="330398"/>
                  </a:cubicBezTo>
                  <a:cubicBezTo>
                    <a:pt x="198142" y="258068"/>
                    <a:pt x="256157" y="200025"/>
                    <a:pt x="328452" y="200025"/>
                  </a:cubicBezTo>
                  <a:cubicBezTo>
                    <a:pt x="399855" y="200025"/>
                    <a:pt x="458762" y="258961"/>
                    <a:pt x="458762" y="330398"/>
                  </a:cubicBezTo>
                  <a:cubicBezTo>
                    <a:pt x="457869" y="401836"/>
                    <a:pt x="399855" y="460772"/>
                    <a:pt x="328452" y="460772"/>
                  </a:cubicBezTo>
                  <a:close/>
                  <a:moveTo>
                    <a:pt x="328452" y="221456"/>
                  </a:moveTo>
                  <a:cubicBezTo>
                    <a:pt x="268652" y="221456"/>
                    <a:pt x="220455" y="270569"/>
                    <a:pt x="220455" y="330398"/>
                  </a:cubicBezTo>
                  <a:cubicBezTo>
                    <a:pt x="220455" y="390227"/>
                    <a:pt x="268652" y="439340"/>
                    <a:pt x="328452" y="439340"/>
                  </a:cubicBezTo>
                  <a:cubicBezTo>
                    <a:pt x="388252" y="439340"/>
                    <a:pt x="436449" y="390227"/>
                    <a:pt x="436449" y="330398"/>
                  </a:cubicBezTo>
                  <a:cubicBezTo>
                    <a:pt x="435556" y="270569"/>
                    <a:pt x="387359" y="221456"/>
                    <a:pt x="328452" y="221456"/>
                  </a:cubicBezTo>
                  <a:close/>
                  <a:moveTo>
                    <a:pt x="315957" y="401836"/>
                  </a:moveTo>
                  <a:cubicBezTo>
                    <a:pt x="312387" y="401836"/>
                    <a:pt x="309709" y="400050"/>
                    <a:pt x="307031" y="397371"/>
                  </a:cubicBezTo>
                  <a:lnTo>
                    <a:pt x="273115" y="356294"/>
                  </a:lnTo>
                  <a:cubicBezTo>
                    <a:pt x="269545" y="351830"/>
                    <a:pt x="269545" y="344686"/>
                    <a:pt x="274900" y="341114"/>
                  </a:cubicBezTo>
                  <a:cubicBezTo>
                    <a:pt x="279363" y="337542"/>
                    <a:pt x="286503" y="337542"/>
                    <a:pt x="290073" y="342900"/>
                  </a:cubicBezTo>
                  <a:lnTo>
                    <a:pt x="314171" y="371475"/>
                  </a:lnTo>
                  <a:lnTo>
                    <a:pt x="364153" y="287536"/>
                  </a:lnTo>
                  <a:cubicBezTo>
                    <a:pt x="367723" y="282178"/>
                    <a:pt x="373971" y="280392"/>
                    <a:pt x="379327" y="283964"/>
                  </a:cubicBezTo>
                  <a:cubicBezTo>
                    <a:pt x="384681" y="286643"/>
                    <a:pt x="386467" y="293787"/>
                    <a:pt x="382897" y="299145"/>
                  </a:cubicBezTo>
                  <a:lnTo>
                    <a:pt x="324882" y="396478"/>
                  </a:lnTo>
                  <a:cubicBezTo>
                    <a:pt x="323989" y="399157"/>
                    <a:pt x="320419" y="401836"/>
                    <a:pt x="315957" y="401836"/>
                  </a:cubicBezTo>
                  <a:cubicBezTo>
                    <a:pt x="316849" y="401836"/>
                    <a:pt x="315957" y="401836"/>
                    <a:pt x="315957" y="401836"/>
                  </a:cubicBezTo>
                  <a:close/>
                  <a:moveTo>
                    <a:pt x="645301" y="341114"/>
                  </a:moveTo>
                  <a:lnTo>
                    <a:pt x="583717" y="341114"/>
                  </a:lnTo>
                  <a:cubicBezTo>
                    <a:pt x="577469" y="341114"/>
                    <a:pt x="573006" y="335756"/>
                    <a:pt x="573006" y="330398"/>
                  </a:cubicBezTo>
                  <a:cubicBezTo>
                    <a:pt x="573006" y="324148"/>
                    <a:pt x="578361" y="319683"/>
                    <a:pt x="583717" y="319683"/>
                  </a:cubicBezTo>
                  <a:lnTo>
                    <a:pt x="645301" y="319683"/>
                  </a:lnTo>
                  <a:cubicBezTo>
                    <a:pt x="651549" y="319683"/>
                    <a:pt x="656012" y="325041"/>
                    <a:pt x="656012" y="330398"/>
                  </a:cubicBezTo>
                  <a:cubicBezTo>
                    <a:pt x="656904" y="336649"/>
                    <a:pt x="651549" y="341114"/>
                    <a:pt x="645301" y="341114"/>
                  </a:cubicBezTo>
                  <a:close/>
                  <a:moveTo>
                    <a:pt x="72295" y="341114"/>
                  </a:moveTo>
                  <a:lnTo>
                    <a:pt x="10710" y="341114"/>
                  </a:lnTo>
                  <a:cubicBezTo>
                    <a:pt x="4463" y="341114"/>
                    <a:pt x="0" y="335756"/>
                    <a:pt x="0" y="330398"/>
                  </a:cubicBezTo>
                  <a:cubicBezTo>
                    <a:pt x="0" y="324148"/>
                    <a:pt x="5355" y="319683"/>
                    <a:pt x="10710" y="319683"/>
                  </a:cubicBezTo>
                  <a:lnTo>
                    <a:pt x="72295" y="319683"/>
                  </a:lnTo>
                  <a:cubicBezTo>
                    <a:pt x="78543" y="319683"/>
                    <a:pt x="83005" y="325041"/>
                    <a:pt x="83005" y="330398"/>
                  </a:cubicBezTo>
                  <a:cubicBezTo>
                    <a:pt x="83005" y="336649"/>
                    <a:pt x="78543" y="341114"/>
                    <a:pt x="72295" y="341114"/>
                  </a:cubicBezTo>
                  <a:close/>
                  <a:moveTo>
                    <a:pt x="549800" y="212526"/>
                  </a:moveTo>
                  <a:cubicBezTo>
                    <a:pt x="546230" y="212526"/>
                    <a:pt x="542660" y="210741"/>
                    <a:pt x="539982" y="207169"/>
                  </a:cubicBezTo>
                  <a:cubicBezTo>
                    <a:pt x="537305" y="201811"/>
                    <a:pt x="539090" y="195560"/>
                    <a:pt x="543553" y="191988"/>
                  </a:cubicBezTo>
                  <a:lnTo>
                    <a:pt x="597105" y="160734"/>
                  </a:lnTo>
                  <a:cubicBezTo>
                    <a:pt x="602460" y="158055"/>
                    <a:pt x="608707" y="159841"/>
                    <a:pt x="612277" y="165199"/>
                  </a:cubicBezTo>
                  <a:cubicBezTo>
                    <a:pt x="614955" y="170557"/>
                    <a:pt x="613170" y="176808"/>
                    <a:pt x="607815" y="180380"/>
                  </a:cubicBezTo>
                  <a:lnTo>
                    <a:pt x="554263" y="211633"/>
                  </a:lnTo>
                  <a:cubicBezTo>
                    <a:pt x="553370" y="211633"/>
                    <a:pt x="551585" y="212526"/>
                    <a:pt x="549800" y="212526"/>
                  </a:cubicBezTo>
                  <a:close/>
                  <a:moveTo>
                    <a:pt x="106211" y="212526"/>
                  </a:moveTo>
                  <a:cubicBezTo>
                    <a:pt x="104426" y="212526"/>
                    <a:pt x="102641" y="211633"/>
                    <a:pt x="100856" y="210741"/>
                  </a:cubicBezTo>
                  <a:lnTo>
                    <a:pt x="47304" y="179487"/>
                  </a:lnTo>
                  <a:cubicBezTo>
                    <a:pt x="41949" y="176808"/>
                    <a:pt x="40164" y="169664"/>
                    <a:pt x="42841" y="164306"/>
                  </a:cubicBezTo>
                  <a:cubicBezTo>
                    <a:pt x="45519" y="158948"/>
                    <a:pt x="52659" y="157163"/>
                    <a:pt x="58015" y="159841"/>
                  </a:cubicBezTo>
                  <a:lnTo>
                    <a:pt x="111567" y="191095"/>
                  </a:lnTo>
                  <a:cubicBezTo>
                    <a:pt x="116922" y="193774"/>
                    <a:pt x="118707" y="200918"/>
                    <a:pt x="116029" y="206276"/>
                  </a:cubicBezTo>
                  <a:cubicBezTo>
                    <a:pt x="114244" y="210741"/>
                    <a:pt x="109781" y="212526"/>
                    <a:pt x="106211" y="212526"/>
                  </a:cubicBezTo>
                  <a:close/>
                  <a:moveTo>
                    <a:pt x="456084" y="117872"/>
                  </a:moveTo>
                  <a:cubicBezTo>
                    <a:pt x="454299" y="117872"/>
                    <a:pt x="452514" y="116979"/>
                    <a:pt x="450729" y="116086"/>
                  </a:cubicBezTo>
                  <a:cubicBezTo>
                    <a:pt x="445374" y="113407"/>
                    <a:pt x="443589" y="106263"/>
                    <a:pt x="446266" y="100905"/>
                  </a:cubicBezTo>
                  <a:lnTo>
                    <a:pt x="477505" y="47327"/>
                  </a:lnTo>
                  <a:cubicBezTo>
                    <a:pt x="480183" y="41969"/>
                    <a:pt x="487323" y="40184"/>
                    <a:pt x="492678" y="42862"/>
                  </a:cubicBezTo>
                  <a:cubicBezTo>
                    <a:pt x="498033" y="45541"/>
                    <a:pt x="499818" y="52685"/>
                    <a:pt x="497141" y="58043"/>
                  </a:cubicBezTo>
                  <a:lnTo>
                    <a:pt x="465902" y="111621"/>
                  </a:lnTo>
                  <a:cubicBezTo>
                    <a:pt x="463225" y="116086"/>
                    <a:pt x="459654" y="117872"/>
                    <a:pt x="456084" y="117872"/>
                  </a:cubicBezTo>
                  <a:close/>
                  <a:moveTo>
                    <a:pt x="199927" y="117872"/>
                  </a:moveTo>
                  <a:cubicBezTo>
                    <a:pt x="196357" y="117872"/>
                    <a:pt x="192787" y="116086"/>
                    <a:pt x="190109" y="112514"/>
                  </a:cubicBezTo>
                  <a:lnTo>
                    <a:pt x="158871" y="58936"/>
                  </a:lnTo>
                  <a:cubicBezTo>
                    <a:pt x="156193" y="53578"/>
                    <a:pt x="157978" y="46434"/>
                    <a:pt x="163333" y="43755"/>
                  </a:cubicBezTo>
                  <a:cubicBezTo>
                    <a:pt x="168689" y="41077"/>
                    <a:pt x="174936" y="42862"/>
                    <a:pt x="178507" y="48220"/>
                  </a:cubicBezTo>
                  <a:lnTo>
                    <a:pt x="209745" y="101798"/>
                  </a:lnTo>
                  <a:cubicBezTo>
                    <a:pt x="212423" y="107156"/>
                    <a:pt x="210638" y="114300"/>
                    <a:pt x="205283" y="116979"/>
                  </a:cubicBezTo>
                  <a:cubicBezTo>
                    <a:pt x="203497" y="117872"/>
                    <a:pt x="201712" y="117872"/>
                    <a:pt x="199927" y="117872"/>
                  </a:cubicBezTo>
                  <a:close/>
                  <a:moveTo>
                    <a:pt x="328452" y="83939"/>
                  </a:moveTo>
                  <a:cubicBezTo>
                    <a:pt x="322204" y="83939"/>
                    <a:pt x="317742" y="78581"/>
                    <a:pt x="317742" y="73223"/>
                  </a:cubicBezTo>
                  <a:lnTo>
                    <a:pt x="317742" y="10715"/>
                  </a:lnTo>
                  <a:cubicBezTo>
                    <a:pt x="317742" y="4465"/>
                    <a:pt x="323097" y="0"/>
                    <a:pt x="328452" y="0"/>
                  </a:cubicBezTo>
                  <a:cubicBezTo>
                    <a:pt x="334700" y="0"/>
                    <a:pt x="339163" y="5358"/>
                    <a:pt x="339163" y="10715"/>
                  </a:cubicBezTo>
                  <a:lnTo>
                    <a:pt x="339163" y="73223"/>
                  </a:lnTo>
                  <a:cubicBezTo>
                    <a:pt x="339163" y="78581"/>
                    <a:pt x="333807" y="83939"/>
                    <a:pt x="328452" y="83939"/>
                  </a:cubicBezTo>
                  <a:close/>
                </a:path>
              </a:pathLst>
            </a:custGeom>
            <a:grpFill/>
            <a:ln w="8925" cap="flat">
              <a:noFill/>
              <a:prstDash val="solid"/>
              <a:miter/>
            </a:ln>
          </p:spPr>
          <p:txBody>
            <a:bodyPr rtlCol="0" anchor="ctr"/>
            <a:lstStyle/>
            <a:p>
              <a:endParaRPr lang="en-US" dirty="0">
                <a:latin typeface="Lato Light" panose="020F0302020204030203" pitchFamily="34" charset="77"/>
              </a:endParaRPr>
            </a:p>
          </p:txBody>
        </p:sp>
        <p:sp>
          <p:nvSpPr>
            <p:cNvPr id="54" name="Freeform 53">
              <a:extLst>
                <a:ext uri="{FF2B5EF4-FFF2-40B4-BE49-F238E27FC236}">
                  <a16:creationId xmlns:a16="http://schemas.microsoft.com/office/drawing/2014/main" id="{168D1908-5511-EE4E-1064-F714F9F8BD54}"/>
                </a:ext>
              </a:extLst>
            </p:cNvPr>
            <p:cNvSpPr/>
            <p:nvPr/>
          </p:nvSpPr>
          <p:spPr>
            <a:xfrm>
              <a:off x="6557439" y="3056631"/>
              <a:ext cx="771498" cy="625078"/>
            </a:xfrm>
            <a:custGeom>
              <a:avLst/>
              <a:gdLst>
                <a:gd name="connsiteX0" fmla="*/ 762223 w 771498"/>
                <a:gd name="connsiteY0" fmla="*/ 625078 h 625078"/>
                <a:gd name="connsiteX1" fmla="*/ 10711 w 771498"/>
                <a:gd name="connsiteY1" fmla="*/ 625078 h 625078"/>
                <a:gd name="connsiteX2" fmla="*/ 0 w 771498"/>
                <a:gd name="connsiteY2" fmla="*/ 614363 h 625078"/>
                <a:gd name="connsiteX3" fmla="*/ 10711 w 771498"/>
                <a:gd name="connsiteY3" fmla="*/ 603647 h 625078"/>
                <a:gd name="connsiteX4" fmla="*/ 79435 w 771498"/>
                <a:gd name="connsiteY4" fmla="*/ 603647 h 625078"/>
                <a:gd name="connsiteX5" fmla="*/ 79435 w 771498"/>
                <a:gd name="connsiteY5" fmla="*/ 452735 h 625078"/>
                <a:gd name="connsiteX6" fmla="*/ 90146 w 771498"/>
                <a:gd name="connsiteY6" fmla="*/ 442020 h 625078"/>
                <a:gd name="connsiteX7" fmla="*/ 193680 w 771498"/>
                <a:gd name="connsiteY7" fmla="*/ 442020 h 625078"/>
                <a:gd name="connsiteX8" fmla="*/ 204390 w 771498"/>
                <a:gd name="connsiteY8" fmla="*/ 452735 h 625078"/>
                <a:gd name="connsiteX9" fmla="*/ 204390 w 771498"/>
                <a:gd name="connsiteY9" fmla="*/ 602754 h 625078"/>
                <a:gd name="connsiteX10" fmla="*/ 240984 w 771498"/>
                <a:gd name="connsiteY10" fmla="*/ 602754 h 625078"/>
                <a:gd name="connsiteX11" fmla="*/ 240984 w 771498"/>
                <a:gd name="connsiteY11" fmla="*/ 292001 h 625078"/>
                <a:gd name="connsiteX12" fmla="*/ 251694 w 771498"/>
                <a:gd name="connsiteY12" fmla="*/ 281285 h 625078"/>
                <a:gd name="connsiteX13" fmla="*/ 355228 w 771498"/>
                <a:gd name="connsiteY13" fmla="*/ 281285 h 625078"/>
                <a:gd name="connsiteX14" fmla="*/ 365939 w 771498"/>
                <a:gd name="connsiteY14" fmla="*/ 292001 h 625078"/>
                <a:gd name="connsiteX15" fmla="*/ 365939 w 771498"/>
                <a:gd name="connsiteY15" fmla="*/ 602754 h 625078"/>
                <a:gd name="connsiteX16" fmla="*/ 402532 w 771498"/>
                <a:gd name="connsiteY16" fmla="*/ 602754 h 625078"/>
                <a:gd name="connsiteX17" fmla="*/ 402532 w 771498"/>
                <a:gd name="connsiteY17" fmla="*/ 361652 h 625078"/>
                <a:gd name="connsiteX18" fmla="*/ 413243 w 771498"/>
                <a:gd name="connsiteY18" fmla="*/ 350937 h 625078"/>
                <a:gd name="connsiteX19" fmla="*/ 516776 w 771498"/>
                <a:gd name="connsiteY19" fmla="*/ 350937 h 625078"/>
                <a:gd name="connsiteX20" fmla="*/ 527487 w 771498"/>
                <a:gd name="connsiteY20" fmla="*/ 361652 h 625078"/>
                <a:gd name="connsiteX21" fmla="*/ 527487 w 771498"/>
                <a:gd name="connsiteY21" fmla="*/ 602754 h 625078"/>
                <a:gd name="connsiteX22" fmla="*/ 564081 w 771498"/>
                <a:gd name="connsiteY22" fmla="*/ 602754 h 625078"/>
                <a:gd name="connsiteX23" fmla="*/ 564081 w 771498"/>
                <a:gd name="connsiteY23" fmla="*/ 197346 h 625078"/>
                <a:gd name="connsiteX24" fmla="*/ 574791 w 771498"/>
                <a:gd name="connsiteY24" fmla="*/ 186631 h 625078"/>
                <a:gd name="connsiteX25" fmla="*/ 678325 w 771498"/>
                <a:gd name="connsiteY25" fmla="*/ 186631 h 625078"/>
                <a:gd name="connsiteX26" fmla="*/ 689036 w 771498"/>
                <a:gd name="connsiteY26" fmla="*/ 197346 h 625078"/>
                <a:gd name="connsiteX27" fmla="*/ 689036 w 771498"/>
                <a:gd name="connsiteY27" fmla="*/ 602754 h 625078"/>
                <a:gd name="connsiteX28" fmla="*/ 760438 w 771498"/>
                <a:gd name="connsiteY28" fmla="*/ 602754 h 625078"/>
                <a:gd name="connsiteX29" fmla="*/ 771148 w 771498"/>
                <a:gd name="connsiteY29" fmla="*/ 613470 h 625078"/>
                <a:gd name="connsiteX30" fmla="*/ 762223 w 771498"/>
                <a:gd name="connsiteY30" fmla="*/ 625078 h 625078"/>
                <a:gd name="connsiteX31" fmla="*/ 587287 w 771498"/>
                <a:gd name="connsiteY31" fmla="*/ 602754 h 625078"/>
                <a:gd name="connsiteX32" fmla="*/ 668507 w 771498"/>
                <a:gd name="connsiteY32" fmla="*/ 602754 h 625078"/>
                <a:gd name="connsiteX33" fmla="*/ 668507 w 771498"/>
                <a:gd name="connsiteY33" fmla="*/ 208062 h 625078"/>
                <a:gd name="connsiteX34" fmla="*/ 587287 w 771498"/>
                <a:gd name="connsiteY34" fmla="*/ 208062 h 625078"/>
                <a:gd name="connsiteX35" fmla="*/ 587287 w 771498"/>
                <a:gd name="connsiteY35" fmla="*/ 602754 h 625078"/>
                <a:gd name="connsiteX36" fmla="*/ 424845 w 771498"/>
                <a:gd name="connsiteY36" fmla="*/ 602754 h 625078"/>
                <a:gd name="connsiteX37" fmla="*/ 506066 w 771498"/>
                <a:gd name="connsiteY37" fmla="*/ 602754 h 625078"/>
                <a:gd name="connsiteX38" fmla="*/ 506066 w 771498"/>
                <a:gd name="connsiteY38" fmla="*/ 372368 h 625078"/>
                <a:gd name="connsiteX39" fmla="*/ 424845 w 771498"/>
                <a:gd name="connsiteY39" fmla="*/ 372368 h 625078"/>
                <a:gd name="connsiteX40" fmla="*/ 424845 w 771498"/>
                <a:gd name="connsiteY40" fmla="*/ 602754 h 625078"/>
                <a:gd name="connsiteX41" fmla="*/ 263297 w 771498"/>
                <a:gd name="connsiteY41" fmla="*/ 602754 h 625078"/>
                <a:gd name="connsiteX42" fmla="*/ 344518 w 771498"/>
                <a:gd name="connsiteY42" fmla="*/ 602754 h 625078"/>
                <a:gd name="connsiteX43" fmla="*/ 344518 w 771498"/>
                <a:gd name="connsiteY43" fmla="*/ 303609 h 625078"/>
                <a:gd name="connsiteX44" fmla="*/ 263297 w 771498"/>
                <a:gd name="connsiteY44" fmla="*/ 303609 h 625078"/>
                <a:gd name="connsiteX45" fmla="*/ 263297 w 771498"/>
                <a:gd name="connsiteY45" fmla="*/ 602754 h 625078"/>
                <a:gd name="connsiteX46" fmla="*/ 100856 w 771498"/>
                <a:gd name="connsiteY46" fmla="*/ 602754 h 625078"/>
                <a:gd name="connsiteX47" fmla="*/ 182076 w 771498"/>
                <a:gd name="connsiteY47" fmla="*/ 602754 h 625078"/>
                <a:gd name="connsiteX48" fmla="*/ 182076 w 771498"/>
                <a:gd name="connsiteY48" fmla="*/ 463451 h 625078"/>
                <a:gd name="connsiteX49" fmla="*/ 100856 w 771498"/>
                <a:gd name="connsiteY49" fmla="*/ 463451 h 625078"/>
                <a:gd name="connsiteX50" fmla="*/ 100856 w 771498"/>
                <a:gd name="connsiteY50" fmla="*/ 602754 h 625078"/>
                <a:gd name="connsiteX51" fmla="*/ 141912 w 771498"/>
                <a:gd name="connsiteY51" fmla="*/ 343793 h 625078"/>
                <a:gd name="connsiteX52" fmla="*/ 100856 w 771498"/>
                <a:gd name="connsiteY52" fmla="*/ 302717 h 625078"/>
                <a:gd name="connsiteX53" fmla="*/ 141912 w 771498"/>
                <a:gd name="connsiteY53" fmla="*/ 261640 h 625078"/>
                <a:gd name="connsiteX54" fmla="*/ 162441 w 771498"/>
                <a:gd name="connsiteY54" fmla="*/ 266998 h 625078"/>
                <a:gd name="connsiteX55" fmla="*/ 267760 w 771498"/>
                <a:gd name="connsiteY55" fmla="*/ 166985 h 625078"/>
                <a:gd name="connsiteX56" fmla="*/ 263297 w 771498"/>
                <a:gd name="connsiteY56" fmla="*/ 148233 h 625078"/>
                <a:gd name="connsiteX57" fmla="*/ 304354 w 771498"/>
                <a:gd name="connsiteY57" fmla="*/ 107156 h 625078"/>
                <a:gd name="connsiteX58" fmla="*/ 345410 w 771498"/>
                <a:gd name="connsiteY58" fmla="*/ 148233 h 625078"/>
                <a:gd name="connsiteX59" fmla="*/ 344518 w 771498"/>
                <a:gd name="connsiteY59" fmla="*/ 155377 h 625078"/>
                <a:gd name="connsiteX60" fmla="*/ 435556 w 771498"/>
                <a:gd name="connsiteY60" fmla="*/ 199132 h 625078"/>
                <a:gd name="connsiteX61" fmla="*/ 465902 w 771498"/>
                <a:gd name="connsiteY61" fmla="*/ 185738 h 625078"/>
                <a:gd name="connsiteX62" fmla="*/ 483753 w 771498"/>
                <a:gd name="connsiteY62" fmla="*/ 189309 h 625078"/>
                <a:gd name="connsiteX63" fmla="*/ 594427 w 771498"/>
                <a:gd name="connsiteY63" fmla="*/ 63401 h 625078"/>
                <a:gd name="connsiteX64" fmla="*/ 588179 w 771498"/>
                <a:gd name="connsiteY64" fmla="*/ 41077 h 625078"/>
                <a:gd name="connsiteX65" fmla="*/ 629236 w 771498"/>
                <a:gd name="connsiteY65" fmla="*/ 0 h 625078"/>
                <a:gd name="connsiteX66" fmla="*/ 670292 w 771498"/>
                <a:gd name="connsiteY66" fmla="*/ 41077 h 625078"/>
                <a:gd name="connsiteX67" fmla="*/ 629236 w 771498"/>
                <a:gd name="connsiteY67" fmla="*/ 82153 h 625078"/>
                <a:gd name="connsiteX68" fmla="*/ 611385 w 771498"/>
                <a:gd name="connsiteY68" fmla="*/ 78581 h 625078"/>
                <a:gd name="connsiteX69" fmla="*/ 500711 w 771498"/>
                <a:gd name="connsiteY69" fmla="*/ 204490 h 625078"/>
                <a:gd name="connsiteX70" fmla="*/ 506959 w 771498"/>
                <a:gd name="connsiteY70" fmla="*/ 226814 h 625078"/>
                <a:gd name="connsiteX71" fmla="*/ 465902 w 771498"/>
                <a:gd name="connsiteY71" fmla="*/ 267891 h 625078"/>
                <a:gd name="connsiteX72" fmla="*/ 424845 w 771498"/>
                <a:gd name="connsiteY72" fmla="*/ 226814 h 625078"/>
                <a:gd name="connsiteX73" fmla="*/ 425738 w 771498"/>
                <a:gd name="connsiteY73" fmla="*/ 219670 h 625078"/>
                <a:gd name="connsiteX74" fmla="*/ 334700 w 771498"/>
                <a:gd name="connsiteY74" fmla="*/ 175915 h 625078"/>
                <a:gd name="connsiteX75" fmla="*/ 304354 w 771498"/>
                <a:gd name="connsiteY75" fmla="*/ 189309 h 625078"/>
                <a:gd name="connsiteX76" fmla="*/ 283825 w 771498"/>
                <a:gd name="connsiteY76" fmla="*/ 183952 h 625078"/>
                <a:gd name="connsiteX77" fmla="*/ 178507 w 771498"/>
                <a:gd name="connsiteY77" fmla="*/ 283964 h 625078"/>
                <a:gd name="connsiteX78" fmla="*/ 182969 w 771498"/>
                <a:gd name="connsiteY78" fmla="*/ 302717 h 625078"/>
                <a:gd name="connsiteX79" fmla="*/ 141912 w 771498"/>
                <a:gd name="connsiteY79" fmla="*/ 343793 h 625078"/>
                <a:gd name="connsiteX80" fmla="*/ 141912 w 771498"/>
                <a:gd name="connsiteY80" fmla="*/ 284857 h 625078"/>
                <a:gd name="connsiteX81" fmla="*/ 123169 w 771498"/>
                <a:gd name="connsiteY81" fmla="*/ 303609 h 625078"/>
                <a:gd name="connsiteX82" fmla="*/ 141912 w 771498"/>
                <a:gd name="connsiteY82" fmla="*/ 322362 h 625078"/>
                <a:gd name="connsiteX83" fmla="*/ 160656 w 771498"/>
                <a:gd name="connsiteY83" fmla="*/ 303609 h 625078"/>
                <a:gd name="connsiteX84" fmla="*/ 156193 w 771498"/>
                <a:gd name="connsiteY84" fmla="*/ 291108 h 625078"/>
                <a:gd name="connsiteX85" fmla="*/ 156193 w 771498"/>
                <a:gd name="connsiteY85" fmla="*/ 291108 h 625078"/>
                <a:gd name="connsiteX86" fmla="*/ 156193 w 771498"/>
                <a:gd name="connsiteY86" fmla="*/ 291108 h 625078"/>
                <a:gd name="connsiteX87" fmla="*/ 141912 w 771498"/>
                <a:gd name="connsiteY87" fmla="*/ 284857 h 625078"/>
                <a:gd name="connsiteX88" fmla="*/ 448052 w 771498"/>
                <a:gd name="connsiteY88" fmla="*/ 219670 h 625078"/>
                <a:gd name="connsiteX89" fmla="*/ 447159 w 771498"/>
                <a:gd name="connsiteY89" fmla="*/ 225921 h 625078"/>
                <a:gd name="connsiteX90" fmla="*/ 465902 w 771498"/>
                <a:gd name="connsiteY90" fmla="*/ 244674 h 625078"/>
                <a:gd name="connsiteX91" fmla="*/ 484645 w 771498"/>
                <a:gd name="connsiteY91" fmla="*/ 225921 h 625078"/>
                <a:gd name="connsiteX92" fmla="*/ 478397 w 771498"/>
                <a:gd name="connsiteY92" fmla="*/ 212527 h 625078"/>
                <a:gd name="connsiteX93" fmla="*/ 478397 w 771498"/>
                <a:gd name="connsiteY93" fmla="*/ 212527 h 625078"/>
                <a:gd name="connsiteX94" fmla="*/ 478397 w 771498"/>
                <a:gd name="connsiteY94" fmla="*/ 212527 h 625078"/>
                <a:gd name="connsiteX95" fmla="*/ 466795 w 771498"/>
                <a:gd name="connsiteY95" fmla="*/ 208062 h 625078"/>
                <a:gd name="connsiteX96" fmla="*/ 450729 w 771498"/>
                <a:gd name="connsiteY96" fmla="*/ 216992 h 625078"/>
                <a:gd name="connsiteX97" fmla="*/ 449836 w 771498"/>
                <a:gd name="connsiteY97" fmla="*/ 218777 h 625078"/>
                <a:gd name="connsiteX98" fmla="*/ 448052 w 771498"/>
                <a:gd name="connsiteY98" fmla="*/ 219670 h 625078"/>
                <a:gd name="connsiteX99" fmla="*/ 290073 w 771498"/>
                <a:gd name="connsiteY99" fmla="*/ 161627 h 625078"/>
                <a:gd name="connsiteX100" fmla="*/ 303461 w 771498"/>
                <a:gd name="connsiteY100" fmla="*/ 166985 h 625078"/>
                <a:gd name="connsiteX101" fmla="*/ 320419 w 771498"/>
                <a:gd name="connsiteY101" fmla="*/ 156270 h 625078"/>
                <a:gd name="connsiteX102" fmla="*/ 320419 w 771498"/>
                <a:gd name="connsiteY102" fmla="*/ 156270 h 625078"/>
                <a:gd name="connsiteX103" fmla="*/ 320419 w 771498"/>
                <a:gd name="connsiteY103" fmla="*/ 156270 h 625078"/>
                <a:gd name="connsiteX104" fmla="*/ 322204 w 771498"/>
                <a:gd name="connsiteY104" fmla="*/ 148233 h 625078"/>
                <a:gd name="connsiteX105" fmla="*/ 303461 w 771498"/>
                <a:gd name="connsiteY105" fmla="*/ 129480 h 625078"/>
                <a:gd name="connsiteX106" fmla="*/ 284718 w 771498"/>
                <a:gd name="connsiteY106" fmla="*/ 148233 h 625078"/>
                <a:gd name="connsiteX107" fmla="*/ 290073 w 771498"/>
                <a:gd name="connsiteY107" fmla="*/ 161627 h 625078"/>
                <a:gd name="connsiteX108" fmla="*/ 290073 w 771498"/>
                <a:gd name="connsiteY108" fmla="*/ 161627 h 625078"/>
                <a:gd name="connsiteX109" fmla="*/ 290073 w 771498"/>
                <a:gd name="connsiteY109" fmla="*/ 161627 h 625078"/>
                <a:gd name="connsiteX110" fmla="*/ 627451 w 771498"/>
                <a:gd name="connsiteY110" fmla="*/ 23217 h 625078"/>
                <a:gd name="connsiteX111" fmla="*/ 608708 w 771498"/>
                <a:gd name="connsiteY111" fmla="*/ 41970 h 625078"/>
                <a:gd name="connsiteX112" fmla="*/ 627451 w 771498"/>
                <a:gd name="connsiteY112" fmla="*/ 60722 h 625078"/>
                <a:gd name="connsiteX113" fmla="*/ 646194 w 771498"/>
                <a:gd name="connsiteY113" fmla="*/ 41970 h 625078"/>
                <a:gd name="connsiteX114" fmla="*/ 627451 w 771498"/>
                <a:gd name="connsiteY114" fmla="*/ 23217 h 625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Lst>
              <a:rect l="l" t="t" r="r" b="b"/>
              <a:pathLst>
                <a:path w="771498" h="625078">
                  <a:moveTo>
                    <a:pt x="762223" y="625078"/>
                  </a:moveTo>
                  <a:lnTo>
                    <a:pt x="10711" y="625078"/>
                  </a:lnTo>
                  <a:cubicBezTo>
                    <a:pt x="4463" y="625078"/>
                    <a:pt x="0" y="619721"/>
                    <a:pt x="0" y="614363"/>
                  </a:cubicBezTo>
                  <a:cubicBezTo>
                    <a:pt x="0" y="608112"/>
                    <a:pt x="5355" y="603647"/>
                    <a:pt x="10711" y="603647"/>
                  </a:cubicBezTo>
                  <a:lnTo>
                    <a:pt x="79435" y="603647"/>
                  </a:lnTo>
                  <a:lnTo>
                    <a:pt x="79435" y="452735"/>
                  </a:lnTo>
                  <a:cubicBezTo>
                    <a:pt x="79435" y="446484"/>
                    <a:pt x="84791" y="442020"/>
                    <a:pt x="90146" y="442020"/>
                  </a:cubicBezTo>
                  <a:lnTo>
                    <a:pt x="193680" y="442020"/>
                  </a:lnTo>
                  <a:cubicBezTo>
                    <a:pt x="199927" y="442020"/>
                    <a:pt x="204390" y="447377"/>
                    <a:pt x="204390" y="452735"/>
                  </a:cubicBezTo>
                  <a:lnTo>
                    <a:pt x="204390" y="602754"/>
                  </a:lnTo>
                  <a:lnTo>
                    <a:pt x="240984" y="602754"/>
                  </a:lnTo>
                  <a:lnTo>
                    <a:pt x="240984" y="292001"/>
                  </a:lnTo>
                  <a:cubicBezTo>
                    <a:pt x="240984" y="285750"/>
                    <a:pt x="246339" y="281285"/>
                    <a:pt x="251694" y="281285"/>
                  </a:cubicBezTo>
                  <a:lnTo>
                    <a:pt x="355228" y="281285"/>
                  </a:lnTo>
                  <a:cubicBezTo>
                    <a:pt x="361476" y="281285"/>
                    <a:pt x="365939" y="286643"/>
                    <a:pt x="365939" y="292001"/>
                  </a:cubicBezTo>
                  <a:lnTo>
                    <a:pt x="365939" y="602754"/>
                  </a:lnTo>
                  <a:lnTo>
                    <a:pt x="402532" y="602754"/>
                  </a:lnTo>
                  <a:lnTo>
                    <a:pt x="402532" y="361652"/>
                  </a:lnTo>
                  <a:cubicBezTo>
                    <a:pt x="402532" y="355402"/>
                    <a:pt x="407888" y="350937"/>
                    <a:pt x="413243" y="350937"/>
                  </a:cubicBezTo>
                  <a:lnTo>
                    <a:pt x="516776" y="350937"/>
                  </a:lnTo>
                  <a:cubicBezTo>
                    <a:pt x="523024" y="350937"/>
                    <a:pt x="527487" y="356295"/>
                    <a:pt x="527487" y="361652"/>
                  </a:cubicBezTo>
                  <a:lnTo>
                    <a:pt x="527487" y="602754"/>
                  </a:lnTo>
                  <a:lnTo>
                    <a:pt x="564081" y="602754"/>
                  </a:lnTo>
                  <a:lnTo>
                    <a:pt x="564081" y="197346"/>
                  </a:lnTo>
                  <a:cubicBezTo>
                    <a:pt x="564081" y="191096"/>
                    <a:pt x="569436" y="186631"/>
                    <a:pt x="574791" y="186631"/>
                  </a:cubicBezTo>
                  <a:lnTo>
                    <a:pt x="678325" y="186631"/>
                  </a:lnTo>
                  <a:cubicBezTo>
                    <a:pt x="684573" y="186631"/>
                    <a:pt x="689036" y="191988"/>
                    <a:pt x="689036" y="197346"/>
                  </a:cubicBezTo>
                  <a:lnTo>
                    <a:pt x="689036" y="602754"/>
                  </a:lnTo>
                  <a:lnTo>
                    <a:pt x="760438" y="602754"/>
                  </a:lnTo>
                  <a:cubicBezTo>
                    <a:pt x="766686" y="602754"/>
                    <a:pt x="771148" y="608112"/>
                    <a:pt x="771148" y="613470"/>
                  </a:cubicBezTo>
                  <a:cubicBezTo>
                    <a:pt x="772933" y="619721"/>
                    <a:pt x="767578" y="625078"/>
                    <a:pt x="762223" y="625078"/>
                  </a:cubicBezTo>
                  <a:close/>
                  <a:moveTo>
                    <a:pt x="587287" y="602754"/>
                  </a:moveTo>
                  <a:lnTo>
                    <a:pt x="668507" y="602754"/>
                  </a:lnTo>
                  <a:lnTo>
                    <a:pt x="668507" y="208062"/>
                  </a:lnTo>
                  <a:lnTo>
                    <a:pt x="587287" y="208062"/>
                  </a:lnTo>
                  <a:lnTo>
                    <a:pt x="587287" y="602754"/>
                  </a:lnTo>
                  <a:close/>
                  <a:moveTo>
                    <a:pt x="424845" y="602754"/>
                  </a:moveTo>
                  <a:lnTo>
                    <a:pt x="506066" y="602754"/>
                  </a:lnTo>
                  <a:lnTo>
                    <a:pt x="506066" y="372368"/>
                  </a:lnTo>
                  <a:lnTo>
                    <a:pt x="424845" y="372368"/>
                  </a:lnTo>
                  <a:lnTo>
                    <a:pt x="424845" y="602754"/>
                  </a:lnTo>
                  <a:close/>
                  <a:moveTo>
                    <a:pt x="263297" y="602754"/>
                  </a:moveTo>
                  <a:lnTo>
                    <a:pt x="344518" y="602754"/>
                  </a:lnTo>
                  <a:lnTo>
                    <a:pt x="344518" y="303609"/>
                  </a:lnTo>
                  <a:lnTo>
                    <a:pt x="263297" y="303609"/>
                  </a:lnTo>
                  <a:lnTo>
                    <a:pt x="263297" y="602754"/>
                  </a:lnTo>
                  <a:close/>
                  <a:moveTo>
                    <a:pt x="100856" y="602754"/>
                  </a:moveTo>
                  <a:lnTo>
                    <a:pt x="182076" y="602754"/>
                  </a:lnTo>
                  <a:lnTo>
                    <a:pt x="182076" y="463451"/>
                  </a:lnTo>
                  <a:lnTo>
                    <a:pt x="100856" y="463451"/>
                  </a:lnTo>
                  <a:lnTo>
                    <a:pt x="100856" y="602754"/>
                  </a:lnTo>
                  <a:close/>
                  <a:moveTo>
                    <a:pt x="141912" y="343793"/>
                  </a:moveTo>
                  <a:cubicBezTo>
                    <a:pt x="119599" y="343793"/>
                    <a:pt x="100856" y="325934"/>
                    <a:pt x="100856" y="302717"/>
                  </a:cubicBezTo>
                  <a:cubicBezTo>
                    <a:pt x="100856" y="279499"/>
                    <a:pt x="118707" y="261640"/>
                    <a:pt x="141912" y="261640"/>
                  </a:cubicBezTo>
                  <a:cubicBezTo>
                    <a:pt x="149053" y="261640"/>
                    <a:pt x="156193" y="263426"/>
                    <a:pt x="162441" y="266998"/>
                  </a:cubicBezTo>
                  <a:lnTo>
                    <a:pt x="267760" y="166985"/>
                  </a:lnTo>
                  <a:cubicBezTo>
                    <a:pt x="265082" y="161627"/>
                    <a:pt x="263297" y="154484"/>
                    <a:pt x="263297" y="148233"/>
                  </a:cubicBezTo>
                  <a:cubicBezTo>
                    <a:pt x="263297" y="125909"/>
                    <a:pt x="281148" y="107156"/>
                    <a:pt x="304354" y="107156"/>
                  </a:cubicBezTo>
                  <a:cubicBezTo>
                    <a:pt x="326667" y="107156"/>
                    <a:pt x="345410" y="125016"/>
                    <a:pt x="345410" y="148233"/>
                  </a:cubicBezTo>
                  <a:cubicBezTo>
                    <a:pt x="345410" y="150912"/>
                    <a:pt x="345410" y="152698"/>
                    <a:pt x="344518" y="155377"/>
                  </a:cubicBezTo>
                  <a:lnTo>
                    <a:pt x="435556" y="199132"/>
                  </a:lnTo>
                  <a:cubicBezTo>
                    <a:pt x="442696" y="191096"/>
                    <a:pt x="454299" y="185738"/>
                    <a:pt x="465902" y="185738"/>
                  </a:cubicBezTo>
                  <a:cubicBezTo>
                    <a:pt x="472150" y="185738"/>
                    <a:pt x="478397" y="187523"/>
                    <a:pt x="483753" y="189309"/>
                  </a:cubicBezTo>
                  <a:lnTo>
                    <a:pt x="594427" y="63401"/>
                  </a:lnTo>
                  <a:cubicBezTo>
                    <a:pt x="589964" y="57150"/>
                    <a:pt x="588179" y="49113"/>
                    <a:pt x="588179" y="41077"/>
                  </a:cubicBezTo>
                  <a:cubicBezTo>
                    <a:pt x="588179" y="18752"/>
                    <a:pt x="606030" y="0"/>
                    <a:pt x="629236" y="0"/>
                  </a:cubicBezTo>
                  <a:cubicBezTo>
                    <a:pt x="651549" y="0"/>
                    <a:pt x="670292" y="17859"/>
                    <a:pt x="670292" y="41077"/>
                  </a:cubicBezTo>
                  <a:cubicBezTo>
                    <a:pt x="670292" y="63401"/>
                    <a:pt x="652441" y="82153"/>
                    <a:pt x="629236" y="82153"/>
                  </a:cubicBezTo>
                  <a:cubicBezTo>
                    <a:pt x="622988" y="82153"/>
                    <a:pt x="616740" y="80367"/>
                    <a:pt x="611385" y="78581"/>
                  </a:cubicBezTo>
                  <a:lnTo>
                    <a:pt x="500711" y="204490"/>
                  </a:lnTo>
                  <a:cubicBezTo>
                    <a:pt x="505173" y="210741"/>
                    <a:pt x="506959" y="218777"/>
                    <a:pt x="506959" y="226814"/>
                  </a:cubicBezTo>
                  <a:cubicBezTo>
                    <a:pt x="506959" y="249139"/>
                    <a:pt x="489108" y="267891"/>
                    <a:pt x="465902" y="267891"/>
                  </a:cubicBezTo>
                  <a:cubicBezTo>
                    <a:pt x="443589" y="267891"/>
                    <a:pt x="424845" y="250031"/>
                    <a:pt x="424845" y="226814"/>
                  </a:cubicBezTo>
                  <a:cubicBezTo>
                    <a:pt x="424845" y="224135"/>
                    <a:pt x="424845" y="222349"/>
                    <a:pt x="425738" y="219670"/>
                  </a:cubicBezTo>
                  <a:lnTo>
                    <a:pt x="334700" y="175915"/>
                  </a:lnTo>
                  <a:cubicBezTo>
                    <a:pt x="327560" y="183952"/>
                    <a:pt x="315956" y="189309"/>
                    <a:pt x="304354" y="189309"/>
                  </a:cubicBezTo>
                  <a:cubicBezTo>
                    <a:pt x="297213" y="189309"/>
                    <a:pt x="290073" y="187523"/>
                    <a:pt x="283825" y="183952"/>
                  </a:cubicBezTo>
                  <a:lnTo>
                    <a:pt x="178507" y="283964"/>
                  </a:lnTo>
                  <a:cubicBezTo>
                    <a:pt x="181184" y="289322"/>
                    <a:pt x="182969" y="296466"/>
                    <a:pt x="182969" y="302717"/>
                  </a:cubicBezTo>
                  <a:cubicBezTo>
                    <a:pt x="182076" y="325934"/>
                    <a:pt x="164226" y="343793"/>
                    <a:pt x="141912" y="343793"/>
                  </a:cubicBezTo>
                  <a:close/>
                  <a:moveTo>
                    <a:pt x="141912" y="284857"/>
                  </a:moveTo>
                  <a:cubicBezTo>
                    <a:pt x="132095" y="284857"/>
                    <a:pt x="123169" y="292894"/>
                    <a:pt x="123169" y="303609"/>
                  </a:cubicBezTo>
                  <a:cubicBezTo>
                    <a:pt x="123169" y="314325"/>
                    <a:pt x="131202" y="322362"/>
                    <a:pt x="141912" y="322362"/>
                  </a:cubicBezTo>
                  <a:cubicBezTo>
                    <a:pt x="151731" y="322362"/>
                    <a:pt x="160656" y="314325"/>
                    <a:pt x="160656" y="303609"/>
                  </a:cubicBezTo>
                  <a:cubicBezTo>
                    <a:pt x="160656" y="299145"/>
                    <a:pt x="158871" y="294680"/>
                    <a:pt x="156193" y="291108"/>
                  </a:cubicBezTo>
                  <a:cubicBezTo>
                    <a:pt x="156193" y="291108"/>
                    <a:pt x="156193" y="291108"/>
                    <a:pt x="156193" y="291108"/>
                  </a:cubicBezTo>
                  <a:cubicBezTo>
                    <a:pt x="156193" y="291108"/>
                    <a:pt x="156193" y="291108"/>
                    <a:pt x="156193" y="291108"/>
                  </a:cubicBezTo>
                  <a:cubicBezTo>
                    <a:pt x="150838" y="286643"/>
                    <a:pt x="146375" y="284857"/>
                    <a:pt x="141912" y="284857"/>
                  </a:cubicBezTo>
                  <a:close/>
                  <a:moveTo>
                    <a:pt x="448052" y="219670"/>
                  </a:moveTo>
                  <a:cubicBezTo>
                    <a:pt x="447159" y="221456"/>
                    <a:pt x="447159" y="224135"/>
                    <a:pt x="447159" y="225921"/>
                  </a:cubicBezTo>
                  <a:cubicBezTo>
                    <a:pt x="447159" y="235744"/>
                    <a:pt x="455192" y="244674"/>
                    <a:pt x="465902" y="244674"/>
                  </a:cubicBezTo>
                  <a:cubicBezTo>
                    <a:pt x="475720" y="244674"/>
                    <a:pt x="484645" y="236637"/>
                    <a:pt x="484645" y="225921"/>
                  </a:cubicBezTo>
                  <a:cubicBezTo>
                    <a:pt x="484645" y="220563"/>
                    <a:pt x="481968" y="216099"/>
                    <a:pt x="478397" y="212527"/>
                  </a:cubicBezTo>
                  <a:cubicBezTo>
                    <a:pt x="478397" y="212527"/>
                    <a:pt x="478397" y="212527"/>
                    <a:pt x="478397" y="212527"/>
                  </a:cubicBezTo>
                  <a:cubicBezTo>
                    <a:pt x="478397" y="212527"/>
                    <a:pt x="478397" y="212527"/>
                    <a:pt x="478397" y="212527"/>
                  </a:cubicBezTo>
                  <a:cubicBezTo>
                    <a:pt x="474828" y="209848"/>
                    <a:pt x="471257" y="208062"/>
                    <a:pt x="466795" y="208062"/>
                  </a:cubicBezTo>
                  <a:cubicBezTo>
                    <a:pt x="459654" y="208062"/>
                    <a:pt x="454299" y="211634"/>
                    <a:pt x="450729" y="216992"/>
                  </a:cubicBezTo>
                  <a:cubicBezTo>
                    <a:pt x="450729" y="217885"/>
                    <a:pt x="450729" y="217885"/>
                    <a:pt x="449836" y="218777"/>
                  </a:cubicBezTo>
                  <a:cubicBezTo>
                    <a:pt x="448944" y="218777"/>
                    <a:pt x="448052" y="219670"/>
                    <a:pt x="448052" y="219670"/>
                  </a:cubicBezTo>
                  <a:close/>
                  <a:moveTo>
                    <a:pt x="290073" y="161627"/>
                  </a:moveTo>
                  <a:cubicBezTo>
                    <a:pt x="293643" y="165199"/>
                    <a:pt x="298106" y="166985"/>
                    <a:pt x="303461" y="166985"/>
                  </a:cubicBezTo>
                  <a:cubicBezTo>
                    <a:pt x="310601" y="166985"/>
                    <a:pt x="316849" y="162520"/>
                    <a:pt x="320419" y="156270"/>
                  </a:cubicBezTo>
                  <a:cubicBezTo>
                    <a:pt x="320419" y="156270"/>
                    <a:pt x="320419" y="156270"/>
                    <a:pt x="320419" y="156270"/>
                  </a:cubicBezTo>
                  <a:cubicBezTo>
                    <a:pt x="320419" y="156270"/>
                    <a:pt x="320419" y="156270"/>
                    <a:pt x="320419" y="156270"/>
                  </a:cubicBezTo>
                  <a:cubicBezTo>
                    <a:pt x="321312" y="153591"/>
                    <a:pt x="322204" y="150912"/>
                    <a:pt x="322204" y="148233"/>
                  </a:cubicBezTo>
                  <a:cubicBezTo>
                    <a:pt x="322204" y="138410"/>
                    <a:pt x="314172" y="129480"/>
                    <a:pt x="303461" y="129480"/>
                  </a:cubicBezTo>
                  <a:cubicBezTo>
                    <a:pt x="293643" y="129480"/>
                    <a:pt x="284718" y="137517"/>
                    <a:pt x="284718" y="148233"/>
                  </a:cubicBezTo>
                  <a:cubicBezTo>
                    <a:pt x="284718" y="153591"/>
                    <a:pt x="286503" y="158056"/>
                    <a:pt x="290073" y="161627"/>
                  </a:cubicBezTo>
                  <a:cubicBezTo>
                    <a:pt x="290073" y="161627"/>
                    <a:pt x="290073" y="161627"/>
                    <a:pt x="290073" y="161627"/>
                  </a:cubicBezTo>
                  <a:cubicBezTo>
                    <a:pt x="290073" y="161627"/>
                    <a:pt x="290073" y="161627"/>
                    <a:pt x="290073" y="161627"/>
                  </a:cubicBezTo>
                  <a:close/>
                  <a:moveTo>
                    <a:pt x="627451" y="23217"/>
                  </a:moveTo>
                  <a:cubicBezTo>
                    <a:pt x="617633" y="23217"/>
                    <a:pt x="608708" y="31254"/>
                    <a:pt x="608708" y="41970"/>
                  </a:cubicBezTo>
                  <a:cubicBezTo>
                    <a:pt x="608708" y="52685"/>
                    <a:pt x="616740" y="60722"/>
                    <a:pt x="627451" y="60722"/>
                  </a:cubicBezTo>
                  <a:cubicBezTo>
                    <a:pt x="637268" y="60722"/>
                    <a:pt x="646194" y="52685"/>
                    <a:pt x="646194" y="41970"/>
                  </a:cubicBezTo>
                  <a:cubicBezTo>
                    <a:pt x="646194" y="31254"/>
                    <a:pt x="638161" y="23217"/>
                    <a:pt x="627451" y="23217"/>
                  </a:cubicBezTo>
                  <a:close/>
                </a:path>
              </a:pathLst>
            </a:custGeom>
            <a:grpFill/>
            <a:ln w="8925" cap="flat">
              <a:noFill/>
              <a:prstDash val="solid"/>
              <a:miter/>
            </a:ln>
          </p:spPr>
          <p:txBody>
            <a:bodyPr rtlCol="0" anchor="ctr"/>
            <a:lstStyle/>
            <a:p>
              <a:endParaRPr lang="en-US" dirty="0">
                <a:latin typeface="Lato Light" panose="020F0302020204030203" pitchFamily="34" charset="77"/>
              </a:endParaRPr>
            </a:p>
          </p:txBody>
        </p:sp>
        <p:grpSp>
          <p:nvGrpSpPr>
            <p:cNvPr id="55" name="Graphic 2">
              <a:extLst>
                <a:ext uri="{FF2B5EF4-FFF2-40B4-BE49-F238E27FC236}">
                  <a16:creationId xmlns:a16="http://schemas.microsoft.com/office/drawing/2014/main" id="{401AB7E1-75B0-20CA-0C58-3031C81D7873}"/>
                </a:ext>
              </a:extLst>
            </p:cNvPr>
            <p:cNvGrpSpPr/>
            <p:nvPr/>
          </p:nvGrpSpPr>
          <p:grpSpPr>
            <a:xfrm>
              <a:off x="8809523" y="3030735"/>
              <a:ext cx="570774" cy="666268"/>
              <a:chOff x="8809523" y="3030735"/>
              <a:chExt cx="570774" cy="666268"/>
            </a:xfrm>
            <a:grpFill/>
          </p:grpSpPr>
          <p:sp>
            <p:nvSpPr>
              <p:cNvPr id="56" name="Freeform 55">
                <a:extLst>
                  <a:ext uri="{FF2B5EF4-FFF2-40B4-BE49-F238E27FC236}">
                    <a16:creationId xmlns:a16="http://schemas.microsoft.com/office/drawing/2014/main" id="{513EB4E2-205B-EF4F-EC27-0386FD10A8EB}"/>
                  </a:ext>
                </a:extLst>
              </p:cNvPr>
              <p:cNvSpPr/>
              <p:nvPr/>
            </p:nvSpPr>
            <p:spPr>
              <a:xfrm>
                <a:off x="8810192" y="3295947"/>
                <a:ext cx="568657" cy="400942"/>
              </a:xfrm>
              <a:custGeom>
                <a:avLst/>
                <a:gdLst>
                  <a:gd name="connsiteX0" fmla="*/ 558725 w 568657"/>
                  <a:gd name="connsiteY0" fmla="*/ 400943 h 400942"/>
                  <a:gd name="connsiteX1" fmla="*/ 10711 w 568657"/>
                  <a:gd name="connsiteY1" fmla="*/ 400943 h 400942"/>
                  <a:gd name="connsiteX2" fmla="*/ 0 w 568657"/>
                  <a:gd name="connsiteY2" fmla="*/ 390227 h 400942"/>
                  <a:gd name="connsiteX3" fmla="*/ 0 w 568657"/>
                  <a:gd name="connsiteY3" fmla="*/ 10715 h 400942"/>
                  <a:gd name="connsiteX4" fmla="*/ 10711 w 568657"/>
                  <a:gd name="connsiteY4" fmla="*/ 0 h 400942"/>
                  <a:gd name="connsiteX5" fmla="*/ 21421 w 568657"/>
                  <a:gd name="connsiteY5" fmla="*/ 10715 h 400942"/>
                  <a:gd name="connsiteX6" fmla="*/ 21421 w 568657"/>
                  <a:gd name="connsiteY6" fmla="*/ 378619 h 400942"/>
                  <a:gd name="connsiteX7" fmla="*/ 547123 w 568657"/>
                  <a:gd name="connsiteY7" fmla="*/ 378619 h 400942"/>
                  <a:gd name="connsiteX8" fmla="*/ 547123 w 568657"/>
                  <a:gd name="connsiteY8" fmla="*/ 10715 h 400942"/>
                  <a:gd name="connsiteX9" fmla="*/ 557833 w 568657"/>
                  <a:gd name="connsiteY9" fmla="*/ 0 h 400942"/>
                  <a:gd name="connsiteX10" fmla="*/ 568544 w 568657"/>
                  <a:gd name="connsiteY10" fmla="*/ 10715 h 400942"/>
                  <a:gd name="connsiteX11" fmla="*/ 568544 w 568657"/>
                  <a:gd name="connsiteY11" fmla="*/ 390227 h 400942"/>
                  <a:gd name="connsiteX12" fmla="*/ 558725 w 568657"/>
                  <a:gd name="connsiteY12" fmla="*/ 400943 h 400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68657" h="400942">
                    <a:moveTo>
                      <a:pt x="558725" y="400943"/>
                    </a:moveTo>
                    <a:lnTo>
                      <a:pt x="10711" y="400943"/>
                    </a:lnTo>
                    <a:cubicBezTo>
                      <a:pt x="4463" y="400943"/>
                      <a:pt x="0" y="395585"/>
                      <a:pt x="0" y="390227"/>
                    </a:cubicBezTo>
                    <a:lnTo>
                      <a:pt x="0" y="10715"/>
                    </a:lnTo>
                    <a:cubicBezTo>
                      <a:pt x="0" y="4465"/>
                      <a:pt x="5356" y="0"/>
                      <a:pt x="10711" y="0"/>
                    </a:cubicBezTo>
                    <a:cubicBezTo>
                      <a:pt x="16958" y="0"/>
                      <a:pt x="21421" y="5358"/>
                      <a:pt x="21421" y="10715"/>
                    </a:cubicBezTo>
                    <a:lnTo>
                      <a:pt x="21421" y="378619"/>
                    </a:lnTo>
                    <a:lnTo>
                      <a:pt x="547123" y="378619"/>
                    </a:lnTo>
                    <a:lnTo>
                      <a:pt x="547123" y="10715"/>
                    </a:lnTo>
                    <a:cubicBezTo>
                      <a:pt x="547123" y="4465"/>
                      <a:pt x="552478" y="0"/>
                      <a:pt x="557833" y="0"/>
                    </a:cubicBezTo>
                    <a:cubicBezTo>
                      <a:pt x="564082" y="0"/>
                      <a:pt x="568544" y="5358"/>
                      <a:pt x="568544" y="10715"/>
                    </a:cubicBezTo>
                    <a:lnTo>
                      <a:pt x="568544" y="390227"/>
                    </a:lnTo>
                    <a:cubicBezTo>
                      <a:pt x="569436" y="395585"/>
                      <a:pt x="564974" y="400943"/>
                      <a:pt x="558725" y="400943"/>
                    </a:cubicBezTo>
                    <a:close/>
                  </a:path>
                </a:pathLst>
              </a:custGeom>
              <a:grpFill/>
              <a:ln w="8925" cap="flat">
                <a:noFill/>
                <a:prstDash val="solid"/>
                <a:miter/>
              </a:ln>
            </p:spPr>
            <p:txBody>
              <a:bodyPr rtlCol="0" anchor="ctr"/>
              <a:lstStyle/>
              <a:p>
                <a:endParaRPr lang="en-US" dirty="0">
                  <a:latin typeface="Lato Light" panose="020F0302020204030203" pitchFamily="34" charset="77"/>
                </a:endParaRPr>
              </a:p>
            </p:txBody>
          </p:sp>
          <p:sp>
            <p:nvSpPr>
              <p:cNvPr id="57" name="Freeform 56">
                <a:extLst>
                  <a:ext uri="{FF2B5EF4-FFF2-40B4-BE49-F238E27FC236}">
                    <a16:creationId xmlns:a16="http://schemas.microsoft.com/office/drawing/2014/main" id="{5780FE57-E737-DE37-5AB8-64047F078323}"/>
                  </a:ext>
                </a:extLst>
              </p:cNvPr>
              <p:cNvSpPr/>
              <p:nvPr/>
            </p:nvSpPr>
            <p:spPr>
              <a:xfrm>
                <a:off x="8810078" y="3485926"/>
                <a:ext cx="569907" cy="211078"/>
              </a:xfrm>
              <a:custGeom>
                <a:avLst/>
                <a:gdLst>
                  <a:gd name="connsiteX0" fmla="*/ 558839 w 569907"/>
                  <a:gd name="connsiteY0" fmla="*/ 210964 h 211078"/>
                  <a:gd name="connsiteX1" fmla="*/ 552592 w 569907"/>
                  <a:gd name="connsiteY1" fmla="*/ 209178 h 211078"/>
                  <a:gd name="connsiteX2" fmla="*/ 284832 w 569907"/>
                  <a:gd name="connsiteY2" fmla="*/ 24334 h 211078"/>
                  <a:gd name="connsiteX3" fmla="*/ 17072 w 569907"/>
                  <a:gd name="connsiteY3" fmla="*/ 209178 h 211078"/>
                  <a:gd name="connsiteX4" fmla="*/ 1899 w 569907"/>
                  <a:gd name="connsiteY4" fmla="*/ 206499 h 211078"/>
                  <a:gd name="connsiteX5" fmla="*/ 4577 w 569907"/>
                  <a:gd name="connsiteY5" fmla="*/ 191319 h 211078"/>
                  <a:gd name="connsiteX6" fmla="*/ 278584 w 569907"/>
                  <a:gd name="connsiteY6" fmla="*/ 2009 h 211078"/>
                  <a:gd name="connsiteX7" fmla="*/ 291080 w 569907"/>
                  <a:gd name="connsiteY7" fmla="*/ 2009 h 211078"/>
                  <a:gd name="connsiteX8" fmla="*/ 565088 w 569907"/>
                  <a:gd name="connsiteY8" fmla="*/ 191319 h 211078"/>
                  <a:gd name="connsiteX9" fmla="*/ 567765 w 569907"/>
                  <a:gd name="connsiteY9" fmla="*/ 206499 h 211078"/>
                  <a:gd name="connsiteX10" fmla="*/ 558839 w 569907"/>
                  <a:gd name="connsiteY10" fmla="*/ 210964 h 211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69907" h="211078">
                    <a:moveTo>
                      <a:pt x="558839" y="210964"/>
                    </a:moveTo>
                    <a:cubicBezTo>
                      <a:pt x="557055" y="210964"/>
                      <a:pt x="554377" y="210071"/>
                      <a:pt x="552592" y="209178"/>
                    </a:cubicBezTo>
                    <a:lnTo>
                      <a:pt x="284832" y="24334"/>
                    </a:lnTo>
                    <a:lnTo>
                      <a:pt x="17072" y="209178"/>
                    </a:lnTo>
                    <a:cubicBezTo>
                      <a:pt x="11717" y="212750"/>
                      <a:pt x="5469" y="210964"/>
                      <a:pt x="1899" y="206499"/>
                    </a:cubicBezTo>
                    <a:cubicBezTo>
                      <a:pt x="-1671" y="201141"/>
                      <a:pt x="114" y="194891"/>
                      <a:pt x="4577" y="191319"/>
                    </a:cubicBezTo>
                    <a:lnTo>
                      <a:pt x="278584" y="2009"/>
                    </a:lnTo>
                    <a:cubicBezTo>
                      <a:pt x="282155" y="-670"/>
                      <a:pt x="287510" y="-670"/>
                      <a:pt x="291080" y="2009"/>
                    </a:cubicBezTo>
                    <a:lnTo>
                      <a:pt x="565088" y="191319"/>
                    </a:lnTo>
                    <a:cubicBezTo>
                      <a:pt x="570443" y="194891"/>
                      <a:pt x="571335" y="202034"/>
                      <a:pt x="567765" y="206499"/>
                    </a:cubicBezTo>
                    <a:cubicBezTo>
                      <a:pt x="565980" y="209178"/>
                      <a:pt x="562410" y="210964"/>
                      <a:pt x="558839" y="210964"/>
                    </a:cubicBezTo>
                    <a:close/>
                  </a:path>
                </a:pathLst>
              </a:custGeom>
              <a:grpFill/>
              <a:ln w="8925" cap="flat">
                <a:noFill/>
                <a:prstDash val="solid"/>
                <a:miter/>
              </a:ln>
            </p:spPr>
            <p:txBody>
              <a:bodyPr rtlCol="0" anchor="ctr"/>
              <a:lstStyle/>
              <a:p>
                <a:endParaRPr lang="en-US" dirty="0">
                  <a:latin typeface="Lato Light" panose="020F0302020204030203" pitchFamily="34" charset="77"/>
                </a:endParaRPr>
              </a:p>
            </p:txBody>
          </p:sp>
          <p:sp>
            <p:nvSpPr>
              <p:cNvPr id="58" name="Freeform 57">
                <a:extLst>
                  <a:ext uri="{FF2B5EF4-FFF2-40B4-BE49-F238E27FC236}">
                    <a16:creationId xmlns:a16="http://schemas.microsoft.com/office/drawing/2014/main" id="{AF4ED5B0-499D-F797-D0CB-8D7CF4CFC59B}"/>
                  </a:ext>
                </a:extLst>
              </p:cNvPr>
              <p:cNvSpPr/>
              <p:nvPr/>
            </p:nvSpPr>
            <p:spPr>
              <a:xfrm>
                <a:off x="9172783" y="3295277"/>
                <a:ext cx="207513" cy="214089"/>
              </a:xfrm>
              <a:custGeom>
                <a:avLst/>
                <a:gdLst>
                  <a:gd name="connsiteX0" fmla="*/ 11380 w 207513"/>
                  <a:gd name="connsiteY0" fmla="*/ 214089 h 214089"/>
                  <a:gd name="connsiteX1" fmla="*/ 3347 w 207513"/>
                  <a:gd name="connsiteY1" fmla="*/ 211411 h 214089"/>
                  <a:gd name="connsiteX2" fmla="*/ 3347 w 207513"/>
                  <a:gd name="connsiteY2" fmla="*/ 195337 h 214089"/>
                  <a:gd name="connsiteX3" fmla="*/ 188102 w 207513"/>
                  <a:gd name="connsiteY3" fmla="*/ 3349 h 214089"/>
                  <a:gd name="connsiteX4" fmla="*/ 204167 w 207513"/>
                  <a:gd name="connsiteY4" fmla="*/ 3349 h 214089"/>
                  <a:gd name="connsiteX5" fmla="*/ 204167 w 207513"/>
                  <a:gd name="connsiteY5" fmla="*/ 19422 h 214089"/>
                  <a:gd name="connsiteX6" fmla="*/ 19413 w 207513"/>
                  <a:gd name="connsiteY6" fmla="*/ 211411 h 214089"/>
                  <a:gd name="connsiteX7" fmla="*/ 11380 w 207513"/>
                  <a:gd name="connsiteY7" fmla="*/ 214089 h 214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7513" h="214089">
                    <a:moveTo>
                      <a:pt x="11380" y="214089"/>
                    </a:moveTo>
                    <a:cubicBezTo>
                      <a:pt x="8702" y="214089"/>
                      <a:pt x="6025" y="213196"/>
                      <a:pt x="3347" y="211411"/>
                    </a:cubicBezTo>
                    <a:cubicBezTo>
                      <a:pt x="-1116" y="206946"/>
                      <a:pt x="-1116" y="199802"/>
                      <a:pt x="3347" y="195337"/>
                    </a:cubicBezTo>
                    <a:lnTo>
                      <a:pt x="188102" y="3349"/>
                    </a:lnTo>
                    <a:cubicBezTo>
                      <a:pt x="192565" y="-1116"/>
                      <a:pt x="199704" y="-1116"/>
                      <a:pt x="204167" y="3349"/>
                    </a:cubicBezTo>
                    <a:cubicBezTo>
                      <a:pt x="208630" y="7813"/>
                      <a:pt x="208630" y="14957"/>
                      <a:pt x="204167" y="19422"/>
                    </a:cubicBezTo>
                    <a:lnTo>
                      <a:pt x="19413" y="211411"/>
                    </a:lnTo>
                    <a:cubicBezTo>
                      <a:pt x="17627" y="213196"/>
                      <a:pt x="14058" y="214089"/>
                      <a:pt x="11380" y="214089"/>
                    </a:cubicBezTo>
                    <a:close/>
                  </a:path>
                </a:pathLst>
              </a:custGeom>
              <a:grpFill/>
              <a:ln w="8925" cap="flat">
                <a:noFill/>
                <a:prstDash val="solid"/>
                <a:miter/>
              </a:ln>
            </p:spPr>
            <p:txBody>
              <a:bodyPr rtlCol="0" anchor="ctr"/>
              <a:lstStyle/>
              <a:p>
                <a:endParaRPr lang="en-US" dirty="0">
                  <a:latin typeface="Lato Light" panose="020F0302020204030203" pitchFamily="34" charset="77"/>
                </a:endParaRPr>
              </a:p>
            </p:txBody>
          </p:sp>
          <p:sp>
            <p:nvSpPr>
              <p:cNvPr id="59" name="Freeform 58">
                <a:extLst>
                  <a:ext uri="{FF2B5EF4-FFF2-40B4-BE49-F238E27FC236}">
                    <a16:creationId xmlns:a16="http://schemas.microsoft.com/office/drawing/2014/main" id="{06876D80-6B12-97FA-66BD-64CF170E763E}"/>
                  </a:ext>
                </a:extLst>
              </p:cNvPr>
              <p:cNvSpPr/>
              <p:nvPr/>
            </p:nvSpPr>
            <p:spPr>
              <a:xfrm>
                <a:off x="8809523" y="3294384"/>
                <a:ext cx="208406" cy="214982"/>
              </a:xfrm>
              <a:custGeom>
                <a:avLst/>
                <a:gdLst>
                  <a:gd name="connsiteX0" fmla="*/ 197026 w 208406"/>
                  <a:gd name="connsiteY0" fmla="*/ 214982 h 214982"/>
                  <a:gd name="connsiteX1" fmla="*/ 188994 w 208406"/>
                  <a:gd name="connsiteY1" fmla="*/ 211411 h 214982"/>
                  <a:gd name="connsiteX2" fmla="*/ 3347 w 208406"/>
                  <a:gd name="connsiteY2" fmla="*/ 19422 h 214982"/>
                  <a:gd name="connsiteX3" fmla="*/ 3347 w 208406"/>
                  <a:gd name="connsiteY3" fmla="*/ 3349 h 214982"/>
                  <a:gd name="connsiteX4" fmla="*/ 19412 w 208406"/>
                  <a:gd name="connsiteY4" fmla="*/ 3349 h 214982"/>
                  <a:gd name="connsiteX5" fmla="*/ 205059 w 208406"/>
                  <a:gd name="connsiteY5" fmla="*/ 195337 h 214982"/>
                  <a:gd name="connsiteX6" fmla="*/ 205059 w 208406"/>
                  <a:gd name="connsiteY6" fmla="*/ 211411 h 214982"/>
                  <a:gd name="connsiteX7" fmla="*/ 197026 w 208406"/>
                  <a:gd name="connsiteY7" fmla="*/ 214982 h 214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8406" h="214982">
                    <a:moveTo>
                      <a:pt x="197026" y="214982"/>
                    </a:moveTo>
                    <a:cubicBezTo>
                      <a:pt x="194349" y="214982"/>
                      <a:pt x="191671" y="214089"/>
                      <a:pt x="188994" y="211411"/>
                    </a:cubicBezTo>
                    <a:lnTo>
                      <a:pt x="3347" y="19422"/>
                    </a:lnTo>
                    <a:cubicBezTo>
                      <a:pt x="-1116" y="14957"/>
                      <a:pt x="-1116" y="7813"/>
                      <a:pt x="3347" y="3349"/>
                    </a:cubicBezTo>
                    <a:cubicBezTo>
                      <a:pt x="7810" y="-1116"/>
                      <a:pt x="14950" y="-1116"/>
                      <a:pt x="19412" y="3349"/>
                    </a:cubicBezTo>
                    <a:lnTo>
                      <a:pt x="205059" y="195337"/>
                    </a:lnTo>
                    <a:cubicBezTo>
                      <a:pt x="209522" y="199802"/>
                      <a:pt x="209522" y="206946"/>
                      <a:pt x="205059" y="211411"/>
                    </a:cubicBezTo>
                    <a:cubicBezTo>
                      <a:pt x="202382" y="214089"/>
                      <a:pt x="199704" y="214982"/>
                      <a:pt x="197026" y="214982"/>
                    </a:cubicBezTo>
                    <a:close/>
                  </a:path>
                </a:pathLst>
              </a:custGeom>
              <a:grpFill/>
              <a:ln w="8925" cap="flat">
                <a:noFill/>
                <a:prstDash val="solid"/>
                <a:miter/>
              </a:ln>
            </p:spPr>
            <p:txBody>
              <a:bodyPr rtlCol="0" anchor="ctr"/>
              <a:lstStyle/>
              <a:p>
                <a:endParaRPr lang="en-US" dirty="0">
                  <a:latin typeface="Lato Light" panose="020F0302020204030203" pitchFamily="34" charset="77"/>
                </a:endParaRPr>
              </a:p>
            </p:txBody>
          </p:sp>
          <p:sp>
            <p:nvSpPr>
              <p:cNvPr id="60" name="Freeform 59">
                <a:extLst>
                  <a:ext uri="{FF2B5EF4-FFF2-40B4-BE49-F238E27FC236}">
                    <a16:creationId xmlns:a16="http://schemas.microsoft.com/office/drawing/2014/main" id="{7E13F6FF-B5E2-4D39-8D62-5BC3C3499329}"/>
                  </a:ext>
                </a:extLst>
              </p:cNvPr>
              <p:cNvSpPr/>
              <p:nvPr/>
            </p:nvSpPr>
            <p:spPr>
              <a:xfrm>
                <a:off x="9290375" y="3150393"/>
                <a:ext cx="21518" cy="155376"/>
              </a:xfrm>
              <a:custGeom>
                <a:avLst/>
                <a:gdLst>
                  <a:gd name="connsiteX0" fmla="*/ 10710 w 21518"/>
                  <a:gd name="connsiteY0" fmla="*/ 155377 h 155376"/>
                  <a:gd name="connsiteX1" fmla="*/ 0 w 21518"/>
                  <a:gd name="connsiteY1" fmla="*/ 144661 h 155376"/>
                  <a:gd name="connsiteX2" fmla="*/ 0 w 21518"/>
                  <a:gd name="connsiteY2" fmla="*/ 10716 h 155376"/>
                  <a:gd name="connsiteX3" fmla="*/ 10710 w 21518"/>
                  <a:gd name="connsiteY3" fmla="*/ 0 h 155376"/>
                  <a:gd name="connsiteX4" fmla="*/ 21421 w 21518"/>
                  <a:gd name="connsiteY4" fmla="*/ 10716 h 155376"/>
                  <a:gd name="connsiteX5" fmla="*/ 21421 w 21518"/>
                  <a:gd name="connsiteY5" fmla="*/ 143768 h 155376"/>
                  <a:gd name="connsiteX6" fmla="*/ 10710 w 21518"/>
                  <a:gd name="connsiteY6" fmla="*/ 155377 h 155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518" h="155376">
                    <a:moveTo>
                      <a:pt x="10710" y="155377"/>
                    </a:moveTo>
                    <a:cubicBezTo>
                      <a:pt x="4463" y="155377"/>
                      <a:pt x="0" y="150019"/>
                      <a:pt x="0" y="144661"/>
                    </a:cubicBezTo>
                    <a:lnTo>
                      <a:pt x="0" y="10716"/>
                    </a:lnTo>
                    <a:cubicBezTo>
                      <a:pt x="0" y="4465"/>
                      <a:pt x="5355" y="0"/>
                      <a:pt x="10710" y="0"/>
                    </a:cubicBezTo>
                    <a:cubicBezTo>
                      <a:pt x="16958" y="0"/>
                      <a:pt x="21421" y="5358"/>
                      <a:pt x="21421" y="10716"/>
                    </a:cubicBezTo>
                    <a:lnTo>
                      <a:pt x="21421" y="143768"/>
                    </a:lnTo>
                    <a:cubicBezTo>
                      <a:pt x="22313" y="150019"/>
                      <a:pt x="16958" y="155377"/>
                      <a:pt x="10710" y="155377"/>
                    </a:cubicBezTo>
                    <a:close/>
                  </a:path>
                </a:pathLst>
              </a:custGeom>
              <a:grpFill/>
              <a:ln w="8925" cap="flat">
                <a:noFill/>
                <a:prstDash val="solid"/>
                <a:miter/>
              </a:ln>
            </p:spPr>
            <p:txBody>
              <a:bodyPr rtlCol="0" anchor="ctr"/>
              <a:lstStyle/>
              <a:p>
                <a:endParaRPr lang="en-US" dirty="0">
                  <a:latin typeface="Lato Light" panose="020F0302020204030203" pitchFamily="34" charset="77"/>
                </a:endParaRPr>
              </a:p>
            </p:txBody>
          </p:sp>
          <p:sp>
            <p:nvSpPr>
              <p:cNvPr id="61" name="Freeform 60">
                <a:extLst>
                  <a:ext uri="{FF2B5EF4-FFF2-40B4-BE49-F238E27FC236}">
                    <a16:creationId xmlns:a16="http://schemas.microsoft.com/office/drawing/2014/main" id="{F641C308-9DB8-7720-83C5-3BBDE8C18F02}"/>
                  </a:ext>
                </a:extLst>
              </p:cNvPr>
              <p:cNvSpPr/>
              <p:nvPr/>
            </p:nvSpPr>
            <p:spPr>
              <a:xfrm>
                <a:off x="8878025" y="3031628"/>
                <a:ext cx="315064" cy="274141"/>
              </a:xfrm>
              <a:custGeom>
                <a:avLst/>
                <a:gdLst>
                  <a:gd name="connsiteX0" fmla="*/ 10711 w 315064"/>
                  <a:gd name="connsiteY0" fmla="*/ 274142 h 274141"/>
                  <a:gd name="connsiteX1" fmla="*/ 0 w 315064"/>
                  <a:gd name="connsiteY1" fmla="*/ 263426 h 274141"/>
                  <a:gd name="connsiteX2" fmla="*/ 0 w 315064"/>
                  <a:gd name="connsiteY2" fmla="*/ 10716 h 274141"/>
                  <a:gd name="connsiteX3" fmla="*/ 10711 w 315064"/>
                  <a:gd name="connsiteY3" fmla="*/ 0 h 274141"/>
                  <a:gd name="connsiteX4" fmla="*/ 304354 w 315064"/>
                  <a:gd name="connsiteY4" fmla="*/ 0 h 274141"/>
                  <a:gd name="connsiteX5" fmla="*/ 315064 w 315064"/>
                  <a:gd name="connsiteY5" fmla="*/ 10716 h 274141"/>
                  <a:gd name="connsiteX6" fmla="*/ 304354 w 315064"/>
                  <a:gd name="connsiteY6" fmla="*/ 21431 h 274141"/>
                  <a:gd name="connsiteX7" fmla="*/ 21420 w 315064"/>
                  <a:gd name="connsiteY7" fmla="*/ 21431 h 274141"/>
                  <a:gd name="connsiteX8" fmla="*/ 21420 w 315064"/>
                  <a:gd name="connsiteY8" fmla="*/ 263426 h 274141"/>
                  <a:gd name="connsiteX9" fmla="*/ 10711 w 315064"/>
                  <a:gd name="connsiteY9" fmla="*/ 274142 h 274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5064" h="274141">
                    <a:moveTo>
                      <a:pt x="10711" y="274142"/>
                    </a:moveTo>
                    <a:cubicBezTo>
                      <a:pt x="4463" y="274142"/>
                      <a:pt x="0" y="268784"/>
                      <a:pt x="0" y="263426"/>
                    </a:cubicBezTo>
                    <a:lnTo>
                      <a:pt x="0" y="10716"/>
                    </a:lnTo>
                    <a:cubicBezTo>
                      <a:pt x="0" y="4465"/>
                      <a:pt x="5355" y="0"/>
                      <a:pt x="10711" y="0"/>
                    </a:cubicBezTo>
                    <a:lnTo>
                      <a:pt x="304354" y="0"/>
                    </a:lnTo>
                    <a:cubicBezTo>
                      <a:pt x="310601" y="0"/>
                      <a:pt x="315064" y="5358"/>
                      <a:pt x="315064" y="10716"/>
                    </a:cubicBezTo>
                    <a:cubicBezTo>
                      <a:pt x="315064" y="16073"/>
                      <a:pt x="309709" y="21431"/>
                      <a:pt x="304354" y="21431"/>
                    </a:cubicBezTo>
                    <a:lnTo>
                      <a:pt x="21420" y="21431"/>
                    </a:lnTo>
                    <a:lnTo>
                      <a:pt x="21420" y="263426"/>
                    </a:lnTo>
                    <a:cubicBezTo>
                      <a:pt x="21420" y="268784"/>
                      <a:pt x="16065" y="274142"/>
                      <a:pt x="10711" y="274142"/>
                    </a:cubicBezTo>
                    <a:close/>
                  </a:path>
                </a:pathLst>
              </a:custGeom>
              <a:grpFill/>
              <a:ln w="8925" cap="flat">
                <a:noFill/>
                <a:prstDash val="solid"/>
                <a:miter/>
              </a:ln>
            </p:spPr>
            <p:txBody>
              <a:bodyPr rtlCol="0" anchor="ctr"/>
              <a:lstStyle/>
              <a:p>
                <a:endParaRPr lang="en-US" dirty="0">
                  <a:latin typeface="Lato Light" panose="020F0302020204030203" pitchFamily="34" charset="77"/>
                </a:endParaRPr>
              </a:p>
            </p:txBody>
          </p:sp>
          <p:sp>
            <p:nvSpPr>
              <p:cNvPr id="62" name="Freeform 61">
                <a:extLst>
                  <a:ext uri="{FF2B5EF4-FFF2-40B4-BE49-F238E27FC236}">
                    <a16:creationId xmlns:a16="http://schemas.microsoft.com/office/drawing/2014/main" id="{593CF82F-382F-22A8-D25C-CC25408D6F2E}"/>
                  </a:ext>
                </a:extLst>
              </p:cNvPr>
              <p:cNvSpPr/>
              <p:nvPr/>
            </p:nvSpPr>
            <p:spPr>
              <a:xfrm>
                <a:off x="9171668" y="3030735"/>
                <a:ext cx="141912" cy="141089"/>
              </a:xfrm>
              <a:custGeom>
                <a:avLst/>
                <a:gdLst>
                  <a:gd name="connsiteX0" fmla="*/ 129417 w 141912"/>
                  <a:gd name="connsiteY0" fmla="*/ 141089 h 141089"/>
                  <a:gd name="connsiteX1" fmla="*/ 10711 w 141912"/>
                  <a:gd name="connsiteY1" fmla="*/ 141089 h 141089"/>
                  <a:gd name="connsiteX2" fmla="*/ 0 w 141912"/>
                  <a:gd name="connsiteY2" fmla="*/ 130374 h 141089"/>
                  <a:gd name="connsiteX3" fmla="*/ 0 w 141912"/>
                  <a:gd name="connsiteY3" fmla="*/ 10716 h 141089"/>
                  <a:gd name="connsiteX4" fmla="*/ 7141 w 141912"/>
                  <a:gd name="connsiteY4" fmla="*/ 893 h 141089"/>
                  <a:gd name="connsiteX5" fmla="*/ 19636 w 141912"/>
                  <a:gd name="connsiteY5" fmla="*/ 3572 h 141089"/>
                  <a:gd name="connsiteX6" fmla="*/ 138343 w 141912"/>
                  <a:gd name="connsiteY6" fmla="*/ 123230 h 141089"/>
                  <a:gd name="connsiteX7" fmla="*/ 141021 w 141912"/>
                  <a:gd name="connsiteY7" fmla="*/ 134838 h 141089"/>
                  <a:gd name="connsiteX8" fmla="*/ 129417 w 141912"/>
                  <a:gd name="connsiteY8" fmla="*/ 141089 h 141089"/>
                  <a:gd name="connsiteX9" fmla="*/ 21421 w 141912"/>
                  <a:gd name="connsiteY9" fmla="*/ 119658 h 141089"/>
                  <a:gd name="connsiteX10" fmla="*/ 102641 w 141912"/>
                  <a:gd name="connsiteY10" fmla="*/ 119658 h 141089"/>
                  <a:gd name="connsiteX11" fmla="*/ 21421 w 141912"/>
                  <a:gd name="connsiteY11" fmla="*/ 37505 h 141089"/>
                  <a:gd name="connsiteX12" fmla="*/ 21421 w 141912"/>
                  <a:gd name="connsiteY12" fmla="*/ 119658 h 141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1912" h="141089">
                    <a:moveTo>
                      <a:pt x="129417" y="141089"/>
                    </a:moveTo>
                    <a:lnTo>
                      <a:pt x="10711" y="141089"/>
                    </a:lnTo>
                    <a:cubicBezTo>
                      <a:pt x="4463" y="141089"/>
                      <a:pt x="0" y="135731"/>
                      <a:pt x="0" y="130374"/>
                    </a:cubicBezTo>
                    <a:lnTo>
                      <a:pt x="0" y="10716"/>
                    </a:lnTo>
                    <a:cubicBezTo>
                      <a:pt x="0" y="6251"/>
                      <a:pt x="2678" y="1786"/>
                      <a:pt x="7141" y="893"/>
                    </a:cubicBezTo>
                    <a:cubicBezTo>
                      <a:pt x="11603" y="-893"/>
                      <a:pt x="16066" y="0"/>
                      <a:pt x="19636" y="3572"/>
                    </a:cubicBezTo>
                    <a:lnTo>
                      <a:pt x="138343" y="123230"/>
                    </a:lnTo>
                    <a:cubicBezTo>
                      <a:pt x="141913" y="126802"/>
                      <a:pt x="142805" y="131267"/>
                      <a:pt x="141021" y="134838"/>
                    </a:cubicBezTo>
                    <a:cubicBezTo>
                      <a:pt x="138343" y="138410"/>
                      <a:pt x="133880" y="141089"/>
                      <a:pt x="129417" y="141089"/>
                    </a:cubicBezTo>
                    <a:close/>
                    <a:moveTo>
                      <a:pt x="21421" y="119658"/>
                    </a:moveTo>
                    <a:lnTo>
                      <a:pt x="102641" y="119658"/>
                    </a:lnTo>
                    <a:lnTo>
                      <a:pt x="21421" y="37505"/>
                    </a:lnTo>
                    <a:lnTo>
                      <a:pt x="21421" y="119658"/>
                    </a:lnTo>
                    <a:close/>
                  </a:path>
                </a:pathLst>
              </a:custGeom>
              <a:grpFill/>
              <a:ln w="8925" cap="flat">
                <a:noFill/>
                <a:prstDash val="solid"/>
                <a:miter/>
              </a:ln>
            </p:spPr>
            <p:txBody>
              <a:bodyPr rtlCol="0" anchor="ctr"/>
              <a:lstStyle/>
              <a:p>
                <a:endParaRPr lang="en-US" dirty="0">
                  <a:latin typeface="Lato Light" panose="020F0302020204030203" pitchFamily="34" charset="77"/>
                </a:endParaRPr>
              </a:p>
            </p:txBody>
          </p:sp>
          <p:sp>
            <p:nvSpPr>
              <p:cNvPr id="63" name="Freeform 62">
                <a:extLst>
                  <a:ext uri="{FF2B5EF4-FFF2-40B4-BE49-F238E27FC236}">
                    <a16:creationId xmlns:a16="http://schemas.microsoft.com/office/drawing/2014/main" id="{282DCECB-54AD-2FE6-E09C-5DB73829C2E9}"/>
                  </a:ext>
                </a:extLst>
              </p:cNvPr>
              <p:cNvSpPr/>
              <p:nvPr/>
            </p:nvSpPr>
            <p:spPr>
              <a:xfrm>
                <a:off x="8936039" y="3219152"/>
                <a:ext cx="78542" cy="21431"/>
              </a:xfrm>
              <a:custGeom>
                <a:avLst/>
                <a:gdLst>
                  <a:gd name="connsiteX0" fmla="*/ 67832 w 78542"/>
                  <a:gd name="connsiteY0" fmla="*/ 21431 h 21431"/>
                  <a:gd name="connsiteX1" fmla="*/ 10711 w 78542"/>
                  <a:gd name="connsiteY1" fmla="*/ 21431 h 21431"/>
                  <a:gd name="connsiteX2" fmla="*/ 0 w 78542"/>
                  <a:gd name="connsiteY2" fmla="*/ 10716 h 21431"/>
                  <a:gd name="connsiteX3" fmla="*/ 10711 w 78542"/>
                  <a:gd name="connsiteY3" fmla="*/ 0 h 21431"/>
                  <a:gd name="connsiteX4" fmla="*/ 67832 w 78542"/>
                  <a:gd name="connsiteY4" fmla="*/ 0 h 21431"/>
                  <a:gd name="connsiteX5" fmla="*/ 78543 w 78542"/>
                  <a:gd name="connsiteY5" fmla="*/ 10716 h 21431"/>
                  <a:gd name="connsiteX6" fmla="*/ 67832 w 78542"/>
                  <a:gd name="connsiteY6" fmla="*/ 21431 h 21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542" h="21431">
                    <a:moveTo>
                      <a:pt x="67832" y="21431"/>
                    </a:moveTo>
                    <a:lnTo>
                      <a:pt x="10711" y="21431"/>
                    </a:lnTo>
                    <a:cubicBezTo>
                      <a:pt x="4463" y="21431"/>
                      <a:pt x="0" y="16073"/>
                      <a:pt x="0" y="10716"/>
                    </a:cubicBezTo>
                    <a:cubicBezTo>
                      <a:pt x="0" y="5358"/>
                      <a:pt x="5355" y="0"/>
                      <a:pt x="10711" y="0"/>
                    </a:cubicBezTo>
                    <a:lnTo>
                      <a:pt x="67832" y="0"/>
                    </a:lnTo>
                    <a:cubicBezTo>
                      <a:pt x="74080" y="0"/>
                      <a:pt x="78543" y="5358"/>
                      <a:pt x="78543" y="10716"/>
                    </a:cubicBezTo>
                    <a:cubicBezTo>
                      <a:pt x="78543" y="16073"/>
                      <a:pt x="74080" y="21431"/>
                      <a:pt x="67832" y="21431"/>
                    </a:cubicBezTo>
                    <a:close/>
                  </a:path>
                </a:pathLst>
              </a:custGeom>
              <a:grpFill/>
              <a:ln w="8925" cap="flat">
                <a:noFill/>
                <a:prstDash val="solid"/>
                <a:miter/>
              </a:ln>
            </p:spPr>
            <p:txBody>
              <a:bodyPr rtlCol="0" anchor="ctr"/>
              <a:lstStyle/>
              <a:p>
                <a:endParaRPr lang="en-US" dirty="0">
                  <a:latin typeface="Lato Light" panose="020F0302020204030203" pitchFamily="34" charset="77"/>
                </a:endParaRPr>
              </a:p>
            </p:txBody>
          </p:sp>
          <p:sp>
            <p:nvSpPr>
              <p:cNvPr id="64" name="Freeform 63">
                <a:extLst>
                  <a:ext uri="{FF2B5EF4-FFF2-40B4-BE49-F238E27FC236}">
                    <a16:creationId xmlns:a16="http://schemas.microsoft.com/office/drawing/2014/main" id="{449F5373-8BCF-FE82-F0A5-428B5998CCF8}"/>
                  </a:ext>
                </a:extLst>
              </p:cNvPr>
              <p:cNvSpPr/>
              <p:nvPr/>
            </p:nvSpPr>
            <p:spPr>
              <a:xfrm>
                <a:off x="9051176" y="3219152"/>
                <a:ext cx="186539" cy="21431"/>
              </a:xfrm>
              <a:custGeom>
                <a:avLst/>
                <a:gdLst>
                  <a:gd name="connsiteX0" fmla="*/ 175830 w 186539"/>
                  <a:gd name="connsiteY0" fmla="*/ 21431 h 21431"/>
                  <a:gd name="connsiteX1" fmla="*/ 10711 w 186539"/>
                  <a:gd name="connsiteY1" fmla="*/ 21431 h 21431"/>
                  <a:gd name="connsiteX2" fmla="*/ 0 w 186539"/>
                  <a:gd name="connsiteY2" fmla="*/ 10716 h 21431"/>
                  <a:gd name="connsiteX3" fmla="*/ 10711 w 186539"/>
                  <a:gd name="connsiteY3" fmla="*/ 0 h 21431"/>
                  <a:gd name="connsiteX4" fmla="*/ 175830 w 186539"/>
                  <a:gd name="connsiteY4" fmla="*/ 0 h 21431"/>
                  <a:gd name="connsiteX5" fmla="*/ 186540 w 186539"/>
                  <a:gd name="connsiteY5" fmla="*/ 10716 h 21431"/>
                  <a:gd name="connsiteX6" fmla="*/ 175830 w 186539"/>
                  <a:gd name="connsiteY6" fmla="*/ 21431 h 21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6539" h="21431">
                    <a:moveTo>
                      <a:pt x="175830" y="21431"/>
                    </a:moveTo>
                    <a:lnTo>
                      <a:pt x="10711" y="21431"/>
                    </a:lnTo>
                    <a:cubicBezTo>
                      <a:pt x="4463" y="21431"/>
                      <a:pt x="0" y="16073"/>
                      <a:pt x="0" y="10716"/>
                    </a:cubicBezTo>
                    <a:cubicBezTo>
                      <a:pt x="0" y="5358"/>
                      <a:pt x="5356" y="0"/>
                      <a:pt x="10711" y="0"/>
                    </a:cubicBezTo>
                    <a:lnTo>
                      <a:pt x="175830" y="0"/>
                    </a:lnTo>
                    <a:cubicBezTo>
                      <a:pt x="182077" y="0"/>
                      <a:pt x="186540" y="5358"/>
                      <a:pt x="186540" y="10716"/>
                    </a:cubicBezTo>
                    <a:cubicBezTo>
                      <a:pt x="186540" y="16073"/>
                      <a:pt x="182077" y="21431"/>
                      <a:pt x="175830" y="21431"/>
                    </a:cubicBezTo>
                    <a:close/>
                  </a:path>
                </a:pathLst>
              </a:custGeom>
              <a:grpFill/>
              <a:ln w="8925" cap="flat">
                <a:noFill/>
                <a:prstDash val="solid"/>
                <a:miter/>
              </a:ln>
            </p:spPr>
            <p:txBody>
              <a:bodyPr rtlCol="0" anchor="ctr"/>
              <a:lstStyle/>
              <a:p>
                <a:endParaRPr lang="en-US" dirty="0">
                  <a:latin typeface="Lato Light" panose="020F0302020204030203" pitchFamily="34" charset="77"/>
                </a:endParaRPr>
              </a:p>
            </p:txBody>
          </p:sp>
          <p:sp>
            <p:nvSpPr>
              <p:cNvPr id="65" name="Freeform 64">
                <a:extLst>
                  <a:ext uri="{FF2B5EF4-FFF2-40B4-BE49-F238E27FC236}">
                    <a16:creationId xmlns:a16="http://schemas.microsoft.com/office/drawing/2014/main" id="{F2C41C20-6D62-0F52-2235-F8DE0E837864}"/>
                  </a:ext>
                </a:extLst>
              </p:cNvPr>
              <p:cNvSpPr/>
              <p:nvPr/>
            </p:nvSpPr>
            <p:spPr>
              <a:xfrm>
                <a:off x="8936039" y="3278981"/>
                <a:ext cx="177711" cy="21431"/>
              </a:xfrm>
              <a:custGeom>
                <a:avLst/>
                <a:gdLst>
                  <a:gd name="connsiteX0" fmla="*/ 166904 w 177711"/>
                  <a:gd name="connsiteY0" fmla="*/ 21431 h 21431"/>
                  <a:gd name="connsiteX1" fmla="*/ 10711 w 177711"/>
                  <a:gd name="connsiteY1" fmla="*/ 21431 h 21431"/>
                  <a:gd name="connsiteX2" fmla="*/ 0 w 177711"/>
                  <a:gd name="connsiteY2" fmla="*/ 10715 h 21431"/>
                  <a:gd name="connsiteX3" fmla="*/ 10711 w 177711"/>
                  <a:gd name="connsiteY3" fmla="*/ 0 h 21431"/>
                  <a:gd name="connsiteX4" fmla="*/ 166904 w 177711"/>
                  <a:gd name="connsiteY4" fmla="*/ 0 h 21431"/>
                  <a:gd name="connsiteX5" fmla="*/ 177614 w 177711"/>
                  <a:gd name="connsiteY5" fmla="*/ 10715 h 21431"/>
                  <a:gd name="connsiteX6" fmla="*/ 166904 w 177711"/>
                  <a:gd name="connsiteY6" fmla="*/ 21431 h 21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711" h="21431">
                    <a:moveTo>
                      <a:pt x="166904" y="21431"/>
                    </a:moveTo>
                    <a:lnTo>
                      <a:pt x="10711" y="21431"/>
                    </a:lnTo>
                    <a:cubicBezTo>
                      <a:pt x="4463" y="21431"/>
                      <a:pt x="0" y="16073"/>
                      <a:pt x="0" y="10715"/>
                    </a:cubicBezTo>
                    <a:cubicBezTo>
                      <a:pt x="0" y="4465"/>
                      <a:pt x="5355" y="0"/>
                      <a:pt x="10711" y="0"/>
                    </a:cubicBezTo>
                    <a:lnTo>
                      <a:pt x="166904" y="0"/>
                    </a:lnTo>
                    <a:cubicBezTo>
                      <a:pt x="173151" y="0"/>
                      <a:pt x="177614" y="5358"/>
                      <a:pt x="177614" y="10715"/>
                    </a:cubicBezTo>
                    <a:cubicBezTo>
                      <a:pt x="178507" y="16073"/>
                      <a:pt x="173151" y="21431"/>
                      <a:pt x="166904" y="21431"/>
                    </a:cubicBezTo>
                    <a:close/>
                  </a:path>
                </a:pathLst>
              </a:custGeom>
              <a:grpFill/>
              <a:ln w="8925" cap="flat">
                <a:noFill/>
                <a:prstDash val="solid"/>
                <a:miter/>
              </a:ln>
            </p:spPr>
            <p:txBody>
              <a:bodyPr rtlCol="0" anchor="ctr"/>
              <a:lstStyle/>
              <a:p>
                <a:endParaRPr lang="en-US" dirty="0">
                  <a:latin typeface="Lato Light" panose="020F0302020204030203" pitchFamily="34" charset="77"/>
                </a:endParaRPr>
              </a:p>
            </p:txBody>
          </p:sp>
          <p:sp>
            <p:nvSpPr>
              <p:cNvPr id="66" name="Freeform 65">
                <a:extLst>
                  <a:ext uri="{FF2B5EF4-FFF2-40B4-BE49-F238E27FC236}">
                    <a16:creationId xmlns:a16="http://schemas.microsoft.com/office/drawing/2014/main" id="{217CAB59-DBB3-B7E6-E363-F9E7D782E5D8}"/>
                  </a:ext>
                </a:extLst>
              </p:cNvPr>
              <p:cNvSpPr/>
              <p:nvPr/>
            </p:nvSpPr>
            <p:spPr>
              <a:xfrm>
                <a:off x="9155603" y="3278981"/>
                <a:ext cx="82112" cy="21431"/>
              </a:xfrm>
              <a:custGeom>
                <a:avLst/>
                <a:gdLst>
                  <a:gd name="connsiteX0" fmla="*/ 71403 w 82112"/>
                  <a:gd name="connsiteY0" fmla="*/ 21431 h 21431"/>
                  <a:gd name="connsiteX1" fmla="*/ 10710 w 82112"/>
                  <a:gd name="connsiteY1" fmla="*/ 21431 h 21431"/>
                  <a:gd name="connsiteX2" fmla="*/ 0 w 82112"/>
                  <a:gd name="connsiteY2" fmla="*/ 10715 h 21431"/>
                  <a:gd name="connsiteX3" fmla="*/ 10710 w 82112"/>
                  <a:gd name="connsiteY3" fmla="*/ 0 h 21431"/>
                  <a:gd name="connsiteX4" fmla="*/ 71403 w 82112"/>
                  <a:gd name="connsiteY4" fmla="*/ 0 h 21431"/>
                  <a:gd name="connsiteX5" fmla="*/ 82113 w 82112"/>
                  <a:gd name="connsiteY5" fmla="*/ 10715 h 21431"/>
                  <a:gd name="connsiteX6" fmla="*/ 71403 w 82112"/>
                  <a:gd name="connsiteY6" fmla="*/ 21431 h 21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112" h="21431">
                    <a:moveTo>
                      <a:pt x="71403" y="21431"/>
                    </a:moveTo>
                    <a:lnTo>
                      <a:pt x="10710" y="21431"/>
                    </a:lnTo>
                    <a:cubicBezTo>
                      <a:pt x="4463" y="21431"/>
                      <a:pt x="0" y="16073"/>
                      <a:pt x="0" y="10715"/>
                    </a:cubicBezTo>
                    <a:cubicBezTo>
                      <a:pt x="0" y="4465"/>
                      <a:pt x="5355" y="0"/>
                      <a:pt x="10710" y="0"/>
                    </a:cubicBezTo>
                    <a:lnTo>
                      <a:pt x="71403" y="0"/>
                    </a:lnTo>
                    <a:cubicBezTo>
                      <a:pt x="77650" y="0"/>
                      <a:pt x="82113" y="5358"/>
                      <a:pt x="82113" y="10715"/>
                    </a:cubicBezTo>
                    <a:cubicBezTo>
                      <a:pt x="82113" y="16073"/>
                      <a:pt x="77650" y="21431"/>
                      <a:pt x="71403" y="21431"/>
                    </a:cubicBezTo>
                    <a:close/>
                  </a:path>
                </a:pathLst>
              </a:custGeom>
              <a:grpFill/>
              <a:ln w="8925" cap="flat">
                <a:noFill/>
                <a:prstDash val="solid"/>
                <a:miter/>
              </a:ln>
            </p:spPr>
            <p:txBody>
              <a:bodyPr rtlCol="0" anchor="ctr"/>
              <a:lstStyle/>
              <a:p>
                <a:endParaRPr lang="en-US" dirty="0">
                  <a:latin typeface="Lato Light" panose="020F0302020204030203" pitchFamily="34" charset="77"/>
                </a:endParaRPr>
              </a:p>
            </p:txBody>
          </p:sp>
        </p:grpSp>
      </p:grpSp>
      <p:sp>
        <p:nvSpPr>
          <p:cNvPr id="67" name="Text Placeholder 12">
            <a:extLst>
              <a:ext uri="{FF2B5EF4-FFF2-40B4-BE49-F238E27FC236}">
                <a16:creationId xmlns:a16="http://schemas.microsoft.com/office/drawing/2014/main" id="{B8B38B7D-CEED-D57F-9EAD-BD3325D05EE5}"/>
              </a:ext>
            </a:extLst>
          </p:cNvPr>
          <p:cNvSpPr txBox="1">
            <a:spLocks/>
          </p:cNvSpPr>
          <p:nvPr/>
        </p:nvSpPr>
        <p:spPr>
          <a:xfrm>
            <a:off x="13898306" y="4315900"/>
            <a:ext cx="1629617" cy="34231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Light" panose="000004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Light" panose="000004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Light" panose="000004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Light" panose="000004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Light" panose="000004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000" b="1" i="1" dirty="0">
                <a:solidFill>
                  <a:schemeClr val="accent2"/>
                </a:solidFill>
                <a:latin typeface="Montserrat ExtraBold" pitchFamily="2" charset="77"/>
              </a:rPr>
              <a:t>TITLE 1</a:t>
            </a:r>
          </a:p>
        </p:txBody>
      </p:sp>
    </p:spTree>
    <p:extLst>
      <p:ext uri="{BB962C8B-B14F-4D97-AF65-F5344CB8AC3E}">
        <p14:creationId xmlns:p14="http://schemas.microsoft.com/office/powerpoint/2010/main" val="59882799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 name="Rectangle 116">
            <a:extLst>
              <a:ext uri="{FF2B5EF4-FFF2-40B4-BE49-F238E27FC236}">
                <a16:creationId xmlns:a16="http://schemas.microsoft.com/office/drawing/2014/main" id="{1560B025-3215-52D1-69EE-B16EE615D510}"/>
              </a:ext>
            </a:extLst>
          </p:cNvPr>
          <p:cNvSpPr/>
          <p:nvPr/>
        </p:nvSpPr>
        <p:spPr>
          <a:xfrm>
            <a:off x="0" y="10820"/>
            <a:ext cx="12192000" cy="6858000"/>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alpha val="37000"/>
                </a:schemeClr>
              </a:solidFill>
            </a:endParaRPr>
          </a:p>
        </p:txBody>
      </p:sp>
      <p:sp>
        <p:nvSpPr>
          <p:cNvPr id="20" name="!!2">
            <a:extLst>
              <a:ext uri="{FF2B5EF4-FFF2-40B4-BE49-F238E27FC236}">
                <a16:creationId xmlns:a16="http://schemas.microsoft.com/office/drawing/2014/main" id="{26E2A777-07AC-644C-E4C2-8C754748ECEE}"/>
              </a:ext>
            </a:extLst>
          </p:cNvPr>
          <p:cNvSpPr/>
          <p:nvPr/>
        </p:nvSpPr>
        <p:spPr>
          <a:xfrm>
            <a:off x="611257" y="442913"/>
            <a:ext cx="11173289" cy="6043611"/>
          </a:xfrm>
          <a:prstGeom prst="roundRect">
            <a:avLst>
              <a:gd name="adj" fmla="val 11801"/>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nvGrpSpPr>
          <p:cNvPr id="26" name="Graphic 2">
            <a:extLst>
              <a:ext uri="{FF2B5EF4-FFF2-40B4-BE49-F238E27FC236}">
                <a16:creationId xmlns:a16="http://schemas.microsoft.com/office/drawing/2014/main" id="{82C81C58-2F9C-0B93-164A-CC3CB933387C}"/>
              </a:ext>
            </a:extLst>
          </p:cNvPr>
          <p:cNvGrpSpPr/>
          <p:nvPr/>
        </p:nvGrpSpPr>
        <p:grpSpPr>
          <a:xfrm>
            <a:off x="1819429" y="2924485"/>
            <a:ext cx="8553142" cy="2173485"/>
            <a:chOff x="1600311" y="2302966"/>
            <a:chExt cx="8553142" cy="2173485"/>
          </a:xfrm>
        </p:grpSpPr>
        <p:grpSp>
          <p:nvGrpSpPr>
            <p:cNvPr id="28" name="Graphic 2">
              <a:extLst>
                <a:ext uri="{FF2B5EF4-FFF2-40B4-BE49-F238E27FC236}">
                  <a16:creationId xmlns:a16="http://schemas.microsoft.com/office/drawing/2014/main" id="{79970AE8-38AD-B155-D1EF-EB06786092A6}"/>
                </a:ext>
              </a:extLst>
            </p:cNvPr>
            <p:cNvGrpSpPr/>
            <p:nvPr/>
          </p:nvGrpSpPr>
          <p:grpSpPr>
            <a:xfrm>
              <a:off x="7871248" y="2303859"/>
              <a:ext cx="2282206" cy="2172592"/>
              <a:chOff x="7871248" y="2303859"/>
              <a:chExt cx="2282206" cy="2172592"/>
            </a:xfrm>
            <a:solidFill>
              <a:srgbClr val="03A9F4"/>
            </a:solidFill>
          </p:grpSpPr>
          <p:sp>
            <p:nvSpPr>
              <p:cNvPr id="43" name="Freeform 42">
                <a:extLst>
                  <a:ext uri="{FF2B5EF4-FFF2-40B4-BE49-F238E27FC236}">
                    <a16:creationId xmlns:a16="http://schemas.microsoft.com/office/drawing/2014/main" id="{928D47F3-18F3-3BDE-D9EA-C3189FBD1FB1}"/>
                  </a:ext>
                </a:extLst>
              </p:cNvPr>
              <p:cNvSpPr/>
              <p:nvPr/>
            </p:nvSpPr>
            <p:spPr>
              <a:xfrm>
                <a:off x="8269317" y="2590502"/>
                <a:ext cx="1597633" cy="1598414"/>
              </a:xfrm>
              <a:custGeom>
                <a:avLst/>
                <a:gdLst>
                  <a:gd name="connsiteX0" fmla="*/ 798817 w 1597633"/>
                  <a:gd name="connsiteY0" fmla="*/ 1598414 h 1598414"/>
                  <a:gd name="connsiteX1" fmla="*/ 0 w 1597633"/>
                  <a:gd name="connsiteY1" fmla="*/ 799207 h 1598414"/>
                  <a:gd name="connsiteX2" fmla="*/ 798817 w 1597633"/>
                  <a:gd name="connsiteY2" fmla="*/ 0 h 1598414"/>
                  <a:gd name="connsiteX3" fmla="*/ 1597634 w 1597633"/>
                  <a:gd name="connsiteY3" fmla="*/ 799207 h 1598414"/>
                  <a:gd name="connsiteX4" fmla="*/ 798817 w 1597633"/>
                  <a:gd name="connsiteY4" fmla="*/ 1598414 h 1598414"/>
                  <a:gd name="connsiteX5" fmla="*/ 798817 w 1597633"/>
                  <a:gd name="connsiteY5" fmla="*/ 41969 h 1598414"/>
                  <a:gd name="connsiteX6" fmla="*/ 41949 w 1597633"/>
                  <a:gd name="connsiteY6" fmla="*/ 799207 h 1598414"/>
                  <a:gd name="connsiteX7" fmla="*/ 798817 w 1597633"/>
                  <a:gd name="connsiteY7" fmla="*/ 1556444 h 1598414"/>
                  <a:gd name="connsiteX8" fmla="*/ 1555685 w 1597633"/>
                  <a:gd name="connsiteY8" fmla="*/ 799207 h 1598414"/>
                  <a:gd name="connsiteX9" fmla="*/ 798817 w 1597633"/>
                  <a:gd name="connsiteY9" fmla="*/ 41969 h 1598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7633" h="1598414">
                    <a:moveTo>
                      <a:pt x="798817" y="1598414"/>
                    </a:moveTo>
                    <a:cubicBezTo>
                      <a:pt x="358798" y="1598414"/>
                      <a:pt x="0" y="1240334"/>
                      <a:pt x="0" y="799207"/>
                    </a:cubicBezTo>
                    <a:cubicBezTo>
                      <a:pt x="0" y="358973"/>
                      <a:pt x="357906" y="0"/>
                      <a:pt x="798817" y="0"/>
                    </a:cubicBezTo>
                    <a:cubicBezTo>
                      <a:pt x="1238836" y="0"/>
                      <a:pt x="1597634" y="358081"/>
                      <a:pt x="1597634" y="799207"/>
                    </a:cubicBezTo>
                    <a:cubicBezTo>
                      <a:pt x="1597634" y="1240334"/>
                      <a:pt x="1238836" y="1598414"/>
                      <a:pt x="798817" y="1598414"/>
                    </a:cubicBezTo>
                    <a:close/>
                    <a:moveTo>
                      <a:pt x="798817" y="41969"/>
                    </a:moveTo>
                    <a:cubicBezTo>
                      <a:pt x="381112" y="41969"/>
                      <a:pt x="41949" y="382191"/>
                      <a:pt x="41949" y="799207"/>
                    </a:cubicBezTo>
                    <a:cubicBezTo>
                      <a:pt x="41949" y="1216223"/>
                      <a:pt x="382004" y="1556444"/>
                      <a:pt x="798817" y="1556444"/>
                    </a:cubicBezTo>
                    <a:cubicBezTo>
                      <a:pt x="1216523" y="1556444"/>
                      <a:pt x="1555685" y="1216223"/>
                      <a:pt x="1555685" y="799207"/>
                    </a:cubicBezTo>
                    <a:cubicBezTo>
                      <a:pt x="1555685" y="382191"/>
                      <a:pt x="1216523" y="41969"/>
                      <a:pt x="798817" y="41969"/>
                    </a:cubicBezTo>
                    <a:close/>
                  </a:path>
                </a:pathLst>
              </a:custGeom>
              <a:solidFill>
                <a:schemeClr val="accent5"/>
              </a:solidFill>
              <a:ln w="8925" cap="flat">
                <a:noFill/>
                <a:prstDash val="solid"/>
                <a:miter/>
              </a:ln>
            </p:spPr>
            <p:txBody>
              <a:bodyPr rtlCol="0" anchor="ctr"/>
              <a:lstStyle/>
              <a:p>
                <a:endParaRPr lang="en-US" dirty="0">
                  <a:latin typeface="Lato Light" panose="020F0302020204030203" pitchFamily="34" charset="77"/>
                </a:endParaRPr>
              </a:p>
            </p:txBody>
          </p:sp>
          <p:sp>
            <p:nvSpPr>
              <p:cNvPr id="44" name="Freeform 43">
                <a:extLst>
                  <a:ext uri="{FF2B5EF4-FFF2-40B4-BE49-F238E27FC236}">
                    <a16:creationId xmlns:a16="http://schemas.microsoft.com/office/drawing/2014/main" id="{E10740A4-F62D-698F-93B4-804BDA31EE35}"/>
                  </a:ext>
                </a:extLst>
              </p:cNvPr>
              <p:cNvSpPr/>
              <p:nvPr/>
            </p:nvSpPr>
            <p:spPr>
              <a:xfrm>
                <a:off x="7988102" y="2303859"/>
                <a:ext cx="2165352" cy="2172592"/>
              </a:xfrm>
              <a:custGeom>
                <a:avLst/>
                <a:gdLst>
                  <a:gd name="connsiteX0" fmla="*/ 1080033 w 2165352"/>
                  <a:gd name="connsiteY0" fmla="*/ 2172593 h 2172592"/>
                  <a:gd name="connsiteX1" fmla="*/ 1059504 w 2165352"/>
                  <a:gd name="connsiteY1" fmla="*/ 2152055 h 2172592"/>
                  <a:gd name="connsiteX2" fmla="*/ 1080033 w 2165352"/>
                  <a:gd name="connsiteY2" fmla="*/ 2131517 h 2172592"/>
                  <a:gd name="connsiteX3" fmla="*/ 2124296 w 2165352"/>
                  <a:gd name="connsiteY3" fmla="*/ 1089422 h 2172592"/>
                  <a:gd name="connsiteX4" fmla="*/ 2124296 w 2165352"/>
                  <a:gd name="connsiteY4" fmla="*/ 1086743 h 2172592"/>
                  <a:gd name="connsiteX5" fmla="*/ 1080033 w 2165352"/>
                  <a:gd name="connsiteY5" fmla="*/ 41970 h 2172592"/>
                  <a:gd name="connsiteX6" fmla="*/ 42017 w 2165352"/>
                  <a:gd name="connsiteY6" fmla="*/ 976908 h 2172592"/>
                  <a:gd name="connsiteX7" fmla="*/ 18811 w 2165352"/>
                  <a:gd name="connsiteY7" fmla="*/ 995660 h 2172592"/>
                  <a:gd name="connsiteX8" fmla="*/ 68 w 2165352"/>
                  <a:gd name="connsiteY8" fmla="*/ 972443 h 2172592"/>
                  <a:gd name="connsiteX9" fmla="*/ 1080033 w 2165352"/>
                  <a:gd name="connsiteY9" fmla="*/ 0 h 2172592"/>
                  <a:gd name="connsiteX10" fmla="*/ 2165352 w 2165352"/>
                  <a:gd name="connsiteY10" fmla="*/ 1083171 h 2172592"/>
                  <a:gd name="connsiteX11" fmla="*/ 2165352 w 2165352"/>
                  <a:gd name="connsiteY11" fmla="*/ 1085850 h 2172592"/>
                  <a:gd name="connsiteX12" fmla="*/ 1080033 w 2165352"/>
                  <a:gd name="connsiteY12" fmla="*/ 2172593 h 2172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65352" h="2172592">
                    <a:moveTo>
                      <a:pt x="1080033" y="2172593"/>
                    </a:moveTo>
                    <a:cubicBezTo>
                      <a:pt x="1068430" y="2172593"/>
                      <a:pt x="1059504" y="2163663"/>
                      <a:pt x="1059504" y="2152055"/>
                    </a:cubicBezTo>
                    <a:cubicBezTo>
                      <a:pt x="1059504" y="2140446"/>
                      <a:pt x="1068430" y="2131517"/>
                      <a:pt x="1080033" y="2131517"/>
                    </a:cubicBezTo>
                    <a:cubicBezTo>
                      <a:pt x="1654824" y="2131517"/>
                      <a:pt x="2122511" y="1664494"/>
                      <a:pt x="2124296" y="1089422"/>
                    </a:cubicBezTo>
                    <a:cubicBezTo>
                      <a:pt x="2124296" y="1088529"/>
                      <a:pt x="2124296" y="1087636"/>
                      <a:pt x="2124296" y="1086743"/>
                    </a:cubicBezTo>
                    <a:cubicBezTo>
                      <a:pt x="2124296" y="510778"/>
                      <a:pt x="1655716" y="41970"/>
                      <a:pt x="1080033" y="41970"/>
                    </a:cubicBezTo>
                    <a:cubicBezTo>
                      <a:pt x="543620" y="41970"/>
                      <a:pt x="97354" y="443806"/>
                      <a:pt x="42017" y="976908"/>
                    </a:cubicBezTo>
                    <a:cubicBezTo>
                      <a:pt x="41124" y="988517"/>
                      <a:pt x="30414" y="996553"/>
                      <a:pt x="18811" y="995660"/>
                    </a:cubicBezTo>
                    <a:cubicBezTo>
                      <a:pt x="7208" y="994767"/>
                      <a:pt x="-825" y="984052"/>
                      <a:pt x="68" y="972443"/>
                    </a:cubicBezTo>
                    <a:cubicBezTo>
                      <a:pt x="58082" y="417909"/>
                      <a:pt x="522199" y="0"/>
                      <a:pt x="1080033" y="0"/>
                    </a:cubicBezTo>
                    <a:cubicBezTo>
                      <a:pt x="1678030" y="0"/>
                      <a:pt x="2163568" y="485775"/>
                      <a:pt x="2165352" y="1083171"/>
                    </a:cubicBezTo>
                    <a:cubicBezTo>
                      <a:pt x="2165352" y="1084064"/>
                      <a:pt x="2165352" y="1084957"/>
                      <a:pt x="2165352" y="1085850"/>
                    </a:cubicBezTo>
                    <a:cubicBezTo>
                      <a:pt x="2165352" y="1685032"/>
                      <a:pt x="1678922" y="2172593"/>
                      <a:pt x="1080033" y="2172593"/>
                    </a:cubicBezTo>
                    <a:close/>
                  </a:path>
                </a:pathLst>
              </a:custGeom>
              <a:solidFill>
                <a:schemeClr val="accent5"/>
              </a:solidFill>
              <a:ln w="8925" cap="flat">
                <a:noFill/>
                <a:prstDash val="solid"/>
                <a:miter/>
              </a:ln>
            </p:spPr>
            <p:txBody>
              <a:bodyPr rtlCol="0" anchor="ctr"/>
              <a:lstStyle/>
              <a:p>
                <a:endParaRPr lang="en-US" dirty="0">
                  <a:latin typeface="Lato Light" panose="020F0302020204030203" pitchFamily="34" charset="77"/>
                </a:endParaRPr>
              </a:p>
            </p:txBody>
          </p:sp>
          <p:sp>
            <p:nvSpPr>
              <p:cNvPr id="45" name="Freeform 44">
                <a:extLst>
                  <a:ext uri="{FF2B5EF4-FFF2-40B4-BE49-F238E27FC236}">
                    <a16:creationId xmlns:a16="http://schemas.microsoft.com/office/drawing/2014/main" id="{AC853A42-6263-5D6E-DEC9-EAA7A9158193}"/>
                  </a:ext>
                </a:extLst>
              </p:cNvPr>
              <p:cNvSpPr/>
              <p:nvPr/>
            </p:nvSpPr>
            <p:spPr>
              <a:xfrm>
                <a:off x="7871248" y="3257549"/>
                <a:ext cx="264189" cy="132159"/>
              </a:xfrm>
              <a:custGeom>
                <a:avLst/>
                <a:gdLst>
                  <a:gd name="connsiteX0" fmla="*/ 264190 w 264189"/>
                  <a:gd name="connsiteY0" fmla="*/ 132160 h 132159"/>
                  <a:gd name="connsiteX1" fmla="*/ 223133 w 264189"/>
                  <a:gd name="connsiteY1" fmla="*/ 132160 h 132159"/>
                  <a:gd name="connsiteX2" fmla="*/ 132095 w 264189"/>
                  <a:gd name="connsiteY2" fmla="*/ 41077 h 132159"/>
                  <a:gd name="connsiteX3" fmla="*/ 41056 w 264189"/>
                  <a:gd name="connsiteY3" fmla="*/ 132160 h 132159"/>
                  <a:gd name="connsiteX4" fmla="*/ 0 w 264189"/>
                  <a:gd name="connsiteY4" fmla="*/ 132160 h 132159"/>
                  <a:gd name="connsiteX5" fmla="*/ 132095 w 264189"/>
                  <a:gd name="connsiteY5" fmla="*/ 0 h 132159"/>
                  <a:gd name="connsiteX6" fmla="*/ 264190 w 264189"/>
                  <a:gd name="connsiteY6" fmla="*/ 132160 h 132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189" h="132159">
                    <a:moveTo>
                      <a:pt x="264190" y="132160"/>
                    </a:moveTo>
                    <a:lnTo>
                      <a:pt x="223133" y="132160"/>
                    </a:lnTo>
                    <a:cubicBezTo>
                      <a:pt x="223133" y="82153"/>
                      <a:pt x="182076" y="41077"/>
                      <a:pt x="132095" y="41077"/>
                    </a:cubicBezTo>
                    <a:cubicBezTo>
                      <a:pt x="82113" y="41077"/>
                      <a:pt x="41056" y="82153"/>
                      <a:pt x="41056" y="132160"/>
                    </a:cubicBezTo>
                    <a:lnTo>
                      <a:pt x="0" y="132160"/>
                    </a:lnTo>
                    <a:cubicBezTo>
                      <a:pt x="0" y="58936"/>
                      <a:pt x="58907" y="0"/>
                      <a:pt x="132095" y="0"/>
                    </a:cubicBezTo>
                    <a:cubicBezTo>
                      <a:pt x="205283" y="0"/>
                      <a:pt x="264190" y="59829"/>
                      <a:pt x="264190" y="132160"/>
                    </a:cubicBezTo>
                    <a:close/>
                  </a:path>
                </a:pathLst>
              </a:custGeom>
              <a:solidFill>
                <a:schemeClr val="accent5"/>
              </a:solidFill>
              <a:ln w="8925" cap="flat">
                <a:noFill/>
                <a:prstDash val="solid"/>
                <a:miter/>
              </a:ln>
            </p:spPr>
            <p:txBody>
              <a:bodyPr rtlCol="0" anchor="ctr"/>
              <a:lstStyle/>
              <a:p>
                <a:endParaRPr lang="en-US" dirty="0">
                  <a:latin typeface="Lato Light" panose="020F0302020204030203" pitchFamily="34" charset="77"/>
                </a:endParaRPr>
              </a:p>
            </p:txBody>
          </p:sp>
        </p:grpSp>
        <p:grpSp>
          <p:nvGrpSpPr>
            <p:cNvPr id="29" name="Graphic 2">
              <a:extLst>
                <a:ext uri="{FF2B5EF4-FFF2-40B4-BE49-F238E27FC236}">
                  <a16:creationId xmlns:a16="http://schemas.microsoft.com/office/drawing/2014/main" id="{3BE74D97-6780-44BB-AED4-F5BE818F62D3}"/>
                </a:ext>
              </a:extLst>
            </p:cNvPr>
            <p:cNvGrpSpPr/>
            <p:nvPr/>
          </p:nvGrpSpPr>
          <p:grpSpPr>
            <a:xfrm>
              <a:off x="5747912" y="2590502"/>
              <a:ext cx="2387525" cy="1885057"/>
              <a:chOff x="5747912" y="2590502"/>
              <a:chExt cx="2387525" cy="1885057"/>
            </a:xfrm>
            <a:solidFill>
              <a:srgbClr val="00CEE8"/>
            </a:solidFill>
          </p:grpSpPr>
          <p:sp>
            <p:nvSpPr>
              <p:cNvPr id="39" name="Freeform 38">
                <a:extLst>
                  <a:ext uri="{FF2B5EF4-FFF2-40B4-BE49-F238E27FC236}">
                    <a16:creationId xmlns:a16="http://schemas.microsoft.com/office/drawing/2014/main" id="{7521D672-D837-58C3-847E-7F1DB68DE2B4}"/>
                  </a:ext>
                </a:extLst>
              </p:cNvPr>
              <p:cNvSpPr/>
              <p:nvPr/>
            </p:nvSpPr>
            <p:spPr>
              <a:xfrm>
                <a:off x="5747912" y="3389709"/>
                <a:ext cx="264189" cy="132159"/>
              </a:xfrm>
              <a:custGeom>
                <a:avLst/>
                <a:gdLst>
                  <a:gd name="connsiteX0" fmla="*/ 132095 w 264189"/>
                  <a:gd name="connsiteY0" fmla="*/ 132159 h 132159"/>
                  <a:gd name="connsiteX1" fmla="*/ 0 w 264189"/>
                  <a:gd name="connsiteY1" fmla="*/ 0 h 132159"/>
                  <a:gd name="connsiteX2" fmla="*/ 41056 w 264189"/>
                  <a:gd name="connsiteY2" fmla="*/ 0 h 132159"/>
                  <a:gd name="connsiteX3" fmla="*/ 132095 w 264189"/>
                  <a:gd name="connsiteY3" fmla="*/ 91083 h 132159"/>
                  <a:gd name="connsiteX4" fmla="*/ 223133 w 264189"/>
                  <a:gd name="connsiteY4" fmla="*/ 0 h 132159"/>
                  <a:gd name="connsiteX5" fmla="*/ 264190 w 264189"/>
                  <a:gd name="connsiteY5" fmla="*/ 0 h 132159"/>
                  <a:gd name="connsiteX6" fmla="*/ 132095 w 264189"/>
                  <a:gd name="connsiteY6" fmla="*/ 132159 h 132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189" h="132159">
                    <a:moveTo>
                      <a:pt x="132095" y="132159"/>
                    </a:moveTo>
                    <a:cubicBezTo>
                      <a:pt x="58907" y="132159"/>
                      <a:pt x="0" y="73223"/>
                      <a:pt x="0" y="0"/>
                    </a:cubicBezTo>
                    <a:lnTo>
                      <a:pt x="41056" y="0"/>
                    </a:lnTo>
                    <a:cubicBezTo>
                      <a:pt x="41056" y="50006"/>
                      <a:pt x="82113" y="91083"/>
                      <a:pt x="132095" y="91083"/>
                    </a:cubicBezTo>
                    <a:cubicBezTo>
                      <a:pt x="182077" y="91083"/>
                      <a:pt x="223133" y="50006"/>
                      <a:pt x="223133" y="0"/>
                    </a:cubicBezTo>
                    <a:lnTo>
                      <a:pt x="264190" y="0"/>
                    </a:lnTo>
                    <a:cubicBezTo>
                      <a:pt x="264190" y="73223"/>
                      <a:pt x="205283" y="132159"/>
                      <a:pt x="132095" y="132159"/>
                    </a:cubicBezTo>
                    <a:close/>
                  </a:path>
                </a:pathLst>
              </a:custGeom>
              <a:solidFill>
                <a:schemeClr val="accent6"/>
              </a:solidFill>
              <a:ln w="8925" cap="flat">
                <a:noFill/>
                <a:prstDash val="solid"/>
                <a:miter/>
              </a:ln>
            </p:spPr>
            <p:txBody>
              <a:bodyPr rtlCol="0" anchor="ctr"/>
              <a:lstStyle/>
              <a:p>
                <a:endParaRPr lang="en-US" dirty="0">
                  <a:latin typeface="Lato Light" panose="020F0302020204030203" pitchFamily="34" charset="77"/>
                </a:endParaRPr>
              </a:p>
            </p:txBody>
          </p:sp>
          <p:sp>
            <p:nvSpPr>
              <p:cNvPr id="40" name="Freeform 39">
                <a:extLst>
                  <a:ext uri="{FF2B5EF4-FFF2-40B4-BE49-F238E27FC236}">
                    <a16:creationId xmlns:a16="http://schemas.microsoft.com/office/drawing/2014/main" id="{9DCB3DD9-8399-8A6C-6D37-EC660F8BFF2D}"/>
                  </a:ext>
                </a:extLst>
              </p:cNvPr>
              <p:cNvSpPr/>
              <p:nvPr/>
            </p:nvSpPr>
            <p:spPr>
              <a:xfrm>
                <a:off x="6139734" y="2590502"/>
                <a:ext cx="1597633" cy="1598414"/>
              </a:xfrm>
              <a:custGeom>
                <a:avLst/>
                <a:gdLst>
                  <a:gd name="connsiteX0" fmla="*/ 798817 w 1597633"/>
                  <a:gd name="connsiteY0" fmla="*/ 1598414 h 1598414"/>
                  <a:gd name="connsiteX1" fmla="*/ 0 w 1597633"/>
                  <a:gd name="connsiteY1" fmla="*/ 799207 h 1598414"/>
                  <a:gd name="connsiteX2" fmla="*/ 798817 w 1597633"/>
                  <a:gd name="connsiteY2" fmla="*/ 0 h 1598414"/>
                  <a:gd name="connsiteX3" fmla="*/ 1597634 w 1597633"/>
                  <a:gd name="connsiteY3" fmla="*/ 799207 h 1598414"/>
                  <a:gd name="connsiteX4" fmla="*/ 798817 w 1597633"/>
                  <a:gd name="connsiteY4" fmla="*/ 1598414 h 1598414"/>
                  <a:gd name="connsiteX5" fmla="*/ 798817 w 1597633"/>
                  <a:gd name="connsiteY5" fmla="*/ 41969 h 1598414"/>
                  <a:gd name="connsiteX6" fmla="*/ 41949 w 1597633"/>
                  <a:gd name="connsiteY6" fmla="*/ 799207 h 1598414"/>
                  <a:gd name="connsiteX7" fmla="*/ 798817 w 1597633"/>
                  <a:gd name="connsiteY7" fmla="*/ 1556444 h 1598414"/>
                  <a:gd name="connsiteX8" fmla="*/ 1555685 w 1597633"/>
                  <a:gd name="connsiteY8" fmla="*/ 799207 h 1598414"/>
                  <a:gd name="connsiteX9" fmla="*/ 798817 w 1597633"/>
                  <a:gd name="connsiteY9" fmla="*/ 41969 h 1598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7633" h="1598414">
                    <a:moveTo>
                      <a:pt x="798817" y="1598414"/>
                    </a:moveTo>
                    <a:cubicBezTo>
                      <a:pt x="358798" y="1598414"/>
                      <a:pt x="0" y="1240334"/>
                      <a:pt x="0" y="799207"/>
                    </a:cubicBezTo>
                    <a:cubicBezTo>
                      <a:pt x="0" y="358973"/>
                      <a:pt x="357906" y="0"/>
                      <a:pt x="798817" y="0"/>
                    </a:cubicBezTo>
                    <a:cubicBezTo>
                      <a:pt x="1238836" y="0"/>
                      <a:pt x="1597634" y="358081"/>
                      <a:pt x="1597634" y="799207"/>
                    </a:cubicBezTo>
                    <a:cubicBezTo>
                      <a:pt x="1597634" y="1240334"/>
                      <a:pt x="1239728" y="1598414"/>
                      <a:pt x="798817" y="1598414"/>
                    </a:cubicBezTo>
                    <a:close/>
                    <a:moveTo>
                      <a:pt x="798817" y="41969"/>
                    </a:moveTo>
                    <a:cubicBezTo>
                      <a:pt x="381111" y="41969"/>
                      <a:pt x="41949" y="382191"/>
                      <a:pt x="41949" y="799207"/>
                    </a:cubicBezTo>
                    <a:cubicBezTo>
                      <a:pt x="41949" y="1216223"/>
                      <a:pt x="382004" y="1556444"/>
                      <a:pt x="798817" y="1556444"/>
                    </a:cubicBezTo>
                    <a:cubicBezTo>
                      <a:pt x="1216522" y="1556444"/>
                      <a:pt x="1555685" y="1216223"/>
                      <a:pt x="1555685" y="799207"/>
                    </a:cubicBezTo>
                    <a:cubicBezTo>
                      <a:pt x="1555685" y="382191"/>
                      <a:pt x="1216522" y="41969"/>
                      <a:pt x="798817" y="41969"/>
                    </a:cubicBezTo>
                    <a:close/>
                  </a:path>
                </a:pathLst>
              </a:custGeom>
              <a:solidFill>
                <a:schemeClr val="accent6"/>
              </a:solidFill>
              <a:ln w="8925" cap="flat">
                <a:noFill/>
                <a:prstDash val="solid"/>
                <a:miter/>
              </a:ln>
            </p:spPr>
            <p:txBody>
              <a:bodyPr rtlCol="0" anchor="ctr"/>
              <a:lstStyle/>
              <a:p>
                <a:endParaRPr lang="en-US" dirty="0">
                  <a:latin typeface="Lato Light" panose="020F0302020204030203" pitchFamily="34" charset="77"/>
                </a:endParaRPr>
              </a:p>
            </p:txBody>
          </p:sp>
          <p:sp>
            <p:nvSpPr>
              <p:cNvPr id="41" name="Freeform 40">
                <a:extLst>
                  <a:ext uri="{FF2B5EF4-FFF2-40B4-BE49-F238E27FC236}">
                    <a16:creationId xmlns:a16="http://schemas.microsoft.com/office/drawing/2014/main" id="{004DE8FA-4F8C-1E5A-38B0-A7F6D9F278F9}"/>
                  </a:ext>
                </a:extLst>
              </p:cNvPr>
              <p:cNvSpPr/>
              <p:nvPr/>
            </p:nvSpPr>
            <p:spPr>
              <a:xfrm>
                <a:off x="5859411" y="3479831"/>
                <a:ext cx="2160064" cy="995727"/>
              </a:xfrm>
              <a:custGeom>
                <a:avLst/>
                <a:gdLst>
                  <a:gd name="connsiteX0" fmla="*/ 1079140 w 2160064"/>
                  <a:gd name="connsiteY0" fmla="*/ 995728 h 995727"/>
                  <a:gd name="connsiteX1" fmla="*/ 68 w 2160064"/>
                  <a:gd name="connsiteY1" fmla="*/ 23285 h 995727"/>
                  <a:gd name="connsiteX2" fmla="*/ 18811 w 2160064"/>
                  <a:gd name="connsiteY2" fmla="*/ 68 h 995727"/>
                  <a:gd name="connsiteX3" fmla="*/ 42017 w 2160064"/>
                  <a:gd name="connsiteY3" fmla="*/ 18820 h 995727"/>
                  <a:gd name="connsiteX4" fmla="*/ 1080033 w 2160064"/>
                  <a:gd name="connsiteY4" fmla="*/ 953758 h 995727"/>
                  <a:gd name="connsiteX5" fmla="*/ 2118048 w 2160064"/>
                  <a:gd name="connsiteY5" fmla="*/ 18820 h 995727"/>
                  <a:gd name="connsiteX6" fmla="*/ 2141254 w 2160064"/>
                  <a:gd name="connsiteY6" fmla="*/ 68 h 995727"/>
                  <a:gd name="connsiteX7" fmla="*/ 2159997 w 2160064"/>
                  <a:gd name="connsiteY7" fmla="*/ 23285 h 995727"/>
                  <a:gd name="connsiteX8" fmla="*/ 1079140 w 2160064"/>
                  <a:gd name="connsiteY8" fmla="*/ 995728 h 995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60064" h="995727">
                    <a:moveTo>
                      <a:pt x="1079140" y="995728"/>
                    </a:moveTo>
                    <a:cubicBezTo>
                      <a:pt x="521307" y="995728"/>
                      <a:pt x="57190" y="577818"/>
                      <a:pt x="68" y="23285"/>
                    </a:cubicBezTo>
                    <a:cubicBezTo>
                      <a:pt x="-825" y="11676"/>
                      <a:pt x="7208" y="1853"/>
                      <a:pt x="18811" y="68"/>
                    </a:cubicBezTo>
                    <a:cubicBezTo>
                      <a:pt x="30414" y="-825"/>
                      <a:pt x="40232" y="7211"/>
                      <a:pt x="42017" y="18820"/>
                    </a:cubicBezTo>
                    <a:cubicBezTo>
                      <a:pt x="97354" y="551922"/>
                      <a:pt x="543620" y="953758"/>
                      <a:pt x="1080033" y="953758"/>
                    </a:cubicBezTo>
                    <a:cubicBezTo>
                      <a:pt x="1616445" y="953758"/>
                      <a:pt x="2062711" y="551922"/>
                      <a:pt x="2118048" y="18820"/>
                    </a:cubicBezTo>
                    <a:cubicBezTo>
                      <a:pt x="2118941" y="7211"/>
                      <a:pt x="2129651" y="-825"/>
                      <a:pt x="2141254" y="68"/>
                    </a:cubicBezTo>
                    <a:cubicBezTo>
                      <a:pt x="2152857" y="960"/>
                      <a:pt x="2160890" y="11676"/>
                      <a:pt x="2159997" y="23285"/>
                    </a:cubicBezTo>
                    <a:cubicBezTo>
                      <a:pt x="2101090" y="577818"/>
                      <a:pt x="1636973" y="995728"/>
                      <a:pt x="1079140" y="995728"/>
                    </a:cubicBezTo>
                    <a:close/>
                  </a:path>
                </a:pathLst>
              </a:custGeom>
              <a:solidFill>
                <a:schemeClr val="accent6"/>
              </a:solidFill>
              <a:ln w="8925" cap="flat">
                <a:noFill/>
                <a:prstDash val="solid"/>
                <a:miter/>
              </a:ln>
            </p:spPr>
            <p:txBody>
              <a:bodyPr rtlCol="0" anchor="ctr"/>
              <a:lstStyle/>
              <a:p>
                <a:endParaRPr lang="en-US" dirty="0">
                  <a:latin typeface="Lato Light" panose="020F0302020204030203" pitchFamily="34" charset="77"/>
                </a:endParaRPr>
              </a:p>
            </p:txBody>
          </p:sp>
          <p:sp>
            <p:nvSpPr>
              <p:cNvPr id="42" name="Freeform 41">
                <a:extLst>
                  <a:ext uri="{FF2B5EF4-FFF2-40B4-BE49-F238E27FC236}">
                    <a16:creationId xmlns:a16="http://schemas.microsoft.com/office/drawing/2014/main" id="{718EFE9E-F5E7-13D4-6917-503278E4E9B1}"/>
                  </a:ext>
                </a:extLst>
              </p:cNvPr>
              <p:cNvSpPr/>
              <p:nvPr/>
            </p:nvSpPr>
            <p:spPr>
              <a:xfrm>
                <a:off x="7871248" y="3389709"/>
                <a:ext cx="264189" cy="132159"/>
              </a:xfrm>
              <a:custGeom>
                <a:avLst/>
                <a:gdLst>
                  <a:gd name="connsiteX0" fmla="*/ 132095 w 264189"/>
                  <a:gd name="connsiteY0" fmla="*/ 132159 h 132159"/>
                  <a:gd name="connsiteX1" fmla="*/ 0 w 264189"/>
                  <a:gd name="connsiteY1" fmla="*/ 0 h 132159"/>
                  <a:gd name="connsiteX2" fmla="*/ 41056 w 264189"/>
                  <a:gd name="connsiteY2" fmla="*/ 0 h 132159"/>
                  <a:gd name="connsiteX3" fmla="*/ 132095 w 264189"/>
                  <a:gd name="connsiteY3" fmla="*/ 91083 h 132159"/>
                  <a:gd name="connsiteX4" fmla="*/ 223133 w 264189"/>
                  <a:gd name="connsiteY4" fmla="*/ 0 h 132159"/>
                  <a:gd name="connsiteX5" fmla="*/ 264190 w 264189"/>
                  <a:gd name="connsiteY5" fmla="*/ 0 h 132159"/>
                  <a:gd name="connsiteX6" fmla="*/ 132095 w 264189"/>
                  <a:gd name="connsiteY6" fmla="*/ 132159 h 132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189" h="132159">
                    <a:moveTo>
                      <a:pt x="132095" y="132159"/>
                    </a:moveTo>
                    <a:cubicBezTo>
                      <a:pt x="58907" y="132159"/>
                      <a:pt x="0" y="73223"/>
                      <a:pt x="0" y="0"/>
                    </a:cubicBezTo>
                    <a:lnTo>
                      <a:pt x="41056" y="0"/>
                    </a:lnTo>
                    <a:cubicBezTo>
                      <a:pt x="41056" y="50006"/>
                      <a:pt x="82113" y="91083"/>
                      <a:pt x="132095" y="91083"/>
                    </a:cubicBezTo>
                    <a:cubicBezTo>
                      <a:pt x="182076" y="91083"/>
                      <a:pt x="223133" y="50006"/>
                      <a:pt x="223133" y="0"/>
                    </a:cubicBezTo>
                    <a:lnTo>
                      <a:pt x="264190" y="0"/>
                    </a:lnTo>
                    <a:cubicBezTo>
                      <a:pt x="264190" y="73223"/>
                      <a:pt x="205283" y="132159"/>
                      <a:pt x="132095" y="132159"/>
                    </a:cubicBezTo>
                    <a:close/>
                  </a:path>
                </a:pathLst>
              </a:custGeom>
              <a:solidFill>
                <a:schemeClr val="accent6"/>
              </a:solidFill>
              <a:ln w="8925" cap="flat">
                <a:noFill/>
                <a:prstDash val="solid"/>
                <a:miter/>
              </a:ln>
            </p:spPr>
            <p:txBody>
              <a:bodyPr rtlCol="0" anchor="ctr"/>
              <a:lstStyle/>
              <a:p>
                <a:endParaRPr lang="en-US" dirty="0">
                  <a:latin typeface="Lato Light" panose="020F0302020204030203" pitchFamily="34" charset="77"/>
                </a:endParaRPr>
              </a:p>
            </p:txBody>
          </p:sp>
        </p:grpSp>
        <p:grpSp>
          <p:nvGrpSpPr>
            <p:cNvPr id="30" name="Graphic 2">
              <a:extLst>
                <a:ext uri="{FF2B5EF4-FFF2-40B4-BE49-F238E27FC236}">
                  <a16:creationId xmlns:a16="http://schemas.microsoft.com/office/drawing/2014/main" id="{89FC8BB0-D886-64D2-3237-FF8825F74796}"/>
                </a:ext>
              </a:extLst>
            </p:cNvPr>
            <p:cNvGrpSpPr/>
            <p:nvPr/>
          </p:nvGrpSpPr>
          <p:grpSpPr>
            <a:xfrm>
              <a:off x="3618328" y="2303859"/>
              <a:ext cx="2393773" cy="1885057"/>
              <a:chOff x="3618328" y="2303859"/>
              <a:chExt cx="2393773" cy="1885057"/>
            </a:xfrm>
            <a:solidFill>
              <a:srgbClr val="FFD000"/>
            </a:solidFill>
          </p:grpSpPr>
          <p:sp>
            <p:nvSpPr>
              <p:cNvPr id="35" name="Freeform 34">
                <a:extLst>
                  <a:ext uri="{FF2B5EF4-FFF2-40B4-BE49-F238E27FC236}">
                    <a16:creationId xmlns:a16="http://schemas.microsoft.com/office/drawing/2014/main" id="{B308A0AD-9E03-D366-E342-C3C20D361E97}"/>
                  </a:ext>
                </a:extLst>
              </p:cNvPr>
              <p:cNvSpPr/>
              <p:nvPr/>
            </p:nvSpPr>
            <p:spPr>
              <a:xfrm>
                <a:off x="4016398" y="2590502"/>
                <a:ext cx="1597633" cy="1598414"/>
              </a:xfrm>
              <a:custGeom>
                <a:avLst/>
                <a:gdLst>
                  <a:gd name="connsiteX0" fmla="*/ 798817 w 1597633"/>
                  <a:gd name="connsiteY0" fmla="*/ 1598414 h 1598414"/>
                  <a:gd name="connsiteX1" fmla="*/ 0 w 1597633"/>
                  <a:gd name="connsiteY1" fmla="*/ 799207 h 1598414"/>
                  <a:gd name="connsiteX2" fmla="*/ 798817 w 1597633"/>
                  <a:gd name="connsiteY2" fmla="*/ 0 h 1598414"/>
                  <a:gd name="connsiteX3" fmla="*/ 1597634 w 1597633"/>
                  <a:gd name="connsiteY3" fmla="*/ 799207 h 1598414"/>
                  <a:gd name="connsiteX4" fmla="*/ 798817 w 1597633"/>
                  <a:gd name="connsiteY4" fmla="*/ 1598414 h 1598414"/>
                  <a:gd name="connsiteX5" fmla="*/ 798817 w 1597633"/>
                  <a:gd name="connsiteY5" fmla="*/ 41969 h 1598414"/>
                  <a:gd name="connsiteX6" fmla="*/ 41949 w 1597633"/>
                  <a:gd name="connsiteY6" fmla="*/ 799207 h 1598414"/>
                  <a:gd name="connsiteX7" fmla="*/ 798817 w 1597633"/>
                  <a:gd name="connsiteY7" fmla="*/ 1556444 h 1598414"/>
                  <a:gd name="connsiteX8" fmla="*/ 1555685 w 1597633"/>
                  <a:gd name="connsiteY8" fmla="*/ 799207 h 1598414"/>
                  <a:gd name="connsiteX9" fmla="*/ 798817 w 1597633"/>
                  <a:gd name="connsiteY9" fmla="*/ 41969 h 1598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7633" h="1598414">
                    <a:moveTo>
                      <a:pt x="798817" y="1598414"/>
                    </a:moveTo>
                    <a:cubicBezTo>
                      <a:pt x="358798" y="1598414"/>
                      <a:pt x="0" y="1240334"/>
                      <a:pt x="0" y="799207"/>
                    </a:cubicBezTo>
                    <a:cubicBezTo>
                      <a:pt x="0" y="358973"/>
                      <a:pt x="357906" y="0"/>
                      <a:pt x="798817" y="0"/>
                    </a:cubicBezTo>
                    <a:cubicBezTo>
                      <a:pt x="1239729" y="0"/>
                      <a:pt x="1597634" y="358081"/>
                      <a:pt x="1597634" y="799207"/>
                    </a:cubicBezTo>
                    <a:cubicBezTo>
                      <a:pt x="1597634" y="1240334"/>
                      <a:pt x="1239729" y="1598414"/>
                      <a:pt x="798817" y="1598414"/>
                    </a:cubicBezTo>
                    <a:close/>
                    <a:moveTo>
                      <a:pt x="798817" y="41969"/>
                    </a:moveTo>
                    <a:cubicBezTo>
                      <a:pt x="381112" y="41969"/>
                      <a:pt x="41949" y="382191"/>
                      <a:pt x="41949" y="799207"/>
                    </a:cubicBezTo>
                    <a:cubicBezTo>
                      <a:pt x="41949" y="1216223"/>
                      <a:pt x="382004" y="1556444"/>
                      <a:pt x="798817" y="1556444"/>
                    </a:cubicBezTo>
                    <a:cubicBezTo>
                      <a:pt x="1215630" y="1556444"/>
                      <a:pt x="1555685" y="1216223"/>
                      <a:pt x="1555685" y="799207"/>
                    </a:cubicBezTo>
                    <a:cubicBezTo>
                      <a:pt x="1555685" y="382191"/>
                      <a:pt x="1216522" y="41969"/>
                      <a:pt x="798817" y="41969"/>
                    </a:cubicBezTo>
                    <a:close/>
                  </a:path>
                </a:pathLst>
              </a:custGeom>
              <a:solidFill>
                <a:schemeClr val="accent3"/>
              </a:solidFill>
              <a:ln w="8925" cap="flat">
                <a:noFill/>
                <a:prstDash val="solid"/>
                <a:miter/>
              </a:ln>
            </p:spPr>
            <p:txBody>
              <a:bodyPr rtlCol="0" anchor="ctr"/>
              <a:lstStyle/>
              <a:p>
                <a:endParaRPr lang="en-US" dirty="0">
                  <a:latin typeface="Lato Light" panose="020F0302020204030203" pitchFamily="34" charset="77"/>
                </a:endParaRPr>
              </a:p>
            </p:txBody>
          </p:sp>
          <p:sp>
            <p:nvSpPr>
              <p:cNvPr id="36" name="Freeform 35">
                <a:extLst>
                  <a:ext uri="{FF2B5EF4-FFF2-40B4-BE49-F238E27FC236}">
                    <a16:creationId xmlns:a16="http://schemas.microsoft.com/office/drawing/2014/main" id="{828281E5-716D-28A7-3DD3-17B2BEA58828}"/>
                  </a:ext>
                </a:extLst>
              </p:cNvPr>
              <p:cNvSpPr/>
              <p:nvPr/>
            </p:nvSpPr>
            <p:spPr>
              <a:xfrm>
                <a:off x="3736075" y="2303859"/>
                <a:ext cx="2159172" cy="995660"/>
              </a:xfrm>
              <a:custGeom>
                <a:avLst/>
                <a:gdLst>
                  <a:gd name="connsiteX0" fmla="*/ 2138577 w 2159172"/>
                  <a:gd name="connsiteY0" fmla="*/ 995660 h 995660"/>
                  <a:gd name="connsiteX1" fmla="*/ 2118049 w 2159172"/>
                  <a:gd name="connsiteY1" fmla="*/ 976908 h 995660"/>
                  <a:gd name="connsiteX2" fmla="*/ 1080032 w 2159172"/>
                  <a:gd name="connsiteY2" fmla="*/ 41077 h 995660"/>
                  <a:gd name="connsiteX3" fmla="*/ 42017 w 2159172"/>
                  <a:gd name="connsiteY3" fmla="*/ 976015 h 995660"/>
                  <a:gd name="connsiteX4" fmla="*/ 18811 w 2159172"/>
                  <a:gd name="connsiteY4" fmla="*/ 994767 h 995660"/>
                  <a:gd name="connsiteX5" fmla="*/ 68 w 2159172"/>
                  <a:gd name="connsiteY5" fmla="*/ 971550 h 995660"/>
                  <a:gd name="connsiteX6" fmla="*/ 1079140 w 2159172"/>
                  <a:gd name="connsiteY6" fmla="*/ 0 h 995660"/>
                  <a:gd name="connsiteX7" fmla="*/ 2159105 w 2159172"/>
                  <a:gd name="connsiteY7" fmla="*/ 972443 h 995660"/>
                  <a:gd name="connsiteX8" fmla="*/ 2140362 w 2159172"/>
                  <a:gd name="connsiteY8" fmla="*/ 995660 h 995660"/>
                  <a:gd name="connsiteX9" fmla="*/ 2138577 w 2159172"/>
                  <a:gd name="connsiteY9" fmla="*/ 995660 h 995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59172" h="995660">
                    <a:moveTo>
                      <a:pt x="2138577" y="995660"/>
                    </a:moveTo>
                    <a:cubicBezTo>
                      <a:pt x="2127866" y="995660"/>
                      <a:pt x="2118941" y="987624"/>
                      <a:pt x="2118049" y="976908"/>
                    </a:cubicBezTo>
                    <a:cubicBezTo>
                      <a:pt x="2062711" y="443806"/>
                      <a:pt x="1616445" y="41077"/>
                      <a:pt x="1080032" y="41077"/>
                    </a:cubicBezTo>
                    <a:cubicBezTo>
                      <a:pt x="543620" y="41077"/>
                      <a:pt x="97354" y="442913"/>
                      <a:pt x="42017" y="976015"/>
                    </a:cubicBezTo>
                    <a:cubicBezTo>
                      <a:pt x="41124" y="987624"/>
                      <a:pt x="30414" y="995660"/>
                      <a:pt x="18811" y="994767"/>
                    </a:cubicBezTo>
                    <a:cubicBezTo>
                      <a:pt x="7208" y="993874"/>
                      <a:pt x="-825" y="983159"/>
                      <a:pt x="68" y="971550"/>
                    </a:cubicBezTo>
                    <a:cubicBezTo>
                      <a:pt x="57190" y="417909"/>
                      <a:pt x="521307" y="0"/>
                      <a:pt x="1079140" y="0"/>
                    </a:cubicBezTo>
                    <a:cubicBezTo>
                      <a:pt x="1636973" y="0"/>
                      <a:pt x="2101090" y="417909"/>
                      <a:pt x="2159105" y="972443"/>
                    </a:cubicBezTo>
                    <a:cubicBezTo>
                      <a:pt x="2159997" y="984052"/>
                      <a:pt x="2151965" y="993874"/>
                      <a:pt x="2140362" y="995660"/>
                    </a:cubicBezTo>
                    <a:cubicBezTo>
                      <a:pt x="2139469" y="995660"/>
                      <a:pt x="2138577" y="995660"/>
                      <a:pt x="2138577" y="995660"/>
                    </a:cubicBezTo>
                    <a:close/>
                  </a:path>
                </a:pathLst>
              </a:custGeom>
              <a:solidFill>
                <a:schemeClr val="accent3"/>
              </a:solidFill>
              <a:ln w="8925" cap="flat">
                <a:noFill/>
                <a:prstDash val="solid"/>
                <a:miter/>
              </a:ln>
            </p:spPr>
            <p:txBody>
              <a:bodyPr rtlCol="0" anchor="ctr"/>
              <a:lstStyle/>
              <a:p>
                <a:endParaRPr lang="en-US" dirty="0">
                  <a:latin typeface="Lato Light" panose="020F0302020204030203" pitchFamily="34" charset="77"/>
                </a:endParaRPr>
              </a:p>
            </p:txBody>
          </p:sp>
          <p:sp>
            <p:nvSpPr>
              <p:cNvPr id="37" name="Freeform 36">
                <a:extLst>
                  <a:ext uri="{FF2B5EF4-FFF2-40B4-BE49-F238E27FC236}">
                    <a16:creationId xmlns:a16="http://schemas.microsoft.com/office/drawing/2014/main" id="{54ACAD17-4A35-AEF3-A6B1-271D3D2F30ED}"/>
                  </a:ext>
                </a:extLst>
              </p:cNvPr>
              <p:cNvSpPr/>
              <p:nvPr/>
            </p:nvSpPr>
            <p:spPr>
              <a:xfrm>
                <a:off x="3618328" y="3257549"/>
                <a:ext cx="264189" cy="132159"/>
              </a:xfrm>
              <a:custGeom>
                <a:avLst/>
                <a:gdLst>
                  <a:gd name="connsiteX0" fmla="*/ 264190 w 264189"/>
                  <a:gd name="connsiteY0" fmla="*/ 132160 h 132159"/>
                  <a:gd name="connsiteX1" fmla="*/ 223133 w 264189"/>
                  <a:gd name="connsiteY1" fmla="*/ 132160 h 132159"/>
                  <a:gd name="connsiteX2" fmla="*/ 132095 w 264189"/>
                  <a:gd name="connsiteY2" fmla="*/ 41077 h 132159"/>
                  <a:gd name="connsiteX3" fmla="*/ 41057 w 264189"/>
                  <a:gd name="connsiteY3" fmla="*/ 132160 h 132159"/>
                  <a:gd name="connsiteX4" fmla="*/ 0 w 264189"/>
                  <a:gd name="connsiteY4" fmla="*/ 132160 h 132159"/>
                  <a:gd name="connsiteX5" fmla="*/ 132095 w 264189"/>
                  <a:gd name="connsiteY5" fmla="*/ 0 h 132159"/>
                  <a:gd name="connsiteX6" fmla="*/ 264190 w 264189"/>
                  <a:gd name="connsiteY6" fmla="*/ 132160 h 132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189" h="132159">
                    <a:moveTo>
                      <a:pt x="264190" y="132160"/>
                    </a:moveTo>
                    <a:lnTo>
                      <a:pt x="223133" y="132160"/>
                    </a:lnTo>
                    <a:cubicBezTo>
                      <a:pt x="223133" y="82153"/>
                      <a:pt x="182077" y="41077"/>
                      <a:pt x="132095" y="41077"/>
                    </a:cubicBezTo>
                    <a:cubicBezTo>
                      <a:pt x="82113" y="41077"/>
                      <a:pt x="41057" y="82153"/>
                      <a:pt x="41057" y="132160"/>
                    </a:cubicBezTo>
                    <a:lnTo>
                      <a:pt x="0" y="132160"/>
                    </a:lnTo>
                    <a:cubicBezTo>
                      <a:pt x="0" y="58936"/>
                      <a:pt x="58907" y="0"/>
                      <a:pt x="132095" y="0"/>
                    </a:cubicBezTo>
                    <a:cubicBezTo>
                      <a:pt x="205283" y="0"/>
                      <a:pt x="264190" y="59829"/>
                      <a:pt x="264190" y="132160"/>
                    </a:cubicBezTo>
                    <a:close/>
                  </a:path>
                </a:pathLst>
              </a:custGeom>
              <a:solidFill>
                <a:schemeClr val="accent3"/>
              </a:solidFill>
              <a:ln w="8925" cap="flat">
                <a:noFill/>
                <a:prstDash val="solid"/>
                <a:miter/>
              </a:ln>
            </p:spPr>
            <p:txBody>
              <a:bodyPr rtlCol="0" anchor="ctr"/>
              <a:lstStyle/>
              <a:p>
                <a:endParaRPr lang="en-US" dirty="0">
                  <a:latin typeface="Lato Light" panose="020F0302020204030203" pitchFamily="34" charset="77"/>
                </a:endParaRPr>
              </a:p>
            </p:txBody>
          </p:sp>
          <p:sp>
            <p:nvSpPr>
              <p:cNvPr id="38" name="Freeform 37">
                <a:extLst>
                  <a:ext uri="{FF2B5EF4-FFF2-40B4-BE49-F238E27FC236}">
                    <a16:creationId xmlns:a16="http://schemas.microsoft.com/office/drawing/2014/main" id="{3905A1BA-0668-3453-16DC-17FB02494D06}"/>
                  </a:ext>
                </a:extLst>
              </p:cNvPr>
              <p:cNvSpPr/>
              <p:nvPr/>
            </p:nvSpPr>
            <p:spPr>
              <a:xfrm>
                <a:off x="5747912" y="3257549"/>
                <a:ext cx="264189" cy="132159"/>
              </a:xfrm>
              <a:custGeom>
                <a:avLst/>
                <a:gdLst>
                  <a:gd name="connsiteX0" fmla="*/ 264190 w 264189"/>
                  <a:gd name="connsiteY0" fmla="*/ 132160 h 132159"/>
                  <a:gd name="connsiteX1" fmla="*/ 223133 w 264189"/>
                  <a:gd name="connsiteY1" fmla="*/ 132160 h 132159"/>
                  <a:gd name="connsiteX2" fmla="*/ 132095 w 264189"/>
                  <a:gd name="connsiteY2" fmla="*/ 41077 h 132159"/>
                  <a:gd name="connsiteX3" fmla="*/ 41056 w 264189"/>
                  <a:gd name="connsiteY3" fmla="*/ 132160 h 132159"/>
                  <a:gd name="connsiteX4" fmla="*/ 0 w 264189"/>
                  <a:gd name="connsiteY4" fmla="*/ 132160 h 132159"/>
                  <a:gd name="connsiteX5" fmla="*/ 132095 w 264189"/>
                  <a:gd name="connsiteY5" fmla="*/ 0 h 132159"/>
                  <a:gd name="connsiteX6" fmla="*/ 264190 w 264189"/>
                  <a:gd name="connsiteY6" fmla="*/ 132160 h 132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189" h="132159">
                    <a:moveTo>
                      <a:pt x="264190" y="132160"/>
                    </a:moveTo>
                    <a:lnTo>
                      <a:pt x="223133" y="132160"/>
                    </a:lnTo>
                    <a:cubicBezTo>
                      <a:pt x="223133" y="82153"/>
                      <a:pt x="182077" y="41077"/>
                      <a:pt x="132095" y="41077"/>
                    </a:cubicBezTo>
                    <a:cubicBezTo>
                      <a:pt x="82113" y="41077"/>
                      <a:pt x="41056" y="82153"/>
                      <a:pt x="41056" y="132160"/>
                    </a:cubicBezTo>
                    <a:lnTo>
                      <a:pt x="0" y="132160"/>
                    </a:lnTo>
                    <a:cubicBezTo>
                      <a:pt x="0" y="58936"/>
                      <a:pt x="58907" y="0"/>
                      <a:pt x="132095" y="0"/>
                    </a:cubicBezTo>
                    <a:cubicBezTo>
                      <a:pt x="205283" y="0"/>
                      <a:pt x="264190" y="59829"/>
                      <a:pt x="264190" y="132160"/>
                    </a:cubicBezTo>
                    <a:close/>
                  </a:path>
                </a:pathLst>
              </a:custGeom>
              <a:solidFill>
                <a:schemeClr val="accent3"/>
              </a:solidFill>
              <a:ln w="8925" cap="flat">
                <a:noFill/>
                <a:prstDash val="solid"/>
                <a:miter/>
              </a:ln>
            </p:spPr>
            <p:txBody>
              <a:bodyPr rtlCol="0" anchor="ctr"/>
              <a:lstStyle/>
              <a:p>
                <a:endParaRPr lang="en-US" dirty="0">
                  <a:latin typeface="Lato Light" panose="020F0302020204030203" pitchFamily="34" charset="77"/>
                </a:endParaRPr>
              </a:p>
            </p:txBody>
          </p:sp>
        </p:grpSp>
        <p:grpSp>
          <p:nvGrpSpPr>
            <p:cNvPr id="31" name="Graphic 2">
              <a:extLst>
                <a:ext uri="{FF2B5EF4-FFF2-40B4-BE49-F238E27FC236}">
                  <a16:creationId xmlns:a16="http://schemas.microsoft.com/office/drawing/2014/main" id="{D7E18ED1-1461-25A3-813B-783561183F91}"/>
                </a:ext>
              </a:extLst>
            </p:cNvPr>
            <p:cNvGrpSpPr/>
            <p:nvPr/>
          </p:nvGrpSpPr>
          <p:grpSpPr>
            <a:xfrm>
              <a:off x="1600311" y="2302966"/>
              <a:ext cx="2282206" cy="2172593"/>
              <a:chOff x="1600311" y="2302966"/>
              <a:chExt cx="2282206" cy="2172593"/>
            </a:xfrm>
            <a:solidFill>
              <a:srgbClr val="FE2635"/>
            </a:solidFill>
          </p:grpSpPr>
          <p:sp>
            <p:nvSpPr>
              <p:cNvPr id="32" name="Freeform 31">
                <a:extLst>
                  <a:ext uri="{FF2B5EF4-FFF2-40B4-BE49-F238E27FC236}">
                    <a16:creationId xmlns:a16="http://schemas.microsoft.com/office/drawing/2014/main" id="{5BE3981C-BE2C-D10D-4482-DCABC1166945}"/>
                  </a:ext>
                </a:extLst>
              </p:cNvPr>
              <p:cNvSpPr/>
              <p:nvPr/>
            </p:nvSpPr>
            <p:spPr>
              <a:xfrm>
                <a:off x="1887707" y="2590502"/>
                <a:ext cx="1597633" cy="1598414"/>
              </a:xfrm>
              <a:custGeom>
                <a:avLst/>
                <a:gdLst>
                  <a:gd name="connsiteX0" fmla="*/ 798817 w 1597633"/>
                  <a:gd name="connsiteY0" fmla="*/ 1598414 h 1598414"/>
                  <a:gd name="connsiteX1" fmla="*/ 0 w 1597633"/>
                  <a:gd name="connsiteY1" fmla="*/ 799207 h 1598414"/>
                  <a:gd name="connsiteX2" fmla="*/ 798817 w 1597633"/>
                  <a:gd name="connsiteY2" fmla="*/ 0 h 1598414"/>
                  <a:gd name="connsiteX3" fmla="*/ 1597634 w 1597633"/>
                  <a:gd name="connsiteY3" fmla="*/ 799207 h 1598414"/>
                  <a:gd name="connsiteX4" fmla="*/ 798817 w 1597633"/>
                  <a:gd name="connsiteY4" fmla="*/ 1598414 h 1598414"/>
                  <a:gd name="connsiteX5" fmla="*/ 798817 w 1597633"/>
                  <a:gd name="connsiteY5" fmla="*/ 41969 h 1598414"/>
                  <a:gd name="connsiteX6" fmla="*/ 41949 w 1597633"/>
                  <a:gd name="connsiteY6" fmla="*/ 799207 h 1598414"/>
                  <a:gd name="connsiteX7" fmla="*/ 798817 w 1597633"/>
                  <a:gd name="connsiteY7" fmla="*/ 1556444 h 1598414"/>
                  <a:gd name="connsiteX8" fmla="*/ 1555685 w 1597633"/>
                  <a:gd name="connsiteY8" fmla="*/ 799207 h 1598414"/>
                  <a:gd name="connsiteX9" fmla="*/ 798817 w 1597633"/>
                  <a:gd name="connsiteY9" fmla="*/ 41969 h 1598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7633" h="1598414">
                    <a:moveTo>
                      <a:pt x="798817" y="1598414"/>
                    </a:moveTo>
                    <a:cubicBezTo>
                      <a:pt x="358798" y="1598414"/>
                      <a:pt x="0" y="1240334"/>
                      <a:pt x="0" y="799207"/>
                    </a:cubicBezTo>
                    <a:cubicBezTo>
                      <a:pt x="0" y="358973"/>
                      <a:pt x="357906" y="0"/>
                      <a:pt x="798817" y="0"/>
                    </a:cubicBezTo>
                    <a:cubicBezTo>
                      <a:pt x="1238836" y="0"/>
                      <a:pt x="1597634" y="358081"/>
                      <a:pt x="1597634" y="799207"/>
                    </a:cubicBezTo>
                    <a:cubicBezTo>
                      <a:pt x="1596741" y="1240334"/>
                      <a:pt x="1238836" y="1598414"/>
                      <a:pt x="798817" y="1598414"/>
                    </a:cubicBezTo>
                    <a:close/>
                    <a:moveTo>
                      <a:pt x="798817" y="41969"/>
                    </a:moveTo>
                    <a:cubicBezTo>
                      <a:pt x="381112" y="41969"/>
                      <a:pt x="41949" y="382191"/>
                      <a:pt x="41949" y="799207"/>
                    </a:cubicBezTo>
                    <a:cubicBezTo>
                      <a:pt x="41949" y="1216223"/>
                      <a:pt x="382004" y="1556444"/>
                      <a:pt x="798817" y="1556444"/>
                    </a:cubicBezTo>
                    <a:cubicBezTo>
                      <a:pt x="1215630" y="1556444"/>
                      <a:pt x="1555685" y="1216223"/>
                      <a:pt x="1555685" y="799207"/>
                    </a:cubicBezTo>
                    <a:cubicBezTo>
                      <a:pt x="1555685" y="382191"/>
                      <a:pt x="1215630" y="41969"/>
                      <a:pt x="798817" y="41969"/>
                    </a:cubicBezTo>
                    <a:close/>
                  </a:path>
                </a:pathLst>
              </a:custGeom>
              <a:solidFill>
                <a:schemeClr val="accent4"/>
              </a:solidFill>
              <a:ln w="8925" cap="flat">
                <a:noFill/>
                <a:prstDash val="solid"/>
                <a:miter/>
              </a:ln>
            </p:spPr>
            <p:txBody>
              <a:bodyPr rtlCol="0" anchor="ctr"/>
              <a:lstStyle/>
              <a:p>
                <a:endParaRPr lang="en-US" dirty="0">
                  <a:latin typeface="Lato Light" panose="020F0302020204030203" pitchFamily="34" charset="77"/>
                </a:endParaRPr>
              </a:p>
            </p:txBody>
          </p:sp>
          <p:sp>
            <p:nvSpPr>
              <p:cNvPr id="33" name="Freeform 32">
                <a:extLst>
                  <a:ext uri="{FF2B5EF4-FFF2-40B4-BE49-F238E27FC236}">
                    <a16:creationId xmlns:a16="http://schemas.microsoft.com/office/drawing/2014/main" id="{E37BCB43-A602-36DF-B87E-D2D93B441F19}"/>
                  </a:ext>
                </a:extLst>
              </p:cNvPr>
              <p:cNvSpPr/>
              <p:nvPr/>
            </p:nvSpPr>
            <p:spPr>
              <a:xfrm>
                <a:off x="1600311" y="2302966"/>
                <a:ext cx="2166245" cy="2172593"/>
              </a:xfrm>
              <a:custGeom>
                <a:avLst/>
                <a:gdLst>
                  <a:gd name="connsiteX0" fmla="*/ 1086213 w 2166245"/>
                  <a:gd name="connsiteY0" fmla="*/ 2172593 h 2172593"/>
                  <a:gd name="connsiteX1" fmla="*/ 7140 w 2166245"/>
                  <a:gd name="connsiteY1" fmla="*/ 1204615 h 2172593"/>
                  <a:gd name="connsiteX2" fmla="*/ 6248 w 2166245"/>
                  <a:gd name="connsiteY2" fmla="*/ 1200150 h 2172593"/>
                  <a:gd name="connsiteX3" fmla="*/ 0 w 2166245"/>
                  <a:gd name="connsiteY3" fmla="*/ 1086743 h 2172593"/>
                  <a:gd name="connsiteX4" fmla="*/ 1086213 w 2166245"/>
                  <a:gd name="connsiteY4" fmla="*/ 0 h 2172593"/>
                  <a:gd name="connsiteX5" fmla="*/ 1106741 w 2166245"/>
                  <a:gd name="connsiteY5" fmla="*/ 20538 h 2172593"/>
                  <a:gd name="connsiteX6" fmla="*/ 1086213 w 2166245"/>
                  <a:gd name="connsiteY6" fmla="*/ 41077 h 2172593"/>
                  <a:gd name="connsiteX7" fmla="*/ 41949 w 2166245"/>
                  <a:gd name="connsiteY7" fmla="*/ 1085850 h 2172593"/>
                  <a:gd name="connsiteX8" fmla="*/ 47304 w 2166245"/>
                  <a:gd name="connsiteY8" fmla="*/ 1191220 h 2172593"/>
                  <a:gd name="connsiteX9" fmla="*/ 48197 w 2166245"/>
                  <a:gd name="connsiteY9" fmla="*/ 1195685 h 2172593"/>
                  <a:gd name="connsiteX10" fmla="*/ 1086213 w 2166245"/>
                  <a:gd name="connsiteY10" fmla="*/ 2130624 h 2172593"/>
                  <a:gd name="connsiteX11" fmla="*/ 2124228 w 2166245"/>
                  <a:gd name="connsiteY11" fmla="*/ 1195685 h 2172593"/>
                  <a:gd name="connsiteX12" fmla="*/ 2147434 w 2166245"/>
                  <a:gd name="connsiteY12" fmla="*/ 1176933 h 2172593"/>
                  <a:gd name="connsiteX13" fmla="*/ 2166178 w 2166245"/>
                  <a:gd name="connsiteY13" fmla="*/ 1200150 h 2172593"/>
                  <a:gd name="connsiteX14" fmla="*/ 1086213 w 2166245"/>
                  <a:gd name="connsiteY14" fmla="*/ 2172593 h 2172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66245" h="2172593">
                    <a:moveTo>
                      <a:pt x="1086213" y="2172593"/>
                    </a:moveTo>
                    <a:cubicBezTo>
                      <a:pt x="530165" y="2172593"/>
                      <a:pt x="66940" y="1756470"/>
                      <a:pt x="7140" y="1204615"/>
                    </a:cubicBezTo>
                    <a:cubicBezTo>
                      <a:pt x="6248" y="1202829"/>
                      <a:pt x="6248" y="1201936"/>
                      <a:pt x="6248" y="1200150"/>
                    </a:cubicBezTo>
                    <a:cubicBezTo>
                      <a:pt x="2678" y="1162645"/>
                      <a:pt x="0" y="1124248"/>
                      <a:pt x="0" y="1086743"/>
                    </a:cubicBezTo>
                    <a:cubicBezTo>
                      <a:pt x="0" y="487561"/>
                      <a:pt x="487323" y="0"/>
                      <a:pt x="1086213" y="0"/>
                    </a:cubicBezTo>
                    <a:cubicBezTo>
                      <a:pt x="1097815" y="0"/>
                      <a:pt x="1106741" y="8930"/>
                      <a:pt x="1106741" y="20538"/>
                    </a:cubicBezTo>
                    <a:cubicBezTo>
                      <a:pt x="1106741" y="32147"/>
                      <a:pt x="1097815" y="41077"/>
                      <a:pt x="1086213" y="41077"/>
                    </a:cubicBezTo>
                    <a:cubicBezTo>
                      <a:pt x="510529" y="41077"/>
                      <a:pt x="41949" y="509885"/>
                      <a:pt x="41949" y="1085850"/>
                    </a:cubicBezTo>
                    <a:cubicBezTo>
                      <a:pt x="41949" y="1120676"/>
                      <a:pt x="43734" y="1156395"/>
                      <a:pt x="47304" y="1191220"/>
                    </a:cubicBezTo>
                    <a:cubicBezTo>
                      <a:pt x="48197" y="1193006"/>
                      <a:pt x="48197" y="1193899"/>
                      <a:pt x="48197" y="1195685"/>
                    </a:cubicBezTo>
                    <a:cubicBezTo>
                      <a:pt x="103534" y="1728788"/>
                      <a:pt x="549800" y="2130624"/>
                      <a:pt x="1086213" y="2130624"/>
                    </a:cubicBezTo>
                    <a:cubicBezTo>
                      <a:pt x="1622625" y="2130624"/>
                      <a:pt x="2068891" y="1728788"/>
                      <a:pt x="2124228" y="1195685"/>
                    </a:cubicBezTo>
                    <a:cubicBezTo>
                      <a:pt x="2125121" y="1184077"/>
                      <a:pt x="2135831" y="1176040"/>
                      <a:pt x="2147434" y="1176933"/>
                    </a:cubicBezTo>
                    <a:cubicBezTo>
                      <a:pt x="2159037" y="1177826"/>
                      <a:pt x="2167070" y="1188542"/>
                      <a:pt x="2166178" y="1200150"/>
                    </a:cubicBezTo>
                    <a:cubicBezTo>
                      <a:pt x="2108163" y="1754684"/>
                      <a:pt x="1644046" y="2172593"/>
                      <a:pt x="1086213" y="2172593"/>
                    </a:cubicBezTo>
                    <a:close/>
                  </a:path>
                </a:pathLst>
              </a:custGeom>
              <a:solidFill>
                <a:schemeClr val="accent4"/>
              </a:solidFill>
              <a:ln w="8925" cap="flat">
                <a:noFill/>
                <a:prstDash val="solid"/>
                <a:miter/>
              </a:ln>
            </p:spPr>
            <p:txBody>
              <a:bodyPr rtlCol="0" anchor="ctr"/>
              <a:lstStyle/>
              <a:p>
                <a:endParaRPr lang="en-US" dirty="0">
                  <a:latin typeface="Lato Light" panose="020F0302020204030203" pitchFamily="34" charset="77"/>
                </a:endParaRPr>
              </a:p>
            </p:txBody>
          </p:sp>
          <p:sp>
            <p:nvSpPr>
              <p:cNvPr id="34" name="Freeform 33">
                <a:extLst>
                  <a:ext uri="{FF2B5EF4-FFF2-40B4-BE49-F238E27FC236}">
                    <a16:creationId xmlns:a16="http://schemas.microsoft.com/office/drawing/2014/main" id="{398DFDB3-6357-7910-8407-75C846FCC973}"/>
                  </a:ext>
                </a:extLst>
              </p:cNvPr>
              <p:cNvSpPr/>
              <p:nvPr/>
            </p:nvSpPr>
            <p:spPr>
              <a:xfrm>
                <a:off x="3618328" y="3389709"/>
                <a:ext cx="264189" cy="132159"/>
              </a:xfrm>
              <a:custGeom>
                <a:avLst/>
                <a:gdLst>
                  <a:gd name="connsiteX0" fmla="*/ 132095 w 264189"/>
                  <a:gd name="connsiteY0" fmla="*/ 132159 h 132159"/>
                  <a:gd name="connsiteX1" fmla="*/ 0 w 264189"/>
                  <a:gd name="connsiteY1" fmla="*/ 0 h 132159"/>
                  <a:gd name="connsiteX2" fmla="*/ 41057 w 264189"/>
                  <a:gd name="connsiteY2" fmla="*/ 0 h 132159"/>
                  <a:gd name="connsiteX3" fmla="*/ 132095 w 264189"/>
                  <a:gd name="connsiteY3" fmla="*/ 91083 h 132159"/>
                  <a:gd name="connsiteX4" fmla="*/ 223133 w 264189"/>
                  <a:gd name="connsiteY4" fmla="*/ 0 h 132159"/>
                  <a:gd name="connsiteX5" fmla="*/ 264190 w 264189"/>
                  <a:gd name="connsiteY5" fmla="*/ 0 h 132159"/>
                  <a:gd name="connsiteX6" fmla="*/ 132095 w 264189"/>
                  <a:gd name="connsiteY6" fmla="*/ 132159 h 132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189" h="132159">
                    <a:moveTo>
                      <a:pt x="132095" y="132159"/>
                    </a:moveTo>
                    <a:cubicBezTo>
                      <a:pt x="58907" y="132159"/>
                      <a:pt x="0" y="73223"/>
                      <a:pt x="0" y="0"/>
                    </a:cubicBezTo>
                    <a:lnTo>
                      <a:pt x="41057" y="0"/>
                    </a:lnTo>
                    <a:cubicBezTo>
                      <a:pt x="41057" y="50006"/>
                      <a:pt x="82113" y="91083"/>
                      <a:pt x="132095" y="91083"/>
                    </a:cubicBezTo>
                    <a:cubicBezTo>
                      <a:pt x="182077" y="91083"/>
                      <a:pt x="223133" y="50006"/>
                      <a:pt x="223133" y="0"/>
                    </a:cubicBezTo>
                    <a:lnTo>
                      <a:pt x="264190" y="0"/>
                    </a:lnTo>
                    <a:cubicBezTo>
                      <a:pt x="264190" y="73223"/>
                      <a:pt x="205283" y="132159"/>
                      <a:pt x="132095" y="132159"/>
                    </a:cubicBezTo>
                    <a:close/>
                  </a:path>
                </a:pathLst>
              </a:custGeom>
              <a:solidFill>
                <a:schemeClr val="accent4"/>
              </a:solidFill>
              <a:ln w="8925" cap="flat">
                <a:noFill/>
                <a:prstDash val="solid"/>
                <a:miter/>
              </a:ln>
            </p:spPr>
            <p:txBody>
              <a:bodyPr rtlCol="0" anchor="ctr"/>
              <a:lstStyle/>
              <a:p>
                <a:endParaRPr lang="en-US" dirty="0">
                  <a:latin typeface="Lato Light" panose="020F0302020204030203" pitchFamily="34" charset="77"/>
                </a:endParaRPr>
              </a:p>
            </p:txBody>
          </p:sp>
        </p:grpSp>
      </p:grpSp>
      <p:grpSp>
        <p:nvGrpSpPr>
          <p:cNvPr id="48" name="Graphic 2">
            <a:extLst>
              <a:ext uri="{FF2B5EF4-FFF2-40B4-BE49-F238E27FC236}">
                <a16:creationId xmlns:a16="http://schemas.microsoft.com/office/drawing/2014/main" id="{0C469949-F0E8-5FD1-F75A-41BBF0EA6CD8}"/>
              </a:ext>
            </a:extLst>
          </p:cNvPr>
          <p:cNvGrpSpPr/>
          <p:nvPr/>
        </p:nvGrpSpPr>
        <p:grpSpPr>
          <a:xfrm>
            <a:off x="2577190" y="3640646"/>
            <a:ext cx="7022225" cy="742057"/>
            <a:chOff x="2358072" y="3019127"/>
            <a:chExt cx="7022225" cy="742057"/>
          </a:xfrm>
          <a:solidFill>
            <a:schemeClr val="bg2">
              <a:lumMod val="50000"/>
            </a:schemeClr>
          </a:solidFill>
        </p:grpSpPr>
        <p:sp>
          <p:nvSpPr>
            <p:cNvPr id="49" name="Freeform 48">
              <a:extLst>
                <a:ext uri="{FF2B5EF4-FFF2-40B4-BE49-F238E27FC236}">
                  <a16:creationId xmlns:a16="http://schemas.microsoft.com/office/drawing/2014/main" id="{0206A0B1-5BD4-3DB0-E1E2-E90A08169545}"/>
                </a:ext>
              </a:extLst>
            </p:cNvPr>
            <p:cNvSpPr/>
            <p:nvPr/>
          </p:nvSpPr>
          <p:spPr>
            <a:xfrm>
              <a:off x="4438566" y="3036558"/>
              <a:ext cx="702774" cy="665690"/>
            </a:xfrm>
            <a:custGeom>
              <a:avLst/>
              <a:gdLst>
                <a:gd name="connsiteX0" fmla="*/ 506066 w 702774"/>
                <a:gd name="connsiteY0" fmla="*/ 665690 h 665690"/>
                <a:gd name="connsiteX1" fmla="*/ 495356 w 702774"/>
                <a:gd name="connsiteY1" fmla="*/ 654974 h 665690"/>
                <a:gd name="connsiteX2" fmla="*/ 495356 w 702774"/>
                <a:gd name="connsiteY2" fmla="*/ 566570 h 665690"/>
                <a:gd name="connsiteX3" fmla="*/ 463225 w 702774"/>
                <a:gd name="connsiteY3" fmla="*/ 566570 h 665690"/>
                <a:gd name="connsiteX4" fmla="*/ 452514 w 702774"/>
                <a:gd name="connsiteY4" fmla="*/ 555855 h 665690"/>
                <a:gd name="connsiteX5" fmla="*/ 463225 w 702774"/>
                <a:gd name="connsiteY5" fmla="*/ 545139 h 665690"/>
                <a:gd name="connsiteX6" fmla="*/ 584609 w 702774"/>
                <a:gd name="connsiteY6" fmla="*/ 545139 h 665690"/>
                <a:gd name="connsiteX7" fmla="*/ 610493 w 702774"/>
                <a:gd name="connsiteY7" fmla="*/ 519243 h 665690"/>
                <a:gd name="connsiteX8" fmla="*/ 610493 w 702774"/>
                <a:gd name="connsiteY8" fmla="*/ 402264 h 665690"/>
                <a:gd name="connsiteX9" fmla="*/ 621203 w 702774"/>
                <a:gd name="connsiteY9" fmla="*/ 391549 h 665690"/>
                <a:gd name="connsiteX10" fmla="*/ 673862 w 702774"/>
                <a:gd name="connsiteY10" fmla="*/ 391549 h 665690"/>
                <a:gd name="connsiteX11" fmla="*/ 597997 w 702774"/>
                <a:gd name="connsiteY11" fmla="*/ 238851 h 665690"/>
                <a:gd name="connsiteX12" fmla="*/ 597105 w 702774"/>
                <a:gd name="connsiteY12" fmla="*/ 232600 h 665690"/>
                <a:gd name="connsiteX13" fmla="*/ 542660 w 702774"/>
                <a:gd name="connsiteY13" fmla="*/ 75438 h 665690"/>
                <a:gd name="connsiteX14" fmla="*/ 266868 w 702774"/>
                <a:gd name="connsiteY14" fmla="*/ 34361 h 665690"/>
                <a:gd name="connsiteX15" fmla="*/ 253480 w 702774"/>
                <a:gd name="connsiteY15" fmla="*/ 25431 h 665690"/>
                <a:gd name="connsiteX16" fmla="*/ 262405 w 702774"/>
                <a:gd name="connsiteY16" fmla="*/ 12037 h 665690"/>
                <a:gd name="connsiteX17" fmla="*/ 557833 w 702774"/>
                <a:gd name="connsiteY17" fmla="*/ 58471 h 665690"/>
                <a:gd name="connsiteX18" fmla="*/ 619418 w 702774"/>
                <a:gd name="connsiteY18" fmla="*/ 230814 h 665690"/>
                <a:gd name="connsiteX19" fmla="*/ 701531 w 702774"/>
                <a:gd name="connsiteY19" fmla="*/ 396906 h 665690"/>
                <a:gd name="connsiteX20" fmla="*/ 700638 w 702774"/>
                <a:gd name="connsiteY20" fmla="*/ 407622 h 665690"/>
                <a:gd name="connsiteX21" fmla="*/ 690821 w 702774"/>
                <a:gd name="connsiteY21" fmla="*/ 412980 h 665690"/>
                <a:gd name="connsiteX22" fmla="*/ 631021 w 702774"/>
                <a:gd name="connsiteY22" fmla="*/ 412980 h 665690"/>
                <a:gd name="connsiteX23" fmla="*/ 631021 w 702774"/>
                <a:gd name="connsiteY23" fmla="*/ 519243 h 665690"/>
                <a:gd name="connsiteX24" fmla="*/ 582824 w 702774"/>
                <a:gd name="connsiteY24" fmla="*/ 566570 h 665690"/>
                <a:gd name="connsiteX25" fmla="*/ 515884 w 702774"/>
                <a:gd name="connsiteY25" fmla="*/ 566570 h 665690"/>
                <a:gd name="connsiteX26" fmla="*/ 515884 w 702774"/>
                <a:gd name="connsiteY26" fmla="*/ 654974 h 665690"/>
                <a:gd name="connsiteX27" fmla="*/ 506066 w 702774"/>
                <a:gd name="connsiteY27" fmla="*/ 665690 h 665690"/>
                <a:gd name="connsiteX28" fmla="*/ 194572 w 702774"/>
                <a:gd name="connsiteY28" fmla="*/ 665690 h 665690"/>
                <a:gd name="connsiteX29" fmla="*/ 183862 w 702774"/>
                <a:gd name="connsiteY29" fmla="*/ 654974 h 665690"/>
                <a:gd name="connsiteX30" fmla="*/ 183862 w 702774"/>
                <a:gd name="connsiteY30" fmla="*/ 554962 h 665690"/>
                <a:gd name="connsiteX31" fmla="*/ 150838 w 702774"/>
                <a:gd name="connsiteY31" fmla="*/ 486203 h 665690"/>
                <a:gd name="connsiteX32" fmla="*/ 156193 w 702774"/>
                <a:gd name="connsiteY32" fmla="*/ 471023 h 665690"/>
                <a:gd name="connsiteX33" fmla="*/ 171366 w 702774"/>
                <a:gd name="connsiteY33" fmla="*/ 476381 h 665690"/>
                <a:gd name="connsiteX34" fmla="*/ 205283 w 702774"/>
                <a:gd name="connsiteY34" fmla="*/ 547818 h 665690"/>
                <a:gd name="connsiteX35" fmla="*/ 206175 w 702774"/>
                <a:gd name="connsiteY35" fmla="*/ 552283 h 665690"/>
                <a:gd name="connsiteX36" fmla="*/ 206175 w 702774"/>
                <a:gd name="connsiteY36" fmla="*/ 654974 h 665690"/>
                <a:gd name="connsiteX37" fmla="*/ 194572 w 702774"/>
                <a:gd name="connsiteY37" fmla="*/ 665690 h 665690"/>
                <a:gd name="connsiteX38" fmla="*/ 225811 w 702774"/>
                <a:gd name="connsiteY38" fmla="*/ 446020 h 665690"/>
                <a:gd name="connsiteX39" fmla="*/ 178507 w 702774"/>
                <a:gd name="connsiteY39" fmla="*/ 446020 h 665690"/>
                <a:gd name="connsiteX40" fmla="*/ 167796 w 702774"/>
                <a:gd name="connsiteY40" fmla="*/ 438876 h 665690"/>
                <a:gd name="connsiteX41" fmla="*/ 148161 w 702774"/>
                <a:gd name="connsiteY41" fmla="*/ 389763 h 665690"/>
                <a:gd name="connsiteX42" fmla="*/ 137450 w 702774"/>
                <a:gd name="connsiteY42" fmla="*/ 385298 h 665690"/>
                <a:gd name="connsiteX43" fmla="*/ 88361 w 702774"/>
                <a:gd name="connsiteY43" fmla="*/ 406729 h 665690"/>
                <a:gd name="connsiteX44" fmla="*/ 75865 w 702774"/>
                <a:gd name="connsiteY44" fmla="*/ 404050 h 665690"/>
                <a:gd name="connsiteX45" fmla="*/ 41949 w 702774"/>
                <a:gd name="connsiteY45" fmla="*/ 370117 h 665690"/>
                <a:gd name="connsiteX46" fmla="*/ 39272 w 702774"/>
                <a:gd name="connsiteY46" fmla="*/ 357616 h 665690"/>
                <a:gd name="connsiteX47" fmla="*/ 60692 w 702774"/>
                <a:gd name="connsiteY47" fmla="*/ 308503 h 665690"/>
                <a:gd name="connsiteX48" fmla="*/ 56230 w 702774"/>
                <a:gd name="connsiteY48" fmla="*/ 297787 h 665690"/>
                <a:gd name="connsiteX49" fmla="*/ 7140 w 702774"/>
                <a:gd name="connsiteY49" fmla="*/ 278142 h 665690"/>
                <a:gd name="connsiteX50" fmla="*/ 0 w 702774"/>
                <a:gd name="connsiteY50" fmla="*/ 267426 h 665690"/>
                <a:gd name="connsiteX51" fmla="*/ 0 w 702774"/>
                <a:gd name="connsiteY51" fmla="*/ 220099 h 665690"/>
                <a:gd name="connsiteX52" fmla="*/ 7140 w 702774"/>
                <a:gd name="connsiteY52" fmla="*/ 209383 h 665690"/>
                <a:gd name="connsiteX53" fmla="*/ 56230 w 702774"/>
                <a:gd name="connsiteY53" fmla="*/ 189738 h 665690"/>
                <a:gd name="connsiteX54" fmla="*/ 60692 w 702774"/>
                <a:gd name="connsiteY54" fmla="*/ 179022 h 665690"/>
                <a:gd name="connsiteX55" fmla="*/ 39272 w 702774"/>
                <a:gd name="connsiteY55" fmla="*/ 129909 h 665690"/>
                <a:gd name="connsiteX56" fmla="*/ 41949 w 702774"/>
                <a:gd name="connsiteY56" fmla="*/ 117407 h 665690"/>
                <a:gd name="connsiteX57" fmla="*/ 75865 w 702774"/>
                <a:gd name="connsiteY57" fmla="*/ 83474 h 665690"/>
                <a:gd name="connsiteX58" fmla="*/ 88361 w 702774"/>
                <a:gd name="connsiteY58" fmla="*/ 80795 h 665690"/>
                <a:gd name="connsiteX59" fmla="*/ 137450 w 702774"/>
                <a:gd name="connsiteY59" fmla="*/ 102227 h 665690"/>
                <a:gd name="connsiteX60" fmla="*/ 148161 w 702774"/>
                <a:gd name="connsiteY60" fmla="*/ 97762 h 665690"/>
                <a:gd name="connsiteX61" fmla="*/ 167796 w 702774"/>
                <a:gd name="connsiteY61" fmla="*/ 48649 h 665690"/>
                <a:gd name="connsiteX62" fmla="*/ 178507 w 702774"/>
                <a:gd name="connsiteY62" fmla="*/ 41505 h 665690"/>
                <a:gd name="connsiteX63" fmla="*/ 225811 w 702774"/>
                <a:gd name="connsiteY63" fmla="*/ 41505 h 665690"/>
                <a:gd name="connsiteX64" fmla="*/ 236521 w 702774"/>
                <a:gd name="connsiteY64" fmla="*/ 48649 h 665690"/>
                <a:gd name="connsiteX65" fmla="*/ 256157 w 702774"/>
                <a:gd name="connsiteY65" fmla="*/ 97762 h 665690"/>
                <a:gd name="connsiteX66" fmla="*/ 266868 w 702774"/>
                <a:gd name="connsiteY66" fmla="*/ 102227 h 665690"/>
                <a:gd name="connsiteX67" fmla="*/ 315957 w 702774"/>
                <a:gd name="connsiteY67" fmla="*/ 80795 h 665690"/>
                <a:gd name="connsiteX68" fmla="*/ 328452 w 702774"/>
                <a:gd name="connsiteY68" fmla="*/ 83474 h 665690"/>
                <a:gd name="connsiteX69" fmla="*/ 362369 w 702774"/>
                <a:gd name="connsiteY69" fmla="*/ 117407 h 665690"/>
                <a:gd name="connsiteX70" fmla="*/ 365046 w 702774"/>
                <a:gd name="connsiteY70" fmla="*/ 129909 h 665690"/>
                <a:gd name="connsiteX71" fmla="*/ 343625 w 702774"/>
                <a:gd name="connsiteY71" fmla="*/ 179022 h 665690"/>
                <a:gd name="connsiteX72" fmla="*/ 348088 w 702774"/>
                <a:gd name="connsiteY72" fmla="*/ 189738 h 665690"/>
                <a:gd name="connsiteX73" fmla="*/ 397177 w 702774"/>
                <a:gd name="connsiteY73" fmla="*/ 209383 h 665690"/>
                <a:gd name="connsiteX74" fmla="*/ 404317 w 702774"/>
                <a:gd name="connsiteY74" fmla="*/ 220099 h 665690"/>
                <a:gd name="connsiteX75" fmla="*/ 404317 w 702774"/>
                <a:gd name="connsiteY75" fmla="*/ 267426 h 665690"/>
                <a:gd name="connsiteX76" fmla="*/ 397177 w 702774"/>
                <a:gd name="connsiteY76" fmla="*/ 278142 h 665690"/>
                <a:gd name="connsiteX77" fmla="*/ 348088 w 702774"/>
                <a:gd name="connsiteY77" fmla="*/ 297787 h 665690"/>
                <a:gd name="connsiteX78" fmla="*/ 343625 w 702774"/>
                <a:gd name="connsiteY78" fmla="*/ 308503 h 665690"/>
                <a:gd name="connsiteX79" fmla="*/ 365046 w 702774"/>
                <a:gd name="connsiteY79" fmla="*/ 357616 h 665690"/>
                <a:gd name="connsiteX80" fmla="*/ 362369 w 702774"/>
                <a:gd name="connsiteY80" fmla="*/ 370117 h 665690"/>
                <a:gd name="connsiteX81" fmla="*/ 328452 w 702774"/>
                <a:gd name="connsiteY81" fmla="*/ 404050 h 665690"/>
                <a:gd name="connsiteX82" fmla="*/ 315957 w 702774"/>
                <a:gd name="connsiteY82" fmla="*/ 406729 h 665690"/>
                <a:gd name="connsiteX83" fmla="*/ 266868 w 702774"/>
                <a:gd name="connsiteY83" fmla="*/ 385298 h 665690"/>
                <a:gd name="connsiteX84" fmla="*/ 256157 w 702774"/>
                <a:gd name="connsiteY84" fmla="*/ 389763 h 665690"/>
                <a:gd name="connsiteX85" fmla="*/ 236521 w 702774"/>
                <a:gd name="connsiteY85" fmla="*/ 438876 h 665690"/>
                <a:gd name="connsiteX86" fmla="*/ 225811 w 702774"/>
                <a:gd name="connsiteY86" fmla="*/ 446020 h 665690"/>
                <a:gd name="connsiteX87" fmla="*/ 185647 w 702774"/>
                <a:gd name="connsiteY87" fmla="*/ 423695 h 665690"/>
                <a:gd name="connsiteX88" fmla="*/ 217778 w 702774"/>
                <a:gd name="connsiteY88" fmla="*/ 423695 h 665690"/>
                <a:gd name="connsiteX89" fmla="*/ 236521 w 702774"/>
                <a:gd name="connsiteY89" fmla="*/ 376368 h 665690"/>
                <a:gd name="connsiteX90" fmla="*/ 243661 w 702774"/>
                <a:gd name="connsiteY90" fmla="*/ 370117 h 665690"/>
                <a:gd name="connsiteX91" fmla="*/ 260620 w 702774"/>
                <a:gd name="connsiteY91" fmla="*/ 362974 h 665690"/>
                <a:gd name="connsiteX92" fmla="*/ 270437 w 702774"/>
                <a:gd name="connsiteY92" fmla="*/ 362974 h 665690"/>
                <a:gd name="connsiteX93" fmla="*/ 316849 w 702774"/>
                <a:gd name="connsiteY93" fmla="*/ 383512 h 665690"/>
                <a:gd name="connsiteX94" fmla="*/ 340055 w 702774"/>
                <a:gd name="connsiteY94" fmla="*/ 360295 h 665690"/>
                <a:gd name="connsiteX95" fmla="*/ 319527 w 702774"/>
                <a:gd name="connsiteY95" fmla="*/ 313860 h 665690"/>
                <a:gd name="connsiteX96" fmla="*/ 319527 w 702774"/>
                <a:gd name="connsiteY96" fmla="*/ 304038 h 665690"/>
                <a:gd name="connsiteX97" fmla="*/ 326667 w 702774"/>
                <a:gd name="connsiteY97" fmla="*/ 287071 h 665690"/>
                <a:gd name="connsiteX98" fmla="*/ 332915 w 702774"/>
                <a:gd name="connsiteY98" fmla="*/ 279927 h 665690"/>
                <a:gd name="connsiteX99" fmla="*/ 380219 w 702774"/>
                <a:gd name="connsiteY99" fmla="*/ 261175 h 665690"/>
                <a:gd name="connsiteX100" fmla="*/ 380219 w 702774"/>
                <a:gd name="connsiteY100" fmla="*/ 229028 h 665690"/>
                <a:gd name="connsiteX101" fmla="*/ 332915 w 702774"/>
                <a:gd name="connsiteY101" fmla="*/ 210276 h 665690"/>
                <a:gd name="connsiteX102" fmla="*/ 326667 w 702774"/>
                <a:gd name="connsiteY102" fmla="*/ 203132 h 665690"/>
                <a:gd name="connsiteX103" fmla="*/ 319527 w 702774"/>
                <a:gd name="connsiteY103" fmla="*/ 186166 h 665690"/>
                <a:gd name="connsiteX104" fmla="*/ 319527 w 702774"/>
                <a:gd name="connsiteY104" fmla="*/ 176343 h 665690"/>
                <a:gd name="connsiteX105" fmla="*/ 340055 w 702774"/>
                <a:gd name="connsiteY105" fmla="*/ 129909 h 665690"/>
                <a:gd name="connsiteX106" fmla="*/ 316849 w 702774"/>
                <a:gd name="connsiteY106" fmla="*/ 106692 h 665690"/>
                <a:gd name="connsiteX107" fmla="*/ 270437 w 702774"/>
                <a:gd name="connsiteY107" fmla="*/ 127230 h 665690"/>
                <a:gd name="connsiteX108" fmla="*/ 260620 w 702774"/>
                <a:gd name="connsiteY108" fmla="*/ 127230 h 665690"/>
                <a:gd name="connsiteX109" fmla="*/ 243661 w 702774"/>
                <a:gd name="connsiteY109" fmla="*/ 120086 h 665690"/>
                <a:gd name="connsiteX110" fmla="*/ 236521 w 702774"/>
                <a:gd name="connsiteY110" fmla="*/ 113835 h 665690"/>
                <a:gd name="connsiteX111" fmla="*/ 217778 w 702774"/>
                <a:gd name="connsiteY111" fmla="*/ 66508 h 665690"/>
                <a:gd name="connsiteX112" fmla="*/ 185647 w 702774"/>
                <a:gd name="connsiteY112" fmla="*/ 66508 h 665690"/>
                <a:gd name="connsiteX113" fmla="*/ 166904 w 702774"/>
                <a:gd name="connsiteY113" fmla="*/ 113835 h 665690"/>
                <a:gd name="connsiteX114" fmla="*/ 159764 w 702774"/>
                <a:gd name="connsiteY114" fmla="*/ 120086 h 665690"/>
                <a:gd name="connsiteX115" fmla="*/ 142805 w 702774"/>
                <a:gd name="connsiteY115" fmla="*/ 127230 h 665690"/>
                <a:gd name="connsiteX116" fmla="*/ 132988 w 702774"/>
                <a:gd name="connsiteY116" fmla="*/ 127230 h 665690"/>
                <a:gd name="connsiteX117" fmla="*/ 86576 w 702774"/>
                <a:gd name="connsiteY117" fmla="*/ 106692 h 665690"/>
                <a:gd name="connsiteX118" fmla="*/ 63370 w 702774"/>
                <a:gd name="connsiteY118" fmla="*/ 129909 h 665690"/>
                <a:gd name="connsiteX119" fmla="*/ 83898 w 702774"/>
                <a:gd name="connsiteY119" fmla="*/ 176343 h 665690"/>
                <a:gd name="connsiteX120" fmla="*/ 83898 w 702774"/>
                <a:gd name="connsiteY120" fmla="*/ 186166 h 665690"/>
                <a:gd name="connsiteX121" fmla="*/ 76758 w 702774"/>
                <a:gd name="connsiteY121" fmla="*/ 203132 h 665690"/>
                <a:gd name="connsiteX122" fmla="*/ 70510 w 702774"/>
                <a:gd name="connsiteY122" fmla="*/ 210276 h 665690"/>
                <a:gd name="connsiteX123" fmla="*/ 23206 w 702774"/>
                <a:gd name="connsiteY123" fmla="*/ 229028 h 665690"/>
                <a:gd name="connsiteX124" fmla="*/ 23206 w 702774"/>
                <a:gd name="connsiteY124" fmla="*/ 261175 h 665690"/>
                <a:gd name="connsiteX125" fmla="*/ 70510 w 702774"/>
                <a:gd name="connsiteY125" fmla="*/ 279927 h 665690"/>
                <a:gd name="connsiteX126" fmla="*/ 76758 w 702774"/>
                <a:gd name="connsiteY126" fmla="*/ 287071 h 665690"/>
                <a:gd name="connsiteX127" fmla="*/ 83898 w 702774"/>
                <a:gd name="connsiteY127" fmla="*/ 304038 h 665690"/>
                <a:gd name="connsiteX128" fmla="*/ 83898 w 702774"/>
                <a:gd name="connsiteY128" fmla="*/ 313860 h 665690"/>
                <a:gd name="connsiteX129" fmla="*/ 63370 w 702774"/>
                <a:gd name="connsiteY129" fmla="*/ 360295 h 665690"/>
                <a:gd name="connsiteX130" fmla="*/ 86576 w 702774"/>
                <a:gd name="connsiteY130" fmla="*/ 383512 h 665690"/>
                <a:gd name="connsiteX131" fmla="*/ 132988 w 702774"/>
                <a:gd name="connsiteY131" fmla="*/ 362974 h 665690"/>
                <a:gd name="connsiteX132" fmla="*/ 142805 w 702774"/>
                <a:gd name="connsiteY132" fmla="*/ 362974 h 665690"/>
                <a:gd name="connsiteX133" fmla="*/ 159764 w 702774"/>
                <a:gd name="connsiteY133" fmla="*/ 370117 h 665690"/>
                <a:gd name="connsiteX134" fmla="*/ 166904 w 702774"/>
                <a:gd name="connsiteY134" fmla="*/ 376368 h 665690"/>
                <a:gd name="connsiteX135" fmla="*/ 185647 w 702774"/>
                <a:gd name="connsiteY135" fmla="*/ 423695 h 665690"/>
                <a:gd name="connsiteX136" fmla="*/ 391822 w 702774"/>
                <a:gd name="connsiteY136" fmla="*/ 269212 h 665690"/>
                <a:gd name="connsiteX137" fmla="*/ 391822 w 702774"/>
                <a:gd name="connsiteY137" fmla="*/ 269212 h 665690"/>
                <a:gd name="connsiteX138" fmla="*/ 391822 w 702774"/>
                <a:gd name="connsiteY138" fmla="*/ 269212 h 665690"/>
                <a:gd name="connsiteX139" fmla="*/ 201713 w 702774"/>
                <a:gd name="connsiteY139" fmla="*/ 336185 h 665690"/>
                <a:gd name="connsiteX140" fmla="*/ 110674 w 702774"/>
                <a:gd name="connsiteY140" fmla="*/ 245102 h 665690"/>
                <a:gd name="connsiteX141" fmla="*/ 201713 w 702774"/>
                <a:gd name="connsiteY141" fmla="*/ 154019 h 665690"/>
                <a:gd name="connsiteX142" fmla="*/ 292751 w 702774"/>
                <a:gd name="connsiteY142" fmla="*/ 245102 h 665690"/>
                <a:gd name="connsiteX143" fmla="*/ 201713 w 702774"/>
                <a:gd name="connsiteY143" fmla="*/ 336185 h 665690"/>
                <a:gd name="connsiteX144" fmla="*/ 201713 w 702774"/>
                <a:gd name="connsiteY144" fmla="*/ 176343 h 665690"/>
                <a:gd name="connsiteX145" fmla="*/ 132988 w 702774"/>
                <a:gd name="connsiteY145" fmla="*/ 245102 h 665690"/>
                <a:gd name="connsiteX146" fmla="*/ 201713 w 702774"/>
                <a:gd name="connsiteY146" fmla="*/ 313860 h 665690"/>
                <a:gd name="connsiteX147" fmla="*/ 270437 w 702774"/>
                <a:gd name="connsiteY147" fmla="*/ 245102 h 665690"/>
                <a:gd name="connsiteX148" fmla="*/ 201713 w 702774"/>
                <a:gd name="connsiteY148" fmla="*/ 176343 h 665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Lst>
              <a:rect l="l" t="t" r="r" b="b"/>
              <a:pathLst>
                <a:path w="702774" h="665690">
                  <a:moveTo>
                    <a:pt x="506066" y="665690"/>
                  </a:moveTo>
                  <a:cubicBezTo>
                    <a:pt x="499818" y="665690"/>
                    <a:pt x="495356" y="660332"/>
                    <a:pt x="495356" y="654974"/>
                  </a:cubicBezTo>
                  <a:lnTo>
                    <a:pt x="495356" y="566570"/>
                  </a:lnTo>
                  <a:lnTo>
                    <a:pt x="463225" y="566570"/>
                  </a:lnTo>
                  <a:cubicBezTo>
                    <a:pt x="456977" y="566570"/>
                    <a:pt x="452514" y="561213"/>
                    <a:pt x="452514" y="555855"/>
                  </a:cubicBezTo>
                  <a:cubicBezTo>
                    <a:pt x="452514" y="550497"/>
                    <a:pt x="457869" y="545139"/>
                    <a:pt x="463225" y="545139"/>
                  </a:cubicBezTo>
                  <a:lnTo>
                    <a:pt x="584609" y="545139"/>
                  </a:lnTo>
                  <a:cubicBezTo>
                    <a:pt x="598890" y="545139"/>
                    <a:pt x="610493" y="533531"/>
                    <a:pt x="610493" y="519243"/>
                  </a:cubicBezTo>
                  <a:lnTo>
                    <a:pt x="610493" y="402264"/>
                  </a:lnTo>
                  <a:cubicBezTo>
                    <a:pt x="610493" y="396013"/>
                    <a:pt x="615848" y="391549"/>
                    <a:pt x="621203" y="391549"/>
                  </a:cubicBezTo>
                  <a:lnTo>
                    <a:pt x="673862" y="391549"/>
                  </a:lnTo>
                  <a:lnTo>
                    <a:pt x="597997" y="238851"/>
                  </a:lnTo>
                  <a:cubicBezTo>
                    <a:pt x="597105" y="237065"/>
                    <a:pt x="597105" y="234386"/>
                    <a:pt x="597105" y="232600"/>
                  </a:cubicBezTo>
                  <a:cubicBezTo>
                    <a:pt x="597105" y="231707"/>
                    <a:pt x="607815" y="136159"/>
                    <a:pt x="542660" y="75438"/>
                  </a:cubicBezTo>
                  <a:cubicBezTo>
                    <a:pt x="487323" y="23646"/>
                    <a:pt x="394500" y="10251"/>
                    <a:pt x="266868" y="34361"/>
                  </a:cubicBezTo>
                  <a:cubicBezTo>
                    <a:pt x="260620" y="35254"/>
                    <a:pt x="255265" y="31682"/>
                    <a:pt x="253480" y="25431"/>
                  </a:cubicBezTo>
                  <a:cubicBezTo>
                    <a:pt x="252587" y="19181"/>
                    <a:pt x="256157" y="13823"/>
                    <a:pt x="262405" y="12037"/>
                  </a:cubicBezTo>
                  <a:cubicBezTo>
                    <a:pt x="397177" y="-13859"/>
                    <a:pt x="497141" y="2214"/>
                    <a:pt x="557833" y="58471"/>
                  </a:cubicBezTo>
                  <a:cubicBezTo>
                    <a:pt x="624773" y="120979"/>
                    <a:pt x="621203" y="212062"/>
                    <a:pt x="619418" y="230814"/>
                  </a:cubicBezTo>
                  <a:lnTo>
                    <a:pt x="701531" y="396906"/>
                  </a:lnTo>
                  <a:cubicBezTo>
                    <a:pt x="703316" y="400478"/>
                    <a:pt x="703316" y="404050"/>
                    <a:pt x="700638" y="407622"/>
                  </a:cubicBezTo>
                  <a:cubicBezTo>
                    <a:pt x="698853" y="411194"/>
                    <a:pt x="695283" y="412980"/>
                    <a:pt x="690821" y="412980"/>
                  </a:cubicBezTo>
                  <a:lnTo>
                    <a:pt x="631021" y="412980"/>
                  </a:lnTo>
                  <a:lnTo>
                    <a:pt x="631021" y="519243"/>
                  </a:lnTo>
                  <a:cubicBezTo>
                    <a:pt x="631021" y="545139"/>
                    <a:pt x="609600" y="566570"/>
                    <a:pt x="582824" y="566570"/>
                  </a:cubicBezTo>
                  <a:lnTo>
                    <a:pt x="515884" y="566570"/>
                  </a:lnTo>
                  <a:lnTo>
                    <a:pt x="515884" y="654974"/>
                  </a:lnTo>
                  <a:cubicBezTo>
                    <a:pt x="516777" y="661225"/>
                    <a:pt x="512314" y="665690"/>
                    <a:pt x="506066" y="665690"/>
                  </a:cubicBezTo>
                  <a:close/>
                  <a:moveTo>
                    <a:pt x="194572" y="665690"/>
                  </a:moveTo>
                  <a:cubicBezTo>
                    <a:pt x="188325" y="665690"/>
                    <a:pt x="183862" y="660332"/>
                    <a:pt x="183862" y="654974"/>
                  </a:cubicBezTo>
                  <a:lnTo>
                    <a:pt x="183862" y="554962"/>
                  </a:lnTo>
                  <a:lnTo>
                    <a:pt x="150838" y="486203"/>
                  </a:lnTo>
                  <a:cubicBezTo>
                    <a:pt x="148161" y="480845"/>
                    <a:pt x="150838" y="473702"/>
                    <a:pt x="156193" y="471023"/>
                  </a:cubicBezTo>
                  <a:cubicBezTo>
                    <a:pt x="161549" y="468344"/>
                    <a:pt x="168689" y="471023"/>
                    <a:pt x="171366" y="476381"/>
                  </a:cubicBezTo>
                  <a:lnTo>
                    <a:pt x="205283" y="547818"/>
                  </a:lnTo>
                  <a:cubicBezTo>
                    <a:pt x="206175" y="549604"/>
                    <a:pt x="206175" y="550497"/>
                    <a:pt x="206175" y="552283"/>
                  </a:cubicBezTo>
                  <a:lnTo>
                    <a:pt x="206175" y="654974"/>
                  </a:lnTo>
                  <a:cubicBezTo>
                    <a:pt x="205283" y="661225"/>
                    <a:pt x="200820" y="665690"/>
                    <a:pt x="194572" y="665690"/>
                  </a:cubicBezTo>
                  <a:close/>
                  <a:moveTo>
                    <a:pt x="225811" y="446020"/>
                  </a:moveTo>
                  <a:lnTo>
                    <a:pt x="178507" y="446020"/>
                  </a:lnTo>
                  <a:cubicBezTo>
                    <a:pt x="174044" y="446020"/>
                    <a:pt x="169581" y="443341"/>
                    <a:pt x="167796" y="438876"/>
                  </a:cubicBezTo>
                  <a:lnTo>
                    <a:pt x="148161" y="389763"/>
                  </a:lnTo>
                  <a:cubicBezTo>
                    <a:pt x="144590" y="387977"/>
                    <a:pt x="141020" y="387084"/>
                    <a:pt x="137450" y="385298"/>
                  </a:cubicBezTo>
                  <a:lnTo>
                    <a:pt x="88361" y="406729"/>
                  </a:lnTo>
                  <a:cubicBezTo>
                    <a:pt x="83898" y="408515"/>
                    <a:pt x="79436" y="407622"/>
                    <a:pt x="75865" y="404050"/>
                  </a:cubicBezTo>
                  <a:lnTo>
                    <a:pt x="41949" y="370117"/>
                  </a:lnTo>
                  <a:cubicBezTo>
                    <a:pt x="38379" y="366545"/>
                    <a:pt x="37486" y="362081"/>
                    <a:pt x="39272" y="357616"/>
                  </a:cubicBezTo>
                  <a:lnTo>
                    <a:pt x="60692" y="308503"/>
                  </a:lnTo>
                  <a:cubicBezTo>
                    <a:pt x="58907" y="304931"/>
                    <a:pt x="58015" y="301359"/>
                    <a:pt x="56230" y="297787"/>
                  </a:cubicBezTo>
                  <a:lnTo>
                    <a:pt x="7140" y="278142"/>
                  </a:lnTo>
                  <a:cubicBezTo>
                    <a:pt x="2678" y="276356"/>
                    <a:pt x="0" y="272784"/>
                    <a:pt x="0" y="267426"/>
                  </a:cubicBezTo>
                  <a:lnTo>
                    <a:pt x="0" y="220099"/>
                  </a:lnTo>
                  <a:cubicBezTo>
                    <a:pt x="0" y="215634"/>
                    <a:pt x="2678" y="211169"/>
                    <a:pt x="7140" y="209383"/>
                  </a:cubicBezTo>
                  <a:lnTo>
                    <a:pt x="56230" y="189738"/>
                  </a:lnTo>
                  <a:cubicBezTo>
                    <a:pt x="58015" y="186166"/>
                    <a:pt x="58907" y="182594"/>
                    <a:pt x="60692" y="179022"/>
                  </a:cubicBezTo>
                  <a:lnTo>
                    <a:pt x="39272" y="129909"/>
                  </a:lnTo>
                  <a:cubicBezTo>
                    <a:pt x="37486" y="125444"/>
                    <a:pt x="38379" y="120979"/>
                    <a:pt x="41949" y="117407"/>
                  </a:cubicBezTo>
                  <a:lnTo>
                    <a:pt x="75865" y="83474"/>
                  </a:lnTo>
                  <a:cubicBezTo>
                    <a:pt x="79436" y="79902"/>
                    <a:pt x="83898" y="79009"/>
                    <a:pt x="88361" y="80795"/>
                  </a:cubicBezTo>
                  <a:lnTo>
                    <a:pt x="137450" y="102227"/>
                  </a:lnTo>
                  <a:cubicBezTo>
                    <a:pt x="141020" y="100441"/>
                    <a:pt x="144590" y="99548"/>
                    <a:pt x="148161" y="97762"/>
                  </a:cubicBezTo>
                  <a:lnTo>
                    <a:pt x="167796" y="48649"/>
                  </a:lnTo>
                  <a:cubicBezTo>
                    <a:pt x="169581" y="44184"/>
                    <a:pt x="173152" y="41505"/>
                    <a:pt x="178507" y="41505"/>
                  </a:cubicBezTo>
                  <a:lnTo>
                    <a:pt x="225811" y="41505"/>
                  </a:lnTo>
                  <a:cubicBezTo>
                    <a:pt x="230273" y="41505"/>
                    <a:pt x="234736" y="44184"/>
                    <a:pt x="236521" y="48649"/>
                  </a:cubicBezTo>
                  <a:lnTo>
                    <a:pt x="256157" y="97762"/>
                  </a:lnTo>
                  <a:cubicBezTo>
                    <a:pt x="259727" y="99548"/>
                    <a:pt x="263297" y="100441"/>
                    <a:pt x="266868" y="102227"/>
                  </a:cubicBezTo>
                  <a:lnTo>
                    <a:pt x="315957" y="80795"/>
                  </a:lnTo>
                  <a:cubicBezTo>
                    <a:pt x="320420" y="79009"/>
                    <a:pt x="324882" y="79902"/>
                    <a:pt x="328452" y="83474"/>
                  </a:cubicBezTo>
                  <a:lnTo>
                    <a:pt x="362369" y="117407"/>
                  </a:lnTo>
                  <a:cubicBezTo>
                    <a:pt x="365939" y="120979"/>
                    <a:pt x="366831" y="125444"/>
                    <a:pt x="365046" y="129909"/>
                  </a:cubicBezTo>
                  <a:lnTo>
                    <a:pt x="343625" y="179022"/>
                  </a:lnTo>
                  <a:cubicBezTo>
                    <a:pt x="345410" y="182594"/>
                    <a:pt x="346303" y="186166"/>
                    <a:pt x="348088" y="189738"/>
                  </a:cubicBezTo>
                  <a:lnTo>
                    <a:pt x="397177" y="209383"/>
                  </a:lnTo>
                  <a:cubicBezTo>
                    <a:pt x="401640" y="211169"/>
                    <a:pt x="404317" y="214741"/>
                    <a:pt x="404317" y="220099"/>
                  </a:cubicBezTo>
                  <a:lnTo>
                    <a:pt x="404317" y="267426"/>
                  </a:lnTo>
                  <a:cubicBezTo>
                    <a:pt x="404317" y="271891"/>
                    <a:pt x="401640" y="276356"/>
                    <a:pt x="397177" y="278142"/>
                  </a:cubicBezTo>
                  <a:lnTo>
                    <a:pt x="348088" y="297787"/>
                  </a:lnTo>
                  <a:cubicBezTo>
                    <a:pt x="346303" y="301359"/>
                    <a:pt x="345410" y="304931"/>
                    <a:pt x="343625" y="308503"/>
                  </a:cubicBezTo>
                  <a:lnTo>
                    <a:pt x="365046" y="357616"/>
                  </a:lnTo>
                  <a:cubicBezTo>
                    <a:pt x="366831" y="362081"/>
                    <a:pt x="365939" y="366545"/>
                    <a:pt x="362369" y="370117"/>
                  </a:cubicBezTo>
                  <a:lnTo>
                    <a:pt x="328452" y="404050"/>
                  </a:lnTo>
                  <a:cubicBezTo>
                    <a:pt x="324882" y="407622"/>
                    <a:pt x="320420" y="408515"/>
                    <a:pt x="315957" y="406729"/>
                  </a:cubicBezTo>
                  <a:lnTo>
                    <a:pt x="266868" y="385298"/>
                  </a:lnTo>
                  <a:cubicBezTo>
                    <a:pt x="263297" y="387084"/>
                    <a:pt x="259727" y="387977"/>
                    <a:pt x="256157" y="389763"/>
                  </a:cubicBezTo>
                  <a:lnTo>
                    <a:pt x="236521" y="438876"/>
                  </a:lnTo>
                  <a:cubicBezTo>
                    <a:pt x="234736" y="443341"/>
                    <a:pt x="230273" y="446020"/>
                    <a:pt x="225811" y="446020"/>
                  </a:cubicBezTo>
                  <a:close/>
                  <a:moveTo>
                    <a:pt x="185647" y="423695"/>
                  </a:moveTo>
                  <a:lnTo>
                    <a:pt x="217778" y="423695"/>
                  </a:lnTo>
                  <a:lnTo>
                    <a:pt x="236521" y="376368"/>
                  </a:lnTo>
                  <a:cubicBezTo>
                    <a:pt x="237414" y="373689"/>
                    <a:pt x="240092" y="371010"/>
                    <a:pt x="243661" y="370117"/>
                  </a:cubicBezTo>
                  <a:cubicBezTo>
                    <a:pt x="249909" y="368331"/>
                    <a:pt x="255265" y="365652"/>
                    <a:pt x="260620" y="362974"/>
                  </a:cubicBezTo>
                  <a:cubicBezTo>
                    <a:pt x="263297" y="361188"/>
                    <a:pt x="266868" y="361188"/>
                    <a:pt x="270437" y="362974"/>
                  </a:cubicBezTo>
                  <a:lnTo>
                    <a:pt x="316849" y="383512"/>
                  </a:lnTo>
                  <a:lnTo>
                    <a:pt x="340055" y="360295"/>
                  </a:lnTo>
                  <a:lnTo>
                    <a:pt x="319527" y="313860"/>
                  </a:lnTo>
                  <a:cubicBezTo>
                    <a:pt x="318634" y="311181"/>
                    <a:pt x="318634" y="307610"/>
                    <a:pt x="319527" y="304038"/>
                  </a:cubicBezTo>
                  <a:cubicBezTo>
                    <a:pt x="322205" y="298680"/>
                    <a:pt x="324882" y="293322"/>
                    <a:pt x="326667" y="287071"/>
                  </a:cubicBezTo>
                  <a:cubicBezTo>
                    <a:pt x="327560" y="284392"/>
                    <a:pt x="330237" y="281713"/>
                    <a:pt x="332915" y="279927"/>
                  </a:cubicBezTo>
                  <a:lnTo>
                    <a:pt x="380219" y="261175"/>
                  </a:lnTo>
                  <a:lnTo>
                    <a:pt x="380219" y="229028"/>
                  </a:lnTo>
                  <a:lnTo>
                    <a:pt x="332915" y="210276"/>
                  </a:lnTo>
                  <a:cubicBezTo>
                    <a:pt x="330237" y="209383"/>
                    <a:pt x="327560" y="206704"/>
                    <a:pt x="326667" y="203132"/>
                  </a:cubicBezTo>
                  <a:cubicBezTo>
                    <a:pt x="324882" y="196881"/>
                    <a:pt x="322205" y="190631"/>
                    <a:pt x="319527" y="186166"/>
                  </a:cubicBezTo>
                  <a:cubicBezTo>
                    <a:pt x="317742" y="183487"/>
                    <a:pt x="317742" y="179915"/>
                    <a:pt x="319527" y="176343"/>
                  </a:cubicBezTo>
                  <a:lnTo>
                    <a:pt x="340055" y="129909"/>
                  </a:lnTo>
                  <a:lnTo>
                    <a:pt x="316849" y="106692"/>
                  </a:lnTo>
                  <a:lnTo>
                    <a:pt x="270437" y="127230"/>
                  </a:lnTo>
                  <a:cubicBezTo>
                    <a:pt x="267760" y="128123"/>
                    <a:pt x="264190" y="128123"/>
                    <a:pt x="260620" y="127230"/>
                  </a:cubicBezTo>
                  <a:cubicBezTo>
                    <a:pt x="255265" y="124551"/>
                    <a:pt x="249909" y="121872"/>
                    <a:pt x="243661" y="120086"/>
                  </a:cubicBezTo>
                  <a:cubicBezTo>
                    <a:pt x="240984" y="119193"/>
                    <a:pt x="238306" y="116514"/>
                    <a:pt x="236521" y="113835"/>
                  </a:cubicBezTo>
                  <a:lnTo>
                    <a:pt x="217778" y="66508"/>
                  </a:lnTo>
                  <a:lnTo>
                    <a:pt x="185647" y="66508"/>
                  </a:lnTo>
                  <a:lnTo>
                    <a:pt x="166904" y="113835"/>
                  </a:lnTo>
                  <a:cubicBezTo>
                    <a:pt x="166011" y="116514"/>
                    <a:pt x="163333" y="119193"/>
                    <a:pt x="159764" y="120086"/>
                  </a:cubicBezTo>
                  <a:cubicBezTo>
                    <a:pt x="153516" y="121872"/>
                    <a:pt x="148161" y="124551"/>
                    <a:pt x="142805" y="127230"/>
                  </a:cubicBezTo>
                  <a:cubicBezTo>
                    <a:pt x="140128" y="129016"/>
                    <a:pt x="136557" y="129016"/>
                    <a:pt x="132988" y="127230"/>
                  </a:cubicBezTo>
                  <a:lnTo>
                    <a:pt x="86576" y="106692"/>
                  </a:lnTo>
                  <a:lnTo>
                    <a:pt x="63370" y="129909"/>
                  </a:lnTo>
                  <a:lnTo>
                    <a:pt x="83898" y="176343"/>
                  </a:lnTo>
                  <a:cubicBezTo>
                    <a:pt x="84791" y="179022"/>
                    <a:pt x="84791" y="182594"/>
                    <a:pt x="83898" y="186166"/>
                  </a:cubicBezTo>
                  <a:cubicBezTo>
                    <a:pt x="81221" y="191524"/>
                    <a:pt x="78543" y="196881"/>
                    <a:pt x="76758" y="203132"/>
                  </a:cubicBezTo>
                  <a:cubicBezTo>
                    <a:pt x="75865" y="205811"/>
                    <a:pt x="73188" y="208490"/>
                    <a:pt x="70510" y="210276"/>
                  </a:cubicBezTo>
                  <a:lnTo>
                    <a:pt x="23206" y="229028"/>
                  </a:lnTo>
                  <a:lnTo>
                    <a:pt x="23206" y="261175"/>
                  </a:lnTo>
                  <a:lnTo>
                    <a:pt x="70510" y="279927"/>
                  </a:lnTo>
                  <a:cubicBezTo>
                    <a:pt x="73188" y="280820"/>
                    <a:pt x="75865" y="283499"/>
                    <a:pt x="76758" y="287071"/>
                  </a:cubicBezTo>
                  <a:cubicBezTo>
                    <a:pt x="78543" y="293322"/>
                    <a:pt x="81221" y="299573"/>
                    <a:pt x="83898" y="304038"/>
                  </a:cubicBezTo>
                  <a:cubicBezTo>
                    <a:pt x="85683" y="306716"/>
                    <a:pt x="85683" y="310288"/>
                    <a:pt x="83898" y="313860"/>
                  </a:cubicBezTo>
                  <a:lnTo>
                    <a:pt x="63370" y="360295"/>
                  </a:lnTo>
                  <a:lnTo>
                    <a:pt x="86576" y="383512"/>
                  </a:lnTo>
                  <a:lnTo>
                    <a:pt x="132988" y="362974"/>
                  </a:lnTo>
                  <a:cubicBezTo>
                    <a:pt x="135665" y="362081"/>
                    <a:pt x="139235" y="362081"/>
                    <a:pt x="142805" y="362974"/>
                  </a:cubicBezTo>
                  <a:cubicBezTo>
                    <a:pt x="148161" y="365652"/>
                    <a:pt x="153516" y="368331"/>
                    <a:pt x="159764" y="370117"/>
                  </a:cubicBezTo>
                  <a:cubicBezTo>
                    <a:pt x="162441" y="371010"/>
                    <a:pt x="165119" y="373689"/>
                    <a:pt x="166904" y="376368"/>
                  </a:cubicBezTo>
                  <a:lnTo>
                    <a:pt x="185647" y="423695"/>
                  </a:lnTo>
                  <a:close/>
                  <a:moveTo>
                    <a:pt x="391822" y="269212"/>
                  </a:moveTo>
                  <a:lnTo>
                    <a:pt x="391822" y="269212"/>
                  </a:lnTo>
                  <a:lnTo>
                    <a:pt x="391822" y="269212"/>
                  </a:lnTo>
                  <a:close/>
                  <a:moveTo>
                    <a:pt x="201713" y="336185"/>
                  </a:moveTo>
                  <a:cubicBezTo>
                    <a:pt x="151731" y="336185"/>
                    <a:pt x="110674" y="295108"/>
                    <a:pt x="110674" y="245102"/>
                  </a:cubicBezTo>
                  <a:cubicBezTo>
                    <a:pt x="110674" y="195095"/>
                    <a:pt x="151731" y="154019"/>
                    <a:pt x="201713" y="154019"/>
                  </a:cubicBezTo>
                  <a:cubicBezTo>
                    <a:pt x="251694" y="154019"/>
                    <a:pt x="292751" y="195095"/>
                    <a:pt x="292751" y="245102"/>
                  </a:cubicBezTo>
                  <a:cubicBezTo>
                    <a:pt x="292751" y="295108"/>
                    <a:pt x="252587" y="336185"/>
                    <a:pt x="201713" y="336185"/>
                  </a:cubicBezTo>
                  <a:close/>
                  <a:moveTo>
                    <a:pt x="201713" y="176343"/>
                  </a:moveTo>
                  <a:cubicBezTo>
                    <a:pt x="164226" y="176343"/>
                    <a:pt x="132988" y="207597"/>
                    <a:pt x="132988" y="245102"/>
                  </a:cubicBezTo>
                  <a:cubicBezTo>
                    <a:pt x="132988" y="282606"/>
                    <a:pt x="164226" y="313860"/>
                    <a:pt x="201713" y="313860"/>
                  </a:cubicBezTo>
                  <a:cubicBezTo>
                    <a:pt x="239199" y="313860"/>
                    <a:pt x="270437" y="282606"/>
                    <a:pt x="270437" y="245102"/>
                  </a:cubicBezTo>
                  <a:cubicBezTo>
                    <a:pt x="271330" y="206704"/>
                    <a:pt x="240092" y="176343"/>
                    <a:pt x="201713" y="176343"/>
                  </a:cubicBezTo>
                  <a:close/>
                </a:path>
              </a:pathLst>
            </a:custGeom>
            <a:grpFill/>
            <a:ln w="8925" cap="flat">
              <a:noFill/>
              <a:prstDash val="solid"/>
              <a:miter/>
            </a:ln>
          </p:spPr>
          <p:txBody>
            <a:bodyPr rtlCol="0" anchor="ctr"/>
            <a:lstStyle/>
            <a:p>
              <a:endParaRPr lang="en-US" dirty="0">
                <a:latin typeface="Lato Light" panose="020F0302020204030203" pitchFamily="34" charset="77"/>
              </a:endParaRPr>
            </a:p>
          </p:txBody>
        </p:sp>
        <p:sp>
          <p:nvSpPr>
            <p:cNvPr id="53" name="Freeform 52">
              <a:extLst>
                <a:ext uri="{FF2B5EF4-FFF2-40B4-BE49-F238E27FC236}">
                  <a16:creationId xmlns:a16="http://schemas.microsoft.com/office/drawing/2014/main" id="{341B4606-E488-2398-E651-A9671AEA1B64}"/>
                </a:ext>
              </a:extLst>
            </p:cNvPr>
            <p:cNvSpPr/>
            <p:nvPr/>
          </p:nvSpPr>
          <p:spPr>
            <a:xfrm>
              <a:off x="2358072" y="3019127"/>
              <a:ext cx="656109" cy="742057"/>
            </a:xfrm>
            <a:custGeom>
              <a:avLst/>
              <a:gdLst>
                <a:gd name="connsiteX0" fmla="*/ 281148 w 656109"/>
                <a:gd name="connsiteY0" fmla="*/ 742057 h 742057"/>
                <a:gd name="connsiteX1" fmla="*/ 270437 w 656109"/>
                <a:gd name="connsiteY1" fmla="*/ 734020 h 742057"/>
                <a:gd name="connsiteX2" fmla="*/ 278470 w 656109"/>
                <a:gd name="connsiteY2" fmla="*/ 720626 h 742057"/>
                <a:gd name="connsiteX3" fmla="*/ 411457 w 656109"/>
                <a:gd name="connsiteY3" fmla="*/ 683121 h 742057"/>
                <a:gd name="connsiteX4" fmla="*/ 420383 w 656109"/>
                <a:gd name="connsiteY4" fmla="*/ 668834 h 742057"/>
                <a:gd name="connsiteX5" fmla="*/ 402532 w 656109"/>
                <a:gd name="connsiteY5" fmla="*/ 653653 h 742057"/>
                <a:gd name="connsiteX6" fmla="*/ 265975 w 656109"/>
                <a:gd name="connsiteY6" fmla="*/ 692051 h 742057"/>
                <a:gd name="connsiteX7" fmla="*/ 251694 w 656109"/>
                <a:gd name="connsiteY7" fmla="*/ 694730 h 742057"/>
                <a:gd name="connsiteX8" fmla="*/ 214208 w 656109"/>
                <a:gd name="connsiteY8" fmla="*/ 657225 h 742057"/>
                <a:gd name="connsiteX9" fmla="*/ 240091 w 656109"/>
                <a:gd name="connsiteY9" fmla="*/ 621506 h 742057"/>
                <a:gd name="connsiteX10" fmla="*/ 240091 w 656109"/>
                <a:gd name="connsiteY10" fmla="*/ 622399 h 742057"/>
                <a:gd name="connsiteX11" fmla="*/ 396285 w 656109"/>
                <a:gd name="connsiteY11" fmla="*/ 577751 h 742057"/>
                <a:gd name="connsiteX12" fmla="*/ 409673 w 656109"/>
                <a:gd name="connsiteY12" fmla="*/ 585788 h 742057"/>
                <a:gd name="connsiteX13" fmla="*/ 401640 w 656109"/>
                <a:gd name="connsiteY13" fmla="*/ 599182 h 742057"/>
                <a:gd name="connsiteX14" fmla="*/ 246339 w 656109"/>
                <a:gd name="connsiteY14" fmla="*/ 642938 h 742057"/>
                <a:gd name="connsiteX15" fmla="*/ 246339 w 656109"/>
                <a:gd name="connsiteY15" fmla="*/ 642938 h 742057"/>
                <a:gd name="connsiteX16" fmla="*/ 235629 w 656109"/>
                <a:gd name="connsiteY16" fmla="*/ 657225 h 742057"/>
                <a:gd name="connsiteX17" fmla="*/ 250802 w 656109"/>
                <a:gd name="connsiteY17" fmla="*/ 672405 h 742057"/>
                <a:gd name="connsiteX18" fmla="*/ 258835 w 656109"/>
                <a:gd name="connsiteY18" fmla="*/ 670620 h 742057"/>
                <a:gd name="connsiteX19" fmla="*/ 396285 w 656109"/>
                <a:gd name="connsiteY19" fmla="*/ 632222 h 742057"/>
                <a:gd name="connsiteX20" fmla="*/ 398069 w 656109"/>
                <a:gd name="connsiteY20" fmla="*/ 631329 h 742057"/>
                <a:gd name="connsiteX21" fmla="*/ 442696 w 656109"/>
                <a:gd name="connsiteY21" fmla="*/ 667941 h 742057"/>
                <a:gd name="connsiteX22" fmla="*/ 417705 w 656109"/>
                <a:gd name="connsiteY22" fmla="*/ 702766 h 742057"/>
                <a:gd name="connsiteX23" fmla="*/ 283825 w 656109"/>
                <a:gd name="connsiteY23" fmla="*/ 740271 h 742057"/>
                <a:gd name="connsiteX24" fmla="*/ 281148 w 656109"/>
                <a:gd name="connsiteY24" fmla="*/ 742057 h 742057"/>
                <a:gd name="connsiteX25" fmla="*/ 213315 w 656109"/>
                <a:gd name="connsiteY25" fmla="*/ 583109 h 742057"/>
                <a:gd name="connsiteX26" fmla="*/ 212423 w 656109"/>
                <a:gd name="connsiteY26" fmla="*/ 583109 h 742057"/>
                <a:gd name="connsiteX27" fmla="*/ 202605 w 656109"/>
                <a:gd name="connsiteY27" fmla="*/ 570607 h 742057"/>
                <a:gd name="connsiteX28" fmla="*/ 152623 w 656109"/>
                <a:gd name="connsiteY28" fmla="*/ 448270 h 742057"/>
                <a:gd name="connsiteX29" fmla="*/ 118707 w 656109"/>
                <a:gd name="connsiteY29" fmla="*/ 333077 h 742057"/>
                <a:gd name="connsiteX30" fmla="*/ 327559 w 656109"/>
                <a:gd name="connsiteY30" fmla="*/ 122337 h 742057"/>
                <a:gd name="connsiteX31" fmla="*/ 536412 w 656109"/>
                <a:gd name="connsiteY31" fmla="*/ 333077 h 742057"/>
                <a:gd name="connsiteX32" fmla="*/ 502496 w 656109"/>
                <a:gd name="connsiteY32" fmla="*/ 448270 h 742057"/>
                <a:gd name="connsiteX33" fmla="*/ 452514 w 656109"/>
                <a:gd name="connsiteY33" fmla="*/ 550962 h 742057"/>
                <a:gd name="connsiteX34" fmla="*/ 440019 w 656109"/>
                <a:gd name="connsiteY34" fmla="*/ 560784 h 742057"/>
                <a:gd name="connsiteX35" fmla="*/ 430201 w 656109"/>
                <a:gd name="connsiteY35" fmla="*/ 548283 h 742057"/>
                <a:gd name="connsiteX36" fmla="*/ 482860 w 656109"/>
                <a:gd name="connsiteY36" fmla="*/ 436662 h 742057"/>
                <a:gd name="connsiteX37" fmla="*/ 513206 w 656109"/>
                <a:gd name="connsiteY37" fmla="*/ 333970 h 742057"/>
                <a:gd name="connsiteX38" fmla="*/ 325775 w 656109"/>
                <a:gd name="connsiteY38" fmla="*/ 145554 h 742057"/>
                <a:gd name="connsiteX39" fmla="*/ 138343 w 656109"/>
                <a:gd name="connsiteY39" fmla="*/ 333970 h 742057"/>
                <a:gd name="connsiteX40" fmla="*/ 168689 w 656109"/>
                <a:gd name="connsiteY40" fmla="*/ 436662 h 742057"/>
                <a:gd name="connsiteX41" fmla="*/ 222241 w 656109"/>
                <a:gd name="connsiteY41" fmla="*/ 573286 h 742057"/>
                <a:gd name="connsiteX42" fmla="*/ 213315 w 656109"/>
                <a:gd name="connsiteY42" fmla="*/ 583109 h 742057"/>
                <a:gd name="connsiteX43" fmla="*/ 328452 w 656109"/>
                <a:gd name="connsiteY43" fmla="*/ 460772 h 742057"/>
                <a:gd name="connsiteX44" fmla="*/ 198142 w 656109"/>
                <a:gd name="connsiteY44" fmla="*/ 330398 h 742057"/>
                <a:gd name="connsiteX45" fmla="*/ 328452 w 656109"/>
                <a:gd name="connsiteY45" fmla="*/ 200025 h 742057"/>
                <a:gd name="connsiteX46" fmla="*/ 458762 w 656109"/>
                <a:gd name="connsiteY46" fmla="*/ 330398 h 742057"/>
                <a:gd name="connsiteX47" fmla="*/ 328452 w 656109"/>
                <a:gd name="connsiteY47" fmla="*/ 460772 h 742057"/>
                <a:gd name="connsiteX48" fmla="*/ 328452 w 656109"/>
                <a:gd name="connsiteY48" fmla="*/ 221456 h 742057"/>
                <a:gd name="connsiteX49" fmla="*/ 220455 w 656109"/>
                <a:gd name="connsiteY49" fmla="*/ 330398 h 742057"/>
                <a:gd name="connsiteX50" fmla="*/ 328452 w 656109"/>
                <a:gd name="connsiteY50" fmla="*/ 439340 h 742057"/>
                <a:gd name="connsiteX51" fmla="*/ 436449 w 656109"/>
                <a:gd name="connsiteY51" fmla="*/ 330398 h 742057"/>
                <a:gd name="connsiteX52" fmla="*/ 328452 w 656109"/>
                <a:gd name="connsiteY52" fmla="*/ 221456 h 742057"/>
                <a:gd name="connsiteX53" fmla="*/ 315957 w 656109"/>
                <a:gd name="connsiteY53" fmla="*/ 401836 h 742057"/>
                <a:gd name="connsiteX54" fmla="*/ 307031 w 656109"/>
                <a:gd name="connsiteY54" fmla="*/ 397371 h 742057"/>
                <a:gd name="connsiteX55" fmla="*/ 273115 w 656109"/>
                <a:gd name="connsiteY55" fmla="*/ 356294 h 742057"/>
                <a:gd name="connsiteX56" fmla="*/ 274900 w 656109"/>
                <a:gd name="connsiteY56" fmla="*/ 341114 h 742057"/>
                <a:gd name="connsiteX57" fmla="*/ 290073 w 656109"/>
                <a:gd name="connsiteY57" fmla="*/ 342900 h 742057"/>
                <a:gd name="connsiteX58" fmla="*/ 314171 w 656109"/>
                <a:gd name="connsiteY58" fmla="*/ 371475 h 742057"/>
                <a:gd name="connsiteX59" fmla="*/ 364153 w 656109"/>
                <a:gd name="connsiteY59" fmla="*/ 287536 h 742057"/>
                <a:gd name="connsiteX60" fmla="*/ 379327 w 656109"/>
                <a:gd name="connsiteY60" fmla="*/ 283964 h 742057"/>
                <a:gd name="connsiteX61" fmla="*/ 382897 w 656109"/>
                <a:gd name="connsiteY61" fmla="*/ 299145 h 742057"/>
                <a:gd name="connsiteX62" fmla="*/ 324882 w 656109"/>
                <a:gd name="connsiteY62" fmla="*/ 396478 h 742057"/>
                <a:gd name="connsiteX63" fmla="*/ 315957 w 656109"/>
                <a:gd name="connsiteY63" fmla="*/ 401836 h 742057"/>
                <a:gd name="connsiteX64" fmla="*/ 315957 w 656109"/>
                <a:gd name="connsiteY64" fmla="*/ 401836 h 742057"/>
                <a:gd name="connsiteX65" fmla="*/ 645301 w 656109"/>
                <a:gd name="connsiteY65" fmla="*/ 341114 h 742057"/>
                <a:gd name="connsiteX66" fmla="*/ 583717 w 656109"/>
                <a:gd name="connsiteY66" fmla="*/ 341114 h 742057"/>
                <a:gd name="connsiteX67" fmla="*/ 573006 w 656109"/>
                <a:gd name="connsiteY67" fmla="*/ 330398 h 742057"/>
                <a:gd name="connsiteX68" fmla="*/ 583717 w 656109"/>
                <a:gd name="connsiteY68" fmla="*/ 319683 h 742057"/>
                <a:gd name="connsiteX69" fmla="*/ 645301 w 656109"/>
                <a:gd name="connsiteY69" fmla="*/ 319683 h 742057"/>
                <a:gd name="connsiteX70" fmla="*/ 656012 w 656109"/>
                <a:gd name="connsiteY70" fmla="*/ 330398 h 742057"/>
                <a:gd name="connsiteX71" fmla="*/ 645301 w 656109"/>
                <a:gd name="connsiteY71" fmla="*/ 341114 h 742057"/>
                <a:gd name="connsiteX72" fmla="*/ 72295 w 656109"/>
                <a:gd name="connsiteY72" fmla="*/ 341114 h 742057"/>
                <a:gd name="connsiteX73" fmla="*/ 10710 w 656109"/>
                <a:gd name="connsiteY73" fmla="*/ 341114 h 742057"/>
                <a:gd name="connsiteX74" fmla="*/ 0 w 656109"/>
                <a:gd name="connsiteY74" fmla="*/ 330398 h 742057"/>
                <a:gd name="connsiteX75" fmla="*/ 10710 w 656109"/>
                <a:gd name="connsiteY75" fmla="*/ 319683 h 742057"/>
                <a:gd name="connsiteX76" fmla="*/ 72295 w 656109"/>
                <a:gd name="connsiteY76" fmla="*/ 319683 h 742057"/>
                <a:gd name="connsiteX77" fmla="*/ 83005 w 656109"/>
                <a:gd name="connsiteY77" fmla="*/ 330398 h 742057"/>
                <a:gd name="connsiteX78" fmla="*/ 72295 w 656109"/>
                <a:gd name="connsiteY78" fmla="*/ 341114 h 742057"/>
                <a:gd name="connsiteX79" fmla="*/ 549800 w 656109"/>
                <a:gd name="connsiteY79" fmla="*/ 212526 h 742057"/>
                <a:gd name="connsiteX80" fmla="*/ 539982 w 656109"/>
                <a:gd name="connsiteY80" fmla="*/ 207169 h 742057"/>
                <a:gd name="connsiteX81" fmla="*/ 543553 w 656109"/>
                <a:gd name="connsiteY81" fmla="*/ 191988 h 742057"/>
                <a:gd name="connsiteX82" fmla="*/ 597105 w 656109"/>
                <a:gd name="connsiteY82" fmla="*/ 160734 h 742057"/>
                <a:gd name="connsiteX83" fmla="*/ 612277 w 656109"/>
                <a:gd name="connsiteY83" fmla="*/ 165199 h 742057"/>
                <a:gd name="connsiteX84" fmla="*/ 607815 w 656109"/>
                <a:gd name="connsiteY84" fmla="*/ 180380 h 742057"/>
                <a:gd name="connsiteX85" fmla="*/ 554263 w 656109"/>
                <a:gd name="connsiteY85" fmla="*/ 211633 h 742057"/>
                <a:gd name="connsiteX86" fmla="*/ 549800 w 656109"/>
                <a:gd name="connsiteY86" fmla="*/ 212526 h 742057"/>
                <a:gd name="connsiteX87" fmla="*/ 106211 w 656109"/>
                <a:gd name="connsiteY87" fmla="*/ 212526 h 742057"/>
                <a:gd name="connsiteX88" fmla="*/ 100856 w 656109"/>
                <a:gd name="connsiteY88" fmla="*/ 210741 h 742057"/>
                <a:gd name="connsiteX89" fmla="*/ 47304 w 656109"/>
                <a:gd name="connsiteY89" fmla="*/ 179487 h 742057"/>
                <a:gd name="connsiteX90" fmla="*/ 42841 w 656109"/>
                <a:gd name="connsiteY90" fmla="*/ 164306 h 742057"/>
                <a:gd name="connsiteX91" fmla="*/ 58015 w 656109"/>
                <a:gd name="connsiteY91" fmla="*/ 159841 h 742057"/>
                <a:gd name="connsiteX92" fmla="*/ 111567 w 656109"/>
                <a:gd name="connsiteY92" fmla="*/ 191095 h 742057"/>
                <a:gd name="connsiteX93" fmla="*/ 116029 w 656109"/>
                <a:gd name="connsiteY93" fmla="*/ 206276 h 742057"/>
                <a:gd name="connsiteX94" fmla="*/ 106211 w 656109"/>
                <a:gd name="connsiteY94" fmla="*/ 212526 h 742057"/>
                <a:gd name="connsiteX95" fmla="*/ 456084 w 656109"/>
                <a:gd name="connsiteY95" fmla="*/ 117872 h 742057"/>
                <a:gd name="connsiteX96" fmla="*/ 450729 w 656109"/>
                <a:gd name="connsiteY96" fmla="*/ 116086 h 742057"/>
                <a:gd name="connsiteX97" fmla="*/ 446266 w 656109"/>
                <a:gd name="connsiteY97" fmla="*/ 100905 h 742057"/>
                <a:gd name="connsiteX98" fmla="*/ 477505 w 656109"/>
                <a:gd name="connsiteY98" fmla="*/ 47327 h 742057"/>
                <a:gd name="connsiteX99" fmla="*/ 492678 w 656109"/>
                <a:gd name="connsiteY99" fmla="*/ 42862 h 742057"/>
                <a:gd name="connsiteX100" fmla="*/ 497141 w 656109"/>
                <a:gd name="connsiteY100" fmla="*/ 58043 h 742057"/>
                <a:gd name="connsiteX101" fmla="*/ 465902 w 656109"/>
                <a:gd name="connsiteY101" fmla="*/ 111621 h 742057"/>
                <a:gd name="connsiteX102" fmla="*/ 456084 w 656109"/>
                <a:gd name="connsiteY102" fmla="*/ 117872 h 742057"/>
                <a:gd name="connsiteX103" fmla="*/ 199927 w 656109"/>
                <a:gd name="connsiteY103" fmla="*/ 117872 h 742057"/>
                <a:gd name="connsiteX104" fmla="*/ 190109 w 656109"/>
                <a:gd name="connsiteY104" fmla="*/ 112514 h 742057"/>
                <a:gd name="connsiteX105" fmla="*/ 158871 w 656109"/>
                <a:gd name="connsiteY105" fmla="*/ 58936 h 742057"/>
                <a:gd name="connsiteX106" fmla="*/ 163333 w 656109"/>
                <a:gd name="connsiteY106" fmla="*/ 43755 h 742057"/>
                <a:gd name="connsiteX107" fmla="*/ 178507 w 656109"/>
                <a:gd name="connsiteY107" fmla="*/ 48220 h 742057"/>
                <a:gd name="connsiteX108" fmla="*/ 209745 w 656109"/>
                <a:gd name="connsiteY108" fmla="*/ 101798 h 742057"/>
                <a:gd name="connsiteX109" fmla="*/ 205283 w 656109"/>
                <a:gd name="connsiteY109" fmla="*/ 116979 h 742057"/>
                <a:gd name="connsiteX110" fmla="*/ 199927 w 656109"/>
                <a:gd name="connsiteY110" fmla="*/ 117872 h 742057"/>
                <a:gd name="connsiteX111" fmla="*/ 328452 w 656109"/>
                <a:gd name="connsiteY111" fmla="*/ 83939 h 742057"/>
                <a:gd name="connsiteX112" fmla="*/ 317742 w 656109"/>
                <a:gd name="connsiteY112" fmla="*/ 73223 h 742057"/>
                <a:gd name="connsiteX113" fmla="*/ 317742 w 656109"/>
                <a:gd name="connsiteY113" fmla="*/ 10715 h 742057"/>
                <a:gd name="connsiteX114" fmla="*/ 328452 w 656109"/>
                <a:gd name="connsiteY114" fmla="*/ 0 h 742057"/>
                <a:gd name="connsiteX115" fmla="*/ 339163 w 656109"/>
                <a:gd name="connsiteY115" fmla="*/ 10715 h 742057"/>
                <a:gd name="connsiteX116" fmla="*/ 339163 w 656109"/>
                <a:gd name="connsiteY116" fmla="*/ 73223 h 742057"/>
                <a:gd name="connsiteX117" fmla="*/ 328452 w 656109"/>
                <a:gd name="connsiteY117" fmla="*/ 83939 h 742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656109" h="742057">
                  <a:moveTo>
                    <a:pt x="281148" y="742057"/>
                  </a:moveTo>
                  <a:cubicBezTo>
                    <a:pt x="276685" y="742057"/>
                    <a:pt x="272223" y="738485"/>
                    <a:pt x="270437" y="734020"/>
                  </a:cubicBezTo>
                  <a:cubicBezTo>
                    <a:pt x="268652" y="727770"/>
                    <a:pt x="272223" y="722412"/>
                    <a:pt x="278470" y="720626"/>
                  </a:cubicBezTo>
                  <a:lnTo>
                    <a:pt x="411457" y="683121"/>
                  </a:lnTo>
                  <a:cubicBezTo>
                    <a:pt x="416813" y="681335"/>
                    <a:pt x="420383" y="675084"/>
                    <a:pt x="420383" y="668834"/>
                  </a:cubicBezTo>
                  <a:cubicBezTo>
                    <a:pt x="420383" y="659011"/>
                    <a:pt x="411457" y="651867"/>
                    <a:pt x="402532" y="653653"/>
                  </a:cubicBezTo>
                  <a:lnTo>
                    <a:pt x="265975" y="692051"/>
                  </a:lnTo>
                  <a:cubicBezTo>
                    <a:pt x="264190" y="692944"/>
                    <a:pt x="257049" y="694730"/>
                    <a:pt x="251694" y="694730"/>
                  </a:cubicBezTo>
                  <a:cubicBezTo>
                    <a:pt x="231166" y="694730"/>
                    <a:pt x="214208" y="677763"/>
                    <a:pt x="214208" y="657225"/>
                  </a:cubicBezTo>
                  <a:cubicBezTo>
                    <a:pt x="214208" y="640258"/>
                    <a:pt x="224918" y="625971"/>
                    <a:pt x="240091" y="621506"/>
                  </a:cubicBezTo>
                  <a:lnTo>
                    <a:pt x="240091" y="622399"/>
                  </a:lnTo>
                  <a:cubicBezTo>
                    <a:pt x="252587" y="617934"/>
                    <a:pt x="287395" y="608112"/>
                    <a:pt x="396285" y="577751"/>
                  </a:cubicBezTo>
                  <a:cubicBezTo>
                    <a:pt x="402532" y="575965"/>
                    <a:pt x="407887" y="579537"/>
                    <a:pt x="409673" y="585788"/>
                  </a:cubicBezTo>
                  <a:cubicBezTo>
                    <a:pt x="411457" y="592038"/>
                    <a:pt x="407887" y="597396"/>
                    <a:pt x="401640" y="599182"/>
                  </a:cubicBezTo>
                  <a:cubicBezTo>
                    <a:pt x="349873" y="613469"/>
                    <a:pt x="250802" y="642045"/>
                    <a:pt x="246339" y="642938"/>
                  </a:cubicBezTo>
                  <a:cubicBezTo>
                    <a:pt x="246339" y="642938"/>
                    <a:pt x="246339" y="642938"/>
                    <a:pt x="246339" y="642938"/>
                  </a:cubicBezTo>
                  <a:cubicBezTo>
                    <a:pt x="240091" y="644723"/>
                    <a:pt x="235629" y="650974"/>
                    <a:pt x="235629" y="657225"/>
                  </a:cubicBezTo>
                  <a:cubicBezTo>
                    <a:pt x="235629" y="665262"/>
                    <a:pt x="242769" y="672405"/>
                    <a:pt x="250802" y="672405"/>
                  </a:cubicBezTo>
                  <a:cubicBezTo>
                    <a:pt x="251694" y="672405"/>
                    <a:pt x="256157" y="671512"/>
                    <a:pt x="258835" y="670620"/>
                  </a:cubicBezTo>
                  <a:lnTo>
                    <a:pt x="396285" y="632222"/>
                  </a:lnTo>
                  <a:cubicBezTo>
                    <a:pt x="396285" y="632222"/>
                    <a:pt x="398069" y="632222"/>
                    <a:pt x="398069" y="631329"/>
                  </a:cubicBezTo>
                  <a:cubicBezTo>
                    <a:pt x="421275" y="626864"/>
                    <a:pt x="442696" y="644723"/>
                    <a:pt x="442696" y="667941"/>
                  </a:cubicBezTo>
                  <a:cubicBezTo>
                    <a:pt x="442696" y="684014"/>
                    <a:pt x="432878" y="697409"/>
                    <a:pt x="417705" y="702766"/>
                  </a:cubicBezTo>
                  <a:lnTo>
                    <a:pt x="283825" y="740271"/>
                  </a:lnTo>
                  <a:cubicBezTo>
                    <a:pt x="282933" y="741164"/>
                    <a:pt x="282040" y="742057"/>
                    <a:pt x="281148" y="742057"/>
                  </a:cubicBezTo>
                  <a:close/>
                  <a:moveTo>
                    <a:pt x="213315" y="583109"/>
                  </a:moveTo>
                  <a:cubicBezTo>
                    <a:pt x="213315" y="583109"/>
                    <a:pt x="212423" y="583109"/>
                    <a:pt x="212423" y="583109"/>
                  </a:cubicBezTo>
                  <a:cubicBezTo>
                    <a:pt x="206175" y="582215"/>
                    <a:pt x="201712" y="576858"/>
                    <a:pt x="202605" y="570607"/>
                  </a:cubicBezTo>
                  <a:cubicBezTo>
                    <a:pt x="206175" y="541139"/>
                    <a:pt x="193679" y="511671"/>
                    <a:pt x="152623" y="448270"/>
                  </a:cubicBezTo>
                  <a:cubicBezTo>
                    <a:pt x="130310" y="414337"/>
                    <a:pt x="118707" y="374154"/>
                    <a:pt x="118707" y="333077"/>
                  </a:cubicBezTo>
                  <a:cubicBezTo>
                    <a:pt x="118707" y="216991"/>
                    <a:pt x="212423" y="122337"/>
                    <a:pt x="327559" y="122337"/>
                  </a:cubicBezTo>
                  <a:cubicBezTo>
                    <a:pt x="442696" y="122337"/>
                    <a:pt x="536412" y="216991"/>
                    <a:pt x="536412" y="333077"/>
                  </a:cubicBezTo>
                  <a:cubicBezTo>
                    <a:pt x="536412" y="374154"/>
                    <a:pt x="524809" y="413444"/>
                    <a:pt x="502496" y="448270"/>
                  </a:cubicBezTo>
                  <a:cubicBezTo>
                    <a:pt x="469472" y="498276"/>
                    <a:pt x="456084" y="527745"/>
                    <a:pt x="452514" y="550962"/>
                  </a:cubicBezTo>
                  <a:cubicBezTo>
                    <a:pt x="451621" y="557212"/>
                    <a:pt x="446266" y="561677"/>
                    <a:pt x="440019" y="560784"/>
                  </a:cubicBezTo>
                  <a:cubicBezTo>
                    <a:pt x="433771" y="559891"/>
                    <a:pt x="429308" y="554534"/>
                    <a:pt x="430201" y="548283"/>
                  </a:cubicBezTo>
                  <a:cubicBezTo>
                    <a:pt x="433771" y="520601"/>
                    <a:pt x="448051" y="490240"/>
                    <a:pt x="482860" y="436662"/>
                  </a:cubicBezTo>
                  <a:cubicBezTo>
                    <a:pt x="502496" y="406301"/>
                    <a:pt x="513206" y="370582"/>
                    <a:pt x="513206" y="333970"/>
                  </a:cubicBezTo>
                  <a:cubicBezTo>
                    <a:pt x="513206" y="230386"/>
                    <a:pt x="429308" y="145554"/>
                    <a:pt x="325775" y="145554"/>
                  </a:cubicBezTo>
                  <a:cubicBezTo>
                    <a:pt x="222241" y="145554"/>
                    <a:pt x="138343" y="230386"/>
                    <a:pt x="138343" y="333970"/>
                  </a:cubicBezTo>
                  <a:cubicBezTo>
                    <a:pt x="138343" y="370582"/>
                    <a:pt x="149053" y="406301"/>
                    <a:pt x="168689" y="436662"/>
                  </a:cubicBezTo>
                  <a:cubicBezTo>
                    <a:pt x="212423" y="504527"/>
                    <a:pt x="225811" y="538460"/>
                    <a:pt x="222241" y="573286"/>
                  </a:cubicBezTo>
                  <a:cubicBezTo>
                    <a:pt x="224026" y="578644"/>
                    <a:pt x="219563" y="583109"/>
                    <a:pt x="213315" y="583109"/>
                  </a:cubicBezTo>
                  <a:close/>
                  <a:moveTo>
                    <a:pt x="328452" y="460772"/>
                  </a:moveTo>
                  <a:cubicBezTo>
                    <a:pt x="257049" y="460772"/>
                    <a:pt x="198142" y="401836"/>
                    <a:pt x="198142" y="330398"/>
                  </a:cubicBezTo>
                  <a:cubicBezTo>
                    <a:pt x="198142" y="258068"/>
                    <a:pt x="256157" y="200025"/>
                    <a:pt x="328452" y="200025"/>
                  </a:cubicBezTo>
                  <a:cubicBezTo>
                    <a:pt x="399855" y="200025"/>
                    <a:pt x="458762" y="258961"/>
                    <a:pt x="458762" y="330398"/>
                  </a:cubicBezTo>
                  <a:cubicBezTo>
                    <a:pt x="457869" y="401836"/>
                    <a:pt x="399855" y="460772"/>
                    <a:pt x="328452" y="460772"/>
                  </a:cubicBezTo>
                  <a:close/>
                  <a:moveTo>
                    <a:pt x="328452" y="221456"/>
                  </a:moveTo>
                  <a:cubicBezTo>
                    <a:pt x="268652" y="221456"/>
                    <a:pt x="220455" y="270569"/>
                    <a:pt x="220455" y="330398"/>
                  </a:cubicBezTo>
                  <a:cubicBezTo>
                    <a:pt x="220455" y="390227"/>
                    <a:pt x="268652" y="439340"/>
                    <a:pt x="328452" y="439340"/>
                  </a:cubicBezTo>
                  <a:cubicBezTo>
                    <a:pt x="388252" y="439340"/>
                    <a:pt x="436449" y="390227"/>
                    <a:pt x="436449" y="330398"/>
                  </a:cubicBezTo>
                  <a:cubicBezTo>
                    <a:pt x="435556" y="270569"/>
                    <a:pt x="387359" y="221456"/>
                    <a:pt x="328452" y="221456"/>
                  </a:cubicBezTo>
                  <a:close/>
                  <a:moveTo>
                    <a:pt x="315957" y="401836"/>
                  </a:moveTo>
                  <a:cubicBezTo>
                    <a:pt x="312387" y="401836"/>
                    <a:pt x="309709" y="400050"/>
                    <a:pt x="307031" y="397371"/>
                  </a:cubicBezTo>
                  <a:lnTo>
                    <a:pt x="273115" y="356294"/>
                  </a:lnTo>
                  <a:cubicBezTo>
                    <a:pt x="269545" y="351830"/>
                    <a:pt x="269545" y="344686"/>
                    <a:pt x="274900" y="341114"/>
                  </a:cubicBezTo>
                  <a:cubicBezTo>
                    <a:pt x="279363" y="337542"/>
                    <a:pt x="286503" y="337542"/>
                    <a:pt x="290073" y="342900"/>
                  </a:cubicBezTo>
                  <a:lnTo>
                    <a:pt x="314171" y="371475"/>
                  </a:lnTo>
                  <a:lnTo>
                    <a:pt x="364153" y="287536"/>
                  </a:lnTo>
                  <a:cubicBezTo>
                    <a:pt x="367723" y="282178"/>
                    <a:pt x="373971" y="280392"/>
                    <a:pt x="379327" y="283964"/>
                  </a:cubicBezTo>
                  <a:cubicBezTo>
                    <a:pt x="384681" y="286643"/>
                    <a:pt x="386467" y="293787"/>
                    <a:pt x="382897" y="299145"/>
                  </a:cubicBezTo>
                  <a:lnTo>
                    <a:pt x="324882" y="396478"/>
                  </a:lnTo>
                  <a:cubicBezTo>
                    <a:pt x="323989" y="399157"/>
                    <a:pt x="320419" y="401836"/>
                    <a:pt x="315957" y="401836"/>
                  </a:cubicBezTo>
                  <a:cubicBezTo>
                    <a:pt x="316849" y="401836"/>
                    <a:pt x="315957" y="401836"/>
                    <a:pt x="315957" y="401836"/>
                  </a:cubicBezTo>
                  <a:close/>
                  <a:moveTo>
                    <a:pt x="645301" y="341114"/>
                  </a:moveTo>
                  <a:lnTo>
                    <a:pt x="583717" y="341114"/>
                  </a:lnTo>
                  <a:cubicBezTo>
                    <a:pt x="577469" y="341114"/>
                    <a:pt x="573006" y="335756"/>
                    <a:pt x="573006" y="330398"/>
                  </a:cubicBezTo>
                  <a:cubicBezTo>
                    <a:pt x="573006" y="324148"/>
                    <a:pt x="578361" y="319683"/>
                    <a:pt x="583717" y="319683"/>
                  </a:cubicBezTo>
                  <a:lnTo>
                    <a:pt x="645301" y="319683"/>
                  </a:lnTo>
                  <a:cubicBezTo>
                    <a:pt x="651549" y="319683"/>
                    <a:pt x="656012" y="325041"/>
                    <a:pt x="656012" y="330398"/>
                  </a:cubicBezTo>
                  <a:cubicBezTo>
                    <a:pt x="656904" y="336649"/>
                    <a:pt x="651549" y="341114"/>
                    <a:pt x="645301" y="341114"/>
                  </a:cubicBezTo>
                  <a:close/>
                  <a:moveTo>
                    <a:pt x="72295" y="341114"/>
                  </a:moveTo>
                  <a:lnTo>
                    <a:pt x="10710" y="341114"/>
                  </a:lnTo>
                  <a:cubicBezTo>
                    <a:pt x="4463" y="341114"/>
                    <a:pt x="0" y="335756"/>
                    <a:pt x="0" y="330398"/>
                  </a:cubicBezTo>
                  <a:cubicBezTo>
                    <a:pt x="0" y="324148"/>
                    <a:pt x="5355" y="319683"/>
                    <a:pt x="10710" y="319683"/>
                  </a:cubicBezTo>
                  <a:lnTo>
                    <a:pt x="72295" y="319683"/>
                  </a:lnTo>
                  <a:cubicBezTo>
                    <a:pt x="78543" y="319683"/>
                    <a:pt x="83005" y="325041"/>
                    <a:pt x="83005" y="330398"/>
                  </a:cubicBezTo>
                  <a:cubicBezTo>
                    <a:pt x="83005" y="336649"/>
                    <a:pt x="78543" y="341114"/>
                    <a:pt x="72295" y="341114"/>
                  </a:cubicBezTo>
                  <a:close/>
                  <a:moveTo>
                    <a:pt x="549800" y="212526"/>
                  </a:moveTo>
                  <a:cubicBezTo>
                    <a:pt x="546230" y="212526"/>
                    <a:pt x="542660" y="210741"/>
                    <a:pt x="539982" y="207169"/>
                  </a:cubicBezTo>
                  <a:cubicBezTo>
                    <a:pt x="537305" y="201811"/>
                    <a:pt x="539090" y="195560"/>
                    <a:pt x="543553" y="191988"/>
                  </a:cubicBezTo>
                  <a:lnTo>
                    <a:pt x="597105" y="160734"/>
                  </a:lnTo>
                  <a:cubicBezTo>
                    <a:pt x="602460" y="158055"/>
                    <a:pt x="608707" y="159841"/>
                    <a:pt x="612277" y="165199"/>
                  </a:cubicBezTo>
                  <a:cubicBezTo>
                    <a:pt x="614955" y="170557"/>
                    <a:pt x="613170" y="176808"/>
                    <a:pt x="607815" y="180380"/>
                  </a:cubicBezTo>
                  <a:lnTo>
                    <a:pt x="554263" y="211633"/>
                  </a:lnTo>
                  <a:cubicBezTo>
                    <a:pt x="553370" y="211633"/>
                    <a:pt x="551585" y="212526"/>
                    <a:pt x="549800" y="212526"/>
                  </a:cubicBezTo>
                  <a:close/>
                  <a:moveTo>
                    <a:pt x="106211" y="212526"/>
                  </a:moveTo>
                  <a:cubicBezTo>
                    <a:pt x="104426" y="212526"/>
                    <a:pt x="102641" y="211633"/>
                    <a:pt x="100856" y="210741"/>
                  </a:cubicBezTo>
                  <a:lnTo>
                    <a:pt x="47304" y="179487"/>
                  </a:lnTo>
                  <a:cubicBezTo>
                    <a:pt x="41949" y="176808"/>
                    <a:pt x="40164" y="169664"/>
                    <a:pt x="42841" y="164306"/>
                  </a:cubicBezTo>
                  <a:cubicBezTo>
                    <a:pt x="45519" y="158948"/>
                    <a:pt x="52659" y="157163"/>
                    <a:pt x="58015" y="159841"/>
                  </a:cubicBezTo>
                  <a:lnTo>
                    <a:pt x="111567" y="191095"/>
                  </a:lnTo>
                  <a:cubicBezTo>
                    <a:pt x="116922" y="193774"/>
                    <a:pt x="118707" y="200918"/>
                    <a:pt x="116029" y="206276"/>
                  </a:cubicBezTo>
                  <a:cubicBezTo>
                    <a:pt x="114244" y="210741"/>
                    <a:pt x="109781" y="212526"/>
                    <a:pt x="106211" y="212526"/>
                  </a:cubicBezTo>
                  <a:close/>
                  <a:moveTo>
                    <a:pt x="456084" y="117872"/>
                  </a:moveTo>
                  <a:cubicBezTo>
                    <a:pt x="454299" y="117872"/>
                    <a:pt x="452514" y="116979"/>
                    <a:pt x="450729" y="116086"/>
                  </a:cubicBezTo>
                  <a:cubicBezTo>
                    <a:pt x="445374" y="113407"/>
                    <a:pt x="443589" y="106263"/>
                    <a:pt x="446266" y="100905"/>
                  </a:cubicBezTo>
                  <a:lnTo>
                    <a:pt x="477505" y="47327"/>
                  </a:lnTo>
                  <a:cubicBezTo>
                    <a:pt x="480183" y="41969"/>
                    <a:pt x="487323" y="40184"/>
                    <a:pt x="492678" y="42862"/>
                  </a:cubicBezTo>
                  <a:cubicBezTo>
                    <a:pt x="498033" y="45541"/>
                    <a:pt x="499818" y="52685"/>
                    <a:pt x="497141" y="58043"/>
                  </a:cubicBezTo>
                  <a:lnTo>
                    <a:pt x="465902" y="111621"/>
                  </a:lnTo>
                  <a:cubicBezTo>
                    <a:pt x="463225" y="116086"/>
                    <a:pt x="459654" y="117872"/>
                    <a:pt x="456084" y="117872"/>
                  </a:cubicBezTo>
                  <a:close/>
                  <a:moveTo>
                    <a:pt x="199927" y="117872"/>
                  </a:moveTo>
                  <a:cubicBezTo>
                    <a:pt x="196357" y="117872"/>
                    <a:pt x="192787" y="116086"/>
                    <a:pt x="190109" y="112514"/>
                  </a:cubicBezTo>
                  <a:lnTo>
                    <a:pt x="158871" y="58936"/>
                  </a:lnTo>
                  <a:cubicBezTo>
                    <a:pt x="156193" y="53578"/>
                    <a:pt x="157978" y="46434"/>
                    <a:pt x="163333" y="43755"/>
                  </a:cubicBezTo>
                  <a:cubicBezTo>
                    <a:pt x="168689" y="41077"/>
                    <a:pt x="174936" y="42862"/>
                    <a:pt x="178507" y="48220"/>
                  </a:cubicBezTo>
                  <a:lnTo>
                    <a:pt x="209745" y="101798"/>
                  </a:lnTo>
                  <a:cubicBezTo>
                    <a:pt x="212423" y="107156"/>
                    <a:pt x="210638" y="114300"/>
                    <a:pt x="205283" y="116979"/>
                  </a:cubicBezTo>
                  <a:cubicBezTo>
                    <a:pt x="203497" y="117872"/>
                    <a:pt x="201712" y="117872"/>
                    <a:pt x="199927" y="117872"/>
                  </a:cubicBezTo>
                  <a:close/>
                  <a:moveTo>
                    <a:pt x="328452" y="83939"/>
                  </a:moveTo>
                  <a:cubicBezTo>
                    <a:pt x="322204" y="83939"/>
                    <a:pt x="317742" y="78581"/>
                    <a:pt x="317742" y="73223"/>
                  </a:cubicBezTo>
                  <a:lnTo>
                    <a:pt x="317742" y="10715"/>
                  </a:lnTo>
                  <a:cubicBezTo>
                    <a:pt x="317742" y="4465"/>
                    <a:pt x="323097" y="0"/>
                    <a:pt x="328452" y="0"/>
                  </a:cubicBezTo>
                  <a:cubicBezTo>
                    <a:pt x="334700" y="0"/>
                    <a:pt x="339163" y="5358"/>
                    <a:pt x="339163" y="10715"/>
                  </a:cubicBezTo>
                  <a:lnTo>
                    <a:pt x="339163" y="73223"/>
                  </a:lnTo>
                  <a:cubicBezTo>
                    <a:pt x="339163" y="78581"/>
                    <a:pt x="333807" y="83939"/>
                    <a:pt x="328452" y="83939"/>
                  </a:cubicBezTo>
                  <a:close/>
                </a:path>
              </a:pathLst>
            </a:custGeom>
            <a:grpFill/>
            <a:ln w="8925" cap="flat">
              <a:noFill/>
              <a:prstDash val="solid"/>
              <a:miter/>
            </a:ln>
          </p:spPr>
          <p:txBody>
            <a:bodyPr rtlCol="0" anchor="ctr"/>
            <a:lstStyle/>
            <a:p>
              <a:endParaRPr lang="en-US" dirty="0">
                <a:latin typeface="Lato Light" panose="020F0302020204030203" pitchFamily="34" charset="77"/>
              </a:endParaRPr>
            </a:p>
          </p:txBody>
        </p:sp>
        <p:sp>
          <p:nvSpPr>
            <p:cNvPr id="54" name="Freeform 53">
              <a:extLst>
                <a:ext uri="{FF2B5EF4-FFF2-40B4-BE49-F238E27FC236}">
                  <a16:creationId xmlns:a16="http://schemas.microsoft.com/office/drawing/2014/main" id="{168D1908-5511-EE4E-1064-F714F9F8BD54}"/>
                </a:ext>
              </a:extLst>
            </p:cNvPr>
            <p:cNvSpPr/>
            <p:nvPr/>
          </p:nvSpPr>
          <p:spPr>
            <a:xfrm>
              <a:off x="6557439" y="3056631"/>
              <a:ext cx="771498" cy="625078"/>
            </a:xfrm>
            <a:custGeom>
              <a:avLst/>
              <a:gdLst>
                <a:gd name="connsiteX0" fmla="*/ 762223 w 771498"/>
                <a:gd name="connsiteY0" fmla="*/ 625078 h 625078"/>
                <a:gd name="connsiteX1" fmla="*/ 10711 w 771498"/>
                <a:gd name="connsiteY1" fmla="*/ 625078 h 625078"/>
                <a:gd name="connsiteX2" fmla="*/ 0 w 771498"/>
                <a:gd name="connsiteY2" fmla="*/ 614363 h 625078"/>
                <a:gd name="connsiteX3" fmla="*/ 10711 w 771498"/>
                <a:gd name="connsiteY3" fmla="*/ 603647 h 625078"/>
                <a:gd name="connsiteX4" fmla="*/ 79435 w 771498"/>
                <a:gd name="connsiteY4" fmla="*/ 603647 h 625078"/>
                <a:gd name="connsiteX5" fmla="*/ 79435 w 771498"/>
                <a:gd name="connsiteY5" fmla="*/ 452735 h 625078"/>
                <a:gd name="connsiteX6" fmla="*/ 90146 w 771498"/>
                <a:gd name="connsiteY6" fmla="*/ 442020 h 625078"/>
                <a:gd name="connsiteX7" fmla="*/ 193680 w 771498"/>
                <a:gd name="connsiteY7" fmla="*/ 442020 h 625078"/>
                <a:gd name="connsiteX8" fmla="*/ 204390 w 771498"/>
                <a:gd name="connsiteY8" fmla="*/ 452735 h 625078"/>
                <a:gd name="connsiteX9" fmla="*/ 204390 w 771498"/>
                <a:gd name="connsiteY9" fmla="*/ 602754 h 625078"/>
                <a:gd name="connsiteX10" fmla="*/ 240984 w 771498"/>
                <a:gd name="connsiteY10" fmla="*/ 602754 h 625078"/>
                <a:gd name="connsiteX11" fmla="*/ 240984 w 771498"/>
                <a:gd name="connsiteY11" fmla="*/ 292001 h 625078"/>
                <a:gd name="connsiteX12" fmla="*/ 251694 w 771498"/>
                <a:gd name="connsiteY12" fmla="*/ 281285 h 625078"/>
                <a:gd name="connsiteX13" fmla="*/ 355228 w 771498"/>
                <a:gd name="connsiteY13" fmla="*/ 281285 h 625078"/>
                <a:gd name="connsiteX14" fmla="*/ 365939 w 771498"/>
                <a:gd name="connsiteY14" fmla="*/ 292001 h 625078"/>
                <a:gd name="connsiteX15" fmla="*/ 365939 w 771498"/>
                <a:gd name="connsiteY15" fmla="*/ 602754 h 625078"/>
                <a:gd name="connsiteX16" fmla="*/ 402532 w 771498"/>
                <a:gd name="connsiteY16" fmla="*/ 602754 h 625078"/>
                <a:gd name="connsiteX17" fmla="*/ 402532 w 771498"/>
                <a:gd name="connsiteY17" fmla="*/ 361652 h 625078"/>
                <a:gd name="connsiteX18" fmla="*/ 413243 w 771498"/>
                <a:gd name="connsiteY18" fmla="*/ 350937 h 625078"/>
                <a:gd name="connsiteX19" fmla="*/ 516776 w 771498"/>
                <a:gd name="connsiteY19" fmla="*/ 350937 h 625078"/>
                <a:gd name="connsiteX20" fmla="*/ 527487 w 771498"/>
                <a:gd name="connsiteY20" fmla="*/ 361652 h 625078"/>
                <a:gd name="connsiteX21" fmla="*/ 527487 w 771498"/>
                <a:gd name="connsiteY21" fmla="*/ 602754 h 625078"/>
                <a:gd name="connsiteX22" fmla="*/ 564081 w 771498"/>
                <a:gd name="connsiteY22" fmla="*/ 602754 h 625078"/>
                <a:gd name="connsiteX23" fmla="*/ 564081 w 771498"/>
                <a:gd name="connsiteY23" fmla="*/ 197346 h 625078"/>
                <a:gd name="connsiteX24" fmla="*/ 574791 w 771498"/>
                <a:gd name="connsiteY24" fmla="*/ 186631 h 625078"/>
                <a:gd name="connsiteX25" fmla="*/ 678325 w 771498"/>
                <a:gd name="connsiteY25" fmla="*/ 186631 h 625078"/>
                <a:gd name="connsiteX26" fmla="*/ 689036 w 771498"/>
                <a:gd name="connsiteY26" fmla="*/ 197346 h 625078"/>
                <a:gd name="connsiteX27" fmla="*/ 689036 w 771498"/>
                <a:gd name="connsiteY27" fmla="*/ 602754 h 625078"/>
                <a:gd name="connsiteX28" fmla="*/ 760438 w 771498"/>
                <a:gd name="connsiteY28" fmla="*/ 602754 h 625078"/>
                <a:gd name="connsiteX29" fmla="*/ 771148 w 771498"/>
                <a:gd name="connsiteY29" fmla="*/ 613470 h 625078"/>
                <a:gd name="connsiteX30" fmla="*/ 762223 w 771498"/>
                <a:gd name="connsiteY30" fmla="*/ 625078 h 625078"/>
                <a:gd name="connsiteX31" fmla="*/ 587287 w 771498"/>
                <a:gd name="connsiteY31" fmla="*/ 602754 h 625078"/>
                <a:gd name="connsiteX32" fmla="*/ 668507 w 771498"/>
                <a:gd name="connsiteY32" fmla="*/ 602754 h 625078"/>
                <a:gd name="connsiteX33" fmla="*/ 668507 w 771498"/>
                <a:gd name="connsiteY33" fmla="*/ 208062 h 625078"/>
                <a:gd name="connsiteX34" fmla="*/ 587287 w 771498"/>
                <a:gd name="connsiteY34" fmla="*/ 208062 h 625078"/>
                <a:gd name="connsiteX35" fmla="*/ 587287 w 771498"/>
                <a:gd name="connsiteY35" fmla="*/ 602754 h 625078"/>
                <a:gd name="connsiteX36" fmla="*/ 424845 w 771498"/>
                <a:gd name="connsiteY36" fmla="*/ 602754 h 625078"/>
                <a:gd name="connsiteX37" fmla="*/ 506066 w 771498"/>
                <a:gd name="connsiteY37" fmla="*/ 602754 h 625078"/>
                <a:gd name="connsiteX38" fmla="*/ 506066 w 771498"/>
                <a:gd name="connsiteY38" fmla="*/ 372368 h 625078"/>
                <a:gd name="connsiteX39" fmla="*/ 424845 w 771498"/>
                <a:gd name="connsiteY39" fmla="*/ 372368 h 625078"/>
                <a:gd name="connsiteX40" fmla="*/ 424845 w 771498"/>
                <a:gd name="connsiteY40" fmla="*/ 602754 h 625078"/>
                <a:gd name="connsiteX41" fmla="*/ 263297 w 771498"/>
                <a:gd name="connsiteY41" fmla="*/ 602754 h 625078"/>
                <a:gd name="connsiteX42" fmla="*/ 344518 w 771498"/>
                <a:gd name="connsiteY42" fmla="*/ 602754 h 625078"/>
                <a:gd name="connsiteX43" fmla="*/ 344518 w 771498"/>
                <a:gd name="connsiteY43" fmla="*/ 303609 h 625078"/>
                <a:gd name="connsiteX44" fmla="*/ 263297 w 771498"/>
                <a:gd name="connsiteY44" fmla="*/ 303609 h 625078"/>
                <a:gd name="connsiteX45" fmla="*/ 263297 w 771498"/>
                <a:gd name="connsiteY45" fmla="*/ 602754 h 625078"/>
                <a:gd name="connsiteX46" fmla="*/ 100856 w 771498"/>
                <a:gd name="connsiteY46" fmla="*/ 602754 h 625078"/>
                <a:gd name="connsiteX47" fmla="*/ 182076 w 771498"/>
                <a:gd name="connsiteY47" fmla="*/ 602754 h 625078"/>
                <a:gd name="connsiteX48" fmla="*/ 182076 w 771498"/>
                <a:gd name="connsiteY48" fmla="*/ 463451 h 625078"/>
                <a:gd name="connsiteX49" fmla="*/ 100856 w 771498"/>
                <a:gd name="connsiteY49" fmla="*/ 463451 h 625078"/>
                <a:gd name="connsiteX50" fmla="*/ 100856 w 771498"/>
                <a:gd name="connsiteY50" fmla="*/ 602754 h 625078"/>
                <a:gd name="connsiteX51" fmla="*/ 141912 w 771498"/>
                <a:gd name="connsiteY51" fmla="*/ 343793 h 625078"/>
                <a:gd name="connsiteX52" fmla="*/ 100856 w 771498"/>
                <a:gd name="connsiteY52" fmla="*/ 302717 h 625078"/>
                <a:gd name="connsiteX53" fmla="*/ 141912 w 771498"/>
                <a:gd name="connsiteY53" fmla="*/ 261640 h 625078"/>
                <a:gd name="connsiteX54" fmla="*/ 162441 w 771498"/>
                <a:gd name="connsiteY54" fmla="*/ 266998 h 625078"/>
                <a:gd name="connsiteX55" fmla="*/ 267760 w 771498"/>
                <a:gd name="connsiteY55" fmla="*/ 166985 h 625078"/>
                <a:gd name="connsiteX56" fmla="*/ 263297 w 771498"/>
                <a:gd name="connsiteY56" fmla="*/ 148233 h 625078"/>
                <a:gd name="connsiteX57" fmla="*/ 304354 w 771498"/>
                <a:gd name="connsiteY57" fmla="*/ 107156 h 625078"/>
                <a:gd name="connsiteX58" fmla="*/ 345410 w 771498"/>
                <a:gd name="connsiteY58" fmla="*/ 148233 h 625078"/>
                <a:gd name="connsiteX59" fmla="*/ 344518 w 771498"/>
                <a:gd name="connsiteY59" fmla="*/ 155377 h 625078"/>
                <a:gd name="connsiteX60" fmla="*/ 435556 w 771498"/>
                <a:gd name="connsiteY60" fmla="*/ 199132 h 625078"/>
                <a:gd name="connsiteX61" fmla="*/ 465902 w 771498"/>
                <a:gd name="connsiteY61" fmla="*/ 185738 h 625078"/>
                <a:gd name="connsiteX62" fmla="*/ 483753 w 771498"/>
                <a:gd name="connsiteY62" fmla="*/ 189309 h 625078"/>
                <a:gd name="connsiteX63" fmla="*/ 594427 w 771498"/>
                <a:gd name="connsiteY63" fmla="*/ 63401 h 625078"/>
                <a:gd name="connsiteX64" fmla="*/ 588179 w 771498"/>
                <a:gd name="connsiteY64" fmla="*/ 41077 h 625078"/>
                <a:gd name="connsiteX65" fmla="*/ 629236 w 771498"/>
                <a:gd name="connsiteY65" fmla="*/ 0 h 625078"/>
                <a:gd name="connsiteX66" fmla="*/ 670292 w 771498"/>
                <a:gd name="connsiteY66" fmla="*/ 41077 h 625078"/>
                <a:gd name="connsiteX67" fmla="*/ 629236 w 771498"/>
                <a:gd name="connsiteY67" fmla="*/ 82153 h 625078"/>
                <a:gd name="connsiteX68" fmla="*/ 611385 w 771498"/>
                <a:gd name="connsiteY68" fmla="*/ 78581 h 625078"/>
                <a:gd name="connsiteX69" fmla="*/ 500711 w 771498"/>
                <a:gd name="connsiteY69" fmla="*/ 204490 h 625078"/>
                <a:gd name="connsiteX70" fmla="*/ 506959 w 771498"/>
                <a:gd name="connsiteY70" fmla="*/ 226814 h 625078"/>
                <a:gd name="connsiteX71" fmla="*/ 465902 w 771498"/>
                <a:gd name="connsiteY71" fmla="*/ 267891 h 625078"/>
                <a:gd name="connsiteX72" fmla="*/ 424845 w 771498"/>
                <a:gd name="connsiteY72" fmla="*/ 226814 h 625078"/>
                <a:gd name="connsiteX73" fmla="*/ 425738 w 771498"/>
                <a:gd name="connsiteY73" fmla="*/ 219670 h 625078"/>
                <a:gd name="connsiteX74" fmla="*/ 334700 w 771498"/>
                <a:gd name="connsiteY74" fmla="*/ 175915 h 625078"/>
                <a:gd name="connsiteX75" fmla="*/ 304354 w 771498"/>
                <a:gd name="connsiteY75" fmla="*/ 189309 h 625078"/>
                <a:gd name="connsiteX76" fmla="*/ 283825 w 771498"/>
                <a:gd name="connsiteY76" fmla="*/ 183952 h 625078"/>
                <a:gd name="connsiteX77" fmla="*/ 178507 w 771498"/>
                <a:gd name="connsiteY77" fmla="*/ 283964 h 625078"/>
                <a:gd name="connsiteX78" fmla="*/ 182969 w 771498"/>
                <a:gd name="connsiteY78" fmla="*/ 302717 h 625078"/>
                <a:gd name="connsiteX79" fmla="*/ 141912 w 771498"/>
                <a:gd name="connsiteY79" fmla="*/ 343793 h 625078"/>
                <a:gd name="connsiteX80" fmla="*/ 141912 w 771498"/>
                <a:gd name="connsiteY80" fmla="*/ 284857 h 625078"/>
                <a:gd name="connsiteX81" fmla="*/ 123169 w 771498"/>
                <a:gd name="connsiteY81" fmla="*/ 303609 h 625078"/>
                <a:gd name="connsiteX82" fmla="*/ 141912 w 771498"/>
                <a:gd name="connsiteY82" fmla="*/ 322362 h 625078"/>
                <a:gd name="connsiteX83" fmla="*/ 160656 w 771498"/>
                <a:gd name="connsiteY83" fmla="*/ 303609 h 625078"/>
                <a:gd name="connsiteX84" fmla="*/ 156193 w 771498"/>
                <a:gd name="connsiteY84" fmla="*/ 291108 h 625078"/>
                <a:gd name="connsiteX85" fmla="*/ 156193 w 771498"/>
                <a:gd name="connsiteY85" fmla="*/ 291108 h 625078"/>
                <a:gd name="connsiteX86" fmla="*/ 156193 w 771498"/>
                <a:gd name="connsiteY86" fmla="*/ 291108 h 625078"/>
                <a:gd name="connsiteX87" fmla="*/ 141912 w 771498"/>
                <a:gd name="connsiteY87" fmla="*/ 284857 h 625078"/>
                <a:gd name="connsiteX88" fmla="*/ 448052 w 771498"/>
                <a:gd name="connsiteY88" fmla="*/ 219670 h 625078"/>
                <a:gd name="connsiteX89" fmla="*/ 447159 w 771498"/>
                <a:gd name="connsiteY89" fmla="*/ 225921 h 625078"/>
                <a:gd name="connsiteX90" fmla="*/ 465902 w 771498"/>
                <a:gd name="connsiteY90" fmla="*/ 244674 h 625078"/>
                <a:gd name="connsiteX91" fmla="*/ 484645 w 771498"/>
                <a:gd name="connsiteY91" fmla="*/ 225921 h 625078"/>
                <a:gd name="connsiteX92" fmla="*/ 478397 w 771498"/>
                <a:gd name="connsiteY92" fmla="*/ 212527 h 625078"/>
                <a:gd name="connsiteX93" fmla="*/ 478397 w 771498"/>
                <a:gd name="connsiteY93" fmla="*/ 212527 h 625078"/>
                <a:gd name="connsiteX94" fmla="*/ 478397 w 771498"/>
                <a:gd name="connsiteY94" fmla="*/ 212527 h 625078"/>
                <a:gd name="connsiteX95" fmla="*/ 466795 w 771498"/>
                <a:gd name="connsiteY95" fmla="*/ 208062 h 625078"/>
                <a:gd name="connsiteX96" fmla="*/ 450729 w 771498"/>
                <a:gd name="connsiteY96" fmla="*/ 216992 h 625078"/>
                <a:gd name="connsiteX97" fmla="*/ 449836 w 771498"/>
                <a:gd name="connsiteY97" fmla="*/ 218777 h 625078"/>
                <a:gd name="connsiteX98" fmla="*/ 448052 w 771498"/>
                <a:gd name="connsiteY98" fmla="*/ 219670 h 625078"/>
                <a:gd name="connsiteX99" fmla="*/ 290073 w 771498"/>
                <a:gd name="connsiteY99" fmla="*/ 161627 h 625078"/>
                <a:gd name="connsiteX100" fmla="*/ 303461 w 771498"/>
                <a:gd name="connsiteY100" fmla="*/ 166985 h 625078"/>
                <a:gd name="connsiteX101" fmla="*/ 320419 w 771498"/>
                <a:gd name="connsiteY101" fmla="*/ 156270 h 625078"/>
                <a:gd name="connsiteX102" fmla="*/ 320419 w 771498"/>
                <a:gd name="connsiteY102" fmla="*/ 156270 h 625078"/>
                <a:gd name="connsiteX103" fmla="*/ 320419 w 771498"/>
                <a:gd name="connsiteY103" fmla="*/ 156270 h 625078"/>
                <a:gd name="connsiteX104" fmla="*/ 322204 w 771498"/>
                <a:gd name="connsiteY104" fmla="*/ 148233 h 625078"/>
                <a:gd name="connsiteX105" fmla="*/ 303461 w 771498"/>
                <a:gd name="connsiteY105" fmla="*/ 129480 h 625078"/>
                <a:gd name="connsiteX106" fmla="*/ 284718 w 771498"/>
                <a:gd name="connsiteY106" fmla="*/ 148233 h 625078"/>
                <a:gd name="connsiteX107" fmla="*/ 290073 w 771498"/>
                <a:gd name="connsiteY107" fmla="*/ 161627 h 625078"/>
                <a:gd name="connsiteX108" fmla="*/ 290073 w 771498"/>
                <a:gd name="connsiteY108" fmla="*/ 161627 h 625078"/>
                <a:gd name="connsiteX109" fmla="*/ 290073 w 771498"/>
                <a:gd name="connsiteY109" fmla="*/ 161627 h 625078"/>
                <a:gd name="connsiteX110" fmla="*/ 627451 w 771498"/>
                <a:gd name="connsiteY110" fmla="*/ 23217 h 625078"/>
                <a:gd name="connsiteX111" fmla="*/ 608708 w 771498"/>
                <a:gd name="connsiteY111" fmla="*/ 41970 h 625078"/>
                <a:gd name="connsiteX112" fmla="*/ 627451 w 771498"/>
                <a:gd name="connsiteY112" fmla="*/ 60722 h 625078"/>
                <a:gd name="connsiteX113" fmla="*/ 646194 w 771498"/>
                <a:gd name="connsiteY113" fmla="*/ 41970 h 625078"/>
                <a:gd name="connsiteX114" fmla="*/ 627451 w 771498"/>
                <a:gd name="connsiteY114" fmla="*/ 23217 h 625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Lst>
              <a:rect l="l" t="t" r="r" b="b"/>
              <a:pathLst>
                <a:path w="771498" h="625078">
                  <a:moveTo>
                    <a:pt x="762223" y="625078"/>
                  </a:moveTo>
                  <a:lnTo>
                    <a:pt x="10711" y="625078"/>
                  </a:lnTo>
                  <a:cubicBezTo>
                    <a:pt x="4463" y="625078"/>
                    <a:pt x="0" y="619721"/>
                    <a:pt x="0" y="614363"/>
                  </a:cubicBezTo>
                  <a:cubicBezTo>
                    <a:pt x="0" y="608112"/>
                    <a:pt x="5355" y="603647"/>
                    <a:pt x="10711" y="603647"/>
                  </a:cubicBezTo>
                  <a:lnTo>
                    <a:pt x="79435" y="603647"/>
                  </a:lnTo>
                  <a:lnTo>
                    <a:pt x="79435" y="452735"/>
                  </a:lnTo>
                  <a:cubicBezTo>
                    <a:pt x="79435" y="446484"/>
                    <a:pt x="84791" y="442020"/>
                    <a:pt x="90146" y="442020"/>
                  </a:cubicBezTo>
                  <a:lnTo>
                    <a:pt x="193680" y="442020"/>
                  </a:lnTo>
                  <a:cubicBezTo>
                    <a:pt x="199927" y="442020"/>
                    <a:pt x="204390" y="447377"/>
                    <a:pt x="204390" y="452735"/>
                  </a:cubicBezTo>
                  <a:lnTo>
                    <a:pt x="204390" y="602754"/>
                  </a:lnTo>
                  <a:lnTo>
                    <a:pt x="240984" y="602754"/>
                  </a:lnTo>
                  <a:lnTo>
                    <a:pt x="240984" y="292001"/>
                  </a:lnTo>
                  <a:cubicBezTo>
                    <a:pt x="240984" y="285750"/>
                    <a:pt x="246339" y="281285"/>
                    <a:pt x="251694" y="281285"/>
                  </a:cubicBezTo>
                  <a:lnTo>
                    <a:pt x="355228" y="281285"/>
                  </a:lnTo>
                  <a:cubicBezTo>
                    <a:pt x="361476" y="281285"/>
                    <a:pt x="365939" y="286643"/>
                    <a:pt x="365939" y="292001"/>
                  </a:cubicBezTo>
                  <a:lnTo>
                    <a:pt x="365939" y="602754"/>
                  </a:lnTo>
                  <a:lnTo>
                    <a:pt x="402532" y="602754"/>
                  </a:lnTo>
                  <a:lnTo>
                    <a:pt x="402532" y="361652"/>
                  </a:lnTo>
                  <a:cubicBezTo>
                    <a:pt x="402532" y="355402"/>
                    <a:pt x="407888" y="350937"/>
                    <a:pt x="413243" y="350937"/>
                  </a:cubicBezTo>
                  <a:lnTo>
                    <a:pt x="516776" y="350937"/>
                  </a:lnTo>
                  <a:cubicBezTo>
                    <a:pt x="523024" y="350937"/>
                    <a:pt x="527487" y="356295"/>
                    <a:pt x="527487" y="361652"/>
                  </a:cubicBezTo>
                  <a:lnTo>
                    <a:pt x="527487" y="602754"/>
                  </a:lnTo>
                  <a:lnTo>
                    <a:pt x="564081" y="602754"/>
                  </a:lnTo>
                  <a:lnTo>
                    <a:pt x="564081" y="197346"/>
                  </a:lnTo>
                  <a:cubicBezTo>
                    <a:pt x="564081" y="191096"/>
                    <a:pt x="569436" y="186631"/>
                    <a:pt x="574791" y="186631"/>
                  </a:cubicBezTo>
                  <a:lnTo>
                    <a:pt x="678325" y="186631"/>
                  </a:lnTo>
                  <a:cubicBezTo>
                    <a:pt x="684573" y="186631"/>
                    <a:pt x="689036" y="191988"/>
                    <a:pt x="689036" y="197346"/>
                  </a:cubicBezTo>
                  <a:lnTo>
                    <a:pt x="689036" y="602754"/>
                  </a:lnTo>
                  <a:lnTo>
                    <a:pt x="760438" y="602754"/>
                  </a:lnTo>
                  <a:cubicBezTo>
                    <a:pt x="766686" y="602754"/>
                    <a:pt x="771148" y="608112"/>
                    <a:pt x="771148" y="613470"/>
                  </a:cubicBezTo>
                  <a:cubicBezTo>
                    <a:pt x="772933" y="619721"/>
                    <a:pt x="767578" y="625078"/>
                    <a:pt x="762223" y="625078"/>
                  </a:cubicBezTo>
                  <a:close/>
                  <a:moveTo>
                    <a:pt x="587287" y="602754"/>
                  </a:moveTo>
                  <a:lnTo>
                    <a:pt x="668507" y="602754"/>
                  </a:lnTo>
                  <a:lnTo>
                    <a:pt x="668507" y="208062"/>
                  </a:lnTo>
                  <a:lnTo>
                    <a:pt x="587287" y="208062"/>
                  </a:lnTo>
                  <a:lnTo>
                    <a:pt x="587287" y="602754"/>
                  </a:lnTo>
                  <a:close/>
                  <a:moveTo>
                    <a:pt x="424845" y="602754"/>
                  </a:moveTo>
                  <a:lnTo>
                    <a:pt x="506066" y="602754"/>
                  </a:lnTo>
                  <a:lnTo>
                    <a:pt x="506066" y="372368"/>
                  </a:lnTo>
                  <a:lnTo>
                    <a:pt x="424845" y="372368"/>
                  </a:lnTo>
                  <a:lnTo>
                    <a:pt x="424845" y="602754"/>
                  </a:lnTo>
                  <a:close/>
                  <a:moveTo>
                    <a:pt x="263297" y="602754"/>
                  </a:moveTo>
                  <a:lnTo>
                    <a:pt x="344518" y="602754"/>
                  </a:lnTo>
                  <a:lnTo>
                    <a:pt x="344518" y="303609"/>
                  </a:lnTo>
                  <a:lnTo>
                    <a:pt x="263297" y="303609"/>
                  </a:lnTo>
                  <a:lnTo>
                    <a:pt x="263297" y="602754"/>
                  </a:lnTo>
                  <a:close/>
                  <a:moveTo>
                    <a:pt x="100856" y="602754"/>
                  </a:moveTo>
                  <a:lnTo>
                    <a:pt x="182076" y="602754"/>
                  </a:lnTo>
                  <a:lnTo>
                    <a:pt x="182076" y="463451"/>
                  </a:lnTo>
                  <a:lnTo>
                    <a:pt x="100856" y="463451"/>
                  </a:lnTo>
                  <a:lnTo>
                    <a:pt x="100856" y="602754"/>
                  </a:lnTo>
                  <a:close/>
                  <a:moveTo>
                    <a:pt x="141912" y="343793"/>
                  </a:moveTo>
                  <a:cubicBezTo>
                    <a:pt x="119599" y="343793"/>
                    <a:pt x="100856" y="325934"/>
                    <a:pt x="100856" y="302717"/>
                  </a:cubicBezTo>
                  <a:cubicBezTo>
                    <a:pt x="100856" y="279499"/>
                    <a:pt x="118707" y="261640"/>
                    <a:pt x="141912" y="261640"/>
                  </a:cubicBezTo>
                  <a:cubicBezTo>
                    <a:pt x="149053" y="261640"/>
                    <a:pt x="156193" y="263426"/>
                    <a:pt x="162441" y="266998"/>
                  </a:cubicBezTo>
                  <a:lnTo>
                    <a:pt x="267760" y="166985"/>
                  </a:lnTo>
                  <a:cubicBezTo>
                    <a:pt x="265082" y="161627"/>
                    <a:pt x="263297" y="154484"/>
                    <a:pt x="263297" y="148233"/>
                  </a:cubicBezTo>
                  <a:cubicBezTo>
                    <a:pt x="263297" y="125909"/>
                    <a:pt x="281148" y="107156"/>
                    <a:pt x="304354" y="107156"/>
                  </a:cubicBezTo>
                  <a:cubicBezTo>
                    <a:pt x="326667" y="107156"/>
                    <a:pt x="345410" y="125016"/>
                    <a:pt x="345410" y="148233"/>
                  </a:cubicBezTo>
                  <a:cubicBezTo>
                    <a:pt x="345410" y="150912"/>
                    <a:pt x="345410" y="152698"/>
                    <a:pt x="344518" y="155377"/>
                  </a:cubicBezTo>
                  <a:lnTo>
                    <a:pt x="435556" y="199132"/>
                  </a:lnTo>
                  <a:cubicBezTo>
                    <a:pt x="442696" y="191096"/>
                    <a:pt x="454299" y="185738"/>
                    <a:pt x="465902" y="185738"/>
                  </a:cubicBezTo>
                  <a:cubicBezTo>
                    <a:pt x="472150" y="185738"/>
                    <a:pt x="478397" y="187523"/>
                    <a:pt x="483753" y="189309"/>
                  </a:cubicBezTo>
                  <a:lnTo>
                    <a:pt x="594427" y="63401"/>
                  </a:lnTo>
                  <a:cubicBezTo>
                    <a:pt x="589964" y="57150"/>
                    <a:pt x="588179" y="49113"/>
                    <a:pt x="588179" y="41077"/>
                  </a:cubicBezTo>
                  <a:cubicBezTo>
                    <a:pt x="588179" y="18752"/>
                    <a:pt x="606030" y="0"/>
                    <a:pt x="629236" y="0"/>
                  </a:cubicBezTo>
                  <a:cubicBezTo>
                    <a:pt x="651549" y="0"/>
                    <a:pt x="670292" y="17859"/>
                    <a:pt x="670292" y="41077"/>
                  </a:cubicBezTo>
                  <a:cubicBezTo>
                    <a:pt x="670292" y="63401"/>
                    <a:pt x="652441" y="82153"/>
                    <a:pt x="629236" y="82153"/>
                  </a:cubicBezTo>
                  <a:cubicBezTo>
                    <a:pt x="622988" y="82153"/>
                    <a:pt x="616740" y="80367"/>
                    <a:pt x="611385" y="78581"/>
                  </a:cubicBezTo>
                  <a:lnTo>
                    <a:pt x="500711" y="204490"/>
                  </a:lnTo>
                  <a:cubicBezTo>
                    <a:pt x="505173" y="210741"/>
                    <a:pt x="506959" y="218777"/>
                    <a:pt x="506959" y="226814"/>
                  </a:cubicBezTo>
                  <a:cubicBezTo>
                    <a:pt x="506959" y="249139"/>
                    <a:pt x="489108" y="267891"/>
                    <a:pt x="465902" y="267891"/>
                  </a:cubicBezTo>
                  <a:cubicBezTo>
                    <a:pt x="443589" y="267891"/>
                    <a:pt x="424845" y="250031"/>
                    <a:pt x="424845" y="226814"/>
                  </a:cubicBezTo>
                  <a:cubicBezTo>
                    <a:pt x="424845" y="224135"/>
                    <a:pt x="424845" y="222349"/>
                    <a:pt x="425738" y="219670"/>
                  </a:cubicBezTo>
                  <a:lnTo>
                    <a:pt x="334700" y="175915"/>
                  </a:lnTo>
                  <a:cubicBezTo>
                    <a:pt x="327560" y="183952"/>
                    <a:pt x="315956" y="189309"/>
                    <a:pt x="304354" y="189309"/>
                  </a:cubicBezTo>
                  <a:cubicBezTo>
                    <a:pt x="297213" y="189309"/>
                    <a:pt x="290073" y="187523"/>
                    <a:pt x="283825" y="183952"/>
                  </a:cubicBezTo>
                  <a:lnTo>
                    <a:pt x="178507" y="283964"/>
                  </a:lnTo>
                  <a:cubicBezTo>
                    <a:pt x="181184" y="289322"/>
                    <a:pt x="182969" y="296466"/>
                    <a:pt x="182969" y="302717"/>
                  </a:cubicBezTo>
                  <a:cubicBezTo>
                    <a:pt x="182076" y="325934"/>
                    <a:pt x="164226" y="343793"/>
                    <a:pt x="141912" y="343793"/>
                  </a:cubicBezTo>
                  <a:close/>
                  <a:moveTo>
                    <a:pt x="141912" y="284857"/>
                  </a:moveTo>
                  <a:cubicBezTo>
                    <a:pt x="132095" y="284857"/>
                    <a:pt x="123169" y="292894"/>
                    <a:pt x="123169" y="303609"/>
                  </a:cubicBezTo>
                  <a:cubicBezTo>
                    <a:pt x="123169" y="314325"/>
                    <a:pt x="131202" y="322362"/>
                    <a:pt x="141912" y="322362"/>
                  </a:cubicBezTo>
                  <a:cubicBezTo>
                    <a:pt x="151731" y="322362"/>
                    <a:pt x="160656" y="314325"/>
                    <a:pt x="160656" y="303609"/>
                  </a:cubicBezTo>
                  <a:cubicBezTo>
                    <a:pt x="160656" y="299145"/>
                    <a:pt x="158871" y="294680"/>
                    <a:pt x="156193" y="291108"/>
                  </a:cubicBezTo>
                  <a:cubicBezTo>
                    <a:pt x="156193" y="291108"/>
                    <a:pt x="156193" y="291108"/>
                    <a:pt x="156193" y="291108"/>
                  </a:cubicBezTo>
                  <a:cubicBezTo>
                    <a:pt x="156193" y="291108"/>
                    <a:pt x="156193" y="291108"/>
                    <a:pt x="156193" y="291108"/>
                  </a:cubicBezTo>
                  <a:cubicBezTo>
                    <a:pt x="150838" y="286643"/>
                    <a:pt x="146375" y="284857"/>
                    <a:pt x="141912" y="284857"/>
                  </a:cubicBezTo>
                  <a:close/>
                  <a:moveTo>
                    <a:pt x="448052" y="219670"/>
                  </a:moveTo>
                  <a:cubicBezTo>
                    <a:pt x="447159" y="221456"/>
                    <a:pt x="447159" y="224135"/>
                    <a:pt x="447159" y="225921"/>
                  </a:cubicBezTo>
                  <a:cubicBezTo>
                    <a:pt x="447159" y="235744"/>
                    <a:pt x="455192" y="244674"/>
                    <a:pt x="465902" y="244674"/>
                  </a:cubicBezTo>
                  <a:cubicBezTo>
                    <a:pt x="475720" y="244674"/>
                    <a:pt x="484645" y="236637"/>
                    <a:pt x="484645" y="225921"/>
                  </a:cubicBezTo>
                  <a:cubicBezTo>
                    <a:pt x="484645" y="220563"/>
                    <a:pt x="481968" y="216099"/>
                    <a:pt x="478397" y="212527"/>
                  </a:cubicBezTo>
                  <a:cubicBezTo>
                    <a:pt x="478397" y="212527"/>
                    <a:pt x="478397" y="212527"/>
                    <a:pt x="478397" y="212527"/>
                  </a:cubicBezTo>
                  <a:cubicBezTo>
                    <a:pt x="478397" y="212527"/>
                    <a:pt x="478397" y="212527"/>
                    <a:pt x="478397" y="212527"/>
                  </a:cubicBezTo>
                  <a:cubicBezTo>
                    <a:pt x="474828" y="209848"/>
                    <a:pt x="471257" y="208062"/>
                    <a:pt x="466795" y="208062"/>
                  </a:cubicBezTo>
                  <a:cubicBezTo>
                    <a:pt x="459654" y="208062"/>
                    <a:pt x="454299" y="211634"/>
                    <a:pt x="450729" y="216992"/>
                  </a:cubicBezTo>
                  <a:cubicBezTo>
                    <a:pt x="450729" y="217885"/>
                    <a:pt x="450729" y="217885"/>
                    <a:pt x="449836" y="218777"/>
                  </a:cubicBezTo>
                  <a:cubicBezTo>
                    <a:pt x="448944" y="218777"/>
                    <a:pt x="448052" y="219670"/>
                    <a:pt x="448052" y="219670"/>
                  </a:cubicBezTo>
                  <a:close/>
                  <a:moveTo>
                    <a:pt x="290073" y="161627"/>
                  </a:moveTo>
                  <a:cubicBezTo>
                    <a:pt x="293643" y="165199"/>
                    <a:pt x="298106" y="166985"/>
                    <a:pt x="303461" y="166985"/>
                  </a:cubicBezTo>
                  <a:cubicBezTo>
                    <a:pt x="310601" y="166985"/>
                    <a:pt x="316849" y="162520"/>
                    <a:pt x="320419" y="156270"/>
                  </a:cubicBezTo>
                  <a:cubicBezTo>
                    <a:pt x="320419" y="156270"/>
                    <a:pt x="320419" y="156270"/>
                    <a:pt x="320419" y="156270"/>
                  </a:cubicBezTo>
                  <a:cubicBezTo>
                    <a:pt x="320419" y="156270"/>
                    <a:pt x="320419" y="156270"/>
                    <a:pt x="320419" y="156270"/>
                  </a:cubicBezTo>
                  <a:cubicBezTo>
                    <a:pt x="321312" y="153591"/>
                    <a:pt x="322204" y="150912"/>
                    <a:pt x="322204" y="148233"/>
                  </a:cubicBezTo>
                  <a:cubicBezTo>
                    <a:pt x="322204" y="138410"/>
                    <a:pt x="314172" y="129480"/>
                    <a:pt x="303461" y="129480"/>
                  </a:cubicBezTo>
                  <a:cubicBezTo>
                    <a:pt x="293643" y="129480"/>
                    <a:pt x="284718" y="137517"/>
                    <a:pt x="284718" y="148233"/>
                  </a:cubicBezTo>
                  <a:cubicBezTo>
                    <a:pt x="284718" y="153591"/>
                    <a:pt x="286503" y="158056"/>
                    <a:pt x="290073" y="161627"/>
                  </a:cubicBezTo>
                  <a:cubicBezTo>
                    <a:pt x="290073" y="161627"/>
                    <a:pt x="290073" y="161627"/>
                    <a:pt x="290073" y="161627"/>
                  </a:cubicBezTo>
                  <a:cubicBezTo>
                    <a:pt x="290073" y="161627"/>
                    <a:pt x="290073" y="161627"/>
                    <a:pt x="290073" y="161627"/>
                  </a:cubicBezTo>
                  <a:close/>
                  <a:moveTo>
                    <a:pt x="627451" y="23217"/>
                  </a:moveTo>
                  <a:cubicBezTo>
                    <a:pt x="617633" y="23217"/>
                    <a:pt x="608708" y="31254"/>
                    <a:pt x="608708" y="41970"/>
                  </a:cubicBezTo>
                  <a:cubicBezTo>
                    <a:pt x="608708" y="52685"/>
                    <a:pt x="616740" y="60722"/>
                    <a:pt x="627451" y="60722"/>
                  </a:cubicBezTo>
                  <a:cubicBezTo>
                    <a:pt x="637268" y="60722"/>
                    <a:pt x="646194" y="52685"/>
                    <a:pt x="646194" y="41970"/>
                  </a:cubicBezTo>
                  <a:cubicBezTo>
                    <a:pt x="646194" y="31254"/>
                    <a:pt x="638161" y="23217"/>
                    <a:pt x="627451" y="23217"/>
                  </a:cubicBezTo>
                  <a:close/>
                </a:path>
              </a:pathLst>
            </a:custGeom>
            <a:grpFill/>
            <a:ln w="8925" cap="flat">
              <a:noFill/>
              <a:prstDash val="solid"/>
              <a:miter/>
            </a:ln>
          </p:spPr>
          <p:txBody>
            <a:bodyPr rtlCol="0" anchor="ctr"/>
            <a:lstStyle/>
            <a:p>
              <a:endParaRPr lang="en-US" dirty="0">
                <a:latin typeface="Lato Light" panose="020F0302020204030203" pitchFamily="34" charset="77"/>
              </a:endParaRPr>
            </a:p>
          </p:txBody>
        </p:sp>
        <p:grpSp>
          <p:nvGrpSpPr>
            <p:cNvPr id="55" name="Graphic 2">
              <a:extLst>
                <a:ext uri="{FF2B5EF4-FFF2-40B4-BE49-F238E27FC236}">
                  <a16:creationId xmlns:a16="http://schemas.microsoft.com/office/drawing/2014/main" id="{401AB7E1-75B0-20CA-0C58-3031C81D7873}"/>
                </a:ext>
              </a:extLst>
            </p:cNvPr>
            <p:cNvGrpSpPr/>
            <p:nvPr/>
          </p:nvGrpSpPr>
          <p:grpSpPr>
            <a:xfrm>
              <a:off x="8809523" y="3030735"/>
              <a:ext cx="570774" cy="666268"/>
              <a:chOff x="8809523" y="3030735"/>
              <a:chExt cx="570774" cy="666268"/>
            </a:xfrm>
            <a:grpFill/>
          </p:grpSpPr>
          <p:sp>
            <p:nvSpPr>
              <p:cNvPr id="56" name="Freeform 55">
                <a:extLst>
                  <a:ext uri="{FF2B5EF4-FFF2-40B4-BE49-F238E27FC236}">
                    <a16:creationId xmlns:a16="http://schemas.microsoft.com/office/drawing/2014/main" id="{513EB4E2-205B-EF4F-EC27-0386FD10A8EB}"/>
                  </a:ext>
                </a:extLst>
              </p:cNvPr>
              <p:cNvSpPr/>
              <p:nvPr/>
            </p:nvSpPr>
            <p:spPr>
              <a:xfrm>
                <a:off x="8810192" y="3295947"/>
                <a:ext cx="568657" cy="400942"/>
              </a:xfrm>
              <a:custGeom>
                <a:avLst/>
                <a:gdLst>
                  <a:gd name="connsiteX0" fmla="*/ 558725 w 568657"/>
                  <a:gd name="connsiteY0" fmla="*/ 400943 h 400942"/>
                  <a:gd name="connsiteX1" fmla="*/ 10711 w 568657"/>
                  <a:gd name="connsiteY1" fmla="*/ 400943 h 400942"/>
                  <a:gd name="connsiteX2" fmla="*/ 0 w 568657"/>
                  <a:gd name="connsiteY2" fmla="*/ 390227 h 400942"/>
                  <a:gd name="connsiteX3" fmla="*/ 0 w 568657"/>
                  <a:gd name="connsiteY3" fmla="*/ 10715 h 400942"/>
                  <a:gd name="connsiteX4" fmla="*/ 10711 w 568657"/>
                  <a:gd name="connsiteY4" fmla="*/ 0 h 400942"/>
                  <a:gd name="connsiteX5" fmla="*/ 21421 w 568657"/>
                  <a:gd name="connsiteY5" fmla="*/ 10715 h 400942"/>
                  <a:gd name="connsiteX6" fmla="*/ 21421 w 568657"/>
                  <a:gd name="connsiteY6" fmla="*/ 378619 h 400942"/>
                  <a:gd name="connsiteX7" fmla="*/ 547123 w 568657"/>
                  <a:gd name="connsiteY7" fmla="*/ 378619 h 400942"/>
                  <a:gd name="connsiteX8" fmla="*/ 547123 w 568657"/>
                  <a:gd name="connsiteY8" fmla="*/ 10715 h 400942"/>
                  <a:gd name="connsiteX9" fmla="*/ 557833 w 568657"/>
                  <a:gd name="connsiteY9" fmla="*/ 0 h 400942"/>
                  <a:gd name="connsiteX10" fmla="*/ 568544 w 568657"/>
                  <a:gd name="connsiteY10" fmla="*/ 10715 h 400942"/>
                  <a:gd name="connsiteX11" fmla="*/ 568544 w 568657"/>
                  <a:gd name="connsiteY11" fmla="*/ 390227 h 400942"/>
                  <a:gd name="connsiteX12" fmla="*/ 558725 w 568657"/>
                  <a:gd name="connsiteY12" fmla="*/ 400943 h 400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68657" h="400942">
                    <a:moveTo>
                      <a:pt x="558725" y="400943"/>
                    </a:moveTo>
                    <a:lnTo>
                      <a:pt x="10711" y="400943"/>
                    </a:lnTo>
                    <a:cubicBezTo>
                      <a:pt x="4463" y="400943"/>
                      <a:pt x="0" y="395585"/>
                      <a:pt x="0" y="390227"/>
                    </a:cubicBezTo>
                    <a:lnTo>
                      <a:pt x="0" y="10715"/>
                    </a:lnTo>
                    <a:cubicBezTo>
                      <a:pt x="0" y="4465"/>
                      <a:pt x="5356" y="0"/>
                      <a:pt x="10711" y="0"/>
                    </a:cubicBezTo>
                    <a:cubicBezTo>
                      <a:pt x="16958" y="0"/>
                      <a:pt x="21421" y="5358"/>
                      <a:pt x="21421" y="10715"/>
                    </a:cubicBezTo>
                    <a:lnTo>
                      <a:pt x="21421" y="378619"/>
                    </a:lnTo>
                    <a:lnTo>
                      <a:pt x="547123" y="378619"/>
                    </a:lnTo>
                    <a:lnTo>
                      <a:pt x="547123" y="10715"/>
                    </a:lnTo>
                    <a:cubicBezTo>
                      <a:pt x="547123" y="4465"/>
                      <a:pt x="552478" y="0"/>
                      <a:pt x="557833" y="0"/>
                    </a:cubicBezTo>
                    <a:cubicBezTo>
                      <a:pt x="564082" y="0"/>
                      <a:pt x="568544" y="5358"/>
                      <a:pt x="568544" y="10715"/>
                    </a:cubicBezTo>
                    <a:lnTo>
                      <a:pt x="568544" y="390227"/>
                    </a:lnTo>
                    <a:cubicBezTo>
                      <a:pt x="569436" y="395585"/>
                      <a:pt x="564974" y="400943"/>
                      <a:pt x="558725" y="400943"/>
                    </a:cubicBezTo>
                    <a:close/>
                  </a:path>
                </a:pathLst>
              </a:custGeom>
              <a:grpFill/>
              <a:ln w="8925" cap="flat">
                <a:noFill/>
                <a:prstDash val="solid"/>
                <a:miter/>
              </a:ln>
            </p:spPr>
            <p:txBody>
              <a:bodyPr rtlCol="0" anchor="ctr"/>
              <a:lstStyle/>
              <a:p>
                <a:endParaRPr lang="en-US" dirty="0">
                  <a:latin typeface="Lato Light" panose="020F0302020204030203" pitchFamily="34" charset="77"/>
                </a:endParaRPr>
              </a:p>
            </p:txBody>
          </p:sp>
          <p:sp>
            <p:nvSpPr>
              <p:cNvPr id="57" name="Freeform 56">
                <a:extLst>
                  <a:ext uri="{FF2B5EF4-FFF2-40B4-BE49-F238E27FC236}">
                    <a16:creationId xmlns:a16="http://schemas.microsoft.com/office/drawing/2014/main" id="{5780FE57-E737-DE37-5AB8-64047F078323}"/>
                  </a:ext>
                </a:extLst>
              </p:cNvPr>
              <p:cNvSpPr/>
              <p:nvPr/>
            </p:nvSpPr>
            <p:spPr>
              <a:xfrm>
                <a:off x="8810078" y="3485926"/>
                <a:ext cx="569907" cy="211078"/>
              </a:xfrm>
              <a:custGeom>
                <a:avLst/>
                <a:gdLst>
                  <a:gd name="connsiteX0" fmla="*/ 558839 w 569907"/>
                  <a:gd name="connsiteY0" fmla="*/ 210964 h 211078"/>
                  <a:gd name="connsiteX1" fmla="*/ 552592 w 569907"/>
                  <a:gd name="connsiteY1" fmla="*/ 209178 h 211078"/>
                  <a:gd name="connsiteX2" fmla="*/ 284832 w 569907"/>
                  <a:gd name="connsiteY2" fmla="*/ 24334 h 211078"/>
                  <a:gd name="connsiteX3" fmla="*/ 17072 w 569907"/>
                  <a:gd name="connsiteY3" fmla="*/ 209178 h 211078"/>
                  <a:gd name="connsiteX4" fmla="*/ 1899 w 569907"/>
                  <a:gd name="connsiteY4" fmla="*/ 206499 h 211078"/>
                  <a:gd name="connsiteX5" fmla="*/ 4577 w 569907"/>
                  <a:gd name="connsiteY5" fmla="*/ 191319 h 211078"/>
                  <a:gd name="connsiteX6" fmla="*/ 278584 w 569907"/>
                  <a:gd name="connsiteY6" fmla="*/ 2009 h 211078"/>
                  <a:gd name="connsiteX7" fmla="*/ 291080 w 569907"/>
                  <a:gd name="connsiteY7" fmla="*/ 2009 h 211078"/>
                  <a:gd name="connsiteX8" fmla="*/ 565088 w 569907"/>
                  <a:gd name="connsiteY8" fmla="*/ 191319 h 211078"/>
                  <a:gd name="connsiteX9" fmla="*/ 567765 w 569907"/>
                  <a:gd name="connsiteY9" fmla="*/ 206499 h 211078"/>
                  <a:gd name="connsiteX10" fmla="*/ 558839 w 569907"/>
                  <a:gd name="connsiteY10" fmla="*/ 210964 h 211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69907" h="211078">
                    <a:moveTo>
                      <a:pt x="558839" y="210964"/>
                    </a:moveTo>
                    <a:cubicBezTo>
                      <a:pt x="557055" y="210964"/>
                      <a:pt x="554377" y="210071"/>
                      <a:pt x="552592" y="209178"/>
                    </a:cubicBezTo>
                    <a:lnTo>
                      <a:pt x="284832" y="24334"/>
                    </a:lnTo>
                    <a:lnTo>
                      <a:pt x="17072" y="209178"/>
                    </a:lnTo>
                    <a:cubicBezTo>
                      <a:pt x="11717" y="212750"/>
                      <a:pt x="5469" y="210964"/>
                      <a:pt x="1899" y="206499"/>
                    </a:cubicBezTo>
                    <a:cubicBezTo>
                      <a:pt x="-1671" y="201141"/>
                      <a:pt x="114" y="194891"/>
                      <a:pt x="4577" y="191319"/>
                    </a:cubicBezTo>
                    <a:lnTo>
                      <a:pt x="278584" y="2009"/>
                    </a:lnTo>
                    <a:cubicBezTo>
                      <a:pt x="282155" y="-670"/>
                      <a:pt x="287510" y="-670"/>
                      <a:pt x="291080" y="2009"/>
                    </a:cubicBezTo>
                    <a:lnTo>
                      <a:pt x="565088" y="191319"/>
                    </a:lnTo>
                    <a:cubicBezTo>
                      <a:pt x="570443" y="194891"/>
                      <a:pt x="571335" y="202034"/>
                      <a:pt x="567765" y="206499"/>
                    </a:cubicBezTo>
                    <a:cubicBezTo>
                      <a:pt x="565980" y="209178"/>
                      <a:pt x="562410" y="210964"/>
                      <a:pt x="558839" y="210964"/>
                    </a:cubicBezTo>
                    <a:close/>
                  </a:path>
                </a:pathLst>
              </a:custGeom>
              <a:grpFill/>
              <a:ln w="8925" cap="flat">
                <a:noFill/>
                <a:prstDash val="solid"/>
                <a:miter/>
              </a:ln>
            </p:spPr>
            <p:txBody>
              <a:bodyPr rtlCol="0" anchor="ctr"/>
              <a:lstStyle/>
              <a:p>
                <a:endParaRPr lang="en-US" dirty="0">
                  <a:latin typeface="Lato Light" panose="020F0302020204030203" pitchFamily="34" charset="77"/>
                </a:endParaRPr>
              </a:p>
            </p:txBody>
          </p:sp>
          <p:sp>
            <p:nvSpPr>
              <p:cNvPr id="58" name="Freeform 57">
                <a:extLst>
                  <a:ext uri="{FF2B5EF4-FFF2-40B4-BE49-F238E27FC236}">
                    <a16:creationId xmlns:a16="http://schemas.microsoft.com/office/drawing/2014/main" id="{AF4ED5B0-499D-F797-D0CB-8D7CF4CFC59B}"/>
                  </a:ext>
                </a:extLst>
              </p:cNvPr>
              <p:cNvSpPr/>
              <p:nvPr/>
            </p:nvSpPr>
            <p:spPr>
              <a:xfrm>
                <a:off x="9172783" y="3295277"/>
                <a:ext cx="207513" cy="214089"/>
              </a:xfrm>
              <a:custGeom>
                <a:avLst/>
                <a:gdLst>
                  <a:gd name="connsiteX0" fmla="*/ 11380 w 207513"/>
                  <a:gd name="connsiteY0" fmla="*/ 214089 h 214089"/>
                  <a:gd name="connsiteX1" fmla="*/ 3347 w 207513"/>
                  <a:gd name="connsiteY1" fmla="*/ 211411 h 214089"/>
                  <a:gd name="connsiteX2" fmla="*/ 3347 w 207513"/>
                  <a:gd name="connsiteY2" fmla="*/ 195337 h 214089"/>
                  <a:gd name="connsiteX3" fmla="*/ 188102 w 207513"/>
                  <a:gd name="connsiteY3" fmla="*/ 3349 h 214089"/>
                  <a:gd name="connsiteX4" fmla="*/ 204167 w 207513"/>
                  <a:gd name="connsiteY4" fmla="*/ 3349 h 214089"/>
                  <a:gd name="connsiteX5" fmla="*/ 204167 w 207513"/>
                  <a:gd name="connsiteY5" fmla="*/ 19422 h 214089"/>
                  <a:gd name="connsiteX6" fmla="*/ 19413 w 207513"/>
                  <a:gd name="connsiteY6" fmla="*/ 211411 h 214089"/>
                  <a:gd name="connsiteX7" fmla="*/ 11380 w 207513"/>
                  <a:gd name="connsiteY7" fmla="*/ 214089 h 214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7513" h="214089">
                    <a:moveTo>
                      <a:pt x="11380" y="214089"/>
                    </a:moveTo>
                    <a:cubicBezTo>
                      <a:pt x="8702" y="214089"/>
                      <a:pt x="6025" y="213196"/>
                      <a:pt x="3347" y="211411"/>
                    </a:cubicBezTo>
                    <a:cubicBezTo>
                      <a:pt x="-1116" y="206946"/>
                      <a:pt x="-1116" y="199802"/>
                      <a:pt x="3347" y="195337"/>
                    </a:cubicBezTo>
                    <a:lnTo>
                      <a:pt x="188102" y="3349"/>
                    </a:lnTo>
                    <a:cubicBezTo>
                      <a:pt x="192565" y="-1116"/>
                      <a:pt x="199704" y="-1116"/>
                      <a:pt x="204167" y="3349"/>
                    </a:cubicBezTo>
                    <a:cubicBezTo>
                      <a:pt x="208630" y="7813"/>
                      <a:pt x="208630" y="14957"/>
                      <a:pt x="204167" y="19422"/>
                    </a:cubicBezTo>
                    <a:lnTo>
                      <a:pt x="19413" y="211411"/>
                    </a:lnTo>
                    <a:cubicBezTo>
                      <a:pt x="17627" y="213196"/>
                      <a:pt x="14058" y="214089"/>
                      <a:pt x="11380" y="214089"/>
                    </a:cubicBezTo>
                    <a:close/>
                  </a:path>
                </a:pathLst>
              </a:custGeom>
              <a:grpFill/>
              <a:ln w="8925" cap="flat">
                <a:noFill/>
                <a:prstDash val="solid"/>
                <a:miter/>
              </a:ln>
            </p:spPr>
            <p:txBody>
              <a:bodyPr rtlCol="0" anchor="ctr"/>
              <a:lstStyle/>
              <a:p>
                <a:endParaRPr lang="en-US" dirty="0">
                  <a:latin typeface="Lato Light" panose="020F0302020204030203" pitchFamily="34" charset="77"/>
                </a:endParaRPr>
              </a:p>
            </p:txBody>
          </p:sp>
          <p:sp>
            <p:nvSpPr>
              <p:cNvPr id="59" name="Freeform 58">
                <a:extLst>
                  <a:ext uri="{FF2B5EF4-FFF2-40B4-BE49-F238E27FC236}">
                    <a16:creationId xmlns:a16="http://schemas.microsoft.com/office/drawing/2014/main" id="{06876D80-6B12-97FA-66BD-64CF170E763E}"/>
                  </a:ext>
                </a:extLst>
              </p:cNvPr>
              <p:cNvSpPr/>
              <p:nvPr/>
            </p:nvSpPr>
            <p:spPr>
              <a:xfrm>
                <a:off x="8809523" y="3294384"/>
                <a:ext cx="208406" cy="214982"/>
              </a:xfrm>
              <a:custGeom>
                <a:avLst/>
                <a:gdLst>
                  <a:gd name="connsiteX0" fmla="*/ 197026 w 208406"/>
                  <a:gd name="connsiteY0" fmla="*/ 214982 h 214982"/>
                  <a:gd name="connsiteX1" fmla="*/ 188994 w 208406"/>
                  <a:gd name="connsiteY1" fmla="*/ 211411 h 214982"/>
                  <a:gd name="connsiteX2" fmla="*/ 3347 w 208406"/>
                  <a:gd name="connsiteY2" fmla="*/ 19422 h 214982"/>
                  <a:gd name="connsiteX3" fmla="*/ 3347 w 208406"/>
                  <a:gd name="connsiteY3" fmla="*/ 3349 h 214982"/>
                  <a:gd name="connsiteX4" fmla="*/ 19412 w 208406"/>
                  <a:gd name="connsiteY4" fmla="*/ 3349 h 214982"/>
                  <a:gd name="connsiteX5" fmla="*/ 205059 w 208406"/>
                  <a:gd name="connsiteY5" fmla="*/ 195337 h 214982"/>
                  <a:gd name="connsiteX6" fmla="*/ 205059 w 208406"/>
                  <a:gd name="connsiteY6" fmla="*/ 211411 h 214982"/>
                  <a:gd name="connsiteX7" fmla="*/ 197026 w 208406"/>
                  <a:gd name="connsiteY7" fmla="*/ 214982 h 214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8406" h="214982">
                    <a:moveTo>
                      <a:pt x="197026" y="214982"/>
                    </a:moveTo>
                    <a:cubicBezTo>
                      <a:pt x="194349" y="214982"/>
                      <a:pt x="191671" y="214089"/>
                      <a:pt x="188994" y="211411"/>
                    </a:cubicBezTo>
                    <a:lnTo>
                      <a:pt x="3347" y="19422"/>
                    </a:lnTo>
                    <a:cubicBezTo>
                      <a:pt x="-1116" y="14957"/>
                      <a:pt x="-1116" y="7813"/>
                      <a:pt x="3347" y="3349"/>
                    </a:cubicBezTo>
                    <a:cubicBezTo>
                      <a:pt x="7810" y="-1116"/>
                      <a:pt x="14950" y="-1116"/>
                      <a:pt x="19412" y="3349"/>
                    </a:cubicBezTo>
                    <a:lnTo>
                      <a:pt x="205059" y="195337"/>
                    </a:lnTo>
                    <a:cubicBezTo>
                      <a:pt x="209522" y="199802"/>
                      <a:pt x="209522" y="206946"/>
                      <a:pt x="205059" y="211411"/>
                    </a:cubicBezTo>
                    <a:cubicBezTo>
                      <a:pt x="202382" y="214089"/>
                      <a:pt x="199704" y="214982"/>
                      <a:pt x="197026" y="214982"/>
                    </a:cubicBezTo>
                    <a:close/>
                  </a:path>
                </a:pathLst>
              </a:custGeom>
              <a:grpFill/>
              <a:ln w="8925" cap="flat">
                <a:noFill/>
                <a:prstDash val="solid"/>
                <a:miter/>
              </a:ln>
            </p:spPr>
            <p:txBody>
              <a:bodyPr rtlCol="0" anchor="ctr"/>
              <a:lstStyle/>
              <a:p>
                <a:endParaRPr lang="en-US" dirty="0">
                  <a:latin typeface="Lato Light" panose="020F0302020204030203" pitchFamily="34" charset="77"/>
                </a:endParaRPr>
              </a:p>
            </p:txBody>
          </p:sp>
          <p:sp>
            <p:nvSpPr>
              <p:cNvPr id="60" name="Freeform 59">
                <a:extLst>
                  <a:ext uri="{FF2B5EF4-FFF2-40B4-BE49-F238E27FC236}">
                    <a16:creationId xmlns:a16="http://schemas.microsoft.com/office/drawing/2014/main" id="{7E13F6FF-B5E2-4D39-8D62-5BC3C3499329}"/>
                  </a:ext>
                </a:extLst>
              </p:cNvPr>
              <p:cNvSpPr/>
              <p:nvPr/>
            </p:nvSpPr>
            <p:spPr>
              <a:xfrm>
                <a:off x="9290375" y="3150393"/>
                <a:ext cx="21518" cy="155376"/>
              </a:xfrm>
              <a:custGeom>
                <a:avLst/>
                <a:gdLst>
                  <a:gd name="connsiteX0" fmla="*/ 10710 w 21518"/>
                  <a:gd name="connsiteY0" fmla="*/ 155377 h 155376"/>
                  <a:gd name="connsiteX1" fmla="*/ 0 w 21518"/>
                  <a:gd name="connsiteY1" fmla="*/ 144661 h 155376"/>
                  <a:gd name="connsiteX2" fmla="*/ 0 w 21518"/>
                  <a:gd name="connsiteY2" fmla="*/ 10716 h 155376"/>
                  <a:gd name="connsiteX3" fmla="*/ 10710 w 21518"/>
                  <a:gd name="connsiteY3" fmla="*/ 0 h 155376"/>
                  <a:gd name="connsiteX4" fmla="*/ 21421 w 21518"/>
                  <a:gd name="connsiteY4" fmla="*/ 10716 h 155376"/>
                  <a:gd name="connsiteX5" fmla="*/ 21421 w 21518"/>
                  <a:gd name="connsiteY5" fmla="*/ 143768 h 155376"/>
                  <a:gd name="connsiteX6" fmla="*/ 10710 w 21518"/>
                  <a:gd name="connsiteY6" fmla="*/ 155377 h 155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518" h="155376">
                    <a:moveTo>
                      <a:pt x="10710" y="155377"/>
                    </a:moveTo>
                    <a:cubicBezTo>
                      <a:pt x="4463" y="155377"/>
                      <a:pt x="0" y="150019"/>
                      <a:pt x="0" y="144661"/>
                    </a:cubicBezTo>
                    <a:lnTo>
                      <a:pt x="0" y="10716"/>
                    </a:lnTo>
                    <a:cubicBezTo>
                      <a:pt x="0" y="4465"/>
                      <a:pt x="5355" y="0"/>
                      <a:pt x="10710" y="0"/>
                    </a:cubicBezTo>
                    <a:cubicBezTo>
                      <a:pt x="16958" y="0"/>
                      <a:pt x="21421" y="5358"/>
                      <a:pt x="21421" y="10716"/>
                    </a:cubicBezTo>
                    <a:lnTo>
                      <a:pt x="21421" y="143768"/>
                    </a:lnTo>
                    <a:cubicBezTo>
                      <a:pt x="22313" y="150019"/>
                      <a:pt x="16958" y="155377"/>
                      <a:pt x="10710" y="155377"/>
                    </a:cubicBezTo>
                    <a:close/>
                  </a:path>
                </a:pathLst>
              </a:custGeom>
              <a:grpFill/>
              <a:ln w="8925" cap="flat">
                <a:noFill/>
                <a:prstDash val="solid"/>
                <a:miter/>
              </a:ln>
            </p:spPr>
            <p:txBody>
              <a:bodyPr rtlCol="0" anchor="ctr"/>
              <a:lstStyle/>
              <a:p>
                <a:endParaRPr lang="en-US" dirty="0">
                  <a:latin typeface="Lato Light" panose="020F0302020204030203" pitchFamily="34" charset="77"/>
                </a:endParaRPr>
              </a:p>
            </p:txBody>
          </p:sp>
          <p:sp>
            <p:nvSpPr>
              <p:cNvPr id="61" name="Freeform 60">
                <a:extLst>
                  <a:ext uri="{FF2B5EF4-FFF2-40B4-BE49-F238E27FC236}">
                    <a16:creationId xmlns:a16="http://schemas.microsoft.com/office/drawing/2014/main" id="{F641C308-9DB8-7720-83C5-3BBDE8C18F02}"/>
                  </a:ext>
                </a:extLst>
              </p:cNvPr>
              <p:cNvSpPr/>
              <p:nvPr/>
            </p:nvSpPr>
            <p:spPr>
              <a:xfrm>
                <a:off x="8878025" y="3031628"/>
                <a:ext cx="315064" cy="274141"/>
              </a:xfrm>
              <a:custGeom>
                <a:avLst/>
                <a:gdLst>
                  <a:gd name="connsiteX0" fmla="*/ 10711 w 315064"/>
                  <a:gd name="connsiteY0" fmla="*/ 274142 h 274141"/>
                  <a:gd name="connsiteX1" fmla="*/ 0 w 315064"/>
                  <a:gd name="connsiteY1" fmla="*/ 263426 h 274141"/>
                  <a:gd name="connsiteX2" fmla="*/ 0 w 315064"/>
                  <a:gd name="connsiteY2" fmla="*/ 10716 h 274141"/>
                  <a:gd name="connsiteX3" fmla="*/ 10711 w 315064"/>
                  <a:gd name="connsiteY3" fmla="*/ 0 h 274141"/>
                  <a:gd name="connsiteX4" fmla="*/ 304354 w 315064"/>
                  <a:gd name="connsiteY4" fmla="*/ 0 h 274141"/>
                  <a:gd name="connsiteX5" fmla="*/ 315064 w 315064"/>
                  <a:gd name="connsiteY5" fmla="*/ 10716 h 274141"/>
                  <a:gd name="connsiteX6" fmla="*/ 304354 w 315064"/>
                  <a:gd name="connsiteY6" fmla="*/ 21431 h 274141"/>
                  <a:gd name="connsiteX7" fmla="*/ 21420 w 315064"/>
                  <a:gd name="connsiteY7" fmla="*/ 21431 h 274141"/>
                  <a:gd name="connsiteX8" fmla="*/ 21420 w 315064"/>
                  <a:gd name="connsiteY8" fmla="*/ 263426 h 274141"/>
                  <a:gd name="connsiteX9" fmla="*/ 10711 w 315064"/>
                  <a:gd name="connsiteY9" fmla="*/ 274142 h 274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5064" h="274141">
                    <a:moveTo>
                      <a:pt x="10711" y="274142"/>
                    </a:moveTo>
                    <a:cubicBezTo>
                      <a:pt x="4463" y="274142"/>
                      <a:pt x="0" y="268784"/>
                      <a:pt x="0" y="263426"/>
                    </a:cubicBezTo>
                    <a:lnTo>
                      <a:pt x="0" y="10716"/>
                    </a:lnTo>
                    <a:cubicBezTo>
                      <a:pt x="0" y="4465"/>
                      <a:pt x="5355" y="0"/>
                      <a:pt x="10711" y="0"/>
                    </a:cubicBezTo>
                    <a:lnTo>
                      <a:pt x="304354" y="0"/>
                    </a:lnTo>
                    <a:cubicBezTo>
                      <a:pt x="310601" y="0"/>
                      <a:pt x="315064" y="5358"/>
                      <a:pt x="315064" y="10716"/>
                    </a:cubicBezTo>
                    <a:cubicBezTo>
                      <a:pt x="315064" y="16073"/>
                      <a:pt x="309709" y="21431"/>
                      <a:pt x="304354" y="21431"/>
                    </a:cubicBezTo>
                    <a:lnTo>
                      <a:pt x="21420" y="21431"/>
                    </a:lnTo>
                    <a:lnTo>
                      <a:pt x="21420" y="263426"/>
                    </a:lnTo>
                    <a:cubicBezTo>
                      <a:pt x="21420" y="268784"/>
                      <a:pt x="16065" y="274142"/>
                      <a:pt x="10711" y="274142"/>
                    </a:cubicBezTo>
                    <a:close/>
                  </a:path>
                </a:pathLst>
              </a:custGeom>
              <a:grpFill/>
              <a:ln w="8925" cap="flat">
                <a:noFill/>
                <a:prstDash val="solid"/>
                <a:miter/>
              </a:ln>
            </p:spPr>
            <p:txBody>
              <a:bodyPr rtlCol="0" anchor="ctr"/>
              <a:lstStyle/>
              <a:p>
                <a:endParaRPr lang="en-US" dirty="0">
                  <a:latin typeface="Lato Light" panose="020F0302020204030203" pitchFamily="34" charset="77"/>
                </a:endParaRPr>
              </a:p>
            </p:txBody>
          </p:sp>
          <p:sp>
            <p:nvSpPr>
              <p:cNvPr id="62" name="Freeform 61">
                <a:extLst>
                  <a:ext uri="{FF2B5EF4-FFF2-40B4-BE49-F238E27FC236}">
                    <a16:creationId xmlns:a16="http://schemas.microsoft.com/office/drawing/2014/main" id="{593CF82F-382F-22A8-D25C-CC25408D6F2E}"/>
                  </a:ext>
                </a:extLst>
              </p:cNvPr>
              <p:cNvSpPr/>
              <p:nvPr/>
            </p:nvSpPr>
            <p:spPr>
              <a:xfrm>
                <a:off x="9171668" y="3030735"/>
                <a:ext cx="141912" cy="141089"/>
              </a:xfrm>
              <a:custGeom>
                <a:avLst/>
                <a:gdLst>
                  <a:gd name="connsiteX0" fmla="*/ 129417 w 141912"/>
                  <a:gd name="connsiteY0" fmla="*/ 141089 h 141089"/>
                  <a:gd name="connsiteX1" fmla="*/ 10711 w 141912"/>
                  <a:gd name="connsiteY1" fmla="*/ 141089 h 141089"/>
                  <a:gd name="connsiteX2" fmla="*/ 0 w 141912"/>
                  <a:gd name="connsiteY2" fmla="*/ 130374 h 141089"/>
                  <a:gd name="connsiteX3" fmla="*/ 0 w 141912"/>
                  <a:gd name="connsiteY3" fmla="*/ 10716 h 141089"/>
                  <a:gd name="connsiteX4" fmla="*/ 7141 w 141912"/>
                  <a:gd name="connsiteY4" fmla="*/ 893 h 141089"/>
                  <a:gd name="connsiteX5" fmla="*/ 19636 w 141912"/>
                  <a:gd name="connsiteY5" fmla="*/ 3572 h 141089"/>
                  <a:gd name="connsiteX6" fmla="*/ 138343 w 141912"/>
                  <a:gd name="connsiteY6" fmla="*/ 123230 h 141089"/>
                  <a:gd name="connsiteX7" fmla="*/ 141021 w 141912"/>
                  <a:gd name="connsiteY7" fmla="*/ 134838 h 141089"/>
                  <a:gd name="connsiteX8" fmla="*/ 129417 w 141912"/>
                  <a:gd name="connsiteY8" fmla="*/ 141089 h 141089"/>
                  <a:gd name="connsiteX9" fmla="*/ 21421 w 141912"/>
                  <a:gd name="connsiteY9" fmla="*/ 119658 h 141089"/>
                  <a:gd name="connsiteX10" fmla="*/ 102641 w 141912"/>
                  <a:gd name="connsiteY10" fmla="*/ 119658 h 141089"/>
                  <a:gd name="connsiteX11" fmla="*/ 21421 w 141912"/>
                  <a:gd name="connsiteY11" fmla="*/ 37505 h 141089"/>
                  <a:gd name="connsiteX12" fmla="*/ 21421 w 141912"/>
                  <a:gd name="connsiteY12" fmla="*/ 119658 h 141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1912" h="141089">
                    <a:moveTo>
                      <a:pt x="129417" y="141089"/>
                    </a:moveTo>
                    <a:lnTo>
                      <a:pt x="10711" y="141089"/>
                    </a:lnTo>
                    <a:cubicBezTo>
                      <a:pt x="4463" y="141089"/>
                      <a:pt x="0" y="135731"/>
                      <a:pt x="0" y="130374"/>
                    </a:cubicBezTo>
                    <a:lnTo>
                      <a:pt x="0" y="10716"/>
                    </a:lnTo>
                    <a:cubicBezTo>
                      <a:pt x="0" y="6251"/>
                      <a:pt x="2678" y="1786"/>
                      <a:pt x="7141" y="893"/>
                    </a:cubicBezTo>
                    <a:cubicBezTo>
                      <a:pt x="11603" y="-893"/>
                      <a:pt x="16066" y="0"/>
                      <a:pt x="19636" y="3572"/>
                    </a:cubicBezTo>
                    <a:lnTo>
                      <a:pt x="138343" y="123230"/>
                    </a:lnTo>
                    <a:cubicBezTo>
                      <a:pt x="141913" y="126802"/>
                      <a:pt x="142805" y="131267"/>
                      <a:pt x="141021" y="134838"/>
                    </a:cubicBezTo>
                    <a:cubicBezTo>
                      <a:pt x="138343" y="138410"/>
                      <a:pt x="133880" y="141089"/>
                      <a:pt x="129417" y="141089"/>
                    </a:cubicBezTo>
                    <a:close/>
                    <a:moveTo>
                      <a:pt x="21421" y="119658"/>
                    </a:moveTo>
                    <a:lnTo>
                      <a:pt x="102641" y="119658"/>
                    </a:lnTo>
                    <a:lnTo>
                      <a:pt x="21421" y="37505"/>
                    </a:lnTo>
                    <a:lnTo>
                      <a:pt x="21421" y="119658"/>
                    </a:lnTo>
                    <a:close/>
                  </a:path>
                </a:pathLst>
              </a:custGeom>
              <a:grpFill/>
              <a:ln w="8925" cap="flat">
                <a:noFill/>
                <a:prstDash val="solid"/>
                <a:miter/>
              </a:ln>
            </p:spPr>
            <p:txBody>
              <a:bodyPr rtlCol="0" anchor="ctr"/>
              <a:lstStyle/>
              <a:p>
                <a:endParaRPr lang="en-US" dirty="0">
                  <a:latin typeface="Lato Light" panose="020F0302020204030203" pitchFamily="34" charset="77"/>
                </a:endParaRPr>
              </a:p>
            </p:txBody>
          </p:sp>
          <p:sp>
            <p:nvSpPr>
              <p:cNvPr id="63" name="Freeform 62">
                <a:extLst>
                  <a:ext uri="{FF2B5EF4-FFF2-40B4-BE49-F238E27FC236}">
                    <a16:creationId xmlns:a16="http://schemas.microsoft.com/office/drawing/2014/main" id="{282DCECB-54AD-2FE6-E09C-5DB73829C2E9}"/>
                  </a:ext>
                </a:extLst>
              </p:cNvPr>
              <p:cNvSpPr/>
              <p:nvPr/>
            </p:nvSpPr>
            <p:spPr>
              <a:xfrm>
                <a:off x="8936039" y="3219152"/>
                <a:ext cx="78542" cy="21431"/>
              </a:xfrm>
              <a:custGeom>
                <a:avLst/>
                <a:gdLst>
                  <a:gd name="connsiteX0" fmla="*/ 67832 w 78542"/>
                  <a:gd name="connsiteY0" fmla="*/ 21431 h 21431"/>
                  <a:gd name="connsiteX1" fmla="*/ 10711 w 78542"/>
                  <a:gd name="connsiteY1" fmla="*/ 21431 h 21431"/>
                  <a:gd name="connsiteX2" fmla="*/ 0 w 78542"/>
                  <a:gd name="connsiteY2" fmla="*/ 10716 h 21431"/>
                  <a:gd name="connsiteX3" fmla="*/ 10711 w 78542"/>
                  <a:gd name="connsiteY3" fmla="*/ 0 h 21431"/>
                  <a:gd name="connsiteX4" fmla="*/ 67832 w 78542"/>
                  <a:gd name="connsiteY4" fmla="*/ 0 h 21431"/>
                  <a:gd name="connsiteX5" fmla="*/ 78543 w 78542"/>
                  <a:gd name="connsiteY5" fmla="*/ 10716 h 21431"/>
                  <a:gd name="connsiteX6" fmla="*/ 67832 w 78542"/>
                  <a:gd name="connsiteY6" fmla="*/ 21431 h 21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542" h="21431">
                    <a:moveTo>
                      <a:pt x="67832" y="21431"/>
                    </a:moveTo>
                    <a:lnTo>
                      <a:pt x="10711" y="21431"/>
                    </a:lnTo>
                    <a:cubicBezTo>
                      <a:pt x="4463" y="21431"/>
                      <a:pt x="0" y="16073"/>
                      <a:pt x="0" y="10716"/>
                    </a:cubicBezTo>
                    <a:cubicBezTo>
                      <a:pt x="0" y="5358"/>
                      <a:pt x="5355" y="0"/>
                      <a:pt x="10711" y="0"/>
                    </a:cubicBezTo>
                    <a:lnTo>
                      <a:pt x="67832" y="0"/>
                    </a:lnTo>
                    <a:cubicBezTo>
                      <a:pt x="74080" y="0"/>
                      <a:pt x="78543" y="5358"/>
                      <a:pt x="78543" y="10716"/>
                    </a:cubicBezTo>
                    <a:cubicBezTo>
                      <a:pt x="78543" y="16073"/>
                      <a:pt x="74080" y="21431"/>
                      <a:pt x="67832" y="21431"/>
                    </a:cubicBezTo>
                    <a:close/>
                  </a:path>
                </a:pathLst>
              </a:custGeom>
              <a:grpFill/>
              <a:ln w="8925" cap="flat">
                <a:noFill/>
                <a:prstDash val="solid"/>
                <a:miter/>
              </a:ln>
            </p:spPr>
            <p:txBody>
              <a:bodyPr rtlCol="0" anchor="ctr"/>
              <a:lstStyle/>
              <a:p>
                <a:endParaRPr lang="en-US" dirty="0">
                  <a:latin typeface="Lato Light" panose="020F0302020204030203" pitchFamily="34" charset="77"/>
                </a:endParaRPr>
              </a:p>
            </p:txBody>
          </p:sp>
          <p:sp>
            <p:nvSpPr>
              <p:cNvPr id="64" name="Freeform 63">
                <a:extLst>
                  <a:ext uri="{FF2B5EF4-FFF2-40B4-BE49-F238E27FC236}">
                    <a16:creationId xmlns:a16="http://schemas.microsoft.com/office/drawing/2014/main" id="{449F5373-8BCF-FE82-F0A5-428B5998CCF8}"/>
                  </a:ext>
                </a:extLst>
              </p:cNvPr>
              <p:cNvSpPr/>
              <p:nvPr/>
            </p:nvSpPr>
            <p:spPr>
              <a:xfrm>
                <a:off x="9051176" y="3219152"/>
                <a:ext cx="186539" cy="21431"/>
              </a:xfrm>
              <a:custGeom>
                <a:avLst/>
                <a:gdLst>
                  <a:gd name="connsiteX0" fmla="*/ 175830 w 186539"/>
                  <a:gd name="connsiteY0" fmla="*/ 21431 h 21431"/>
                  <a:gd name="connsiteX1" fmla="*/ 10711 w 186539"/>
                  <a:gd name="connsiteY1" fmla="*/ 21431 h 21431"/>
                  <a:gd name="connsiteX2" fmla="*/ 0 w 186539"/>
                  <a:gd name="connsiteY2" fmla="*/ 10716 h 21431"/>
                  <a:gd name="connsiteX3" fmla="*/ 10711 w 186539"/>
                  <a:gd name="connsiteY3" fmla="*/ 0 h 21431"/>
                  <a:gd name="connsiteX4" fmla="*/ 175830 w 186539"/>
                  <a:gd name="connsiteY4" fmla="*/ 0 h 21431"/>
                  <a:gd name="connsiteX5" fmla="*/ 186540 w 186539"/>
                  <a:gd name="connsiteY5" fmla="*/ 10716 h 21431"/>
                  <a:gd name="connsiteX6" fmla="*/ 175830 w 186539"/>
                  <a:gd name="connsiteY6" fmla="*/ 21431 h 21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6539" h="21431">
                    <a:moveTo>
                      <a:pt x="175830" y="21431"/>
                    </a:moveTo>
                    <a:lnTo>
                      <a:pt x="10711" y="21431"/>
                    </a:lnTo>
                    <a:cubicBezTo>
                      <a:pt x="4463" y="21431"/>
                      <a:pt x="0" y="16073"/>
                      <a:pt x="0" y="10716"/>
                    </a:cubicBezTo>
                    <a:cubicBezTo>
                      <a:pt x="0" y="5358"/>
                      <a:pt x="5356" y="0"/>
                      <a:pt x="10711" y="0"/>
                    </a:cubicBezTo>
                    <a:lnTo>
                      <a:pt x="175830" y="0"/>
                    </a:lnTo>
                    <a:cubicBezTo>
                      <a:pt x="182077" y="0"/>
                      <a:pt x="186540" y="5358"/>
                      <a:pt x="186540" y="10716"/>
                    </a:cubicBezTo>
                    <a:cubicBezTo>
                      <a:pt x="186540" y="16073"/>
                      <a:pt x="182077" y="21431"/>
                      <a:pt x="175830" y="21431"/>
                    </a:cubicBezTo>
                    <a:close/>
                  </a:path>
                </a:pathLst>
              </a:custGeom>
              <a:grpFill/>
              <a:ln w="8925" cap="flat">
                <a:noFill/>
                <a:prstDash val="solid"/>
                <a:miter/>
              </a:ln>
            </p:spPr>
            <p:txBody>
              <a:bodyPr rtlCol="0" anchor="ctr"/>
              <a:lstStyle/>
              <a:p>
                <a:endParaRPr lang="en-US" dirty="0">
                  <a:latin typeface="Lato Light" panose="020F0302020204030203" pitchFamily="34" charset="77"/>
                </a:endParaRPr>
              </a:p>
            </p:txBody>
          </p:sp>
          <p:sp>
            <p:nvSpPr>
              <p:cNvPr id="65" name="Freeform 64">
                <a:extLst>
                  <a:ext uri="{FF2B5EF4-FFF2-40B4-BE49-F238E27FC236}">
                    <a16:creationId xmlns:a16="http://schemas.microsoft.com/office/drawing/2014/main" id="{F2C41C20-6D62-0F52-2235-F8DE0E837864}"/>
                  </a:ext>
                </a:extLst>
              </p:cNvPr>
              <p:cNvSpPr/>
              <p:nvPr/>
            </p:nvSpPr>
            <p:spPr>
              <a:xfrm>
                <a:off x="8936039" y="3278981"/>
                <a:ext cx="177711" cy="21431"/>
              </a:xfrm>
              <a:custGeom>
                <a:avLst/>
                <a:gdLst>
                  <a:gd name="connsiteX0" fmla="*/ 166904 w 177711"/>
                  <a:gd name="connsiteY0" fmla="*/ 21431 h 21431"/>
                  <a:gd name="connsiteX1" fmla="*/ 10711 w 177711"/>
                  <a:gd name="connsiteY1" fmla="*/ 21431 h 21431"/>
                  <a:gd name="connsiteX2" fmla="*/ 0 w 177711"/>
                  <a:gd name="connsiteY2" fmla="*/ 10715 h 21431"/>
                  <a:gd name="connsiteX3" fmla="*/ 10711 w 177711"/>
                  <a:gd name="connsiteY3" fmla="*/ 0 h 21431"/>
                  <a:gd name="connsiteX4" fmla="*/ 166904 w 177711"/>
                  <a:gd name="connsiteY4" fmla="*/ 0 h 21431"/>
                  <a:gd name="connsiteX5" fmla="*/ 177614 w 177711"/>
                  <a:gd name="connsiteY5" fmla="*/ 10715 h 21431"/>
                  <a:gd name="connsiteX6" fmla="*/ 166904 w 177711"/>
                  <a:gd name="connsiteY6" fmla="*/ 21431 h 21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711" h="21431">
                    <a:moveTo>
                      <a:pt x="166904" y="21431"/>
                    </a:moveTo>
                    <a:lnTo>
                      <a:pt x="10711" y="21431"/>
                    </a:lnTo>
                    <a:cubicBezTo>
                      <a:pt x="4463" y="21431"/>
                      <a:pt x="0" y="16073"/>
                      <a:pt x="0" y="10715"/>
                    </a:cubicBezTo>
                    <a:cubicBezTo>
                      <a:pt x="0" y="4465"/>
                      <a:pt x="5355" y="0"/>
                      <a:pt x="10711" y="0"/>
                    </a:cubicBezTo>
                    <a:lnTo>
                      <a:pt x="166904" y="0"/>
                    </a:lnTo>
                    <a:cubicBezTo>
                      <a:pt x="173151" y="0"/>
                      <a:pt x="177614" y="5358"/>
                      <a:pt x="177614" y="10715"/>
                    </a:cubicBezTo>
                    <a:cubicBezTo>
                      <a:pt x="178507" y="16073"/>
                      <a:pt x="173151" y="21431"/>
                      <a:pt x="166904" y="21431"/>
                    </a:cubicBezTo>
                    <a:close/>
                  </a:path>
                </a:pathLst>
              </a:custGeom>
              <a:grpFill/>
              <a:ln w="8925" cap="flat">
                <a:noFill/>
                <a:prstDash val="solid"/>
                <a:miter/>
              </a:ln>
            </p:spPr>
            <p:txBody>
              <a:bodyPr rtlCol="0" anchor="ctr"/>
              <a:lstStyle/>
              <a:p>
                <a:endParaRPr lang="en-US" dirty="0">
                  <a:latin typeface="Lato Light" panose="020F0302020204030203" pitchFamily="34" charset="77"/>
                </a:endParaRPr>
              </a:p>
            </p:txBody>
          </p:sp>
          <p:sp>
            <p:nvSpPr>
              <p:cNvPr id="66" name="Freeform 65">
                <a:extLst>
                  <a:ext uri="{FF2B5EF4-FFF2-40B4-BE49-F238E27FC236}">
                    <a16:creationId xmlns:a16="http://schemas.microsoft.com/office/drawing/2014/main" id="{217CAB59-DBB3-B7E6-E363-F9E7D782E5D8}"/>
                  </a:ext>
                </a:extLst>
              </p:cNvPr>
              <p:cNvSpPr/>
              <p:nvPr/>
            </p:nvSpPr>
            <p:spPr>
              <a:xfrm>
                <a:off x="9155603" y="3278981"/>
                <a:ext cx="82112" cy="21431"/>
              </a:xfrm>
              <a:custGeom>
                <a:avLst/>
                <a:gdLst>
                  <a:gd name="connsiteX0" fmla="*/ 71403 w 82112"/>
                  <a:gd name="connsiteY0" fmla="*/ 21431 h 21431"/>
                  <a:gd name="connsiteX1" fmla="*/ 10710 w 82112"/>
                  <a:gd name="connsiteY1" fmla="*/ 21431 h 21431"/>
                  <a:gd name="connsiteX2" fmla="*/ 0 w 82112"/>
                  <a:gd name="connsiteY2" fmla="*/ 10715 h 21431"/>
                  <a:gd name="connsiteX3" fmla="*/ 10710 w 82112"/>
                  <a:gd name="connsiteY3" fmla="*/ 0 h 21431"/>
                  <a:gd name="connsiteX4" fmla="*/ 71403 w 82112"/>
                  <a:gd name="connsiteY4" fmla="*/ 0 h 21431"/>
                  <a:gd name="connsiteX5" fmla="*/ 82113 w 82112"/>
                  <a:gd name="connsiteY5" fmla="*/ 10715 h 21431"/>
                  <a:gd name="connsiteX6" fmla="*/ 71403 w 82112"/>
                  <a:gd name="connsiteY6" fmla="*/ 21431 h 21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112" h="21431">
                    <a:moveTo>
                      <a:pt x="71403" y="21431"/>
                    </a:moveTo>
                    <a:lnTo>
                      <a:pt x="10710" y="21431"/>
                    </a:lnTo>
                    <a:cubicBezTo>
                      <a:pt x="4463" y="21431"/>
                      <a:pt x="0" y="16073"/>
                      <a:pt x="0" y="10715"/>
                    </a:cubicBezTo>
                    <a:cubicBezTo>
                      <a:pt x="0" y="4465"/>
                      <a:pt x="5355" y="0"/>
                      <a:pt x="10710" y="0"/>
                    </a:cubicBezTo>
                    <a:lnTo>
                      <a:pt x="71403" y="0"/>
                    </a:lnTo>
                    <a:cubicBezTo>
                      <a:pt x="77650" y="0"/>
                      <a:pt x="82113" y="5358"/>
                      <a:pt x="82113" y="10715"/>
                    </a:cubicBezTo>
                    <a:cubicBezTo>
                      <a:pt x="82113" y="16073"/>
                      <a:pt x="77650" y="21431"/>
                      <a:pt x="71403" y="21431"/>
                    </a:cubicBezTo>
                    <a:close/>
                  </a:path>
                </a:pathLst>
              </a:custGeom>
              <a:grpFill/>
              <a:ln w="8925" cap="flat">
                <a:noFill/>
                <a:prstDash val="solid"/>
                <a:miter/>
              </a:ln>
            </p:spPr>
            <p:txBody>
              <a:bodyPr rtlCol="0" anchor="ctr"/>
              <a:lstStyle/>
              <a:p>
                <a:endParaRPr lang="en-US" dirty="0">
                  <a:latin typeface="Lato Light" panose="020F0302020204030203" pitchFamily="34" charset="77"/>
                </a:endParaRPr>
              </a:p>
            </p:txBody>
          </p:sp>
        </p:grpSp>
      </p:grpSp>
      <p:sp>
        <p:nvSpPr>
          <p:cNvPr id="12" name="Text Placeholder 9">
            <a:extLst>
              <a:ext uri="{FF2B5EF4-FFF2-40B4-BE49-F238E27FC236}">
                <a16:creationId xmlns:a16="http://schemas.microsoft.com/office/drawing/2014/main" id="{E2C0AC48-FE0E-3A13-8158-D4D1A6BA15EB}"/>
              </a:ext>
            </a:extLst>
          </p:cNvPr>
          <p:cNvSpPr txBox="1">
            <a:spLocks/>
          </p:cNvSpPr>
          <p:nvPr/>
        </p:nvSpPr>
        <p:spPr>
          <a:xfrm>
            <a:off x="3822033" y="5367606"/>
            <a:ext cx="2333346" cy="83585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Light" panose="000004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Light" panose="000004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Light" panose="000004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Light" panose="000004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Light" panose="000004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latin typeface="Lato Light" panose="020F0302020204030203" pitchFamily="34" charset="77"/>
              </a:rPr>
              <a:t>Lorem ipsum dolor sit </a:t>
            </a:r>
            <a:r>
              <a:rPr lang="en-US" sz="1400" dirty="0" err="1">
                <a:latin typeface="Lato Light" panose="020F0302020204030203" pitchFamily="34" charset="77"/>
              </a:rPr>
              <a:t>amet</a:t>
            </a:r>
            <a:r>
              <a:rPr lang="en-US" sz="1400" dirty="0">
                <a:latin typeface="Lato Light" panose="020F0302020204030203" pitchFamily="34" charset="77"/>
              </a:rPr>
              <a:t>, </a:t>
            </a:r>
            <a:r>
              <a:rPr lang="en-US" sz="1400" dirty="0" err="1">
                <a:latin typeface="Lato Light" panose="020F0302020204030203" pitchFamily="34" charset="77"/>
              </a:rPr>
              <a:t>consectetur</a:t>
            </a:r>
            <a:r>
              <a:rPr lang="en-US" sz="1400" dirty="0">
                <a:latin typeface="Lato Light" panose="020F0302020204030203" pitchFamily="34" charset="77"/>
              </a:rPr>
              <a:t> </a:t>
            </a:r>
            <a:r>
              <a:rPr lang="en-US" sz="1400" dirty="0" err="1">
                <a:latin typeface="Lato Light" panose="020F0302020204030203" pitchFamily="34" charset="77"/>
              </a:rPr>
              <a:t>adipiscing</a:t>
            </a:r>
            <a:r>
              <a:rPr lang="en-US" sz="1400" dirty="0">
                <a:latin typeface="Lato Light" panose="020F0302020204030203" pitchFamily="34" charset="77"/>
              </a:rPr>
              <a:t> </a:t>
            </a:r>
            <a:r>
              <a:rPr lang="en-US" sz="1400" dirty="0" err="1">
                <a:latin typeface="Lato Light" panose="020F0302020204030203" pitchFamily="34" charset="77"/>
              </a:rPr>
              <a:t>elit</a:t>
            </a:r>
            <a:r>
              <a:rPr lang="en-US" sz="1400" dirty="0">
                <a:latin typeface="Lato Light" panose="020F0302020204030203" pitchFamily="34" charset="77"/>
              </a:rPr>
              <a:t>. Integer </a:t>
            </a:r>
            <a:r>
              <a:rPr lang="en-US" sz="1400" dirty="0" err="1">
                <a:latin typeface="Lato Light" panose="020F0302020204030203" pitchFamily="34" charset="77"/>
              </a:rPr>
              <a:t>sollicitudin</a:t>
            </a:r>
            <a:r>
              <a:rPr lang="en-US" sz="1400" dirty="0">
                <a:latin typeface="Lato Light" panose="020F0302020204030203" pitchFamily="34" charset="77"/>
              </a:rPr>
              <a:t> </a:t>
            </a:r>
            <a:r>
              <a:rPr lang="en-US" sz="1400" dirty="0" err="1">
                <a:latin typeface="Lato Light" panose="020F0302020204030203" pitchFamily="34" charset="77"/>
              </a:rPr>
              <a:t>urna</a:t>
            </a:r>
            <a:r>
              <a:rPr lang="en-US" sz="1400" dirty="0">
                <a:latin typeface="Lato Light" panose="020F0302020204030203" pitchFamily="34" charset="77"/>
              </a:rPr>
              <a:t> vitae</a:t>
            </a:r>
          </a:p>
        </p:txBody>
      </p:sp>
      <p:sp>
        <p:nvSpPr>
          <p:cNvPr id="13" name="Text Placeholder 12">
            <a:extLst>
              <a:ext uri="{FF2B5EF4-FFF2-40B4-BE49-F238E27FC236}">
                <a16:creationId xmlns:a16="http://schemas.microsoft.com/office/drawing/2014/main" id="{A91189B0-C556-3EAD-C995-AED4ED3E3E02}"/>
              </a:ext>
            </a:extLst>
          </p:cNvPr>
          <p:cNvSpPr txBox="1">
            <a:spLocks/>
          </p:cNvSpPr>
          <p:nvPr/>
        </p:nvSpPr>
        <p:spPr>
          <a:xfrm>
            <a:off x="4113004" y="5068430"/>
            <a:ext cx="1629617" cy="34231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Light" panose="000004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Light" panose="000004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Light" panose="000004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Light" panose="000004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Light" panose="000004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000" b="1" i="1" dirty="0">
                <a:solidFill>
                  <a:schemeClr val="accent2"/>
                </a:solidFill>
                <a:latin typeface="Montserrat ExtraBold" pitchFamily="2" charset="77"/>
              </a:rPr>
              <a:t>TITLE 1</a:t>
            </a:r>
          </a:p>
        </p:txBody>
      </p:sp>
      <p:sp>
        <p:nvSpPr>
          <p:cNvPr id="14" name="Text Placeholder 9">
            <a:extLst>
              <a:ext uri="{FF2B5EF4-FFF2-40B4-BE49-F238E27FC236}">
                <a16:creationId xmlns:a16="http://schemas.microsoft.com/office/drawing/2014/main" id="{6E7506D8-E576-F3F4-0111-60BC8657FB63}"/>
              </a:ext>
            </a:extLst>
          </p:cNvPr>
          <p:cNvSpPr txBox="1">
            <a:spLocks/>
          </p:cNvSpPr>
          <p:nvPr/>
        </p:nvSpPr>
        <p:spPr>
          <a:xfrm>
            <a:off x="1488687" y="2075118"/>
            <a:ext cx="2333346" cy="83585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Light" panose="000004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Light" panose="000004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Light" panose="000004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Light" panose="000004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Light" panose="000004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latin typeface="Lato Light" panose="020F0302020204030203" pitchFamily="34" charset="77"/>
              </a:rPr>
              <a:t>Lorem ipsum dolor sit </a:t>
            </a:r>
            <a:r>
              <a:rPr lang="en-US" sz="1400" dirty="0" err="1">
                <a:latin typeface="Lato Light" panose="020F0302020204030203" pitchFamily="34" charset="77"/>
              </a:rPr>
              <a:t>amet</a:t>
            </a:r>
            <a:r>
              <a:rPr lang="en-US" sz="1400" dirty="0">
                <a:latin typeface="Lato Light" panose="020F0302020204030203" pitchFamily="34" charset="77"/>
              </a:rPr>
              <a:t>, </a:t>
            </a:r>
            <a:r>
              <a:rPr lang="en-US" sz="1400" dirty="0" err="1">
                <a:latin typeface="Lato Light" panose="020F0302020204030203" pitchFamily="34" charset="77"/>
              </a:rPr>
              <a:t>consectetur</a:t>
            </a:r>
            <a:r>
              <a:rPr lang="en-US" sz="1400" dirty="0">
                <a:latin typeface="Lato Light" panose="020F0302020204030203" pitchFamily="34" charset="77"/>
              </a:rPr>
              <a:t> </a:t>
            </a:r>
            <a:r>
              <a:rPr lang="en-US" sz="1400" dirty="0" err="1">
                <a:latin typeface="Lato Light" panose="020F0302020204030203" pitchFamily="34" charset="77"/>
              </a:rPr>
              <a:t>adipiscing</a:t>
            </a:r>
            <a:r>
              <a:rPr lang="en-US" sz="1400" dirty="0">
                <a:latin typeface="Lato Light" panose="020F0302020204030203" pitchFamily="34" charset="77"/>
              </a:rPr>
              <a:t> </a:t>
            </a:r>
            <a:r>
              <a:rPr lang="en-US" sz="1400" dirty="0" err="1">
                <a:latin typeface="Lato Light" panose="020F0302020204030203" pitchFamily="34" charset="77"/>
              </a:rPr>
              <a:t>elit</a:t>
            </a:r>
            <a:r>
              <a:rPr lang="en-US" sz="1400" dirty="0">
                <a:latin typeface="Lato Light" panose="020F0302020204030203" pitchFamily="34" charset="77"/>
              </a:rPr>
              <a:t>. Integer </a:t>
            </a:r>
            <a:r>
              <a:rPr lang="en-US" sz="1400" dirty="0" err="1">
                <a:latin typeface="Lato Light" panose="020F0302020204030203" pitchFamily="34" charset="77"/>
              </a:rPr>
              <a:t>sollicitudin</a:t>
            </a:r>
            <a:r>
              <a:rPr lang="en-US" sz="1400" dirty="0">
                <a:latin typeface="Lato Light" panose="020F0302020204030203" pitchFamily="34" charset="77"/>
              </a:rPr>
              <a:t> </a:t>
            </a:r>
            <a:r>
              <a:rPr lang="en-US" sz="1400" dirty="0" err="1">
                <a:latin typeface="Lato Light" panose="020F0302020204030203" pitchFamily="34" charset="77"/>
              </a:rPr>
              <a:t>urna</a:t>
            </a:r>
            <a:r>
              <a:rPr lang="en-US" sz="1400" dirty="0">
                <a:latin typeface="Lato Light" panose="020F0302020204030203" pitchFamily="34" charset="77"/>
              </a:rPr>
              <a:t> vitae</a:t>
            </a:r>
          </a:p>
        </p:txBody>
      </p:sp>
      <p:sp>
        <p:nvSpPr>
          <p:cNvPr id="15" name="Text Placeholder 12">
            <a:extLst>
              <a:ext uri="{FF2B5EF4-FFF2-40B4-BE49-F238E27FC236}">
                <a16:creationId xmlns:a16="http://schemas.microsoft.com/office/drawing/2014/main" id="{40821BF8-8F03-2098-2D08-02EFF9A296DA}"/>
              </a:ext>
            </a:extLst>
          </p:cNvPr>
          <p:cNvSpPr txBox="1">
            <a:spLocks/>
          </p:cNvSpPr>
          <p:nvPr/>
        </p:nvSpPr>
        <p:spPr>
          <a:xfrm>
            <a:off x="1890351" y="1775942"/>
            <a:ext cx="1629617" cy="34231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Light" panose="000004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Light" panose="000004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Light" panose="000004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Light" panose="000004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Light" panose="000004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000" b="1" i="1" dirty="0">
                <a:solidFill>
                  <a:schemeClr val="accent2"/>
                </a:solidFill>
                <a:latin typeface="Montserrat ExtraBold" pitchFamily="2" charset="77"/>
              </a:rPr>
              <a:t>TITLE 1</a:t>
            </a:r>
          </a:p>
        </p:txBody>
      </p:sp>
      <p:sp>
        <p:nvSpPr>
          <p:cNvPr id="19" name="Text Placeholder 9">
            <a:extLst>
              <a:ext uri="{FF2B5EF4-FFF2-40B4-BE49-F238E27FC236}">
                <a16:creationId xmlns:a16="http://schemas.microsoft.com/office/drawing/2014/main" id="{FA149D06-CDE0-1CA4-EC10-012DBA176D1F}"/>
              </a:ext>
            </a:extLst>
          </p:cNvPr>
          <p:cNvSpPr txBox="1">
            <a:spLocks/>
          </p:cNvSpPr>
          <p:nvPr/>
        </p:nvSpPr>
        <p:spPr>
          <a:xfrm>
            <a:off x="8330161" y="5367606"/>
            <a:ext cx="2333346" cy="83585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Light" panose="000004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Light" panose="000004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Light" panose="000004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Light" panose="000004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Light" panose="000004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latin typeface="Lato Light" panose="020F0302020204030203" pitchFamily="34" charset="77"/>
              </a:rPr>
              <a:t>Lorem ipsum dolor sit </a:t>
            </a:r>
            <a:r>
              <a:rPr lang="en-US" sz="1400" dirty="0" err="1">
                <a:latin typeface="Lato Light" panose="020F0302020204030203" pitchFamily="34" charset="77"/>
              </a:rPr>
              <a:t>amet</a:t>
            </a:r>
            <a:r>
              <a:rPr lang="en-US" sz="1400" dirty="0">
                <a:latin typeface="Lato Light" panose="020F0302020204030203" pitchFamily="34" charset="77"/>
              </a:rPr>
              <a:t>, </a:t>
            </a:r>
            <a:r>
              <a:rPr lang="en-US" sz="1400" dirty="0" err="1">
                <a:latin typeface="Lato Light" panose="020F0302020204030203" pitchFamily="34" charset="77"/>
              </a:rPr>
              <a:t>consectetur</a:t>
            </a:r>
            <a:r>
              <a:rPr lang="en-US" sz="1400" dirty="0">
                <a:latin typeface="Lato Light" panose="020F0302020204030203" pitchFamily="34" charset="77"/>
              </a:rPr>
              <a:t> </a:t>
            </a:r>
            <a:r>
              <a:rPr lang="en-US" sz="1400" dirty="0" err="1">
                <a:latin typeface="Lato Light" panose="020F0302020204030203" pitchFamily="34" charset="77"/>
              </a:rPr>
              <a:t>adipiscing</a:t>
            </a:r>
            <a:r>
              <a:rPr lang="en-US" sz="1400" dirty="0">
                <a:latin typeface="Lato Light" panose="020F0302020204030203" pitchFamily="34" charset="77"/>
              </a:rPr>
              <a:t> </a:t>
            </a:r>
            <a:r>
              <a:rPr lang="en-US" sz="1400" dirty="0" err="1">
                <a:latin typeface="Lato Light" panose="020F0302020204030203" pitchFamily="34" charset="77"/>
              </a:rPr>
              <a:t>elit</a:t>
            </a:r>
            <a:r>
              <a:rPr lang="en-US" sz="1400" dirty="0">
                <a:latin typeface="Lato Light" panose="020F0302020204030203" pitchFamily="34" charset="77"/>
              </a:rPr>
              <a:t>. Integer </a:t>
            </a:r>
            <a:r>
              <a:rPr lang="en-US" sz="1400" dirty="0" err="1">
                <a:latin typeface="Lato Light" panose="020F0302020204030203" pitchFamily="34" charset="77"/>
              </a:rPr>
              <a:t>sollicitudin</a:t>
            </a:r>
            <a:r>
              <a:rPr lang="en-US" sz="1400" dirty="0">
                <a:latin typeface="Lato Light" panose="020F0302020204030203" pitchFamily="34" charset="77"/>
              </a:rPr>
              <a:t> </a:t>
            </a:r>
            <a:r>
              <a:rPr lang="en-US" sz="1400" dirty="0" err="1">
                <a:latin typeface="Lato Light" panose="020F0302020204030203" pitchFamily="34" charset="77"/>
              </a:rPr>
              <a:t>urna</a:t>
            </a:r>
            <a:r>
              <a:rPr lang="en-US" sz="1400" dirty="0">
                <a:latin typeface="Lato Light" panose="020F0302020204030203" pitchFamily="34" charset="77"/>
              </a:rPr>
              <a:t> vitae</a:t>
            </a:r>
          </a:p>
        </p:txBody>
      </p:sp>
      <p:sp>
        <p:nvSpPr>
          <p:cNvPr id="68" name="Text Placeholder 12">
            <a:extLst>
              <a:ext uri="{FF2B5EF4-FFF2-40B4-BE49-F238E27FC236}">
                <a16:creationId xmlns:a16="http://schemas.microsoft.com/office/drawing/2014/main" id="{DA1F0A11-A321-881F-67C8-59AE114DC681}"/>
              </a:ext>
            </a:extLst>
          </p:cNvPr>
          <p:cNvSpPr txBox="1">
            <a:spLocks/>
          </p:cNvSpPr>
          <p:nvPr/>
        </p:nvSpPr>
        <p:spPr>
          <a:xfrm>
            <a:off x="8621132" y="5068430"/>
            <a:ext cx="1629617" cy="34231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Light" panose="000004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Light" panose="000004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Light" panose="000004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Light" panose="000004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Light" panose="000004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000" b="1" i="1" dirty="0">
                <a:solidFill>
                  <a:schemeClr val="accent2"/>
                </a:solidFill>
                <a:latin typeface="Montserrat ExtraBold" pitchFamily="2" charset="77"/>
              </a:rPr>
              <a:t>TITLE 1</a:t>
            </a:r>
          </a:p>
        </p:txBody>
      </p:sp>
      <p:sp>
        <p:nvSpPr>
          <p:cNvPr id="69" name="Text Placeholder 9">
            <a:extLst>
              <a:ext uri="{FF2B5EF4-FFF2-40B4-BE49-F238E27FC236}">
                <a16:creationId xmlns:a16="http://schemas.microsoft.com/office/drawing/2014/main" id="{EBD5C727-0D4D-5DFD-E937-F184792B0D85}"/>
              </a:ext>
            </a:extLst>
          </p:cNvPr>
          <p:cNvSpPr txBox="1">
            <a:spLocks/>
          </p:cNvSpPr>
          <p:nvPr/>
        </p:nvSpPr>
        <p:spPr>
          <a:xfrm>
            <a:off x="5996815" y="2075118"/>
            <a:ext cx="2333346" cy="83585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Light" panose="000004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Light" panose="000004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Light" panose="000004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Light" panose="000004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Light" panose="000004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latin typeface="Lato Light" panose="020F0302020204030203" pitchFamily="34" charset="77"/>
              </a:rPr>
              <a:t>Lorem ipsum dolor sit </a:t>
            </a:r>
            <a:r>
              <a:rPr lang="en-US" sz="1400" dirty="0" err="1">
                <a:latin typeface="Lato Light" panose="020F0302020204030203" pitchFamily="34" charset="77"/>
              </a:rPr>
              <a:t>amet</a:t>
            </a:r>
            <a:r>
              <a:rPr lang="en-US" sz="1400" dirty="0">
                <a:latin typeface="Lato Light" panose="020F0302020204030203" pitchFamily="34" charset="77"/>
              </a:rPr>
              <a:t>, </a:t>
            </a:r>
            <a:r>
              <a:rPr lang="en-US" sz="1400" dirty="0" err="1">
                <a:latin typeface="Lato Light" panose="020F0302020204030203" pitchFamily="34" charset="77"/>
              </a:rPr>
              <a:t>consectetur</a:t>
            </a:r>
            <a:r>
              <a:rPr lang="en-US" sz="1400" dirty="0">
                <a:latin typeface="Lato Light" panose="020F0302020204030203" pitchFamily="34" charset="77"/>
              </a:rPr>
              <a:t> </a:t>
            </a:r>
            <a:r>
              <a:rPr lang="en-US" sz="1400" dirty="0" err="1">
                <a:latin typeface="Lato Light" panose="020F0302020204030203" pitchFamily="34" charset="77"/>
              </a:rPr>
              <a:t>adipiscing</a:t>
            </a:r>
            <a:r>
              <a:rPr lang="en-US" sz="1400" dirty="0">
                <a:latin typeface="Lato Light" panose="020F0302020204030203" pitchFamily="34" charset="77"/>
              </a:rPr>
              <a:t> </a:t>
            </a:r>
            <a:r>
              <a:rPr lang="en-US" sz="1400" dirty="0" err="1">
                <a:latin typeface="Lato Light" panose="020F0302020204030203" pitchFamily="34" charset="77"/>
              </a:rPr>
              <a:t>elit</a:t>
            </a:r>
            <a:r>
              <a:rPr lang="en-US" sz="1400" dirty="0">
                <a:latin typeface="Lato Light" panose="020F0302020204030203" pitchFamily="34" charset="77"/>
              </a:rPr>
              <a:t>. Integer </a:t>
            </a:r>
            <a:r>
              <a:rPr lang="en-US" sz="1400" dirty="0" err="1">
                <a:latin typeface="Lato Light" panose="020F0302020204030203" pitchFamily="34" charset="77"/>
              </a:rPr>
              <a:t>sollicitudin</a:t>
            </a:r>
            <a:r>
              <a:rPr lang="en-US" sz="1400" dirty="0">
                <a:latin typeface="Lato Light" panose="020F0302020204030203" pitchFamily="34" charset="77"/>
              </a:rPr>
              <a:t> </a:t>
            </a:r>
            <a:r>
              <a:rPr lang="en-US" sz="1400" dirty="0" err="1">
                <a:latin typeface="Lato Light" panose="020F0302020204030203" pitchFamily="34" charset="77"/>
              </a:rPr>
              <a:t>urna</a:t>
            </a:r>
            <a:r>
              <a:rPr lang="en-US" sz="1400" dirty="0">
                <a:latin typeface="Lato Light" panose="020F0302020204030203" pitchFamily="34" charset="77"/>
              </a:rPr>
              <a:t> vitae</a:t>
            </a:r>
          </a:p>
        </p:txBody>
      </p:sp>
      <p:sp>
        <p:nvSpPr>
          <p:cNvPr id="70" name="Text Placeholder 12">
            <a:extLst>
              <a:ext uri="{FF2B5EF4-FFF2-40B4-BE49-F238E27FC236}">
                <a16:creationId xmlns:a16="http://schemas.microsoft.com/office/drawing/2014/main" id="{AC4BC2D7-7B90-6D06-B188-4082CF723A14}"/>
              </a:ext>
            </a:extLst>
          </p:cNvPr>
          <p:cNvSpPr txBox="1">
            <a:spLocks/>
          </p:cNvSpPr>
          <p:nvPr/>
        </p:nvSpPr>
        <p:spPr>
          <a:xfrm>
            <a:off x="6398479" y="1775942"/>
            <a:ext cx="1629617" cy="34231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Light" panose="000004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Light" panose="000004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Light" panose="000004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Light" panose="000004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Light" panose="000004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000" b="1" i="1" dirty="0">
                <a:solidFill>
                  <a:schemeClr val="accent2"/>
                </a:solidFill>
                <a:latin typeface="Montserrat ExtraBold" pitchFamily="2" charset="77"/>
              </a:rPr>
              <a:t>TITLE 1</a:t>
            </a:r>
          </a:p>
        </p:txBody>
      </p:sp>
      <p:sp>
        <p:nvSpPr>
          <p:cNvPr id="71" name="TextBox 70">
            <a:extLst>
              <a:ext uri="{FF2B5EF4-FFF2-40B4-BE49-F238E27FC236}">
                <a16:creationId xmlns:a16="http://schemas.microsoft.com/office/drawing/2014/main" id="{B03A4B1E-6240-755C-B14C-49D24FE798D2}"/>
              </a:ext>
            </a:extLst>
          </p:cNvPr>
          <p:cNvSpPr txBox="1"/>
          <p:nvPr/>
        </p:nvSpPr>
        <p:spPr>
          <a:xfrm>
            <a:off x="3985674" y="834062"/>
            <a:ext cx="4331635" cy="600164"/>
          </a:xfrm>
          <a:prstGeom prst="rect">
            <a:avLst/>
          </a:prstGeom>
          <a:noFill/>
          <a:ln>
            <a:noFill/>
          </a:ln>
        </p:spPr>
        <p:txBody>
          <a:bodyPr wrap="none" rtlCol="0" anchor="t">
            <a:spAutoFit/>
          </a:bodyPr>
          <a:lstStyle/>
          <a:p>
            <a:pPr algn="ctr"/>
            <a:r>
              <a:rPr lang="en-US" sz="3300" b="1" spc="150" dirty="0">
                <a:solidFill>
                  <a:schemeClr val="accent4"/>
                </a:solidFill>
                <a:latin typeface="Montserrat SemiBold" pitchFamily="2" charset="77"/>
                <a:ea typeface="Source Sans Pro" panose="020B0503030403020204" pitchFamily="34" charset="0"/>
                <a:cs typeface="Lato Heavy" panose="020F0502020204030203" pitchFamily="34" charset="0"/>
              </a:rPr>
              <a:t>PROCESS TO </a:t>
            </a:r>
            <a:r>
              <a:rPr lang="en-US" sz="3300" b="1" spc="150" dirty="0">
                <a:solidFill>
                  <a:schemeClr val="accent3"/>
                </a:solidFill>
                <a:latin typeface="Montserrat SemiBold" pitchFamily="2" charset="77"/>
                <a:ea typeface="Source Sans Pro" panose="020B0503030403020204" pitchFamily="34" charset="0"/>
                <a:cs typeface="Lato Heavy" panose="020F0502020204030203" pitchFamily="34" charset="0"/>
              </a:rPr>
              <a:t>BUY</a:t>
            </a:r>
          </a:p>
        </p:txBody>
      </p:sp>
      <p:sp>
        <p:nvSpPr>
          <p:cNvPr id="72" name="Subtitle 2">
            <a:extLst>
              <a:ext uri="{FF2B5EF4-FFF2-40B4-BE49-F238E27FC236}">
                <a16:creationId xmlns:a16="http://schemas.microsoft.com/office/drawing/2014/main" id="{1245EA88-FA51-3187-A9E5-30B992DB4CE4}"/>
              </a:ext>
            </a:extLst>
          </p:cNvPr>
          <p:cNvSpPr txBox="1">
            <a:spLocks/>
          </p:cNvSpPr>
          <p:nvPr/>
        </p:nvSpPr>
        <p:spPr>
          <a:xfrm>
            <a:off x="4608907" y="1375169"/>
            <a:ext cx="3085140" cy="215444"/>
          </a:xfrm>
          <a:prstGeom prst="rect">
            <a:avLst/>
          </a:prstGeom>
        </p:spPr>
        <p:txBody>
          <a:bodyPr vert="horz" wrap="non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spcBef>
                <a:spcPts val="600"/>
              </a:spcBef>
            </a:pPr>
            <a:r>
              <a:rPr lang="en-US" sz="1100" b="1" spc="600" dirty="0">
                <a:solidFill>
                  <a:schemeClr val="tx1">
                    <a:lumMod val="60000"/>
                    <a:lumOff val="40000"/>
                  </a:schemeClr>
                </a:solidFill>
                <a:latin typeface="Montserrat SemiBold" pitchFamily="2" charset="77"/>
                <a:ea typeface="Noto Sans Light" panose="020B0402040504020204" pitchFamily="34" charset="0"/>
                <a:cs typeface="Noto Sans Light" panose="020B0402040504020204" pitchFamily="34" charset="0"/>
              </a:rPr>
              <a:t>YOUR SUBTITLE HERE</a:t>
            </a:r>
          </a:p>
        </p:txBody>
      </p:sp>
      <p:grpSp>
        <p:nvGrpSpPr>
          <p:cNvPr id="75" name="Graphic 4">
            <a:extLst>
              <a:ext uri="{FF2B5EF4-FFF2-40B4-BE49-F238E27FC236}">
                <a16:creationId xmlns:a16="http://schemas.microsoft.com/office/drawing/2014/main" id="{85F9FE73-6966-957D-6D78-E18DFA003628}"/>
              </a:ext>
            </a:extLst>
          </p:cNvPr>
          <p:cNvGrpSpPr/>
          <p:nvPr/>
        </p:nvGrpSpPr>
        <p:grpSpPr>
          <a:xfrm rot="18900000">
            <a:off x="-2534010" y="7350073"/>
            <a:ext cx="328181" cy="332442"/>
            <a:chOff x="4093027" y="1835285"/>
            <a:chExt cx="4212746" cy="4267440"/>
          </a:xfrm>
        </p:grpSpPr>
        <p:sp>
          <p:nvSpPr>
            <p:cNvPr id="89" name="Freeform 88">
              <a:extLst>
                <a:ext uri="{FF2B5EF4-FFF2-40B4-BE49-F238E27FC236}">
                  <a16:creationId xmlns:a16="http://schemas.microsoft.com/office/drawing/2014/main" id="{D518024E-FCDB-90BC-C9B8-BA71F15A82B1}"/>
                </a:ext>
              </a:extLst>
            </p:cNvPr>
            <p:cNvSpPr/>
            <p:nvPr/>
          </p:nvSpPr>
          <p:spPr>
            <a:xfrm>
              <a:off x="4093027" y="3186551"/>
              <a:ext cx="292653" cy="342365"/>
            </a:xfrm>
            <a:custGeom>
              <a:avLst/>
              <a:gdLst>
                <a:gd name="connsiteX0" fmla="*/ 287264 w 292653"/>
                <a:gd name="connsiteY0" fmla="*/ 0 h 342365"/>
                <a:gd name="connsiteX1" fmla="*/ 19837 w 292653"/>
                <a:gd name="connsiteY1" fmla="*/ 130746 h 342365"/>
                <a:gd name="connsiteX2" fmla="*/ 95283 w 292653"/>
                <a:gd name="connsiteY2" fmla="*/ 342366 h 342365"/>
                <a:gd name="connsiteX3" fmla="*/ 292653 w 292653"/>
                <a:gd name="connsiteY3" fmla="*/ 0 h 342365"/>
                <a:gd name="connsiteX4" fmla="*/ 287264 w 292653"/>
                <a:gd name="connsiteY4" fmla="*/ 0 h 3423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653" h="342365">
                  <a:moveTo>
                    <a:pt x="287264" y="0"/>
                  </a:moveTo>
                  <a:cubicBezTo>
                    <a:pt x="287264" y="0"/>
                    <a:pt x="91914" y="6066"/>
                    <a:pt x="19837" y="130746"/>
                  </a:cubicBezTo>
                  <a:cubicBezTo>
                    <a:pt x="-52240" y="255427"/>
                    <a:pt x="95283" y="342366"/>
                    <a:pt x="95283" y="342366"/>
                  </a:cubicBezTo>
                  <a:lnTo>
                    <a:pt x="292653" y="0"/>
                  </a:lnTo>
                  <a:lnTo>
                    <a:pt x="287264" y="0"/>
                  </a:lnTo>
                  <a:close/>
                </a:path>
              </a:pathLst>
            </a:custGeom>
            <a:solidFill>
              <a:schemeClr val="tx2">
                <a:lumMod val="50000"/>
              </a:schemeClr>
            </a:solidFill>
            <a:ln w="6736" cap="flat">
              <a:noFill/>
              <a:prstDash val="solid"/>
              <a:miter/>
            </a:ln>
          </p:spPr>
          <p:txBody>
            <a:bodyPr rtlCol="0" anchor="ctr"/>
            <a:lstStyle/>
            <a:p>
              <a:endParaRPr lang="en-US" dirty="0">
                <a:latin typeface="Lato Light" panose="020F0302020204030203" pitchFamily="34" charset="77"/>
              </a:endParaRPr>
            </a:p>
          </p:txBody>
        </p:sp>
        <p:sp>
          <p:nvSpPr>
            <p:cNvPr id="90" name="Freeform 89">
              <a:extLst>
                <a:ext uri="{FF2B5EF4-FFF2-40B4-BE49-F238E27FC236}">
                  <a16:creationId xmlns:a16="http://schemas.microsoft.com/office/drawing/2014/main" id="{FC2CA4F3-53E5-7344-2841-3F324528C01A}"/>
                </a:ext>
              </a:extLst>
            </p:cNvPr>
            <p:cNvSpPr/>
            <p:nvPr/>
          </p:nvSpPr>
          <p:spPr>
            <a:xfrm>
              <a:off x="4564287" y="5149089"/>
              <a:ext cx="247794" cy="370190"/>
            </a:xfrm>
            <a:custGeom>
              <a:avLst/>
              <a:gdLst>
                <a:gd name="connsiteX0" fmla="*/ 47729 w 247794"/>
                <a:gd name="connsiteY0" fmla="*/ 4718 h 370190"/>
                <a:gd name="connsiteX1" fmla="*/ 27521 w 247794"/>
                <a:gd name="connsiteY1" fmla="*/ 301929 h 370190"/>
                <a:gd name="connsiteX2" fmla="*/ 247794 w 247794"/>
                <a:gd name="connsiteY2" fmla="*/ 342366 h 370190"/>
                <a:gd name="connsiteX3" fmla="*/ 50424 w 247794"/>
                <a:gd name="connsiteY3" fmla="*/ 0 h 370190"/>
                <a:gd name="connsiteX4" fmla="*/ 47729 w 247794"/>
                <a:gd name="connsiteY4" fmla="*/ 4718 h 3701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794" h="370190">
                  <a:moveTo>
                    <a:pt x="47729" y="4718"/>
                  </a:moveTo>
                  <a:cubicBezTo>
                    <a:pt x="47729" y="4718"/>
                    <a:pt x="-44556" y="177248"/>
                    <a:pt x="27521" y="301929"/>
                  </a:cubicBezTo>
                  <a:cubicBezTo>
                    <a:pt x="99598" y="426609"/>
                    <a:pt x="247794" y="342366"/>
                    <a:pt x="247794" y="342366"/>
                  </a:cubicBezTo>
                  <a:lnTo>
                    <a:pt x="50424" y="0"/>
                  </a:lnTo>
                  <a:lnTo>
                    <a:pt x="47729" y="4718"/>
                  </a:lnTo>
                  <a:close/>
                </a:path>
              </a:pathLst>
            </a:custGeom>
            <a:solidFill>
              <a:schemeClr val="accent4">
                <a:lumMod val="90000"/>
                <a:lumOff val="10000"/>
              </a:schemeClr>
            </a:solidFill>
            <a:ln w="6736" cap="flat">
              <a:noFill/>
              <a:prstDash val="solid"/>
              <a:miter/>
            </a:ln>
          </p:spPr>
          <p:txBody>
            <a:bodyPr rtlCol="0" anchor="ctr"/>
            <a:lstStyle/>
            <a:p>
              <a:endParaRPr lang="en-US" dirty="0">
                <a:latin typeface="Lato Light" panose="020F0302020204030203" pitchFamily="34" charset="77"/>
              </a:endParaRPr>
            </a:p>
          </p:txBody>
        </p:sp>
        <p:sp>
          <p:nvSpPr>
            <p:cNvPr id="91" name="Freeform 90">
              <a:extLst>
                <a:ext uri="{FF2B5EF4-FFF2-40B4-BE49-F238E27FC236}">
                  <a16:creationId xmlns:a16="http://schemas.microsoft.com/office/drawing/2014/main" id="{22BD07DF-09FF-7715-0E9E-F478C344328A}"/>
                </a:ext>
              </a:extLst>
            </p:cNvPr>
            <p:cNvSpPr/>
            <p:nvPr/>
          </p:nvSpPr>
          <p:spPr>
            <a:xfrm>
              <a:off x="6428094" y="5932217"/>
              <a:ext cx="395414" cy="170508"/>
            </a:xfrm>
            <a:custGeom>
              <a:avLst/>
              <a:gdLst>
                <a:gd name="connsiteX0" fmla="*/ 3368 w 395414"/>
                <a:gd name="connsiteY0" fmla="*/ 4044 h 170508"/>
                <a:gd name="connsiteX1" fmla="*/ 249913 w 395414"/>
                <a:gd name="connsiteY1" fmla="*/ 170509 h 170508"/>
                <a:gd name="connsiteX2" fmla="*/ 395415 w 395414"/>
                <a:gd name="connsiteY2" fmla="*/ 0 h 170508"/>
                <a:gd name="connsiteX3" fmla="*/ 0 w 395414"/>
                <a:gd name="connsiteY3" fmla="*/ 0 h 170508"/>
                <a:gd name="connsiteX4" fmla="*/ 3368 w 395414"/>
                <a:gd name="connsiteY4" fmla="*/ 4044 h 1705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5414" h="170508">
                  <a:moveTo>
                    <a:pt x="3368" y="4044"/>
                  </a:moveTo>
                  <a:cubicBezTo>
                    <a:pt x="3368" y="4044"/>
                    <a:pt x="106432" y="170509"/>
                    <a:pt x="249913" y="170509"/>
                  </a:cubicBezTo>
                  <a:cubicBezTo>
                    <a:pt x="393394" y="170509"/>
                    <a:pt x="395415" y="0"/>
                    <a:pt x="395415" y="0"/>
                  </a:cubicBezTo>
                  <a:lnTo>
                    <a:pt x="0" y="0"/>
                  </a:lnTo>
                  <a:lnTo>
                    <a:pt x="3368" y="4044"/>
                  </a:lnTo>
                  <a:close/>
                </a:path>
              </a:pathLst>
            </a:custGeom>
            <a:solidFill>
              <a:schemeClr val="accent5">
                <a:lumMod val="75000"/>
              </a:schemeClr>
            </a:solidFill>
            <a:ln w="6736" cap="flat">
              <a:noFill/>
              <a:prstDash val="solid"/>
              <a:miter/>
            </a:ln>
          </p:spPr>
          <p:txBody>
            <a:bodyPr rtlCol="0" anchor="ctr"/>
            <a:lstStyle/>
            <a:p>
              <a:endParaRPr lang="en-US" dirty="0">
                <a:latin typeface="Lato Light" panose="020F0302020204030203" pitchFamily="34" charset="77"/>
              </a:endParaRPr>
            </a:p>
          </p:txBody>
        </p:sp>
        <p:sp>
          <p:nvSpPr>
            <p:cNvPr id="92" name="Freeform 91">
              <a:extLst>
                <a:ext uri="{FF2B5EF4-FFF2-40B4-BE49-F238E27FC236}">
                  <a16:creationId xmlns:a16="http://schemas.microsoft.com/office/drawing/2014/main" id="{1CACF8BD-5A13-7876-4883-EB2ED4D6ECC5}"/>
                </a:ext>
              </a:extLst>
            </p:cNvPr>
            <p:cNvSpPr/>
            <p:nvPr/>
          </p:nvSpPr>
          <p:spPr>
            <a:xfrm>
              <a:off x="8013120" y="4409093"/>
              <a:ext cx="292653" cy="342365"/>
            </a:xfrm>
            <a:custGeom>
              <a:avLst/>
              <a:gdLst>
                <a:gd name="connsiteX0" fmla="*/ 5389 w 292653"/>
                <a:gd name="connsiteY0" fmla="*/ 342366 h 342365"/>
                <a:gd name="connsiteX1" fmla="*/ 272816 w 292653"/>
                <a:gd name="connsiteY1" fmla="*/ 211620 h 342365"/>
                <a:gd name="connsiteX2" fmla="*/ 197371 w 292653"/>
                <a:gd name="connsiteY2" fmla="*/ 0 h 342365"/>
                <a:gd name="connsiteX3" fmla="*/ 0 w 292653"/>
                <a:gd name="connsiteY3" fmla="*/ 342366 h 342365"/>
                <a:gd name="connsiteX4" fmla="*/ 5389 w 292653"/>
                <a:gd name="connsiteY4" fmla="*/ 342366 h 3423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653" h="342365">
                  <a:moveTo>
                    <a:pt x="5389" y="342366"/>
                  </a:moveTo>
                  <a:cubicBezTo>
                    <a:pt x="5389" y="342366"/>
                    <a:pt x="200739" y="336300"/>
                    <a:pt x="272816" y="211620"/>
                  </a:cubicBezTo>
                  <a:cubicBezTo>
                    <a:pt x="344893" y="86939"/>
                    <a:pt x="197371" y="0"/>
                    <a:pt x="197371" y="0"/>
                  </a:cubicBezTo>
                  <a:lnTo>
                    <a:pt x="0" y="342366"/>
                  </a:lnTo>
                  <a:lnTo>
                    <a:pt x="5389" y="342366"/>
                  </a:lnTo>
                  <a:close/>
                </a:path>
              </a:pathLst>
            </a:custGeom>
            <a:solidFill>
              <a:schemeClr val="accent6">
                <a:lumMod val="75000"/>
              </a:schemeClr>
            </a:solidFill>
            <a:ln w="6736" cap="flat">
              <a:noFill/>
              <a:prstDash val="solid"/>
              <a:miter/>
            </a:ln>
          </p:spPr>
          <p:txBody>
            <a:bodyPr rtlCol="0" anchor="ctr"/>
            <a:lstStyle/>
            <a:p>
              <a:endParaRPr lang="en-US" dirty="0">
                <a:latin typeface="Lato Light" panose="020F0302020204030203" pitchFamily="34" charset="77"/>
              </a:endParaRPr>
            </a:p>
          </p:txBody>
        </p:sp>
        <p:sp>
          <p:nvSpPr>
            <p:cNvPr id="93" name="Freeform 92">
              <a:extLst>
                <a:ext uri="{FF2B5EF4-FFF2-40B4-BE49-F238E27FC236}">
                  <a16:creationId xmlns:a16="http://schemas.microsoft.com/office/drawing/2014/main" id="{D8D62B00-C9E1-CDA8-5A41-8BD7CB95C749}"/>
                </a:ext>
              </a:extLst>
            </p:cNvPr>
            <p:cNvSpPr/>
            <p:nvPr/>
          </p:nvSpPr>
          <p:spPr>
            <a:xfrm>
              <a:off x="7586046" y="2418731"/>
              <a:ext cx="247794" cy="370190"/>
            </a:xfrm>
            <a:custGeom>
              <a:avLst/>
              <a:gdLst>
                <a:gd name="connsiteX0" fmla="*/ 200065 w 247794"/>
                <a:gd name="connsiteY0" fmla="*/ 365473 h 370190"/>
                <a:gd name="connsiteX1" fmla="*/ 220274 w 247794"/>
                <a:gd name="connsiteY1" fmla="*/ 68262 h 370190"/>
                <a:gd name="connsiteX2" fmla="*/ 0 w 247794"/>
                <a:gd name="connsiteY2" fmla="*/ 27825 h 370190"/>
                <a:gd name="connsiteX3" fmla="*/ 197370 w 247794"/>
                <a:gd name="connsiteY3" fmla="*/ 370191 h 370190"/>
                <a:gd name="connsiteX4" fmla="*/ 200065 w 247794"/>
                <a:gd name="connsiteY4" fmla="*/ 365473 h 3701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794" h="370190">
                  <a:moveTo>
                    <a:pt x="200065" y="365473"/>
                  </a:moveTo>
                  <a:cubicBezTo>
                    <a:pt x="200065" y="365473"/>
                    <a:pt x="292351" y="192943"/>
                    <a:pt x="220274" y="68262"/>
                  </a:cubicBezTo>
                  <a:cubicBezTo>
                    <a:pt x="148196" y="-56418"/>
                    <a:pt x="0" y="27825"/>
                    <a:pt x="0" y="27825"/>
                  </a:cubicBezTo>
                  <a:lnTo>
                    <a:pt x="197370" y="370191"/>
                  </a:lnTo>
                  <a:lnTo>
                    <a:pt x="200065" y="365473"/>
                  </a:lnTo>
                  <a:close/>
                </a:path>
              </a:pathLst>
            </a:custGeom>
            <a:solidFill>
              <a:schemeClr val="accent3">
                <a:lumMod val="75000"/>
              </a:schemeClr>
            </a:solidFill>
            <a:ln w="6736" cap="flat">
              <a:noFill/>
              <a:prstDash val="solid"/>
              <a:miter/>
            </a:ln>
          </p:spPr>
          <p:txBody>
            <a:bodyPr rtlCol="0" anchor="ctr"/>
            <a:lstStyle/>
            <a:p>
              <a:endParaRPr lang="en-US" dirty="0">
                <a:latin typeface="Lato Light" panose="020F0302020204030203" pitchFamily="34" charset="77"/>
              </a:endParaRPr>
            </a:p>
          </p:txBody>
        </p:sp>
        <p:sp>
          <p:nvSpPr>
            <p:cNvPr id="94" name="Freeform 93">
              <a:extLst>
                <a:ext uri="{FF2B5EF4-FFF2-40B4-BE49-F238E27FC236}">
                  <a16:creationId xmlns:a16="http://schemas.microsoft.com/office/drawing/2014/main" id="{DAA4C403-0D28-DCEF-326F-F66964B50E4B}"/>
                </a:ext>
              </a:extLst>
            </p:cNvPr>
            <p:cNvSpPr/>
            <p:nvPr/>
          </p:nvSpPr>
          <p:spPr>
            <a:xfrm>
              <a:off x="5575292" y="1835285"/>
              <a:ext cx="395414" cy="170508"/>
            </a:xfrm>
            <a:custGeom>
              <a:avLst/>
              <a:gdLst>
                <a:gd name="connsiteX0" fmla="*/ 392047 w 395414"/>
                <a:gd name="connsiteY0" fmla="*/ 166465 h 170508"/>
                <a:gd name="connsiteX1" fmla="*/ 145502 w 395414"/>
                <a:gd name="connsiteY1" fmla="*/ 0 h 170508"/>
                <a:gd name="connsiteX2" fmla="*/ 0 w 395414"/>
                <a:gd name="connsiteY2" fmla="*/ 170509 h 170508"/>
                <a:gd name="connsiteX3" fmla="*/ 395415 w 395414"/>
                <a:gd name="connsiteY3" fmla="*/ 170509 h 170508"/>
                <a:gd name="connsiteX4" fmla="*/ 392047 w 395414"/>
                <a:gd name="connsiteY4" fmla="*/ 166465 h 1705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5414" h="170508">
                  <a:moveTo>
                    <a:pt x="392047" y="166465"/>
                  </a:moveTo>
                  <a:cubicBezTo>
                    <a:pt x="392047" y="166465"/>
                    <a:pt x="288982" y="0"/>
                    <a:pt x="145502" y="0"/>
                  </a:cubicBezTo>
                  <a:cubicBezTo>
                    <a:pt x="2021" y="0"/>
                    <a:pt x="0" y="170509"/>
                    <a:pt x="0" y="170509"/>
                  </a:cubicBezTo>
                  <a:lnTo>
                    <a:pt x="395415" y="170509"/>
                  </a:lnTo>
                  <a:lnTo>
                    <a:pt x="392047" y="166465"/>
                  </a:lnTo>
                  <a:close/>
                </a:path>
              </a:pathLst>
            </a:custGeom>
            <a:solidFill>
              <a:schemeClr val="accent1">
                <a:lumMod val="75000"/>
              </a:schemeClr>
            </a:solidFill>
            <a:ln w="6736" cap="flat">
              <a:noFill/>
              <a:prstDash val="solid"/>
              <a:miter/>
            </a:ln>
          </p:spPr>
          <p:txBody>
            <a:bodyPr rtlCol="0" anchor="ctr"/>
            <a:lstStyle/>
            <a:p>
              <a:endParaRPr lang="en-US" dirty="0">
                <a:latin typeface="Lato Light" panose="020F0302020204030203" pitchFamily="34" charset="77"/>
              </a:endParaRPr>
            </a:p>
          </p:txBody>
        </p:sp>
      </p:grpSp>
      <p:sp>
        <p:nvSpPr>
          <p:cNvPr id="76" name="Freeform 75">
            <a:extLst>
              <a:ext uri="{FF2B5EF4-FFF2-40B4-BE49-F238E27FC236}">
                <a16:creationId xmlns:a16="http://schemas.microsoft.com/office/drawing/2014/main" id="{4F0DD1ED-84E2-895D-5DC0-C00456F0F7F1}"/>
              </a:ext>
            </a:extLst>
          </p:cNvPr>
          <p:cNvSpPr/>
          <p:nvPr/>
        </p:nvSpPr>
        <p:spPr>
          <a:xfrm rot="18900000">
            <a:off x="-2473021" y="7536565"/>
            <a:ext cx="86388" cy="168158"/>
          </a:xfrm>
          <a:custGeom>
            <a:avLst/>
            <a:gdLst>
              <a:gd name="connsiteX0" fmla="*/ 463410 w 1108929"/>
              <a:gd name="connsiteY0" fmla="*/ 325445 h 2158584"/>
              <a:gd name="connsiteX1" fmla="*/ 47787 w 1108929"/>
              <a:gd name="connsiteY1" fmla="*/ 1149010 h 2158584"/>
              <a:gd name="connsiteX2" fmla="*/ 47787 w 1108929"/>
              <a:gd name="connsiteY2" fmla="*/ 1149010 h 2158584"/>
              <a:gd name="connsiteX3" fmla="*/ 47787 w 1108929"/>
              <a:gd name="connsiteY3" fmla="*/ 1149010 h 2158584"/>
              <a:gd name="connsiteX4" fmla="*/ 45092 w 1108929"/>
              <a:gd name="connsiteY4" fmla="*/ 1154401 h 2158584"/>
              <a:gd name="connsiteX5" fmla="*/ 27578 w 1108929"/>
              <a:gd name="connsiteY5" fmla="*/ 1446221 h 2158584"/>
              <a:gd name="connsiteX6" fmla="*/ 366409 w 1108929"/>
              <a:gd name="connsiteY6" fmla="*/ 2033904 h 2158584"/>
              <a:gd name="connsiteX7" fmla="*/ 367082 w 1108929"/>
              <a:gd name="connsiteY7" fmla="*/ 2035252 h 2158584"/>
              <a:gd name="connsiteX8" fmla="*/ 438486 w 1108929"/>
              <a:gd name="connsiteY8" fmla="*/ 2158584 h 2158584"/>
              <a:gd name="connsiteX9" fmla="*/ 458695 w 1108929"/>
              <a:gd name="connsiteY9" fmla="*/ 1861373 h 2158584"/>
              <a:gd name="connsiteX10" fmla="*/ 1076404 w 1108929"/>
              <a:gd name="connsiteY10" fmla="*/ 679942 h 2158584"/>
              <a:gd name="connsiteX11" fmla="*/ 1108737 w 1108929"/>
              <a:gd name="connsiteY11" fmla="*/ 552565 h 2158584"/>
              <a:gd name="connsiteX12" fmla="*/ 1077077 w 1108929"/>
              <a:gd name="connsiteY12" fmla="*/ 41712 h 2158584"/>
              <a:gd name="connsiteX13" fmla="*/ 1015104 w 1108929"/>
              <a:gd name="connsiteY13" fmla="*/ 5993 h 2158584"/>
              <a:gd name="connsiteX14" fmla="*/ 557043 w 1108929"/>
              <a:gd name="connsiteY14" fmla="*/ 234462 h 2158584"/>
              <a:gd name="connsiteX15" fmla="*/ 463410 w 1108929"/>
              <a:gd name="connsiteY15" fmla="*/ 325445 h 2158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8929" h="2158584">
                <a:moveTo>
                  <a:pt x="463410" y="325445"/>
                </a:moveTo>
                <a:lnTo>
                  <a:pt x="47787" y="1149010"/>
                </a:lnTo>
                <a:lnTo>
                  <a:pt x="47787" y="1149010"/>
                </a:lnTo>
                <a:lnTo>
                  <a:pt x="47787" y="1149010"/>
                </a:lnTo>
                <a:lnTo>
                  <a:pt x="45092" y="1154401"/>
                </a:lnTo>
                <a:cubicBezTo>
                  <a:pt x="30273" y="1184729"/>
                  <a:pt x="-37089" y="1334346"/>
                  <a:pt x="27578" y="1446221"/>
                </a:cubicBezTo>
                <a:lnTo>
                  <a:pt x="366409" y="2033904"/>
                </a:lnTo>
                <a:lnTo>
                  <a:pt x="367082" y="2035252"/>
                </a:lnTo>
                <a:lnTo>
                  <a:pt x="438486" y="2158584"/>
                </a:lnTo>
                <a:cubicBezTo>
                  <a:pt x="366409" y="2033904"/>
                  <a:pt x="458695" y="1861373"/>
                  <a:pt x="458695" y="1861373"/>
                </a:cubicBezTo>
                <a:lnTo>
                  <a:pt x="1076404" y="679942"/>
                </a:lnTo>
                <a:cubicBezTo>
                  <a:pt x="1096612" y="645570"/>
                  <a:pt x="1110758" y="588285"/>
                  <a:pt x="1108737" y="552565"/>
                </a:cubicBezTo>
                <a:lnTo>
                  <a:pt x="1077077" y="41712"/>
                </a:lnTo>
                <a:cubicBezTo>
                  <a:pt x="1075056" y="5993"/>
                  <a:pt x="1047438" y="-9507"/>
                  <a:pt x="1015104" y="5993"/>
                </a:cubicBezTo>
                <a:lnTo>
                  <a:pt x="557043" y="234462"/>
                </a:lnTo>
                <a:cubicBezTo>
                  <a:pt x="525383" y="249963"/>
                  <a:pt x="482945" y="291073"/>
                  <a:pt x="463410" y="325445"/>
                </a:cubicBezTo>
                <a:close/>
              </a:path>
            </a:pathLst>
          </a:custGeom>
          <a:solidFill>
            <a:schemeClr val="accent4"/>
          </a:solidFill>
          <a:ln w="6736" cap="flat">
            <a:noFill/>
            <a:prstDash val="solid"/>
            <a:miter/>
          </a:ln>
        </p:spPr>
        <p:txBody>
          <a:bodyPr rtlCol="0" anchor="ctr"/>
          <a:lstStyle/>
          <a:p>
            <a:endParaRPr lang="en-US" dirty="0">
              <a:latin typeface="Lato Light" panose="020F0302020204030203" pitchFamily="34" charset="77"/>
            </a:endParaRPr>
          </a:p>
        </p:txBody>
      </p:sp>
      <p:sp>
        <p:nvSpPr>
          <p:cNvPr id="77" name="Freeform 76">
            <a:extLst>
              <a:ext uri="{FF2B5EF4-FFF2-40B4-BE49-F238E27FC236}">
                <a16:creationId xmlns:a16="http://schemas.microsoft.com/office/drawing/2014/main" id="{393695A4-6B7D-9235-F6F2-2251BEE7882F}"/>
              </a:ext>
            </a:extLst>
          </p:cNvPr>
          <p:cNvSpPr/>
          <p:nvPr/>
        </p:nvSpPr>
        <p:spPr>
          <a:xfrm rot="18900000">
            <a:off x="-2377359" y="7544036"/>
            <a:ext cx="125171" cy="126074"/>
          </a:xfrm>
          <a:custGeom>
            <a:avLst/>
            <a:gdLst>
              <a:gd name="connsiteX0" fmla="*/ 32526 w 1606774"/>
              <a:gd name="connsiteY0" fmla="*/ 680230 h 1618366"/>
              <a:gd name="connsiteX1" fmla="*/ 537067 w 1606774"/>
              <a:gd name="connsiteY1" fmla="*/ 1451901 h 1618366"/>
              <a:gd name="connsiteX2" fmla="*/ 537067 w 1606774"/>
              <a:gd name="connsiteY2" fmla="*/ 1451901 h 1618366"/>
              <a:gd name="connsiteX3" fmla="*/ 537067 w 1606774"/>
              <a:gd name="connsiteY3" fmla="*/ 1451901 h 1618366"/>
              <a:gd name="connsiteX4" fmla="*/ 540435 w 1606774"/>
              <a:gd name="connsiteY4" fmla="*/ 1457293 h 1618366"/>
              <a:gd name="connsiteX5" fmla="*/ 784285 w 1606774"/>
              <a:gd name="connsiteY5" fmla="*/ 1618367 h 1618366"/>
              <a:gd name="connsiteX6" fmla="*/ 1462620 w 1606774"/>
              <a:gd name="connsiteY6" fmla="*/ 1618367 h 1618366"/>
              <a:gd name="connsiteX7" fmla="*/ 1463967 w 1606774"/>
              <a:gd name="connsiteY7" fmla="*/ 1618367 h 1618366"/>
              <a:gd name="connsiteX8" fmla="*/ 1606774 w 1606774"/>
              <a:gd name="connsiteY8" fmla="*/ 1618367 h 1618366"/>
              <a:gd name="connsiteX9" fmla="*/ 1360230 w 1606774"/>
              <a:gd name="connsiteY9" fmla="*/ 1451901 h 1618366"/>
              <a:gd name="connsiteX10" fmla="*/ 645520 w 1606774"/>
              <a:gd name="connsiteY10" fmla="*/ 326408 h 1618366"/>
              <a:gd name="connsiteX11" fmla="*/ 551886 w 1606774"/>
              <a:gd name="connsiteY11" fmla="*/ 234751 h 1618366"/>
              <a:gd name="connsiteX12" fmla="*/ 93825 w 1606774"/>
              <a:gd name="connsiteY12" fmla="*/ 6282 h 1618366"/>
              <a:gd name="connsiteX13" fmla="*/ 31852 w 1606774"/>
              <a:gd name="connsiteY13" fmla="*/ 42001 h 1618366"/>
              <a:gd name="connsiteX14" fmla="*/ 192 w 1606774"/>
              <a:gd name="connsiteY14" fmla="*/ 553528 h 1618366"/>
              <a:gd name="connsiteX15" fmla="*/ 32526 w 1606774"/>
              <a:gd name="connsiteY15" fmla="*/ 680230 h 1618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06774" h="1618366">
                <a:moveTo>
                  <a:pt x="32526" y="680230"/>
                </a:moveTo>
                <a:lnTo>
                  <a:pt x="537067" y="1451901"/>
                </a:lnTo>
                <a:lnTo>
                  <a:pt x="537067" y="1451901"/>
                </a:lnTo>
                <a:lnTo>
                  <a:pt x="537067" y="1451901"/>
                </a:lnTo>
                <a:lnTo>
                  <a:pt x="540435" y="1457293"/>
                </a:lnTo>
                <a:cubicBezTo>
                  <a:pt x="559296" y="1484925"/>
                  <a:pt x="654950" y="1618367"/>
                  <a:pt x="784285" y="1618367"/>
                </a:cubicBezTo>
                <a:lnTo>
                  <a:pt x="1462620" y="1618367"/>
                </a:lnTo>
                <a:lnTo>
                  <a:pt x="1463967" y="1618367"/>
                </a:lnTo>
                <a:lnTo>
                  <a:pt x="1606774" y="1618367"/>
                </a:lnTo>
                <a:cubicBezTo>
                  <a:pt x="1463293" y="1618367"/>
                  <a:pt x="1360230" y="1451901"/>
                  <a:pt x="1360230" y="1451901"/>
                </a:cubicBezTo>
                <a:lnTo>
                  <a:pt x="645520" y="326408"/>
                </a:lnTo>
                <a:cubicBezTo>
                  <a:pt x="625311" y="292036"/>
                  <a:pt x="583547" y="250925"/>
                  <a:pt x="551886" y="234751"/>
                </a:cubicBezTo>
                <a:lnTo>
                  <a:pt x="93825" y="6282"/>
                </a:lnTo>
                <a:cubicBezTo>
                  <a:pt x="62165" y="-9893"/>
                  <a:pt x="34547" y="6282"/>
                  <a:pt x="31852" y="42001"/>
                </a:cubicBezTo>
                <a:lnTo>
                  <a:pt x="192" y="553528"/>
                </a:lnTo>
                <a:cubicBezTo>
                  <a:pt x="-1829" y="588574"/>
                  <a:pt x="12317" y="645859"/>
                  <a:pt x="32526" y="680230"/>
                </a:cubicBezTo>
                <a:close/>
              </a:path>
            </a:pathLst>
          </a:custGeom>
          <a:solidFill>
            <a:schemeClr val="accent5"/>
          </a:solidFill>
          <a:ln w="6736" cap="flat">
            <a:noFill/>
            <a:prstDash val="solid"/>
            <a:miter/>
          </a:ln>
        </p:spPr>
        <p:txBody>
          <a:bodyPr rtlCol="0" anchor="ctr"/>
          <a:lstStyle/>
          <a:p>
            <a:endParaRPr lang="en-US" dirty="0">
              <a:solidFill>
                <a:schemeClr val="bg1"/>
              </a:solidFill>
              <a:latin typeface="Lato Light" panose="020F0302020204030203" pitchFamily="34" charset="77"/>
            </a:endParaRPr>
          </a:p>
        </p:txBody>
      </p:sp>
      <p:sp>
        <p:nvSpPr>
          <p:cNvPr id="78" name="Freeform 77">
            <a:extLst>
              <a:ext uri="{FF2B5EF4-FFF2-40B4-BE49-F238E27FC236}">
                <a16:creationId xmlns:a16="http://schemas.microsoft.com/office/drawing/2014/main" id="{E8B964FA-9450-F6A1-BA56-86A93FA417D9}"/>
              </a:ext>
            </a:extLst>
          </p:cNvPr>
          <p:cNvSpPr/>
          <p:nvPr/>
        </p:nvSpPr>
        <p:spPr>
          <a:xfrm rot="18900000">
            <a:off x="-2339011" y="7487007"/>
            <a:ext cx="169341" cy="69617"/>
          </a:xfrm>
          <a:custGeom>
            <a:avLst/>
            <a:gdLst>
              <a:gd name="connsiteX0" fmla="*/ 575271 w 2173769"/>
              <a:gd name="connsiteY0" fmla="*/ 893655 h 893655"/>
              <a:gd name="connsiteX1" fmla="*/ 1495435 w 2173769"/>
              <a:gd name="connsiteY1" fmla="*/ 842435 h 893655"/>
              <a:gd name="connsiteX2" fmla="*/ 1495435 w 2173769"/>
              <a:gd name="connsiteY2" fmla="*/ 842435 h 893655"/>
              <a:gd name="connsiteX3" fmla="*/ 1495435 w 2173769"/>
              <a:gd name="connsiteY3" fmla="*/ 842435 h 893655"/>
              <a:gd name="connsiteX4" fmla="*/ 1501498 w 2173769"/>
              <a:gd name="connsiteY4" fmla="*/ 842435 h 893655"/>
              <a:gd name="connsiteX5" fmla="*/ 1762862 w 2173769"/>
              <a:gd name="connsiteY5" fmla="*/ 712363 h 893655"/>
              <a:gd name="connsiteX6" fmla="*/ 2101692 w 2173769"/>
              <a:gd name="connsiteY6" fmla="*/ 124680 h 893655"/>
              <a:gd name="connsiteX7" fmla="*/ 2102366 w 2173769"/>
              <a:gd name="connsiteY7" fmla="*/ 123332 h 893655"/>
              <a:gd name="connsiteX8" fmla="*/ 2173770 w 2173769"/>
              <a:gd name="connsiteY8" fmla="*/ 0 h 893655"/>
              <a:gd name="connsiteX9" fmla="*/ 1906343 w 2173769"/>
              <a:gd name="connsiteY9" fmla="*/ 130746 h 893655"/>
              <a:gd name="connsiteX10" fmla="*/ 575271 w 2173769"/>
              <a:gd name="connsiteY10" fmla="*/ 186010 h 893655"/>
              <a:gd name="connsiteX11" fmla="*/ 449304 w 2173769"/>
              <a:gd name="connsiteY11" fmla="*/ 221729 h 893655"/>
              <a:gd name="connsiteX12" fmla="*/ 22229 w 2173769"/>
              <a:gd name="connsiteY12" fmla="*/ 504787 h 893655"/>
              <a:gd name="connsiteX13" fmla="*/ 22229 w 2173769"/>
              <a:gd name="connsiteY13" fmla="*/ 576226 h 893655"/>
              <a:gd name="connsiteX14" fmla="*/ 449304 w 2173769"/>
              <a:gd name="connsiteY14" fmla="*/ 859284 h 893655"/>
              <a:gd name="connsiteX15" fmla="*/ 575271 w 2173769"/>
              <a:gd name="connsiteY15" fmla="*/ 893655 h 893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73769" h="893655">
                <a:moveTo>
                  <a:pt x="575271" y="893655"/>
                </a:moveTo>
                <a:lnTo>
                  <a:pt x="1495435" y="842435"/>
                </a:lnTo>
                <a:lnTo>
                  <a:pt x="1495435" y="842435"/>
                </a:lnTo>
                <a:lnTo>
                  <a:pt x="1495435" y="842435"/>
                </a:lnTo>
                <a:lnTo>
                  <a:pt x="1501498" y="842435"/>
                </a:lnTo>
                <a:cubicBezTo>
                  <a:pt x="1535179" y="840414"/>
                  <a:pt x="1698195" y="823565"/>
                  <a:pt x="1762862" y="712363"/>
                </a:cubicBezTo>
                <a:lnTo>
                  <a:pt x="2101692" y="124680"/>
                </a:lnTo>
                <a:lnTo>
                  <a:pt x="2102366" y="123332"/>
                </a:lnTo>
                <a:lnTo>
                  <a:pt x="2173770" y="0"/>
                </a:lnTo>
                <a:cubicBezTo>
                  <a:pt x="2101692" y="124680"/>
                  <a:pt x="1906343" y="130746"/>
                  <a:pt x="1906343" y="130746"/>
                </a:cubicBezTo>
                <a:lnTo>
                  <a:pt x="575271" y="186010"/>
                </a:lnTo>
                <a:cubicBezTo>
                  <a:pt x="535527" y="186010"/>
                  <a:pt x="478944" y="202185"/>
                  <a:pt x="449304" y="221729"/>
                </a:cubicBezTo>
                <a:lnTo>
                  <a:pt x="22229" y="504787"/>
                </a:lnTo>
                <a:cubicBezTo>
                  <a:pt x="-7410" y="524332"/>
                  <a:pt x="-7410" y="556681"/>
                  <a:pt x="22229" y="576226"/>
                </a:cubicBezTo>
                <a:lnTo>
                  <a:pt x="449304" y="859284"/>
                </a:lnTo>
                <a:cubicBezTo>
                  <a:pt x="478944" y="877481"/>
                  <a:pt x="535527" y="893655"/>
                  <a:pt x="575271" y="893655"/>
                </a:cubicBezTo>
                <a:close/>
              </a:path>
            </a:pathLst>
          </a:custGeom>
          <a:solidFill>
            <a:schemeClr val="accent6"/>
          </a:solidFill>
          <a:ln w="6736" cap="flat">
            <a:noFill/>
            <a:prstDash val="solid"/>
            <a:miter/>
          </a:ln>
        </p:spPr>
        <p:txBody>
          <a:bodyPr rtlCol="0" anchor="ctr"/>
          <a:lstStyle/>
          <a:p>
            <a:endParaRPr lang="en-US" dirty="0">
              <a:latin typeface="Lato Light" panose="020F0302020204030203" pitchFamily="34" charset="77"/>
            </a:endParaRPr>
          </a:p>
        </p:txBody>
      </p:sp>
      <p:sp>
        <p:nvSpPr>
          <p:cNvPr id="79" name="Freeform 78">
            <a:extLst>
              <a:ext uri="{FF2B5EF4-FFF2-40B4-BE49-F238E27FC236}">
                <a16:creationId xmlns:a16="http://schemas.microsoft.com/office/drawing/2014/main" id="{78BD41C3-C386-2E0E-75A5-CCDBB65CDFB2}"/>
              </a:ext>
            </a:extLst>
          </p:cNvPr>
          <p:cNvSpPr/>
          <p:nvPr/>
        </p:nvSpPr>
        <p:spPr>
          <a:xfrm rot="18900000">
            <a:off x="-2353124" y="7327885"/>
            <a:ext cx="86335" cy="168158"/>
          </a:xfrm>
          <a:custGeom>
            <a:avLst/>
            <a:gdLst>
              <a:gd name="connsiteX0" fmla="*/ 644846 w 1108255"/>
              <a:gd name="connsiteY0" fmla="*/ 1832465 h 2158584"/>
              <a:gd name="connsiteX1" fmla="*/ 1060469 w 1108255"/>
              <a:gd name="connsiteY1" fmla="*/ 1008901 h 2158584"/>
              <a:gd name="connsiteX2" fmla="*/ 1060469 w 1108255"/>
              <a:gd name="connsiteY2" fmla="*/ 1008901 h 2158584"/>
              <a:gd name="connsiteX3" fmla="*/ 1060469 w 1108255"/>
              <a:gd name="connsiteY3" fmla="*/ 1008901 h 2158584"/>
              <a:gd name="connsiteX4" fmla="*/ 1063163 w 1108255"/>
              <a:gd name="connsiteY4" fmla="*/ 1003509 h 2158584"/>
              <a:gd name="connsiteX5" fmla="*/ 1080678 w 1108255"/>
              <a:gd name="connsiteY5" fmla="*/ 711689 h 2158584"/>
              <a:gd name="connsiteX6" fmla="*/ 741847 w 1108255"/>
              <a:gd name="connsiteY6" fmla="*/ 124680 h 2158584"/>
              <a:gd name="connsiteX7" fmla="*/ 741173 w 1108255"/>
              <a:gd name="connsiteY7" fmla="*/ 123333 h 2158584"/>
              <a:gd name="connsiteX8" fmla="*/ 670443 w 1108255"/>
              <a:gd name="connsiteY8" fmla="*/ 0 h 2158584"/>
              <a:gd name="connsiteX9" fmla="*/ 650235 w 1108255"/>
              <a:gd name="connsiteY9" fmla="*/ 297211 h 2158584"/>
              <a:gd name="connsiteX10" fmla="*/ 32526 w 1108255"/>
              <a:gd name="connsiteY10" fmla="*/ 1478643 h 2158584"/>
              <a:gd name="connsiteX11" fmla="*/ 192 w 1108255"/>
              <a:gd name="connsiteY11" fmla="*/ 1606019 h 2158584"/>
              <a:gd name="connsiteX12" fmla="*/ 31852 w 1108255"/>
              <a:gd name="connsiteY12" fmla="*/ 2116872 h 2158584"/>
              <a:gd name="connsiteX13" fmla="*/ 93825 w 1108255"/>
              <a:gd name="connsiteY13" fmla="*/ 2152591 h 2158584"/>
              <a:gd name="connsiteX14" fmla="*/ 551886 w 1108255"/>
              <a:gd name="connsiteY14" fmla="*/ 1924122 h 2158584"/>
              <a:gd name="connsiteX15" fmla="*/ 644846 w 1108255"/>
              <a:gd name="connsiteY15" fmla="*/ 1832465 h 2158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8255" h="2158584">
                <a:moveTo>
                  <a:pt x="644846" y="1832465"/>
                </a:moveTo>
                <a:lnTo>
                  <a:pt x="1060469" y="1008901"/>
                </a:lnTo>
                <a:lnTo>
                  <a:pt x="1060469" y="1008901"/>
                </a:lnTo>
                <a:lnTo>
                  <a:pt x="1060469" y="1008901"/>
                </a:lnTo>
                <a:lnTo>
                  <a:pt x="1063163" y="1003509"/>
                </a:lnTo>
                <a:cubicBezTo>
                  <a:pt x="1077983" y="973181"/>
                  <a:pt x="1145345" y="823565"/>
                  <a:pt x="1080678" y="711689"/>
                </a:cubicBezTo>
                <a:lnTo>
                  <a:pt x="741847" y="124680"/>
                </a:lnTo>
                <a:lnTo>
                  <a:pt x="741173" y="123333"/>
                </a:lnTo>
                <a:lnTo>
                  <a:pt x="670443" y="0"/>
                </a:lnTo>
                <a:cubicBezTo>
                  <a:pt x="742521" y="124680"/>
                  <a:pt x="650235" y="297211"/>
                  <a:pt x="650235" y="297211"/>
                </a:cubicBezTo>
                <a:lnTo>
                  <a:pt x="32526" y="1478643"/>
                </a:lnTo>
                <a:cubicBezTo>
                  <a:pt x="12317" y="1513014"/>
                  <a:pt x="-1829" y="1570300"/>
                  <a:pt x="192" y="1606019"/>
                </a:cubicBezTo>
                <a:lnTo>
                  <a:pt x="31852" y="2116872"/>
                </a:lnTo>
                <a:cubicBezTo>
                  <a:pt x="33873" y="2152591"/>
                  <a:pt x="61491" y="2168092"/>
                  <a:pt x="93825" y="2152591"/>
                </a:cubicBezTo>
                <a:lnTo>
                  <a:pt x="551886" y="1924122"/>
                </a:lnTo>
                <a:cubicBezTo>
                  <a:pt x="582873" y="1907948"/>
                  <a:pt x="624637" y="1866837"/>
                  <a:pt x="644846" y="1832465"/>
                </a:cubicBezTo>
                <a:close/>
              </a:path>
            </a:pathLst>
          </a:custGeom>
          <a:solidFill>
            <a:schemeClr val="accent3"/>
          </a:solidFill>
          <a:ln w="6736" cap="flat">
            <a:noFill/>
            <a:prstDash val="solid"/>
            <a:miter/>
          </a:ln>
        </p:spPr>
        <p:txBody>
          <a:bodyPr rtlCol="0" anchor="ctr"/>
          <a:lstStyle/>
          <a:p>
            <a:endParaRPr lang="en-US" dirty="0">
              <a:latin typeface="Lato Light" panose="020F0302020204030203" pitchFamily="34" charset="77"/>
            </a:endParaRPr>
          </a:p>
        </p:txBody>
      </p:sp>
      <p:sp>
        <p:nvSpPr>
          <p:cNvPr id="80" name="Freeform 79">
            <a:extLst>
              <a:ext uri="{FF2B5EF4-FFF2-40B4-BE49-F238E27FC236}">
                <a16:creationId xmlns:a16="http://schemas.microsoft.com/office/drawing/2014/main" id="{1FDE079C-0864-83D4-DF2C-0D893025F37B}"/>
              </a:ext>
            </a:extLst>
          </p:cNvPr>
          <p:cNvSpPr/>
          <p:nvPr/>
        </p:nvSpPr>
        <p:spPr>
          <a:xfrm rot="18900000">
            <a:off x="-2487581" y="7362468"/>
            <a:ext cx="125076" cy="126126"/>
          </a:xfrm>
          <a:custGeom>
            <a:avLst/>
            <a:gdLst>
              <a:gd name="connsiteX0" fmla="*/ 1573575 w 1605563"/>
              <a:gd name="connsiteY0" fmla="*/ 938136 h 1619040"/>
              <a:gd name="connsiteX1" fmla="*/ 1069034 w 1605563"/>
              <a:gd name="connsiteY1" fmla="*/ 166465 h 1619040"/>
              <a:gd name="connsiteX2" fmla="*/ 1069034 w 1605563"/>
              <a:gd name="connsiteY2" fmla="*/ 166465 h 1619040"/>
              <a:gd name="connsiteX3" fmla="*/ 1069034 w 1605563"/>
              <a:gd name="connsiteY3" fmla="*/ 166465 h 1619040"/>
              <a:gd name="connsiteX4" fmla="*/ 1065666 w 1605563"/>
              <a:gd name="connsiteY4" fmla="*/ 161074 h 1619040"/>
              <a:gd name="connsiteX5" fmla="*/ 822489 w 1605563"/>
              <a:gd name="connsiteY5" fmla="*/ 0 h 1619040"/>
              <a:gd name="connsiteX6" fmla="*/ 144154 w 1605563"/>
              <a:gd name="connsiteY6" fmla="*/ 0 h 1619040"/>
              <a:gd name="connsiteX7" fmla="*/ 142807 w 1605563"/>
              <a:gd name="connsiteY7" fmla="*/ 0 h 1619040"/>
              <a:gd name="connsiteX8" fmla="*/ 0 w 1605563"/>
              <a:gd name="connsiteY8" fmla="*/ 0 h 1619040"/>
              <a:gd name="connsiteX9" fmla="*/ 246545 w 1605563"/>
              <a:gd name="connsiteY9" fmla="*/ 166465 h 1619040"/>
              <a:gd name="connsiteX10" fmla="*/ 959908 w 1605563"/>
              <a:gd name="connsiteY10" fmla="*/ 1292633 h 1619040"/>
              <a:gd name="connsiteX11" fmla="*/ 1053540 w 1605563"/>
              <a:gd name="connsiteY11" fmla="*/ 1384290 h 1619040"/>
              <a:gd name="connsiteX12" fmla="*/ 1511602 w 1605563"/>
              <a:gd name="connsiteY12" fmla="*/ 1612758 h 1619040"/>
              <a:gd name="connsiteX13" fmla="*/ 1573575 w 1605563"/>
              <a:gd name="connsiteY13" fmla="*/ 1577039 h 1619040"/>
              <a:gd name="connsiteX14" fmla="*/ 1605235 w 1605563"/>
              <a:gd name="connsiteY14" fmla="*/ 1065512 h 1619040"/>
              <a:gd name="connsiteX15" fmla="*/ 1573575 w 1605563"/>
              <a:gd name="connsiteY15" fmla="*/ 938136 h 1619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05563" h="1619040">
                <a:moveTo>
                  <a:pt x="1573575" y="938136"/>
                </a:moveTo>
                <a:lnTo>
                  <a:pt x="1069034" y="166465"/>
                </a:lnTo>
                <a:lnTo>
                  <a:pt x="1069034" y="166465"/>
                </a:lnTo>
                <a:lnTo>
                  <a:pt x="1069034" y="166465"/>
                </a:lnTo>
                <a:lnTo>
                  <a:pt x="1065666" y="161074"/>
                </a:lnTo>
                <a:cubicBezTo>
                  <a:pt x="1046804" y="133442"/>
                  <a:pt x="951151" y="0"/>
                  <a:pt x="822489" y="0"/>
                </a:cubicBezTo>
                <a:lnTo>
                  <a:pt x="144154" y="0"/>
                </a:lnTo>
                <a:lnTo>
                  <a:pt x="142807" y="0"/>
                </a:lnTo>
                <a:lnTo>
                  <a:pt x="0" y="0"/>
                </a:lnTo>
                <a:cubicBezTo>
                  <a:pt x="143481" y="0"/>
                  <a:pt x="246545" y="166465"/>
                  <a:pt x="246545" y="166465"/>
                </a:cubicBezTo>
                <a:lnTo>
                  <a:pt x="959908" y="1292633"/>
                </a:lnTo>
                <a:cubicBezTo>
                  <a:pt x="980116" y="1327004"/>
                  <a:pt x="1021881" y="1368115"/>
                  <a:pt x="1053540" y="1384290"/>
                </a:cubicBezTo>
                <a:lnTo>
                  <a:pt x="1511602" y="1612758"/>
                </a:lnTo>
                <a:cubicBezTo>
                  <a:pt x="1543262" y="1628933"/>
                  <a:pt x="1570880" y="1612758"/>
                  <a:pt x="1573575" y="1577039"/>
                </a:cubicBezTo>
                <a:lnTo>
                  <a:pt x="1605235" y="1065512"/>
                </a:lnTo>
                <a:cubicBezTo>
                  <a:pt x="1607929" y="1029793"/>
                  <a:pt x="1593783" y="972507"/>
                  <a:pt x="1573575" y="938136"/>
                </a:cubicBezTo>
                <a:close/>
              </a:path>
            </a:pathLst>
          </a:custGeom>
          <a:solidFill>
            <a:schemeClr val="accent1"/>
          </a:solidFill>
          <a:ln w="6736" cap="flat">
            <a:noFill/>
            <a:prstDash val="solid"/>
            <a:miter/>
          </a:ln>
        </p:spPr>
        <p:txBody>
          <a:bodyPr rtlCol="0" anchor="ctr"/>
          <a:lstStyle/>
          <a:p>
            <a:endParaRPr lang="en-US" dirty="0">
              <a:latin typeface="Lato Light" panose="020F0302020204030203" pitchFamily="34" charset="77"/>
            </a:endParaRPr>
          </a:p>
        </p:txBody>
      </p:sp>
      <p:sp>
        <p:nvSpPr>
          <p:cNvPr id="81" name="Freeform 80">
            <a:extLst>
              <a:ext uri="{FF2B5EF4-FFF2-40B4-BE49-F238E27FC236}">
                <a16:creationId xmlns:a16="http://schemas.microsoft.com/office/drawing/2014/main" id="{8FA8D346-71B2-6B30-F98D-7974CD5C9194}"/>
              </a:ext>
            </a:extLst>
          </p:cNvPr>
          <p:cNvSpPr/>
          <p:nvPr/>
        </p:nvSpPr>
        <p:spPr>
          <a:xfrm rot="18900000">
            <a:off x="-2570205" y="7476001"/>
            <a:ext cx="169341" cy="69617"/>
          </a:xfrm>
          <a:custGeom>
            <a:avLst/>
            <a:gdLst>
              <a:gd name="connsiteX0" fmla="*/ 1598499 w 2173769"/>
              <a:gd name="connsiteY0" fmla="*/ 0 h 893655"/>
              <a:gd name="connsiteX1" fmla="*/ 678335 w 2173769"/>
              <a:gd name="connsiteY1" fmla="*/ 51220 h 893655"/>
              <a:gd name="connsiteX2" fmla="*/ 678335 w 2173769"/>
              <a:gd name="connsiteY2" fmla="*/ 51220 h 893655"/>
              <a:gd name="connsiteX3" fmla="*/ 678335 w 2173769"/>
              <a:gd name="connsiteY3" fmla="*/ 51220 h 893655"/>
              <a:gd name="connsiteX4" fmla="*/ 672272 w 2173769"/>
              <a:gd name="connsiteY4" fmla="*/ 51220 h 893655"/>
              <a:gd name="connsiteX5" fmla="*/ 410908 w 2173769"/>
              <a:gd name="connsiteY5" fmla="*/ 181292 h 893655"/>
              <a:gd name="connsiteX6" fmla="*/ 72077 w 2173769"/>
              <a:gd name="connsiteY6" fmla="*/ 768975 h 893655"/>
              <a:gd name="connsiteX7" fmla="*/ 71404 w 2173769"/>
              <a:gd name="connsiteY7" fmla="*/ 770323 h 893655"/>
              <a:gd name="connsiteX8" fmla="*/ 0 w 2173769"/>
              <a:gd name="connsiteY8" fmla="*/ 893656 h 893655"/>
              <a:gd name="connsiteX9" fmla="*/ 267427 w 2173769"/>
              <a:gd name="connsiteY9" fmla="*/ 762910 h 893655"/>
              <a:gd name="connsiteX10" fmla="*/ 1598499 w 2173769"/>
              <a:gd name="connsiteY10" fmla="*/ 707646 h 893655"/>
              <a:gd name="connsiteX11" fmla="*/ 1724465 w 2173769"/>
              <a:gd name="connsiteY11" fmla="*/ 671927 h 893655"/>
              <a:gd name="connsiteX12" fmla="*/ 2151540 w 2173769"/>
              <a:gd name="connsiteY12" fmla="*/ 388868 h 893655"/>
              <a:gd name="connsiteX13" fmla="*/ 2151540 w 2173769"/>
              <a:gd name="connsiteY13" fmla="*/ 317430 h 893655"/>
              <a:gd name="connsiteX14" fmla="*/ 1724465 w 2173769"/>
              <a:gd name="connsiteY14" fmla="*/ 34371 h 893655"/>
              <a:gd name="connsiteX15" fmla="*/ 1598499 w 2173769"/>
              <a:gd name="connsiteY15" fmla="*/ 0 h 893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73769" h="893655">
                <a:moveTo>
                  <a:pt x="1598499" y="0"/>
                </a:moveTo>
                <a:lnTo>
                  <a:pt x="678335" y="51220"/>
                </a:lnTo>
                <a:lnTo>
                  <a:pt x="678335" y="51220"/>
                </a:lnTo>
                <a:lnTo>
                  <a:pt x="678335" y="51220"/>
                </a:lnTo>
                <a:lnTo>
                  <a:pt x="672272" y="51220"/>
                </a:lnTo>
                <a:cubicBezTo>
                  <a:pt x="638591" y="53242"/>
                  <a:pt x="475575" y="70091"/>
                  <a:pt x="410908" y="181292"/>
                </a:cubicBezTo>
                <a:lnTo>
                  <a:pt x="72077" y="768975"/>
                </a:lnTo>
                <a:lnTo>
                  <a:pt x="71404" y="770323"/>
                </a:lnTo>
                <a:lnTo>
                  <a:pt x="0" y="893656"/>
                </a:lnTo>
                <a:cubicBezTo>
                  <a:pt x="72077" y="768975"/>
                  <a:pt x="267427" y="762910"/>
                  <a:pt x="267427" y="762910"/>
                </a:cubicBezTo>
                <a:lnTo>
                  <a:pt x="1598499" y="707646"/>
                </a:lnTo>
                <a:cubicBezTo>
                  <a:pt x="1638242" y="707646"/>
                  <a:pt x="1694826" y="691471"/>
                  <a:pt x="1724465" y="671927"/>
                </a:cubicBezTo>
                <a:lnTo>
                  <a:pt x="2151540" y="388868"/>
                </a:lnTo>
                <a:cubicBezTo>
                  <a:pt x="2181180" y="369324"/>
                  <a:pt x="2181180" y="336974"/>
                  <a:pt x="2151540" y="317430"/>
                </a:cubicBezTo>
                <a:lnTo>
                  <a:pt x="1724465" y="34371"/>
                </a:lnTo>
                <a:cubicBezTo>
                  <a:pt x="1694826" y="16175"/>
                  <a:pt x="1638916" y="0"/>
                  <a:pt x="1598499" y="0"/>
                </a:cubicBezTo>
                <a:close/>
              </a:path>
            </a:pathLst>
          </a:custGeom>
          <a:solidFill>
            <a:schemeClr val="tx2"/>
          </a:solidFill>
          <a:ln w="6736" cap="flat">
            <a:noFill/>
            <a:prstDash val="solid"/>
            <a:miter/>
          </a:ln>
        </p:spPr>
        <p:txBody>
          <a:bodyPr rtlCol="0" anchor="ctr"/>
          <a:lstStyle/>
          <a:p>
            <a:endParaRPr lang="en-US" dirty="0">
              <a:latin typeface="Lato Light" panose="020F0302020204030203" pitchFamily="34" charset="77"/>
            </a:endParaRPr>
          </a:p>
        </p:txBody>
      </p:sp>
      <p:grpSp>
        <p:nvGrpSpPr>
          <p:cNvPr id="82" name="Graphic 4">
            <a:extLst>
              <a:ext uri="{FF2B5EF4-FFF2-40B4-BE49-F238E27FC236}">
                <a16:creationId xmlns:a16="http://schemas.microsoft.com/office/drawing/2014/main" id="{636D581C-D48B-45C6-B343-68014BA22276}"/>
              </a:ext>
            </a:extLst>
          </p:cNvPr>
          <p:cNvGrpSpPr/>
          <p:nvPr/>
        </p:nvGrpSpPr>
        <p:grpSpPr>
          <a:xfrm rot="18900000">
            <a:off x="-2532404" y="7350092"/>
            <a:ext cx="324933" cy="332442"/>
            <a:chOff x="4113538" y="1835285"/>
            <a:chExt cx="4171050" cy="4267440"/>
          </a:xfrm>
        </p:grpSpPr>
        <p:sp>
          <p:nvSpPr>
            <p:cNvPr id="83" name="Freeform 82">
              <a:extLst>
                <a:ext uri="{FF2B5EF4-FFF2-40B4-BE49-F238E27FC236}">
                  <a16:creationId xmlns:a16="http://schemas.microsoft.com/office/drawing/2014/main" id="{9DADCF42-95D8-D7DA-389C-575445D85F36}"/>
                </a:ext>
              </a:extLst>
            </p:cNvPr>
            <p:cNvSpPr/>
            <p:nvPr/>
          </p:nvSpPr>
          <p:spPr>
            <a:xfrm>
              <a:off x="4113538" y="2766681"/>
              <a:ext cx="2173544" cy="551289"/>
            </a:xfrm>
            <a:custGeom>
              <a:avLst/>
              <a:gdLst>
                <a:gd name="connsiteX0" fmla="*/ 2150867 w 2173544"/>
                <a:gd name="connsiteY0" fmla="*/ 24936 h 551289"/>
                <a:gd name="connsiteX1" fmla="*/ 1723792 w 2173544"/>
                <a:gd name="connsiteY1" fmla="*/ 307994 h 551289"/>
                <a:gd name="connsiteX2" fmla="*/ 1597825 w 2173544"/>
                <a:gd name="connsiteY2" fmla="*/ 343714 h 551289"/>
                <a:gd name="connsiteX3" fmla="*/ 266753 w 2173544"/>
                <a:gd name="connsiteY3" fmla="*/ 398977 h 551289"/>
                <a:gd name="connsiteX4" fmla="*/ 40417 w 2173544"/>
                <a:gd name="connsiteY4" fmla="*/ 480525 h 551289"/>
                <a:gd name="connsiteX5" fmla="*/ 0 w 2173544"/>
                <a:gd name="connsiteY5" fmla="*/ 551290 h 551289"/>
                <a:gd name="connsiteX6" fmla="*/ 267427 w 2173544"/>
                <a:gd name="connsiteY6" fmla="*/ 420544 h 551289"/>
                <a:gd name="connsiteX7" fmla="*/ 1598499 w 2173544"/>
                <a:gd name="connsiteY7" fmla="*/ 365280 h 551289"/>
                <a:gd name="connsiteX8" fmla="*/ 1724466 w 2173544"/>
                <a:gd name="connsiteY8" fmla="*/ 329561 h 551289"/>
                <a:gd name="connsiteX9" fmla="*/ 2151540 w 2173544"/>
                <a:gd name="connsiteY9" fmla="*/ 46502 h 551289"/>
                <a:gd name="connsiteX10" fmla="*/ 2171749 w 2173544"/>
                <a:gd name="connsiteY10" fmla="*/ 0 h 551289"/>
                <a:gd name="connsiteX11" fmla="*/ 2150867 w 2173544"/>
                <a:gd name="connsiteY11" fmla="*/ 24936 h 551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73544" h="551289">
                  <a:moveTo>
                    <a:pt x="2150867" y="24936"/>
                  </a:moveTo>
                  <a:lnTo>
                    <a:pt x="1723792" y="307994"/>
                  </a:lnTo>
                  <a:cubicBezTo>
                    <a:pt x="1694153" y="327539"/>
                    <a:pt x="1637568" y="343714"/>
                    <a:pt x="1597825" y="343714"/>
                  </a:cubicBezTo>
                  <a:lnTo>
                    <a:pt x="266753" y="398977"/>
                  </a:lnTo>
                  <a:cubicBezTo>
                    <a:pt x="266753" y="398977"/>
                    <a:pt x="126640" y="403695"/>
                    <a:pt x="40417" y="480525"/>
                  </a:cubicBezTo>
                  <a:lnTo>
                    <a:pt x="0" y="551290"/>
                  </a:lnTo>
                  <a:cubicBezTo>
                    <a:pt x="72077" y="426609"/>
                    <a:pt x="267427" y="420544"/>
                    <a:pt x="267427" y="420544"/>
                  </a:cubicBezTo>
                  <a:lnTo>
                    <a:pt x="1598499" y="365280"/>
                  </a:lnTo>
                  <a:cubicBezTo>
                    <a:pt x="1638242" y="365280"/>
                    <a:pt x="1694826" y="349105"/>
                    <a:pt x="1724466" y="329561"/>
                  </a:cubicBezTo>
                  <a:lnTo>
                    <a:pt x="2151540" y="46502"/>
                  </a:lnTo>
                  <a:cubicBezTo>
                    <a:pt x="2170402" y="33697"/>
                    <a:pt x="2177138" y="16175"/>
                    <a:pt x="2171749" y="0"/>
                  </a:cubicBezTo>
                  <a:cubicBezTo>
                    <a:pt x="2168380" y="8761"/>
                    <a:pt x="2161644" y="17523"/>
                    <a:pt x="2150867" y="24936"/>
                  </a:cubicBezTo>
                  <a:close/>
                </a:path>
              </a:pathLst>
            </a:custGeom>
            <a:solidFill>
              <a:schemeClr val="tx2">
                <a:lumMod val="50000"/>
              </a:schemeClr>
            </a:solidFill>
            <a:ln w="6736" cap="flat">
              <a:noFill/>
              <a:prstDash val="solid"/>
              <a:miter/>
            </a:ln>
          </p:spPr>
          <p:txBody>
            <a:bodyPr rtlCol="0" anchor="ctr"/>
            <a:lstStyle/>
            <a:p>
              <a:endParaRPr lang="en-US" dirty="0">
                <a:latin typeface="Lato Light" panose="020F0302020204030203" pitchFamily="34" charset="77"/>
              </a:endParaRPr>
            </a:p>
          </p:txBody>
        </p:sp>
        <p:sp>
          <p:nvSpPr>
            <p:cNvPr id="84" name="Freeform 83">
              <a:extLst>
                <a:ext uri="{FF2B5EF4-FFF2-40B4-BE49-F238E27FC236}">
                  <a16:creationId xmlns:a16="http://schemas.microsoft.com/office/drawing/2014/main" id="{CBB0A74D-BFB0-9D75-DAEA-2328D5AD542F}"/>
                </a:ext>
              </a:extLst>
            </p:cNvPr>
            <p:cNvSpPr/>
            <p:nvPr/>
          </p:nvSpPr>
          <p:spPr>
            <a:xfrm>
              <a:off x="4545889" y="3293035"/>
              <a:ext cx="715688" cy="2157982"/>
            </a:xfrm>
            <a:custGeom>
              <a:avLst/>
              <a:gdLst>
                <a:gd name="connsiteX0" fmla="*/ 666996 w 715688"/>
                <a:gd name="connsiteY0" fmla="*/ 30328 h 2157982"/>
                <a:gd name="connsiteX1" fmla="*/ 698656 w 715688"/>
                <a:gd name="connsiteY1" fmla="*/ 541180 h 2157982"/>
                <a:gd name="connsiteX2" fmla="*/ 666322 w 715688"/>
                <a:gd name="connsiteY2" fmla="*/ 668557 h 2157982"/>
                <a:gd name="connsiteX3" fmla="*/ 47940 w 715688"/>
                <a:gd name="connsiteY3" fmla="*/ 1849988 h 2157982"/>
                <a:gd name="connsiteX4" fmla="*/ 4828 w 715688"/>
                <a:gd name="connsiteY4" fmla="*/ 2087218 h 2157982"/>
                <a:gd name="connsiteX5" fmla="*/ 45245 w 715688"/>
                <a:gd name="connsiteY5" fmla="*/ 2157982 h 2157982"/>
                <a:gd name="connsiteX6" fmla="*/ 65454 w 715688"/>
                <a:gd name="connsiteY6" fmla="*/ 1860771 h 2157982"/>
                <a:gd name="connsiteX7" fmla="*/ 683163 w 715688"/>
                <a:gd name="connsiteY7" fmla="*/ 679340 h 2157982"/>
                <a:gd name="connsiteX8" fmla="*/ 715496 w 715688"/>
                <a:gd name="connsiteY8" fmla="*/ 551964 h 2157982"/>
                <a:gd name="connsiteX9" fmla="*/ 683837 w 715688"/>
                <a:gd name="connsiteY9" fmla="*/ 41111 h 2157982"/>
                <a:gd name="connsiteX10" fmla="*/ 654197 w 715688"/>
                <a:gd name="connsiteY10" fmla="*/ 0 h 2157982"/>
                <a:gd name="connsiteX11" fmla="*/ 666996 w 715688"/>
                <a:gd name="connsiteY11" fmla="*/ 30328 h 2157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15688" h="2157982">
                  <a:moveTo>
                    <a:pt x="666996" y="30328"/>
                  </a:moveTo>
                  <a:lnTo>
                    <a:pt x="698656" y="541180"/>
                  </a:lnTo>
                  <a:cubicBezTo>
                    <a:pt x="700677" y="576900"/>
                    <a:pt x="686531" y="633511"/>
                    <a:pt x="666322" y="668557"/>
                  </a:cubicBezTo>
                  <a:lnTo>
                    <a:pt x="47940" y="1849988"/>
                  </a:lnTo>
                  <a:cubicBezTo>
                    <a:pt x="47940" y="1849988"/>
                    <a:pt x="-18075" y="1973321"/>
                    <a:pt x="4828" y="2087218"/>
                  </a:cubicBezTo>
                  <a:lnTo>
                    <a:pt x="45245" y="2157982"/>
                  </a:lnTo>
                  <a:cubicBezTo>
                    <a:pt x="-26832" y="2033302"/>
                    <a:pt x="65454" y="1860771"/>
                    <a:pt x="65454" y="1860771"/>
                  </a:cubicBezTo>
                  <a:lnTo>
                    <a:pt x="683163" y="679340"/>
                  </a:lnTo>
                  <a:cubicBezTo>
                    <a:pt x="703371" y="644968"/>
                    <a:pt x="717518" y="587683"/>
                    <a:pt x="715496" y="551964"/>
                  </a:cubicBezTo>
                  <a:lnTo>
                    <a:pt x="683837" y="41111"/>
                  </a:lnTo>
                  <a:cubicBezTo>
                    <a:pt x="682489" y="18196"/>
                    <a:pt x="670364" y="4044"/>
                    <a:pt x="654197" y="0"/>
                  </a:cubicBezTo>
                  <a:cubicBezTo>
                    <a:pt x="661607" y="7413"/>
                    <a:pt x="665649" y="17523"/>
                    <a:pt x="666996" y="30328"/>
                  </a:cubicBezTo>
                  <a:close/>
                </a:path>
              </a:pathLst>
            </a:custGeom>
            <a:solidFill>
              <a:schemeClr val="accent4">
                <a:lumMod val="90000"/>
                <a:lumOff val="10000"/>
              </a:schemeClr>
            </a:solidFill>
            <a:ln w="6736" cap="flat">
              <a:noFill/>
              <a:prstDash val="solid"/>
              <a:miter/>
            </a:ln>
          </p:spPr>
          <p:txBody>
            <a:bodyPr rtlCol="0" anchor="ctr"/>
            <a:lstStyle/>
            <a:p>
              <a:endParaRPr lang="en-US" dirty="0">
                <a:latin typeface="Lato Light" panose="020F0302020204030203" pitchFamily="34" charset="77"/>
              </a:endParaRPr>
            </a:p>
          </p:txBody>
        </p:sp>
        <p:sp>
          <p:nvSpPr>
            <p:cNvPr id="85" name="Freeform 84">
              <a:extLst>
                <a:ext uri="{FF2B5EF4-FFF2-40B4-BE49-F238E27FC236}">
                  <a16:creationId xmlns:a16="http://schemas.microsoft.com/office/drawing/2014/main" id="{84FDA114-30DE-AF31-13EB-116F8016AB96}"/>
                </a:ext>
              </a:extLst>
            </p:cNvPr>
            <p:cNvSpPr/>
            <p:nvPr/>
          </p:nvSpPr>
          <p:spPr>
            <a:xfrm>
              <a:off x="5115883" y="4484478"/>
              <a:ext cx="1562123" cy="1618247"/>
            </a:xfrm>
            <a:custGeom>
              <a:avLst/>
              <a:gdLst>
                <a:gd name="connsiteX0" fmla="*/ 31660 w 1562123"/>
                <a:gd name="connsiteY0" fmla="*/ 16946 h 1618247"/>
                <a:gd name="connsiteX1" fmla="*/ 489721 w 1562123"/>
                <a:gd name="connsiteY1" fmla="*/ 245414 h 1618247"/>
                <a:gd name="connsiteX2" fmla="*/ 583354 w 1562123"/>
                <a:gd name="connsiteY2" fmla="*/ 337072 h 1618247"/>
                <a:gd name="connsiteX3" fmla="*/ 1296717 w 1562123"/>
                <a:gd name="connsiteY3" fmla="*/ 1462565 h 1618247"/>
                <a:gd name="connsiteX4" fmla="*/ 1480615 w 1562123"/>
                <a:gd name="connsiteY4" fmla="*/ 1618247 h 1618247"/>
                <a:gd name="connsiteX5" fmla="*/ 1562123 w 1562123"/>
                <a:gd name="connsiteY5" fmla="*/ 1618247 h 1618247"/>
                <a:gd name="connsiteX6" fmla="*/ 1315579 w 1562123"/>
                <a:gd name="connsiteY6" fmla="*/ 1451782 h 1618247"/>
                <a:gd name="connsiteX7" fmla="*/ 602216 w 1562123"/>
                <a:gd name="connsiteY7" fmla="*/ 326288 h 1618247"/>
                <a:gd name="connsiteX8" fmla="*/ 508583 w 1562123"/>
                <a:gd name="connsiteY8" fmla="*/ 234631 h 1618247"/>
                <a:gd name="connsiteX9" fmla="*/ 50521 w 1562123"/>
                <a:gd name="connsiteY9" fmla="*/ 6163 h 1618247"/>
                <a:gd name="connsiteX10" fmla="*/ 0 w 1562123"/>
                <a:gd name="connsiteY10" fmla="*/ 11554 h 1618247"/>
                <a:gd name="connsiteX11" fmla="*/ 31660 w 1562123"/>
                <a:gd name="connsiteY11" fmla="*/ 16946 h 1618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62123" h="1618247">
                  <a:moveTo>
                    <a:pt x="31660" y="16946"/>
                  </a:moveTo>
                  <a:lnTo>
                    <a:pt x="489721" y="245414"/>
                  </a:lnTo>
                  <a:cubicBezTo>
                    <a:pt x="521382" y="261589"/>
                    <a:pt x="563819" y="302026"/>
                    <a:pt x="583354" y="337072"/>
                  </a:cubicBezTo>
                  <a:lnTo>
                    <a:pt x="1296717" y="1462565"/>
                  </a:lnTo>
                  <a:cubicBezTo>
                    <a:pt x="1296717" y="1462565"/>
                    <a:pt x="1370815" y="1581854"/>
                    <a:pt x="1480615" y="1618247"/>
                  </a:cubicBezTo>
                  <a:lnTo>
                    <a:pt x="1562123" y="1618247"/>
                  </a:lnTo>
                  <a:cubicBezTo>
                    <a:pt x="1418642" y="1618247"/>
                    <a:pt x="1315579" y="1451782"/>
                    <a:pt x="1315579" y="1451782"/>
                  </a:cubicBezTo>
                  <a:lnTo>
                    <a:pt x="602216" y="326288"/>
                  </a:lnTo>
                  <a:cubicBezTo>
                    <a:pt x="582007" y="291917"/>
                    <a:pt x="540243" y="250806"/>
                    <a:pt x="508583" y="234631"/>
                  </a:cubicBezTo>
                  <a:lnTo>
                    <a:pt x="50521" y="6163"/>
                  </a:lnTo>
                  <a:cubicBezTo>
                    <a:pt x="30313" y="-3946"/>
                    <a:pt x="11452" y="-1251"/>
                    <a:pt x="0" y="11554"/>
                  </a:cubicBezTo>
                  <a:cubicBezTo>
                    <a:pt x="8757" y="9533"/>
                    <a:pt x="20209" y="10880"/>
                    <a:pt x="31660" y="16946"/>
                  </a:cubicBezTo>
                  <a:close/>
                </a:path>
              </a:pathLst>
            </a:custGeom>
            <a:solidFill>
              <a:schemeClr val="accent5">
                <a:lumMod val="50000"/>
              </a:schemeClr>
            </a:solidFill>
            <a:ln w="6736" cap="flat">
              <a:noFill/>
              <a:prstDash val="solid"/>
              <a:miter/>
            </a:ln>
          </p:spPr>
          <p:txBody>
            <a:bodyPr rtlCol="0" anchor="ctr"/>
            <a:lstStyle/>
            <a:p>
              <a:endParaRPr lang="en-US" dirty="0">
                <a:latin typeface="Lato Light" panose="020F0302020204030203" pitchFamily="34" charset="77"/>
              </a:endParaRPr>
            </a:p>
          </p:txBody>
        </p:sp>
        <p:sp>
          <p:nvSpPr>
            <p:cNvPr id="86" name="Freeform 85">
              <a:extLst>
                <a:ext uri="{FF2B5EF4-FFF2-40B4-BE49-F238E27FC236}">
                  <a16:creationId xmlns:a16="http://schemas.microsoft.com/office/drawing/2014/main" id="{48CD5872-EBE8-F59C-CC71-34F3EA229732}"/>
                </a:ext>
              </a:extLst>
            </p:cNvPr>
            <p:cNvSpPr/>
            <p:nvPr/>
          </p:nvSpPr>
          <p:spPr>
            <a:xfrm>
              <a:off x="6111044" y="4620039"/>
              <a:ext cx="2173545" cy="551289"/>
            </a:xfrm>
            <a:custGeom>
              <a:avLst/>
              <a:gdLst>
                <a:gd name="connsiteX0" fmla="*/ 22678 w 2173545"/>
                <a:gd name="connsiteY0" fmla="*/ 526353 h 551289"/>
                <a:gd name="connsiteX1" fmla="*/ 449753 w 2173545"/>
                <a:gd name="connsiteY1" fmla="*/ 243295 h 551289"/>
                <a:gd name="connsiteX2" fmla="*/ 575720 w 2173545"/>
                <a:gd name="connsiteY2" fmla="*/ 207576 h 551289"/>
                <a:gd name="connsiteX3" fmla="*/ 1906792 w 2173545"/>
                <a:gd name="connsiteY3" fmla="*/ 152312 h 551289"/>
                <a:gd name="connsiteX4" fmla="*/ 2133128 w 2173545"/>
                <a:gd name="connsiteY4" fmla="*/ 70765 h 551289"/>
                <a:gd name="connsiteX5" fmla="*/ 2173545 w 2173545"/>
                <a:gd name="connsiteY5" fmla="*/ 0 h 551289"/>
                <a:gd name="connsiteX6" fmla="*/ 1906118 w 2173545"/>
                <a:gd name="connsiteY6" fmla="*/ 130746 h 551289"/>
                <a:gd name="connsiteX7" fmla="*/ 575046 w 2173545"/>
                <a:gd name="connsiteY7" fmla="*/ 186010 h 551289"/>
                <a:gd name="connsiteX8" fmla="*/ 449080 w 2173545"/>
                <a:gd name="connsiteY8" fmla="*/ 221729 h 551289"/>
                <a:gd name="connsiteX9" fmla="*/ 22005 w 2173545"/>
                <a:gd name="connsiteY9" fmla="*/ 504787 h 551289"/>
                <a:gd name="connsiteX10" fmla="*/ 1796 w 2173545"/>
                <a:gd name="connsiteY10" fmla="*/ 551290 h 551289"/>
                <a:gd name="connsiteX11" fmla="*/ 22678 w 2173545"/>
                <a:gd name="connsiteY11" fmla="*/ 526353 h 551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73545" h="551289">
                  <a:moveTo>
                    <a:pt x="22678" y="526353"/>
                  </a:moveTo>
                  <a:lnTo>
                    <a:pt x="449753" y="243295"/>
                  </a:lnTo>
                  <a:cubicBezTo>
                    <a:pt x="479393" y="223751"/>
                    <a:pt x="535976" y="207576"/>
                    <a:pt x="575720" y="207576"/>
                  </a:cubicBezTo>
                  <a:lnTo>
                    <a:pt x="1906792" y="152312"/>
                  </a:lnTo>
                  <a:cubicBezTo>
                    <a:pt x="1906792" y="152312"/>
                    <a:pt x="2046904" y="147595"/>
                    <a:pt x="2133128" y="70765"/>
                  </a:cubicBezTo>
                  <a:lnTo>
                    <a:pt x="2173545" y="0"/>
                  </a:lnTo>
                  <a:cubicBezTo>
                    <a:pt x="2101468" y="124680"/>
                    <a:pt x="1906118" y="130746"/>
                    <a:pt x="1906118" y="130746"/>
                  </a:cubicBezTo>
                  <a:lnTo>
                    <a:pt x="575046" y="186010"/>
                  </a:lnTo>
                  <a:cubicBezTo>
                    <a:pt x="535303" y="186010"/>
                    <a:pt x="478719" y="202185"/>
                    <a:pt x="449080" y="221729"/>
                  </a:cubicBezTo>
                  <a:lnTo>
                    <a:pt x="22005" y="504787"/>
                  </a:lnTo>
                  <a:cubicBezTo>
                    <a:pt x="3144" y="517592"/>
                    <a:pt x="-3593" y="535115"/>
                    <a:pt x="1796" y="551290"/>
                  </a:cubicBezTo>
                  <a:cubicBezTo>
                    <a:pt x="5164" y="542528"/>
                    <a:pt x="11901" y="533767"/>
                    <a:pt x="22678" y="526353"/>
                  </a:cubicBezTo>
                  <a:close/>
                </a:path>
              </a:pathLst>
            </a:custGeom>
            <a:solidFill>
              <a:schemeClr val="accent6">
                <a:lumMod val="75000"/>
              </a:schemeClr>
            </a:solidFill>
            <a:ln w="6736" cap="flat">
              <a:noFill/>
              <a:prstDash val="solid"/>
              <a:miter/>
            </a:ln>
          </p:spPr>
          <p:txBody>
            <a:bodyPr rtlCol="0" anchor="ctr"/>
            <a:lstStyle/>
            <a:p>
              <a:endParaRPr lang="en-US" dirty="0">
                <a:latin typeface="Lato Light" panose="020F0302020204030203" pitchFamily="34" charset="77"/>
              </a:endParaRPr>
            </a:p>
          </p:txBody>
        </p:sp>
        <p:sp>
          <p:nvSpPr>
            <p:cNvPr id="87" name="Freeform 86">
              <a:extLst>
                <a:ext uri="{FF2B5EF4-FFF2-40B4-BE49-F238E27FC236}">
                  <a16:creationId xmlns:a16="http://schemas.microsoft.com/office/drawing/2014/main" id="{19029582-3F59-15F7-F60E-6D41B54AD16A}"/>
                </a:ext>
              </a:extLst>
            </p:cNvPr>
            <p:cNvSpPr/>
            <p:nvPr/>
          </p:nvSpPr>
          <p:spPr>
            <a:xfrm>
              <a:off x="7136549" y="2486319"/>
              <a:ext cx="715688" cy="2157982"/>
            </a:xfrm>
            <a:custGeom>
              <a:avLst/>
              <a:gdLst>
                <a:gd name="connsiteX0" fmla="*/ 49366 w 715688"/>
                <a:gd name="connsiteY0" fmla="*/ 2127655 h 2157982"/>
                <a:gd name="connsiteX1" fmla="*/ 17706 w 715688"/>
                <a:gd name="connsiteY1" fmla="*/ 1616802 h 2157982"/>
                <a:gd name="connsiteX2" fmla="*/ 50040 w 715688"/>
                <a:gd name="connsiteY2" fmla="*/ 1489426 h 2157982"/>
                <a:gd name="connsiteX3" fmla="*/ 667749 w 715688"/>
                <a:gd name="connsiteY3" fmla="*/ 307994 h 2157982"/>
                <a:gd name="connsiteX4" fmla="*/ 710860 w 715688"/>
                <a:gd name="connsiteY4" fmla="*/ 70765 h 2157982"/>
                <a:gd name="connsiteX5" fmla="*/ 670443 w 715688"/>
                <a:gd name="connsiteY5" fmla="*/ 0 h 2157982"/>
                <a:gd name="connsiteX6" fmla="*/ 650235 w 715688"/>
                <a:gd name="connsiteY6" fmla="*/ 297211 h 2157982"/>
                <a:gd name="connsiteX7" fmla="*/ 32526 w 715688"/>
                <a:gd name="connsiteY7" fmla="*/ 1478643 h 2157982"/>
                <a:gd name="connsiteX8" fmla="*/ 192 w 715688"/>
                <a:gd name="connsiteY8" fmla="*/ 1606019 h 2157982"/>
                <a:gd name="connsiteX9" fmla="*/ 31852 w 715688"/>
                <a:gd name="connsiteY9" fmla="*/ 2116872 h 2157982"/>
                <a:gd name="connsiteX10" fmla="*/ 61491 w 715688"/>
                <a:gd name="connsiteY10" fmla="*/ 2157983 h 2157982"/>
                <a:gd name="connsiteX11" fmla="*/ 49366 w 715688"/>
                <a:gd name="connsiteY11" fmla="*/ 2127655 h 2157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15688" h="2157982">
                  <a:moveTo>
                    <a:pt x="49366" y="2127655"/>
                  </a:moveTo>
                  <a:lnTo>
                    <a:pt x="17706" y="1616802"/>
                  </a:lnTo>
                  <a:cubicBezTo>
                    <a:pt x="15685" y="1581083"/>
                    <a:pt x="29831" y="1524471"/>
                    <a:pt x="50040" y="1489426"/>
                  </a:cubicBezTo>
                  <a:lnTo>
                    <a:pt x="667749" y="307994"/>
                  </a:lnTo>
                  <a:cubicBezTo>
                    <a:pt x="667749" y="307994"/>
                    <a:pt x="733764" y="184662"/>
                    <a:pt x="710860" y="70765"/>
                  </a:cubicBezTo>
                  <a:lnTo>
                    <a:pt x="670443" y="0"/>
                  </a:lnTo>
                  <a:cubicBezTo>
                    <a:pt x="742521" y="124680"/>
                    <a:pt x="650235" y="297211"/>
                    <a:pt x="650235" y="297211"/>
                  </a:cubicBezTo>
                  <a:lnTo>
                    <a:pt x="32526" y="1478643"/>
                  </a:lnTo>
                  <a:cubicBezTo>
                    <a:pt x="12317" y="1513014"/>
                    <a:pt x="-1829" y="1570300"/>
                    <a:pt x="192" y="1606019"/>
                  </a:cubicBezTo>
                  <a:lnTo>
                    <a:pt x="31852" y="2116872"/>
                  </a:lnTo>
                  <a:cubicBezTo>
                    <a:pt x="33199" y="2139786"/>
                    <a:pt x="45325" y="2153939"/>
                    <a:pt x="61491" y="2157983"/>
                  </a:cubicBezTo>
                  <a:cubicBezTo>
                    <a:pt x="54082" y="2151243"/>
                    <a:pt x="50040" y="2140460"/>
                    <a:pt x="49366" y="2127655"/>
                  </a:cubicBezTo>
                  <a:close/>
                </a:path>
              </a:pathLst>
            </a:custGeom>
            <a:solidFill>
              <a:schemeClr val="accent3">
                <a:lumMod val="75000"/>
              </a:schemeClr>
            </a:solidFill>
            <a:ln w="6736" cap="flat">
              <a:noFill/>
              <a:prstDash val="solid"/>
              <a:miter/>
            </a:ln>
          </p:spPr>
          <p:txBody>
            <a:bodyPr rtlCol="0" anchor="ctr"/>
            <a:lstStyle/>
            <a:p>
              <a:endParaRPr lang="en-US" dirty="0">
                <a:latin typeface="Lato Light" panose="020F0302020204030203" pitchFamily="34" charset="77"/>
              </a:endParaRPr>
            </a:p>
          </p:txBody>
        </p:sp>
        <p:sp>
          <p:nvSpPr>
            <p:cNvPr id="88" name="Freeform 87">
              <a:extLst>
                <a:ext uri="{FF2B5EF4-FFF2-40B4-BE49-F238E27FC236}">
                  <a16:creationId xmlns:a16="http://schemas.microsoft.com/office/drawing/2014/main" id="{7E027078-1EFE-99B0-2A6E-0F77398B4F1D}"/>
                </a:ext>
              </a:extLst>
            </p:cNvPr>
            <p:cNvSpPr/>
            <p:nvPr/>
          </p:nvSpPr>
          <p:spPr>
            <a:xfrm>
              <a:off x="5720120" y="1835285"/>
              <a:ext cx="1562122" cy="1618921"/>
            </a:xfrm>
            <a:custGeom>
              <a:avLst/>
              <a:gdLst>
                <a:gd name="connsiteX0" fmla="*/ 1531137 w 1562122"/>
                <a:gd name="connsiteY0" fmla="*/ 1601301 h 1618921"/>
                <a:gd name="connsiteX1" fmla="*/ 1073076 w 1562122"/>
                <a:gd name="connsiteY1" fmla="*/ 1372833 h 1618921"/>
                <a:gd name="connsiteX2" fmla="*/ 979442 w 1562122"/>
                <a:gd name="connsiteY2" fmla="*/ 1281176 h 1618921"/>
                <a:gd name="connsiteX3" fmla="*/ 265406 w 1562122"/>
                <a:gd name="connsiteY3" fmla="*/ 155682 h 1618921"/>
                <a:gd name="connsiteX4" fmla="*/ 81508 w 1562122"/>
                <a:gd name="connsiteY4" fmla="*/ 0 h 1618921"/>
                <a:gd name="connsiteX5" fmla="*/ 0 w 1562122"/>
                <a:gd name="connsiteY5" fmla="*/ 0 h 1618921"/>
                <a:gd name="connsiteX6" fmla="*/ 246545 w 1562122"/>
                <a:gd name="connsiteY6" fmla="*/ 166465 h 1618921"/>
                <a:gd name="connsiteX7" fmla="*/ 959908 w 1562122"/>
                <a:gd name="connsiteY7" fmla="*/ 1292633 h 1618921"/>
                <a:gd name="connsiteX8" fmla="*/ 1053540 w 1562122"/>
                <a:gd name="connsiteY8" fmla="*/ 1384290 h 1618921"/>
                <a:gd name="connsiteX9" fmla="*/ 1511602 w 1562122"/>
                <a:gd name="connsiteY9" fmla="*/ 1612758 h 1618921"/>
                <a:gd name="connsiteX10" fmla="*/ 1562123 w 1562122"/>
                <a:gd name="connsiteY10" fmla="*/ 1607367 h 1618921"/>
                <a:gd name="connsiteX11" fmla="*/ 1531137 w 1562122"/>
                <a:gd name="connsiteY11" fmla="*/ 1601301 h 1618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62122" h="1618921">
                  <a:moveTo>
                    <a:pt x="1531137" y="1601301"/>
                  </a:moveTo>
                  <a:lnTo>
                    <a:pt x="1073076" y="1372833"/>
                  </a:lnTo>
                  <a:cubicBezTo>
                    <a:pt x="1041415" y="1356658"/>
                    <a:pt x="998977" y="1316221"/>
                    <a:pt x="979442" y="1281176"/>
                  </a:cubicBezTo>
                  <a:lnTo>
                    <a:pt x="265406" y="155682"/>
                  </a:lnTo>
                  <a:cubicBezTo>
                    <a:pt x="265406" y="155682"/>
                    <a:pt x="191308" y="36393"/>
                    <a:pt x="81508" y="0"/>
                  </a:cubicBezTo>
                  <a:lnTo>
                    <a:pt x="0" y="0"/>
                  </a:lnTo>
                  <a:cubicBezTo>
                    <a:pt x="143481" y="0"/>
                    <a:pt x="246545" y="166465"/>
                    <a:pt x="246545" y="166465"/>
                  </a:cubicBezTo>
                  <a:lnTo>
                    <a:pt x="959908" y="1292633"/>
                  </a:lnTo>
                  <a:cubicBezTo>
                    <a:pt x="980116" y="1327004"/>
                    <a:pt x="1021881" y="1368115"/>
                    <a:pt x="1053540" y="1384290"/>
                  </a:cubicBezTo>
                  <a:lnTo>
                    <a:pt x="1511602" y="1612758"/>
                  </a:lnTo>
                  <a:cubicBezTo>
                    <a:pt x="1531810" y="1622868"/>
                    <a:pt x="1550672" y="1620172"/>
                    <a:pt x="1562123" y="1607367"/>
                  </a:cubicBezTo>
                  <a:cubicBezTo>
                    <a:pt x="1553366" y="1608715"/>
                    <a:pt x="1542588" y="1607367"/>
                    <a:pt x="1531137" y="1601301"/>
                  </a:cubicBezTo>
                  <a:close/>
                </a:path>
              </a:pathLst>
            </a:custGeom>
            <a:solidFill>
              <a:srgbClr val="00B3C9"/>
            </a:solidFill>
            <a:ln w="6736" cap="flat">
              <a:noFill/>
              <a:prstDash val="solid"/>
              <a:miter/>
            </a:ln>
          </p:spPr>
          <p:txBody>
            <a:bodyPr rtlCol="0" anchor="ctr"/>
            <a:lstStyle/>
            <a:p>
              <a:endParaRPr lang="en-US" dirty="0">
                <a:latin typeface="Lato Light" panose="020F0302020204030203" pitchFamily="34" charset="77"/>
              </a:endParaRPr>
            </a:p>
          </p:txBody>
        </p:sp>
      </p:grpSp>
    </p:spTree>
    <p:extLst>
      <p:ext uri="{BB962C8B-B14F-4D97-AF65-F5344CB8AC3E}">
        <p14:creationId xmlns:p14="http://schemas.microsoft.com/office/powerpoint/2010/main" val="321231537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 name="Rectangle 116">
            <a:extLst>
              <a:ext uri="{FF2B5EF4-FFF2-40B4-BE49-F238E27FC236}">
                <a16:creationId xmlns:a16="http://schemas.microsoft.com/office/drawing/2014/main" id="{1560B025-3215-52D1-69EE-B16EE615D510}"/>
              </a:ext>
            </a:extLst>
          </p:cNvPr>
          <p:cNvSpPr/>
          <p:nvPr/>
        </p:nvSpPr>
        <p:spPr>
          <a:xfrm>
            <a:off x="0" y="10820"/>
            <a:ext cx="12192000" cy="6858000"/>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alpha val="37000"/>
                </a:schemeClr>
              </a:solidFill>
            </a:endParaRPr>
          </a:p>
        </p:txBody>
      </p:sp>
      <p:grpSp>
        <p:nvGrpSpPr>
          <p:cNvPr id="78" name="Graphic 4">
            <a:extLst>
              <a:ext uri="{FF2B5EF4-FFF2-40B4-BE49-F238E27FC236}">
                <a16:creationId xmlns:a16="http://schemas.microsoft.com/office/drawing/2014/main" id="{0171B7EC-F8E8-383C-5026-4E97BE3DFE0F}"/>
              </a:ext>
            </a:extLst>
          </p:cNvPr>
          <p:cNvGrpSpPr/>
          <p:nvPr/>
        </p:nvGrpSpPr>
        <p:grpSpPr>
          <a:xfrm>
            <a:off x="4019639" y="1081559"/>
            <a:ext cx="4212746" cy="4267440"/>
            <a:chOff x="4093027" y="1835285"/>
            <a:chExt cx="4212746" cy="4267440"/>
          </a:xfrm>
        </p:grpSpPr>
        <p:sp>
          <p:nvSpPr>
            <p:cNvPr id="92" name="Freeform 91">
              <a:extLst>
                <a:ext uri="{FF2B5EF4-FFF2-40B4-BE49-F238E27FC236}">
                  <a16:creationId xmlns:a16="http://schemas.microsoft.com/office/drawing/2014/main" id="{1F1DCE1A-7AD2-81E6-1576-2FD5ACFB94F5}"/>
                </a:ext>
              </a:extLst>
            </p:cNvPr>
            <p:cNvSpPr/>
            <p:nvPr/>
          </p:nvSpPr>
          <p:spPr>
            <a:xfrm>
              <a:off x="4093027" y="3186551"/>
              <a:ext cx="292653" cy="342365"/>
            </a:xfrm>
            <a:custGeom>
              <a:avLst/>
              <a:gdLst>
                <a:gd name="connsiteX0" fmla="*/ 287264 w 292653"/>
                <a:gd name="connsiteY0" fmla="*/ 0 h 342365"/>
                <a:gd name="connsiteX1" fmla="*/ 19837 w 292653"/>
                <a:gd name="connsiteY1" fmla="*/ 130746 h 342365"/>
                <a:gd name="connsiteX2" fmla="*/ 95283 w 292653"/>
                <a:gd name="connsiteY2" fmla="*/ 342366 h 342365"/>
                <a:gd name="connsiteX3" fmla="*/ 292653 w 292653"/>
                <a:gd name="connsiteY3" fmla="*/ 0 h 342365"/>
                <a:gd name="connsiteX4" fmla="*/ 287264 w 292653"/>
                <a:gd name="connsiteY4" fmla="*/ 0 h 3423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653" h="342365">
                  <a:moveTo>
                    <a:pt x="287264" y="0"/>
                  </a:moveTo>
                  <a:cubicBezTo>
                    <a:pt x="287264" y="0"/>
                    <a:pt x="91914" y="6066"/>
                    <a:pt x="19837" y="130746"/>
                  </a:cubicBezTo>
                  <a:cubicBezTo>
                    <a:pt x="-52240" y="255427"/>
                    <a:pt x="95283" y="342366"/>
                    <a:pt x="95283" y="342366"/>
                  </a:cubicBezTo>
                  <a:lnTo>
                    <a:pt x="292653" y="0"/>
                  </a:lnTo>
                  <a:lnTo>
                    <a:pt x="287264" y="0"/>
                  </a:lnTo>
                  <a:close/>
                </a:path>
              </a:pathLst>
            </a:custGeom>
            <a:solidFill>
              <a:schemeClr val="tx2">
                <a:lumMod val="50000"/>
              </a:schemeClr>
            </a:solidFill>
            <a:ln w="6736" cap="flat">
              <a:noFill/>
              <a:prstDash val="solid"/>
              <a:miter/>
            </a:ln>
          </p:spPr>
          <p:txBody>
            <a:bodyPr rtlCol="0" anchor="ctr"/>
            <a:lstStyle/>
            <a:p>
              <a:endParaRPr lang="en-US" dirty="0">
                <a:latin typeface="Lato Light" panose="020F0302020204030203" pitchFamily="34" charset="77"/>
              </a:endParaRPr>
            </a:p>
          </p:txBody>
        </p:sp>
        <p:sp>
          <p:nvSpPr>
            <p:cNvPr id="93" name="Freeform 92">
              <a:extLst>
                <a:ext uri="{FF2B5EF4-FFF2-40B4-BE49-F238E27FC236}">
                  <a16:creationId xmlns:a16="http://schemas.microsoft.com/office/drawing/2014/main" id="{1FBC48A1-29BD-ACB8-31F9-11C4CCF675FE}"/>
                </a:ext>
              </a:extLst>
            </p:cNvPr>
            <p:cNvSpPr/>
            <p:nvPr/>
          </p:nvSpPr>
          <p:spPr>
            <a:xfrm>
              <a:off x="4564287" y="5149089"/>
              <a:ext cx="247794" cy="370190"/>
            </a:xfrm>
            <a:custGeom>
              <a:avLst/>
              <a:gdLst>
                <a:gd name="connsiteX0" fmla="*/ 47729 w 247794"/>
                <a:gd name="connsiteY0" fmla="*/ 4718 h 370190"/>
                <a:gd name="connsiteX1" fmla="*/ 27521 w 247794"/>
                <a:gd name="connsiteY1" fmla="*/ 301929 h 370190"/>
                <a:gd name="connsiteX2" fmla="*/ 247794 w 247794"/>
                <a:gd name="connsiteY2" fmla="*/ 342366 h 370190"/>
                <a:gd name="connsiteX3" fmla="*/ 50424 w 247794"/>
                <a:gd name="connsiteY3" fmla="*/ 0 h 370190"/>
                <a:gd name="connsiteX4" fmla="*/ 47729 w 247794"/>
                <a:gd name="connsiteY4" fmla="*/ 4718 h 3701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794" h="370190">
                  <a:moveTo>
                    <a:pt x="47729" y="4718"/>
                  </a:moveTo>
                  <a:cubicBezTo>
                    <a:pt x="47729" y="4718"/>
                    <a:pt x="-44556" y="177248"/>
                    <a:pt x="27521" y="301929"/>
                  </a:cubicBezTo>
                  <a:cubicBezTo>
                    <a:pt x="99598" y="426609"/>
                    <a:pt x="247794" y="342366"/>
                    <a:pt x="247794" y="342366"/>
                  </a:cubicBezTo>
                  <a:lnTo>
                    <a:pt x="50424" y="0"/>
                  </a:lnTo>
                  <a:lnTo>
                    <a:pt x="47729" y="4718"/>
                  </a:lnTo>
                  <a:close/>
                </a:path>
              </a:pathLst>
            </a:custGeom>
            <a:solidFill>
              <a:schemeClr val="accent4">
                <a:lumMod val="90000"/>
                <a:lumOff val="10000"/>
              </a:schemeClr>
            </a:solidFill>
            <a:ln w="6736" cap="flat">
              <a:noFill/>
              <a:prstDash val="solid"/>
              <a:miter/>
            </a:ln>
          </p:spPr>
          <p:txBody>
            <a:bodyPr rtlCol="0" anchor="ctr"/>
            <a:lstStyle/>
            <a:p>
              <a:endParaRPr lang="en-US" dirty="0">
                <a:latin typeface="Lato Light" panose="020F0302020204030203" pitchFamily="34" charset="77"/>
              </a:endParaRPr>
            </a:p>
          </p:txBody>
        </p:sp>
        <p:sp>
          <p:nvSpPr>
            <p:cNvPr id="94" name="Freeform 93">
              <a:extLst>
                <a:ext uri="{FF2B5EF4-FFF2-40B4-BE49-F238E27FC236}">
                  <a16:creationId xmlns:a16="http://schemas.microsoft.com/office/drawing/2014/main" id="{A8E2DE2F-BEAA-A96E-5333-CAD282E5CC2A}"/>
                </a:ext>
              </a:extLst>
            </p:cNvPr>
            <p:cNvSpPr/>
            <p:nvPr/>
          </p:nvSpPr>
          <p:spPr>
            <a:xfrm>
              <a:off x="6428094" y="5932217"/>
              <a:ext cx="395414" cy="170508"/>
            </a:xfrm>
            <a:custGeom>
              <a:avLst/>
              <a:gdLst>
                <a:gd name="connsiteX0" fmla="*/ 3368 w 395414"/>
                <a:gd name="connsiteY0" fmla="*/ 4044 h 170508"/>
                <a:gd name="connsiteX1" fmla="*/ 249913 w 395414"/>
                <a:gd name="connsiteY1" fmla="*/ 170509 h 170508"/>
                <a:gd name="connsiteX2" fmla="*/ 395415 w 395414"/>
                <a:gd name="connsiteY2" fmla="*/ 0 h 170508"/>
                <a:gd name="connsiteX3" fmla="*/ 0 w 395414"/>
                <a:gd name="connsiteY3" fmla="*/ 0 h 170508"/>
                <a:gd name="connsiteX4" fmla="*/ 3368 w 395414"/>
                <a:gd name="connsiteY4" fmla="*/ 4044 h 1705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5414" h="170508">
                  <a:moveTo>
                    <a:pt x="3368" y="4044"/>
                  </a:moveTo>
                  <a:cubicBezTo>
                    <a:pt x="3368" y="4044"/>
                    <a:pt x="106432" y="170509"/>
                    <a:pt x="249913" y="170509"/>
                  </a:cubicBezTo>
                  <a:cubicBezTo>
                    <a:pt x="393394" y="170509"/>
                    <a:pt x="395415" y="0"/>
                    <a:pt x="395415" y="0"/>
                  </a:cubicBezTo>
                  <a:lnTo>
                    <a:pt x="0" y="0"/>
                  </a:lnTo>
                  <a:lnTo>
                    <a:pt x="3368" y="4044"/>
                  </a:lnTo>
                  <a:close/>
                </a:path>
              </a:pathLst>
            </a:custGeom>
            <a:solidFill>
              <a:schemeClr val="accent5">
                <a:lumMod val="75000"/>
              </a:schemeClr>
            </a:solidFill>
            <a:ln w="6736" cap="flat">
              <a:noFill/>
              <a:prstDash val="solid"/>
              <a:miter/>
            </a:ln>
          </p:spPr>
          <p:txBody>
            <a:bodyPr rtlCol="0" anchor="ctr"/>
            <a:lstStyle/>
            <a:p>
              <a:endParaRPr lang="en-US" dirty="0">
                <a:latin typeface="Lato Light" panose="020F0302020204030203" pitchFamily="34" charset="77"/>
              </a:endParaRPr>
            </a:p>
          </p:txBody>
        </p:sp>
        <p:sp>
          <p:nvSpPr>
            <p:cNvPr id="95" name="Freeform 94">
              <a:extLst>
                <a:ext uri="{FF2B5EF4-FFF2-40B4-BE49-F238E27FC236}">
                  <a16:creationId xmlns:a16="http://schemas.microsoft.com/office/drawing/2014/main" id="{335841D3-C267-9D23-9DB0-3F4BD137C956}"/>
                </a:ext>
              </a:extLst>
            </p:cNvPr>
            <p:cNvSpPr/>
            <p:nvPr/>
          </p:nvSpPr>
          <p:spPr>
            <a:xfrm>
              <a:off x="8013120" y="4409093"/>
              <a:ext cx="292653" cy="342365"/>
            </a:xfrm>
            <a:custGeom>
              <a:avLst/>
              <a:gdLst>
                <a:gd name="connsiteX0" fmla="*/ 5389 w 292653"/>
                <a:gd name="connsiteY0" fmla="*/ 342366 h 342365"/>
                <a:gd name="connsiteX1" fmla="*/ 272816 w 292653"/>
                <a:gd name="connsiteY1" fmla="*/ 211620 h 342365"/>
                <a:gd name="connsiteX2" fmla="*/ 197371 w 292653"/>
                <a:gd name="connsiteY2" fmla="*/ 0 h 342365"/>
                <a:gd name="connsiteX3" fmla="*/ 0 w 292653"/>
                <a:gd name="connsiteY3" fmla="*/ 342366 h 342365"/>
                <a:gd name="connsiteX4" fmla="*/ 5389 w 292653"/>
                <a:gd name="connsiteY4" fmla="*/ 342366 h 3423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653" h="342365">
                  <a:moveTo>
                    <a:pt x="5389" y="342366"/>
                  </a:moveTo>
                  <a:cubicBezTo>
                    <a:pt x="5389" y="342366"/>
                    <a:pt x="200739" y="336300"/>
                    <a:pt x="272816" y="211620"/>
                  </a:cubicBezTo>
                  <a:cubicBezTo>
                    <a:pt x="344893" y="86939"/>
                    <a:pt x="197371" y="0"/>
                    <a:pt x="197371" y="0"/>
                  </a:cubicBezTo>
                  <a:lnTo>
                    <a:pt x="0" y="342366"/>
                  </a:lnTo>
                  <a:lnTo>
                    <a:pt x="5389" y="342366"/>
                  </a:lnTo>
                  <a:close/>
                </a:path>
              </a:pathLst>
            </a:custGeom>
            <a:solidFill>
              <a:schemeClr val="accent6">
                <a:lumMod val="75000"/>
              </a:schemeClr>
            </a:solidFill>
            <a:ln w="6736" cap="flat">
              <a:noFill/>
              <a:prstDash val="solid"/>
              <a:miter/>
            </a:ln>
          </p:spPr>
          <p:txBody>
            <a:bodyPr rtlCol="0" anchor="ctr"/>
            <a:lstStyle/>
            <a:p>
              <a:endParaRPr lang="en-US" dirty="0">
                <a:latin typeface="Lato Light" panose="020F0302020204030203" pitchFamily="34" charset="77"/>
              </a:endParaRPr>
            </a:p>
          </p:txBody>
        </p:sp>
        <p:sp>
          <p:nvSpPr>
            <p:cNvPr id="96" name="Freeform 95">
              <a:extLst>
                <a:ext uri="{FF2B5EF4-FFF2-40B4-BE49-F238E27FC236}">
                  <a16:creationId xmlns:a16="http://schemas.microsoft.com/office/drawing/2014/main" id="{B48AC4BC-5894-9341-FFA9-5BCDE5FE2400}"/>
                </a:ext>
              </a:extLst>
            </p:cNvPr>
            <p:cNvSpPr/>
            <p:nvPr/>
          </p:nvSpPr>
          <p:spPr>
            <a:xfrm>
              <a:off x="7586046" y="2418731"/>
              <a:ext cx="247794" cy="370190"/>
            </a:xfrm>
            <a:custGeom>
              <a:avLst/>
              <a:gdLst>
                <a:gd name="connsiteX0" fmla="*/ 200065 w 247794"/>
                <a:gd name="connsiteY0" fmla="*/ 365473 h 370190"/>
                <a:gd name="connsiteX1" fmla="*/ 220274 w 247794"/>
                <a:gd name="connsiteY1" fmla="*/ 68262 h 370190"/>
                <a:gd name="connsiteX2" fmla="*/ 0 w 247794"/>
                <a:gd name="connsiteY2" fmla="*/ 27825 h 370190"/>
                <a:gd name="connsiteX3" fmla="*/ 197370 w 247794"/>
                <a:gd name="connsiteY3" fmla="*/ 370191 h 370190"/>
                <a:gd name="connsiteX4" fmla="*/ 200065 w 247794"/>
                <a:gd name="connsiteY4" fmla="*/ 365473 h 3701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794" h="370190">
                  <a:moveTo>
                    <a:pt x="200065" y="365473"/>
                  </a:moveTo>
                  <a:cubicBezTo>
                    <a:pt x="200065" y="365473"/>
                    <a:pt x="292351" y="192943"/>
                    <a:pt x="220274" y="68262"/>
                  </a:cubicBezTo>
                  <a:cubicBezTo>
                    <a:pt x="148196" y="-56418"/>
                    <a:pt x="0" y="27825"/>
                    <a:pt x="0" y="27825"/>
                  </a:cubicBezTo>
                  <a:lnTo>
                    <a:pt x="197370" y="370191"/>
                  </a:lnTo>
                  <a:lnTo>
                    <a:pt x="200065" y="365473"/>
                  </a:lnTo>
                  <a:close/>
                </a:path>
              </a:pathLst>
            </a:custGeom>
            <a:solidFill>
              <a:schemeClr val="accent3">
                <a:lumMod val="75000"/>
              </a:schemeClr>
            </a:solidFill>
            <a:ln w="6736" cap="flat">
              <a:noFill/>
              <a:prstDash val="solid"/>
              <a:miter/>
            </a:ln>
          </p:spPr>
          <p:txBody>
            <a:bodyPr rtlCol="0" anchor="ctr"/>
            <a:lstStyle/>
            <a:p>
              <a:endParaRPr lang="en-US" dirty="0">
                <a:latin typeface="Lato Light" panose="020F0302020204030203" pitchFamily="34" charset="77"/>
              </a:endParaRPr>
            </a:p>
          </p:txBody>
        </p:sp>
        <p:sp>
          <p:nvSpPr>
            <p:cNvPr id="97" name="Freeform 96">
              <a:extLst>
                <a:ext uri="{FF2B5EF4-FFF2-40B4-BE49-F238E27FC236}">
                  <a16:creationId xmlns:a16="http://schemas.microsoft.com/office/drawing/2014/main" id="{522B0DD3-0F1D-CA6B-4AB9-DDD82D629EFF}"/>
                </a:ext>
              </a:extLst>
            </p:cNvPr>
            <p:cNvSpPr/>
            <p:nvPr/>
          </p:nvSpPr>
          <p:spPr>
            <a:xfrm>
              <a:off x="5575292" y="1835285"/>
              <a:ext cx="395414" cy="170508"/>
            </a:xfrm>
            <a:custGeom>
              <a:avLst/>
              <a:gdLst>
                <a:gd name="connsiteX0" fmla="*/ 392047 w 395414"/>
                <a:gd name="connsiteY0" fmla="*/ 166465 h 170508"/>
                <a:gd name="connsiteX1" fmla="*/ 145502 w 395414"/>
                <a:gd name="connsiteY1" fmla="*/ 0 h 170508"/>
                <a:gd name="connsiteX2" fmla="*/ 0 w 395414"/>
                <a:gd name="connsiteY2" fmla="*/ 170509 h 170508"/>
                <a:gd name="connsiteX3" fmla="*/ 395415 w 395414"/>
                <a:gd name="connsiteY3" fmla="*/ 170509 h 170508"/>
                <a:gd name="connsiteX4" fmla="*/ 392047 w 395414"/>
                <a:gd name="connsiteY4" fmla="*/ 166465 h 1705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5414" h="170508">
                  <a:moveTo>
                    <a:pt x="392047" y="166465"/>
                  </a:moveTo>
                  <a:cubicBezTo>
                    <a:pt x="392047" y="166465"/>
                    <a:pt x="288982" y="0"/>
                    <a:pt x="145502" y="0"/>
                  </a:cubicBezTo>
                  <a:cubicBezTo>
                    <a:pt x="2021" y="0"/>
                    <a:pt x="0" y="170509"/>
                    <a:pt x="0" y="170509"/>
                  </a:cubicBezTo>
                  <a:lnTo>
                    <a:pt x="395415" y="170509"/>
                  </a:lnTo>
                  <a:lnTo>
                    <a:pt x="392047" y="166465"/>
                  </a:lnTo>
                  <a:close/>
                </a:path>
              </a:pathLst>
            </a:custGeom>
            <a:solidFill>
              <a:schemeClr val="accent1">
                <a:lumMod val="75000"/>
              </a:schemeClr>
            </a:solidFill>
            <a:ln w="6736" cap="flat">
              <a:noFill/>
              <a:prstDash val="solid"/>
              <a:miter/>
            </a:ln>
          </p:spPr>
          <p:txBody>
            <a:bodyPr rtlCol="0" anchor="ctr"/>
            <a:lstStyle/>
            <a:p>
              <a:endParaRPr lang="en-US" dirty="0">
                <a:latin typeface="Lato Light" panose="020F0302020204030203" pitchFamily="34" charset="77"/>
              </a:endParaRPr>
            </a:p>
          </p:txBody>
        </p:sp>
      </p:grpSp>
      <p:sp>
        <p:nvSpPr>
          <p:cNvPr id="79" name="Freeform 78">
            <a:extLst>
              <a:ext uri="{FF2B5EF4-FFF2-40B4-BE49-F238E27FC236}">
                <a16:creationId xmlns:a16="http://schemas.microsoft.com/office/drawing/2014/main" id="{F337BDB6-5E67-77D7-1369-7BFB8FCA115B}"/>
              </a:ext>
            </a:extLst>
          </p:cNvPr>
          <p:cNvSpPr/>
          <p:nvPr/>
        </p:nvSpPr>
        <p:spPr>
          <a:xfrm>
            <a:off x="4080607" y="2539381"/>
            <a:ext cx="1108929" cy="2158584"/>
          </a:xfrm>
          <a:custGeom>
            <a:avLst/>
            <a:gdLst>
              <a:gd name="connsiteX0" fmla="*/ 463410 w 1108929"/>
              <a:gd name="connsiteY0" fmla="*/ 325445 h 2158584"/>
              <a:gd name="connsiteX1" fmla="*/ 47787 w 1108929"/>
              <a:gd name="connsiteY1" fmla="*/ 1149010 h 2158584"/>
              <a:gd name="connsiteX2" fmla="*/ 47787 w 1108929"/>
              <a:gd name="connsiteY2" fmla="*/ 1149010 h 2158584"/>
              <a:gd name="connsiteX3" fmla="*/ 47787 w 1108929"/>
              <a:gd name="connsiteY3" fmla="*/ 1149010 h 2158584"/>
              <a:gd name="connsiteX4" fmla="*/ 45092 w 1108929"/>
              <a:gd name="connsiteY4" fmla="*/ 1154401 h 2158584"/>
              <a:gd name="connsiteX5" fmla="*/ 27578 w 1108929"/>
              <a:gd name="connsiteY5" fmla="*/ 1446221 h 2158584"/>
              <a:gd name="connsiteX6" fmla="*/ 366409 w 1108929"/>
              <a:gd name="connsiteY6" fmla="*/ 2033904 h 2158584"/>
              <a:gd name="connsiteX7" fmla="*/ 367082 w 1108929"/>
              <a:gd name="connsiteY7" fmla="*/ 2035252 h 2158584"/>
              <a:gd name="connsiteX8" fmla="*/ 438486 w 1108929"/>
              <a:gd name="connsiteY8" fmla="*/ 2158584 h 2158584"/>
              <a:gd name="connsiteX9" fmla="*/ 458695 w 1108929"/>
              <a:gd name="connsiteY9" fmla="*/ 1861373 h 2158584"/>
              <a:gd name="connsiteX10" fmla="*/ 1076404 w 1108929"/>
              <a:gd name="connsiteY10" fmla="*/ 679942 h 2158584"/>
              <a:gd name="connsiteX11" fmla="*/ 1108737 w 1108929"/>
              <a:gd name="connsiteY11" fmla="*/ 552565 h 2158584"/>
              <a:gd name="connsiteX12" fmla="*/ 1077077 w 1108929"/>
              <a:gd name="connsiteY12" fmla="*/ 41712 h 2158584"/>
              <a:gd name="connsiteX13" fmla="*/ 1015104 w 1108929"/>
              <a:gd name="connsiteY13" fmla="*/ 5993 h 2158584"/>
              <a:gd name="connsiteX14" fmla="*/ 557043 w 1108929"/>
              <a:gd name="connsiteY14" fmla="*/ 234462 h 2158584"/>
              <a:gd name="connsiteX15" fmla="*/ 463410 w 1108929"/>
              <a:gd name="connsiteY15" fmla="*/ 325445 h 2158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8929" h="2158584">
                <a:moveTo>
                  <a:pt x="463410" y="325445"/>
                </a:moveTo>
                <a:lnTo>
                  <a:pt x="47787" y="1149010"/>
                </a:lnTo>
                <a:lnTo>
                  <a:pt x="47787" y="1149010"/>
                </a:lnTo>
                <a:lnTo>
                  <a:pt x="47787" y="1149010"/>
                </a:lnTo>
                <a:lnTo>
                  <a:pt x="45092" y="1154401"/>
                </a:lnTo>
                <a:cubicBezTo>
                  <a:pt x="30273" y="1184729"/>
                  <a:pt x="-37089" y="1334346"/>
                  <a:pt x="27578" y="1446221"/>
                </a:cubicBezTo>
                <a:lnTo>
                  <a:pt x="366409" y="2033904"/>
                </a:lnTo>
                <a:lnTo>
                  <a:pt x="367082" y="2035252"/>
                </a:lnTo>
                <a:lnTo>
                  <a:pt x="438486" y="2158584"/>
                </a:lnTo>
                <a:cubicBezTo>
                  <a:pt x="366409" y="2033904"/>
                  <a:pt x="458695" y="1861373"/>
                  <a:pt x="458695" y="1861373"/>
                </a:cubicBezTo>
                <a:lnTo>
                  <a:pt x="1076404" y="679942"/>
                </a:lnTo>
                <a:cubicBezTo>
                  <a:pt x="1096612" y="645570"/>
                  <a:pt x="1110758" y="588285"/>
                  <a:pt x="1108737" y="552565"/>
                </a:cubicBezTo>
                <a:lnTo>
                  <a:pt x="1077077" y="41712"/>
                </a:lnTo>
                <a:cubicBezTo>
                  <a:pt x="1075056" y="5993"/>
                  <a:pt x="1047438" y="-9507"/>
                  <a:pt x="1015104" y="5993"/>
                </a:cubicBezTo>
                <a:lnTo>
                  <a:pt x="557043" y="234462"/>
                </a:lnTo>
                <a:cubicBezTo>
                  <a:pt x="525383" y="249963"/>
                  <a:pt x="482945" y="291073"/>
                  <a:pt x="463410" y="325445"/>
                </a:cubicBezTo>
                <a:close/>
              </a:path>
            </a:pathLst>
          </a:custGeom>
          <a:solidFill>
            <a:schemeClr val="accent4"/>
          </a:solidFill>
          <a:ln w="6736" cap="flat">
            <a:noFill/>
            <a:prstDash val="solid"/>
            <a:miter/>
          </a:ln>
        </p:spPr>
        <p:txBody>
          <a:bodyPr rtlCol="0" anchor="ctr"/>
          <a:lstStyle/>
          <a:p>
            <a:endParaRPr lang="en-US" dirty="0">
              <a:latin typeface="Lato Light" panose="020F0302020204030203" pitchFamily="34" charset="77"/>
            </a:endParaRPr>
          </a:p>
        </p:txBody>
      </p:sp>
      <p:sp>
        <p:nvSpPr>
          <p:cNvPr id="80" name="Freeform 79">
            <a:extLst>
              <a:ext uri="{FF2B5EF4-FFF2-40B4-BE49-F238E27FC236}">
                <a16:creationId xmlns:a16="http://schemas.microsoft.com/office/drawing/2014/main" id="{1D20A2E7-FC42-42BC-9E73-FE5BEC10D2CD}"/>
              </a:ext>
            </a:extLst>
          </p:cNvPr>
          <p:cNvSpPr/>
          <p:nvPr/>
        </p:nvSpPr>
        <p:spPr>
          <a:xfrm>
            <a:off x="4999192" y="3730633"/>
            <a:ext cx="1606774" cy="1618366"/>
          </a:xfrm>
          <a:custGeom>
            <a:avLst/>
            <a:gdLst>
              <a:gd name="connsiteX0" fmla="*/ 32526 w 1606774"/>
              <a:gd name="connsiteY0" fmla="*/ 680230 h 1618366"/>
              <a:gd name="connsiteX1" fmla="*/ 537067 w 1606774"/>
              <a:gd name="connsiteY1" fmla="*/ 1451901 h 1618366"/>
              <a:gd name="connsiteX2" fmla="*/ 537067 w 1606774"/>
              <a:gd name="connsiteY2" fmla="*/ 1451901 h 1618366"/>
              <a:gd name="connsiteX3" fmla="*/ 537067 w 1606774"/>
              <a:gd name="connsiteY3" fmla="*/ 1451901 h 1618366"/>
              <a:gd name="connsiteX4" fmla="*/ 540435 w 1606774"/>
              <a:gd name="connsiteY4" fmla="*/ 1457293 h 1618366"/>
              <a:gd name="connsiteX5" fmla="*/ 784285 w 1606774"/>
              <a:gd name="connsiteY5" fmla="*/ 1618367 h 1618366"/>
              <a:gd name="connsiteX6" fmla="*/ 1462620 w 1606774"/>
              <a:gd name="connsiteY6" fmla="*/ 1618367 h 1618366"/>
              <a:gd name="connsiteX7" fmla="*/ 1463967 w 1606774"/>
              <a:gd name="connsiteY7" fmla="*/ 1618367 h 1618366"/>
              <a:gd name="connsiteX8" fmla="*/ 1606774 w 1606774"/>
              <a:gd name="connsiteY8" fmla="*/ 1618367 h 1618366"/>
              <a:gd name="connsiteX9" fmla="*/ 1360230 w 1606774"/>
              <a:gd name="connsiteY9" fmla="*/ 1451901 h 1618366"/>
              <a:gd name="connsiteX10" fmla="*/ 645520 w 1606774"/>
              <a:gd name="connsiteY10" fmla="*/ 326408 h 1618366"/>
              <a:gd name="connsiteX11" fmla="*/ 551886 w 1606774"/>
              <a:gd name="connsiteY11" fmla="*/ 234751 h 1618366"/>
              <a:gd name="connsiteX12" fmla="*/ 93825 w 1606774"/>
              <a:gd name="connsiteY12" fmla="*/ 6282 h 1618366"/>
              <a:gd name="connsiteX13" fmla="*/ 31852 w 1606774"/>
              <a:gd name="connsiteY13" fmla="*/ 42001 h 1618366"/>
              <a:gd name="connsiteX14" fmla="*/ 192 w 1606774"/>
              <a:gd name="connsiteY14" fmla="*/ 553528 h 1618366"/>
              <a:gd name="connsiteX15" fmla="*/ 32526 w 1606774"/>
              <a:gd name="connsiteY15" fmla="*/ 680230 h 1618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06774" h="1618366">
                <a:moveTo>
                  <a:pt x="32526" y="680230"/>
                </a:moveTo>
                <a:lnTo>
                  <a:pt x="537067" y="1451901"/>
                </a:lnTo>
                <a:lnTo>
                  <a:pt x="537067" y="1451901"/>
                </a:lnTo>
                <a:lnTo>
                  <a:pt x="537067" y="1451901"/>
                </a:lnTo>
                <a:lnTo>
                  <a:pt x="540435" y="1457293"/>
                </a:lnTo>
                <a:cubicBezTo>
                  <a:pt x="559296" y="1484925"/>
                  <a:pt x="654950" y="1618367"/>
                  <a:pt x="784285" y="1618367"/>
                </a:cubicBezTo>
                <a:lnTo>
                  <a:pt x="1462620" y="1618367"/>
                </a:lnTo>
                <a:lnTo>
                  <a:pt x="1463967" y="1618367"/>
                </a:lnTo>
                <a:lnTo>
                  <a:pt x="1606774" y="1618367"/>
                </a:lnTo>
                <a:cubicBezTo>
                  <a:pt x="1463293" y="1618367"/>
                  <a:pt x="1360230" y="1451901"/>
                  <a:pt x="1360230" y="1451901"/>
                </a:cubicBezTo>
                <a:lnTo>
                  <a:pt x="645520" y="326408"/>
                </a:lnTo>
                <a:cubicBezTo>
                  <a:pt x="625311" y="292036"/>
                  <a:pt x="583547" y="250925"/>
                  <a:pt x="551886" y="234751"/>
                </a:cubicBezTo>
                <a:lnTo>
                  <a:pt x="93825" y="6282"/>
                </a:lnTo>
                <a:cubicBezTo>
                  <a:pt x="62165" y="-9893"/>
                  <a:pt x="34547" y="6282"/>
                  <a:pt x="31852" y="42001"/>
                </a:cubicBezTo>
                <a:lnTo>
                  <a:pt x="192" y="553528"/>
                </a:lnTo>
                <a:cubicBezTo>
                  <a:pt x="-1829" y="588574"/>
                  <a:pt x="12317" y="645859"/>
                  <a:pt x="32526" y="680230"/>
                </a:cubicBezTo>
                <a:close/>
              </a:path>
            </a:pathLst>
          </a:custGeom>
          <a:solidFill>
            <a:schemeClr val="accent5"/>
          </a:solidFill>
          <a:ln w="6736" cap="flat">
            <a:noFill/>
            <a:prstDash val="solid"/>
            <a:miter/>
          </a:ln>
        </p:spPr>
        <p:txBody>
          <a:bodyPr rtlCol="0" anchor="ctr"/>
          <a:lstStyle/>
          <a:p>
            <a:endParaRPr lang="en-US" dirty="0">
              <a:solidFill>
                <a:schemeClr val="bg1"/>
              </a:solidFill>
              <a:latin typeface="Lato Light" panose="020F0302020204030203" pitchFamily="34" charset="77"/>
            </a:endParaRPr>
          </a:p>
        </p:txBody>
      </p:sp>
      <p:sp>
        <p:nvSpPr>
          <p:cNvPr id="81" name="Freeform 80">
            <a:extLst>
              <a:ext uri="{FF2B5EF4-FFF2-40B4-BE49-F238E27FC236}">
                <a16:creationId xmlns:a16="http://schemas.microsoft.com/office/drawing/2014/main" id="{4052AAC9-BE0D-7A36-62C5-657F0A0280CB}"/>
              </a:ext>
            </a:extLst>
          </p:cNvPr>
          <p:cNvSpPr/>
          <p:nvPr/>
        </p:nvSpPr>
        <p:spPr>
          <a:xfrm>
            <a:off x="6038105" y="3867661"/>
            <a:ext cx="2173769" cy="893655"/>
          </a:xfrm>
          <a:custGeom>
            <a:avLst/>
            <a:gdLst>
              <a:gd name="connsiteX0" fmla="*/ 575271 w 2173769"/>
              <a:gd name="connsiteY0" fmla="*/ 893655 h 893655"/>
              <a:gd name="connsiteX1" fmla="*/ 1495435 w 2173769"/>
              <a:gd name="connsiteY1" fmla="*/ 842435 h 893655"/>
              <a:gd name="connsiteX2" fmla="*/ 1495435 w 2173769"/>
              <a:gd name="connsiteY2" fmla="*/ 842435 h 893655"/>
              <a:gd name="connsiteX3" fmla="*/ 1495435 w 2173769"/>
              <a:gd name="connsiteY3" fmla="*/ 842435 h 893655"/>
              <a:gd name="connsiteX4" fmla="*/ 1501498 w 2173769"/>
              <a:gd name="connsiteY4" fmla="*/ 842435 h 893655"/>
              <a:gd name="connsiteX5" fmla="*/ 1762862 w 2173769"/>
              <a:gd name="connsiteY5" fmla="*/ 712363 h 893655"/>
              <a:gd name="connsiteX6" fmla="*/ 2101692 w 2173769"/>
              <a:gd name="connsiteY6" fmla="*/ 124680 h 893655"/>
              <a:gd name="connsiteX7" fmla="*/ 2102366 w 2173769"/>
              <a:gd name="connsiteY7" fmla="*/ 123332 h 893655"/>
              <a:gd name="connsiteX8" fmla="*/ 2173770 w 2173769"/>
              <a:gd name="connsiteY8" fmla="*/ 0 h 893655"/>
              <a:gd name="connsiteX9" fmla="*/ 1906343 w 2173769"/>
              <a:gd name="connsiteY9" fmla="*/ 130746 h 893655"/>
              <a:gd name="connsiteX10" fmla="*/ 575271 w 2173769"/>
              <a:gd name="connsiteY10" fmla="*/ 186010 h 893655"/>
              <a:gd name="connsiteX11" fmla="*/ 449304 w 2173769"/>
              <a:gd name="connsiteY11" fmla="*/ 221729 h 893655"/>
              <a:gd name="connsiteX12" fmla="*/ 22229 w 2173769"/>
              <a:gd name="connsiteY12" fmla="*/ 504787 h 893655"/>
              <a:gd name="connsiteX13" fmla="*/ 22229 w 2173769"/>
              <a:gd name="connsiteY13" fmla="*/ 576226 h 893655"/>
              <a:gd name="connsiteX14" fmla="*/ 449304 w 2173769"/>
              <a:gd name="connsiteY14" fmla="*/ 859284 h 893655"/>
              <a:gd name="connsiteX15" fmla="*/ 575271 w 2173769"/>
              <a:gd name="connsiteY15" fmla="*/ 893655 h 893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73769" h="893655">
                <a:moveTo>
                  <a:pt x="575271" y="893655"/>
                </a:moveTo>
                <a:lnTo>
                  <a:pt x="1495435" y="842435"/>
                </a:lnTo>
                <a:lnTo>
                  <a:pt x="1495435" y="842435"/>
                </a:lnTo>
                <a:lnTo>
                  <a:pt x="1495435" y="842435"/>
                </a:lnTo>
                <a:lnTo>
                  <a:pt x="1501498" y="842435"/>
                </a:lnTo>
                <a:cubicBezTo>
                  <a:pt x="1535179" y="840414"/>
                  <a:pt x="1698195" y="823565"/>
                  <a:pt x="1762862" y="712363"/>
                </a:cubicBezTo>
                <a:lnTo>
                  <a:pt x="2101692" y="124680"/>
                </a:lnTo>
                <a:lnTo>
                  <a:pt x="2102366" y="123332"/>
                </a:lnTo>
                <a:lnTo>
                  <a:pt x="2173770" y="0"/>
                </a:lnTo>
                <a:cubicBezTo>
                  <a:pt x="2101692" y="124680"/>
                  <a:pt x="1906343" y="130746"/>
                  <a:pt x="1906343" y="130746"/>
                </a:cubicBezTo>
                <a:lnTo>
                  <a:pt x="575271" y="186010"/>
                </a:lnTo>
                <a:cubicBezTo>
                  <a:pt x="535527" y="186010"/>
                  <a:pt x="478944" y="202185"/>
                  <a:pt x="449304" y="221729"/>
                </a:cubicBezTo>
                <a:lnTo>
                  <a:pt x="22229" y="504787"/>
                </a:lnTo>
                <a:cubicBezTo>
                  <a:pt x="-7410" y="524332"/>
                  <a:pt x="-7410" y="556681"/>
                  <a:pt x="22229" y="576226"/>
                </a:cubicBezTo>
                <a:lnTo>
                  <a:pt x="449304" y="859284"/>
                </a:lnTo>
                <a:cubicBezTo>
                  <a:pt x="478944" y="877481"/>
                  <a:pt x="535527" y="893655"/>
                  <a:pt x="575271" y="893655"/>
                </a:cubicBezTo>
                <a:close/>
              </a:path>
            </a:pathLst>
          </a:custGeom>
          <a:solidFill>
            <a:schemeClr val="accent6"/>
          </a:solidFill>
          <a:ln w="6736" cap="flat">
            <a:noFill/>
            <a:prstDash val="solid"/>
            <a:miter/>
          </a:ln>
        </p:spPr>
        <p:txBody>
          <a:bodyPr rtlCol="0" anchor="ctr"/>
          <a:lstStyle/>
          <a:p>
            <a:endParaRPr lang="en-US" dirty="0">
              <a:latin typeface="Lato Light" panose="020F0302020204030203" pitchFamily="34" charset="77"/>
            </a:endParaRPr>
          </a:p>
        </p:txBody>
      </p:sp>
      <p:sp>
        <p:nvSpPr>
          <p:cNvPr id="82" name="Freeform 81">
            <a:extLst>
              <a:ext uri="{FF2B5EF4-FFF2-40B4-BE49-F238E27FC236}">
                <a16:creationId xmlns:a16="http://schemas.microsoft.com/office/drawing/2014/main" id="{1DE95146-A3C1-45A3-8681-15A5916F8CD1}"/>
              </a:ext>
            </a:extLst>
          </p:cNvPr>
          <p:cNvSpPr/>
          <p:nvPr/>
        </p:nvSpPr>
        <p:spPr>
          <a:xfrm>
            <a:off x="7063161" y="1733267"/>
            <a:ext cx="1108255" cy="2158584"/>
          </a:xfrm>
          <a:custGeom>
            <a:avLst/>
            <a:gdLst>
              <a:gd name="connsiteX0" fmla="*/ 644846 w 1108255"/>
              <a:gd name="connsiteY0" fmla="*/ 1832465 h 2158584"/>
              <a:gd name="connsiteX1" fmla="*/ 1060469 w 1108255"/>
              <a:gd name="connsiteY1" fmla="*/ 1008901 h 2158584"/>
              <a:gd name="connsiteX2" fmla="*/ 1060469 w 1108255"/>
              <a:gd name="connsiteY2" fmla="*/ 1008901 h 2158584"/>
              <a:gd name="connsiteX3" fmla="*/ 1060469 w 1108255"/>
              <a:gd name="connsiteY3" fmla="*/ 1008901 h 2158584"/>
              <a:gd name="connsiteX4" fmla="*/ 1063163 w 1108255"/>
              <a:gd name="connsiteY4" fmla="*/ 1003509 h 2158584"/>
              <a:gd name="connsiteX5" fmla="*/ 1080678 w 1108255"/>
              <a:gd name="connsiteY5" fmla="*/ 711689 h 2158584"/>
              <a:gd name="connsiteX6" fmla="*/ 741847 w 1108255"/>
              <a:gd name="connsiteY6" fmla="*/ 124680 h 2158584"/>
              <a:gd name="connsiteX7" fmla="*/ 741173 w 1108255"/>
              <a:gd name="connsiteY7" fmla="*/ 123333 h 2158584"/>
              <a:gd name="connsiteX8" fmla="*/ 670443 w 1108255"/>
              <a:gd name="connsiteY8" fmla="*/ 0 h 2158584"/>
              <a:gd name="connsiteX9" fmla="*/ 650235 w 1108255"/>
              <a:gd name="connsiteY9" fmla="*/ 297211 h 2158584"/>
              <a:gd name="connsiteX10" fmla="*/ 32526 w 1108255"/>
              <a:gd name="connsiteY10" fmla="*/ 1478643 h 2158584"/>
              <a:gd name="connsiteX11" fmla="*/ 192 w 1108255"/>
              <a:gd name="connsiteY11" fmla="*/ 1606019 h 2158584"/>
              <a:gd name="connsiteX12" fmla="*/ 31852 w 1108255"/>
              <a:gd name="connsiteY12" fmla="*/ 2116872 h 2158584"/>
              <a:gd name="connsiteX13" fmla="*/ 93825 w 1108255"/>
              <a:gd name="connsiteY13" fmla="*/ 2152591 h 2158584"/>
              <a:gd name="connsiteX14" fmla="*/ 551886 w 1108255"/>
              <a:gd name="connsiteY14" fmla="*/ 1924122 h 2158584"/>
              <a:gd name="connsiteX15" fmla="*/ 644846 w 1108255"/>
              <a:gd name="connsiteY15" fmla="*/ 1832465 h 2158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8255" h="2158584">
                <a:moveTo>
                  <a:pt x="644846" y="1832465"/>
                </a:moveTo>
                <a:lnTo>
                  <a:pt x="1060469" y="1008901"/>
                </a:lnTo>
                <a:lnTo>
                  <a:pt x="1060469" y="1008901"/>
                </a:lnTo>
                <a:lnTo>
                  <a:pt x="1060469" y="1008901"/>
                </a:lnTo>
                <a:lnTo>
                  <a:pt x="1063163" y="1003509"/>
                </a:lnTo>
                <a:cubicBezTo>
                  <a:pt x="1077983" y="973181"/>
                  <a:pt x="1145345" y="823565"/>
                  <a:pt x="1080678" y="711689"/>
                </a:cubicBezTo>
                <a:lnTo>
                  <a:pt x="741847" y="124680"/>
                </a:lnTo>
                <a:lnTo>
                  <a:pt x="741173" y="123333"/>
                </a:lnTo>
                <a:lnTo>
                  <a:pt x="670443" y="0"/>
                </a:lnTo>
                <a:cubicBezTo>
                  <a:pt x="742521" y="124680"/>
                  <a:pt x="650235" y="297211"/>
                  <a:pt x="650235" y="297211"/>
                </a:cubicBezTo>
                <a:lnTo>
                  <a:pt x="32526" y="1478643"/>
                </a:lnTo>
                <a:cubicBezTo>
                  <a:pt x="12317" y="1513014"/>
                  <a:pt x="-1829" y="1570300"/>
                  <a:pt x="192" y="1606019"/>
                </a:cubicBezTo>
                <a:lnTo>
                  <a:pt x="31852" y="2116872"/>
                </a:lnTo>
                <a:cubicBezTo>
                  <a:pt x="33873" y="2152591"/>
                  <a:pt x="61491" y="2168092"/>
                  <a:pt x="93825" y="2152591"/>
                </a:cubicBezTo>
                <a:lnTo>
                  <a:pt x="551886" y="1924122"/>
                </a:lnTo>
                <a:cubicBezTo>
                  <a:pt x="582873" y="1907948"/>
                  <a:pt x="624637" y="1866837"/>
                  <a:pt x="644846" y="1832465"/>
                </a:cubicBezTo>
                <a:close/>
              </a:path>
            </a:pathLst>
          </a:custGeom>
          <a:solidFill>
            <a:schemeClr val="accent3"/>
          </a:solidFill>
          <a:ln w="6736" cap="flat">
            <a:noFill/>
            <a:prstDash val="solid"/>
            <a:miter/>
          </a:ln>
        </p:spPr>
        <p:txBody>
          <a:bodyPr rtlCol="0" anchor="ctr"/>
          <a:lstStyle/>
          <a:p>
            <a:endParaRPr lang="en-US" dirty="0">
              <a:latin typeface="Lato Light" panose="020F0302020204030203" pitchFamily="34" charset="77"/>
            </a:endParaRPr>
          </a:p>
        </p:txBody>
      </p:sp>
      <p:sp>
        <p:nvSpPr>
          <p:cNvPr id="83" name="Freeform 82">
            <a:extLst>
              <a:ext uri="{FF2B5EF4-FFF2-40B4-BE49-F238E27FC236}">
                <a16:creationId xmlns:a16="http://schemas.microsoft.com/office/drawing/2014/main" id="{27EBBB62-FD00-259F-3DE1-F0B6D0D19DFF}"/>
              </a:ext>
            </a:extLst>
          </p:cNvPr>
          <p:cNvSpPr/>
          <p:nvPr/>
        </p:nvSpPr>
        <p:spPr>
          <a:xfrm>
            <a:off x="5646732" y="1081559"/>
            <a:ext cx="1605563" cy="1619040"/>
          </a:xfrm>
          <a:custGeom>
            <a:avLst/>
            <a:gdLst>
              <a:gd name="connsiteX0" fmla="*/ 1573575 w 1605563"/>
              <a:gd name="connsiteY0" fmla="*/ 938136 h 1619040"/>
              <a:gd name="connsiteX1" fmla="*/ 1069034 w 1605563"/>
              <a:gd name="connsiteY1" fmla="*/ 166465 h 1619040"/>
              <a:gd name="connsiteX2" fmla="*/ 1069034 w 1605563"/>
              <a:gd name="connsiteY2" fmla="*/ 166465 h 1619040"/>
              <a:gd name="connsiteX3" fmla="*/ 1069034 w 1605563"/>
              <a:gd name="connsiteY3" fmla="*/ 166465 h 1619040"/>
              <a:gd name="connsiteX4" fmla="*/ 1065666 w 1605563"/>
              <a:gd name="connsiteY4" fmla="*/ 161074 h 1619040"/>
              <a:gd name="connsiteX5" fmla="*/ 822489 w 1605563"/>
              <a:gd name="connsiteY5" fmla="*/ 0 h 1619040"/>
              <a:gd name="connsiteX6" fmla="*/ 144154 w 1605563"/>
              <a:gd name="connsiteY6" fmla="*/ 0 h 1619040"/>
              <a:gd name="connsiteX7" fmla="*/ 142807 w 1605563"/>
              <a:gd name="connsiteY7" fmla="*/ 0 h 1619040"/>
              <a:gd name="connsiteX8" fmla="*/ 0 w 1605563"/>
              <a:gd name="connsiteY8" fmla="*/ 0 h 1619040"/>
              <a:gd name="connsiteX9" fmla="*/ 246545 w 1605563"/>
              <a:gd name="connsiteY9" fmla="*/ 166465 h 1619040"/>
              <a:gd name="connsiteX10" fmla="*/ 959908 w 1605563"/>
              <a:gd name="connsiteY10" fmla="*/ 1292633 h 1619040"/>
              <a:gd name="connsiteX11" fmla="*/ 1053540 w 1605563"/>
              <a:gd name="connsiteY11" fmla="*/ 1384290 h 1619040"/>
              <a:gd name="connsiteX12" fmla="*/ 1511602 w 1605563"/>
              <a:gd name="connsiteY12" fmla="*/ 1612758 h 1619040"/>
              <a:gd name="connsiteX13" fmla="*/ 1573575 w 1605563"/>
              <a:gd name="connsiteY13" fmla="*/ 1577039 h 1619040"/>
              <a:gd name="connsiteX14" fmla="*/ 1605235 w 1605563"/>
              <a:gd name="connsiteY14" fmla="*/ 1065512 h 1619040"/>
              <a:gd name="connsiteX15" fmla="*/ 1573575 w 1605563"/>
              <a:gd name="connsiteY15" fmla="*/ 938136 h 1619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05563" h="1619040">
                <a:moveTo>
                  <a:pt x="1573575" y="938136"/>
                </a:moveTo>
                <a:lnTo>
                  <a:pt x="1069034" y="166465"/>
                </a:lnTo>
                <a:lnTo>
                  <a:pt x="1069034" y="166465"/>
                </a:lnTo>
                <a:lnTo>
                  <a:pt x="1069034" y="166465"/>
                </a:lnTo>
                <a:lnTo>
                  <a:pt x="1065666" y="161074"/>
                </a:lnTo>
                <a:cubicBezTo>
                  <a:pt x="1046804" y="133442"/>
                  <a:pt x="951151" y="0"/>
                  <a:pt x="822489" y="0"/>
                </a:cubicBezTo>
                <a:lnTo>
                  <a:pt x="144154" y="0"/>
                </a:lnTo>
                <a:lnTo>
                  <a:pt x="142807" y="0"/>
                </a:lnTo>
                <a:lnTo>
                  <a:pt x="0" y="0"/>
                </a:lnTo>
                <a:cubicBezTo>
                  <a:pt x="143481" y="0"/>
                  <a:pt x="246545" y="166465"/>
                  <a:pt x="246545" y="166465"/>
                </a:cubicBezTo>
                <a:lnTo>
                  <a:pt x="959908" y="1292633"/>
                </a:lnTo>
                <a:cubicBezTo>
                  <a:pt x="980116" y="1327004"/>
                  <a:pt x="1021881" y="1368115"/>
                  <a:pt x="1053540" y="1384290"/>
                </a:cubicBezTo>
                <a:lnTo>
                  <a:pt x="1511602" y="1612758"/>
                </a:lnTo>
                <a:cubicBezTo>
                  <a:pt x="1543262" y="1628933"/>
                  <a:pt x="1570880" y="1612758"/>
                  <a:pt x="1573575" y="1577039"/>
                </a:cubicBezTo>
                <a:lnTo>
                  <a:pt x="1605235" y="1065512"/>
                </a:lnTo>
                <a:cubicBezTo>
                  <a:pt x="1607929" y="1029793"/>
                  <a:pt x="1593783" y="972507"/>
                  <a:pt x="1573575" y="938136"/>
                </a:cubicBezTo>
                <a:close/>
              </a:path>
            </a:pathLst>
          </a:custGeom>
          <a:solidFill>
            <a:schemeClr val="accent1"/>
          </a:solidFill>
          <a:ln w="6736" cap="flat">
            <a:noFill/>
            <a:prstDash val="solid"/>
            <a:miter/>
          </a:ln>
        </p:spPr>
        <p:txBody>
          <a:bodyPr rtlCol="0" anchor="ctr"/>
          <a:lstStyle/>
          <a:p>
            <a:endParaRPr lang="en-US" dirty="0">
              <a:latin typeface="Lato Light" panose="020F0302020204030203" pitchFamily="34" charset="77"/>
            </a:endParaRPr>
          </a:p>
        </p:txBody>
      </p:sp>
      <p:sp>
        <p:nvSpPr>
          <p:cNvPr id="84" name="Freeform 83">
            <a:extLst>
              <a:ext uri="{FF2B5EF4-FFF2-40B4-BE49-F238E27FC236}">
                <a16:creationId xmlns:a16="http://schemas.microsoft.com/office/drawing/2014/main" id="{B35A096E-DC45-35D7-6577-1E8B1A6F1A33}"/>
              </a:ext>
            </a:extLst>
          </p:cNvPr>
          <p:cNvSpPr/>
          <p:nvPr/>
        </p:nvSpPr>
        <p:spPr>
          <a:xfrm>
            <a:off x="4039476" y="1669242"/>
            <a:ext cx="2173769" cy="893655"/>
          </a:xfrm>
          <a:custGeom>
            <a:avLst/>
            <a:gdLst>
              <a:gd name="connsiteX0" fmla="*/ 1598499 w 2173769"/>
              <a:gd name="connsiteY0" fmla="*/ 0 h 893655"/>
              <a:gd name="connsiteX1" fmla="*/ 678335 w 2173769"/>
              <a:gd name="connsiteY1" fmla="*/ 51220 h 893655"/>
              <a:gd name="connsiteX2" fmla="*/ 678335 w 2173769"/>
              <a:gd name="connsiteY2" fmla="*/ 51220 h 893655"/>
              <a:gd name="connsiteX3" fmla="*/ 678335 w 2173769"/>
              <a:gd name="connsiteY3" fmla="*/ 51220 h 893655"/>
              <a:gd name="connsiteX4" fmla="*/ 672272 w 2173769"/>
              <a:gd name="connsiteY4" fmla="*/ 51220 h 893655"/>
              <a:gd name="connsiteX5" fmla="*/ 410908 w 2173769"/>
              <a:gd name="connsiteY5" fmla="*/ 181292 h 893655"/>
              <a:gd name="connsiteX6" fmla="*/ 72077 w 2173769"/>
              <a:gd name="connsiteY6" fmla="*/ 768975 h 893655"/>
              <a:gd name="connsiteX7" fmla="*/ 71404 w 2173769"/>
              <a:gd name="connsiteY7" fmla="*/ 770323 h 893655"/>
              <a:gd name="connsiteX8" fmla="*/ 0 w 2173769"/>
              <a:gd name="connsiteY8" fmla="*/ 893656 h 893655"/>
              <a:gd name="connsiteX9" fmla="*/ 267427 w 2173769"/>
              <a:gd name="connsiteY9" fmla="*/ 762910 h 893655"/>
              <a:gd name="connsiteX10" fmla="*/ 1598499 w 2173769"/>
              <a:gd name="connsiteY10" fmla="*/ 707646 h 893655"/>
              <a:gd name="connsiteX11" fmla="*/ 1724465 w 2173769"/>
              <a:gd name="connsiteY11" fmla="*/ 671927 h 893655"/>
              <a:gd name="connsiteX12" fmla="*/ 2151540 w 2173769"/>
              <a:gd name="connsiteY12" fmla="*/ 388868 h 893655"/>
              <a:gd name="connsiteX13" fmla="*/ 2151540 w 2173769"/>
              <a:gd name="connsiteY13" fmla="*/ 317430 h 893655"/>
              <a:gd name="connsiteX14" fmla="*/ 1724465 w 2173769"/>
              <a:gd name="connsiteY14" fmla="*/ 34371 h 893655"/>
              <a:gd name="connsiteX15" fmla="*/ 1598499 w 2173769"/>
              <a:gd name="connsiteY15" fmla="*/ 0 h 893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73769" h="893655">
                <a:moveTo>
                  <a:pt x="1598499" y="0"/>
                </a:moveTo>
                <a:lnTo>
                  <a:pt x="678335" y="51220"/>
                </a:lnTo>
                <a:lnTo>
                  <a:pt x="678335" y="51220"/>
                </a:lnTo>
                <a:lnTo>
                  <a:pt x="678335" y="51220"/>
                </a:lnTo>
                <a:lnTo>
                  <a:pt x="672272" y="51220"/>
                </a:lnTo>
                <a:cubicBezTo>
                  <a:pt x="638591" y="53242"/>
                  <a:pt x="475575" y="70091"/>
                  <a:pt x="410908" y="181292"/>
                </a:cubicBezTo>
                <a:lnTo>
                  <a:pt x="72077" y="768975"/>
                </a:lnTo>
                <a:lnTo>
                  <a:pt x="71404" y="770323"/>
                </a:lnTo>
                <a:lnTo>
                  <a:pt x="0" y="893656"/>
                </a:lnTo>
                <a:cubicBezTo>
                  <a:pt x="72077" y="768975"/>
                  <a:pt x="267427" y="762910"/>
                  <a:pt x="267427" y="762910"/>
                </a:cubicBezTo>
                <a:lnTo>
                  <a:pt x="1598499" y="707646"/>
                </a:lnTo>
                <a:cubicBezTo>
                  <a:pt x="1638242" y="707646"/>
                  <a:pt x="1694826" y="691471"/>
                  <a:pt x="1724465" y="671927"/>
                </a:cubicBezTo>
                <a:lnTo>
                  <a:pt x="2151540" y="388868"/>
                </a:lnTo>
                <a:cubicBezTo>
                  <a:pt x="2181180" y="369324"/>
                  <a:pt x="2181180" y="336974"/>
                  <a:pt x="2151540" y="317430"/>
                </a:cubicBezTo>
                <a:lnTo>
                  <a:pt x="1724465" y="34371"/>
                </a:lnTo>
                <a:cubicBezTo>
                  <a:pt x="1694826" y="16175"/>
                  <a:pt x="1638916" y="0"/>
                  <a:pt x="1598499" y="0"/>
                </a:cubicBezTo>
                <a:close/>
              </a:path>
            </a:pathLst>
          </a:custGeom>
          <a:solidFill>
            <a:schemeClr val="tx2"/>
          </a:solidFill>
          <a:ln w="6736" cap="flat">
            <a:noFill/>
            <a:prstDash val="solid"/>
            <a:miter/>
          </a:ln>
        </p:spPr>
        <p:txBody>
          <a:bodyPr rtlCol="0" anchor="ctr"/>
          <a:lstStyle/>
          <a:p>
            <a:endParaRPr lang="en-US" dirty="0">
              <a:latin typeface="Lato Light" panose="020F0302020204030203" pitchFamily="34" charset="77"/>
            </a:endParaRPr>
          </a:p>
        </p:txBody>
      </p:sp>
      <p:grpSp>
        <p:nvGrpSpPr>
          <p:cNvPr id="85" name="Graphic 4">
            <a:extLst>
              <a:ext uri="{FF2B5EF4-FFF2-40B4-BE49-F238E27FC236}">
                <a16:creationId xmlns:a16="http://schemas.microsoft.com/office/drawing/2014/main" id="{1BFF6DAF-EBBF-35EE-10A3-F18CCBBCC5E1}"/>
              </a:ext>
            </a:extLst>
          </p:cNvPr>
          <p:cNvGrpSpPr/>
          <p:nvPr/>
        </p:nvGrpSpPr>
        <p:grpSpPr>
          <a:xfrm>
            <a:off x="4040150" y="1081559"/>
            <a:ext cx="4171050" cy="4267440"/>
            <a:chOff x="4113538" y="1835285"/>
            <a:chExt cx="4171050" cy="4267440"/>
          </a:xfrm>
        </p:grpSpPr>
        <p:sp>
          <p:nvSpPr>
            <p:cNvPr id="86" name="Freeform 85">
              <a:extLst>
                <a:ext uri="{FF2B5EF4-FFF2-40B4-BE49-F238E27FC236}">
                  <a16:creationId xmlns:a16="http://schemas.microsoft.com/office/drawing/2014/main" id="{EB7E7202-5E45-EB02-785E-C47CD1F92B68}"/>
                </a:ext>
              </a:extLst>
            </p:cNvPr>
            <p:cNvSpPr/>
            <p:nvPr/>
          </p:nvSpPr>
          <p:spPr>
            <a:xfrm>
              <a:off x="4113538" y="2766681"/>
              <a:ext cx="2173544" cy="551289"/>
            </a:xfrm>
            <a:custGeom>
              <a:avLst/>
              <a:gdLst>
                <a:gd name="connsiteX0" fmla="*/ 2150867 w 2173544"/>
                <a:gd name="connsiteY0" fmla="*/ 24936 h 551289"/>
                <a:gd name="connsiteX1" fmla="*/ 1723792 w 2173544"/>
                <a:gd name="connsiteY1" fmla="*/ 307994 h 551289"/>
                <a:gd name="connsiteX2" fmla="*/ 1597825 w 2173544"/>
                <a:gd name="connsiteY2" fmla="*/ 343714 h 551289"/>
                <a:gd name="connsiteX3" fmla="*/ 266753 w 2173544"/>
                <a:gd name="connsiteY3" fmla="*/ 398977 h 551289"/>
                <a:gd name="connsiteX4" fmla="*/ 40417 w 2173544"/>
                <a:gd name="connsiteY4" fmla="*/ 480525 h 551289"/>
                <a:gd name="connsiteX5" fmla="*/ 0 w 2173544"/>
                <a:gd name="connsiteY5" fmla="*/ 551290 h 551289"/>
                <a:gd name="connsiteX6" fmla="*/ 267427 w 2173544"/>
                <a:gd name="connsiteY6" fmla="*/ 420544 h 551289"/>
                <a:gd name="connsiteX7" fmla="*/ 1598499 w 2173544"/>
                <a:gd name="connsiteY7" fmla="*/ 365280 h 551289"/>
                <a:gd name="connsiteX8" fmla="*/ 1724466 w 2173544"/>
                <a:gd name="connsiteY8" fmla="*/ 329561 h 551289"/>
                <a:gd name="connsiteX9" fmla="*/ 2151540 w 2173544"/>
                <a:gd name="connsiteY9" fmla="*/ 46502 h 551289"/>
                <a:gd name="connsiteX10" fmla="*/ 2171749 w 2173544"/>
                <a:gd name="connsiteY10" fmla="*/ 0 h 551289"/>
                <a:gd name="connsiteX11" fmla="*/ 2150867 w 2173544"/>
                <a:gd name="connsiteY11" fmla="*/ 24936 h 551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73544" h="551289">
                  <a:moveTo>
                    <a:pt x="2150867" y="24936"/>
                  </a:moveTo>
                  <a:lnTo>
                    <a:pt x="1723792" y="307994"/>
                  </a:lnTo>
                  <a:cubicBezTo>
                    <a:pt x="1694153" y="327539"/>
                    <a:pt x="1637568" y="343714"/>
                    <a:pt x="1597825" y="343714"/>
                  </a:cubicBezTo>
                  <a:lnTo>
                    <a:pt x="266753" y="398977"/>
                  </a:lnTo>
                  <a:cubicBezTo>
                    <a:pt x="266753" y="398977"/>
                    <a:pt x="126640" y="403695"/>
                    <a:pt x="40417" y="480525"/>
                  </a:cubicBezTo>
                  <a:lnTo>
                    <a:pt x="0" y="551290"/>
                  </a:lnTo>
                  <a:cubicBezTo>
                    <a:pt x="72077" y="426609"/>
                    <a:pt x="267427" y="420544"/>
                    <a:pt x="267427" y="420544"/>
                  </a:cubicBezTo>
                  <a:lnTo>
                    <a:pt x="1598499" y="365280"/>
                  </a:lnTo>
                  <a:cubicBezTo>
                    <a:pt x="1638242" y="365280"/>
                    <a:pt x="1694826" y="349105"/>
                    <a:pt x="1724466" y="329561"/>
                  </a:cubicBezTo>
                  <a:lnTo>
                    <a:pt x="2151540" y="46502"/>
                  </a:lnTo>
                  <a:cubicBezTo>
                    <a:pt x="2170402" y="33697"/>
                    <a:pt x="2177138" y="16175"/>
                    <a:pt x="2171749" y="0"/>
                  </a:cubicBezTo>
                  <a:cubicBezTo>
                    <a:pt x="2168380" y="8761"/>
                    <a:pt x="2161644" y="17523"/>
                    <a:pt x="2150867" y="24936"/>
                  </a:cubicBezTo>
                  <a:close/>
                </a:path>
              </a:pathLst>
            </a:custGeom>
            <a:solidFill>
              <a:schemeClr val="tx2">
                <a:lumMod val="50000"/>
              </a:schemeClr>
            </a:solidFill>
            <a:ln w="6736" cap="flat">
              <a:noFill/>
              <a:prstDash val="solid"/>
              <a:miter/>
            </a:ln>
          </p:spPr>
          <p:txBody>
            <a:bodyPr rtlCol="0" anchor="ctr"/>
            <a:lstStyle/>
            <a:p>
              <a:endParaRPr lang="en-US" dirty="0">
                <a:latin typeface="Lato Light" panose="020F0302020204030203" pitchFamily="34" charset="77"/>
              </a:endParaRPr>
            </a:p>
          </p:txBody>
        </p:sp>
        <p:sp>
          <p:nvSpPr>
            <p:cNvPr id="87" name="Freeform 86">
              <a:extLst>
                <a:ext uri="{FF2B5EF4-FFF2-40B4-BE49-F238E27FC236}">
                  <a16:creationId xmlns:a16="http://schemas.microsoft.com/office/drawing/2014/main" id="{38A2D957-E18C-720D-B48C-3C65D9955B65}"/>
                </a:ext>
              </a:extLst>
            </p:cNvPr>
            <p:cNvSpPr/>
            <p:nvPr/>
          </p:nvSpPr>
          <p:spPr>
            <a:xfrm>
              <a:off x="4545889" y="3293035"/>
              <a:ext cx="715688" cy="2157982"/>
            </a:xfrm>
            <a:custGeom>
              <a:avLst/>
              <a:gdLst>
                <a:gd name="connsiteX0" fmla="*/ 666996 w 715688"/>
                <a:gd name="connsiteY0" fmla="*/ 30328 h 2157982"/>
                <a:gd name="connsiteX1" fmla="*/ 698656 w 715688"/>
                <a:gd name="connsiteY1" fmla="*/ 541180 h 2157982"/>
                <a:gd name="connsiteX2" fmla="*/ 666322 w 715688"/>
                <a:gd name="connsiteY2" fmla="*/ 668557 h 2157982"/>
                <a:gd name="connsiteX3" fmla="*/ 47940 w 715688"/>
                <a:gd name="connsiteY3" fmla="*/ 1849988 h 2157982"/>
                <a:gd name="connsiteX4" fmla="*/ 4828 w 715688"/>
                <a:gd name="connsiteY4" fmla="*/ 2087218 h 2157982"/>
                <a:gd name="connsiteX5" fmla="*/ 45245 w 715688"/>
                <a:gd name="connsiteY5" fmla="*/ 2157982 h 2157982"/>
                <a:gd name="connsiteX6" fmla="*/ 65454 w 715688"/>
                <a:gd name="connsiteY6" fmla="*/ 1860771 h 2157982"/>
                <a:gd name="connsiteX7" fmla="*/ 683163 w 715688"/>
                <a:gd name="connsiteY7" fmla="*/ 679340 h 2157982"/>
                <a:gd name="connsiteX8" fmla="*/ 715496 w 715688"/>
                <a:gd name="connsiteY8" fmla="*/ 551964 h 2157982"/>
                <a:gd name="connsiteX9" fmla="*/ 683837 w 715688"/>
                <a:gd name="connsiteY9" fmla="*/ 41111 h 2157982"/>
                <a:gd name="connsiteX10" fmla="*/ 654197 w 715688"/>
                <a:gd name="connsiteY10" fmla="*/ 0 h 2157982"/>
                <a:gd name="connsiteX11" fmla="*/ 666996 w 715688"/>
                <a:gd name="connsiteY11" fmla="*/ 30328 h 2157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15688" h="2157982">
                  <a:moveTo>
                    <a:pt x="666996" y="30328"/>
                  </a:moveTo>
                  <a:lnTo>
                    <a:pt x="698656" y="541180"/>
                  </a:lnTo>
                  <a:cubicBezTo>
                    <a:pt x="700677" y="576900"/>
                    <a:pt x="686531" y="633511"/>
                    <a:pt x="666322" y="668557"/>
                  </a:cubicBezTo>
                  <a:lnTo>
                    <a:pt x="47940" y="1849988"/>
                  </a:lnTo>
                  <a:cubicBezTo>
                    <a:pt x="47940" y="1849988"/>
                    <a:pt x="-18075" y="1973321"/>
                    <a:pt x="4828" y="2087218"/>
                  </a:cubicBezTo>
                  <a:lnTo>
                    <a:pt x="45245" y="2157982"/>
                  </a:lnTo>
                  <a:cubicBezTo>
                    <a:pt x="-26832" y="2033302"/>
                    <a:pt x="65454" y="1860771"/>
                    <a:pt x="65454" y="1860771"/>
                  </a:cubicBezTo>
                  <a:lnTo>
                    <a:pt x="683163" y="679340"/>
                  </a:lnTo>
                  <a:cubicBezTo>
                    <a:pt x="703371" y="644968"/>
                    <a:pt x="717518" y="587683"/>
                    <a:pt x="715496" y="551964"/>
                  </a:cubicBezTo>
                  <a:lnTo>
                    <a:pt x="683837" y="41111"/>
                  </a:lnTo>
                  <a:cubicBezTo>
                    <a:pt x="682489" y="18196"/>
                    <a:pt x="670364" y="4044"/>
                    <a:pt x="654197" y="0"/>
                  </a:cubicBezTo>
                  <a:cubicBezTo>
                    <a:pt x="661607" y="7413"/>
                    <a:pt x="665649" y="17523"/>
                    <a:pt x="666996" y="30328"/>
                  </a:cubicBezTo>
                  <a:close/>
                </a:path>
              </a:pathLst>
            </a:custGeom>
            <a:solidFill>
              <a:schemeClr val="accent4">
                <a:lumMod val="90000"/>
                <a:lumOff val="10000"/>
              </a:schemeClr>
            </a:solidFill>
            <a:ln w="6736" cap="flat">
              <a:noFill/>
              <a:prstDash val="solid"/>
              <a:miter/>
            </a:ln>
          </p:spPr>
          <p:txBody>
            <a:bodyPr rtlCol="0" anchor="ctr"/>
            <a:lstStyle/>
            <a:p>
              <a:endParaRPr lang="en-US" dirty="0">
                <a:latin typeface="Lato Light" panose="020F0302020204030203" pitchFamily="34" charset="77"/>
              </a:endParaRPr>
            </a:p>
          </p:txBody>
        </p:sp>
        <p:sp>
          <p:nvSpPr>
            <p:cNvPr id="88" name="Freeform 87">
              <a:extLst>
                <a:ext uri="{FF2B5EF4-FFF2-40B4-BE49-F238E27FC236}">
                  <a16:creationId xmlns:a16="http://schemas.microsoft.com/office/drawing/2014/main" id="{FE1ED49A-AC16-01A2-B064-C39935C753B9}"/>
                </a:ext>
              </a:extLst>
            </p:cNvPr>
            <p:cNvSpPr/>
            <p:nvPr/>
          </p:nvSpPr>
          <p:spPr>
            <a:xfrm>
              <a:off x="5115883" y="4484478"/>
              <a:ext cx="1562123" cy="1618247"/>
            </a:xfrm>
            <a:custGeom>
              <a:avLst/>
              <a:gdLst>
                <a:gd name="connsiteX0" fmla="*/ 31660 w 1562123"/>
                <a:gd name="connsiteY0" fmla="*/ 16946 h 1618247"/>
                <a:gd name="connsiteX1" fmla="*/ 489721 w 1562123"/>
                <a:gd name="connsiteY1" fmla="*/ 245414 h 1618247"/>
                <a:gd name="connsiteX2" fmla="*/ 583354 w 1562123"/>
                <a:gd name="connsiteY2" fmla="*/ 337072 h 1618247"/>
                <a:gd name="connsiteX3" fmla="*/ 1296717 w 1562123"/>
                <a:gd name="connsiteY3" fmla="*/ 1462565 h 1618247"/>
                <a:gd name="connsiteX4" fmla="*/ 1480615 w 1562123"/>
                <a:gd name="connsiteY4" fmla="*/ 1618247 h 1618247"/>
                <a:gd name="connsiteX5" fmla="*/ 1562123 w 1562123"/>
                <a:gd name="connsiteY5" fmla="*/ 1618247 h 1618247"/>
                <a:gd name="connsiteX6" fmla="*/ 1315579 w 1562123"/>
                <a:gd name="connsiteY6" fmla="*/ 1451782 h 1618247"/>
                <a:gd name="connsiteX7" fmla="*/ 602216 w 1562123"/>
                <a:gd name="connsiteY7" fmla="*/ 326288 h 1618247"/>
                <a:gd name="connsiteX8" fmla="*/ 508583 w 1562123"/>
                <a:gd name="connsiteY8" fmla="*/ 234631 h 1618247"/>
                <a:gd name="connsiteX9" fmla="*/ 50521 w 1562123"/>
                <a:gd name="connsiteY9" fmla="*/ 6163 h 1618247"/>
                <a:gd name="connsiteX10" fmla="*/ 0 w 1562123"/>
                <a:gd name="connsiteY10" fmla="*/ 11554 h 1618247"/>
                <a:gd name="connsiteX11" fmla="*/ 31660 w 1562123"/>
                <a:gd name="connsiteY11" fmla="*/ 16946 h 1618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62123" h="1618247">
                  <a:moveTo>
                    <a:pt x="31660" y="16946"/>
                  </a:moveTo>
                  <a:lnTo>
                    <a:pt x="489721" y="245414"/>
                  </a:lnTo>
                  <a:cubicBezTo>
                    <a:pt x="521382" y="261589"/>
                    <a:pt x="563819" y="302026"/>
                    <a:pt x="583354" y="337072"/>
                  </a:cubicBezTo>
                  <a:lnTo>
                    <a:pt x="1296717" y="1462565"/>
                  </a:lnTo>
                  <a:cubicBezTo>
                    <a:pt x="1296717" y="1462565"/>
                    <a:pt x="1370815" y="1581854"/>
                    <a:pt x="1480615" y="1618247"/>
                  </a:cubicBezTo>
                  <a:lnTo>
                    <a:pt x="1562123" y="1618247"/>
                  </a:lnTo>
                  <a:cubicBezTo>
                    <a:pt x="1418642" y="1618247"/>
                    <a:pt x="1315579" y="1451782"/>
                    <a:pt x="1315579" y="1451782"/>
                  </a:cubicBezTo>
                  <a:lnTo>
                    <a:pt x="602216" y="326288"/>
                  </a:lnTo>
                  <a:cubicBezTo>
                    <a:pt x="582007" y="291917"/>
                    <a:pt x="540243" y="250806"/>
                    <a:pt x="508583" y="234631"/>
                  </a:cubicBezTo>
                  <a:lnTo>
                    <a:pt x="50521" y="6163"/>
                  </a:lnTo>
                  <a:cubicBezTo>
                    <a:pt x="30313" y="-3946"/>
                    <a:pt x="11452" y="-1251"/>
                    <a:pt x="0" y="11554"/>
                  </a:cubicBezTo>
                  <a:cubicBezTo>
                    <a:pt x="8757" y="9533"/>
                    <a:pt x="20209" y="10880"/>
                    <a:pt x="31660" y="16946"/>
                  </a:cubicBezTo>
                  <a:close/>
                </a:path>
              </a:pathLst>
            </a:custGeom>
            <a:solidFill>
              <a:schemeClr val="accent5">
                <a:lumMod val="50000"/>
              </a:schemeClr>
            </a:solidFill>
            <a:ln w="6736" cap="flat">
              <a:noFill/>
              <a:prstDash val="solid"/>
              <a:miter/>
            </a:ln>
          </p:spPr>
          <p:txBody>
            <a:bodyPr rtlCol="0" anchor="ctr"/>
            <a:lstStyle/>
            <a:p>
              <a:endParaRPr lang="en-US" dirty="0">
                <a:latin typeface="Lato Light" panose="020F0302020204030203" pitchFamily="34" charset="77"/>
              </a:endParaRPr>
            </a:p>
          </p:txBody>
        </p:sp>
        <p:sp>
          <p:nvSpPr>
            <p:cNvPr id="89" name="Freeform 88">
              <a:extLst>
                <a:ext uri="{FF2B5EF4-FFF2-40B4-BE49-F238E27FC236}">
                  <a16:creationId xmlns:a16="http://schemas.microsoft.com/office/drawing/2014/main" id="{BF6D2B33-6591-D4B5-CEB4-3B8BEE304377}"/>
                </a:ext>
              </a:extLst>
            </p:cNvPr>
            <p:cNvSpPr/>
            <p:nvPr/>
          </p:nvSpPr>
          <p:spPr>
            <a:xfrm>
              <a:off x="6111044" y="4620039"/>
              <a:ext cx="2173545" cy="551289"/>
            </a:xfrm>
            <a:custGeom>
              <a:avLst/>
              <a:gdLst>
                <a:gd name="connsiteX0" fmla="*/ 22678 w 2173545"/>
                <a:gd name="connsiteY0" fmla="*/ 526353 h 551289"/>
                <a:gd name="connsiteX1" fmla="*/ 449753 w 2173545"/>
                <a:gd name="connsiteY1" fmla="*/ 243295 h 551289"/>
                <a:gd name="connsiteX2" fmla="*/ 575720 w 2173545"/>
                <a:gd name="connsiteY2" fmla="*/ 207576 h 551289"/>
                <a:gd name="connsiteX3" fmla="*/ 1906792 w 2173545"/>
                <a:gd name="connsiteY3" fmla="*/ 152312 h 551289"/>
                <a:gd name="connsiteX4" fmla="*/ 2133128 w 2173545"/>
                <a:gd name="connsiteY4" fmla="*/ 70765 h 551289"/>
                <a:gd name="connsiteX5" fmla="*/ 2173545 w 2173545"/>
                <a:gd name="connsiteY5" fmla="*/ 0 h 551289"/>
                <a:gd name="connsiteX6" fmla="*/ 1906118 w 2173545"/>
                <a:gd name="connsiteY6" fmla="*/ 130746 h 551289"/>
                <a:gd name="connsiteX7" fmla="*/ 575046 w 2173545"/>
                <a:gd name="connsiteY7" fmla="*/ 186010 h 551289"/>
                <a:gd name="connsiteX8" fmla="*/ 449080 w 2173545"/>
                <a:gd name="connsiteY8" fmla="*/ 221729 h 551289"/>
                <a:gd name="connsiteX9" fmla="*/ 22005 w 2173545"/>
                <a:gd name="connsiteY9" fmla="*/ 504787 h 551289"/>
                <a:gd name="connsiteX10" fmla="*/ 1796 w 2173545"/>
                <a:gd name="connsiteY10" fmla="*/ 551290 h 551289"/>
                <a:gd name="connsiteX11" fmla="*/ 22678 w 2173545"/>
                <a:gd name="connsiteY11" fmla="*/ 526353 h 551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73545" h="551289">
                  <a:moveTo>
                    <a:pt x="22678" y="526353"/>
                  </a:moveTo>
                  <a:lnTo>
                    <a:pt x="449753" y="243295"/>
                  </a:lnTo>
                  <a:cubicBezTo>
                    <a:pt x="479393" y="223751"/>
                    <a:pt x="535976" y="207576"/>
                    <a:pt x="575720" y="207576"/>
                  </a:cubicBezTo>
                  <a:lnTo>
                    <a:pt x="1906792" y="152312"/>
                  </a:lnTo>
                  <a:cubicBezTo>
                    <a:pt x="1906792" y="152312"/>
                    <a:pt x="2046904" y="147595"/>
                    <a:pt x="2133128" y="70765"/>
                  </a:cubicBezTo>
                  <a:lnTo>
                    <a:pt x="2173545" y="0"/>
                  </a:lnTo>
                  <a:cubicBezTo>
                    <a:pt x="2101468" y="124680"/>
                    <a:pt x="1906118" y="130746"/>
                    <a:pt x="1906118" y="130746"/>
                  </a:cubicBezTo>
                  <a:lnTo>
                    <a:pt x="575046" y="186010"/>
                  </a:lnTo>
                  <a:cubicBezTo>
                    <a:pt x="535303" y="186010"/>
                    <a:pt x="478719" y="202185"/>
                    <a:pt x="449080" y="221729"/>
                  </a:cubicBezTo>
                  <a:lnTo>
                    <a:pt x="22005" y="504787"/>
                  </a:lnTo>
                  <a:cubicBezTo>
                    <a:pt x="3144" y="517592"/>
                    <a:pt x="-3593" y="535115"/>
                    <a:pt x="1796" y="551290"/>
                  </a:cubicBezTo>
                  <a:cubicBezTo>
                    <a:pt x="5164" y="542528"/>
                    <a:pt x="11901" y="533767"/>
                    <a:pt x="22678" y="526353"/>
                  </a:cubicBezTo>
                  <a:close/>
                </a:path>
              </a:pathLst>
            </a:custGeom>
            <a:solidFill>
              <a:schemeClr val="accent6">
                <a:lumMod val="75000"/>
              </a:schemeClr>
            </a:solidFill>
            <a:ln w="6736" cap="flat">
              <a:noFill/>
              <a:prstDash val="solid"/>
              <a:miter/>
            </a:ln>
          </p:spPr>
          <p:txBody>
            <a:bodyPr rtlCol="0" anchor="ctr"/>
            <a:lstStyle/>
            <a:p>
              <a:endParaRPr lang="en-US" dirty="0">
                <a:latin typeface="Lato Light" panose="020F0302020204030203" pitchFamily="34" charset="77"/>
              </a:endParaRPr>
            </a:p>
          </p:txBody>
        </p:sp>
        <p:sp>
          <p:nvSpPr>
            <p:cNvPr id="90" name="Freeform 89">
              <a:extLst>
                <a:ext uri="{FF2B5EF4-FFF2-40B4-BE49-F238E27FC236}">
                  <a16:creationId xmlns:a16="http://schemas.microsoft.com/office/drawing/2014/main" id="{3D7282FD-C2F8-D20C-8DA0-5ACA688D9099}"/>
                </a:ext>
              </a:extLst>
            </p:cNvPr>
            <p:cNvSpPr/>
            <p:nvPr/>
          </p:nvSpPr>
          <p:spPr>
            <a:xfrm>
              <a:off x="7136549" y="2486319"/>
              <a:ext cx="715688" cy="2157982"/>
            </a:xfrm>
            <a:custGeom>
              <a:avLst/>
              <a:gdLst>
                <a:gd name="connsiteX0" fmla="*/ 49366 w 715688"/>
                <a:gd name="connsiteY0" fmla="*/ 2127655 h 2157982"/>
                <a:gd name="connsiteX1" fmla="*/ 17706 w 715688"/>
                <a:gd name="connsiteY1" fmla="*/ 1616802 h 2157982"/>
                <a:gd name="connsiteX2" fmla="*/ 50040 w 715688"/>
                <a:gd name="connsiteY2" fmla="*/ 1489426 h 2157982"/>
                <a:gd name="connsiteX3" fmla="*/ 667749 w 715688"/>
                <a:gd name="connsiteY3" fmla="*/ 307994 h 2157982"/>
                <a:gd name="connsiteX4" fmla="*/ 710860 w 715688"/>
                <a:gd name="connsiteY4" fmla="*/ 70765 h 2157982"/>
                <a:gd name="connsiteX5" fmla="*/ 670443 w 715688"/>
                <a:gd name="connsiteY5" fmla="*/ 0 h 2157982"/>
                <a:gd name="connsiteX6" fmla="*/ 650235 w 715688"/>
                <a:gd name="connsiteY6" fmla="*/ 297211 h 2157982"/>
                <a:gd name="connsiteX7" fmla="*/ 32526 w 715688"/>
                <a:gd name="connsiteY7" fmla="*/ 1478643 h 2157982"/>
                <a:gd name="connsiteX8" fmla="*/ 192 w 715688"/>
                <a:gd name="connsiteY8" fmla="*/ 1606019 h 2157982"/>
                <a:gd name="connsiteX9" fmla="*/ 31852 w 715688"/>
                <a:gd name="connsiteY9" fmla="*/ 2116872 h 2157982"/>
                <a:gd name="connsiteX10" fmla="*/ 61491 w 715688"/>
                <a:gd name="connsiteY10" fmla="*/ 2157983 h 2157982"/>
                <a:gd name="connsiteX11" fmla="*/ 49366 w 715688"/>
                <a:gd name="connsiteY11" fmla="*/ 2127655 h 2157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15688" h="2157982">
                  <a:moveTo>
                    <a:pt x="49366" y="2127655"/>
                  </a:moveTo>
                  <a:lnTo>
                    <a:pt x="17706" y="1616802"/>
                  </a:lnTo>
                  <a:cubicBezTo>
                    <a:pt x="15685" y="1581083"/>
                    <a:pt x="29831" y="1524471"/>
                    <a:pt x="50040" y="1489426"/>
                  </a:cubicBezTo>
                  <a:lnTo>
                    <a:pt x="667749" y="307994"/>
                  </a:lnTo>
                  <a:cubicBezTo>
                    <a:pt x="667749" y="307994"/>
                    <a:pt x="733764" y="184662"/>
                    <a:pt x="710860" y="70765"/>
                  </a:cubicBezTo>
                  <a:lnTo>
                    <a:pt x="670443" y="0"/>
                  </a:lnTo>
                  <a:cubicBezTo>
                    <a:pt x="742521" y="124680"/>
                    <a:pt x="650235" y="297211"/>
                    <a:pt x="650235" y="297211"/>
                  </a:cubicBezTo>
                  <a:lnTo>
                    <a:pt x="32526" y="1478643"/>
                  </a:lnTo>
                  <a:cubicBezTo>
                    <a:pt x="12317" y="1513014"/>
                    <a:pt x="-1829" y="1570300"/>
                    <a:pt x="192" y="1606019"/>
                  </a:cubicBezTo>
                  <a:lnTo>
                    <a:pt x="31852" y="2116872"/>
                  </a:lnTo>
                  <a:cubicBezTo>
                    <a:pt x="33199" y="2139786"/>
                    <a:pt x="45325" y="2153939"/>
                    <a:pt x="61491" y="2157983"/>
                  </a:cubicBezTo>
                  <a:cubicBezTo>
                    <a:pt x="54082" y="2151243"/>
                    <a:pt x="50040" y="2140460"/>
                    <a:pt x="49366" y="2127655"/>
                  </a:cubicBezTo>
                  <a:close/>
                </a:path>
              </a:pathLst>
            </a:custGeom>
            <a:solidFill>
              <a:schemeClr val="accent3">
                <a:lumMod val="75000"/>
              </a:schemeClr>
            </a:solidFill>
            <a:ln w="6736" cap="flat">
              <a:noFill/>
              <a:prstDash val="solid"/>
              <a:miter/>
            </a:ln>
          </p:spPr>
          <p:txBody>
            <a:bodyPr rtlCol="0" anchor="ctr"/>
            <a:lstStyle/>
            <a:p>
              <a:endParaRPr lang="en-US" dirty="0">
                <a:latin typeface="Lato Light" panose="020F0302020204030203" pitchFamily="34" charset="77"/>
              </a:endParaRPr>
            </a:p>
          </p:txBody>
        </p:sp>
        <p:sp>
          <p:nvSpPr>
            <p:cNvPr id="91" name="Freeform 90">
              <a:extLst>
                <a:ext uri="{FF2B5EF4-FFF2-40B4-BE49-F238E27FC236}">
                  <a16:creationId xmlns:a16="http://schemas.microsoft.com/office/drawing/2014/main" id="{75D460CC-F763-DDB9-8434-5B304E0AFBE5}"/>
                </a:ext>
              </a:extLst>
            </p:cNvPr>
            <p:cNvSpPr/>
            <p:nvPr/>
          </p:nvSpPr>
          <p:spPr>
            <a:xfrm>
              <a:off x="5720120" y="1835285"/>
              <a:ext cx="1562122" cy="1618921"/>
            </a:xfrm>
            <a:custGeom>
              <a:avLst/>
              <a:gdLst>
                <a:gd name="connsiteX0" fmla="*/ 1531137 w 1562122"/>
                <a:gd name="connsiteY0" fmla="*/ 1601301 h 1618921"/>
                <a:gd name="connsiteX1" fmla="*/ 1073076 w 1562122"/>
                <a:gd name="connsiteY1" fmla="*/ 1372833 h 1618921"/>
                <a:gd name="connsiteX2" fmla="*/ 979442 w 1562122"/>
                <a:gd name="connsiteY2" fmla="*/ 1281176 h 1618921"/>
                <a:gd name="connsiteX3" fmla="*/ 265406 w 1562122"/>
                <a:gd name="connsiteY3" fmla="*/ 155682 h 1618921"/>
                <a:gd name="connsiteX4" fmla="*/ 81508 w 1562122"/>
                <a:gd name="connsiteY4" fmla="*/ 0 h 1618921"/>
                <a:gd name="connsiteX5" fmla="*/ 0 w 1562122"/>
                <a:gd name="connsiteY5" fmla="*/ 0 h 1618921"/>
                <a:gd name="connsiteX6" fmla="*/ 246545 w 1562122"/>
                <a:gd name="connsiteY6" fmla="*/ 166465 h 1618921"/>
                <a:gd name="connsiteX7" fmla="*/ 959908 w 1562122"/>
                <a:gd name="connsiteY7" fmla="*/ 1292633 h 1618921"/>
                <a:gd name="connsiteX8" fmla="*/ 1053540 w 1562122"/>
                <a:gd name="connsiteY8" fmla="*/ 1384290 h 1618921"/>
                <a:gd name="connsiteX9" fmla="*/ 1511602 w 1562122"/>
                <a:gd name="connsiteY9" fmla="*/ 1612758 h 1618921"/>
                <a:gd name="connsiteX10" fmla="*/ 1562123 w 1562122"/>
                <a:gd name="connsiteY10" fmla="*/ 1607367 h 1618921"/>
                <a:gd name="connsiteX11" fmla="*/ 1531137 w 1562122"/>
                <a:gd name="connsiteY11" fmla="*/ 1601301 h 1618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62122" h="1618921">
                  <a:moveTo>
                    <a:pt x="1531137" y="1601301"/>
                  </a:moveTo>
                  <a:lnTo>
                    <a:pt x="1073076" y="1372833"/>
                  </a:lnTo>
                  <a:cubicBezTo>
                    <a:pt x="1041415" y="1356658"/>
                    <a:pt x="998977" y="1316221"/>
                    <a:pt x="979442" y="1281176"/>
                  </a:cubicBezTo>
                  <a:lnTo>
                    <a:pt x="265406" y="155682"/>
                  </a:lnTo>
                  <a:cubicBezTo>
                    <a:pt x="265406" y="155682"/>
                    <a:pt x="191308" y="36393"/>
                    <a:pt x="81508" y="0"/>
                  </a:cubicBezTo>
                  <a:lnTo>
                    <a:pt x="0" y="0"/>
                  </a:lnTo>
                  <a:cubicBezTo>
                    <a:pt x="143481" y="0"/>
                    <a:pt x="246545" y="166465"/>
                    <a:pt x="246545" y="166465"/>
                  </a:cubicBezTo>
                  <a:lnTo>
                    <a:pt x="959908" y="1292633"/>
                  </a:lnTo>
                  <a:cubicBezTo>
                    <a:pt x="980116" y="1327004"/>
                    <a:pt x="1021881" y="1368115"/>
                    <a:pt x="1053540" y="1384290"/>
                  </a:cubicBezTo>
                  <a:lnTo>
                    <a:pt x="1511602" y="1612758"/>
                  </a:lnTo>
                  <a:cubicBezTo>
                    <a:pt x="1531810" y="1622868"/>
                    <a:pt x="1550672" y="1620172"/>
                    <a:pt x="1562123" y="1607367"/>
                  </a:cubicBezTo>
                  <a:cubicBezTo>
                    <a:pt x="1553366" y="1608715"/>
                    <a:pt x="1542588" y="1607367"/>
                    <a:pt x="1531137" y="1601301"/>
                  </a:cubicBezTo>
                  <a:close/>
                </a:path>
              </a:pathLst>
            </a:custGeom>
            <a:solidFill>
              <a:srgbClr val="00B3C9"/>
            </a:solidFill>
            <a:ln w="6736" cap="flat">
              <a:noFill/>
              <a:prstDash val="solid"/>
              <a:miter/>
            </a:ln>
          </p:spPr>
          <p:txBody>
            <a:bodyPr rtlCol="0" anchor="ctr"/>
            <a:lstStyle/>
            <a:p>
              <a:endParaRPr lang="en-US" dirty="0">
                <a:latin typeface="Lato Light" panose="020F0302020204030203" pitchFamily="34" charset="77"/>
              </a:endParaRPr>
            </a:p>
          </p:txBody>
        </p:sp>
      </p:grpSp>
      <p:grpSp>
        <p:nvGrpSpPr>
          <p:cNvPr id="2" name="Group 1">
            <a:extLst>
              <a:ext uri="{FF2B5EF4-FFF2-40B4-BE49-F238E27FC236}">
                <a16:creationId xmlns:a16="http://schemas.microsoft.com/office/drawing/2014/main" id="{F3A7FAC9-41C2-3E58-8C19-8B6719AD7290}"/>
              </a:ext>
            </a:extLst>
          </p:cNvPr>
          <p:cNvGrpSpPr/>
          <p:nvPr/>
        </p:nvGrpSpPr>
        <p:grpSpPr>
          <a:xfrm>
            <a:off x="7583476" y="1858653"/>
            <a:ext cx="4174626" cy="1629617"/>
            <a:chOff x="7521439" y="1353743"/>
            <a:chExt cx="4174626" cy="1629617"/>
          </a:xfrm>
        </p:grpSpPr>
        <p:sp>
          <p:nvSpPr>
            <p:cNvPr id="3" name="Text Placeholder 9">
              <a:extLst>
                <a:ext uri="{FF2B5EF4-FFF2-40B4-BE49-F238E27FC236}">
                  <a16:creationId xmlns:a16="http://schemas.microsoft.com/office/drawing/2014/main" id="{59BC42C6-EA89-AA46-94D0-C4733E84E940}"/>
                </a:ext>
              </a:extLst>
            </p:cNvPr>
            <p:cNvSpPr txBox="1">
              <a:spLocks/>
            </p:cNvSpPr>
            <p:nvPr/>
          </p:nvSpPr>
          <p:spPr>
            <a:xfrm>
              <a:off x="8321398" y="1874512"/>
              <a:ext cx="3374667" cy="83585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Light" panose="000004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Light" panose="000004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Light" panose="000004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Light" panose="000004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Light" panose="000004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solidFill>
                  <a:latin typeface="Lato Light" panose="020F0302020204030203" pitchFamily="34" charset="77"/>
                </a:rPr>
                <a:t>Lorem ipsum dolor sit </a:t>
              </a:r>
              <a:r>
                <a:rPr lang="en-US" sz="1400" dirty="0" err="1">
                  <a:solidFill>
                    <a:schemeClr val="bg1"/>
                  </a:solidFill>
                  <a:latin typeface="Lato Light" panose="020F0302020204030203" pitchFamily="34" charset="77"/>
                </a:rPr>
                <a:t>amet</a:t>
              </a:r>
              <a:r>
                <a:rPr lang="en-US" sz="1400" dirty="0">
                  <a:solidFill>
                    <a:schemeClr val="bg1"/>
                  </a:solidFill>
                  <a:latin typeface="Lato Light" panose="020F0302020204030203" pitchFamily="34" charset="77"/>
                </a:rPr>
                <a:t>, </a:t>
              </a:r>
              <a:r>
                <a:rPr lang="en-US" sz="1400" dirty="0" err="1">
                  <a:solidFill>
                    <a:schemeClr val="bg1"/>
                  </a:solidFill>
                  <a:latin typeface="Lato Light" panose="020F0302020204030203" pitchFamily="34" charset="77"/>
                </a:rPr>
                <a:t>consectetur</a:t>
              </a:r>
              <a:r>
                <a:rPr lang="en-US" sz="1400" dirty="0">
                  <a:solidFill>
                    <a:schemeClr val="bg1"/>
                  </a:solidFill>
                  <a:latin typeface="Lato Light" panose="020F0302020204030203" pitchFamily="34" charset="77"/>
                </a:rPr>
                <a:t> </a:t>
              </a:r>
              <a:r>
                <a:rPr lang="en-US" sz="1400" dirty="0" err="1">
                  <a:solidFill>
                    <a:schemeClr val="bg1"/>
                  </a:solidFill>
                  <a:latin typeface="Lato Light" panose="020F0302020204030203" pitchFamily="34" charset="77"/>
                </a:rPr>
                <a:t>adipiscing</a:t>
              </a:r>
              <a:r>
                <a:rPr lang="en-US" sz="1400" dirty="0">
                  <a:solidFill>
                    <a:schemeClr val="bg1"/>
                  </a:solidFill>
                  <a:latin typeface="Lato Light" panose="020F0302020204030203" pitchFamily="34" charset="77"/>
                </a:rPr>
                <a:t> </a:t>
              </a:r>
              <a:r>
                <a:rPr lang="en-US" sz="1400" dirty="0" err="1">
                  <a:solidFill>
                    <a:schemeClr val="bg1"/>
                  </a:solidFill>
                  <a:latin typeface="Lato Light" panose="020F0302020204030203" pitchFamily="34" charset="77"/>
                </a:rPr>
                <a:t>elit</a:t>
              </a:r>
              <a:r>
                <a:rPr lang="en-US" sz="1400" dirty="0">
                  <a:solidFill>
                    <a:schemeClr val="bg1"/>
                  </a:solidFill>
                  <a:latin typeface="Lato Light" panose="020F0302020204030203" pitchFamily="34" charset="77"/>
                </a:rPr>
                <a:t>. Integer </a:t>
              </a:r>
              <a:r>
                <a:rPr lang="en-US" sz="1400" dirty="0" err="1">
                  <a:solidFill>
                    <a:schemeClr val="bg1"/>
                  </a:solidFill>
                  <a:latin typeface="Lato Light" panose="020F0302020204030203" pitchFamily="34" charset="77"/>
                </a:rPr>
                <a:t>sollicitudin</a:t>
              </a:r>
              <a:r>
                <a:rPr lang="en-US" sz="1400" dirty="0">
                  <a:solidFill>
                    <a:schemeClr val="bg1"/>
                  </a:solidFill>
                  <a:latin typeface="Lato Light" panose="020F0302020204030203" pitchFamily="34" charset="77"/>
                </a:rPr>
                <a:t> </a:t>
              </a:r>
              <a:r>
                <a:rPr lang="en-US" sz="1400" dirty="0" err="1">
                  <a:solidFill>
                    <a:schemeClr val="bg1"/>
                  </a:solidFill>
                  <a:latin typeface="Lato Light" panose="020F0302020204030203" pitchFamily="34" charset="77"/>
                </a:rPr>
                <a:t>urna</a:t>
              </a:r>
              <a:r>
                <a:rPr lang="en-US" sz="1400" dirty="0">
                  <a:solidFill>
                    <a:schemeClr val="bg1"/>
                  </a:solidFill>
                  <a:latin typeface="Lato Light" panose="020F0302020204030203" pitchFamily="34" charset="77"/>
                </a:rPr>
                <a:t> vitae</a:t>
              </a:r>
            </a:p>
          </p:txBody>
        </p:sp>
        <p:sp>
          <p:nvSpPr>
            <p:cNvPr id="4" name="Text Placeholder 12">
              <a:extLst>
                <a:ext uri="{FF2B5EF4-FFF2-40B4-BE49-F238E27FC236}">
                  <a16:creationId xmlns:a16="http://schemas.microsoft.com/office/drawing/2014/main" id="{B2847F64-6022-AF3C-4D11-5D8BA959F679}"/>
                </a:ext>
              </a:extLst>
            </p:cNvPr>
            <p:cNvSpPr txBox="1">
              <a:spLocks/>
            </p:cNvSpPr>
            <p:nvPr/>
          </p:nvSpPr>
          <p:spPr>
            <a:xfrm rot="17741753">
              <a:off x="6879139" y="1996043"/>
              <a:ext cx="1629617" cy="34501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Light" panose="000004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Light" panose="000004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Light" panose="000004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Light" panose="000004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Light" panose="000004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i="1" dirty="0">
                  <a:solidFill>
                    <a:schemeClr val="bg1"/>
                  </a:solidFill>
                  <a:latin typeface="Montserrat ExtraBold" pitchFamily="2" charset="77"/>
                </a:rPr>
                <a:t>TITLE 3</a:t>
              </a:r>
            </a:p>
          </p:txBody>
        </p:sp>
      </p:grpSp>
      <p:grpSp>
        <p:nvGrpSpPr>
          <p:cNvPr id="5" name="Group 4">
            <a:extLst>
              <a:ext uri="{FF2B5EF4-FFF2-40B4-BE49-F238E27FC236}">
                <a16:creationId xmlns:a16="http://schemas.microsoft.com/office/drawing/2014/main" id="{CC4BAC40-A463-9ABD-C400-2E7FE2B5A169}"/>
              </a:ext>
            </a:extLst>
          </p:cNvPr>
          <p:cNvGrpSpPr/>
          <p:nvPr/>
        </p:nvGrpSpPr>
        <p:grpSpPr>
          <a:xfrm>
            <a:off x="723309" y="1751684"/>
            <a:ext cx="4904231" cy="835857"/>
            <a:chOff x="566192" y="1884337"/>
            <a:chExt cx="4904231" cy="835857"/>
          </a:xfrm>
        </p:grpSpPr>
        <p:sp>
          <p:nvSpPr>
            <p:cNvPr id="6" name="Text Placeholder 9">
              <a:extLst>
                <a:ext uri="{FF2B5EF4-FFF2-40B4-BE49-F238E27FC236}">
                  <a16:creationId xmlns:a16="http://schemas.microsoft.com/office/drawing/2014/main" id="{5F11B423-F08E-B55D-C74F-AE12951F1D6D}"/>
                </a:ext>
              </a:extLst>
            </p:cNvPr>
            <p:cNvSpPr txBox="1">
              <a:spLocks/>
            </p:cNvSpPr>
            <p:nvPr/>
          </p:nvSpPr>
          <p:spPr>
            <a:xfrm>
              <a:off x="566192" y="1884337"/>
              <a:ext cx="3374667" cy="83585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Light" panose="000004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Light" panose="000004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Light" panose="000004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Light" panose="000004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Light" panose="000004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US" sz="1400" dirty="0">
                  <a:solidFill>
                    <a:schemeClr val="bg1"/>
                  </a:solidFill>
                  <a:latin typeface="Lato Light" panose="020F0302020204030203" pitchFamily="34" charset="77"/>
                </a:rPr>
                <a:t>Lorem ipsum dolor sit </a:t>
              </a:r>
              <a:r>
                <a:rPr lang="en-US" sz="1400" dirty="0" err="1">
                  <a:solidFill>
                    <a:schemeClr val="bg1"/>
                  </a:solidFill>
                  <a:latin typeface="Lato Light" panose="020F0302020204030203" pitchFamily="34" charset="77"/>
                </a:rPr>
                <a:t>amet</a:t>
              </a:r>
              <a:r>
                <a:rPr lang="en-US" sz="1400" dirty="0">
                  <a:solidFill>
                    <a:schemeClr val="bg1"/>
                  </a:solidFill>
                  <a:latin typeface="Lato Light" panose="020F0302020204030203" pitchFamily="34" charset="77"/>
                </a:rPr>
                <a:t>, </a:t>
              </a:r>
              <a:r>
                <a:rPr lang="en-US" sz="1400" dirty="0" err="1">
                  <a:solidFill>
                    <a:schemeClr val="bg1"/>
                  </a:solidFill>
                  <a:latin typeface="Lato Light" panose="020F0302020204030203" pitchFamily="34" charset="77"/>
                </a:rPr>
                <a:t>consectetur</a:t>
              </a:r>
              <a:r>
                <a:rPr lang="en-US" sz="1400" dirty="0">
                  <a:solidFill>
                    <a:schemeClr val="bg1"/>
                  </a:solidFill>
                  <a:latin typeface="Lato Light" panose="020F0302020204030203" pitchFamily="34" charset="77"/>
                </a:rPr>
                <a:t> </a:t>
              </a:r>
              <a:r>
                <a:rPr lang="en-US" sz="1400" dirty="0" err="1">
                  <a:solidFill>
                    <a:schemeClr val="bg1"/>
                  </a:solidFill>
                  <a:latin typeface="Lato Light" panose="020F0302020204030203" pitchFamily="34" charset="77"/>
                </a:rPr>
                <a:t>adipiscing</a:t>
              </a:r>
              <a:r>
                <a:rPr lang="en-US" sz="1400" dirty="0">
                  <a:solidFill>
                    <a:schemeClr val="bg1"/>
                  </a:solidFill>
                  <a:latin typeface="Lato Light" panose="020F0302020204030203" pitchFamily="34" charset="77"/>
                </a:rPr>
                <a:t> </a:t>
              </a:r>
              <a:r>
                <a:rPr lang="en-US" sz="1400" dirty="0" err="1">
                  <a:solidFill>
                    <a:schemeClr val="bg1"/>
                  </a:solidFill>
                  <a:latin typeface="Lato Light" panose="020F0302020204030203" pitchFamily="34" charset="77"/>
                </a:rPr>
                <a:t>elit</a:t>
              </a:r>
              <a:r>
                <a:rPr lang="en-US" sz="1400" dirty="0">
                  <a:solidFill>
                    <a:schemeClr val="bg1"/>
                  </a:solidFill>
                  <a:latin typeface="Lato Light" panose="020F0302020204030203" pitchFamily="34" charset="77"/>
                </a:rPr>
                <a:t>. Integer </a:t>
              </a:r>
              <a:r>
                <a:rPr lang="en-US" sz="1400" dirty="0" err="1">
                  <a:solidFill>
                    <a:schemeClr val="bg1"/>
                  </a:solidFill>
                  <a:latin typeface="Lato Light" panose="020F0302020204030203" pitchFamily="34" charset="77"/>
                </a:rPr>
                <a:t>sollicitudin</a:t>
              </a:r>
              <a:r>
                <a:rPr lang="en-US" sz="1400" dirty="0">
                  <a:solidFill>
                    <a:schemeClr val="bg1"/>
                  </a:solidFill>
                  <a:latin typeface="Lato Light" panose="020F0302020204030203" pitchFamily="34" charset="77"/>
                </a:rPr>
                <a:t> </a:t>
              </a:r>
              <a:r>
                <a:rPr lang="en-US" sz="1400" dirty="0" err="1">
                  <a:solidFill>
                    <a:schemeClr val="bg1"/>
                  </a:solidFill>
                  <a:latin typeface="Lato Light" panose="020F0302020204030203" pitchFamily="34" charset="77"/>
                </a:rPr>
                <a:t>urna</a:t>
              </a:r>
              <a:r>
                <a:rPr lang="en-US" sz="1400" dirty="0">
                  <a:solidFill>
                    <a:schemeClr val="bg1"/>
                  </a:solidFill>
                  <a:latin typeface="Lato Light" panose="020F0302020204030203" pitchFamily="34" charset="77"/>
                </a:rPr>
                <a:t> vitae</a:t>
              </a:r>
            </a:p>
          </p:txBody>
        </p:sp>
        <p:sp>
          <p:nvSpPr>
            <p:cNvPr id="7" name="Text Placeholder 12">
              <a:extLst>
                <a:ext uri="{FF2B5EF4-FFF2-40B4-BE49-F238E27FC236}">
                  <a16:creationId xmlns:a16="http://schemas.microsoft.com/office/drawing/2014/main" id="{37833A18-3D86-3B2D-6557-E51D44C5FFF8}"/>
                </a:ext>
              </a:extLst>
            </p:cNvPr>
            <p:cNvSpPr txBox="1">
              <a:spLocks/>
            </p:cNvSpPr>
            <p:nvPr/>
          </p:nvSpPr>
          <p:spPr>
            <a:xfrm>
              <a:off x="3840806" y="2015802"/>
              <a:ext cx="1629617" cy="34501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Light" panose="000004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Light" panose="000004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Light" panose="000004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Light" panose="000004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Light" panose="000004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US" sz="2000" b="1" i="1" dirty="0">
                  <a:solidFill>
                    <a:schemeClr val="bg1"/>
                  </a:solidFill>
                  <a:latin typeface="Montserrat ExtraBold" pitchFamily="2" charset="77"/>
                </a:rPr>
                <a:t>TITLE 1</a:t>
              </a:r>
            </a:p>
          </p:txBody>
        </p:sp>
      </p:grpSp>
      <p:grpSp>
        <p:nvGrpSpPr>
          <p:cNvPr id="8" name="Group 7">
            <a:extLst>
              <a:ext uri="{FF2B5EF4-FFF2-40B4-BE49-F238E27FC236}">
                <a16:creationId xmlns:a16="http://schemas.microsoft.com/office/drawing/2014/main" id="{C502CD74-4FF0-8637-3E0F-4E73BCB86E50}"/>
              </a:ext>
            </a:extLst>
          </p:cNvPr>
          <p:cNvGrpSpPr/>
          <p:nvPr/>
        </p:nvGrpSpPr>
        <p:grpSpPr>
          <a:xfrm>
            <a:off x="6641882" y="4080877"/>
            <a:ext cx="4948870" cy="1103547"/>
            <a:chOff x="6747195" y="1606822"/>
            <a:chExt cx="4948870" cy="1103547"/>
          </a:xfrm>
        </p:grpSpPr>
        <p:sp>
          <p:nvSpPr>
            <p:cNvPr id="9" name="Text Placeholder 9">
              <a:extLst>
                <a:ext uri="{FF2B5EF4-FFF2-40B4-BE49-F238E27FC236}">
                  <a16:creationId xmlns:a16="http://schemas.microsoft.com/office/drawing/2014/main" id="{1BBBB342-B20D-847B-279F-804564133AB6}"/>
                </a:ext>
              </a:extLst>
            </p:cNvPr>
            <p:cNvSpPr txBox="1">
              <a:spLocks/>
            </p:cNvSpPr>
            <p:nvPr/>
          </p:nvSpPr>
          <p:spPr>
            <a:xfrm>
              <a:off x="8321398" y="1874512"/>
              <a:ext cx="3374667" cy="83585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Light" panose="000004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Light" panose="000004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Light" panose="000004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Light" panose="000004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Light" panose="000004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solidFill>
                  <a:latin typeface="Lato Light" panose="020F0302020204030203" pitchFamily="34" charset="77"/>
                </a:rPr>
                <a:t>Lorem ipsum dolor sit </a:t>
              </a:r>
              <a:r>
                <a:rPr lang="en-US" sz="1400" dirty="0" err="1">
                  <a:solidFill>
                    <a:schemeClr val="bg1"/>
                  </a:solidFill>
                  <a:latin typeface="Lato Light" panose="020F0302020204030203" pitchFamily="34" charset="77"/>
                </a:rPr>
                <a:t>amet</a:t>
              </a:r>
              <a:r>
                <a:rPr lang="en-US" sz="1400" dirty="0">
                  <a:solidFill>
                    <a:schemeClr val="bg1"/>
                  </a:solidFill>
                  <a:latin typeface="Lato Light" panose="020F0302020204030203" pitchFamily="34" charset="77"/>
                </a:rPr>
                <a:t>, </a:t>
              </a:r>
              <a:r>
                <a:rPr lang="en-US" sz="1400" dirty="0" err="1">
                  <a:solidFill>
                    <a:schemeClr val="bg1"/>
                  </a:solidFill>
                  <a:latin typeface="Lato Light" panose="020F0302020204030203" pitchFamily="34" charset="77"/>
                </a:rPr>
                <a:t>consectetur</a:t>
              </a:r>
              <a:r>
                <a:rPr lang="en-US" sz="1400" dirty="0">
                  <a:solidFill>
                    <a:schemeClr val="bg1"/>
                  </a:solidFill>
                  <a:latin typeface="Lato Light" panose="020F0302020204030203" pitchFamily="34" charset="77"/>
                </a:rPr>
                <a:t> </a:t>
              </a:r>
              <a:r>
                <a:rPr lang="en-US" sz="1400" dirty="0" err="1">
                  <a:solidFill>
                    <a:schemeClr val="bg1"/>
                  </a:solidFill>
                  <a:latin typeface="Lato Light" panose="020F0302020204030203" pitchFamily="34" charset="77"/>
                </a:rPr>
                <a:t>adipiscing</a:t>
              </a:r>
              <a:r>
                <a:rPr lang="en-US" sz="1400" dirty="0">
                  <a:solidFill>
                    <a:schemeClr val="bg1"/>
                  </a:solidFill>
                  <a:latin typeface="Lato Light" panose="020F0302020204030203" pitchFamily="34" charset="77"/>
                </a:rPr>
                <a:t> </a:t>
              </a:r>
              <a:r>
                <a:rPr lang="en-US" sz="1400" dirty="0" err="1">
                  <a:solidFill>
                    <a:schemeClr val="bg1"/>
                  </a:solidFill>
                  <a:latin typeface="Lato Light" panose="020F0302020204030203" pitchFamily="34" charset="77"/>
                </a:rPr>
                <a:t>elit</a:t>
              </a:r>
              <a:r>
                <a:rPr lang="en-US" sz="1400" dirty="0">
                  <a:solidFill>
                    <a:schemeClr val="bg1"/>
                  </a:solidFill>
                  <a:latin typeface="Lato Light" panose="020F0302020204030203" pitchFamily="34" charset="77"/>
                </a:rPr>
                <a:t>. Integer </a:t>
              </a:r>
              <a:r>
                <a:rPr lang="en-US" sz="1400" dirty="0" err="1">
                  <a:solidFill>
                    <a:schemeClr val="bg1"/>
                  </a:solidFill>
                  <a:latin typeface="Lato Light" panose="020F0302020204030203" pitchFamily="34" charset="77"/>
                </a:rPr>
                <a:t>sollicitudin</a:t>
              </a:r>
              <a:r>
                <a:rPr lang="en-US" sz="1400" dirty="0">
                  <a:solidFill>
                    <a:schemeClr val="bg1"/>
                  </a:solidFill>
                  <a:latin typeface="Lato Light" panose="020F0302020204030203" pitchFamily="34" charset="77"/>
                </a:rPr>
                <a:t> </a:t>
              </a:r>
              <a:r>
                <a:rPr lang="en-US" sz="1400" dirty="0" err="1">
                  <a:solidFill>
                    <a:schemeClr val="bg1"/>
                  </a:solidFill>
                  <a:latin typeface="Lato Light" panose="020F0302020204030203" pitchFamily="34" charset="77"/>
                </a:rPr>
                <a:t>urna</a:t>
              </a:r>
              <a:r>
                <a:rPr lang="en-US" sz="1400" dirty="0">
                  <a:solidFill>
                    <a:schemeClr val="bg1"/>
                  </a:solidFill>
                  <a:latin typeface="Lato Light" panose="020F0302020204030203" pitchFamily="34" charset="77"/>
                </a:rPr>
                <a:t> vitae</a:t>
              </a:r>
            </a:p>
          </p:txBody>
        </p:sp>
        <p:sp>
          <p:nvSpPr>
            <p:cNvPr id="10" name="Text Placeholder 12">
              <a:extLst>
                <a:ext uri="{FF2B5EF4-FFF2-40B4-BE49-F238E27FC236}">
                  <a16:creationId xmlns:a16="http://schemas.microsoft.com/office/drawing/2014/main" id="{718200E6-AC15-7EBE-A980-6DA821DC8033}"/>
                </a:ext>
              </a:extLst>
            </p:cNvPr>
            <p:cNvSpPr txBox="1">
              <a:spLocks/>
            </p:cNvSpPr>
            <p:nvPr/>
          </p:nvSpPr>
          <p:spPr>
            <a:xfrm>
              <a:off x="6747195" y="1606822"/>
              <a:ext cx="1629617" cy="34501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Light" panose="000004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Light" panose="000004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Light" panose="000004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Light" panose="000004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Light" panose="000004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i="1" dirty="0">
                  <a:solidFill>
                    <a:schemeClr val="bg1"/>
                  </a:solidFill>
                  <a:latin typeface="Montserrat ExtraBold" pitchFamily="2" charset="77"/>
                </a:rPr>
                <a:t>TITLE 4</a:t>
              </a:r>
            </a:p>
          </p:txBody>
        </p:sp>
      </p:grpSp>
      <p:grpSp>
        <p:nvGrpSpPr>
          <p:cNvPr id="11" name="Group 10">
            <a:extLst>
              <a:ext uri="{FF2B5EF4-FFF2-40B4-BE49-F238E27FC236}">
                <a16:creationId xmlns:a16="http://schemas.microsoft.com/office/drawing/2014/main" id="{BBA2E3D1-FF39-639A-E33F-23AC2CEA2247}"/>
              </a:ext>
            </a:extLst>
          </p:cNvPr>
          <p:cNvGrpSpPr/>
          <p:nvPr/>
        </p:nvGrpSpPr>
        <p:grpSpPr>
          <a:xfrm>
            <a:off x="663096" y="2795123"/>
            <a:ext cx="4051965" cy="1718254"/>
            <a:chOff x="566192" y="1001940"/>
            <a:chExt cx="4051965" cy="1718254"/>
          </a:xfrm>
        </p:grpSpPr>
        <p:sp>
          <p:nvSpPr>
            <p:cNvPr id="21" name="Text Placeholder 9">
              <a:extLst>
                <a:ext uri="{FF2B5EF4-FFF2-40B4-BE49-F238E27FC236}">
                  <a16:creationId xmlns:a16="http://schemas.microsoft.com/office/drawing/2014/main" id="{0B1A78BE-A85B-B939-15EE-8DBA47953B54}"/>
                </a:ext>
              </a:extLst>
            </p:cNvPr>
            <p:cNvSpPr txBox="1">
              <a:spLocks/>
            </p:cNvSpPr>
            <p:nvPr/>
          </p:nvSpPr>
          <p:spPr>
            <a:xfrm>
              <a:off x="566192" y="1884337"/>
              <a:ext cx="3374667" cy="83585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Light" panose="000004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Light" panose="000004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Light" panose="000004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Light" panose="000004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Light" panose="000004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US" sz="1400" dirty="0">
                  <a:solidFill>
                    <a:schemeClr val="bg1"/>
                  </a:solidFill>
                  <a:latin typeface="Lato Light" panose="020F0302020204030203" pitchFamily="34" charset="77"/>
                </a:rPr>
                <a:t>Lorem ipsum dolor sit </a:t>
              </a:r>
              <a:r>
                <a:rPr lang="en-US" sz="1400" dirty="0" err="1">
                  <a:solidFill>
                    <a:schemeClr val="bg1"/>
                  </a:solidFill>
                  <a:latin typeface="Lato Light" panose="020F0302020204030203" pitchFamily="34" charset="77"/>
                </a:rPr>
                <a:t>amet</a:t>
              </a:r>
              <a:r>
                <a:rPr lang="en-US" sz="1400" dirty="0">
                  <a:solidFill>
                    <a:schemeClr val="bg1"/>
                  </a:solidFill>
                  <a:latin typeface="Lato Light" panose="020F0302020204030203" pitchFamily="34" charset="77"/>
                </a:rPr>
                <a:t>, </a:t>
              </a:r>
              <a:r>
                <a:rPr lang="en-US" sz="1400" dirty="0" err="1">
                  <a:solidFill>
                    <a:schemeClr val="bg1"/>
                  </a:solidFill>
                  <a:latin typeface="Lato Light" panose="020F0302020204030203" pitchFamily="34" charset="77"/>
                </a:rPr>
                <a:t>consectetur</a:t>
              </a:r>
              <a:r>
                <a:rPr lang="en-US" sz="1400" dirty="0">
                  <a:solidFill>
                    <a:schemeClr val="bg1"/>
                  </a:solidFill>
                  <a:latin typeface="Lato Light" panose="020F0302020204030203" pitchFamily="34" charset="77"/>
                </a:rPr>
                <a:t> </a:t>
              </a:r>
              <a:r>
                <a:rPr lang="en-US" sz="1400" dirty="0" err="1">
                  <a:solidFill>
                    <a:schemeClr val="bg1"/>
                  </a:solidFill>
                  <a:latin typeface="Lato Light" panose="020F0302020204030203" pitchFamily="34" charset="77"/>
                </a:rPr>
                <a:t>adipiscing</a:t>
              </a:r>
              <a:r>
                <a:rPr lang="en-US" sz="1400" dirty="0">
                  <a:solidFill>
                    <a:schemeClr val="bg1"/>
                  </a:solidFill>
                  <a:latin typeface="Lato Light" panose="020F0302020204030203" pitchFamily="34" charset="77"/>
                </a:rPr>
                <a:t> </a:t>
              </a:r>
              <a:r>
                <a:rPr lang="en-US" sz="1400" dirty="0" err="1">
                  <a:solidFill>
                    <a:schemeClr val="bg1"/>
                  </a:solidFill>
                  <a:latin typeface="Lato Light" panose="020F0302020204030203" pitchFamily="34" charset="77"/>
                </a:rPr>
                <a:t>elit</a:t>
              </a:r>
              <a:r>
                <a:rPr lang="en-US" sz="1400" dirty="0">
                  <a:solidFill>
                    <a:schemeClr val="bg1"/>
                  </a:solidFill>
                  <a:latin typeface="Lato Light" panose="020F0302020204030203" pitchFamily="34" charset="77"/>
                </a:rPr>
                <a:t>. Integer </a:t>
              </a:r>
              <a:r>
                <a:rPr lang="en-US" sz="1400" dirty="0" err="1">
                  <a:solidFill>
                    <a:schemeClr val="bg1"/>
                  </a:solidFill>
                  <a:latin typeface="Lato Light" panose="020F0302020204030203" pitchFamily="34" charset="77"/>
                </a:rPr>
                <a:t>sollicitudin</a:t>
              </a:r>
              <a:r>
                <a:rPr lang="en-US" sz="1400" dirty="0">
                  <a:solidFill>
                    <a:schemeClr val="bg1"/>
                  </a:solidFill>
                  <a:latin typeface="Lato Light" panose="020F0302020204030203" pitchFamily="34" charset="77"/>
                </a:rPr>
                <a:t> </a:t>
              </a:r>
              <a:r>
                <a:rPr lang="en-US" sz="1400" dirty="0" err="1">
                  <a:solidFill>
                    <a:schemeClr val="bg1"/>
                  </a:solidFill>
                  <a:latin typeface="Lato Light" panose="020F0302020204030203" pitchFamily="34" charset="77"/>
                </a:rPr>
                <a:t>urna</a:t>
              </a:r>
              <a:r>
                <a:rPr lang="en-US" sz="1400" dirty="0">
                  <a:solidFill>
                    <a:schemeClr val="bg1"/>
                  </a:solidFill>
                  <a:latin typeface="Lato Light" panose="020F0302020204030203" pitchFamily="34" charset="77"/>
                </a:rPr>
                <a:t> vitae</a:t>
              </a:r>
            </a:p>
          </p:txBody>
        </p:sp>
        <p:sp>
          <p:nvSpPr>
            <p:cNvPr id="23" name="Text Placeholder 12">
              <a:extLst>
                <a:ext uri="{FF2B5EF4-FFF2-40B4-BE49-F238E27FC236}">
                  <a16:creationId xmlns:a16="http://schemas.microsoft.com/office/drawing/2014/main" id="{6B922DFC-4414-11BA-4812-BBDC5F63F1EC}"/>
                </a:ext>
              </a:extLst>
            </p:cNvPr>
            <p:cNvSpPr txBox="1">
              <a:spLocks/>
            </p:cNvSpPr>
            <p:nvPr/>
          </p:nvSpPr>
          <p:spPr>
            <a:xfrm rot="17822826">
              <a:off x="3630839" y="1644240"/>
              <a:ext cx="1629617" cy="34501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Light" panose="000004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Light" panose="000004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Light" panose="000004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Light" panose="000004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Light" panose="000004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US" sz="2000" b="1" i="1" dirty="0">
                  <a:solidFill>
                    <a:schemeClr val="bg1"/>
                  </a:solidFill>
                  <a:latin typeface="Montserrat ExtraBold" pitchFamily="2" charset="77"/>
                </a:rPr>
                <a:t>TITLE 6</a:t>
              </a:r>
            </a:p>
          </p:txBody>
        </p:sp>
      </p:grpSp>
      <p:grpSp>
        <p:nvGrpSpPr>
          <p:cNvPr id="24" name="Group 23">
            <a:extLst>
              <a:ext uri="{FF2B5EF4-FFF2-40B4-BE49-F238E27FC236}">
                <a16:creationId xmlns:a16="http://schemas.microsoft.com/office/drawing/2014/main" id="{9604EDAE-DDA9-9D36-B464-A27C58C5020B}"/>
              </a:ext>
            </a:extLst>
          </p:cNvPr>
          <p:cNvGrpSpPr/>
          <p:nvPr/>
        </p:nvGrpSpPr>
        <p:grpSpPr>
          <a:xfrm>
            <a:off x="2022761" y="3527991"/>
            <a:ext cx="3685282" cy="2431007"/>
            <a:chOff x="566192" y="289187"/>
            <a:chExt cx="3685282" cy="2431007"/>
          </a:xfrm>
        </p:grpSpPr>
        <p:sp>
          <p:nvSpPr>
            <p:cNvPr id="25" name="Text Placeholder 9">
              <a:extLst>
                <a:ext uri="{FF2B5EF4-FFF2-40B4-BE49-F238E27FC236}">
                  <a16:creationId xmlns:a16="http://schemas.microsoft.com/office/drawing/2014/main" id="{7E5E3F57-4FF2-2318-7E30-E4C853CCCB00}"/>
                </a:ext>
              </a:extLst>
            </p:cNvPr>
            <p:cNvSpPr txBox="1">
              <a:spLocks/>
            </p:cNvSpPr>
            <p:nvPr/>
          </p:nvSpPr>
          <p:spPr>
            <a:xfrm>
              <a:off x="566192" y="1884337"/>
              <a:ext cx="3374667" cy="83585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Light" panose="000004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Light" panose="000004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Light" panose="000004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Light" panose="000004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Light" panose="000004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US" sz="1400" dirty="0">
                  <a:solidFill>
                    <a:schemeClr val="bg1"/>
                  </a:solidFill>
                  <a:latin typeface="Lato Light" panose="020F0302020204030203" pitchFamily="34" charset="77"/>
                </a:rPr>
                <a:t>Lorem ipsum dolor sit </a:t>
              </a:r>
              <a:r>
                <a:rPr lang="en-US" sz="1400" dirty="0" err="1">
                  <a:solidFill>
                    <a:schemeClr val="bg1"/>
                  </a:solidFill>
                  <a:latin typeface="Lato Light" panose="020F0302020204030203" pitchFamily="34" charset="77"/>
                </a:rPr>
                <a:t>amet</a:t>
              </a:r>
              <a:r>
                <a:rPr lang="en-US" sz="1400" dirty="0">
                  <a:solidFill>
                    <a:schemeClr val="bg1"/>
                  </a:solidFill>
                  <a:latin typeface="Lato Light" panose="020F0302020204030203" pitchFamily="34" charset="77"/>
                </a:rPr>
                <a:t>, </a:t>
              </a:r>
              <a:r>
                <a:rPr lang="en-US" sz="1400" dirty="0" err="1">
                  <a:solidFill>
                    <a:schemeClr val="bg1"/>
                  </a:solidFill>
                  <a:latin typeface="Lato Light" panose="020F0302020204030203" pitchFamily="34" charset="77"/>
                </a:rPr>
                <a:t>consectetur</a:t>
              </a:r>
              <a:r>
                <a:rPr lang="en-US" sz="1400" dirty="0">
                  <a:solidFill>
                    <a:schemeClr val="bg1"/>
                  </a:solidFill>
                  <a:latin typeface="Lato Light" panose="020F0302020204030203" pitchFamily="34" charset="77"/>
                </a:rPr>
                <a:t> </a:t>
              </a:r>
              <a:r>
                <a:rPr lang="en-US" sz="1400" dirty="0" err="1">
                  <a:solidFill>
                    <a:schemeClr val="bg1"/>
                  </a:solidFill>
                  <a:latin typeface="Lato Light" panose="020F0302020204030203" pitchFamily="34" charset="77"/>
                </a:rPr>
                <a:t>adipiscing</a:t>
              </a:r>
              <a:r>
                <a:rPr lang="en-US" sz="1400" dirty="0">
                  <a:solidFill>
                    <a:schemeClr val="bg1"/>
                  </a:solidFill>
                  <a:latin typeface="Lato Light" panose="020F0302020204030203" pitchFamily="34" charset="77"/>
                </a:rPr>
                <a:t> </a:t>
              </a:r>
              <a:r>
                <a:rPr lang="en-US" sz="1400" dirty="0" err="1">
                  <a:solidFill>
                    <a:schemeClr val="bg1"/>
                  </a:solidFill>
                  <a:latin typeface="Lato Light" panose="020F0302020204030203" pitchFamily="34" charset="77"/>
                </a:rPr>
                <a:t>elit</a:t>
              </a:r>
              <a:r>
                <a:rPr lang="en-US" sz="1400" dirty="0">
                  <a:solidFill>
                    <a:schemeClr val="bg1"/>
                  </a:solidFill>
                  <a:latin typeface="Lato Light" panose="020F0302020204030203" pitchFamily="34" charset="77"/>
                </a:rPr>
                <a:t>. Integer </a:t>
              </a:r>
              <a:r>
                <a:rPr lang="en-US" sz="1400" dirty="0" err="1">
                  <a:solidFill>
                    <a:schemeClr val="bg1"/>
                  </a:solidFill>
                  <a:latin typeface="Lato Light" panose="020F0302020204030203" pitchFamily="34" charset="77"/>
                </a:rPr>
                <a:t>sollicitudin</a:t>
              </a:r>
              <a:r>
                <a:rPr lang="en-US" sz="1400" dirty="0">
                  <a:solidFill>
                    <a:schemeClr val="bg1"/>
                  </a:solidFill>
                  <a:latin typeface="Lato Light" panose="020F0302020204030203" pitchFamily="34" charset="77"/>
                </a:rPr>
                <a:t> </a:t>
              </a:r>
              <a:r>
                <a:rPr lang="en-US" sz="1400" dirty="0" err="1">
                  <a:solidFill>
                    <a:schemeClr val="bg1"/>
                  </a:solidFill>
                  <a:latin typeface="Lato Light" panose="020F0302020204030203" pitchFamily="34" charset="77"/>
                </a:rPr>
                <a:t>urna</a:t>
              </a:r>
              <a:r>
                <a:rPr lang="en-US" sz="1400" dirty="0">
                  <a:solidFill>
                    <a:schemeClr val="bg1"/>
                  </a:solidFill>
                  <a:latin typeface="Lato Light" panose="020F0302020204030203" pitchFamily="34" charset="77"/>
                </a:rPr>
                <a:t> vitae</a:t>
              </a:r>
            </a:p>
          </p:txBody>
        </p:sp>
        <p:sp>
          <p:nvSpPr>
            <p:cNvPr id="67" name="Text Placeholder 12">
              <a:extLst>
                <a:ext uri="{FF2B5EF4-FFF2-40B4-BE49-F238E27FC236}">
                  <a16:creationId xmlns:a16="http://schemas.microsoft.com/office/drawing/2014/main" id="{ECFDC97C-26E2-5970-D9CC-F08FE0F4DB90}"/>
                </a:ext>
              </a:extLst>
            </p:cNvPr>
            <p:cNvSpPr txBox="1">
              <a:spLocks/>
            </p:cNvSpPr>
            <p:nvPr/>
          </p:nvSpPr>
          <p:spPr>
            <a:xfrm rot="3261866">
              <a:off x="3264156" y="931487"/>
              <a:ext cx="1629617" cy="34501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Light" panose="000004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Light" panose="000004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Light" panose="000004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Light" panose="000004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Light" panose="000004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US" sz="2000" b="1" i="1" dirty="0">
                  <a:solidFill>
                    <a:schemeClr val="bg1"/>
                  </a:solidFill>
                  <a:latin typeface="Montserrat ExtraBold" pitchFamily="2" charset="77"/>
                </a:rPr>
                <a:t>TITLE 5</a:t>
              </a:r>
            </a:p>
          </p:txBody>
        </p:sp>
      </p:grpSp>
      <p:grpSp>
        <p:nvGrpSpPr>
          <p:cNvPr id="73" name="Group 72">
            <a:extLst>
              <a:ext uri="{FF2B5EF4-FFF2-40B4-BE49-F238E27FC236}">
                <a16:creationId xmlns:a16="http://schemas.microsoft.com/office/drawing/2014/main" id="{8063787D-F24D-E329-8D78-BD2C8CA39BD9}"/>
              </a:ext>
            </a:extLst>
          </p:cNvPr>
          <p:cNvGrpSpPr/>
          <p:nvPr/>
        </p:nvGrpSpPr>
        <p:grpSpPr>
          <a:xfrm>
            <a:off x="6613250" y="789173"/>
            <a:ext cx="3540369" cy="1796693"/>
            <a:chOff x="8155696" y="1874512"/>
            <a:chExt cx="3540369" cy="1796693"/>
          </a:xfrm>
        </p:grpSpPr>
        <p:sp>
          <p:nvSpPr>
            <p:cNvPr id="74" name="Text Placeholder 9">
              <a:extLst>
                <a:ext uri="{FF2B5EF4-FFF2-40B4-BE49-F238E27FC236}">
                  <a16:creationId xmlns:a16="http://schemas.microsoft.com/office/drawing/2014/main" id="{A4F36BCF-9BDE-F1B4-C2C8-2923D9B3B5CA}"/>
                </a:ext>
              </a:extLst>
            </p:cNvPr>
            <p:cNvSpPr txBox="1">
              <a:spLocks/>
            </p:cNvSpPr>
            <p:nvPr/>
          </p:nvSpPr>
          <p:spPr>
            <a:xfrm>
              <a:off x="8321398" y="1874512"/>
              <a:ext cx="3374667" cy="83585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Light" panose="000004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Light" panose="000004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Light" panose="000004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Light" panose="000004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Light" panose="000004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solidFill>
                  <a:latin typeface="Lato Light" panose="020F0302020204030203" pitchFamily="34" charset="77"/>
                </a:rPr>
                <a:t>Lorem ipsum dolor sit </a:t>
              </a:r>
              <a:r>
                <a:rPr lang="en-US" sz="1400" dirty="0" err="1">
                  <a:solidFill>
                    <a:schemeClr val="bg1"/>
                  </a:solidFill>
                  <a:latin typeface="Lato Light" panose="020F0302020204030203" pitchFamily="34" charset="77"/>
                </a:rPr>
                <a:t>amet</a:t>
              </a:r>
              <a:r>
                <a:rPr lang="en-US" sz="1400" dirty="0">
                  <a:solidFill>
                    <a:schemeClr val="bg1"/>
                  </a:solidFill>
                  <a:latin typeface="Lato Light" panose="020F0302020204030203" pitchFamily="34" charset="77"/>
                </a:rPr>
                <a:t>, </a:t>
              </a:r>
              <a:r>
                <a:rPr lang="en-US" sz="1400" dirty="0" err="1">
                  <a:solidFill>
                    <a:schemeClr val="bg1"/>
                  </a:solidFill>
                  <a:latin typeface="Lato Light" panose="020F0302020204030203" pitchFamily="34" charset="77"/>
                </a:rPr>
                <a:t>consectetur</a:t>
              </a:r>
              <a:r>
                <a:rPr lang="en-US" sz="1400" dirty="0">
                  <a:solidFill>
                    <a:schemeClr val="bg1"/>
                  </a:solidFill>
                  <a:latin typeface="Lato Light" panose="020F0302020204030203" pitchFamily="34" charset="77"/>
                </a:rPr>
                <a:t> </a:t>
              </a:r>
              <a:r>
                <a:rPr lang="en-US" sz="1400" dirty="0" err="1">
                  <a:solidFill>
                    <a:schemeClr val="bg1"/>
                  </a:solidFill>
                  <a:latin typeface="Lato Light" panose="020F0302020204030203" pitchFamily="34" charset="77"/>
                </a:rPr>
                <a:t>adipiscing</a:t>
              </a:r>
              <a:r>
                <a:rPr lang="en-US" sz="1400" dirty="0">
                  <a:solidFill>
                    <a:schemeClr val="bg1"/>
                  </a:solidFill>
                  <a:latin typeface="Lato Light" panose="020F0302020204030203" pitchFamily="34" charset="77"/>
                </a:rPr>
                <a:t> </a:t>
              </a:r>
              <a:r>
                <a:rPr lang="en-US" sz="1400" dirty="0" err="1">
                  <a:solidFill>
                    <a:schemeClr val="bg1"/>
                  </a:solidFill>
                  <a:latin typeface="Lato Light" panose="020F0302020204030203" pitchFamily="34" charset="77"/>
                </a:rPr>
                <a:t>elit</a:t>
              </a:r>
              <a:r>
                <a:rPr lang="en-US" sz="1400" dirty="0">
                  <a:solidFill>
                    <a:schemeClr val="bg1"/>
                  </a:solidFill>
                  <a:latin typeface="Lato Light" panose="020F0302020204030203" pitchFamily="34" charset="77"/>
                </a:rPr>
                <a:t>. Integer </a:t>
              </a:r>
              <a:r>
                <a:rPr lang="en-US" sz="1400" dirty="0" err="1">
                  <a:solidFill>
                    <a:schemeClr val="bg1"/>
                  </a:solidFill>
                  <a:latin typeface="Lato Light" panose="020F0302020204030203" pitchFamily="34" charset="77"/>
                </a:rPr>
                <a:t>sollicitudin</a:t>
              </a:r>
              <a:r>
                <a:rPr lang="en-US" sz="1400" dirty="0">
                  <a:solidFill>
                    <a:schemeClr val="bg1"/>
                  </a:solidFill>
                  <a:latin typeface="Lato Light" panose="020F0302020204030203" pitchFamily="34" charset="77"/>
                </a:rPr>
                <a:t> </a:t>
              </a:r>
              <a:r>
                <a:rPr lang="en-US" sz="1400" dirty="0" err="1">
                  <a:solidFill>
                    <a:schemeClr val="bg1"/>
                  </a:solidFill>
                  <a:latin typeface="Lato Light" panose="020F0302020204030203" pitchFamily="34" charset="77"/>
                </a:rPr>
                <a:t>urna</a:t>
              </a:r>
              <a:r>
                <a:rPr lang="en-US" sz="1400" dirty="0">
                  <a:solidFill>
                    <a:schemeClr val="bg1"/>
                  </a:solidFill>
                  <a:latin typeface="Lato Light" panose="020F0302020204030203" pitchFamily="34" charset="77"/>
                </a:rPr>
                <a:t> vitae</a:t>
              </a:r>
            </a:p>
          </p:txBody>
        </p:sp>
        <p:sp>
          <p:nvSpPr>
            <p:cNvPr id="75" name="Text Placeholder 12">
              <a:extLst>
                <a:ext uri="{FF2B5EF4-FFF2-40B4-BE49-F238E27FC236}">
                  <a16:creationId xmlns:a16="http://schemas.microsoft.com/office/drawing/2014/main" id="{CF065419-2A6F-F900-6A30-811A153CF77D}"/>
                </a:ext>
              </a:extLst>
            </p:cNvPr>
            <p:cNvSpPr txBox="1">
              <a:spLocks/>
            </p:cNvSpPr>
            <p:nvPr/>
          </p:nvSpPr>
          <p:spPr>
            <a:xfrm rot="3242527">
              <a:off x="7513396" y="2683888"/>
              <a:ext cx="1629617" cy="34501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Light" panose="000004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Light" panose="000004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Light" panose="000004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Light" panose="000004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Light" panose="000004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i="1" dirty="0">
                  <a:solidFill>
                    <a:schemeClr val="bg1"/>
                  </a:solidFill>
                  <a:latin typeface="Montserrat ExtraBold" pitchFamily="2" charset="77"/>
                </a:rPr>
                <a:t>TITLE 2</a:t>
              </a:r>
            </a:p>
          </p:txBody>
        </p:sp>
      </p:grpSp>
      <mc:AlternateContent xmlns:mc="http://schemas.openxmlformats.org/markup-compatibility/2006">
        <mc:Choice xmlns:am3d="http://schemas.microsoft.com/office/drawing/2017/model3d" Requires="am3d">
          <p:graphicFrame>
            <p:nvGraphicFramePr>
              <p:cNvPr id="152" name="3D Model 151">
                <a:extLst>
                  <a:ext uri="{FF2B5EF4-FFF2-40B4-BE49-F238E27FC236}">
                    <a16:creationId xmlns:a16="http://schemas.microsoft.com/office/drawing/2014/main" id="{6E97D192-6819-E434-D05A-11BE9A494EFA}"/>
                  </a:ext>
                </a:extLst>
              </p:cNvPr>
              <p:cNvGraphicFramePr>
                <a:graphicFrameLocks noChangeAspect="1"/>
              </p:cNvGraphicFramePr>
              <p:nvPr>
                <p:extLst>
                  <p:ext uri="{D42A27DB-BD31-4B8C-83A1-F6EECF244321}">
                    <p14:modId xmlns:p14="http://schemas.microsoft.com/office/powerpoint/2010/main" val="2976292709"/>
                  </p:ext>
                </p:extLst>
              </p:nvPr>
            </p:nvGraphicFramePr>
            <p:xfrm>
              <a:off x="-3448245" y="2375843"/>
              <a:ext cx="3168082" cy="2656055"/>
            </p:xfrm>
            <a:graphic>
              <a:graphicData uri="http://schemas.microsoft.com/office/drawing/2017/model3d">
                <am3d:model3d r:embed="rId2">
                  <am3d:spPr>
                    <a:xfrm>
                      <a:off x="0" y="0"/>
                      <a:ext cx="3168082" cy="2656055"/>
                    </a:xfrm>
                    <a:prstGeom prst="rect">
                      <a:avLst/>
                    </a:prstGeom>
                  </am3d:spPr>
                  <am3d:camera>
                    <am3d:pos x="0" y="0" z="70243110"/>
                    <am3d:up dx="0" dy="36000000" dz="0"/>
                    <am3d:lookAt x="0" y="0" z="0"/>
                    <am3d:perspective fov="2700000"/>
                  </am3d:camera>
                  <am3d:trans>
                    <am3d:meterPerModelUnit n="151383" d="1000000"/>
                    <am3d:preTrans dx="0" dy="-11919698" dz="2608039"/>
                    <am3d:scale>
                      <am3d:sx n="1000000" d="1000000"/>
                      <am3d:sy n="1000000" d="1000000"/>
                      <am3d:sz n="1000000" d="1000000"/>
                    </am3d:scale>
                    <am3d:rot ax="-8924669" ay="5032821" az="-8933349"/>
                    <am3d:postTrans dx="0" dy="0" dz="0"/>
                  </am3d:trans>
                  <am3d:raster rName="Office3DRenderer" rVer="16.0.8326">
                    <am3d:blip r:embed="rId3"/>
                  </am3d:raster>
                  <am3d:objViewport viewportSz="4114226"/>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152" name="3D Model 151">
                <a:extLst>
                  <a:ext uri="{FF2B5EF4-FFF2-40B4-BE49-F238E27FC236}">
                    <a16:creationId xmlns:a16="http://schemas.microsoft.com/office/drawing/2014/main" id="{6E97D192-6819-E434-D05A-11BE9A494EFA}"/>
                  </a:ext>
                </a:extLst>
              </p:cNvPr>
              <p:cNvPicPr>
                <a:picLocks noGrp="1" noRot="1" noChangeAspect="1" noMove="1" noResize="1" noEditPoints="1" noAdjustHandles="1" noChangeArrowheads="1" noChangeShapeType="1" noCrop="1"/>
              </p:cNvPicPr>
              <p:nvPr/>
            </p:nvPicPr>
            <p:blipFill>
              <a:blip r:embed="rId3"/>
              <a:stretch>
                <a:fillRect/>
              </a:stretch>
            </p:blipFill>
            <p:spPr>
              <a:xfrm>
                <a:off x="-3448245" y="2375843"/>
                <a:ext cx="3168082" cy="2656055"/>
              </a:xfrm>
              <a:prstGeom prst="rect">
                <a:avLst/>
              </a:prstGeom>
            </p:spPr>
          </p:pic>
        </mc:Fallback>
      </mc:AlternateContent>
    </p:spTree>
    <p:extLst>
      <p:ext uri="{BB962C8B-B14F-4D97-AF65-F5344CB8AC3E}">
        <p14:creationId xmlns:p14="http://schemas.microsoft.com/office/powerpoint/2010/main" val="253677562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 name="Rectangle 116">
            <a:extLst>
              <a:ext uri="{FF2B5EF4-FFF2-40B4-BE49-F238E27FC236}">
                <a16:creationId xmlns:a16="http://schemas.microsoft.com/office/drawing/2014/main" id="{1560B025-3215-52D1-69EE-B16EE615D510}"/>
              </a:ext>
            </a:extLst>
          </p:cNvPr>
          <p:cNvSpPr/>
          <p:nvPr/>
        </p:nvSpPr>
        <p:spPr>
          <a:xfrm>
            <a:off x="0" y="10820"/>
            <a:ext cx="12192000" cy="6858000"/>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alpha val="37000"/>
                </a:schemeClr>
              </a:solidFill>
            </a:endParaRPr>
          </a:p>
        </p:txBody>
      </p:sp>
      <mc:AlternateContent xmlns:mc="http://schemas.openxmlformats.org/markup-compatibility/2006">
        <mc:Choice xmlns:am3d="http://schemas.microsoft.com/office/drawing/2017/model3d" Requires="am3d">
          <p:graphicFrame>
            <p:nvGraphicFramePr>
              <p:cNvPr id="152" name="3D Model 151">
                <a:extLst>
                  <a:ext uri="{FF2B5EF4-FFF2-40B4-BE49-F238E27FC236}">
                    <a16:creationId xmlns:a16="http://schemas.microsoft.com/office/drawing/2014/main" id="{6E97D192-6819-E434-D05A-11BE9A494EFA}"/>
                  </a:ext>
                </a:extLst>
              </p:cNvPr>
              <p:cNvGraphicFramePr>
                <a:graphicFrameLocks noChangeAspect="1"/>
              </p:cNvGraphicFramePr>
              <p:nvPr>
                <p:extLst>
                  <p:ext uri="{D42A27DB-BD31-4B8C-83A1-F6EECF244321}">
                    <p14:modId xmlns:p14="http://schemas.microsoft.com/office/powerpoint/2010/main" val="2931269785"/>
                  </p:ext>
                </p:extLst>
              </p:nvPr>
            </p:nvGraphicFramePr>
            <p:xfrm>
              <a:off x="-2395975" y="10820"/>
              <a:ext cx="9785499" cy="7283583"/>
            </p:xfrm>
            <a:graphic>
              <a:graphicData uri="http://schemas.microsoft.com/office/drawing/2017/model3d">
                <am3d:model3d r:embed="rId2">
                  <am3d:spPr>
                    <a:xfrm>
                      <a:off x="0" y="0"/>
                      <a:ext cx="9785499" cy="7283583"/>
                    </a:xfrm>
                    <a:prstGeom prst="rect">
                      <a:avLst/>
                    </a:prstGeom>
                  </am3d:spPr>
                  <am3d:camera>
                    <am3d:pos x="0" y="0" z="70243110"/>
                    <am3d:up dx="0" dy="36000000" dz="0"/>
                    <am3d:lookAt x="0" y="0" z="0"/>
                    <am3d:perspective fov="2700000"/>
                  </am3d:camera>
                  <am3d:trans>
                    <am3d:meterPerModelUnit n="151383" d="1000000"/>
                    <am3d:preTrans dx="0" dy="-11919698" dz="2608039"/>
                    <am3d:scale>
                      <am3d:sx n="1000000" d="1000000"/>
                      <am3d:sy n="1000000" d="1000000"/>
                      <am3d:sz n="1000000" d="1000000"/>
                    </am3d:scale>
                    <am3d:rot ax="222449" ay="125667" az="8154"/>
                    <am3d:postTrans dx="0" dy="0" dz="0"/>
                  </am3d:trans>
                  <am3d:raster rName="Office3DRenderer" rVer="16.0.8326">
                    <am3d:blip r:embed="rId3"/>
                  </am3d:raster>
                  <am3d:objViewport viewportSz="12313398"/>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152" name="3D Model 151">
                <a:extLst>
                  <a:ext uri="{FF2B5EF4-FFF2-40B4-BE49-F238E27FC236}">
                    <a16:creationId xmlns:a16="http://schemas.microsoft.com/office/drawing/2014/main" id="{6E97D192-6819-E434-D05A-11BE9A494EFA}"/>
                  </a:ext>
                </a:extLst>
              </p:cNvPr>
              <p:cNvPicPr>
                <a:picLocks noGrp="1" noRot="1" noChangeAspect="1" noMove="1" noResize="1" noEditPoints="1" noAdjustHandles="1" noChangeArrowheads="1" noChangeShapeType="1" noCrop="1"/>
              </p:cNvPicPr>
              <p:nvPr/>
            </p:nvPicPr>
            <p:blipFill>
              <a:blip r:embed="rId3"/>
              <a:stretch>
                <a:fillRect/>
              </a:stretch>
            </p:blipFill>
            <p:spPr>
              <a:xfrm>
                <a:off x="-2395975" y="10820"/>
                <a:ext cx="9785499" cy="7283583"/>
              </a:xfrm>
              <a:prstGeom prst="rect">
                <a:avLst/>
              </a:prstGeom>
            </p:spPr>
          </p:pic>
        </mc:Fallback>
      </mc:AlternateContent>
      <p:sp>
        <p:nvSpPr>
          <p:cNvPr id="56" name="123 img">
            <a:extLst>
              <a:ext uri="{FF2B5EF4-FFF2-40B4-BE49-F238E27FC236}">
                <a16:creationId xmlns:a16="http://schemas.microsoft.com/office/drawing/2014/main" id="{7D4AB24D-7E71-48DF-DE27-39D81D6BE789}"/>
              </a:ext>
            </a:extLst>
          </p:cNvPr>
          <p:cNvSpPr/>
          <p:nvPr/>
        </p:nvSpPr>
        <p:spPr>
          <a:xfrm>
            <a:off x="-743925" y="1366170"/>
            <a:ext cx="6293120" cy="4029016"/>
          </a:xfrm>
          <a:custGeom>
            <a:avLst/>
            <a:gdLst>
              <a:gd name="connsiteX0" fmla="*/ 0 w 6086476"/>
              <a:gd name="connsiteY0" fmla="*/ 0 h 3930860"/>
              <a:gd name="connsiteX1" fmla="*/ 6086476 w 6086476"/>
              <a:gd name="connsiteY1" fmla="*/ 0 h 3930860"/>
              <a:gd name="connsiteX2" fmla="*/ 6086476 w 6086476"/>
              <a:gd name="connsiteY2" fmla="*/ 3930860 h 3930860"/>
              <a:gd name="connsiteX3" fmla="*/ 0 w 6086476"/>
              <a:gd name="connsiteY3" fmla="*/ 3930860 h 3930860"/>
              <a:gd name="connsiteX4" fmla="*/ 0 w 6086476"/>
              <a:gd name="connsiteY4" fmla="*/ 0 h 3930860"/>
              <a:gd name="connsiteX0" fmla="*/ 0 w 6200130"/>
              <a:gd name="connsiteY0" fmla="*/ 0 h 3998020"/>
              <a:gd name="connsiteX1" fmla="*/ 6086476 w 6200130"/>
              <a:gd name="connsiteY1" fmla="*/ 0 h 3998020"/>
              <a:gd name="connsiteX2" fmla="*/ 6200130 w 6200130"/>
              <a:gd name="connsiteY2" fmla="*/ 3998020 h 3998020"/>
              <a:gd name="connsiteX3" fmla="*/ 0 w 6200130"/>
              <a:gd name="connsiteY3" fmla="*/ 3930860 h 3998020"/>
              <a:gd name="connsiteX4" fmla="*/ 0 w 6200130"/>
              <a:gd name="connsiteY4" fmla="*/ 0 h 3998020"/>
              <a:gd name="connsiteX0" fmla="*/ 92990 w 6293120"/>
              <a:gd name="connsiteY0" fmla="*/ 0 h 4029016"/>
              <a:gd name="connsiteX1" fmla="*/ 6179466 w 6293120"/>
              <a:gd name="connsiteY1" fmla="*/ 0 h 4029016"/>
              <a:gd name="connsiteX2" fmla="*/ 6293120 w 6293120"/>
              <a:gd name="connsiteY2" fmla="*/ 3998020 h 4029016"/>
              <a:gd name="connsiteX3" fmla="*/ 0 w 6293120"/>
              <a:gd name="connsiteY3" fmla="*/ 4029016 h 4029016"/>
              <a:gd name="connsiteX4" fmla="*/ 92990 w 6293120"/>
              <a:gd name="connsiteY4" fmla="*/ 0 h 40290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93120" h="4029016">
                <a:moveTo>
                  <a:pt x="92990" y="0"/>
                </a:moveTo>
                <a:lnTo>
                  <a:pt x="6179466" y="0"/>
                </a:lnTo>
                <a:lnTo>
                  <a:pt x="6293120" y="3998020"/>
                </a:lnTo>
                <a:lnTo>
                  <a:pt x="0" y="4029016"/>
                </a:lnTo>
                <a:lnTo>
                  <a:pt x="92990" y="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aphic 2">
            <a:extLst>
              <a:ext uri="{FF2B5EF4-FFF2-40B4-BE49-F238E27FC236}">
                <a16:creationId xmlns:a16="http://schemas.microsoft.com/office/drawing/2014/main" id="{8C603968-CE03-330C-C328-FEF57BA94757}"/>
              </a:ext>
            </a:extLst>
          </p:cNvPr>
          <p:cNvGrpSpPr/>
          <p:nvPr/>
        </p:nvGrpSpPr>
        <p:grpSpPr>
          <a:xfrm>
            <a:off x="6202792" y="3942356"/>
            <a:ext cx="5653303" cy="723304"/>
            <a:chOff x="5261481" y="4780954"/>
            <a:chExt cx="5653303" cy="723304"/>
          </a:xfrm>
        </p:grpSpPr>
        <p:sp>
          <p:nvSpPr>
            <p:cNvPr id="13" name="Freeform 12">
              <a:extLst>
                <a:ext uri="{FF2B5EF4-FFF2-40B4-BE49-F238E27FC236}">
                  <a16:creationId xmlns:a16="http://schemas.microsoft.com/office/drawing/2014/main" id="{A6E58B1D-AABE-B5DF-6272-B64A02404D16}"/>
                </a:ext>
              </a:extLst>
            </p:cNvPr>
            <p:cNvSpPr/>
            <p:nvPr/>
          </p:nvSpPr>
          <p:spPr>
            <a:xfrm>
              <a:off x="10191833" y="4780954"/>
              <a:ext cx="722951" cy="723304"/>
            </a:xfrm>
            <a:custGeom>
              <a:avLst/>
              <a:gdLst>
                <a:gd name="connsiteX0" fmla="*/ 722952 w 722951"/>
                <a:gd name="connsiteY0" fmla="*/ 361652 h 723304"/>
                <a:gd name="connsiteX1" fmla="*/ 361476 w 722951"/>
                <a:gd name="connsiteY1" fmla="*/ 723305 h 723304"/>
                <a:gd name="connsiteX2" fmla="*/ 0 w 722951"/>
                <a:gd name="connsiteY2" fmla="*/ 361652 h 723304"/>
                <a:gd name="connsiteX3" fmla="*/ 361476 w 722951"/>
                <a:gd name="connsiteY3" fmla="*/ 0 h 723304"/>
                <a:gd name="connsiteX4" fmla="*/ 722952 w 722951"/>
                <a:gd name="connsiteY4" fmla="*/ 361652 h 723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2951" h="723304">
                  <a:moveTo>
                    <a:pt x="722952" y="361652"/>
                  </a:moveTo>
                  <a:cubicBezTo>
                    <a:pt x="722952" y="561677"/>
                    <a:pt x="561403" y="723305"/>
                    <a:pt x="361476" y="723305"/>
                  </a:cubicBezTo>
                  <a:cubicBezTo>
                    <a:pt x="161548" y="723305"/>
                    <a:pt x="0" y="561677"/>
                    <a:pt x="0" y="361652"/>
                  </a:cubicBezTo>
                  <a:cubicBezTo>
                    <a:pt x="0" y="161627"/>
                    <a:pt x="161548" y="0"/>
                    <a:pt x="361476" y="0"/>
                  </a:cubicBezTo>
                  <a:cubicBezTo>
                    <a:pt x="561403" y="0"/>
                    <a:pt x="722952" y="161627"/>
                    <a:pt x="722952" y="361652"/>
                  </a:cubicBezTo>
                  <a:close/>
                </a:path>
              </a:pathLst>
            </a:custGeom>
            <a:solidFill>
              <a:schemeClr val="accent6"/>
            </a:solidFill>
            <a:ln w="8925" cap="flat">
              <a:noFill/>
              <a:prstDash val="solid"/>
              <a:miter/>
            </a:ln>
          </p:spPr>
          <p:txBody>
            <a:bodyPr rtlCol="0" anchor="ctr"/>
            <a:lstStyle/>
            <a:p>
              <a:endParaRPr lang="en-US" dirty="0">
                <a:solidFill>
                  <a:schemeClr val="bg1"/>
                </a:solidFill>
                <a:latin typeface="Lato Light" panose="020F0302020204030203" pitchFamily="34" charset="77"/>
              </a:endParaRPr>
            </a:p>
          </p:txBody>
        </p:sp>
        <p:sp>
          <p:nvSpPr>
            <p:cNvPr id="14" name="Freeform 13">
              <a:extLst>
                <a:ext uri="{FF2B5EF4-FFF2-40B4-BE49-F238E27FC236}">
                  <a16:creationId xmlns:a16="http://schemas.microsoft.com/office/drawing/2014/main" id="{7EFBE90B-F215-3E83-3281-2C6494892A16}"/>
                </a:ext>
              </a:extLst>
            </p:cNvPr>
            <p:cNvSpPr/>
            <p:nvPr/>
          </p:nvSpPr>
          <p:spPr>
            <a:xfrm>
              <a:off x="9206477" y="4780954"/>
              <a:ext cx="722951" cy="723304"/>
            </a:xfrm>
            <a:custGeom>
              <a:avLst/>
              <a:gdLst>
                <a:gd name="connsiteX0" fmla="*/ 722952 w 722951"/>
                <a:gd name="connsiteY0" fmla="*/ 361653 h 723304"/>
                <a:gd name="connsiteX1" fmla="*/ 361476 w 722951"/>
                <a:gd name="connsiteY1" fmla="*/ 723305 h 723304"/>
                <a:gd name="connsiteX2" fmla="*/ 0 w 722951"/>
                <a:gd name="connsiteY2" fmla="*/ 361653 h 723304"/>
                <a:gd name="connsiteX3" fmla="*/ 361476 w 722951"/>
                <a:gd name="connsiteY3" fmla="*/ 0 h 723304"/>
                <a:gd name="connsiteX4" fmla="*/ 722952 w 722951"/>
                <a:gd name="connsiteY4" fmla="*/ 361653 h 723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2951" h="723304">
                  <a:moveTo>
                    <a:pt x="722952" y="361653"/>
                  </a:moveTo>
                  <a:cubicBezTo>
                    <a:pt x="722952" y="561388"/>
                    <a:pt x="561114" y="723305"/>
                    <a:pt x="361476" y="723305"/>
                  </a:cubicBezTo>
                  <a:cubicBezTo>
                    <a:pt x="161838" y="723305"/>
                    <a:pt x="0" y="561388"/>
                    <a:pt x="0" y="361653"/>
                  </a:cubicBezTo>
                  <a:cubicBezTo>
                    <a:pt x="0" y="161917"/>
                    <a:pt x="161838" y="0"/>
                    <a:pt x="361476" y="0"/>
                  </a:cubicBezTo>
                  <a:cubicBezTo>
                    <a:pt x="561114" y="0"/>
                    <a:pt x="722952" y="161917"/>
                    <a:pt x="722952" y="361653"/>
                  </a:cubicBezTo>
                  <a:close/>
                </a:path>
              </a:pathLst>
            </a:custGeom>
            <a:solidFill>
              <a:schemeClr val="accent5"/>
            </a:solidFill>
            <a:ln w="8925" cap="flat">
              <a:noFill/>
              <a:prstDash val="solid"/>
              <a:miter/>
            </a:ln>
          </p:spPr>
          <p:txBody>
            <a:bodyPr rtlCol="0" anchor="ctr"/>
            <a:lstStyle/>
            <a:p>
              <a:endParaRPr lang="en-US" dirty="0">
                <a:solidFill>
                  <a:schemeClr val="bg1"/>
                </a:solidFill>
                <a:latin typeface="Lato Light" panose="020F0302020204030203" pitchFamily="34" charset="77"/>
              </a:endParaRPr>
            </a:p>
          </p:txBody>
        </p:sp>
        <p:sp>
          <p:nvSpPr>
            <p:cNvPr id="15" name="Freeform 14">
              <a:extLst>
                <a:ext uri="{FF2B5EF4-FFF2-40B4-BE49-F238E27FC236}">
                  <a16:creationId xmlns:a16="http://schemas.microsoft.com/office/drawing/2014/main" id="{75E5895D-4119-7AAF-9B48-93EC4BD95535}"/>
                </a:ext>
              </a:extLst>
            </p:cNvPr>
            <p:cNvSpPr/>
            <p:nvPr/>
          </p:nvSpPr>
          <p:spPr>
            <a:xfrm>
              <a:off x="8220228" y="4780954"/>
              <a:ext cx="722951" cy="723304"/>
            </a:xfrm>
            <a:custGeom>
              <a:avLst/>
              <a:gdLst>
                <a:gd name="connsiteX0" fmla="*/ 722952 w 722951"/>
                <a:gd name="connsiteY0" fmla="*/ 361653 h 723304"/>
                <a:gd name="connsiteX1" fmla="*/ 361476 w 722951"/>
                <a:gd name="connsiteY1" fmla="*/ 723305 h 723304"/>
                <a:gd name="connsiteX2" fmla="*/ 0 w 722951"/>
                <a:gd name="connsiteY2" fmla="*/ 361653 h 723304"/>
                <a:gd name="connsiteX3" fmla="*/ 361476 w 722951"/>
                <a:gd name="connsiteY3" fmla="*/ 0 h 723304"/>
                <a:gd name="connsiteX4" fmla="*/ 722952 w 722951"/>
                <a:gd name="connsiteY4" fmla="*/ 361653 h 723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2951" h="723304">
                  <a:moveTo>
                    <a:pt x="722952" y="361653"/>
                  </a:moveTo>
                  <a:cubicBezTo>
                    <a:pt x="722952" y="561388"/>
                    <a:pt x="561114" y="723305"/>
                    <a:pt x="361476" y="723305"/>
                  </a:cubicBezTo>
                  <a:cubicBezTo>
                    <a:pt x="161838" y="723305"/>
                    <a:pt x="0" y="561388"/>
                    <a:pt x="0" y="361653"/>
                  </a:cubicBezTo>
                  <a:cubicBezTo>
                    <a:pt x="0" y="161917"/>
                    <a:pt x="161838" y="0"/>
                    <a:pt x="361476" y="0"/>
                  </a:cubicBezTo>
                  <a:cubicBezTo>
                    <a:pt x="561114" y="0"/>
                    <a:pt x="722952" y="161917"/>
                    <a:pt x="722952" y="361653"/>
                  </a:cubicBezTo>
                  <a:close/>
                </a:path>
              </a:pathLst>
            </a:custGeom>
            <a:solidFill>
              <a:schemeClr val="accent4"/>
            </a:solidFill>
            <a:ln w="8925" cap="flat">
              <a:noFill/>
              <a:prstDash val="solid"/>
              <a:miter/>
            </a:ln>
          </p:spPr>
          <p:txBody>
            <a:bodyPr rtlCol="0" anchor="ctr"/>
            <a:lstStyle/>
            <a:p>
              <a:endParaRPr lang="en-US" dirty="0">
                <a:solidFill>
                  <a:schemeClr val="bg1"/>
                </a:solidFill>
                <a:latin typeface="Lato Light" panose="020F0302020204030203" pitchFamily="34" charset="77"/>
              </a:endParaRPr>
            </a:p>
          </p:txBody>
        </p:sp>
        <p:sp>
          <p:nvSpPr>
            <p:cNvPr id="16" name="Freeform 15">
              <a:extLst>
                <a:ext uri="{FF2B5EF4-FFF2-40B4-BE49-F238E27FC236}">
                  <a16:creationId xmlns:a16="http://schemas.microsoft.com/office/drawing/2014/main" id="{7317B1AB-1D3C-3C7A-6EC5-AF042DEA76C4}"/>
                </a:ext>
              </a:extLst>
            </p:cNvPr>
            <p:cNvSpPr/>
            <p:nvPr/>
          </p:nvSpPr>
          <p:spPr>
            <a:xfrm>
              <a:off x="7233979" y="4780954"/>
              <a:ext cx="722951" cy="723304"/>
            </a:xfrm>
            <a:custGeom>
              <a:avLst/>
              <a:gdLst>
                <a:gd name="connsiteX0" fmla="*/ 722952 w 722951"/>
                <a:gd name="connsiteY0" fmla="*/ 361652 h 723304"/>
                <a:gd name="connsiteX1" fmla="*/ 361476 w 722951"/>
                <a:gd name="connsiteY1" fmla="*/ 723305 h 723304"/>
                <a:gd name="connsiteX2" fmla="*/ 0 w 722951"/>
                <a:gd name="connsiteY2" fmla="*/ 361652 h 723304"/>
                <a:gd name="connsiteX3" fmla="*/ 361476 w 722951"/>
                <a:gd name="connsiteY3" fmla="*/ 0 h 723304"/>
                <a:gd name="connsiteX4" fmla="*/ 722952 w 722951"/>
                <a:gd name="connsiteY4" fmla="*/ 361652 h 723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2951" h="723304">
                  <a:moveTo>
                    <a:pt x="722952" y="361652"/>
                  </a:moveTo>
                  <a:cubicBezTo>
                    <a:pt x="722952" y="561677"/>
                    <a:pt x="561403" y="723305"/>
                    <a:pt x="361476" y="723305"/>
                  </a:cubicBezTo>
                  <a:cubicBezTo>
                    <a:pt x="161548" y="723305"/>
                    <a:pt x="0" y="561677"/>
                    <a:pt x="0" y="361652"/>
                  </a:cubicBezTo>
                  <a:cubicBezTo>
                    <a:pt x="0" y="161627"/>
                    <a:pt x="161548" y="0"/>
                    <a:pt x="361476" y="0"/>
                  </a:cubicBezTo>
                  <a:cubicBezTo>
                    <a:pt x="560511" y="0"/>
                    <a:pt x="722952" y="161627"/>
                    <a:pt x="722952" y="361652"/>
                  </a:cubicBezTo>
                  <a:close/>
                </a:path>
              </a:pathLst>
            </a:custGeom>
            <a:solidFill>
              <a:schemeClr val="accent3"/>
            </a:solidFill>
            <a:ln w="8925" cap="flat">
              <a:noFill/>
              <a:prstDash val="solid"/>
              <a:miter/>
            </a:ln>
          </p:spPr>
          <p:txBody>
            <a:bodyPr rtlCol="0" anchor="ctr"/>
            <a:lstStyle/>
            <a:p>
              <a:endParaRPr lang="en-US" dirty="0">
                <a:solidFill>
                  <a:schemeClr val="bg1"/>
                </a:solidFill>
                <a:latin typeface="Lato Light" panose="020F0302020204030203" pitchFamily="34" charset="77"/>
              </a:endParaRPr>
            </a:p>
          </p:txBody>
        </p:sp>
        <p:sp>
          <p:nvSpPr>
            <p:cNvPr id="17" name="Freeform 16">
              <a:extLst>
                <a:ext uri="{FF2B5EF4-FFF2-40B4-BE49-F238E27FC236}">
                  <a16:creationId xmlns:a16="http://schemas.microsoft.com/office/drawing/2014/main" id="{AA8EA496-E492-1083-4860-45FC64281C26}"/>
                </a:ext>
              </a:extLst>
            </p:cNvPr>
            <p:cNvSpPr/>
            <p:nvPr/>
          </p:nvSpPr>
          <p:spPr>
            <a:xfrm>
              <a:off x="6247730" y="4780954"/>
              <a:ext cx="722951" cy="723304"/>
            </a:xfrm>
            <a:custGeom>
              <a:avLst/>
              <a:gdLst>
                <a:gd name="connsiteX0" fmla="*/ 722952 w 722951"/>
                <a:gd name="connsiteY0" fmla="*/ 361653 h 723304"/>
                <a:gd name="connsiteX1" fmla="*/ 361476 w 722951"/>
                <a:gd name="connsiteY1" fmla="*/ 723305 h 723304"/>
                <a:gd name="connsiteX2" fmla="*/ 0 w 722951"/>
                <a:gd name="connsiteY2" fmla="*/ 361653 h 723304"/>
                <a:gd name="connsiteX3" fmla="*/ 361476 w 722951"/>
                <a:gd name="connsiteY3" fmla="*/ 0 h 723304"/>
                <a:gd name="connsiteX4" fmla="*/ 722952 w 722951"/>
                <a:gd name="connsiteY4" fmla="*/ 361653 h 723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2951" h="723304">
                  <a:moveTo>
                    <a:pt x="722952" y="361653"/>
                  </a:moveTo>
                  <a:cubicBezTo>
                    <a:pt x="722952" y="561388"/>
                    <a:pt x="561114" y="723305"/>
                    <a:pt x="361476" y="723305"/>
                  </a:cubicBezTo>
                  <a:cubicBezTo>
                    <a:pt x="161838" y="723305"/>
                    <a:pt x="0" y="561388"/>
                    <a:pt x="0" y="361653"/>
                  </a:cubicBezTo>
                  <a:cubicBezTo>
                    <a:pt x="0" y="161917"/>
                    <a:pt x="161838" y="0"/>
                    <a:pt x="361476" y="0"/>
                  </a:cubicBezTo>
                  <a:cubicBezTo>
                    <a:pt x="561114" y="0"/>
                    <a:pt x="722952" y="161917"/>
                    <a:pt x="722952" y="361653"/>
                  </a:cubicBezTo>
                  <a:close/>
                </a:path>
              </a:pathLst>
            </a:custGeom>
            <a:solidFill>
              <a:schemeClr val="accent1"/>
            </a:solidFill>
            <a:ln w="8925" cap="flat">
              <a:noFill/>
              <a:prstDash val="solid"/>
              <a:miter/>
            </a:ln>
          </p:spPr>
          <p:txBody>
            <a:bodyPr rtlCol="0" anchor="ctr"/>
            <a:lstStyle/>
            <a:p>
              <a:endParaRPr lang="en-US" dirty="0">
                <a:solidFill>
                  <a:schemeClr val="bg1"/>
                </a:solidFill>
                <a:latin typeface="Lato Light" panose="020F0302020204030203" pitchFamily="34" charset="77"/>
              </a:endParaRPr>
            </a:p>
          </p:txBody>
        </p:sp>
        <p:sp>
          <p:nvSpPr>
            <p:cNvPr id="18" name="Freeform 17">
              <a:extLst>
                <a:ext uri="{FF2B5EF4-FFF2-40B4-BE49-F238E27FC236}">
                  <a16:creationId xmlns:a16="http://schemas.microsoft.com/office/drawing/2014/main" id="{069527D5-3663-9BF5-855E-AB8B40D3310B}"/>
                </a:ext>
              </a:extLst>
            </p:cNvPr>
            <p:cNvSpPr/>
            <p:nvPr/>
          </p:nvSpPr>
          <p:spPr>
            <a:xfrm>
              <a:off x="5261481" y="4780954"/>
              <a:ext cx="722951" cy="723304"/>
            </a:xfrm>
            <a:custGeom>
              <a:avLst/>
              <a:gdLst>
                <a:gd name="connsiteX0" fmla="*/ 722952 w 722951"/>
                <a:gd name="connsiteY0" fmla="*/ 361653 h 723304"/>
                <a:gd name="connsiteX1" fmla="*/ 361476 w 722951"/>
                <a:gd name="connsiteY1" fmla="*/ 723305 h 723304"/>
                <a:gd name="connsiteX2" fmla="*/ 0 w 722951"/>
                <a:gd name="connsiteY2" fmla="*/ 361653 h 723304"/>
                <a:gd name="connsiteX3" fmla="*/ 361476 w 722951"/>
                <a:gd name="connsiteY3" fmla="*/ 0 h 723304"/>
                <a:gd name="connsiteX4" fmla="*/ 722952 w 722951"/>
                <a:gd name="connsiteY4" fmla="*/ 361653 h 723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2951" h="723304">
                  <a:moveTo>
                    <a:pt x="722952" y="361653"/>
                  </a:moveTo>
                  <a:cubicBezTo>
                    <a:pt x="722952" y="561388"/>
                    <a:pt x="561114" y="723305"/>
                    <a:pt x="361476" y="723305"/>
                  </a:cubicBezTo>
                  <a:cubicBezTo>
                    <a:pt x="161838" y="723305"/>
                    <a:pt x="0" y="561388"/>
                    <a:pt x="0" y="361653"/>
                  </a:cubicBezTo>
                  <a:cubicBezTo>
                    <a:pt x="0" y="161917"/>
                    <a:pt x="161838" y="0"/>
                    <a:pt x="361476" y="0"/>
                  </a:cubicBezTo>
                  <a:cubicBezTo>
                    <a:pt x="561114" y="0"/>
                    <a:pt x="722952" y="161917"/>
                    <a:pt x="722952" y="361653"/>
                  </a:cubicBezTo>
                  <a:close/>
                </a:path>
              </a:pathLst>
            </a:custGeom>
            <a:solidFill>
              <a:schemeClr val="tx2"/>
            </a:solidFill>
            <a:ln w="8925" cap="flat">
              <a:noFill/>
              <a:prstDash val="solid"/>
              <a:miter/>
            </a:ln>
          </p:spPr>
          <p:txBody>
            <a:bodyPr rtlCol="0" anchor="ctr"/>
            <a:lstStyle/>
            <a:p>
              <a:endParaRPr lang="en-US" dirty="0">
                <a:solidFill>
                  <a:schemeClr val="bg1"/>
                </a:solidFill>
                <a:latin typeface="Lato Light" panose="020F0302020204030203" pitchFamily="34" charset="77"/>
              </a:endParaRPr>
            </a:p>
          </p:txBody>
        </p:sp>
        <p:sp>
          <p:nvSpPr>
            <p:cNvPr id="19" name="Freeform 18">
              <a:extLst>
                <a:ext uri="{FF2B5EF4-FFF2-40B4-BE49-F238E27FC236}">
                  <a16:creationId xmlns:a16="http://schemas.microsoft.com/office/drawing/2014/main" id="{23B64635-E86A-C3C7-BA5A-E518985A2F9A}"/>
                </a:ext>
              </a:extLst>
            </p:cNvPr>
            <p:cNvSpPr/>
            <p:nvPr/>
          </p:nvSpPr>
          <p:spPr>
            <a:xfrm>
              <a:off x="10263236" y="4851499"/>
              <a:ext cx="581931" cy="582215"/>
            </a:xfrm>
            <a:custGeom>
              <a:avLst/>
              <a:gdLst>
                <a:gd name="connsiteX0" fmla="*/ 290966 w 581931"/>
                <a:gd name="connsiteY0" fmla="*/ 582216 h 582215"/>
                <a:gd name="connsiteX1" fmla="*/ 0 w 581931"/>
                <a:gd name="connsiteY1" fmla="*/ 291108 h 582215"/>
                <a:gd name="connsiteX2" fmla="*/ 290966 w 581931"/>
                <a:gd name="connsiteY2" fmla="*/ 0 h 582215"/>
                <a:gd name="connsiteX3" fmla="*/ 581931 w 581931"/>
                <a:gd name="connsiteY3" fmla="*/ 291108 h 582215"/>
                <a:gd name="connsiteX4" fmla="*/ 290966 w 581931"/>
                <a:gd name="connsiteY4" fmla="*/ 582216 h 5822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1931" h="582215">
                  <a:moveTo>
                    <a:pt x="290966" y="582216"/>
                  </a:moveTo>
                  <a:cubicBezTo>
                    <a:pt x="130310" y="582216"/>
                    <a:pt x="0" y="451843"/>
                    <a:pt x="0" y="291108"/>
                  </a:cubicBezTo>
                  <a:cubicBezTo>
                    <a:pt x="0" y="130374"/>
                    <a:pt x="130310" y="0"/>
                    <a:pt x="290966" y="0"/>
                  </a:cubicBezTo>
                  <a:cubicBezTo>
                    <a:pt x="451621" y="0"/>
                    <a:pt x="581931" y="130374"/>
                    <a:pt x="581931" y="291108"/>
                  </a:cubicBezTo>
                  <a:cubicBezTo>
                    <a:pt x="581931" y="450949"/>
                    <a:pt x="450729" y="582216"/>
                    <a:pt x="290966" y="582216"/>
                  </a:cubicBezTo>
                  <a:close/>
                </a:path>
              </a:pathLst>
            </a:custGeom>
            <a:solidFill>
              <a:schemeClr val="bg1"/>
            </a:solidFill>
            <a:ln w="8925" cap="flat">
              <a:noFill/>
              <a:prstDash val="solid"/>
              <a:miter/>
            </a:ln>
          </p:spPr>
          <p:txBody>
            <a:bodyPr rtlCol="0" anchor="ctr"/>
            <a:lstStyle/>
            <a:p>
              <a:endParaRPr lang="en-US" dirty="0">
                <a:solidFill>
                  <a:schemeClr val="bg1"/>
                </a:solidFill>
                <a:latin typeface="Lato Light" panose="020F0302020204030203" pitchFamily="34" charset="77"/>
              </a:endParaRPr>
            </a:p>
          </p:txBody>
        </p:sp>
        <p:sp>
          <p:nvSpPr>
            <p:cNvPr id="20" name="Freeform 19">
              <a:extLst>
                <a:ext uri="{FF2B5EF4-FFF2-40B4-BE49-F238E27FC236}">
                  <a16:creationId xmlns:a16="http://schemas.microsoft.com/office/drawing/2014/main" id="{1AE9FF1C-1C7A-D7D5-DCB9-ACB9C2FBD71D}"/>
                </a:ext>
              </a:extLst>
            </p:cNvPr>
            <p:cNvSpPr/>
            <p:nvPr/>
          </p:nvSpPr>
          <p:spPr>
            <a:xfrm>
              <a:off x="9276987" y="4851499"/>
              <a:ext cx="581931" cy="582215"/>
            </a:xfrm>
            <a:custGeom>
              <a:avLst/>
              <a:gdLst>
                <a:gd name="connsiteX0" fmla="*/ 290966 w 581931"/>
                <a:gd name="connsiteY0" fmla="*/ 582216 h 582215"/>
                <a:gd name="connsiteX1" fmla="*/ 0 w 581931"/>
                <a:gd name="connsiteY1" fmla="*/ 291108 h 582215"/>
                <a:gd name="connsiteX2" fmla="*/ 290966 w 581931"/>
                <a:gd name="connsiteY2" fmla="*/ 0 h 582215"/>
                <a:gd name="connsiteX3" fmla="*/ 581931 w 581931"/>
                <a:gd name="connsiteY3" fmla="*/ 291108 h 582215"/>
                <a:gd name="connsiteX4" fmla="*/ 290966 w 581931"/>
                <a:gd name="connsiteY4" fmla="*/ 582216 h 5822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1931" h="582215">
                  <a:moveTo>
                    <a:pt x="290966" y="582216"/>
                  </a:moveTo>
                  <a:cubicBezTo>
                    <a:pt x="130310" y="582216"/>
                    <a:pt x="0" y="451843"/>
                    <a:pt x="0" y="291108"/>
                  </a:cubicBezTo>
                  <a:cubicBezTo>
                    <a:pt x="0" y="130374"/>
                    <a:pt x="130310" y="0"/>
                    <a:pt x="290966" y="0"/>
                  </a:cubicBezTo>
                  <a:cubicBezTo>
                    <a:pt x="451621" y="0"/>
                    <a:pt x="581931" y="130374"/>
                    <a:pt x="581931" y="291108"/>
                  </a:cubicBezTo>
                  <a:cubicBezTo>
                    <a:pt x="581931" y="450949"/>
                    <a:pt x="450729" y="582216"/>
                    <a:pt x="290966" y="582216"/>
                  </a:cubicBezTo>
                  <a:close/>
                </a:path>
              </a:pathLst>
            </a:custGeom>
            <a:solidFill>
              <a:schemeClr val="bg1"/>
            </a:solidFill>
            <a:ln w="8925" cap="flat">
              <a:noFill/>
              <a:prstDash val="solid"/>
              <a:miter/>
            </a:ln>
          </p:spPr>
          <p:txBody>
            <a:bodyPr rtlCol="0" anchor="ctr"/>
            <a:lstStyle/>
            <a:p>
              <a:endParaRPr lang="en-US" dirty="0">
                <a:solidFill>
                  <a:schemeClr val="bg1"/>
                </a:solidFill>
                <a:latin typeface="Lato Light" panose="020F0302020204030203" pitchFamily="34" charset="77"/>
              </a:endParaRPr>
            </a:p>
          </p:txBody>
        </p:sp>
        <p:sp>
          <p:nvSpPr>
            <p:cNvPr id="22" name="Freeform 21">
              <a:extLst>
                <a:ext uri="{FF2B5EF4-FFF2-40B4-BE49-F238E27FC236}">
                  <a16:creationId xmlns:a16="http://schemas.microsoft.com/office/drawing/2014/main" id="{130F705F-12D0-7795-2CD7-AE686C52D64D}"/>
                </a:ext>
              </a:extLst>
            </p:cNvPr>
            <p:cNvSpPr/>
            <p:nvPr/>
          </p:nvSpPr>
          <p:spPr>
            <a:xfrm>
              <a:off x="8290738" y="4851499"/>
              <a:ext cx="581931" cy="582215"/>
            </a:xfrm>
            <a:custGeom>
              <a:avLst/>
              <a:gdLst>
                <a:gd name="connsiteX0" fmla="*/ 290966 w 581931"/>
                <a:gd name="connsiteY0" fmla="*/ 582216 h 582215"/>
                <a:gd name="connsiteX1" fmla="*/ 0 w 581931"/>
                <a:gd name="connsiteY1" fmla="*/ 291108 h 582215"/>
                <a:gd name="connsiteX2" fmla="*/ 290966 w 581931"/>
                <a:gd name="connsiteY2" fmla="*/ 0 h 582215"/>
                <a:gd name="connsiteX3" fmla="*/ 581931 w 581931"/>
                <a:gd name="connsiteY3" fmla="*/ 291108 h 582215"/>
                <a:gd name="connsiteX4" fmla="*/ 290966 w 581931"/>
                <a:gd name="connsiteY4" fmla="*/ 582216 h 5822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1931" h="582215">
                  <a:moveTo>
                    <a:pt x="290966" y="582216"/>
                  </a:moveTo>
                  <a:cubicBezTo>
                    <a:pt x="130310" y="582216"/>
                    <a:pt x="0" y="451843"/>
                    <a:pt x="0" y="291108"/>
                  </a:cubicBezTo>
                  <a:cubicBezTo>
                    <a:pt x="0" y="130374"/>
                    <a:pt x="130310" y="0"/>
                    <a:pt x="290966" y="0"/>
                  </a:cubicBezTo>
                  <a:cubicBezTo>
                    <a:pt x="451621" y="0"/>
                    <a:pt x="581931" y="130374"/>
                    <a:pt x="581931" y="291108"/>
                  </a:cubicBezTo>
                  <a:cubicBezTo>
                    <a:pt x="581931" y="450949"/>
                    <a:pt x="451621" y="582216"/>
                    <a:pt x="290966" y="582216"/>
                  </a:cubicBezTo>
                  <a:close/>
                </a:path>
              </a:pathLst>
            </a:custGeom>
            <a:solidFill>
              <a:schemeClr val="bg1"/>
            </a:solidFill>
            <a:ln w="8925" cap="flat">
              <a:noFill/>
              <a:prstDash val="solid"/>
              <a:miter/>
            </a:ln>
          </p:spPr>
          <p:txBody>
            <a:bodyPr rtlCol="0" anchor="ctr"/>
            <a:lstStyle/>
            <a:p>
              <a:endParaRPr lang="en-US" dirty="0">
                <a:solidFill>
                  <a:schemeClr val="bg1"/>
                </a:solidFill>
                <a:latin typeface="Lato Light" panose="020F0302020204030203" pitchFamily="34" charset="77"/>
              </a:endParaRPr>
            </a:p>
          </p:txBody>
        </p:sp>
        <p:sp>
          <p:nvSpPr>
            <p:cNvPr id="26" name="Freeform 25">
              <a:extLst>
                <a:ext uri="{FF2B5EF4-FFF2-40B4-BE49-F238E27FC236}">
                  <a16:creationId xmlns:a16="http://schemas.microsoft.com/office/drawing/2014/main" id="{78AB11FB-3AC1-BC36-99DC-8E9FDC99ADF9}"/>
                </a:ext>
              </a:extLst>
            </p:cNvPr>
            <p:cNvSpPr/>
            <p:nvPr/>
          </p:nvSpPr>
          <p:spPr>
            <a:xfrm>
              <a:off x="7304489" y="4851499"/>
              <a:ext cx="581931" cy="582215"/>
            </a:xfrm>
            <a:custGeom>
              <a:avLst/>
              <a:gdLst>
                <a:gd name="connsiteX0" fmla="*/ 290966 w 581931"/>
                <a:gd name="connsiteY0" fmla="*/ 582216 h 582215"/>
                <a:gd name="connsiteX1" fmla="*/ 0 w 581931"/>
                <a:gd name="connsiteY1" fmla="*/ 291108 h 582215"/>
                <a:gd name="connsiteX2" fmla="*/ 290966 w 581931"/>
                <a:gd name="connsiteY2" fmla="*/ 0 h 582215"/>
                <a:gd name="connsiteX3" fmla="*/ 581931 w 581931"/>
                <a:gd name="connsiteY3" fmla="*/ 291108 h 582215"/>
                <a:gd name="connsiteX4" fmla="*/ 290966 w 581931"/>
                <a:gd name="connsiteY4" fmla="*/ 582216 h 5822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1931" h="582215">
                  <a:moveTo>
                    <a:pt x="290966" y="582216"/>
                  </a:moveTo>
                  <a:cubicBezTo>
                    <a:pt x="130310" y="582216"/>
                    <a:pt x="0" y="451843"/>
                    <a:pt x="0" y="291108"/>
                  </a:cubicBezTo>
                  <a:cubicBezTo>
                    <a:pt x="0" y="130374"/>
                    <a:pt x="130310" y="0"/>
                    <a:pt x="290966" y="0"/>
                  </a:cubicBezTo>
                  <a:cubicBezTo>
                    <a:pt x="451621" y="0"/>
                    <a:pt x="581931" y="130374"/>
                    <a:pt x="581931" y="291108"/>
                  </a:cubicBezTo>
                  <a:cubicBezTo>
                    <a:pt x="581931" y="450949"/>
                    <a:pt x="451621" y="582216"/>
                    <a:pt x="290966" y="582216"/>
                  </a:cubicBezTo>
                  <a:close/>
                </a:path>
              </a:pathLst>
            </a:custGeom>
            <a:solidFill>
              <a:schemeClr val="bg1"/>
            </a:solidFill>
            <a:ln w="8925" cap="flat">
              <a:noFill/>
              <a:prstDash val="solid"/>
              <a:miter/>
            </a:ln>
          </p:spPr>
          <p:txBody>
            <a:bodyPr rtlCol="0" anchor="ctr"/>
            <a:lstStyle/>
            <a:p>
              <a:endParaRPr lang="en-US" dirty="0">
                <a:solidFill>
                  <a:schemeClr val="bg1"/>
                </a:solidFill>
                <a:latin typeface="Lato Light" panose="020F0302020204030203" pitchFamily="34" charset="77"/>
              </a:endParaRPr>
            </a:p>
          </p:txBody>
        </p:sp>
        <p:sp>
          <p:nvSpPr>
            <p:cNvPr id="27" name="Freeform 26">
              <a:extLst>
                <a:ext uri="{FF2B5EF4-FFF2-40B4-BE49-F238E27FC236}">
                  <a16:creationId xmlns:a16="http://schemas.microsoft.com/office/drawing/2014/main" id="{CBBDFD58-639F-DB86-9C5C-354D06C1C99F}"/>
                </a:ext>
              </a:extLst>
            </p:cNvPr>
            <p:cNvSpPr/>
            <p:nvPr/>
          </p:nvSpPr>
          <p:spPr>
            <a:xfrm>
              <a:off x="6318240" y="4851499"/>
              <a:ext cx="581931" cy="582215"/>
            </a:xfrm>
            <a:custGeom>
              <a:avLst/>
              <a:gdLst>
                <a:gd name="connsiteX0" fmla="*/ 290966 w 581931"/>
                <a:gd name="connsiteY0" fmla="*/ 582216 h 582215"/>
                <a:gd name="connsiteX1" fmla="*/ 0 w 581931"/>
                <a:gd name="connsiteY1" fmla="*/ 291108 h 582215"/>
                <a:gd name="connsiteX2" fmla="*/ 290966 w 581931"/>
                <a:gd name="connsiteY2" fmla="*/ 0 h 582215"/>
                <a:gd name="connsiteX3" fmla="*/ 581931 w 581931"/>
                <a:gd name="connsiteY3" fmla="*/ 291108 h 582215"/>
                <a:gd name="connsiteX4" fmla="*/ 290966 w 581931"/>
                <a:gd name="connsiteY4" fmla="*/ 582216 h 5822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1931" h="582215">
                  <a:moveTo>
                    <a:pt x="290966" y="582216"/>
                  </a:moveTo>
                  <a:cubicBezTo>
                    <a:pt x="130310" y="582216"/>
                    <a:pt x="0" y="451843"/>
                    <a:pt x="0" y="291108"/>
                  </a:cubicBezTo>
                  <a:cubicBezTo>
                    <a:pt x="0" y="130374"/>
                    <a:pt x="130310" y="0"/>
                    <a:pt x="290966" y="0"/>
                  </a:cubicBezTo>
                  <a:cubicBezTo>
                    <a:pt x="451621" y="0"/>
                    <a:pt x="581931" y="130374"/>
                    <a:pt x="581931" y="291108"/>
                  </a:cubicBezTo>
                  <a:cubicBezTo>
                    <a:pt x="581931" y="450949"/>
                    <a:pt x="451621" y="582216"/>
                    <a:pt x="290966" y="582216"/>
                  </a:cubicBezTo>
                  <a:close/>
                </a:path>
              </a:pathLst>
            </a:custGeom>
            <a:solidFill>
              <a:schemeClr val="bg1"/>
            </a:solidFill>
            <a:ln w="8925" cap="flat">
              <a:noFill/>
              <a:prstDash val="solid"/>
              <a:miter/>
            </a:ln>
          </p:spPr>
          <p:txBody>
            <a:bodyPr rtlCol="0" anchor="ctr"/>
            <a:lstStyle/>
            <a:p>
              <a:endParaRPr lang="en-US" dirty="0">
                <a:solidFill>
                  <a:schemeClr val="bg1"/>
                </a:solidFill>
                <a:latin typeface="Lato Light" panose="020F0302020204030203" pitchFamily="34" charset="77"/>
              </a:endParaRPr>
            </a:p>
          </p:txBody>
        </p:sp>
        <p:sp>
          <p:nvSpPr>
            <p:cNvPr id="28" name="Freeform 27">
              <a:extLst>
                <a:ext uri="{FF2B5EF4-FFF2-40B4-BE49-F238E27FC236}">
                  <a16:creationId xmlns:a16="http://schemas.microsoft.com/office/drawing/2014/main" id="{A947BC3F-B909-2785-4497-4AFCF043B878}"/>
                </a:ext>
              </a:extLst>
            </p:cNvPr>
            <p:cNvSpPr/>
            <p:nvPr/>
          </p:nvSpPr>
          <p:spPr>
            <a:xfrm>
              <a:off x="5331992" y="4851499"/>
              <a:ext cx="581931" cy="582215"/>
            </a:xfrm>
            <a:custGeom>
              <a:avLst/>
              <a:gdLst>
                <a:gd name="connsiteX0" fmla="*/ 290966 w 581931"/>
                <a:gd name="connsiteY0" fmla="*/ 582216 h 582215"/>
                <a:gd name="connsiteX1" fmla="*/ 0 w 581931"/>
                <a:gd name="connsiteY1" fmla="*/ 291108 h 582215"/>
                <a:gd name="connsiteX2" fmla="*/ 290966 w 581931"/>
                <a:gd name="connsiteY2" fmla="*/ 0 h 582215"/>
                <a:gd name="connsiteX3" fmla="*/ 581931 w 581931"/>
                <a:gd name="connsiteY3" fmla="*/ 291108 h 582215"/>
                <a:gd name="connsiteX4" fmla="*/ 290966 w 581931"/>
                <a:gd name="connsiteY4" fmla="*/ 582216 h 5822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1931" h="582215">
                  <a:moveTo>
                    <a:pt x="290966" y="582216"/>
                  </a:moveTo>
                  <a:cubicBezTo>
                    <a:pt x="130310" y="582216"/>
                    <a:pt x="0" y="451843"/>
                    <a:pt x="0" y="291108"/>
                  </a:cubicBezTo>
                  <a:cubicBezTo>
                    <a:pt x="0" y="130374"/>
                    <a:pt x="130310" y="0"/>
                    <a:pt x="290966" y="0"/>
                  </a:cubicBezTo>
                  <a:cubicBezTo>
                    <a:pt x="451621" y="0"/>
                    <a:pt x="581931" y="130374"/>
                    <a:pt x="581931" y="291108"/>
                  </a:cubicBezTo>
                  <a:cubicBezTo>
                    <a:pt x="581931" y="450949"/>
                    <a:pt x="451621" y="582216"/>
                    <a:pt x="290966" y="582216"/>
                  </a:cubicBezTo>
                  <a:close/>
                </a:path>
              </a:pathLst>
            </a:custGeom>
            <a:solidFill>
              <a:schemeClr val="bg1"/>
            </a:solidFill>
            <a:ln w="8925" cap="flat">
              <a:noFill/>
              <a:prstDash val="solid"/>
              <a:miter/>
            </a:ln>
          </p:spPr>
          <p:txBody>
            <a:bodyPr rtlCol="0" anchor="ctr"/>
            <a:lstStyle/>
            <a:p>
              <a:endParaRPr lang="en-US" dirty="0">
                <a:solidFill>
                  <a:schemeClr val="bg1"/>
                </a:solidFill>
                <a:latin typeface="Lato Light" panose="020F0302020204030203" pitchFamily="34" charset="77"/>
              </a:endParaRPr>
            </a:p>
          </p:txBody>
        </p:sp>
      </p:grpSp>
      <p:grpSp>
        <p:nvGrpSpPr>
          <p:cNvPr id="29" name="Graphic 2">
            <a:extLst>
              <a:ext uri="{FF2B5EF4-FFF2-40B4-BE49-F238E27FC236}">
                <a16:creationId xmlns:a16="http://schemas.microsoft.com/office/drawing/2014/main" id="{36264CBB-A5DA-5C8A-787F-3B8BBD73E710}"/>
              </a:ext>
            </a:extLst>
          </p:cNvPr>
          <p:cNvGrpSpPr/>
          <p:nvPr/>
        </p:nvGrpSpPr>
        <p:grpSpPr>
          <a:xfrm>
            <a:off x="6345558" y="4131886"/>
            <a:ext cx="5293963" cy="340220"/>
            <a:chOff x="5404827" y="4984551"/>
            <a:chExt cx="5293963" cy="340220"/>
          </a:xfrm>
          <a:solidFill>
            <a:schemeClr val="bg1">
              <a:lumMod val="50000"/>
            </a:schemeClr>
          </a:solidFill>
        </p:grpSpPr>
        <p:sp>
          <p:nvSpPr>
            <p:cNvPr id="30" name="Freeform 29">
              <a:extLst>
                <a:ext uri="{FF2B5EF4-FFF2-40B4-BE49-F238E27FC236}">
                  <a16:creationId xmlns:a16="http://schemas.microsoft.com/office/drawing/2014/main" id="{72C2DF20-1C0E-5416-F0BD-91CED0087212}"/>
                </a:ext>
              </a:extLst>
            </p:cNvPr>
            <p:cNvSpPr/>
            <p:nvPr/>
          </p:nvSpPr>
          <p:spPr>
            <a:xfrm>
              <a:off x="7444617" y="4984551"/>
              <a:ext cx="300956" cy="340220"/>
            </a:xfrm>
            <a:custGeom>
              <a:avLst/>
              <a:gdLst>
                <a:gd name="connsiteX0" fmla="*/ 129417 w 300956"/>
                <a:gd name="connsiteY0" fmla="*/ 340221 h 340220"/>
                <a:gd name="connsiteX1" fmla="*/ 124062 w 300956"/>
                <a:gd name="connsiteY1" fmla="*/ 335756 h 340220"/>
                <a:gd name="connsiteX2" fmla="*/ 127633 w 300956"/>
                <a:gd name="connsiteY2" fmla="*/ 328612 h 340220"/>
                <a:gd name="connsiteX3" fmla="*/ 188325 w 300956"/>
                <a:gd name="connsiteY3" fmla="*/ 311646 h 340220"/>
                <a:gd name="connsiteX4" fmla="*/ 191895 w 300956"/>
                <a:gd name="connsiteY4" fmla="*/ 305395 h 340220"/>
                <a:gd name="connsiteX5" fmla="*/ 185647 w 300956"/>
                <a:gd name="connsiteY5" fmla="*/ 299145 h 340220"/>
                <a:gd name="connsiteX6" fmla="*/ 183862 w 300956"/>
                <a:gd name="connsiteY6" fmla="*/ 299145 h 340220"/>
                <a:gd name="connsiteX7" fmla="*/ 121385 w 300956"/>
                <a:gd name="connsiteY7" fmla="*/ 317004 h 340220"/>
                <a:gd name="connsiteX8" fmla="*/ 114245 w 300956"/>
                <a:gd name="connsiteY8" fmla="*/ 317897 h 340220"/>
                <a:gd name="connsiteX9" fmla="*/ 96394 w 300956"/>
                <a:gd name="connsiteY9" fmla="*/ 300037 h 340220"/>
                <a:gd name="connsiteX10" fmla="*/ 108889 w 300956"/>
                <a:gd name="connsiteY10" fmla="*/ 283071 h 340220"/>
                <a:gd name="connsiteX11" fmla="*/ 108889 w 300956"/>
                <a:gd name="connsiteY11" fmla="*/ 283964 h 340220"/>
                <a:gd name="connsiteX12" fmla="*/ 180292 w 300956"/>
                <a:gd name="connsiteY12" fmla="*/ 263426 h 340220"/>
                <a:gd name="connsiteX13" fmla="*/ 187432 w 300956"/>
                <a:gd name="connsiteY13" fmla="*/ 266997 h 340220"/>
                <a:gd name="connsiteX14" fmla="*/ 183862 w 300956"/>
                <a:gd name="connsiteY14" fmla="*/ 274142 h 340220"/>
                <a:gd name="connsiteX15" fmla="*/ 112459 w 300956"/>
                <a:gd name="connsiteY15" fmla="*/ 293786 h 340220"/>
                <a:gd name="connsiteX16" fmla="*/ 112459 w 300956"/>
                <a:gd name="connsiteY16" fmla="*/ 293786 h 340220"/>
                <a:gd name="connsiteX17" fmla="*/ 107997 w 300956"/>
                <a:gd name="connsiteY17" fmla="*/ 300037 h 340220"/>
                <a:gd name="connsiteX18" fmla="*/ 114245 w 300956"/>
                <a:gd name="connsiteY18" fmla="*/ 306288 h 340220"/>
                <a:gd name="connsiteX19" fmla="*/ 117814 w 300956"/>
                <a:gd name="connsiteY19" fmla="*/ 305395 h 340220"/>
                <a:gd name="connsiteX20" fmla="*/ 180292 w 300956"/>
                <a:gd name="connsiteY20" fmla="*/ 287536 h 340220"/>
                <a:gd name="connsiteX21" fmla="*/ 184754 w 300956"/>
                <a:gd name="connsiteY21" fmla="*/ 286643 h 340220"/>
                <a:gd name="connsiteX22" fmla="*/ 202605 w 300956"/>
                <a:gd name="connsiteY22" fmla="*/ 304502 h 340220"/>
                <a:gd name="connsiteX23" fmla="*/ 191002 w 300956"/>
                <a:gd name="connsiteY23" fmla="*/ 321469 h 340220"/>
                <a:gd name="connsiteX24" fmla="*/ 130310 w 300956"/>
                <a:gd name="connsiteY24" fmla="*/ 338435 h 340220"/>
                <a:gd name="connsiteX25" fmla="*/ 129417 w 300956"/>
                <a:gd name="connsiteY25" fmla="*/ 340221 h 340220"/>
                <a:gd name="connsiteX26" fmla="*/ 98179 w 300956"/>
                <a:gd name="connsiteY26" fmla="*/ 267891 h 340220"/>
                <a:gd name="connsiteX27" fmla="*/ 98179 w 300956"/>
                <a:gd name="connsiteY27" fmla="*/ 267891 h 340220"/>
                <a:gd name="connsiteX28" fmla="*/ 92824 w 300956"/>
                <a:gd name="connsiteY28" fmla="*/ 261640 h 340220"/>
                <a:gd name="connsiteX29" fmla="*/ 70510 w 300956"/>
                <a:gd name="connsiteY29" fmla="*/ 206276 h 340220"/>
                <a:gd name="connsiteX30" fmla="*/ 54445 w 300956"/>
                <a:gd name="connsiteY30" fmla="*/ 153591 h 340220"/>
                <a:gd name="connsiteX31" fmla="*/ 150838 w 300956"/>
                <a:gd name="connsiteY31" fmla="*/ 57150 h 340220"/>
                <a:gd name="connsiteX32" fmla="*/ 247232 w 300956"/>
                <a:gd name="connsiteY32" fmla="*/ 153591 h 340220"/>
                <a:gd name="connsiteX33" fmla="*/ 232059 w 300956"/>
                <a:gd name="connsiteY33" fmla="*/ 206276 h 340220"/>
                <a:gd name="connsiteX34" fmla="*/ 209745 w 300956"/>
                <a:gd name="connsiteY34" fmla="*/ 252710 h 340220"/>
                <a:gd name="connsiteX35" fmla="*/ 203498 w 300956"/>
                <a:gd name="connsiteY35" fmla="*/ 257175 h 340220"/>
                <a:gd name="connsiteX36" fmla="*/ 199035 w 300956"/>
                <a:gd name="connsiteY36" fmla="*/ 250924 h 340220"/>
                <a:gd name="connsiteX37" fmla="*/ 223133 w 300956"/>
                <a:gd name="connsiteY37" fmla="*/ 200025 h 340220"/>
                <a:gd name="connsiteX38" fmla="*/ 236521 w 300956"/>
                <a:gd name="connsiteY38" fmla="*/ 153591 h 340220"/>
                <a:gd name="connsiteX39" fmla="*/ 151731 w 300956"/>
                <a:gd name="connsiteY39" fmla="*/ 67865 h 340220"/>
                <a:gd name="connsiteX40" fmla="*/ 66940 w 300956"/>
                <a:gd name="connsiteY40" fmla="*/ 153591 h 340220"/>
                <a:gd name="connsiteX41" fmla="*/ 80328 w 300956"/>
                <a:gd name="connsiteY41" fmla="*/ 200025 h 340220"/>
                <a:gd name="connsiteX42" fmla="*/ 104426 w 300956"/>
                <a:gd name="connsiteY42" fmla="*/ 262533 h 340220"/>
                <a:gd name="connsiteX43" fmla="*/ 98179 w 300956"/>
                <a:gd name="connsiteY43" fmla="*/ 267891 h 340220"/>
                <a:gd name="connsiteX44" fmla="*/ 150838 w 300956"/>
                <a:gd name="connsiteY44" fmla="*/ 211634 h 340220"/>
                <a:gd name="connsiteX45" fmla="*/ 91038 w 300956"/>
                <a:gd name="connsiteY45" fmla="*/ 151805 h 340220"/>
                <a:gd name="connsiteX46" fmla="*/ 150838 w 300956"/>
                <a:gd name="connsiteY46" fmla="*/ 91976 h 340220"/>
                <a:gd name="connsiteX47" fmla="*/ 210638 w 300956"/>
                <a:gd name="connsiteY47" fmla="*/ 151805 h 340220"/>
                <a:gd name="connsiteX48" fmla="*/ 150838 w 300956"/>
                <a:gd name="connsiteY48" fmla="*/ 211634 h 340220"/>
                <a:gd name="connsiteX49" fmla="*/ 150838 w 300956"/>
                <a:gd name="connsiteY49" fmla="*/ 102691 h 340220"/>
                <a:gd name="connsiteX50" fmla="*/ 101749 w 300956"/>
                <a:gd name="connsiteY50" fmla="*/ 151805 h 340220"/>
                <a:gd name="connsiteX51" fmla="*/ 150838 w 300956"/>
                <a:gd name="connsiteY51" fmla="*/ 200918 h 340220"/>
                <a:gd name="connsiteX52" fmla="*/ 199035 w 300956"/>
                <a:gd name="connsiteY52" fmla="*/ 151805 h 340220"/>
                <a:gd name="connsiteX53" fmla="*/ 150838 w 300956"/>
                <a:gd name="connsiteY53" fmla="*/ 102691 h 340220"/>
                <a:gd name="connsiteX54" fmla="*/ 145483 w 300956"/>
                <a:gd name="connsiteY54" fmla="*/ 184845 h 340220"/>
                <a:gd name="connsiteX55" fmla="*/ 141021 w 300956"/>
                <a:gd name="connsiteY55" fmla="*/ 183059 h 340220"/>
                <a:gd name="connsiteX56" fmla="*/ 125847 w 300956"/>
                <a:gd name="connsiteY56" fmla="*/ 164306 h 340220"/>
                <a:gd name="connsiteX57" fmla="*/ 126740 w 300956"/>
                <a:gd name="connsiteY57" fmla="*/ 156270 h 340220"/>
                <a:gd name="connsiteX58" fmla="*/ 134773 w 300956"/>
                <a:gd name="connsiteY58" fmla="*/ 157162 h 340220"/>
                <a:gd name="connsiteX59" fmla="*/ 145483 w 300956"/>
                <a:gd name="connsiteY59" fmla="*/ 169664 h 340220"/>
                <a:gd name="connsiteX60" fmla="*/ 167797 w 300956"/>
                <a:gd name="connsiteY60" fmla="*/ 132159 h 340220"/>
                <a:gd name="connsiteX61" fmla="*/ 175829 w 300956"/>
                <a:gd name="connsiteY61" fmla="*/ 130373 h 340220"/>
                <a:gd name="connsiteX62" fmla="*/ 177614 w 300956"/>
                <a:gd name="connsiteY62" fmla="*/ 138410 h 340220"/>
                <a:gd name="connsiteX63" fmla="*/ 150838 w 300956"/>
                <a:gd name="connsiteY63" fmla="*/ 183059 h 340220"/>
                <a:gd name="connsiteX64" fmla="*/ 145483 w 300956"/>
                <a:gd name="connsiteY64" fmla="*/ 184845 h 340220"/>
                <a:gd name="connsiteX65" fmla="*/ 145483 w 300956"/>
                <a:gd name="connsiteY65" fmla="*/ 184845 h 340220"/>
                <a:gd name="connsiteX66" fmla="*/ 295429 w 300956"/>
                <a:gd name="connsiteY66" fmla="*/ 157162 h 340220"/>
                <a:gd name="connsiteX67" fmla="*/ 266868 w 300956"/>
                <a:gd name="connsiteY67" fmla="*/ 157162 h 340220"/>
                <a:gd name="connsiteX68" fmla="*/ 261513 w 300956"/>
                <a:gd name="connsiteY68" fmla="*/ 151805 h 340220"/>
                <a:gd name="connsiteX69" fmla="*/ 266868 w 300956"/>
                <a:gd name="connsiteY69" fmla="*/ 146447 h 340220"/>
                <a:gd name="connsiteX70" fmla="*/ 295429 w 300956"/>
                <a:gd name="connsiteY70" fmla="*/ 146447 h 340220"/>
                <a:gd name="connsiteX71" fmla="*/ 300784 w 300956"/>
                <a:gd name="connsiteY71" fmla="*/ 151805 h 340220"/>
                <a:gd name="connsiteX72" fmla="*/ 295429 w 300956"/>
                <a:gd name="connsiteY72" fmla="*/ 157162 h 340220"/>
                <a:gd name="connsiteX73" fmla="*/ 33917 w 300956"/>
                <a:gd name="connsiteY73" fmla="*/ 157162 h 340220"/>
                <a:gd name="connsiteX74" fmla="*/ 5356 w 300956"/>
                <a:gd name="connsiteY74" fmla="*/ 157162 h 340220"/>
                <a:gd name="connsiteX75" fmla="*/ 0 w 300956"/>
                <a:gd name="connsiteY75" fmla="*/ 151805 h 340220"/>
                <a:gd name="connsiteX76" fmla="*/ 5356 w 300956"/>
                <a:gd name="connsiteY76" fmla="*/ 146447 h 340220"/>
                <a:gd name="connsiteX77" fmla="*/ 33917 w 300956"/>
                <a:gd name="connsiteY77" fmla="*/ 146447 h 340220"/>
                <a:gd name="connsiteX78" fmla="*/ 39272 w 300956"/>
                <a:gd name="connsiteY78" fmla="*/ 151805 h 340220"/>
                <a:gd name="connsiteX79" fmla="*/ 33917 w 300956"/>
                <a:gd name="connsiteY79" fmla="*/ 157162 h 340220"/>
                <a:gd name="connsiteX80" fmla="*/ 49982 w 300956"/>
                <a:gd name="connsiteY80" fmla="*/ 98227 h 340220"/>
                <a:gd name="connsiteX81" fmla="*/ 47305 w 300956"/>
                <a:gd name="connsiteY81" fmla="*/ 97333 h 340220"/>
                <a:gd name="connsiteX82" fmla="*/ 23206 w 300956"/>
                <a:gd name="connsiteY82" fmla="*/ 83046 h 340220"/>
                <a:gd name="connsiteX83" fmla="*/ 21421 w 300956"/>
                <a:gd name="connsiteY83" fmla="*/ 75009 h 340220"/>
                <a:gd name="connsiteX84" fmla="*/ 29454 w 300956"/>
                <a:gd name="connsiteY84" fmla="*/ 73224 h 340220"/>
                <a:gd name="connsiteX85" fmla="*/ 53552 w 300956"/>
                <a:gd name="connsiteY85" fmla="*/ 87511 h 340220"/>
                <a:gd name="connsiteX86" fmla="*/ 55337 w 300956"/>
                <a:gd name="connsiteY86" fmla="*/ 95548 h 340220"/>
                <a:gd name="connsiteX87" fmla="*/ 49982 w 300956"/>
                <a:gd name="connsiteY87" fmla="*/ 98227 h 340220"/>
                <a:gd name="connsiteX88" fmla="*/ 251694 w 300956"/>
                <a:gd name="connsiteY88" fmla="*/ 98227 h 340220"/>
                <a:gd name="connsiteX89" fmla="*/ 247232 w 300956"/>
                <a:gd name="connsiteY89" fmla="*/ 95548 h 340220"/>
                <a:gd name="connsiteX90" fmla="*/ 249017 w 300956"/>
                <a:gd name="connsiteY90" fmla="*/ 87511 h 340220"/>
                <a:gd name="connsiteX91" fmla="*/ 273115 w 300956"/>
                <a:gd name="connsiteY91" fmla="*/ 73224 h 340220"/>
                <a:gd name="connsiteX92" fmla="*/ 281148 w 300956"/>
                <a:gd name="connsiteY92" fmla="*/ 75009 h 340220"/>
                <a:gd name="connsiteX93" fmla="*/ 279363 w 300956"/>
                <a:gd name="connsiteY93" fmla="*/ 83046 h 340220"/>
                <a:gd name="connsiteX94" fmla="*/ 255265 w 300956"/>
                <a:gd name="connsiteY94" fmla="*/ 97333 h 340220"/>
                <a:gd name="connsiteX95" fmla="*/ 251694 w 300956"/>
                <a:gd name="connsiteY95" fmla="*/ 98227 h 340220"/>
                <a:gd name="connsiteX96" fmla="*/ 208853 w 300956"/>
                <a:gd name="connsiteY96" fmla="*/ 55364 h 340220"/>
                <a:gd name="connsiteX97" fmla="*/ 206175 w 300956"/>
                <a:gd name="connsiteY97" fmla="*/ 54471 h 340220"/>
                <a:gd name="connsiteX98" fmla="*/ 204390 w 300956"/>
                <a:gd name="connsiteY98" fmla="*/ 46434 h 340220"/>
                <a:gd name="connsiteX99" fmla="*/ 218671 w 300956"/>
                <a:gd name="connsiteY99" fmla="*/ 21431 h 340220"/>
                <a:gd name="connsiteX100" fmla="*/ 226704 w 300956"/>
                <a:gd name="connsiteY100" fmla="*/ 19645 h 340220"/>
                <a:gd name="connsiteX101" fmla="*/ 228489 w 300956"/>
                <a:gd name="connsiteY101" fmla="*/ 27682 h 340220"/>
                <a:gd name="connsiteX102" fmla="*/ 214208 w 300956"/>
                <a:gd name="connsiteY102" fmla="*/ 52685 h 340220"/>
                <a:gd name="connsiteX103" fmla="*/ 208853 w 300956"/>
                <a:gd name="connsiteY103" fmla="*/ 55364 h 340220"/>
                <a:gd name="connsiteX104" fmla="*/ 91931 w 300956"/>
                <a:gd name="connsiteY104" fmla="*/ 55364 h 340220"/>
                <a:gd name="connsiteX105" fmla="*/ 87469 w 300956"/>
                <a:gd name="connsiteY105" fmla="*/ 52685 h 340220"/>
                <a:gd name="connsiteX106" fmla="*/ 73188 w 300956"/>
                <a:gd name="connsiteY106" fmla="*/ 27682 h 340220"/>
                <a:gd name="connsiteX107" fmla="*/ 74973 w 300956"/>
                <a:gd name="connsiteY107" fmla="*/ 19645 h 340220"/>
                <a:gd name="connsiteX108" fmla="*/ 83006 w 300956"/>
                <a:gd name="connsiteY108" fmla="*/ 21431 h 340220"/>
                <a:gd name="connsiteX109" fmla="*/ 97286 w 300956"/>
                <a:gd name="connsiteY109" fmla="*/ 46434 h 340220"/>
                <a:gd name="connsiteX110" fmla="*/ 95501 w 300956"/>
                <a:gd name="connsiteY110" fmla="*/ 54471 h 340220"/>
                <a:gd name="connsiteX111" fmla="*/ 91931 w 300956"/>
                <a:gd name="connsiteY111" fmla="*/ 55364 h 340220"/>
                <a:gd name="connsiteX112" fmla="*/ 150838 w 300956"/>
                <a:gd name="connsiteY112" fmla="*/ 39290 h 340220"/>
                <a:gd name="connsiteX113" fmla="*/ 145483 w 300956"/>
                <a:gd name="connsiteY113" fmla="*/ 33933 h 340220"/>
                <a:gd name="connsiteX114" fmla="*/ 145483 w 300956"/>
                <a:gd name="connsiteY114" fmla="*/ 5358 h 340220"/>
                <a:gd name="connsiteX115" fmla="*/ 150838 w 300956"/>
                <a:gd name="connsiteY115" fmla="*/ 0 h 340220"/>
                <a:gd name="connsiteX116" fmla="*/ 156193 w 300956"/>
                <a:gd name="connsiteY116" fmla="*/ 5358 h 340220"/>
                <a:gd name="connsiteX117" fmla="*/ 156193 w 300956"/>
                <a:gd name="connsiteY117" fmla="*/ 33933 h 340220"/>
                <a:gd name="connsiteX118" fmla="*/ 150838 w 300956"/>
                <a:gd name="connsiteY118" fmla="*/ 39290 h 340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Lst>
              <a:rect l="l" t="t" r="r" b="b"/>
              <a:pathLst>
                <a:path w="300956" h="340220">
                  <a:moveTo>
                    <a:pt x="129417" y="340221"/>
                  </a:moveTo>
                  <a:cubicBezTo>
                    <a:pt x="126740" y="340221"/>
                    <a:pt x="124955" y="338435"/>
                    <a:pt x="124062" y="335756"/>
                  </a:cubicBezTo>
                  <a:cubicBezTo>
                    <a:pt x="123170" y="333077"/>
                    <a:pt x="124955" y="329505"/>
                    <a:pt x="127633" y="328612"/>
                  </a:cubicBezTo>
                  <a:lnTo>
                    <a:pt x="188325" y="311646"/>
                  </a:lnTo>
                  <a:cubicBezTo>
                    <a:pt x="190110" y="310753"/>
                    <a:pt x="191895" y="308074"/>
                    <a:pt x="191895" y="305395"/>
                  </a:cubicBezTo>
                  <a:cubicBezTo>
                    <a:pt x="191895" y="301823"/>
                    <a:pt x="189217" y="299145"/>
                    <a:pt x="185647" y="299145"/>
                  </a:cubicBezTo>
                  <a:cubicBezTo>
                    <a:pt x="185647" y="299145"/>
                    <a:pt x="183862" y="299145"/>
                    <a:pt x="183862" y="299145"/>
                  </a:cubicBezTo>
                  <a:lnTo>
                    <a:pt x="121385" y="317004"/>
                  </a:lnTo>
                  <a:cubicBezTo>
                    <a:pt x="120492" y="317004"/>
                    <a:pt x="116922" y="317897"/>
                    <a:pt x="114245" y="317897"/>
                  </a:cubicBezTo>
                  <a:cubicBezTo>
                    <a:pt x="104426" y="317897"/>
                    <a:pt x="96394" y="309860"/>
                    <a:pt x="96394" y="300037"/>
                  </a:cubicBezTo>
                  <a:cubicBezTo>
                    <a:pt x="96394" y="292001"/>
                    <a:pt x="101749" y="285750"/>
                    <a:pt x="108889" y="283071"/>
                  </a:cubicBezTo>
                  <a:lnTo>
                    <a:pt x="108889" y="283964"/>
                  </a:lnTo>
                  <a:cubicBezTo>
                    <a:pt x="115137" y="281285"/>
                    <a:pt x="131202" y="276820"/>
                    <a:pt x="180292" y="263426"/>
                  </a:cubicBezTo>
                  <a:cubicBezTo>
                    <a:pt x="182969" y="262533"/>
                    <a:pt x="186540" y="264319"/>
                    <a:pt x="187432" y="266997"/>
                  </a:cubicBezTo>
                  <a:cubicBezTo>
                    <a:pt x="188325" y="269677"/>
                    <a:pt x="186540" y="273248"/>
                    <a:pt x="183862" y="274142"/>
                  </a:cubicBezTo>
                  <a:cubicBezTo>
                    <a:pt x="183862" y="274142"/>
                    <a:pt x="115137" y="293786"/>
                    <a:pt x="112459" y="293786"/>
                  </a:cubicBezTo>
                  <a:cubicBezTo>
                    <a:pt x="112459" y="293786"/>
                    <a:pt x="112459" y="293786"/>
                    <a:pt x="112459" y="293786"/>
                  </a:cubicBezTo>
                  <a:cubicBezTo>
                    <a:pt x="109782" y="294680"/>
                    <a:pt x="107997" y="297359"/>
                    <a:pt x="107997" y="300037"/>
                  </a:cubicBezTo>
                  <a:cubicBezTo>
                    <a:pt x="107997" y="303609"/>
                    <a:pt x="110674" y="306288"/>
                    <a:pt x="114245" y="306288"/>
                  </a:cubicBezTo>
                  <a:cubicBezTo>
                    <a:pt x="115137" y="306288"/>
                    <a:pt x="116029" y="306288"/>
                    <a:pt x="117814" y="305395"/>
                  </a:cubicBezTo>
                  <a:lnTo>
                    <a:pt x="180292" y="287536"/>
                  </a:lnTo>
                  <a:cubicBezTo>
                    <a:pt x="182077" y="286643"/>
                    <a:pt x="183862" y="286643"/>
                    <a:pt x="184754" y="286643"/>
                  </a:cubicBezTo>
                  <a:cubicBezTo>
                    <a:pt x="194573" y="286643"/>
                    <a:pt x="202605" y="294680"/>
                    <a:pt x="202605" y="304502"/>
                  </a:cubicBezTo>
                  <a:cubicBezTo>
                    <a:pt x="202605" y="311646"/>
                    <a:pt x="198142" y="318790"/>
                    <a:pt x="191002" y="321469"/>
                  </a:cubicBezTo>
                  <a:lnTo>
                    <a:pt x="130310" y="338435"/>
                  </a:lnTo>
                  <a:cubicBezTo>
                    <a:pt x="130310" y="340221"/>
                    <a:pt x="130310" y="340221"/>
                    <a:pt x="129417" y="340221"/>
                  </a:cubicBezTo>
                  <a:close/>
                  <a:moveTo>
                    <a:pt x="98179" y="267891"/>
                  </a:moveTo>
                  <a:cubicBezTo>
                    <a:pt x="98179" y="267891"/>
                    <a:pt x="98179" y="267891"/>
                    <a:pt x="98179" y="267891"/>
                  </a:cubicBezTo>
                  <a:cubicBezTo>
                    <a:pt x="94609" y="267891"/>
                    <a:pt x="91931" y="264319"/>
                    <a:pt x="92824" y="261640"/>
                  </a:cubicBezTo>
                  <a:cubicBezTo>
                    <a:pt x="94609" y="248245"/>
                    <a:pt x="88361" y="234851"/>
                    <a:pt x="70510" y="206276"/>
                  </a:cubicBezTo>
                  <a:cubicBezTo>
                    <a:pt x="60693" y="190202"/>
                    <a:pt x="54445" y="172343"/>
                    <a:pt x="54445" y="153591"/>
                  </a:cubicBezTo>
                  <a:cubicBezTo>
                    <a:pt x="54445" y="100013"/>
                    <a:pt x="97286" y="57150"/>
                    <a:pt x="150838" y="57150"/>
                  </a:cubicBezTo>
                  <a:cubicBezTo>
                    <a:pt x="204390" y="57150"/>
                    <a:pt x="247232" y="100905"/>
                    <a:pt x="247232" y="153591"/>
                  </a:cubicBezTo>
                  <a:cubicBezTo>
                    <a:pt x="247232" y="172343"/>
                    <a:pt x="241877" y="190202"/>
                    <a:pt x="232059" y="206276"/>
                  </a:cubicBezTo>
                  <a:cubicBezTo>
                    <a:pt x="216886" y="229493"/>
                    <a:pt x="210638" y="241994"/>
                    <a:pt x="209745" y="252710"/>
                  </a:cubicBezTo>
                  <a:cubicBezTo>
                    <a:pt x="209745" y="255389"/>
                    <a:pt x="206175" y="258068"/>
                    <a:pt x="203498" y="257175"/>
                  </a:cubicBezTo>
                  <a:cubicBezTo>
                    <a:pt x="200820" y="257175"/>
                    <a:pt x="198142" y="253603"/>
                    <a:pt x="199035" y="250924"/>
                  </a:cubicBezTo>
                  <a:cubicBezTo>
                    <a:pt x="200820" y="238423"/>
                    <a:pt x="207068" y="224135"/>
                    <a:pt x="223133" y="200025"/>
                  </a:cubicBezTo>
                  <a:cubicBezTo>
                    <a:pt x="232059" y="185737"/>
                    <a:pt x="236521" y="169664"/>
                    <a:pt x="236521" y="153591"/>
                  </a:cubicBezTo>
                  <a:cubicBezTo>
                    <a:pt x="236521" y="106263"/>
                    <a:pt x="198142" y="67865"/>
                    <a:pt x="151731" y="67865"/>
                  </a:cubicBezTo>
                  <a:cubicBezTo>
                    <a:pt x="105319" y="67865"/>
                    <a:pt x="66940" y="106263"/>
                    <a:pt x="66940" y="153591"/>
                  </a:cubicBezTo>
                  <a:cubicBezTo>
                    <a:pt x="66940" y="170557"/>
                    <a:pt x="71403" y="186630"/>
                    <a:pt x="80328" y="200025"/>
                  </a:cubicBezTo>
                  <a:cubicBezTo>
                    <a:pt x="100857" y="231279"/>
                    <a:pt x="106212" y="246459"/>
                    <a:pt x="104426" y="262533"/>
                  </a:cubicBezTo>
                  <a:cubicBezTo>
                    <a:pt x="103534" y="265212"/>
                    <a:pt x="101749" y="267891"/>
                    <a:pt x="98179" y="267891"/>
                  </a:cubicBezTo>
                  <a:close/>
                  <a:moveTo>
                    <a:pt x="150838" y="211634"/>
                  </a:moveTo>
                  <a:cubicBezTo>
                    <a:pt x="117814" y="211634"/>
                    <a:pt x="91038" y="184845"/>
                    <a:pt x="91038" y="151805"/>
                  </a:cubicBezTo>
                  <a:cubicBezTo>
                    <a:pt x="91038" y="118765"/>
                    <a:pt x="117814" y="91976"/>
                    <a:pt x="150838" y="91976"/>
                  </a:cubicBezTo>
                  <a:cubicBezTo>
                    <a:pt x="183862" y="91976"/>
                    <a:pt x="210638" y="118765"/>
                    <a:pt x="210638" y="151805"/>
                  </a:cubicBezTo>
                  <a:cubicBezTo>
                    <a:pt x="210638" y="184845"/>
                    <a:pt x="183862" y="211634"/>
                    <a:pt x="150838" y="211634"/>
                  </a:cubicBezTo>
                  <a:close/>
                  <a:moveTo>
                    <a:pt x="150838" y="102691"/>
                  </a:moveTo>
                  <a:cubicBezTo>
                    <a:pt x="124062" y="102691"/>
                    <a:pt x="101749" y="125016"/>
                    <a:pt x="101749" y="151805"/>
                  </a:cubicBezTo>
                  <a:cubicBezTo>
                    <a:pt x="101749" y="178594"/>
                    <a:pt x="123170" y="200918"/>
                    <a:pt x="150838" y="200918"/>
                  </a:cubicBezTo>
                  <a:cubicBezTo>
                    <a:pt x="177614" y="200918"/>
                    <a:pt x="199035" y="178594"/>
                    <a:pt x="199035" y="151805"/>
                  </a:cubicBezTo>
                  <a:cubicBezTo>
                    <a:pt x="199035" y="124122"/>
                    <a:pt x="177614" y="102691"/>
                    <a:pt x="150838" y="102691"/>
                  </a:cubicBezTo>
                  <a:close/>
                  <a:moveTo>
                    <a:pt x="145483" y="184845"/>
                  </a:moveTo>
                  <a:cubicBezTo>
                    <a:pt x="143698" y="184845"/>
                    <a:pt x="141913" y="183951"/>
                    <a:pt x="141021" y="183059"/>
                  </a:cubicBezTo>
                  <a:lnTo>
                    <a:pt x="125847" y="164306"/>
                  </a:lnTo>
                  <a:cubicBezTo>
                    <a:pt x="124062" y="161627"/>
                    <a:pt x="124062" y="158056"/>
                    <a:pt x="126740" y="156270"/>
                  </a:cubicBezTo>
                  <a:cubicBezTo>
                    <a:pt x="129417" y="154483"/>
                    <a:pt x="132988" y="154483"/>
                    <a:pt x="134773" y="157162"/>
                  </a:cubicBezTo>
                  <a:lnTo>
                    <a:pt x="145483" y="169664"/>
                  </a:lnTo>
                  <a:lnTo>
                    <a:pt x="167797" y="132159"/>
                  </a:lnTo>
                  <a:cubicBezTo>
                    <a:pt x="169581" y="129480"/>
                    <a:pt x="173152" y="128587"/>
                    <a:pt x="175829" y="130373"/>
                  </a:cubicBezTo>
                  <a:cubicBezTo>
                    <a:pt x="178507" y="132159"/>
                    <a:pt x="179399" y="135731"/>
                    <a:pt x="177614" y="138410"/>
                  </a:cubicBezTo>
                  <a:lnTo>
                    <a:pt x="150838" y="183059"/>
                  </a:lnTo>
                  <a:cubicBezTo>
                    <a:pt x="149053" y="183951"/>
                    <a:pt x="147268" y="184845"/>
                    <a:pt x="145483" y="184845"/>
                  </a:cubicBezTo>
                  <a:cubicBezTo>
                    <a:pt x="145483" y="184845"/>
                    <a:pt x="145483" y="184845"/>
                    <a:pt x="145483" y="184845"/>
                  </a:cubicBezTo>
                  <a:close/>
                  <a:moveTo>
                    <a:pt x="295429" y="157162"/>
                  </a:moveTo>
                  <a:lnTo>
                    <a:pt x="266868" y="157162"/>
                  </a:lnTo>
                  <a:cubicBezTo>
                    <a:pt x="264190" y="157162"/>
                    <a:pt x="261513" y="154483"/>
                    <a:pt x="261513" y="151805"/>
                  </a:cubicBezTo>
                  <a:cubicBezTo>
                    <a:pt x="261513" y="149126"/>
                    <a:pt x="264190" y="146447"/>
                    <a:pt x="266868" y="146447"/>
                  </a:cubicBezTo>
                  <a:lnTo>
                    <a:pt x="295429" y="146447"/>
                  </a:lnTo>
                  <a:cubicBezTo>
                    <a:pt x="298106" y="146447"/>
                    <a:pt x="300784" y="149126"/>
                    <a:pt x="300784" y="151805"/>
                  </a:cubicBezTo>
                  <a:cubicBezTo>
                    <a:pt x="301677" y="154483"/>
                    <a:pt x="298999" y="157162"/>
                    <a:pt x="295429" y="157162"/>
                  </a:cubicBezTo>
                  <a:close/>
                  <a:moveTo>
                    <a:pt x="33917" y="157162"/>
                  </a:moveTo>
                  <a:lnTo>
                    <a:pt x="5356" y="157162"/>
                  </a:lnTo>
                  <a:cubicBezTo>
                    <a:pt x="2678" y="157162"/>
                    <a:pt x="0" y="154483"/>
                    <a:pt x="0" y="151805"/>
                  </a:cubicBezTo>
                  <a:cubicBezTo>
                    <a:pt x="0" y="149126"/>
                    <a:pt x="2678" y="146447"/>
                    <a:pt x="5356" y="146447"/>
                  </a:cubicBezTo>
                  <a:lnTo>
                    <a:pt x="33917" y="146447"/>
                  </a:lnTo>
                  <a:cubicBezTo>
                    <a:pt x="36594" y="146447"/>
                    <a:pt x="39272" y="149126"/>
                    <a:pt x="39272" y="151805"/>
                  </a:cubicBezTo>
                  <a:cubicBezTo>
                    <a:pt x="39272" y="154483"/>
                    <a:pt x="36594" y="157162"/>
                    <a:pt x="33917" y="157162"/>
                  </a:cubicBezTo>
                  <a:close/>
                  <a:moveTo>
                    <a:pt x="49982" y="98227"/>
                  </a:moveTo>
                  <a:cubicBezTo>
                    <a:pt x="49089" y="98227"/>
                    <a:pt x="48197" y="98227"/>
                    <a:pt x="47305" y="97333"/>
                  </a:cubicBezTo>
                  <a:lnTo>
                    <a:pt x="23206" y="83046"/>
                  </a:lnTo>
                  <a:cubicBezTo>
                    <a:pt x="20529" y="81260"/>
                    <a:pt x="19636" y="77688"/>
                    <a:pt x="21421" y="75009"/>
                  </a:cubicBezTo>
                  <a:cubicBezTo>
                    <a:pt x="23206" y="72330"/>
                    <a:pt x="26776" y="71438"/>
                    <a:pt x="29454" y="73224"/>
                  </a:cubicBezTo>
                  <a:lnTo>
                    <a:pt x="53552" y="87511"/>
                  </a:lnTo>
                  <a:cubicBezTo>
                    <a:pt x="56230" y="89297"/>
                    <a:pt x="57122" y="92868"/>
                    <a:pt x="55337" y="95548"/>
                  </a:cubicBezTo>
                  <a:cubicBezTo>
                    <a:pt x="53552" y="97333"/>
                    <a:pt x="51767" y="98227"/>
                    <a:pt x="49982" y="98227"/>
                  </a:cubicBezTo>
                  <a:close/>
                  <a:moveTo>
                    <a:pt x="251694" y="98227"/>
                  </a:moveTo>
                  <a:cubicBezTo>
                    <a:pt x="249909" y="98227"/>
                    <a:pt x="248125" y="97333"/>
                    <a:pt x="247232" y="95548"/>
                  </a:cubicBezTo>
                  <a:cubicBezTo>
                    <a:pt x="245447" y="92868"/>
                    <a:pt x="246339" y="89297"/>
                    <a:pt x="249017" y="87511"/>
                  </a:cubicBezTo>
                  <a:lnTo>
                    <a:pt x="273115" y="73224"/>
                  </a:lnTo>
                  <a:cubicBezTo>
                    <a:pt x="275793" y="71438"/>
                    <a:pt x="279363" y="72330"/>
                    <a:pt x="281148" y="75009"/>
                  </a:cubicBezTo>
                  <a:cubicBezTo>
                    <a:pt x="282933" y="77688"/>
                    <a:pt x="282041" y="81260"/>
                    <a:pt x="279363" y="83046"/>
                  </a:cubicBezTo>
                  <a:lnTo>
                    <a:pt x="255265" y="97333"/>
                  </a:lnTo>
                  <a:cubicBezTo>
                    <a:pt x="253480" y="98227"/>
                    <a:pt x="252587" y="98227"/>
                    <a:pt x="251694" y="98227"/>
                  </a:cubicBezTo>
                  <a:close/>
                  <a:moveTo>
                    <a:pt x="208853" y="55364"/>
                  </a:moveTo>
                  <a:cubicBezTo>
                    <a:pt x="207961" y="55364"/>
                    <a:pt x="207068" y="55364"/>
                    <a:pt x="206175" y="54471"/>
                  </a:cubicBezTo>
                  <a:cubicBezTo>
                    <a:pt x="203498" y="52685"/>
                    <a:pt x="202605" y="49113"/>
                    <a:pt x="204390" y="46434"/>
                  </a:cubicBezTo>
                  <a:lnTo>
                    <a:pt x="218671" y="21431"/>
                  </a:lnTo>
                  <a:cubicBezTo>
                    <a:pt x="220456" y="18752"/>
                    <a:pt x="224026" y="17859"/>
                    <a:pt x="226704" y="19645"/>
                  </a:cubicBezTo>
                  <a:cubicBezTo>
                    <a:pt x="229381" y="21431"/>
                    <a:pt x="230274" y="25003"/>
                    <a:pt x="228489" y="27682"/>
                  </a:cubicBezTo>
                  <a:lnTo>
                    <a:pt x="214208" y="52685"/>
                  </a:lnTo>
                  <a:cubicBezTo>
                    <a:pt x="213316" y="54471"/>
                    <a:pt x="211530" y="55364"/>
                    <a:pt x="208853" y="55364"/>
                  </a:cubicBezTo>
                  <a:close/>
                  <a:moveTo>
                    <a:pt x="91931" y="55364"/>
                  </a:moveTo>
                  <a:cubicBezTo>
                    <a:pt x="90146" y="55364"/>
                    <a:pt x="88361" y="54471"/>
                    <a:pt x="87469" y="52685"/>
                  </a:cubicBezTo>
                  <a:lnTo>
                    <a:pt x="73188" y="27682"/>
                  </a:lnTo>
                  <a:cubicBezTo>
                    <a:pt x="71403" y="25003"/>
                    <a:pt x="72295" y="21431"/>
                    <a:pt x="74973" y="19645"/>
                  </a:cubicBezTo>
                  <a:cubicBezTo>
                    <a:pt x="77650" y="17859"/>
                    <a:pt x="81221" y="18752"/>
                    <a:pt x="83006" y="21431"/>
                  </a:cubicBezTo>
                  <a:lnTo>
                    <a:pt x="97286" y="46434"/>
                  </a:lnTo>
                  <a:cubicBezTo>
                    <a:pt x="99071" y="49113"/>
                    <a:pt x="98179" y="52685"/>
                    <a:pt x="95501" y="54471"/>
                  </a:cubicBezTo>
                  <a:cubicBezTo>
                    <a:pt x="94609" y="55364"/>
                    <a:pt x="93716" y="55364"/>
                    <a:pt x="91931" y="55364"/>
                  </a:cubicBezTo>
                  <a:close/>
                  <a:moveTo>
                    <a:pt x="150838" y="39290"/>
                  </a:moveTo>
                  <a:cubicBezTo>
                    <a:pt x="148161" y="39290"/>
                    <a:pt x="145483" y="36612"/>
                    <a:pt x="145483" y="33933"/>
                  </a:cubicBezTo>
                  <a:lnTo>
                    <a:pt x="145483" y="5358"/>
                  </a:lnTo>
                  <a:cubicBezTo>
                    <a:pt x="145483" y="2679"/>
                    <a:pt x="148161" y="0"/>
                    <a:pt x="150838" y="0"/>
                  </a:cubicBezTo>
                  <a:cubicBezTo>
                    <a:pt x="153516" y="0"/>
                    <a:pt x="156193" y="2679"/>
                    <a:pt x="156193" y="5358"/>
                  </a:cubicBezTo>
                  <a:lnTo>
                    <a:pt x="156193" y="33933"/>
                  </a:lnTo>
                  <a:cubicBezTo>
                    <a:pt x="156193" y="37505"/>
                    <a:pt x="153516" y="39290"/>
                    <a:pt x="150838" y="39290"/>
                  </a:cubicBezTo>
                  <a:close/>
                </a:path>
              </a:pathLst>
            </a:custGeom>
            <a:grpFill/>
            <a:ln w="8925" cap="flat">
              <a:noFill/>
              <a:prstDash val="solid"/>
              <a:miter/>
            </a:ln>
          </p:spPr>
          <p:txBody>
            <a:bodyPr rtlCol="0" anchor="ctr"/>
            <a:lstStyle/>
            <a:p>
              <a:endParaRPr lang="en-US" dirty="0">
                <a:solidFill>
                  <a:schemeClr val="bg1"/>
                </a:solidFill>
                <a:latin typeface="Lato Light" panose="020F0302020204030203" pitchFamily="34" charset="77"/>
              </a:endParaRPr>
            </a:p>
          </p:txBody>
        </p:sp>
        <p:sp>
          <p:nvSpPr>
            <p:cNvPr id="31" name="Freeform 30">
              <a:extLst>
                <a:ext uri="{FF2B5EF4-FFF2-40B4-BE49-F238E27FC236}">
                  <a16:creationId xmlns:a16="http://schemas.microsoft.com/office/drawing/2014/main" id="{8B8F6E8B-4EDF-AF53-542E-8814B27546DC}"/>
                </a:ext>
              </a:extLst>
            </p:cNvPr>
            <p:cNvSpPr/>
            <p:nvPr/>
          </p:nvSpPr>
          <p:spPr>
            <a:xfrm>
              <a:off x="8415693" y="4997545"/>
              <a:ext cx="331798" cy="315618"/>
            </a:xfrm>
            <a:custGeom>
              <a:avLst/>
              <a:gdLst>
                <a:gd name="connsiteX0" fmla="*/ 239199 w 331798"/>
                <a:gd name="connsiteY0" fmla="*/ 315619 h 315618"/>
                <a:gd name="connsiteX1" fmla="*/ 233843 w 331798"/>
                <a:gd name="connsiteY1" fmla="*/ 310261 h 315618"/>
                <a:gd name="connsiteX2" fmla="*/ 233843 w 331798"/>
                <a:gd name="connsiteY2" fmla="*/ 269184 h 315618"/>
                <a:gd name="connsiteX3" fmla="*/ 218671 w 331798"/>
                <a:gd name="connsiteY3" fmla="*/ 269184 h 315618"/>
                <a:gd name="connsiteX4" fmla="*/ 213315 w 331798"/>
                <a:gd name="connsiteY4" fmla="*/ 263827 h 315618"/>
                <a:gd name="connsiteX5" fmla="*/ 218671 w 331798"/>
                <a:gd name="connsiteY5" fmla="*/ 258469 h 315618"/>
                <a:gd name="connsiteX6" fmla="*/ 275792 w 331798"/>
                <a:gd name="connsiteY6" fmla="*/ 258469 h 315618"/>
                <a:gd name="connsiteX7" fmla="*/ 287395 w 331798"/>
                <a:gd name="connsiteY7" fmla="*/ 246860 h 315618"/>
                <a:gd name="connsiteX8" fmla="*/ 287395 w 331798"/>
                <a:gd name="connsiteY8" fmla="*/ 191496 h 315618"/>
                <a:gd name="connsiteX9" fmla="*/ 292751 w 331798"/>
                <a:gd name="connsiteY9" fmla="*/ 186138 h 315618"/>
                <a:gd name="connsiteX10" fmla="*/ 316849 w 331798"/>
                <a:gd name="connsiteY10" fmla="*/ 186138 h 315618"/>
                <a:gd name="connsiteX11" fmla="*/ 281148 w 331798"/>
                <a:gd name="connsiteY11" fmla="*/ 113808 h 315618"/>
                <a:gd name="connsiteX12" fmla="*/ 280255 w 331798"/>
                <a:gd name="connsiteY12" fmla="*/ 110236 h 315618"/>
                <a:gd name="connsiteX13" fmla="*/ 254372 w 331798"/>
                <a:gd name="connsiteY13" fmla="*/ 36120 h 315618"/>
                <a:gd name="connsiteX14" fmla="*/ 124062 w 331798"/>
                <a:gd name="connsiteY14" fmla="*/ 16474 h 315618"/>
                <a:gd name="connsiteX15" fmla="*/ 117814 w 331798"/>
                <a:gd name="connsiteY15" fmla="*/ 12009 h 315618"/>
                <a:gd name="connsiteX16" fmla="*/ 122277 w 331798"/>
                <a:gd name="connsiteY16" fmla="*/ 5758 h 315618"/>
                <a:gd name="connsiteX17" fmla="*/ 262404 w 331798"/>
                <a:gd name="connsiteY17" fmla="*/ 28083 h 315618"/>
                <a:gd name="connsiteX18" fmla="*/ 291858 w 331798"/>
                <a:gd name="connsiteY18" fmla="*/ 110236 h 315618"/>
                <a:gd name="connsiteX19" fmla="*/ 331130 w 331798"/>
                <a:gd name="connsiteY19" fmla="*/ 188817 h 315618"/>
                <a:gd name="connsiteX20" fmla="*/ 331130 w 331798"/>
                <a:gd name="connsiteY20" fmla="*/ 194175 h 315618"/>
                <a:gd name="connsiteX21" fmla="*/ 326667 w 331798"/>
                <a:gd name="connsiteY21" fmla="*/ 196854 h 315618"/>
                <a:gd name="connsiteX22" fmla="*/ 298999 w 331798"/>
                <a:gd name="connsiteY22" fmla="*/ 196854 h 315618"/>
                <a:gd name="connsiteX23" fmla="*/ 298999 w 331798"/>
                <a:gd name="connsiteY23" fmla="*/ 246860 h 315618"/>
                <a:gd name="connsiteX24" fmla="*/ 275792 w 331798"/>
                <a:gd name="connsiteY24" fmla="*/ 270078 h 315618"/>
                <a:gd name="connsiteX25" fmla="*/ 244554 w 331798"/>
                <a:gd name="connsiteY25" fmla="*/ 270078 h 315618"/>
                <a:gd name="connsiteX26" fmla="*/ 244554 w 331798"/>
                <a:gd name="connsiteY26" fmla="*/ 311154 h 315618"/>
                <a:gd name="connsiteX27" fmla="*/ 239199 w 331798"/>
                <a:gd name="connsiteY27" fmla="*/ 315619 h 315618"/>
                <a:gd name="connsiteX28" fmla="*/ 91038 w 331798"/>
                <a:gd name="connsiteY28" fmla="*/ 315619 h 315618"/>
                <a:gd name="connsiteX29" fmla="*/ 85683 w 331798"/>
                <a:gd name="connsiteY29" fmla="*/ 310261 h 315618"/>
                <a:gd name="connsiteX30" fmla="*/ 85683 w 331798"/>
                <a:gd name="connsiteY30" fmla="*/ 262041 h 315618"/>
                <a:gd name="connsiteX31" fmla="*/ 70510 w 331798"/>
                <a:gd name="connsiteY31" fmla="*/ 229001 h 315618"/>
                <a:gd name="connsiteX32" fmla="*/ 73187 w 331798"/>
                <a:gd name="connsiteY32" fmla="*/ 221857 h 315618"/>
                <a:gd name="connsiteX33" fmla="*/ 80328 w 331798"/>
                <a:gd name="connsiteY33" fmla="*/ 224536 h 315618"/>
                <a:gd name="connsiteX34" fmla="*/ 96393 w 331798"/>
                <a:gd name="connsiteY34" fmla="*/ 258469 h 315618"/>
                <a:gd name="connsiteX35" fmla="*/ 97286 w 331798"/>
                <a:gd name="connsiteY35" fmla="*/ 261148 h 315618"/>
                <a:gd name="connsiteX36" fmla="*/ 97286 w 331798"/>
                <a:gd name="connsiteY36" fmla="*/ 310261 h 315618"/>
                <a:gd name="connsiteX37" fmla="*/ 91038 w 331798"/>
                <a:gd name="connsiteY37" fmla="*/ 315619 h 315618"/>
                <a:gd name="connsiteX38" fmla="*/ 106211 w 331798"/>
                <a:gd name="connsiteY38" fmla="*/ 211141 h 315618"/>
                <a:gd name="connsiteX39" fmla="*/ 83898 w 331798"/>
                <a:gd name="connsiteY39" fmla="*/ 211141 h 315618"/>
                <a:gd name="connsiteX40" fmla="*/ 78543 w 331798"/>
                <a:gd name="connsiteY40" fmla="*/ 207570 h 315618"/>
                <a:gd name="connsiteX41" fmla="*/ 69617 w 331798"/>
                <a:gd name="connsiteY41" fmla="*/ 184352 h 315618"/>
                <a:gd name="connsiteX42" fmla="*/ 65155 w 331798"/>
                <a:gd name="connsiteY42" fmla="*/ 182566 h 315618"/>
                <a:gd name="connsiteX43" fmla="*/ 41949 w 331798"/>
                <a:gd name="connsiteY43" fmla="*/ 192389 h 315618"/>
                <a:gd name="connsiteX44" fmla="*/ 35701 w 331798"/>
                <a:gd name="connsiteY44" fmla="*/ 191496 h 315618"/>
                <a:gd name="connsiteX45" fmla="*/ 19635 w 331798"/>
                <a:gd name="connsiteY45" fmla="*/ 175423 h 315618"/>
                <a:gd name="connsiteX46" fmla="*/ 18743 w 331798"/>
                <a:gd name="connsiteY46" fmla="*/ 169172 h 315618"/>
                <a:gd name="connsiteX47" fmla="*/ 28561 w 331798"/>
                <a:gd name="connsiteY47" fmla="*/ 145955 h 315618"/>
                <a:gd name="connsiteX48" fmla="*/ 26776 w 331798"/>
                <a:gd name="connsiteY48" fmla="*/ 141490 h 315618"/>
                <a:gd name="connsiteX49" fmla="*/ 3570 w 331798"/>
                <a:gd name="connsiteY49" fmla="*/ 132560 h 315618"/>
                <a:gd name="connsiteX50" fmla="*/ 0 w 331798"/>
                <a:gd name="connsiteY50" fmla="*/ 127203 h 315618"/>
                <a:gd name="connsiteX51" fmla="*/ 0 w 331798"/>
                <a:gd name="connsiteY51" fmla="*/ 104878 h 315618"/>
                <a:gd name="connsiteX52" fmla="*/ 3570 w 331798"/>
                <a:gd name="connsiteY52" fmla="*/ 99520 h 315618"/>
                <a:gd name="connsiteX53" fmla="*/ 26776 w 331798"/>
                <a:gd name="connsiteY53" fmla="*/ 90590 h 315618"/>
                <a:gd name="connsiteX54" fmla="*/ 28561 w 331798"/>
                <a:gd name="connsiteY54" fmla="*/ 86126 h 315618"/>
                <a:gd name="connsiteX55" fmla="*/ 18743 w 331798"/>
                <a:gd name="connsiteY55" fmla="*/ 62909 h 315618"/>
                <a:gd name="connsiteX56" fmla="*/ 19635 w 331798"/>
                <a:gd name="connsiteY56" fmla="*/ 56658 h 315618"/>
                <a:gd name="connsiteX57" fmla="*/ 35701 w 331798"/>
                <a:gd name="connsiteY57" fmla="*/ 40584 h 315618"/>
                <a:gd name="connsiteX58" fmla="*/ 41949 w 331798"/>
                <a:gd name="connsiteY58" fmla="*/ 39691 h 315618"/>
                <a:gd name="connsiteX59" fmla="*/ 65155 w 331798"/>
                <a:gd name="connsiteY59" fmla="*/ 49514 h 315618"/>
                <a:gd name="connsiteX60" fmla="*/ 69617 w 331798"/>
                <a:gd name="connsiteY60" fmla="*/ 47728 h 315618"/>
                <a:gd name="connsiteX61" fmla="*/ 78543 w 331798"/>
                <a:gd name="connsiteY61" fmla="*/ 24511 h 315618"/>
                <a:gd name="connsiteX62" fmla="*/ 83898 w 331798"/>
                <a:gd name="connsiteY62" fmla="*/ 20939 h 315618"/>
                <a:gd name="connsiteX63" fmla="*/ 106211 w 331798"/>
                <a:gd name="connsiteY63" fmla="*/ 20939 h 315618"/>
                <a:gd name="connsiteX64" fmla="*/ 111567 w 331798"/>
                <a:gd name="connsiteY64" fmla="*/ 24511 h 315618"/>
                <a:gd name="connsiteX65" fmla="*/ 120492 w 331798"/>
                <a:gd name="connsiteY65" fmla="*/ 47728 h 315618"/>
                <a:gd name="connsiteX66" fmla="*/ 124955 w 331798"/>
                <a:gd name="connsiteY66" fmla="*/ 49514 h 315618"/>
                <a:gd name="connsiteX67" fmla="*/ 148160 w 331798"/>
                <a:gd name="connsiteY67" fmla="*/ 39691 h 315618"/>
                <a:gd name="connsiteX68" fmla="*/ 154408 w 331798"/>
                <a:gd name="connsiteY68" fmla="*/ 40584 h 315618"/>
                <a:gd name="connsiteX69" fmla="*/ 170474 w 331798"/>
                <a:gd name="connsiteY69" fmla="*/ 56658 h 315618"/>
                <a:gd name="connsiteX70" fmla="*/ 171366 w 331798"/>
                <a:gd name="connsiteY70" fmla="*/ 62909 h 315618"/>
                <a:gd name="connsiteX71" fmla="*/ 161548 w 331798"/>
                <a:gd name="connsiteY71" fmla="*/ 86126 h 315618"/>
                <a:gd name="connsiteX72" fmla="*/ 163333 w 331798"/>
                <a:gd name="connsiteY72" fmla="*/ 90590 h 315618"/>
                <a:gd name="connsiteX73" fmla="*/ 186539 w 331798"/>
                <a:gd name="connsiteY73" fmla="*/ 99520 h 315618"/>
                <a:gd name="connsiteX74" fmla="*/ 190109 w 331798"/>
                <a:gd name="connsiteY74" fmla="*/ 104878 h 315618"/>
                <a:gd name="connsiteX75" fmla="*/ 190109 w 331798"/>
                <a:gd name="connsiteY75" fmla="*/ 127203 h 315618"/>
                <a:gd name="connsiteX76" fmla="*/ 186539 w 331798"/>
                <a:gd name="connsiteY76" fmla="*/ 132560 h 315618"/>
                <a:gd name="connsiteX77" fmla="*/ 163333 w 331798"/>
                <a:gd name="connsiteY77" fmla="*/ 141490 h 315618"/>
                <a:gd name="connsiteX78" fmla="*/ 161548 w 331798"/>
                <a:gd name="connsiteY78" fmla="*/ 145955 h 315618"/>
                <a:gd name="connsiteX79" fmla="*/ 171366 w 331798"/>
                <a:gd name="connsiteY79" fmla="*/ 169172 h 315618"/>
                <a:gd name="connsiteX80" fmla="*/ 170474 w 331798"/>
                <a:gd name="connsiteY80" fmla="*/ 175423 h 315618"/>
                <a:gd name="connsiteX81" fmla="*/ 154408 w 331798"/>
                <a:gd name="connsiteY81" fmla="*/ 191496 h 315618"/>
                <a:gd name="connsiteX82" fmla="*/ 148160 w 331798"/>
                <a:gd name="connsiteY82" fmla="*/ 192389 h 315618"/>
                <a:gd name="connsiteX83" fmla="*/ 124955 w 331798"/>
                <a:gd name="connsiteY83" fmla="*/ 182566 h 315618"/>
                <a:gd name="connsiteX84" fmla="*/ 120492 w 331798"/>
                <a:gd name="connsiteY84" fmla="*/ 184352 h 315618"/>
                <a:gd name="connsiteX85" fmla="*/ 111567 w 331798"/>
                <a:gd name="connsiteY85" fmla="*/ 207570 h 315618"/>
                <a:gd name="connsiteX86" fmla="*/ 106211 w 331798"/>
                <a:gd name="connsiteY86" fmla="*/ 211141 h 315618"/>
                <a:gd name="connsiteX87" fmla="*/ 87468 w 331798"/>
                <a:gd name="connsiteY87" fmla="*/ 199533 h 315618"/>
                <a:gd name="connsiteX88" fmla="*/ 102641 w 331798"/>
                <a:gd name="connsiteY88" fmla="*/ 199533 h 315618"/>
                <a:gd name="connsiteX89" fmla="*/ 111567 w 331798"/>
                <a:gd name="connsiteY89" fmla="*/ 177209 h 315618"/>
                <a:gd name="connsiteX90" fmla="*/ 115136 w 331798"/>
                <a:gd name="connsiteY90" fmla="*/ 173636 h 315618"/>
                <a:gd name="connsiteX91" fmla="*/ 123169 w 331798"/>
                <a:gd name="connsiteY91" fmla="*/ 170065 h 315618"/>
                <a:gd name="connsiteX92" fmla="*/ 127632 w 331798"/>
                <a:gd name="connsiteY92" fmla="*/ 170065 h 315618"/>
                <a:gd name="connsiteX93" fmla="*/ 149053 w 331798"/>
                <a:gd name="connsiteY93" fmla="*/ 179887 h 315618"/>
                <a:gd name="connsiteX94" fmla="*/ 159763 w 331798"/>
                <a:gd name="connsiteY94" fmla="*/ 169172 h 315618"/>
                <a:gd name="connsiteX95" fmla="*/ 149945 w 331798"/>
                <a:gd name="connsiteY95" fmla="*/ 147741 h 315618"/>
                <a:gd name="connsiteX96" fmla="*/ 149945 w 331798"/>
                <a:gd name="connsiteY96" fmla="*/ 143276 h 315618"/>
                <a:gd name="connsiteX97" fmla="*/ 153515 w 331798"/>
                <a:gd name="connsiteY97" fmla="*/ 135239 h 315618"/>
                <a:gd name="connsiteX98" fmla="*/ 157086 w 331798"/>
                <a:gd name="connsiteY98" fmla="*/ 131667 h 315618"/>
                <a:gd name="connsiteX99" fmla="*/ 179399 w 331798"/>
                <a:gd name="connsiteY99" fmla="*/ 122738 h 315618"/>
                <a:gd name="connsiteX100" fmla="*/ 179399 w 331798"/>
                <a:gd name="connsiteY100" fmla="*/ 107557 h 315618"/>
                <a:gd name="connsiteX101" fmla="*/ 157086 w 331798"/>
                <a:gd name="connsiteY101" fmla="*/ 98627 h 315618"/>
                <a:gd name="connsiteX102" fmla="*/ 153515 w 331798"/>
                <a:gd name="connsiteY102" fmla="*/ 95055 h 315618"/>
                <a:gd name="connsiteX103" fmla="*/ 149945 w 331798"/>
                <a:gd name="connsiteY103" fmla="*/ 87019 h 315618"/>
                <a:gd name="connsiteX104" fmla="*/ 149945 w 331798"/>
                <a:gd name="connsiteY104" fmla="*/ 82554 h 315618"/>
                <a:gd name="connsiteX105" fmla="*/ 159763 w 331798"/>
                <a:gd name="connsiteY105" fmla="*/ 61123 h 315618"/>
                <a:gd name="connsiteX106" fmla="*/ 149053 w 331798"/>
                <a:gd name="connsiteY106" fmla="*/ 50407 h 315618"/>
                <a:gd name="connsiteX107" fmla="*/ 127632 w 331798"/>
                <a:gd name="connsiteY107" fmla="*/ 60230 h 315618"/>
                <a:gd name="connsiteX108" fmla="*/ 123169 w 331798"/>
                <a:gd name="connsiteY108" fmla="*/ 60230 h 315618"/>
                <a:gd name="connsiteX109" fmla="*/ 115136 w 331798"/>
                <a:gd name="connsiteY109" fmla="*/ 56658 h 315618"/>
                <a:gd name="connsiteX110" fmla="*/ 111567 w 331798"/>
                <a:gd name="connsiteY110" fmla="*/ 53086 h 315618"/>
                <a:gd name="connsiteX111" fmla="*/ 102641 w 331798"/>
                <a:gd name="connsiteY111" fmla="*/ 30761 h 315618"/>
                <a:gd name="connsiteX112" fmla="*/ 87468 w 331798"/>
                <a:gd name="connsiteY112" fmla="*/ 30761 h 315618"/>
                <a:gd name="connsiteX113" fmla="*/ 78543 w 331798"/>
                <a:gd name="connsiteY113" fmla="*/ 53086 h 315618"/>
                <a:gd name="connsiteX114" fmla="*/ 74972 w 331798"/>
                <a:gd name="connsiteY114" fmla="*/ 56658 h 315618"/>
                <a:gd name="connsiteX115" fmla="*/ 66940 w 331798"/>
                <a:gd name="connsiteY115" fmla="*/ 60230 h 315618"/>
                <a:gd name="connsiteX116" fmla="*/ 62477 w 331798"/>
                <a:gd name="connsiteY116" fmla="*/ 60230 h 315618"/>
                <a:gd name="connsiteX117" fmla="*/ 41056 w 331798"/>
                <a:gd name="connsiteY117" fmla="*/ 50407 h 315618"/>
                <a:gd name="connsiteX118" fmla="*/ 30346 w 331798"/>
                <a:gd name="connsiteY118" fmla="*/ 61123 h 315618"/>
                <a:gd name="connsiteX119" fmla="*/ 40164 w 331798"/>
                <a:gd name="connsiteY119" fmla="*/ 82554 h 315618"/>
                <a:gd name="connsiteX120" fmla="*/ 40164 w 331798"/>
                <a:gd name="connsiteY120" fmla="*/ 87019 h 315618"/>
                <a:gd name="connsiteX121" fmla="*/ 36594 w 331798"/>
                <a:gd name="connsiteY121" fmla="*/ 95055 h 315618"/>
                <a:gd name="connsiteX122" fmla="*/ 33023 w 331798"/>
                <a:gd name="connsiteY122" fmla="*/ 98627 h 315618"/>
                <a:gd name="connsiteX123" fmla="*/ 10710 w 331798"/>
                <a:gd name="connsiteY123" fmla="*/ 107557 h 315618"/>
                <a:gd name="connsiteX124" fmla="*/ 10710 w 331798"/>
                <a:gd name="connsiteY124" fmla="*/ 122738 h 315618"/>
                <a:gd name="connsiteX125" fmla="*/ 33023 w 331798"/>
                <a:gd name="connsiteY125" fmla="*/ 131667 h 315618"/>
                <a:gd name="connsiteX126" fmla="*/ 36594 w 331798"/>
                <a:gd name="connsiteY126" fmla="*/ 135239 h 315618"/>
                <a:gd name="connsiteX127" fmla="*/ 40164 w 331798"/>
                <a:gd name="connsiteY127" fmla="*/ 143276 h 315618"/>
                <a:gd name="connsiteX128" fmla="*/ 40164 w 331798"/>
                <a:gd name="connsiteY128" fmla="*/ 147741 h 315618"/>
                <a:gd name="connsiteX129" fmla="*/ 30346 w 331798"/>
                <a:gd name="connsiteY129" fmla="*/ 169172 h 315618"/>
                <a:gd name="connsiteX130" fmla="*/ 41056 w 331798"/>
                <a:gd name="connsiteY130" fmla="*/ 179887 h 315618"/>
                <a:gd name="connsiteX131" fmla="*/ 62477 w 331798"/>
                <a:gd name="connsiteY131" fmla="*/ 170065 h 315618"/>
                <a:gd name="connsiteX132" fmla="*/ 66940 w 331798"/>
                <a:gd name="connsiteY132" fmla="*/ 170065 h 315618"/>
                <a:gd name="connsiteX133" fmla="*/ 74972 w 331798"/>
                <a:gd name="connsiteY133" fmla="*/ 173636 h 315618"/>
                <a:gd name="connsiteX134" fmla="*/ 78543 w 331798"/>
                <a:gd name="connsiteY134" fmla="*/ 177209 h 315618"/>
                <a:gd name="connsiteX135" fmla="*/ 87468 w 331798"/>
                <a:gd name="connsiteY135" fmla="*/ 199533 h 315618"/>
                <a:gd name="connsiteX136" fmla="*/ 184754 w 331798"/>
                <a:gd name="connsiteY136" fmla="*/ 126309 h 315618"/>
                <a:gd name="connsiteX137" fmla="*/ 184754 w 331798"/>
                <a:gd name="connsiteY137" fmla="*/ 126309 h 315618"/>
                <a:gd name="connsiteX138" fmla="*/ 184754 w 331798"/>
                <a:gd name="connsiteY138" fmla="*/ 126309 h 315618"/>
                <a:gd name="connsiteX139" fmla="*/ 94608 w 331798"/>
                <a:gd name="connsiteY139" fmla="*/ 158456 h 315618"/>
                <a:gd name="connsiteX140" fmla="*/ 50874 w 331798"/>
                <a:gd name="connsiteY140" fmla="*/ 114701 h 315618"/>
                <a:gd name="connsiteX141" fmla="*/ 94608 w 331798"/>
                <a:gd name="connsiteY141" fmla="*/ 70945 h 315618"/>
                <a:gd name="connsiteX142" fmla="*/ 138343 w 331798"/>
                <a:gd name="connsiteY142" fmla="*/ 114701 h 315618"/>
                <a:gd name="connsiteX143" fmla="*/ 94608 w 331798"/>
                <a:gd name="connsiteY143" fmla="*/ 158456 h 315618"/>
                <a:gd name="connsiteX144" fmla="*/ 94608 w 331798"/>
                <a:gd name="connsiteY144" fmla="*/ 83447 h 315618"/>
                <a:gd name="connsiteX145" fmla="*/ 62477 w 331798"/>
                <a:gd name="connsiteY145" fmla="*/ 115594 h 315618"/>
                <a:gd name="connsiteX146" fmla="*/ 94608 w 331798"/>
                <a:gd name="connsiteY146" fmla="*/ 147741 h 315618"/>
                <a:gd name="connsiteX147" fmla="*/ 126739 w 331798"/>
                <a:gd name="connsiteY147" fmla="*/ 115594 h 315618"/>
                <a:gd name="connsiteX148" fmla="*/ 94608 w 331798"/>
                <a:gd name="connsiteY148" fmla="*/ 83447 h 315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Lst>
              <a:rect l="l" t="t" r="r" b="b"/>
              <a:pathLst>
                <a:path w="331798" h="315618">
                  <a:moveTo>
                    <a:pt x="239199" y="315619"/>
                  </a:moveTo>
                  <a:cubicBezTo>
                    <a:pt x="236521" y="315619"/>
                    <a:pt x="233843" y="312940"/>
                    <a:pt x="233843" y="310261"/>
                  </a:cubicBezTo>
                  <a:lnTo>
                    <a:pt x="233843" y="269184"/>
                  </a:lnTo>
                  <a:lnTo>
                    <a:pt x="218671" y="269184"/>
                  </a:lnTo>
                  <a:cubicBezTo>
                    <a:pt x="215993" y="269184"/>
                    <a:pt x="213315" y="266505"/>
                    <a:pt x="213315" y="263827"/>
                  </a:cubicBezTo>
                  <a:cubicBezTo>
                    <a:pt x="213315" y="261148"/>
                    <a:pt x="215993" y="258469"/>
                    <a:pt x="218671" y="258469"/>
                  </a:cubicBezTo>
                  <a:lnTo>
                    <a:pt x="275792" y="258469"/>
                  </a:lnTo>
                  <a:cubicBezTo>
                    <a:pt x="282040" y="258469"/>
                    <a:pt x="287395" y="253111"/>
                    <a:pt x="287395" y="246860"/>
                  </a:cubicBezTo>
                  <a:lnTo>
                    <a:pt x="287395" y="191496"/>
                  </a:lnTo>
                  <a:cubicBezTo>
                    <a:pt x="287395" y="188817"/>
                    <a:pt x="290073" y="186138"/>
                    <a:pt x="292751" y="186138"/>
                  </a:cubicBezTo>
                  <a:lnTo>
                    <a:pt x="316849" y="186138"/>
                  </a:lnTo>
                  <a:lnTo>
                    <a:pt x="281148" y="113808"/>
                  </a:lnTo>
                  <a:cubicBezTo>
                    <a:pt x="280255" y="112915"/>
                    <a:pt x="280255" y="112022"/>
                    <a:pt x="280255" y="110236"/>
                  </a:cubicBezTo>
                  <a:cubicBezTo>
                    <a:pt x="280255" y="109343"/>
                    <a:pt x="285611" y="64695"/>
                    <a:pt x="254372" y="36120"/>
                  </a:cubicBezTo>
                  <a:cubicBezTo>
                    <a:pt x="228488" y="12009"/>
                    <a:pt x="184754" y="4866"/>
                    <a:pt x="124062" y="16474"/>
                  </a:cubicBezTo>
                  <a:cubicBezTo>
                    <a:pt x="120492" y="17367"/>
                    <a:pt x="117814" y="14688"/>
                    <a:pt x="117814" y="12009"/>
                  </a:cubicBezTo>
                  <a:cubicBezTo>
                    <a:pt x="116922" y="9331"/>
                    <a:pt x="119599" y="5758"/>
                    <a:pt x="122277" y="5758"/>
                  </a:cubicBezTo>
                  <a:cubicBezTo>
                    <a:pt x="186539" y="-6743"/>
                    <a:pt x="233843" y="1294"/>
                    <a:pt x="262404" y="28083"/>
                  </a:cubicBezTo>
                  <a:cubicBezTo>
                    <a:pt x="294536" y="57551"/>
                    <a:pt x="292751" y="100413"/>
                    <a:pt x="291858" y="110236"/>
                  </a:cubicBezTo>
                  <a:lnTo>
                    <a:pt x="331130" y="188817"/>
                  </a:lnTo>
                  <a:cubicBezTo>
                    <a:pt x="332022" y="190603"/>
                    <a:pt x="332022" y="192389"/>
                    <a:pt x="331130" y="194175"/>
                  </a:cubicBezTo>
                  <a:cubicBezTo>
                    <a:pt x="330237" y="195961"/>
                    <a:pt x="328452" y="196854"/>
                    <a:pt x="326667" y="196854"/>
                  </a:cubicBezTo>
                  <a:lnTo>
                    <a:pt x="298999" y="196854"/>
                  </a:lnTo>
                  <a:lnTo>
                    <a:pt x="298999" y="246860"/>
                  </a:lnTo>
                  <a:cubicBezTo>
                    <a:pt x="298999" y="259362"/>
                    <a:pt x="288288" y="270078"/>
                    <a:pt x="275792" y="270078"/>
                  </a:cubicBezTo>
                  <a:lnTo>
                    <a:pt x="244554" y="270078"/>
                  </a:lnTo>
                  <a:lnTo>
                    <a:pt x="244554" y="311154"/>
                  </a:lnTo>
                  <a:cubicBezTo>
                    <a:pt x="244554" y="312940"/>
                    <a:pt x="241876" y="315619"/>
                    <a:pt x="239199" y="315619"/>
                  </a:cubicBezTo>
                  <a:close/>
                  <a:moveTo>
                    <a:pt x="91038" y="315619"/>
                  </a:moveTo>
                  <a:cubicBezTo>
                    <a:pt x="88360" y="315619"/>
                    <a:pt x="85683" y="312940"/>
                    <a:pt x="85683" y="310261"/>
                  </a:cubicBezTo>
                  <a:lnTo>
                    <a:pt x="85683" y="262041"/>
                  </a:lnTo>
                  <a:lnTo>
                    <a:pt x="70510" y="229001"/>
                  </a:lnTo>
                  <a:cubicBezTo>
                    <a:pt x="69617" y="226322"/>
                    <a:pt x="70510" y="222750"/>
                    <a:pt x="73187" y="221857"/>
                  </a:cubicBezTo>
                  <a:cubicBezTo>
                    <a:pt x="75865" y="220964"/>
                    <a:pt x="79435" y="221857"/>
                    <a:pt x="80328" y="224536"/>
                  </a:cubicBezTo>
                  <a:lnTo>
                    <a:pt x="96393" y="258469"/>
                  </a:lnTo>
                  <a:cubicBezTo>
                    <a:pt x="96393" y="259362"/>
                    <a:pt x="97286" y="260255"/>
                    <a:pt x="97286" y="261148"/>
                  </a:cubicBezTo>
                  <a:lnTo>
                    <a:pt x="97286" y="310261"/>
                  </a:lnTo>
                  <a:cubicBezTo>
                    <a:pt x="97286" y="312940"/>
                    <a:pt x="94608" y="315619"/>
                    <a:pt x="91038" y="315619"/>
                  </a:cubicBezTo>
                  <a:close/>
                  <a:moveTo>
                    <a:pt x="106211" y="211141"/>
                  </a:moveTo>
                  <a:lnTo>
                    <a:pt x="83898" y="211141"/>
                  </a:lnTo>
                  <a:cubicBezTo>
                    <a:pt x="81220" y="211141"/>
                    <a:pt x="79435" y="209355"/>
                    <a:pt x="78543" y="207570"/>
                  </a:cubicBezTo>
                  <a:lnTo>
                    <a:pt x="69617" y="184352"/>
                  </a:lnTo>
                  <a:cubicBezTo>
                    <a:pt x="67832" y="183459"/>
                    <a:pt x="66047" y="183459"/>
                    <a:pt x="65155" y="182566"/>
                  </a:cubicBezTo>
                  <a:lnTo>
                    <a:pt x="41949" y="192389"/>
                  </a:lnTo>
                  <a:cubicBezTo>
                    <a:pt x="40164" y="193282"/>
                    <a:pt x="37486" y="192389"/>
                    <a:pt x="35701" y="191496"/>
                  </a:cubicBezTo>
                  <a:lnTo>
                    <a:pt x="19635" y="175423"/>
                  </a:lnTo>
                  <a:cubicBezTo>
                    <a:pt x="17851" y="173636"/>
                    <a:pt x="17851" y="170958"/>
                    <a:pt x="18743" y="169172"/>
                  </a:cubicBezTo>
                  <a:lnTo>
                    <a:pt x="28561" y="145955"/>
                  </a:lnTo>
                  <a:cubicBezTo>
                    <a:pt x="27668" y="144169"/>
                    <a:pt x="26776" y="142383"/>
                    <a:pt x="26776" y="141490"/>
                  </a:cubicBezTo>
                  <a:lnTo>
                    <a:pt x="3570" y="132560"/>
                  </a:lnTo>
                  <a:cubicBezTo>
                    <a:pt x="1785" y="131667"/>
                    <a:pt x="0" y="129881"/>
                    <a:pt x="0" y="127203"/>
                  </a:cubicBezTo>
                  <a:lnTo>
                    <a:pt x="0" y="104878"/>
                  </a:lnTo>
                  <a:cubicBezTo>
                    <a:pt x="0" y="102199"/>
                    <a:pt x="1785" y="100413"/>
                    <a:pt x="3570" y="99520"/>
                  </a:cubicBezTo>
                  <a:lnTo>
                    <a:pt x="26776" y="90590"/>
                  </a:lnTo>
                  <a:cubicBezTo>
                    <a:pt x="27668" y="88804"/>
                    <a:pt x="27668" y="87019"/>
                    <a:pt x="28561" y="86126"/>
                  </a:cubicBezTo>
                  <a:lnTo>
                    <a:pt x="18743" y="62909"/>
                  </a:lnTo>
                  <a:cubicBezTo>
                    <a:pt x="17851" y="61123"/>
                    <a:pt x="17851" y="58444"/>
                    <a:pt x="19635" y="56658"/>
                  </a:cubicBezTo>
                  <a:lnTo>
                    <a:pt x="35701" y="40584"/>
                  </a:lnTo>
                  <a:cubicBezTo>
                    <a:pt x="37486" y="38798"/>
                    <a:pt x="40164" y="38798"/>
                    <a:pt x="41949" y="39691"/>
                  </a:cubicBezTo>
                  <a:lnTo>
                    <a:pt x="65155" y="49514"/>
                  </a:lnTo>
                  <a:cubicBezTo>
                    <a:pt x="66940" y="48621"/>
                    <a:pt x="67832" y="47728"/>
                    <a:pt x="69617" y="47728"/>
                  </a:cubicBezTo>
                  <a:lnTo>
                    <a:pt x="78543" y="24511"/>
                  </a:lnTo>
                  <a:cubicBezTo>
                    <a:pt x="79435" y="22725"/>
                    <a:pt x="81220" y="20939"/>
                    <a:pt x="83898" y="20939"/>
                  </a:cubicBezTo>
                  <a:lnTo>
                    <a:pt x="106211" y="20939"/>
                  </a:lnTo>
                  <a:cubicBezTo>
                    <a:pt x="108889" y="20939"/>
                    <a:pt x="110674" y="22725"/>
                    <a:pt x="111567" y="24511"/>
                  </a:cubicBezTo>
                  <a:lnTo>
                    <a:pt x="120492" y="47728"/>
                  </a:lnTo>
                  <a:cubicBezTo>
                    <a:pt x="122277" y="48621"/>
                    <a:pt x="124062" y="48621"/>
                    <a:pt x="124955" y="49514"/>
                  </a:cubicBezTo>
                  <a:lnTo>
                    <a:pt x="148160" y="39691"/>
                  </a:lnTo>
                  <a:cubicBezTo>
                    <a:pt x="149945" y="38798"/>
                    <a:pt x="152623" y="38798"/>
                    <a:pt x="154408" y="40584"/>
                  </a:cubicBezTo>
                  <a:lnTo>
                    <a:pt x="170474" y="56658"/>
                  </a:lnTo>
                  <a:cubicBezTo>
                    <a:pt x="172259" y="58444"/>
                    <a:pt x="172259" y="61123"/>
                    <a:pt x="171366" y="62909"/>
                  </a:cubicBezTo>
                  <a:lnTo>
                    <a:pt x="161548" y="86126"/>
                  </a:lnTo>
                  <a:cubicBezTo>
                    <a:pt x="162441" y="87912"/>
                    <a:pt x="163333" y="89698"/>
                    <a:pt x="163333" y="90590"/>
                  </a:cubicBezTo>
                  <a:lnTo>
                    <a:pt x="186539" y="99520"/>
                  </a:lnTo>
                  <a:cubicBezTo>
                    <a:pt x="188324" y="100413"/>
                    <a:pt x="190109" y="102199"/>
                    <a:pt x="190109" y="104878"/>
                  </a:cubicBezTo>
                  <a:lnTo>
                    <a:pt x="190109" y="127203"/>
                  </a:lnTo>
                  <a:cubicBezTo>
                    <a:pt x="190109" y="129881"/>
                    <a:pt x="188324" y="131667"/>
                    <a:pt x="186539" y="132560"/>
                  </a:cubicBezTo>
                  <a:lnTo>
                    <a:pt x="163333" y="141490"/>
                  </a:lnTo>
                  <a:cubicBezTo>
                    <a:pt x="162441" y="143276"/>
                    <a:pt x="162441" y="145062"/>
                    <a:pt x="161548" y="145955"/>
                  </a:cubicBezTo>
                  <a:lnTo>
                    <a:pt x="171366" y="169172"/>
                  </a:lnTo>
                  <a:cubicBezTo>
                    <a:pt x="172259" y="170958"/>
                    <a:pt x="172259" y="173636"/>
                    <a:pt x="170474" y="175423"/>
                  </a:cubicBezTo>
                  <a:lnTo>
                    <a:pt x="154408" y="191496"/>
                  </a:lnTo>
                  <a:cubicBezTo>
                    <a:pt x="152623" y="193282"/>
                    <a:pt x="149945" y="193282"/>
                    <a:pt x="148160" y="192389"/>
                  </a:cubicBezTo>
                  <a:lnTo>
                    <a:pt x="124955" y="182566"/>
                  </a:lnTo>
                  <a:cubicBezTo>
                    <a:pt x="123169" y="183459"/>
                    <a:pt x="121384" y="184352"/>
                    <a:pt x="120492" y="184352"/>
                  </a:cubicBezTo>
                  <a:lnTo>
                    <a:pt x="111567" y="207570"/>
                  </a:lnTo>
                  <a:cubicBezTo>
                    <a:pt x="110674" y="209355"/>
                    <a:pt x="108889" y="211141"/>
                    <a:pt x="106211" y="211141"/>
                  </a:cubicBezTo>
                  <a:close/>
                  <a:moveTo>
                    <a:pt x="87468" y="199533"/>
                  </a:moveTo>
                  <a:lnTo>
                    <a:pt x="102641" y="199533"/>
                  </a:lnTo>
                  <a:lnTo>
                    <a:pt x="111567" y="177209"/>
                  </a:lnTo>
                  <a:cubicBezTo>
                    <a:pt x="112459" y="175423"/>
                    <a:pt x="113351" y="174530"/>
                    <a:pt x="115136" y="173636"/>
                  </a:cubicBezTo>
                  <a:cubicBezTo>
                    <a:pt x="117814" y="172744"/>
                    <a:pt x="120492" y="171851"/>
                    <a:pt x="123169" y="170065"/>
                  </a:cubicBezTo>
                  <a:cubicBezTo>
                    <a:pt x="124955" y="169172"/>
                    <a:pt x="126739" y="169172"/>
                    <a:pt x="127632" y="170065"/>
                  </a:cubicBezTo>
                  <a:lnTo>
                    <a:pt x="149053" y="179887"/>
                  </a:lnTo>
                  <a:lnTo>
                    <a:pt x="159763" y="169172"/>
                  </a:lnTo>
                  <a:lnTo>
                    <a:pt x="149945" y="147741"/>
                  </a:lnTo>
                  <a:cubicBezTo>
                    <a:pt x="149053" y="145955"/>
                    <a:pt x="149053" y="144169"/>
                    <a:pt x="149945" y="143276"/>
                  </a:cubicBezTo>
                  <a:cubicBezTo>
                    <a:pt x="150838" y="140597"/>
                    <a:pt x="152623" y="137918"/>
                    <a:pt x="153515" y="135239"/>
                  </a:cubicBezTo>
                  <a:cubicBezTo>
                    <a:pt x="154408" y="133453"/>
                    <a:pt x="155300" y="132560"/>
                    <a:pt x="157086" y="131667"/>
                  </a:cubicBezTo>
                  <a:lnTo>
                    <a:pt x="179399" y="122738"/>
                  </a:lnTo>
                  <a:lnTo>
                    <a:pt x="179399" y="107557"/>
                  </a:lnTo>
                  <a:lnTo>
                    <a:pt x="157086" y="98627"/>
                  </a:lnTo>
                  <a:cubicBezTo>
                    <a:pt x="155300" y="97734"/>
                    <a:pt x="154408" y="96841"/>
                    <a:pt x="153515" y="95055"/>
                  </a:cubicBezTo>
                  <a:cubicBezTo>
                    <a:pt x="152623" y="92377"/>
                    <a:pt x="151731" y="89698"/>
                    <a:pt x="149945" y="87019"/>
                  </a:cubicBezTo>
                  <a:cubicBezTo>
                    <a:pt x="149053" y="85233"/>
                    <a:pt x="149053" y="83447"/>
                    <a:pt x="149945" y="82554"/>
                  </a:cubicBezTo>
                  <a:lnTo>
                    <a:pt x="159763" y="61123"/>
                  </a:lnTo>
                  <a:lnTo>
                    <a:pt x="149053" y="50407"/>
                  </a:lnTo>
                  <a:lnTo>
                    <a:pt x="127632" y="60230"/>
                  </a:lnTo>
                  <a:cubicBezTo>
                    <a:pt x="125847" y="61123"/>
                    <a:pt x="124062" y="61123"/>
                    <a:pt x="123169" y="60230"/>
                  </a:cubicBezTo>
                  <a:cubicBezTo>
                    <a:pt x="120492" y="59337"/>
                    <a:pt x="117814" y="57551"/>
                    <a:pt x="115136" y="56658"/>
                  </a:cubicBezTo>
                  <a:cubicBezTo>
                    <a:pt x="113351" y="55765"/>
                    <a:pt x="112459" y="54872"/>
                    <a:pt x="111567" y="53086"/>
                  </a:cubicBezTo>
                  <a:lnTo>
                    <a:pt x="102641" y="30761"/>
                  </a:lnTo>
                  <a:lnTo>
                    <a:pt x="87468" y="30761"/>
                  </a:lnTo>
                  <a:lnTo>
                    <a:pt x="78543" y="53086"/>
                  </a:lnTo>
                  <a:cubicBezTo>
                    <a:pt x="77650" y="54872"/>
                    <a:pt x="76758" y="55765"/>
                    <a:pt x="74972" y="56658"/>
                  </a:cubicBezTo>
                  <a:cubicBezTo>
                    <a:pt x="72295" y="57551"/>
                    <a:pt x="69617" y="58444"/>
                    <a:pt x="66940" y="60230"/>
                  </a:cubicBezTo>
                  <a:cubicBezTo>
                    <a:pt x="65155" y="61123"/>
                    <a:pt x="63370" y="61123"/>
                    <a:pt x="62477" y="60230"/>
                  </a:cubicBezTo>
                  <a:lnTo>
                    <a:pt x="41056" y="50407"/>
                  </a:lnTo>
                  <a:lnTo>
                    <a:pt x="30346" y="61123"/>
                  </a:lnTo>
                  <a:lnTo>
                    <a:pt x="40164" y="82554"/>
                  </a:lnTo>
                  <a:cubicBezTo>
                    <a:pt x="41056" y="84340"/>
                    <a:pt x="41056" y="86126"/>
                    <a:pt x="40164" y="87019"/>
                  </a:cubicBezTo>
                  <a:cubicBezTo>
                    <a:pt x="39271" y="89698"/>
                    <a:pt x="37486" y="92377"/>
                    <a:pt x="36594" y="95055"/>
                  </a:cubicBezTo>
                  <a:cubicBezTo>
                    <a:pt x="35701" y="96841"/>
                    <a:pt x="34808" y="97734"/>
                    <a:pt x="33023" y="98627"/>
                  </a:cubicBezTo>
                  <a:lnTo>
                    <a:pt x="10710" y="107557"/>
                  </a:lnTo>
                  <a:lnTo>
                    <a:pt x="10710" y="122738"/>
                  </a:lnTo>
                  <a:lnTo>
                    <a:pt x="33023" y="131667"/>
                  </a:lnTo>
                  <a:cubicBezTo>
                    <a:pt x="34808" y="132560"/>
                    <a:pt x="35701" y="133453"/>
                    <a:pt x="36594" y="135239"/>
                  </a:cubicBezTo>
                  <a:cubicBezTo>
                    <a:pt x="37486" y="137918"/>
                    <a:pt x="38379" y="140597"/>
                    <a:pt x="40164" y="143276"/>
                  </a:cubicBezTo>
                  <a:cubicBezTo>
                    <a:pt x="41056" y="145062"/>
                    <a:pt x="41056" y="146847"/>
                    <a:pt x="40164" y="147741"/>
                  </a:cubicBezTo>
                  <a:lnTo>
                    <a:pt x="30346" y="169172"/>
                  </a:lnTo>
                  <a:lnTo>
                    <a:pt x="41056" y="179887"/>
                  </a:lnTo>
                  <a:lnTo>
                    <a:pt x="62477" y="170065"/>
                  </a:lnTo>
                  <a:cubicBezTo>
                    <a:pt x="64262" y="169172"/>
                    <a:pt x="66047" y="169172"/>
                    <a:pt x="66940" y="170065"/>
                  </a:cubicBezTo>
                  <a:cubicBezTo>
                    <a:pt x="69617" y="170958"/>
                    <a:pt x="72295" y="172744"/>
                    <a:pt x="74972" y="173636"/>
                  </a:cubicBezTo>
                  <a:cubicBezTo>
                    <a:pt x="76758" y="174530"/>
                    <a:pt x="77650" y="175423"/>
                    <a:pt x="78543" y="177209"/>
                  </a:cubicBezTo>
                  <a:lnTo>
                    <a:pt x="87468" y="199533"/>
                  </a:lnTo>
                  <a:close/>
                  <a:moveTo>
                    <a:pt x="184754" y="126309"/>
                  </a:moveTo>
                  <a:lnTo>
                    <a:pt x="184754" y="126309"/>
                  </a:lnTo>
                  <a:lnTo>
                    <a:pt x="184754" y="126309"/>
                  </a:lnTo>
                  <a:close/>
                  <a:moveTo>
                    <a:pt x="94608" y="158456"/>
                  </a:moveTo>
                  <a:cubicBezTo>
                    <a:pt x="70510" y="158456"/>
                    <a:pt x="50874" y="138811"/>
                    <a:pt x="50874" y="114701"/>
                  </a:cubicBezTo>
                  <a:cubicBezTo>
                    <a:pt x="50874" y="90590"/>
                    <a:pt x="70510" y="70945"/>
                    <a:pt x="94608" y="70945"/>
                  </a:cubicBezTo>
                  <a:cubicBezTo>
                    <a:pt x="118707" y="70945"/>
                    <a:pt x="138343" y="90590"/>
                    <a:pt x="138343" y="114701"/>
                  </a:cubicBezTo>
                  <a:cubicBezTo>
                    <a:pt x="138343" y="139704"/>
                    <a:pt x="118707" y="158456"/>
                    <a:pt x="94608" y="158456"/>
                  </a:cubicBezTo>
                  <a:close/>
                  <a:moveTo>
                    <a:pt x="94608" y="83447"/>
                  </a:moveTo>
                  <a:cubicBezTo>
                    <a:pt x="76758" y="83447"/>
                    <a:pt x="62477" y="97734"/>
                    <a:pt x="62477" y="115594"/>
                  </a:cubicBezTo>
                  <a:cubicBezTo>
                    <a:pt x="62477" y="133453"/>
                    <a:pt x="76758" y="147741"/>
                    <a:pt x="94608" y="147741"/>
                  </a:cubicBezTo>
                  <a:cubicBezTo>
                    <a:pt x="112459" y="147741"/>
                    <a:pt x="126739" y="133453"/>
                    <a:pt x="126739" y="115594"/>
                  </a:cubicBezTo>
                  <a:cubicBezTo>
                    <a:pt x="126739" y="97734"/>
                    <a:pt x="112459" y="83447"/>
                    <a:pt x="94608" y="83447"/>
                  </a:cubicBezTo>
                  <a:close/>
                </a:path>
              </a:pathLst>
            </a:custGeom>
            <a:grpFill/>
            <a:ln w="8925" cap="flat">
              <a:noFill/>
              <a:prstDash val="solid"/>
              <a:miter/>
            </a:ln>
          </p:spPr>
          <p:txBody>
            <a:bodyPr rtlCol="0" anchor="ctr"/>
            <a:lstStyle/>
            <a:p>
              <a:endParaRPr lang="en-US" dirty="0">
                <a:solidFill>
                  <a:schemeClr val="bg1"/>
                </a:solidFill>
                <a:latin typeface="Lato Light" panose="020F0302020204030203" pitchFamily="34" charset="77"/>
              </a:endParaRPr>
            </a:p>
          </p:txBody>
        </p:sp>
        <p:sp>
          <p:nvSpPr>
            <p:cNvPr id="32" name="Freeform 31">
              <a:extLst>
                <a:ext uri="{FF2B5EF4-FFF2-40B4-BE49-F238E27FC236}">
                  <a16:creationId xmlns:a16="http://schemas.microsoft.com/office/drawing/2014/main" id="{F90DF532-21FB-18E0-D258-8F8EEC0D281B}"/>
                </a:ext>
              </a:extLst>
            </p:cNvPr>
            <p:cNvSpPr/>
            <p:nvPr/>
          </p:nvSpPr>
          <p:spPr>
            <a:xfrm>
              <a:off x="5404827" y="5019025"/>
              <a:ext cx="434841" cy="253062"/>
            </a:xfrm>
            <a:custGeom>
              <a:avLst/>
              <a:gdLst>
                <a:gd name="connsiteX0" fmla="*/ 180643 w 434841"/>
                <a:gd name="connsiteY0" fmla="*/ 248597 h 253062"/>
                <a:gd name="connsiteX1" fmla="*/ 168148 w 434841"/>
                <a:gd name="connsiteY1" fmla="*/ 244132 h 253062"/>
                <a:gd name="connsiteX2" fmla="*/ 163685 w 434841"/>
                <a:gd name="connsiteY2" fmla="*/ 236988 h 253062"/>
                <a:gd name="connsiteX3" fmla="*/ 158330 w 434841"/>
                <a:gd name="connsiteY3" fmla="*/ 238774 h 253062"/>
                <a:gd name="connsiteX4" fmla="*/ 143157 w 434841"/>
                <a:gd name="connsiteY4" fmla="*/ 234309 h 253062"/>
                <a:gd name="connsiteX5" fmla="*/ 137802 w 434841"/>
                <a:gd name="connsiteY5" fmla="*/ 226273 h 253062"/>
                <a:gd name="connsiteX6" fmla="*/ 134231 w 434841"/>
                <a:gd name="connsiteY6" fmla="*/ 227166 h 253062"/>
                <a:gd name="connsiteX7" fmla="*/ 119059 w 434841"/>
                <a:gd name="connsiteY7" fmla="*/ 222701 h 253062"/>
                <a:gd name="connsiteX8" fmla="*/ 112811 w 434841"/>
                <a:gd name="connsiteY8" fmla="*/ 208414 h 253062"/>
                <a:gd name="connsiteX9" fmla="*/ 102100 w 434841"/>
                <a:gd name="connsiteY9" fmla="*/ 203949 h 253062"/>
                <a:gd name="connsiteX10" fmla="*/ 95852 w 434841"/>
                <a:gd name="connsiteY10" fmla="*/ 191447 h 253062"/>
                <a:gd name="connsiteX11" fmla="*/ 99423 w 434841"/>
                <a:gd name="connsiteY11" fmla="*/ 179839 h 253062"/>
                <a:gd name="connsiteX12" fmla="*/ 74432 w 434841"/>
                <a:gd name="connsiteY12" fmla="*/ 162872 h 253062"/>
                <a:gd name="connsiteX13" fmla="*/ 71754 w 434841"/>
                <a:gd name="connsiteY13" fmla="*/ 166444 h 253062"/>
                <a:gd name="connsiteX14" fmla="*/ 68184 w 434841"/>
                <a:gd name="connsiteY14" fmla="*/ 168230 h 253062"/>
                <a:gd name="connsiteX15" fmla="*/ 63721 w 434841"/>
                <a:gd name="connsiteY15" fmla="*/ 167337 h 253062"/>
                <a:gd name="connsiteX16" fmla="*/ 2136 w 434841"/>
                <a:gd name="connsiteY16" fmla="*/ 117331 h 253062"/>
                <a:gd name="connsiteX17" fmla="*/ 1244 w 434841"/>
                <a:gd name="connsiteY17" fmla="*/ 109294 h 253062"/>
                <a:gd name="connsiteX18" fmla="*/ 9277 w 434841"/>
                <a:gd name="connsiteY18" fmla="*/ 108401 h 253062"/>
                <a:gd name="connsiteX19" fmla="*/ 66399 w 434841"/>
                <a:gd name="connsiteY19" fmla="*/ 154836 h 253062"/>
                <a:gd name="connsiteX20" fmla="*/ 69076 w 434841"/>
                <a:gd name="connsiteY20" fmla="*/ 152156 h 253062"/>
                <a:gd name="connsiteX21" fmla="*/ 69076 w 434841"/>
                <a:gd name="connsiteY21" fmla="*/ 152156 h 253062"/>
                <a:gd name="connsiteX22" fmla="*/ 69076 w 434841"/>
                <a:gd name="connsiteY22" fmla="*/ 152156 h 253062"/>
                <a:gd name="connsiteX23" fmla="*/ 144942 w 434841"/>
                <a:gd name="connsiteY23" fmla="*/ 55716 h 253062"/>
                <a:gd name="connsiteX24" fmla="*/ 89605 w 434841"/>
                <a:gd name="connsiteY24" fmla="*/ 10174 h 253062"/>
                <a:gd name="connsiteX25" fmla="*/ 88712 w 434841"/>
                <a:gd name="connsiteY25" fmla="*/ 2138 h 253062"/>
                <a:gd name="connsiteX26" fmla="*/ 96745 w 434841"/>
                <a:gd name="connsiteY26" fmla="*/ 1245 h 253062"/>
                <a:gd name="connsiteX27" fmla="*/ 156545 w 434841"/>
                <a:gd name="connsiteY27" fmla="*/ 50358 h 253062"/>
                <a:gd name="connsiteX28" fmla="*/ 157437 w 434841"/>
                <a:gd name="connsiteY28" fmla="*/ 58394 h 253062"/>
                <a:gd name="connsiteX29" fmla="*/ 155652 w 434841"/>
                <a:gd name="connsiteY29" fmla="*/ 61074 h 253062"/>
                <a:gd name="connsiteX30" fmla="*/ 187783 w 434841"/>
                <a:gd name="connsiteY30" fmla="*/ 73575 h 253062"/>
                <a:gd name="connsiteX31" fmla="*/ 205634 w 434841"/>
                <a:gd name="connsiteY31" fmla="*/ 64645 h 253062"/>
                <a:gd name="connsiteX32" fmla="*/ 213667 w 434841"/>
                <a:gd name="connsiteY32" fmla="*/ 62859 h 253062"/>
                <a:gd name="connsiteX33" fmla="*/ 215452 w 434841"/>
                <a:gd name="connsiteY33" fmla="*/ 62859 h 253062"/>
                <a:gd name="connsiteX34" fmla="*/ 234195 w 434841"/>
                <a:gd name="connsiteY34" fmla="*/ 61967 h 253062"/>
                <a:gd name="connsiteX35" fmla="*/ 252939 w 434841"/>
                <a:gd name="connsiteY35" fmla="*/ 57502 h 253062"/>
                <a:gd name="connsiteX36" fmla="*/ 293103 w 434841"/>
                <a:gd name="connsiteY36" fmla="*/ 52144 h 253062"/>
                <a:gd name="connsiteX37" fmla="*/ 291317 w 434841"/>
                <a:gd name="connsiteY37" fmla="*/ 49465 h 253062"/>
                <a:gd name="connsiteX38" fmla="*/ 290425 w 434841"/>
                <a:gd name="connsiteY38" fmla="*/ 45000 h 253062"/>
                <a:gd name="connsiteX39" fmla="*/ 293103 w 434841"/>
                <a:gd name="connsiteY39" fmla="*/ 41428 h 253062"/>
                <a:gd name="connsiteX40" fmla="*/ 365398 w 434841"/>
                <a:gd name="connsiteY40" fmla="*/ 3031 h 253062"/>
                <a:gd name="connsiteX41" fmla="*/ 373431 w 434841"/>
                <a:gd name="connsiteY41" fmla="*/ 5710 h 253062"/>
                <a:gd name="connsiteX42" fmla="*/ 370753 w 434841"/>
                <a:gd name="connsiteY42" fmla="*/ 13746 h 253062"/>
                <a:gd name="connsiteX43" fmla="*/ 303813 w 434841"/>
                <a:gd name="connsiteY43" fmla="*/ 49465 h 253062"/>
                <a:gd name="connsiteX44" fmla="*/ 310060 w 434841"/>
                <a:gd name="connsiteY44" fmla="*/ 59288 h 253062"/>
                <a:gd name="connsiteX45" fmla="*/ 310060 w 434841"/>
                <a:gd name="connsiteY45" fmla="*/ 59288 h 253062"/>
                <a:gd name="connsiteX46" fmla="*/ 361827 w 434841"/>
                <a:gd name="connsiteY46" fmla="*/ 147691 h 253062"/>
                <a:gd name="connsiteX47" fmla="*/ 362720 w 434841"/>
                <a:gd name="connsiteY47" fmla="*/ 149477 h 253062"/>
                <a:gd name="connsiteX48" fmla="*/ 426090 w 434841"/>
                <a:gd name="connsiteY48" fmla="*/ 116437 h 253062"/>
                <a:gd name="connsiteX49" fmla="*/ 434123 w 434841"/>
                <a:gd name="connsiteY49" fmla="*/ 119117 h 253062"/>
                <a:gd name="connsiteX50" fmla="*/ 431445 w 434841"/>
                <a:gd name="connsiteY50" fmla="*/ 127153 h 253062"/>
                <a:gd name="connsiteX51" fmla="*/ 363612 w 434841"/>
                <a:gd name="connsiteY51" fmla="*/ 162872 h 253062"/>
                <a:gd name="connsiteX52" fmla="*/ 356472 w 434841"/>
                <a:gd name="connsiteY52" fmla="*/ 161086 h 253062"/>
                <a:gd name="connsiteX53" fmla="*/ 352902 w 434841"/>
                <a:gd name="connsiteY53" fmla="*/ 154836 h 253062"/>
                <a:gd name="connsiteX54" fmla="*/ 352902 w 434841"/>
                <a:gd name="connsiteY54" fmla="*/ 153942 h 253062"/>
                <a:gd name="connsiteX55" fmla="*/ 339514 w 434841"/>
                <a:gd name="connsiteY55" fmla="*/ 162872 h 253062"/>
                <a:gd name="connsiteX56" fmla="*/ 335051 w 434841"/>
                <a:gd name="connsiteY56" fmla="*/ 170016 h 253062"/>
                <a:gd name="connsiteX57" fmla="*/ 324341 w 434841"/>
                <a:gd name="connsiteY57" fmla="*/ 184303 h 253062"/>
                <a:gd name="connsiteX58" fmla="*/ 326126 w 434841"/>
                <a:gd name="connsiteY58" fmla="*/ 191447 h 253062"/>
                <a:gd name="connsiteX59" fmla="*/ 318986 w 434841"/>
                <a:gd name="connsiteY59" fmla="*/ 209306 h 253062"/>
                <a:gd name="connsiteX60" fmla="*/ 302028 w 434841"/>
                <a:gd name="connsiteY60" fmla="*/ 214664 h 253062"/>
                <a:gd name="connsiteX61" fmla="*/ 300243 w 434841"/>
                <a:gd name="connsiteY61" fmla="*/ 213771 h 253062"/>
                <a:gd name="connsiteX62" fmla="*/ 293103 w 434841"/>
                <a:gd name="connsiteY62" fmla="*/ 227166 h 253062"/>
                <a:gd name="connsiteX63" fmla="*/ 277037 w 434841"/>
                <a:gd name="connsiteY63" fmla="*/ 232523 h 253062"/>
                <a:gd name="connsiteX64" fmla="*/ 271682 w 434841"/>
                <a:gd name="connsiteY64" fmla="*/ 231631 h 253062"/>
                <a:gd name="connsiteX65" fmla="*/ 264541 w 434841"/>
                <a:gd name="connsiteY65" fmla="*/ 243239 h 253062"/>
                <a:gd name="connsiteX66" fmla="*/ 248476 w 434841"/>
                <a:gd name="connsiteY66" fmla="*/ 248597 h 253062"/>
                <a:gd name="connsiteX67" fmla="*/ 235980 w 434841"/>
                <a:gd name="connsiteY67" fmla="*/ 244132 h 253062"/>
                <a:gd name="connsiteX68" fmla="*/ 235980 w 434841"/>
                <a:gd name="connsiteY68" fmla="*/ 244132 h 253062"/>
                <a:gd name="connsiteX69" fmla="*/ 220807 w 434841"/>
                <a:gd name="connsiteY69" fmla="*/ 249490 h 253062"/>
                <a:gd name="connsiteX70" fmla="*/ 202064 w 434841"/>
                <a:gd name="connsiteY70" fmla="*/ 246811 h 253062"/>
                <a:gd name="connsiteX71" fmla="*/ 197601 w 434841"/>
                <a:gd name="connsiteY71" fmla="*/ 244132 h 253062"/>
                <a:gd name="connsiteX72" fmla="*/ 194924 w 434841"/>
                <a:gd name="connsiteY72" fmla="*/ 246811 h 253062"/>
                <a:gd name="connsiteX73" fmla="*/ 184213 w 434841"/>
                <a:gd name="connsiteY73" fmla="*/ 253062 h 253062"/>
                <a:gd name="connsiteX74" fmla="*/ 180643 w 434841"/>
                <a:gd name="connsiteY74" fmla="*/ 248597 h 253062"/>
                <a:gd name="connsiteX75" fmla="*/ 174395 w 434841"/>
                <a:gd name="connsiteY75" fmla="*/ 226273 h 253062"/>
                <a:gd name="connsiteX76" fmla="*/ 175288 w 434841"/>
                <a:gd name="connsiteY76" fmla="*/ 235203 h 253062"/>
                <a:gd name="connsiteX77" fmla="*/ 180643 w 434841"/>
                <a:gd name="connsiteY77" fmla="*/ 236988 h 253062"/>
                <a:gd name="connsiteX78" fmla="*/ 185106 w 434841"/>
                <a:gd name="connsiteY78" fmla="*/ 234309 h 253062"/>
                <a:gd name="connsiteX79" fmla="*/ 190461 w 434841"/>
                <a:gd name="connsiteY79" fmla="*/ 228952 h 253062"/>
                <a:gd name="connsiteX80" fmla="*/ 190461 w 434841"/>
                <a:gd name="connsiteY80" fmla="*/ 228952 h 253062"/>
                <a:gd name="connsiteX81" fmla="*/ 200279 w 434841"/>
                <a:gd name="connsiteY81" fmla="*/ 218236 h 253062"/>
                <a:gd name="connsiteX82" fmla="*/ 199387 w 434841"/>
                <a:gd name="connsiteY82" fmla="*/ 208414 h 253062"/>
                <a:gd name="connsiteX83" fmla="*/ 194031 w 434841"/>
                <a:gd name="connsiteY83" fmla="*/ 206628 h 253062"/>
                <a:gd name="connsiteX84" fmla="*/ 190461 w 434841"/>
                <a:gd name="connsiteY84" fmla="*/ 208414 h 253062"/>
                <a:gd name="connsiteX85" fmla="*/ 174395 w 434841"/>
                <a:gd name="connsiteY85" fmla="*/ 226273 h 253062"/>
                <a:gd name="connsiteX86" fmla="*/ 203849 w 434841"/>
                <a:gd name="connsiteY86" fmla="*/ 230738 h 253062"/>
                <a:gd name="connsiteX87" fmla="*/ 206527 w 434841"/>
                <a:gd name="connsiteY87" fmla="*/ 232523 h 253062"/>
                <a:gd name="connsiteX88" fmla="*/ 218130 w 434841"/>
                <a:gd name="connsiteY88" fmla="*/ 234309 h 253062"/>
                <a:gd name="connsiteX89" fmla="*/ 226163 w 434841"/>
                <a:gd name="connsiteY89" fmla="*/ 231631 h 253062"/>
                <a:gd name="connsiteX90" fmla="*/ 219022 w 434841"/>
                <a:gd name="connsiteY90" fmla="*/ 225380 h 253062"/>
                <a:gd name="connsiteX91" fmla="*/ 219022 w 434841"/>
                <a:gd name="connsiteY91" fmla="*/ 217343 h 253062"/>
                <a:gd name="connsiteX92" fmla="*/ 227055 w 434841"/>
                <a:gd name="connsiteY92" fmla="*/ 217343 h 253062"/>
                <a:gd name="connsiteX93" fmla="*/ 236873 w 434841"/>
                <a:gd name="connsiteY93" fmla="*/ 227166 h 253062"/>
                <a:gd name="connsiteX94" fmla="*/ 237765 w 434841"/>
                <a:gd name="connsiteY94" fmla="*/ 228059 h 253062"/>
                <a:gd name="connsiteX95" fmla="*/ 238658 w 434841"/>
                <a:gd name="connsiteY95" fmla="*/ 228952 h 253062"/>
                <a:gd name="connsiteX96" fmla="*/ 246691 w 434841"/>
                <a:gd name="connsiteY96" fmla="*/ 233417 h 253062"/>
                <a:gd name="connsiteX97" fmla="*/ 254723 w 434841"/>
                <a:gd name="connsiteY97" fmla="*/ 230738 h 253062"/>
                <a:gd name="connsiteX98" fmla="*/ 258294 w 434841"/>
                <a:gd name="connsiteY98" fmla="*/ 221808 h 253062"/>
                <a:gd name="connsiteX99" fmla="*/ 258294 w 434841"/>
                <a:gd name="connsiteY99" fmla="*/ 220022 h 253062"/>
                <a:gd name="connsiteX100" fmla="*/ 233303 w 434841"/>
                <a:gd name="connsiteY100" fmla="*/ 198591 h 253062"/>
                <a:gd name="connsiteX101" fmla="*/ 232410 w 434841"/>
                <a:gd name="connsiteY101" fmla="*/ 190554 h 253062"/>
                <a:gd name="connsiteX102" fmla="*/ 240443 w 434841"/>
                <a:gd name="connsiteY102" fmla="*/ 189661 h 253062"/>
                <a:gd name="connsiteX103" fmla="*/ 267219 w 434841"/>
                <a:gd name="connsiteY103" fmla="*/ 212878 h 253062"/>
                <a:gd name="connsiteX104" fmla="*/ 275252 w 434841"/>
                <a:gd name="connsiteY104" fmla="*/ 217343 h 253062"/>
                <a:gd name="connsiteX105" fmla="*/ 283284 w 434841"/>
                <a:gd name="connsiteY105" fmla="*/ 214664 h 253062"/>
                <a:gd name="connsiteX106" fmla="*/ 286855 w 434841"/>
                <a:gd name="connsiteY106" fmla="*/ 205734 h 253062"/>
                <a:gd name="connsiteX107" fmla="*/ 286855 w 434841"/>
                <a:gd name="connsiteY107" fmla="*/ 203949 h 253062"/>
                <a:gd name="connsiteX108" fmla="*/ 258294 w 434841"/>
                <a:gd name="connsiteY108" fmla="*/ 182517 h 253062"/>
                <a:gd name="connsiteX109" fmla="*/ 257401 w 434841"/>
                <a:gd name="connsiteY109" fmla="*/ 174480 h 253062"/>
                <a:gd name="connsiteX110" fmla="*/ 265434 w 434841"/>
                <a:gd name="connsiteY110" fmla="*/ 173588 h 253062"/>
                <a:gd name="connsiteX111" fmla="*/ 294887 w 434841"/>
                <a:gd name="connsiteY111" fmla="*/ 195019 h 253062"/>
                <a:gd name="connsiteX112" fmla="*/ 294887 w 434841"/>
                <a:gd name="connsiteY112" fmla="*/ 195019 h 253062"/>
                <a:gd name="connsiteX113" fmla="*/ 302028 w 434841"/>
                <a:gd name="connsiteY113" fmla="*/ 198591 h 253062"/>
                <a:gd name="connsiteX114" fmla="*/ 309168 w 434841"/>
                <a:gd name="connsiteY114" fmla="*/ 195912 h 253062"/>
                <a:gd name="connsiteX115" fmla="*/ 312738 w 434841"/>
                <a:gd name="connsiteY115" fmla="*/ 186982 h 253062"/>
                <a:gd name="connsiteX116" fmla="*/ 310953 w 434841"/>
                <a:gd name="connsiteY116" fmla="*/ 181625 h 253062"/>
                <a:gd name="connsiteX117" fmla="*/ 310953 w 434841"/>
                <a:gd name="connsiteY117" fmla="*/ 181625 h 253062"/>
                <a:gd name="connsiteX118" fmla="*/ 229732 w 434841"/>
                <a:gd name="connsiteY118" fmla="*/ 120010 h 253062"/>
                <a:gd name="connsiteX119" fmla="*/ 207419 w 434841"/>
                <a:gd name="connsiteY119" fmla="*/ 117331 h 253062"/>
                <a:gd name="connsiteX120" fmla="*/ 159223 w 434841"/>
                <a:gd name="connsiteY120" fmla="*/ 135190 h 253062"/>
                <a:gd name="connsiteX121" fmla="*/ 133339 w 434841"/>
                <a:gd name="connsiteY121" fmla="*/ 118223 h 253062"/>
                <a:gd name="connsiteX122" fmla="*/ 146727 w 434841"/>
                <a:gd name="connsiteY122" fmla="*/ 92328 h 253062"/>
                <a:gd name="connsiteX123" fmla="*/ 172611 w 434841"/>
                <a:gd name="connsiteY123" fmla="*/ 78933 h 253062"/>
                <a:gd name="connsiteX124" fmla="*/ 145835 w 434841"/>
                <a:gd name="connsiteY124" fmla="*/ 69110 h 253062"/>
                <a:gd name="connsiteX125" fmla="*/ 78895 w 434841"/>
                <a:gd name="connsiteY125" fmla="*/ 153942 h 253062"/>
                <a:gd name="connsiteX126" fmla="*/ 103885 w 434841"/>
                <a:gd name="connsiteY126" fmla="*/ 170909 h 253062"/>
                <a:gd name="connsiteX127" fmla="*/ 114596 w 434841"/>
                <a:gd name="connsiteY127" fmla="*/ 159300 h 253062"/>
                <a:gd name="connsiteX128" fmla="*/ 125306 w 434841"/>
                <a:gd name="connsiteY128" fmla="*/ 153049 h 253062"/>
                <a:gd name="connsiteX129" fmla="*/ 140479 w 434841"/>
                <a:gd name="connsiteY129" fmla="*/ 157514 h 253062"/>
                <a:gd name="connsiteX130" fmla="*/ 144942 w 434841"/>
                <a:gd name="connsiteY130" fmla="*/ 162872 h 253062"/>
                <a:gd name="connsiteX131" fmla="*/ 155652 w 434841"/>
                <a:gd name="connsiteY131" fmla="*/ 157514 h 253062"/>
                <a:gd name="connsiteX132" fmla="*/ 170825 w 434841"/>
                <a:gd name="connsiteY132" fmla="*/ 161979 h 253062"/>
                <a:gd name="connsiteX133" fmla="*/ 176180 w 434841"/>
                <a:gd name="connsiteY133" fmla="*/ 171802 h 253062"/>
                <a:gd name="connsiteX134" fmla="*/ 177073 w 434841"/>
                <a:gd name="connsiteY134" fmla="*/ 171802 h 253062"/>
                <a:gd name="connsiteX135" fmla="*/ 192246 w 434841"/>
                <a:gd name="connsiteY135" fmla="*/ 176266 h 253062"/>
                <a:gd name="connsiteX136" fmla="*/ 197601 w 434841"/>
                <a:gd name="connsiteY136" fmla="*/ 194126 h 253062"/>
                <a:gd name="connsiteX137" fmla="*/ 205634 w 434841"/>
                <a:gd name="connsiteY137" fmla="*/ 198591 h 253062"/>
                <a:gd name="connsiteX138" fmla="*/ 206527 w 434841"/>
                <a:gd name="connsiteY138" fmla="*/ 224487 h 253062"/>
                <a:gd name="connsiteX139" fmla="*/ 202956 w 434841"/>
                <a:gd name="connsiteY139" fmla="*/ 228059 h 253062"/>
                <a:gd name="connsiteX140" fmla="*/ 202956 w 434841"/>
                <a:gd name="connsiteY140" fmla="*/ 228059 h 253062"/>
                <a:gd name="connsiteX141" fmla="*/ 203849 w 434841"/>
                <a:gd name="connsiteY141" fmla="*/ 230738 h 253062"/>
                <a:gd name="connsiteX142" fmla="*/ 182428 w 434841"/>
                <a:gd name="connsiteY142" fmla="*/ 182517 h 253062"/>
                <a:gd name="connsiteX143" fmla="*/ 181536 w 434841"/>
                <a:gd name="connsiteY143" fmla="*/ 182517 h 253062"/>
                <a:gd name="connsiteX144" fmla="*/ 177073 w 434841"/>
                <a:gd name="connsiteY144" fmla="*/ 185196 h 253062"/>
                <a:gd name="connsiteX145" fmla="*/ 150297 w 434841"/>
                <a:gd name="connsiteY145" fmla="*/ 214664 h 253062"/>
                <a:gd name="connsiteX146" fmla="*/ 151190 w 434841"/>
                <a:gd name="connsiteY146" fmla="*/ 224487 h 253062"/>
                <a:gd name="connsiteX147" fmla="*/ 156545 w 434841"/>
                <a:gd name="connsiteY147" fmla="*/ 226273 h 253062"/>
                <a:gd name="connsiteX148" fmla="*/ 161007 w 434841"/>
                <a:gd name="connsiteY148" fmla="*/ 223594 h 253062"/>
                <a:gd name="connsiteX149" fmla="*/ 166363 w 434841"/>
                <a:gd name="connsiteY149" fmla="*/ 218236 h 253062"/>
                <a:gd name="connsiteX150" fmla="*/ 167255 w 434841"/>
                <a:gd name="connsiteY150" fmla="*/ 216450 h 253062"/>
                <a:gd name="connsiteX151" fmla="*/ 182428 w 434841"/>
                <a:gd name="connsiteY151" fmla="*/ 199484 h 253062"/>
                <a:gd name="connsiteX152" fmla="*/ 183321 w 434841"/>
                <a:gd name="connsiteY152" fmla="*/ 198591 h 253062"/>
                <a:gd name="connsiteX153" fmla="*/ 186891 w 434841"/>
                <a:gd name="connsiteY153" fmla="*/ 194126 h 253062"/>
                <a:gd name="connsiteX154" fmla="*/ 185999 w 434841"/>
                <a:gd name="connsiteY154" fmla="*/ 184303 h 253062"/>
                <a:gd name="connsiteX155" fmla="*/ 182428 w 434841"/>
                <a:gd name="connsiteY155" fmla="*/ 182517 h 253062"/>
                <a:gd name="connsiteX156" fmla="*/ 202064 w 434841"/>
                <a:gd name="connsiteY156" fmla="*/ 225380 h 253062"/>
                <a:gd name="connsiteX157" fmla="*/ 202064 w 434841"/>
                <a:gd name="connsiteY157" fmla="*/ 225380 h 253062"/>
                <a:gd name="connsiteX158" fmla="*/ 202064 w 434841"/>
                <a:gd name="connsiteY158" fmla="*/ 225380 h 253062"/>
                <a:gd name="connsiteX159" fmla="*/ 127984 w 434841"/>
                <a:gd name="connsiteY159" fmla="*/ 201269 h 253062"/>
                <a:gd name="connsiteX160" fmla="*/ 126199 w 434841"/>
                <a:gd name="connsiteY160" fmla="*/ 203056 h 253062"/>
                <a:gd name="connsiteX161" fmla="*/ 127091 w 434841"/>
                <a:gd name="connsiteY161" fmla="*/ 212878 h 253062"/>
                <a:gd name="connsiteX162" fmla="*/ 132447 w 434841"/>
                <a:gd name="connsiteY162" fmla="*/ 214664 h 253062"/>
                <a:gd name="connsiteX163" fmla="*/ 136909 w 434841"/>
                <a:gd name="connsiteY163" fmla="*/ 211985 h 253062"/>
                <a:gd name="connsiteX164" fmla="*/ 136909 w 434841"/>
                <a:gd name="connsiteY164" fmla="*/ 211985 h 253062"/>
                <a:gd name="connsiteX165" fmla="*/ 165470 w 434841"/>
                <a:gd name="connsiteY165" fmla="*/ 179839 h 253062"/>
                <a:gd name="connsiteX166" fmla="*/ 164578 w 434841"/>
                <a:gd name="connsiteY166" fmla="*/ 170016 h 253062"/>
                <a:gd name="connsiteX167" fmla="*/ 159223 w 434841"/>
                <a:gd name="connsiteY167" fmla="*/ 168230 h 253062"/>
                <a:gd name="connsiteX168" fmla="*/ 154760 w 434841"/>
                <a:gd name="connsiteY168" fmla="*/ 170909 h 253062"/>
                <a:gd name="connsiteX169" fmla="*/ 144942 w 434841"/>
                <a:gd name="connsiteY169" fmla="*/ 182517 h 253062"/>
                <a:gd name="connsiteX170" fmla="*/ 144049 w 434841"/>
                <a:gd name="connsiteY170" fmla="*/ 183410 h 253062"/>
                <a:gd name="connsiteX171" fmla="*/ 127984 w 434841"/>
                <a:gd name="connsiteY171" fmla="*/ 201269 h 253062"/>
                <a:gd name="connsiteX172" fmla="*/ 127984 w 434841"/>
                <a:gd name="connsiteY172" fmla="*/ 201269 h 253062"/>
                <a:gd name="connsiteX173" fmla="*/ 111918 w 434841"/>
                <a:gd name="connsiteY173" fmla="*/ 181625 h 253062"/>
                <a:gd name="connsiteX174" fmla="*/ 109240 w 434841"/>
                <a:gd name="connsiteY174" fmla="*/ 184303 h 253062"/>
                <a:gd name="connsiteX175" fmla="*/ 107455 w 434841"/>
                <a:gd name="connsiteY175" fmla="*/ 189661 h 253062"/>
                <a:gd name="connsiteX176" fmla="*/ 110133 w 434841"/>
                <a:gd name="connsiteY176" fmla="*/ 195019 h 253062"/>
                <a:gd name="connsiteX177" fmla="*/ 115488 w 434841"/>
                <a:gd name="connsiteY177" fmla="*/ 196805 h 253062"/>
                <a:gd name="connsiteX178" fmla="*/ 115488 w 434841"/>
                <a:gd name="connsiteY178" fmla="*/ 196805 h 253062"/>
                <a:gd name="connsiteX179" fmla="*/ 119951 w 434841"/>
                <a:gd name="connsiteY179" fmla="*/ 195019 h 253062"/>
                <a:gd name="connsiteX180" fmla="*/ 136909 w 434841"/>
                <a:gd name="connsiteY180" fmla="*/ 176266 h 253062"/>
                <a:gd name="connsiteX181" fmla="*/ 138694 w 434841"/>
                <a:gd name="connsiteY181" fmla="*/ 171802 h 253062"/>
                <a:gd name="connsiteX182" fmla="*/ 136016 w 434841"/>
                <a:gd name="connsiteY182" fmla="*/ 167337 h 253062"/>
                <a:gd name="connsiteX183" fmla="*/ 130661 w 434841"/>
                <a:gd name="connsiteY183" fmla="*/ 165551 h 253062"/>
                <a:gd name="connsiteX184" fmla="*/ 126199 w 434841"/>
                <a:gd name="connsiteY184" fmla="*/ 168230 h 253062"/>
                <a:gd name="connsiteX185" fmla="*/ 113703 w 434841"/>
                <a:gd name="connsiteY185" fmla="*/ 182517 h 253062"/>
                <a:gd name="connsiteX186" fmla="*/ 111918 w 434841"/>
                <a:gd name="connsiteY186" fmla="*/ 181625 h 253062"/>
                <a:gd name="connsiteX187" fmla="*/ 218130 w 434841"/>
                <a:gd name="connsiteY187" fmla="*/ 103043 h 253062"/>
                <a:gd name="connsiteX188" fmla="*/ 238658 w 434841"/>
                <a:gd name="connsiteY188" fmla="*/ 110187 h 253062"/>
                <a:gd name="connsiteX189" fmla="*/ 318093 w 434841"/>
                <a:gd name="connsiteY189" fmla="*/ 170016 h 253062"/>
                <a:gd name="connsiteX190" fmla="*/ 326126 w 434841"/>
                <a:gd name="connsiteY190" fmla="*/ 158407 h 253062"/>
                <a:gd name="connsiteX191" fmla="*/ 332374 w 434841"/>
                <a:gd name="connsiteY191" fmla="*/ 149477 h 253062"/>
                <a:gd name="connsiteX192" fmla="*/ 347547 w 434841"/>
                <a:gd name="connsiteY192" fmla="*/ 138762 h 253062"/>
                <a:gd name="connsiteX193" fmla="*/ 302920 w 434841"/>
                <a:gd name="connsiteY193" fmla="*/ 62859 h 253062"/>
                <a:gd name="connsiteX194" fmla="*/ 258294 w 434841"/>
                <a:gd name="connsiteY194" fmla="*/ 65539 h 253062"/>
                <a:gd name="connsiteX195" fmla="*/ 235088 w 434841"/>
                <a:gd name="connsiteY195" fmla="*/ 70896 h 253062"/>
                <a:gd name="connsiteX196" fmla="*/ 216344 w 434841"/>
                <a:gd name="connsiteY196" fmla="*/ 71789 h 253062"/>
                <a:gd name="connsiteX197" fmla="*/ 214559 w 434841"/>
                <a:gd name="connsiteY197" fmla="*/ 71789 h 253062"/>
                <a:gd name="connsiteX198" fmla="*/ 211882 w 434841"/>
                <a:gd name="connsiteY198" fmla="*/ 72682 h 253062"/>
                <a:gd name="connsiteX199" fmla="*/ 154760 w 434841"/>
                <a:gd name="connsiteY199" fmla="*/ 101257 h 253062"/>
                <a:gd name="connsiteX200" fmla="*/ 146727 w 434841"/>
                <a:gd name="connsiteY200" fmla="*/ 111973 h 253062"/>
                <a:gd name="connsiteX201" fmla="*/ 159223 w 434841"/>
                <a:gd name="connsiteY201" fmla="*/ 122688 h 253062"/>
                <a:gd name="connsiteX202" fmla="*/ 205634 w 434841"/>
                <a:gd name="connsiteY202" fmla="*/ 105722 h 253062"/>
                <a:gd name="connsiteX203" fmla="*/ 218130 w 434841"/>
                <a:gd name="connsiteY203" fmla="*/ 103043 h 253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Lst>
              <a:rect l="l" t="t" r="r" b="b"/>
              <a:pathLst>
                <a:path w="434841" h="253062">
                  <a:moveTo>
                    <a:pt x="180643" y="248597"/>
                  </a:moveTo>
                  <a:cubicBezTo>
                    <a:pt x="176180" y="248597"/>
                    <a:pt x="171718" y="246811"/>
                    <a:pt x="168148" y="244132"/>
                  </a:cubicBezTo>
                  <a:cubicBezTo>
                    <a:pt x="166363" y="242346"/>
                    <a:pt x="164578" y="239668"/>
                    <a:pt x="163685" y="236988"/>
                  </a:cubicBezTo>
                  <a:cubicBezTo>
                    <a:pt x="161900" y="237882"/>
                    <a:pt x="160115" y="237882"/>
                    <a:pt x="158330" y="238774"/>
                  </a:cubicBezTo>
                  <a:cubicBezTo>
                    <a:pt x="152975" y="239668"/>
                    <a:pt x="147619" y="237882"/>
                    <a:pt x="143157" y="234309"/>
                  </a:cubicBezTo>
                  <a:cubicBezTo>
                    <a:pt x="140479" y="232523"/>
                    <a:pt x="138694" y="228952"/>
                    <a:pt x="137802" y="226273"/>
                  </a:cubicBezTo>
                  <a:cubicBezTo>
                    <a:pt x="136909" y="227166"/>
                    <a:pt x="135124" y="227166"/>
                    <a:pt x="134231" y="227166"/>
                  </a:cubicBezTo>
                  <a:cubicBezTo>
                    <a:pt x="128876" y="228059"/>
                    <a:pt x="123521" y="226273"/>
                    <a:pt x="119059" y="222701"/>
                  </a:cubicBezTo>
                  <a:cubicBezTo>
                    <a:pt x="114596" y="219129"/>
                    <a:pt x="112811" y="213771"/>
                    <a:pt x="112811" y="208414"/>
                  </a:cubicBezTo>
                  <a:cubicBezTo>
                    <a:pt x="108348" y="208414"/>
                    <a:pt x="104778" y="206628"/>
                    <a:pt x="102100" y="203949"/>
                  </a:cubicBezTo>
                  <a:cubicBezTo>
                    <a:pt x="98530" y="200377"/>
                    <a:pt x="96745" y="195912"/>
                    <a:pt x="95852" y="191447"/>
                  </a:cubicBezTo>
                  <a:cubicBezTo>
                    <a:pt x="95852" y="186982"/>
                    <a:pt x="96745" y="183410"/>
                    <a:pt x="99423" y="179839"/>
                  </a:cubicBezTo>
                  <a:cubicBezTo>
                    <a:pt x="94067" y="176266"/>
                    <a:pt x="84250" y="170016"/>
                    <a:pt x="74432" y="162872"/>
                  </a:cubicBezTo>
                  <a:lnTo>
                    <a:pt x="71754" y="166444"/>
                  </a:lnTo>
                  <a:cubicBezTo>
                    <a:pt x="70862" y="167337"/>
                    <a:pt x="69076" y="168230"/>
                    <a:pt x="68184" y="168230"/>
                  </a:cubicBezTo>
                  <a:cubicBezTo>
                    <a:pt x="66399" y="168230"/>
                    <a:pt x="65507" y="168230"/>
                    <a:pt x="63721" y="167337"/>
                  </a:cubicBezTo>
                  <a:lnTo>
                    <a:pt x="2136" y="117331"/>
                  </a:lnTo>
                  <a:cubicBezTo>
                    <a:pt x="-541" y="115545"/>
                    <a:pt x="-541" y="111973"/>
                    <a:pt x="1244" y="109294"/>
                  </a:cubicBezTo>
                  <a:cubicBezTo>
                    <a:pt x="3029" y="106615"/>
                    <a:pt x="6599" y="106615"/>
                    <a:pt x="9277" y="108401"/>
                  </a:cubicBezTo>
                  <a:lnTo>
                    <a:pt x="66399" y="154836"/>
                  </a:lnTo>
                  <a:lnTo>
                    <a:pt x="69076" y="152156"/>
                  </a:lnTo>
                  <a:cubicBezTo>
                    <a:pt x="69076" y="152156"/>
                    <a:pt x="69076" y="152156"/>
                    <a:pt x="69076" y="152156"/>
                  </a:cubicBezTo>
                  <a:cubicBezTo>
                    <a:pt x="69076" y="152156"/>
                    <a:pt x="69076" y="152156"/>
                    <a:pt x="69076" y="152156"/>
                  </a:cubicBezTo>
                  <a:lnTo>
                    <a:pt x="144942" y="55716"/>
                  </a:lnTo>
                  <a:lnTo>
                    <a:pt x="89605" y="10174"/>
                  </a:lnTo>
                  <a:cubicBezTo>
                    <a:pt x="86927" y="8388"/>
                    <a:pt x="86927" y="4816"/>
                    <a:pt x="88712" y="2138"/>
                  </a:cubicBezTo>
                  <a:cubicBezTo>
                    <a:pt x="90497" y="-541"/>
                    <a:pt x="94067" y="-541"/>
                    <a:pt x="96745" y="1245"/>
                  </a:cubicBezTo>
                  <a:lnTo>
                    <a:pt x="156545" y="50358"/>
                  </a:lnTo>
                  <a:cubicBezTo>
                    <a:pt x="159223" y="52144"/>
                    <a:pt x="159223" y="55716"/>
                    <a:pt x="157437" y="58394"/>
                  </a:cubicBezTo>
                  <a:lnTo>
                    <a:pt x="155652" y="61074"/>
                  </a:lnTo>
                  <a:cubicBezTo>
                    <a:pt x="168148" y="64645"/>
                    <a:pt x="180643" y="70003"/>
                    <a:pt x="187783" y="73575"/>
                  </a:cubicBezTo>
                  <a:lnTo>
                    <a:pt x="205634" y="64645"/>
                  </a:lnTo>
                  <a:cubicBezTo>
                    <a:pt x="208312" y="63753"/>
                    <a:pt x="210989" y="62859"/>
                    <a:pt x="213667" y="62859"/>
                  </a:cubicBezTo>
                  <a:cubicBezTo>
                    <a:pt x="213667" y="62859"/>
                    <a:pt x="215452" y="62859"/>
                    <a:pt x="215452" y="62859"/>
                  </a:cubicBezTo>
                  <a:cubicBezTo>
                    <a:pt x="220807" y="61967"/>
                    <a:pt x="227055" y="61967"/>
                    <a:pt x="234195" y="61967"/>
                  </a:cubicBezTo>
                  <a:cubicBezTo>
                    <a:pt x="240443" y="61967"/>
                    <a:pt x="246691" y="60181"/>
                    <a:pt x="252939" y="57502"/>
                  </a:cubicBezTo>
                  <a:cubicBezTo>
                    <a:pt x="263649" y="53930"/>
                    <a:pt x="276144" y="48572"/>
                    <a:pt x="293103" y="52144"/>
                  </a:cubicBezTo>
                  <a:cubicBezTo>
                    <a:pt x="292210" y="51251"/>
                    <a:pt x="292210" y="50358"/>
                    <a:pt x="291317" y="49465"/>
                  </a:cubicBezTo>
                  <a:cubicBezTo>
                    <a:pt x="290425" y="48572"/>
                    <a:pt x="290425" y="46786"/>
                    <a:pt x="290425" y="45000"/>
                  </a:cubicBezTo>
                  <a:cubicBezTo>
                    <a:pt x="290425" y="43214"/>
                    <a:pt x="291317" y="42321"/>
                    <a:pt x="293103" y="41428"/>
                  </a:cubicBezTo>
                  <a:cubicBezTo>
                    <a:pt x="300243" y="36964"/>
                    <a:pt x="343977" y="14639"/>
                    <a:pt x="365398" y="3031"/>
                  </a:cubicBezTo>
                  <a:cubicBezTo>
                    <a:pt x="368075" y="1245"/>
                    <a:pt x="371645" y="3031"/>
                    <a:pt x="373431" y="5710"/>
                  </a:cubicBezTo>
                  <a:cubicBezTo>
                    <a:pt x="375215" y="8388"/>
                    <a:pt x="373431" y="11961"/>
                    <a:pt x="370753" y="13746"/>
                  </a:cubicBezTo>
                  <a:cubicBezTo>
                    <a:pt x="344869" y="27141"/>
                    <a:pt x="316308" y="42321"/>
                    <a:pt x="303813" y="49465"/>
                  </a:cubicBezTo>
                  <a:cubicBezTo>
                    <a:pt x="305598" y="52144"/>
                    <a:pt x="307383" y="55716"/>
                    <a:pt x="310060" y="59288"/>
                  </a:cubicBezTo>
                  <a:cubicBezTo>
                    <a:pt x="310060" y="59288"/>
                    <a:pt x="310060" y="59288"/>
                    <a:pt x="310060" y="59288"/>
                  </a:cubicBezTo>
                  <a:cubicBezTo>
                    <a:pt x="321663" y="78040"/>
                    <a:pt x="340407" y="110187"/>
                    <a:pt x="361827" y="147691"/>
                  </a:cubicBezTo>
                  <a:lnTo>
                    <a:pt x="362720" y="149477"/>
                  </a:lnTo>
                  <a:lnTo>
                    <a:pt x="426090" y="116437"/>
                  </a:lnTo>
                  <a:cubicBezTo>
                    <a:pt x="428767" y="114652"/>
                    <a:pt x="432337" y="116437"/>
                    <a:pt x="434123" y="119117"/>
                  </a:cubicBezTo>
                  <a:cubicBezTo>
                    <a:pt x="435908" y="121796"/>
                    <a:pt x="434123" y="125367"/>
                    <a:pt x="431445" y="127153"/>
                  </a:cubicBezTo>
                  <a:lnTo>
                    <a:pt x="363612" y="162872"/>
                  </a:lnTo>
                  <a:cubicBezTo>
                    <a:pt x="360935" y="164658"/>
                    <a:pt x="357365" y="163765"/>
                    <a:pt x="356472" y="161086"/>
                  </a:cubicBezTo>
                  <a:lnTo>
                    <a:pt x="352902" y="154836"/>
                  </a:lnTo>
                  <a:cubicBezTo>
                    <a:pt x="352902" y="154836"/>
                    <a:pt x="352902" y="153942"/>
                    <a:pt x="352902" y="153942"/>
                  </a:cubicBezTo>
                  <a:cubicBezTo>
                    <a:pt x="343084" y="160193"/>
                    <a:pt x="340407" y="161979"/>
                    <a:pt x="339514" y="162872"/>
                  </a:cubicBezTo>
                  <a:cubicBezTo>
                    <a:pt x="338622" y="163765"/>
                    <a:pt x="336836" y="167337"/>
                    <a:pt x="335051" y="170016"/>
                  </a:cubicBezTo>
                  <a:cubicBezTo>
                    <a:pt x="331481" y="176266"/>
                    <a:pt x="327911" y="180731"/>
                    <a:pt x="324341" y="184303"/>
                  </a:cubicBezTo>
                  <a:cubicBezTo>
                    <a:pt x="325234" y="186982"/>
                    <a:pt x="326126" y="188768"/>
                    <a:pt x="326126" y="191447"/>
                  </a:cubicBezTo>
                  <a:cubicBezTo>
                    <a:pt x="326126" y="198591"/>
                    <a:pt x="323448" y="204842"/>
                    <a:pt x="318986" y="209306"/>
                  </a:cubicBezTo>
                  <a:cubicBezTo>
                    <a:pt x="315416" y="212878"/>
                    <a:pt x="310953" y="216450"/>
                    <a:pt x="302028" y="214664"/>
                  </a:cubicBezTo>
                  <a:cubicBezTo>
                    <a:pt x="301135" y="214664"/>
                    <a:pt x="300243" y="214664"/>
                    <a:pt x="300243" y="213771"/>
                  </a:cubicBezTo>
                  <a:cubicBezTo>
                    <a:pt x="299350" y="219129"/>
                    <a:pt x="296672" y="223594"/>
                    <a:pt x="293103" y="227166"/>
                  </a:cubicBezTo>
                  <a:cubicBezTo>
                    <a:pt x="288640" y="231631"/>
                    <a:pt x="283284" y="233417"/>
                    <a:pt x="277037" y="232523"/>
                  </a:cubicBezTo>
                  <a:cubicBezTo>
                    <a:pt x="275252" y="232523"/>
                    <a:pt x="273467" y="232523"/>
                    <a:pt x="271682" y="231631"/>
                  </a:cubicBezTo>
                  <a:cubicBezTo>
                    <a:pt x="270789" y="236095"/>
                    <a:pt x="268111" y="240560"/>
                    <a:pt x="264541" y="243239"/>
                  </a:cubicBezTo>
                  <a:cubicBezTo>
                    <a:pt x="260079" y="246811"/>
                    <a:pt x="253831" y="249490"/>
                    <a:pt x="248476" y="248597"/>
                  </a:cubicBezTo>
                  <a:cubicBezTo>
                    <a:pt x="244013" y="248597"/>
                    <a:pt x="239551" y="246811"/>
                    <a:pt x="235980" y="244132"/>
                  </a:cubicBezTo>
                  <a:cubicBezTo>
                    <a:pt x="235980" y="244132"/>
                    <a:pt x="235980" y="244132"/>
                    <a:pt x="235980" y="244132"/>
                  </a:cubicBezTo>
                  <a:cubicBezTo>
                    <a:pt x="231518" y="247704"/>
                    <a:pt x="226163" y="249490"/>
                    <a:pt x="220807" y="249490"/>
                  </a:cubicBezTo>
                  <a:cubicBezTo>
                    <a:pt x="213667" y="250383"/>
                    <a:pt x="205634" y="249490"/>
                    <a:pt x="202064" y="246811"/>
                  </a:cubicBezTo>
                  <a:lnTo>
                    <a:pt x="197601" y="244132"/>
                  </a:lnTo>
                  <a:lnTo>
                    <a:pt x="194924" y="246811"/>
                  </a:lnTo>
                  <a:cubicBezTo>
                    <a:pt x="192246" y="250383"/>
                    <a:pt x="187783" y="252169"/>
                    <a:pt x="184213" y="253062"/>
                  </a:cubicBezTo>
                  <a:cubicBezTo>
                    <a:pt x="182428" y="247704"/>
                    <a:pt x="181536" y="248597"/>
                    <a:pt x="180643" y="248597"/>
                  </a:cubicBezTo>
                  <a:close/>
                  <a:moveTo>
                    <a:pt x="174395" y="226273"/>
                  </a:moveTo>
                  <a:cubicBezTo>
                    <a:pt x="172611" y="228952"/>
                    <a:pt x="172611" y="233417"/>
                    <a:pt x="175288" y="235203"/>
                  </a:cubicBezTo>
                  <a:cubicBezTo>
                    <a:pt x="177073" y="236988"/>
                    <a:pt x="178858" y="236988"/>
                    <a:pt x="180643" y="236988"/>
                  </a:cubicBezTo>
                  <a:cubicBezTo>
                    <a:pt x="182428" y="236988"/>
                    <a:pt x="183321" y="236095"/>
                    <a:pt x="185106" y="234309"/>
                  </a:cubicBezTo>
                  <a:lnTo>
                    <a:pt x="190461" y="228952"/>
                  </a:lnTo>
                  <a:cubicBezTo>
                    <a:pt x="190461" y="228952"/>
                    <a:pt x="190461" y="228952"/>
                    <a:pt x="190461" y="228952"/>
                  </a:cubicBezTo>
                  <a:lnTo>
                    <a:pt x="200279" y="218236"/>
                  </a:lnTo>
                  <a:cubicBezTo>
                    <a:pt x="202956" y="215557"/>
                    <a:pt x="202956" y="211092"/>
                    <a:pt x="199387" y="208414"/>
                  </a:cubicBezTo>
                  <a:cubicBezTo>
                    <a:pt x="197601" y="206628"/>
                    <a:pt x="195816" y="206628"/>
                    <a:pt x="194031" y="206628"/>
                  </a:cubicBezTo>
                  <a:cubicBezTo>
                    <a:pt x="193139" y="206628"/>
                    <a:pt x="191354" y="207520"/>
                    <a:pt x="190461" y="208414"/>
                  </a:cubicBezTo>
                  <a:lnTo>
                    <a:pt x="174395" y="226273"/>
                  </a:lnTo>
                  <a:close/>
                  <a:moveTo>
                    <a:pt x="203849" y="230738"/>
                  </a:moveTo>
                  <a:lnTo>
                    <a:pt x="206527" y="232523"/>
                  </a:lnTo>
                  <a:cubicBezTo>
                    <a:pt x="207419" y="233417"/>
                    <a:pt x="211882" y="234309"/>
                    <a:pt x="218130" y="234309"/>
                  </a:cubicBezTo>
                  <a:cubicBezTo>
                    <a:pt x="221700" y="234309"/>
                    <a:pt x="224377" y="233417"/>
                    <a:pt x="226163" y="231631"/>
                  </a:cubicBezTo>
                  <a:lnTo>
                    <a:pt x="219022" y="225380"/>
                  </a:lnTo>
                  <a:cubicBezTo>
                    <a:pt x="216344" y="223594"/>
                    <a:pt x="216344" y="220022"/>
                    <a:pt x="219022" y="217343"/>
                  </a:cubicBezTo>
                  <a:cubicBezTo>
                    <a:pt x="220807" y="214664"/>
                    <a:pt x="224377" y="214664"/>
                    <a:pt x="227055" y="217343"/>
                  </a:cubicBezTo>
                  <a:lnTo>
                    <a:pt x="236873" y="227166"/>
                  </a:lnTo>
                  <a:cubicBezTo>
                    <a:pt x="237765" y="227166"/>
                    <a:pt x="237765" y="228059"/>
                    <a:pt x="237765" y="228059"/>
                  </a:cubicBezTo>
                  <a:lnTo>
                    <a:pt x="238658" y="228952"/>
                  </a:lnTo>
                  <a:cubicBezTo>
                    <a:pt x="241335" y="231631"/>
                    <a:pt x="244013" y="232523"/>
                    <a:pt x="246691" y="233417"/>
                  </a:cubicBezTo>
                  <a:cubicBezTo>
                    <a:pt x="249368" y="233417"/>
                    <a:pt x="252939" y="232523"/>
                    <a:pt x="254723" y="230738"/>
                  </a:cubicBezTo>
                  <a:cubicBezTo>
                    <a:pt x="257401" y="228059"/>
                    <a:pt x="258294" y="225380"/>
                    <a:pt x="258294" y="221808"/>
                  </a:cubicBezTo>
                  <a:cubicBezTo>
                    <a:pt x="258294" y="220915"/>
                    <a:pt x="258294" y="220915"/>
                    <a:pt x="258294" y="220022"/>
                  </a:cubicBezTo>
                  <a:lnTo>
                    <a:pt x="233303" y="198591"/>
                  </a:lnTo>
                  <a:cubicBezTo>
                    <a:pt x="230625" y="196805"/>
                    <a:pt x="230625" y="193233"/>
                    <a:pt x="232410" y="190554"/>
                  </a:cubicBezTo>
                  <a:cubicBezTo>
                    <a:pt x="234195" y="187875"/>
                    <a:pt x="237765" y="187875"/>
                    <a:pt x="240443" y="189661"/>
                  </a:cubicBezTo>
                  <a:lnTo>
                    <a:pt x="267219" y="212878"/>
                  </a:lnTo>
                  <a:cubicBezTo>
                    <a:pt x="269896" y="215557"/>
                    <a:pt x="272574" y="217343"/>
                    <a:pt x="275252" y="217343"/>
                  </a:cubicBezTo>
                  <a:cubicBezTo>
                    <a:pt x="277929" y="217343"/>
                    <a:pt x="280607" y="216450"/>
                    <a:pt x="283284" y="214664"/>
                  </a:cubicBezTo>
                  <a:cubicBezTo>
                    <a:pt x="285962" y="211985"/>
                    <a:pt x="286855" y="209306"/>
                    <a:pt x="286855" y="205734"/>
                  </a:cubicBezTo>
                  <a:cubicBezTo>
                    <a:pt x="286855" y="205734"/>
                    <a:pt x="286855" y="204842"/>
                    <a:pt x="286855" y="203949"/>
                  </a:cubicBezTo>
                  <a:cubicBezTo>
                    <a:pt x="276144" y="196805"/>
                    <a:pt x="263649" y="186982"/>
                    <a:pt x="258294" y="182517"/>
                  </a:cubicBezTo>
                  <a:cubicBezTo>
                    <a:pt x="255616" y="180731"/>
                    <a:pt x="255616" y="177160"/>
                    <a:pt x="257401" y="174480"/>
                  </a:cubicBezTo>
                  <a:cubicBezTo>
                    <a:pt x="259186" y="171802"/>
                    <a:pt x="262756" y="171802"/>
                    <a:pt x="265434" y="173588"/>
                  </a:cubicBezTo>
                  <a:cubicBezTo>
                    <a:pt x="275252" y="181625"/>
                    <a:pt x="286855" y="190554"/>
                    <a:pt x="294887" y="195019"/>
                  </a:cubicBezTo>
                  <a:cubicBezTo>
                    <a:pt x="294887" y="195019"/>
                    <a:pt x="294887" y="195019"/>
                    <a:pt x="294887" y="195019"/>
                  </a:cubicBezTo>
                  <a:cubicBezTo>
                    <a:pt x="298458" y="196805"/>
                    <a:pt x="300243" y="198591"/>
                    <a:pt x="302028" y="198591"/>
                  </a:cubicBezTo>
                  <a:cubicBezTo>
                    <a:pt x="305598" y="199484"/>
                    <a:pt x="306491" y="198591"/>
                    <a:pt x="309168" y="195912"/>
                  </a:cubicBezTo>
                  <a:cubicBezTo>
                    <a:pt x="311846" y="193233"/>
                    <a:pt x="313631" y="190554"/>
                    <a:pt x="312738" y="186982"/>
                  </a:cubicBezTo>
                  <a:cubicBezTo>
                    <a:pt x="312738" y="185196"/>
                    <a:pt x="311846" y="183410"/>
                    <a:pt x="310953" y="181625"/>
                  </a:cubicBezTo>
                  <a:cubicBezTo>
                    <a:pt x="310953" y="181625"/>
                    <a:pt x="310953" y="181625"/>
                    <a:pt x="310953" y="181625"/>
                  </a:cubicBezTo>
                  <a:cubicBezTo>
                    <a:pt x="310060" y="180731"/>
                    <a:pt x="300243" y="172695"/>
                    <a:pt x="229732" y="120010"/>
                  </a:cubicBezTo>
                  <a:cubicBezTo>
                    <a:pt x="223485" y="115545"/>
                    <a:pt x="214559" y="113759"/>
                    <a:pt x="207419" y="117331"/>
                  </a:cubicBezTo>
                  <a:cubicBezTo>
                    <a:pt x="190461" y="124474"/>
                    <a:pt x="169040" y="132511"/>
                    <a:pt x="159223" y="135190"/>
                  </a:cubicBezTo>
                  <a:cubicBezTo>
                    <a:pt x="151190" y="136976"/>
                    <a:pt x="137802" y="128046"/>
                    <a:pt x="133339" y="118223"/>
                  </a:cubicBezTo>
                  <a:cubicBezTo>
                    <a:pt x="131554" y="113759"/>
                    <a:pt x="128876" y="102150"/>
                    <a:pt x="146727" y="92328"/>
                  </a:cubicBezTo>
                  <a:lnTo>
                    <a:pt x="172611" y="78933"/>
                  </a:lnTo>
                  <a:cubicBezTo>
                    <a:pt x="165470" y="75361"/>
                    <a:pt x="155652" y="71789"/>
                    <a:pt x="145835" y="69110"/>
                  </a:cubicBezTo>
                  <a:lnTo>
                    <a:pt x="78895" y="153942"/>
                  </a:lnTo>
                  <a:cubicBezTo>
                    <a:pt x="88712" y="161979"/>
                    <a:pt x="99423" y="168230"/>
                    <a:pt x="103885" y="170909"/>
                  </a:cubicBezTo>
                  <a:lnTo>
                    <a:pt x="114596" y="159300"/>
                  </a:lnTo>
                  <a:cubicBezTo>
                    <a:pt x="117273" y="155728"/>
                    <a:pt x="121736" y="153942"/>
                    <a:pt x="125306" y="153049"/>
                  </a:cubicBezTo>
                  <a:cubicBezTo>
                    <a:pt x="130661" y="152156"/>
                    <a:pt x="136016" y="153942"/>
                    <a:pt x="140479" y="157514"/>
                  </a:cubicBezTo>
                  <a:cubicBezTo>
                    <a:pt x="142264" y="159300"/>
                    <a:pt x="144049" y="161086"/>
                    <a:pt x="144942" y="162872"/>
                  </a:cubicBezTo>
                  <a:cubicBezTo>
                    <a:pt x="147619" y="160193"/>
                    <a:pt x="151190" y="158407"/>
                    <a:pt x="155652" y="157514"/>
                  </a:cubicBezTo>
                  <a:cubicBezTo>
                    <a:pt x="161007" y="156621"/>
                    <a:pt x="166363" y="158407"/>
                    <a:pt x="170825" y="161979"/>
                  </a:cubicBezTo>
                  <a:cubicBezTo>
                    <a:pt x="173503" y="164658"/>
                    <a:pt x="175288" y="168230"/>
                    <a:pt x="176180" y="171802"/>
                  </a:cubicBezTo>
                  <a:cubicBezTo>
                    <a:pt x="176180" y="171802"/>
                    <a:pt x="177073" y="171802"/>
                    <a:pt x="177073" y="171802"/>
                  </a:cubicBezTo>
                  <a:cubicBezTo>
                    <a:pt x="182428" y="170909"/>
                    <a:pt x="187783" y="172695"/>
                    <a:pt x="192246" y="176266"/>
                  </a:cubicBezTo>
                  <a:cubicBezTo>
                    <a:pt x="197601" y="180731"/>
                    <a:pt x="199387" y="187875"/>
                    <a:pt x="197601" y="194126"/>
                  </a:cubicBezTo>
                  <a:cubicBezTo>
                    <a:pt x="200279" y="195019"/>
                    <a:pt x="203849" y="195912"/>
                    <a:pt x="205634" y="198591"/>
                  </a:cubicBezTo>
                  <a:cubicBezTo>
                    <a:pt x="212775" y="205734"/>
                    <a:pt x="213667" y="217343"/>
                    <a:pt x="206527" y="224487"/>
                  </a:cubicBezTo>
                  <a:lnTo>
                    <a:pt x="202956" y="228059"/>
                  </a:lnTo>
                  <a:lnTo>
                    <a:pt x="202956" y="228059"/>
                  </a:lnTo>
                  <a:lnTo>
                    <a:pt x="203849" y="230738"/>
                  </a:lnTo>
                  <a:close/>
                  <a:moveTo>
                    <a:pt x="182428" y="182517"/>
                  </a:moveTo>
                  <a:cubicBezTo>
                    <a:pt x="182428" y="182517"/>
                    <a:pt x="181536" y="182517"/>
                    <a:pt x="181536" y="182517"/>
                  </a:cubicBezTo>
                  <a:cubicBezTo>
                    <a:pt x="179751" y="182517"/>
                    <a:pt x="178858" y="183410"/>
                    <a:pt x="177073" y="185196"/>
                  </a:cubicBezTo>
                  <a:lnTo>
                    <a:pt x="150297" y="214664"/>
                  </a:lnTo>
                  <a:cubicBezTo>
                    <a:pt x="147619" y="217343"/>
                    <a:pt x="147619" y="221808"/>
                    <a:pt x="151190" y="224487"/>
                  </a:cubicBezTo>
                  <a:cubicBezTo>
                    <a:pt x="152975" y="226273"/>
                    <a:pt x="154760" y="226273"/>
                    <a:pt x="156545" y="226273"/>
                  </a:cubicBezTo>
                  <a:cubicBezTo>
                    <a:pt x="158330" y="226273"/>
                    <a:pt x="159223" y="225380"/>
                    <a:pt x="161007" y="223594"/>
                  </a:cubicBezTo>
                  <a:lnTo>
                    <a:pt x="166363" y="218236"/>
                  </a:lnTo>
                  <a:cubicBezTo>
                    <a:pt x="166363" y="217343"/>
                    <a:pt x="167255" y="217343"/>
                    <a:pt x="167255" y="216450"/>
                  </a:cubicBezTo>
                  <a:lnTo>
                    <a:pt x="182428" y="199484"/>
                  </a:lnTo>
                  <a:cubicBezTo>
                    <a:pt x="182428" y="199484"/>
                    <a:pt x="183321" y="198591"/>
                    <a:pt x="183321" y="198591"/>
                  </a:cubicBezTo>
                  <a:lnTo>
                    <a:pt x="186891" y="194126"/>
                  </a:lnTo>
                  <a:cubicBezTo>
                    <a:pt x="189568" y="191447"/>
                    <a:pt x="189568" y="186982"/>
                    <a:pt x="185999" y="184303"/>
                  </a:cubicBezTo>
                  <a:cubicBezTo>
                    <a:pt x="185106" y="183410"/>
                    <a:pt x="184213" y="182517"/>
                    <a:pt x="182428" y="182517"/>
                  </a:cubicBezTo>
                  <a:close/>
                  <a:moveTo>
                    <a:pt x="202064" y="225380"/>
                  </a:moveTo>
                  <a:lnTo>
                    <a:pt x="202064" y="225380"/>
                  </a:lnTo>
                  <a:lnTo>
                    <a:pt x="202064" y="225380"/>
                  </a:lnTo>
                  <a:close/>
                  <a:moveTo>
                    <a:pt x="127984" y="201269"/>
                  </a:moveTo>
                  <a:lnTo>
                    <a:pt x="126199" y="203056"/>
                  </a:lnTo>
                  <a:cubicBezTo>
                    <a:pt x="123521" y="205734"/>
                    <a:pt x="123521" y="210199"/>
                    <a:pt x="127091" y="212878"/>
                  </a:cubicBezTo>
                  <a:cubicBezTo>
                    <a:pt x="128876" y="214664"/>
                    <a:pt x="130661" y="214664"/>
                    <a:pt x="132447" y="214664"/>
                  </a:cubicBezTo>
                  <a:cubicBezTo>
                    <a:pt x="134231" y="214664"/>
                    <a:pt x="135124" y="213771"/>
                    <a:pt x="136909" y="211985"/>
                  </a:cubicBezTo>
                  <a:lnTo>
                    <a:pt x="136909" y="211985"/>
                  </a:lnTo>
                  <a:lnTo>
                    <a:pt x="165470" y="179839"/>
                  </a:lnTo>
                  <a:cubicBezTo>
                    <a:pt x="168148" y="177160"/>
                    <a:pt x="168148" y="172695"/>
                    <a:pt x="164578" y="170016"/>
                  </a:cubicBezTo>
                  <a:cubicBezTo>
                    <a:pt x="162792" y="168230"/>
                    <a:pt x="161007" y="168230"/>
                    <a:pt x="159223" y="168230"/>
                  </a:cubicBezTo>
                  <a:cubicBezTo>
                    <a:pt x="157437" y="168230"/>
                    <a:pt x="156545" y="169123"/>
                    <a:pt x="154760" y="170909"/>
                  </a:cubicBezTo>
                  <a:lnTo>
                    <a:pt x="144942" y="182517"/>
                  </a:lnTo>
                  <a:cubicBezTo>
                    <a:pt x="144942" y="182517"/>
                    <a:pt x="144942" y="183410"/>
                    <a:pt x="144049" y="183410"/>
                  </a:cubicBezTo>
                  <a:lnTo>
                    <a:pt x="127984" y="201269"/>
                  </a:lnTo>
                  <a:cubicBezTo>
                    <a:pt x="127984" y="201269"/>
                    <a:pt x="127984" y="201269"/>
                    <a:pt x="127984" y="201269"/>
                  </a:cubicBezTo>
                  <a:close/>
                  <a:moveTo>
                    <a:pt x="111918" y="181625"/>
                  </a:moveTo>
                  <a:lnTo>
                    <a:pt x="109240" y="184303"/>
                  </a:lnTo>
                  <a:cubicBezTo>
                    <a:pt x="108348" y="186089"/>
                    <a:pt x="107455" y="187875"/>
                    <a:pt x="107455" y="189661"/>
                  </a:cubicBezTo>
                  <a:cubicBezTo>
                    <a:pt x="107455" y="191447"/>
                    <a:pt x="108348" y="193233"/>
                    <a:pt x="110133" y="195019"/>
                  </a:cubicBezTo>
                  <a:cubicBezTo>
                    <a:pt x="111918" y="196805"/>
                    <a:pt x="113703" y="196805"/>
                    <a:pt x="115488" y="196805"/>
                  </a:cubicBezTo>
                  <a:lnTo>
                    <a:pt x="115488" y="196805"/>
                  </a:lnTo>
                  <a:cubicBezTo>
                    <a:pt x="117273" y="196805"/>
                    <a:pt x="118166" y="195912"/>
                    <a:pt x="119951" y="195019"/>
                  </a:cubicBezTo>
                  <a:lnTo>
                    <a:pt x="136909" y="176266"/>
                  </a:lnTo>
                  <a:cubicBezTo>
                    <a:pt x="137802" y="175374"/>
                    <a:pt x="138694" y="173588"/>
                    <a:pt x="138694" y="171802"/>
                  </a:cubicBezTo>
                  <a:cubicBezTo>
                    <a:pt x="138694" y="170016"/>
                    <a:pt x="137802" y="168230"/>
                    <a:pt x="136016" y="167337"/>
                  </a:cubicBezTo>
                  <a:cubicBezTo>
                    <a:pt x="134231" y="165551"/>
                    <a:pt x="132447" y="165551"/>
                    <a:pt x="130661" y="165551"/>
                  </a:cubicBezTo>
                  <a:cubicBezTo>
                    <a:pt x="128876" y="165551"/>
                    <a:pt x="127984" y="166444"/>
                    <a:pt x="126199" y="168230"/>
                  </a:cubicBezTo>
                  <a:lnTo>
                    <a:pt x="113703" y="182517"/>
                  </a:lnTo>
                  <a:cubicBezTo>
                    <a:pt x="112811" y="180731"/>
                    <a:pt x="111918" y="181625"/>
                    <a:pt x="111918" y="181625"/>
                  </a:cubicBezTo>
                  <a:close/>
                  <a:moveTo>
                    <a:pt x="218130" y="103043"/>
                  </a:moveTo>
                  <a:cubicBezTo>
                    <a:pt x="225270" y="103043"/>
                    <a:pt x="232410" y="105722"/>
                    <a:pt x="238658" y="110187"/>
                  </a:cubicBezTo>
                  <a:cubicBezTo>
                    <a:pt x="281499" y="141441"/>
                    <a:pt x="308275" y="161979"/>
                    <a:pt x="318093" y="170016"/>
                  </a:cubicBezTo>
                  <a:cubicBezTo>
                    <a:pt x="320771" y="166444"/>
                    <a:pt x="324341" y="161979"/>
                    <a:pt x="326126" y="158407"/>
                  </a:cubicBezTo>
                  <a:cubicBezTo>
                    <a:pt x="328804" y="153942"/>
                    <a:pt x="330589" y="151263"/>
                    <a:pt x="332374" y="149477"/>
                  </a:cubicBezTo>
                  <a:cubicBezTo>
                    <a:pt x="333267" y="148585"/>
                    <a:pt x="335944" y="146799"/>
                    <a:pt x="347547" y="138762"/>
                  </a:cubicBezTo>
                  <a:cubicBezTo>
                    <a:pt x="329696" y="107508"/>
                    <a:pt x="313631" y="79826"/>
                    <a:pt x="302920" y="62859"/>
                  </a:cubicBezTo>
                  <a:cubicBezTo>
                    <a:pt x="283284" y="55716"/>
                    <a:pt x="270789" y="61074"/>
                    <a:pt x="258294" y="65539"/>
                  </a:cubicBezTo>
                  <a:cubicBezTo>
                    <a:pt x="250261" y="68217"/>
                    <a:pt x="243120" y="70896"/>
                    <a:pt x="235088" y="70896"/>
                  </a:cubicBezTo>
                  <a:cubicBezTo>
                    <a:pt x="228840" y="70896"/>
                    <a:pt x="222592" y="70896"/>
                    <a:pt x="216344" y="71789"/>
                  </a:cubicBezTo>
                  <a:cubicBezTo>
                    <a:pt x="216344" y="71789"/>
                    <a:pt x="214559" y="71789"/>
                    <a:pt x="214559" y="71789"/>
                  </a:cubicBezTo>
                  <a:cubicBezTo>
                    <a:pt x="213667" y="71789"/>
                    <a:pt x="212775" y="71789"/>
                    <a:pt x="211882" y="72682"/>
                  </a:cubicBezTo>
                  <a:lnTo>
                    <a:pt x="154760" y="101257"/>
                  </a:lnTo>
                  <a:cubicBezTo>
                    <a:pt x="148512" y="104829"/>
                    <a:pt x="145835" y="108401"/>
                    <a:pt x="146727" y="111973"/>
                  </a:cubicBezTo>
                  <a:cubicBezTo>
                    <a:pt x="148512" y="118223"/>
                    <a:pt x="156545" y="122688"/>
                    <a:pt x="159223" y="122688"/>
                  </a:cubicBezTo>
                  <a:cubicBezTo>
                    <a:pt x="166363" y="120902"/>
                    <a:pt x="182428" y="114652"/>
                    <a:pt x="205634" y="105722"/>
                  </a:cubicBezTo>
                  <a:cubicBezTo>
                    <a:pt x="209204" y="103936"/>
                    <a:pt x="213667" y="103043"/>
                    <a:pt x="218130" y="103043"/>
                  </a:cubicBezTo>
                  <a:close/>
                </a:path>
              </a:pathLst>
            </a:custGeom>
            <a:grpFill/>
            <a:ln w="8925" cap="flat">
              <a:noFill/>
              <a:prstDash val="solid"/>
              <a:miter/>
            </a:ln>
          </p:spPr>
          <p:txBody>
            <a:bodyPr rtlCol="0" anchor="ctr"/>
            <a:lstStyle/>
            <a:p>
              <a:endParaRPr lang="en-US" dirty="0">
                <a:solidFill>
                  <a:schemeClr val="bg1"/>
                </a:solidFill>
                <a:latin typeface="Lato Light" panose="020F0302020204030203" pitchFamily="34" charset="77"/>
              </a:endParaRPr>
            </a:p>
          </p:txBody>
        </p:sp>
        <p:sp>
          <p:nvSpPr>
            <p:cNvPr id="33" name="Freeform 32">
              <a:extLst>
                <a:ext uri="{FF2B5EF4-FFF2-40B4-BE49-F238E27FC236}">
                  <a16:creationId xmlns:a16="http://schemas.microsoft.com/office/drawing/2014/main" id="{F3684740-9F9D-D1FC-C587-477FD36C3941}"/>
                </a:ext>
              </a:extLst>
            </p:cNvPr>
            <p:cNvSpPr/>
            <p:nvPr/>
          </p:nvSpPr>
          <p:spPr>
            <a:xfrm>
              <a:off x="6441410" y="5005982"/>
              <a:ext cx="334507" cy="272355"/>
            </a:xfrm>
            <a:custGeom>
              <a:avLst/>
              <a:gdLst>
                <a:gd name="connsiteX0" fmla="*/ 330237 w 334507"/>
                <a:gd name="connsiteY0" fmla="*/ 272355 h 272355"/>
                <a:gd name="connsiteX1" fmla="*/ 5355 w 334507"/>
                <a:gd name="connsiteY1" fmla="*/ 272355 h 272355"/>
                <a:gd name="connsiteX2" fmla="*/ 0 w 334507"/>
                <a:gd name="connsiteY2" fmla="*/ 266998 h 272355"/>
                <a:gd name="connsiteX3" fmla="*/ 5355 w 334507"/>
                <a:gd name="connsiteY3" fmla="*/ 261640 h 272355"/>
                <a:gd name="connsiteX4" fmla="*/ 33916 w 334507"/>
                <a:gd name="connsiteY4" fmla="*/ 261640 h 272355"/>
                <a:gd name="connsiteX5" fmla="*/ 33916 w 334507"/>
                <a:gd name="connsiteY5" fmla="*/ 197346 h 272355"/>
                <a:gd name="connsiteX6" fmla="*/ 39271 w 334507"/>
                <a:gd name="connsiteY6" fmla="*/ 191988 h 272355"/>
                <a:gd name="connsiteX7" fmla="*/ 83898 w 334507"/>
                <a:gd name="connsiteY7" fmla="*/ 191988 h 272355"/>
                <a:gd name="connsiteX8" fmla="*/ 89253 w 334507"/>
                <a:gd name="connsiteY8" fmla="*/ 197346 h 272355"/>
                <a:gd name="connsiteX9" fmla="*/ 89253 w 334507"/>
                <a:gd name="connsiteY9" fmla="*/ 261640 h 272355"/>
                <a:gd name="connsiteX10" fmla="*/ 103534 w 334507"/>
                <a:gd name="connsiteY10" fmla="*/ 261640 h 272355"/>
                <a:gd name="connsiteX11" fmla="*/ 103534 w 334507"/>
                <a:gd name="connsiteY11" fmla="*/ 128588 h 272355"/>
                <a:gd name="connsiteX12" fmla="*/ 108889 w 334507"/>
                <a:gd name="connsiteY12" fmla="*/ 123230 h 272355"/>
                <a:gd name="connsiteX13" fmla="*/ 153516 w 334507"/>
                <a:gd name="connsiteY13" fmla="*/ 123230 h 272355"/>
                <a:gd name="connsiteX14" fmla="*/ 158871 w 334507"/>
                <a:gd name="connsiteY14" fmla="*/ 128588 h 272355"/>
                <a:gd name="connsiteX15" fmla="*/ 158871 w 334507"/>
                <a:gd name="connsiteY15" fmla="*/ 261640 h 272355"/>
                <a:gd name="connsiteX16" fmla="*/ 173151 w 334507"/>
                <a:gd name="connsiteY16" fmla="*/ 261640 h 272355"/>
                <a:gd name="connsiteX17" fmla="*/ 173151 w 334507"/>
                <a:gd name="connsiteY17" fmla="*/ 158056 h 272355"/>
                <a:gd name="connsiteX18" fmla="*/ 178507 w 334507"/>
                <a:gd name="connsiteY18" fmla="*/ 152698 h 272355"/>
                <a:gd name="connsiteX19" fmla="*/ 223133 w 334507"/>
                <a:gd name="connsiteY19" fmla="*/ 152698 h 272355"/>
                <a:gd name="connsiteX20" fmla="*/ 228488 w 334507"/>
                <a:gd name="connsiteY20" fmla="*/ 158056 h 272355"/>
                <a:gd name="connsiteX21" fmla="*/ 228488 w 334507"/>
                <a:gd name="connsiteY21" fmla="*/ 261640 h 272355"/>
                <a:gd name="connsiteX22" fmla="*/ 242769 w 334507"/>
                <a:gd name="connsiteY22" fmla="*/ 261640 h 272355"/>
                <a:gd name="connsiteX23" fmla="*/ 242769 w 334507"/>
                <a:gd name="connsiteY23" fmla="*/ 87511 h 272355"/>
                <a:gd name="connsiteX24" fmla="*/ 248124 w 334507"/>
                <a:gd name="connsiteY24" fmla="*/ 82153 h 272355"/>
                <a:gd name="connsiteX25" fmla="*/ 292751 w 334507"/>
                <a:gd name="connsiteY25" fmla="*/ 82153 h 272355"/>
                <a:gd name="connsiteX26" fmla="*/ 298106 w 334507"/>
                <a:gd name="connsiteY26" fmla="*/ 87511 h 272355"/>
                <a:gd name="connsiteX27" fmla="*/ 298106 w 334507"/>
                <a:gd name="connsiteY27" fmla="*/ 261640 h 272355"/>
                <a:gd name="connsiteX28" fmla="*/ 328452 w 334507"/>
                <a:gd name="connsiteY28" fmla="*/ 261640 h 272355"/>
                <a:gd name="connsiteX29" fmla="*/ 333807 w 334507"/>
                <a:gd name="connsiteY29" fmla="*/ 266998 h 272355"/>
                <a:gd name="connsiteX30" fmla="*/ 330237 w 334507"/>
                <a:gd name="connsiteY30" fmla="*/ 272355 h 272355"/>
                <a:gd name="connsiteX31" fmla="*/ 255264 w 334507"/>
                <a:gd name="connsiteY31" fmla="*/ 260747 h 272355"/>
                <a:gd name="connsiteX32" fmla="*/ 288288 w 334507"/>
                <a:gd name="connsiteY32" fmla="*/ 260747 h 272355"/>
                <a:gd name="connsiteX33" fmla="*/ 288288 w 334507"/>
                <a:gd name="connsiteY33" fmla="*/ 91976 h 272355"/>
                <a:gd name="connsiteX34" fmla="*/ 255264 w 334507"/>
                <a:gd name="connsiteY34" fmla="*/ 91976 h 272355"/>
                <a:gd name="connsiteX35" fmla="*/ 255264 w 334507"/>
                <a:gd name="connsiteY35" fmla="*/ 260747 h 272355"/>
                <a:gd name="connsiteX36" fmla="*/ 185647 w 334507"/>
                <a:gd name="connsiteY36" fmla="*/ 260747 h 272355"/>
                <a:gd name="connsiteX37" fmla="*/ 218671 w 334507"/>
                <a:gd name="connsiteY37" fmla="*/ 260747 h 272355"/>
                <a:gd name="connsiteX38" fmla="*/ 218671 w 334507"/>
                <a:gd name="connsiteY38" fmla="*/ 162520 h 272355"/>
                <a:gd name="connsiteX39" fmla="*/ 185647 w 334507"/>
                <a:gd name="connsiteY39" fmla="*/ 162520 h 272355"/>
                <a:gd name="connsiteX40" fmla="*/ 185647 w 334507"/>
                <a:gd name="connsiteY40" fmla="*/ 260747 h 272355"/>
                <a:gd name="connsiteX41" fmla="*/ 115136 w 334507"/>
                <a:gd name="connsiteY41" fmla="*/ 260747 h 272355"/>
                <a:gd name="connsiteX42" fmla="*/ 148160 w 334507"/>
                <a:gd name="connsiteY42" fmla="*/ 260747 h 272355"/>
                <a:gd name="connsiteX43" fmla="*/ 148160 w 334507"/>
                <a:gd name="connsiteY43" fmla="*/ 133053 h 272355"/>
                <a:gd name="connsiteX44" fmla="*/ 115136 w 334507"/>
                <a:gd name="connsiteY44" fmla="*/ 133053 h 272355"/>
                <a:gd name="connsiteX45" fmla="*/ 115136 w 334507"/>
                <a:gd name="connsiteY45" fmla="*/ 260747 h 272355"/>
                <a:gd name="connsiteX46" fmla="*/ 45519 w 334507"/>
                <a:gd name="connsiteY46" fmla="*/ 260747 h 272355"/>
                <a:gd name="connsiteX47" fmla="*/ 78543 w 334507"/>
                <a:gd name="connsiteY47" fmla="*/ 260747 h 272355"/>
                <a:gd name="connsiteX48" fmla="*/ 78543 w 334507"/>
                <a:gd name="connsiteY48" fmla="*/ 202704 h 272355"/>
                <a:gd name="connsiteX49" fmla="*/ 45519 w 334507"/>
                <a:gd name="connsiteY49" fmla="*/ 202704 h 272355"/>
                <a:gd name="connsiteX50" fmla="*/ 45519 w 334507"/>
                <a:gd name="connsiteY50" fmla="*/ 260747 h 272355"/>
                <a:gd name="connsiteX51" fmla="*/ 61584 w 334507"/>
                <a:gd name="connsiteY51" fmla="*/ 150912 h 272355"/>
                <a:gd name="connsiteX52" fmla="*/ 42841 w 334507"/>
                <a:gd name="connsiteY52" fmla="*/ 132160 h 272355"/>
                <a:gd name="connsiteX53" fmla="*/ 61584 w 334507"/>
                <a:gd name="connsiteY53" fmla="*/ 113407 h 272355"/>
                <a:gd name="connsiteX54" fmla="*/ 70510 w 334507"/>
                <a:gd name="connsiteY54" fmla="*/ 116086 h 272355"/>
                <a:gd name="connsiteX55" fmla="*/ 115136 w 334507"/>
                <a:gd name="connsiteY55" fmla="*/ 73224 h 272355"/>
                <a:gd name="connsiteX56" fmla="*/ 113352 w 334507"/>
                <a:gd name="connsiteY56" fmla="*/ 65187 h 272355"/>
                <a:gd name="connsiteX57" fmla="*/ 132095 w 334507"/>
                <a:gd name="connsiteY57" fmla="*/ 46434 h 272355"/>
                <a:gd name="connsiteX58" fmla="*/ 150838 w 334507"/>
                <a:gd name="connsiteY58" fmla="*/ 65187 h 272355"/>
                <a:gd name="connsiteX59" fmla="*/ 150838 w 334507"/>
                <a:gd name="connsiteY59" fmla="*/ 67866 h 272355"/>
                <a:gd name="connsiteX60" fmla="*/ 189217 w 334507"/>
                <a:gd name="connsiteY60" fmla="*/ 86618 h 272355"/>
                <a:gd name="connsiteX61" fmla="*/ 209745 w 334507"/>
                <a:gd name="connsiteY61" fmla="*/ 82153 h 272355"/>
                <a:gd name="connsiteX62" fmla="*/ 257049 w 334507"/>
                <a:gd name="connsiteY62" fmla="*/ 28575 h 272355"/>
                <a:gd name="connsiteX63" fmla="*/ 254372 w 334507"/>
                <a:gd name="connsiteY63" fmla="*/ 18753 h 272355"/>
                <a:gd name="connsiteX64" fmla="*/ 273115 w 334507"/>
                <a:gd name="connsiteY64" fmla="*/ 0 h 272355"/>
                <a:gd name="connsiteX65" fmla="*/ 291858 w 334507"/>
                <a:gd name="connsiteY65" fmla="*/ 18753 h 272355"/>
                <a:gd name="connsiteX66" fmla="*/ 273115 w 334507"/>
                <a:gd name="connsiteY66" fmla="*/ 37505 h 272355"/>
                <a:gd name="connsiteX67" fmla="*/ 265975 w 334507"/>
                <a:gd name="connsiteY67" fmla="*/ 35719 h 272355"/>
                <a:gd name="connsiteX68" fmla="*/ 218671 w 334507"/>
                <a:gd name="connsiteY68" fmla="*/ 89297 h 272355"/>
                <a:gd name="connsiteX69" fmla="*/ 221348 w 334507"/>
                <a:gd name="connsiteY69" fmla="*/ 99120 h 272355"/>
                <a:gd name="connsiteX70" fmla="*/ 202605 w 334507"/>
                <a:gd name="connsiteY70" fmla="*/ 117872 h 272355"/>
                <a:gd name="connsiteX71" fmla="*/ 183862 w 334507"/>
                <a:gd name="connsiteY71" fmla="*/ 99120 h 272355"/>
                <a:gd name="connsiteX72" fmla="*/ 183862 w 334507"/>
                <a:gd name="connsiteY72" fmla="*/ 96441 h 272355"/>
                <a:gd name="connsiteX73" fmla="*/ 145483 w 334507"/>
                <a:gd name="connsiteY73" fmla="*/ 77688 h 272355"/>
                <a:gd name="connsiteX74" fmla="*/ 123169 w 334507"/>
                <a:gd name="connsiteY74" fmla="*/ 81260 h 272355"/>
                <a:gd name="connsiteX75" fmla="*/ 78543 w 334507"/>
                <a:gd name="connsiteY75" fmla="*/ 124123 h 272355"/>
                <a:gd name="connsiteX76" fmla="*/ 80328 w 334507"/>
                <a:gd name="connsiteY76" fmla="*/ 132160 h 272355"/>
                <a:gd name="connsiteX77" fmla="*/ 61584 w 334507"/>
                <a:gd name="connsiteY77" fmla="*/ 150912 h 272355"/>
                <a:gd name="connsiteX78" fmla="*/ 61584 w 334507"/>
                <a:gd name="connsiteY78" fmla="*/ 125016 h 272355"/>
                <a:gd name="connsiteX79" fmla="*/ 54444 w 334507"/>
                <a:gd name="connsiteY79" fmla="*/ 132160 h 272355"/>
                <a:gd name="connsiteX80" fmla="*/ 61584 w 334507"/>
                <a:gd name="connsiteY80" fmla="*/ 139303 h 272355"/>
                <a:gd name="connsiteX81" fmla="*/ 68725 w 334507"/>
                <a:gd name="connsiteY81" fmla="*/ 132160 h 272355"/>
                <a:gd name="connsiteX82" fmla="*/ 66940 w 334507"/>
                <a:gd name="connsiteY82" fmla="*/ 127695 h 272355"/>
                <a:gd name="connsiteX83" fmla="*/ 66940 w 334507"/>
                <a:gd name="connsiteY83" fmla="*/ 127695 h 272355"/>
                <a:gd name="connsiteX84" fmla="*/ 66940 w 334507"/>
                <a:gd name="connsiteY84" fmla="*/ 127695 h 272355"/>
                <a:gd name="connsiteX85" fmla="*/ 61584 w 334507"/>
                <a:gd name="connsiteY85" fmla="*/ 125016 h 272355"/>
                <a:gd name="connsiteX86" fmla="*/ 195464 w 334507"/>
                <a:gd name="connsiteY86" fmla="*/ 96441 h 272355"/>
                <a:gd name="connsiteX87" fmla="*/ 194572 w 334507"/>
                <a:gd name="connsiteY87" fmla="*/ 99120 h 272355"/>
                <a:gd name="connsiteX88" fmla="*/ 201712 w 334507"/>
                <a:gd name="connsiteY88" fmla="*/ 106264 h 272355"/>
                <a:gd name="connsiteX89" fmla="*/ 208852 w 334507"/>
                <a:gd name="connsiteY89" fmla="*/ 99120 h 272355"/>
                <a:gd name="connsiteX90" fmla="*/ 207068 w 334507"/>
                <a:gd name="connsiteY90" fmla="*/ 93762 h 272355"/>
                <a:gd name="connsiteX91" fmla="*/ 207068 w 334507"/>
                <a:gd name="connsiteY91" fmla="*/ 93762 h 272355"/>
                <a:gd name="connsiteX92" fmla="*/ 207068 w 334507"/>
                <a:gd name="connsiteY92" fmla="*/ 93762 h 272355"/>
                <a:gd name="connsiteX93" fmla="*/ 196357 w 334507"/>
                <a:gd name="connsiteY93" fmla="*/ 95548 h 272355"/>
                <a:gd name="connsiteX94" fmla="*/ 195464 w 334507"/>
                <a:gd name="connsiteY94" fmla="*/ 96441 h 272355"/>
                <a:gd name="connsiteX95" fmla="*/ 195464 w 334507"/>
                <a:gd name="connsiteY95" fmla="*/ 96441 h 272355"/>
                <a:gd name="connsiteX96" fmla="*/ 126740 w 334507"/>
                <a:gd name="connsiteY96" fmla="*/ 70545 h 272355"/>
                <a:gd name="connsiteX97" fmla="*/ 132095 w 334507"/>
                <a:gd name="connsiteY97" fmla="*/ 72331 h 272355"/>
                <a:gd name="connsiteX98" fmla="*/ 139235 w 334507"/>
                <a:gd name="connsiteY98" fmla="*/ 65187 h 272355"/>
                <a:gd name="connsiteX99" fmla="*/ 132095 w 334507"/>
                <a:gd name="connsiteY99" fmla="*/ 58043 h 272355"/>
                <a:gd name="connsiteX100" fmla="*/ 124955 w 334507"/>
                <a:gd name="connsiteY100" fmla="*/ 65187 h 272355"/>
                <a:gd name="connsiteX101" fmla="*/ 126740 w 334507"/>
                <a:gd name="connsiteY101" fmla="*/ 70545 h 272355"/>
                <a:gd name="connsiteX102" fmla="*/ 126740 w 334507"/>
                <a:gd name="connsiteY102" fmla="*/ 70545 h 272355"/>
                <a:gd name="connsiteX103" fmla="*/ 126740 w 334507"/>
                <a:gd name="connsiteY103" fmla="*/ 70545 h 272355"/>
                <a:gd name="connsiteX104" fmla="*/ 267760 w 334507"/>
                <a:gd name="connsiteY104" fmla="*/ 24110 h 272355"/>
                <a:gd name="connsiteX105" fmla="*/ 279363 w 334507"/>
                <a:gd name="connsiteY105" fmla="*/ 18753 h 272355"/>
                <a:gd name="connsiteX106" fmla="*/ 272223 w 334507"/>
                <a:gd name="connsiteY106" fmla="*/ 11609 h 272355"/>
                <a:gd name="connsiteX107" fmla="*/ 265082 w 334507"/>
                <a:gd name="connsiteY107" fmla="*/ 18753 h 272355"/>
                <a:gd name="connsiteX108" fmla="*/ 267760 w 334507"/>
                <a:gd name="connsiteY108" fmla="*/ 24110 h 272355"/>
                <a:gd name="connsiteX109" fmla="*/ 267760 w 334507"/>
                <a:gd name="connsiteY109" fmla="*/ 24110 h 272355"/>
                <a:gd name="connsiteX110" fmla="*/ 267760 w 334507"/>
                <a:gd name="connsiteY110" fmla="*/ 24110 h 272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Lst>
              <a:rect l="l" t="t" r="r" b="b"/>
              <a:pathLst>
                <a:path w="334507" h="272355">
                  <a:moveTo>
                    <a:pt x="330237" y="272355"/>
                  </a:moveTo>
                  <a:lnTo>
                    <a:pt x="5355" y="272355"/>
                  </a:lnTo>
                  <a:cubicBezTo>
                    <a:pt x="2677" y="272355"/>
                    <a:pt x="0" y="269677"/>
                    <a:pt x="0" y="266998"/>
                  </a:cubicBezTo>
                  <a:cubicBezTo>
                    <a:pt x="0" y="264319"/>
                    <a:pt x="2677" y="261640"/>
                    <a:pt x="5355" y="261640"/>
                  </a:cubicBezTo>
                  <a:lnTo>
                    <a:pt x="33916" y="261640"/>
                  </a:lnTo>
                  <a:lnTo>
                    <a:pt x="33916" y="197346"/>
                  </a:lnTo>
                  <a:cubicBezTo>
                    <a:pt x="33916" y="194668"/>
                    <a:pt x="36594" y="191988"/>
                    <a:pt x="39271" y="191988"/>
                  </a:cubicBezTo>
                  <a:lnTo>
                    <a:pt x="83898" y="191988"/>
                  </a:lnTo>
                  <a:cubicBezTo>
                    <a:pt x="86576" y="191988"/>
                    <a:pt x="89253" y="194668"/>
                    <a:pt x="89253" y="197346"/>
                  </a:cubicBezTo>
                  <a:lnTo>
                    <a:pt x="89253" y="261640"/>
                  </a:lnTo>
                  <a:lnTo>
                    <a:pt x="103534" y="261640"/>
                  </a:lnTo>
                  <a:lnTo>
                    <a:pt x="103534" y="128588"/>
                  </a:lnTo>
                  <a:cubicBezTo>
                    <a:pt x="103534" y="125909"/>
                    <a:pt x="106211" y="123230"/>
                    <a:pt x="108889" y="123230"/>
                  </a:cubicBezTo>
                  <a:lnTo>
                    <a:pt x="153516" y="123230"/>
                  </a:lnTo>
                  <a:cubicBezTo>
                    <a:pt x="156193" y="123230"/>
                    <a:pt x="158871" y="125909"/>
                    <a:pt x="158871" y="128588"/>
                  </a:cubicBezTo>
                  <a:lnTo>
                    <a:pt x="158871" y="261640"/>
                  </a:lnTo>
                  <a:lnTo>
                    <a:pt x="173151" y="261640"/>
                  </a:lnTo>
                  <a:lnTo>
                    <a:pt x="173151" y="158056"/>
                  </a:lnTo>
                  <a:cubicBezTo>
                    <a:pt x="173151" y="155377"/>
                    <a:pt x="175829" y="152698"/>
                    <a:pt x="178507" y="152698"/>
                  </a:cubicBezTo>
                  <a:lnTo>
                    <a:pt x="223133" y="152698"/>
                  </a:lnTo>
                  <a:cubicBezTo>
                    <a:pt x="225811" y="152698"/>
                    <a:pt x="228488" y="155377"/>
                    <a:pt x="228488" y="158056"/>
                  </a:cubicBezTo>
                  <a:lnTo>
                    <a:pt x="228488" y="261640"/>
                  </a:lnTo>
                  <a:lnTo>
                    <a:pt x="242769" y="261640"/>
                  </a:lnTo>
                  <a:lnTo>
                    <a:pt x="242769" y="87511"/>
                  </a:lnTo>
                  <a:cubicBezTo>
                    <a:pt x="242769" y="84832"/>
                    <a:pt x="245447" y="82153"/>
                    <a:pt x="248124" y="82153"/>
                  </a:cubicBezTo>
                  <a:lnTo>
                    <a:pt x="292751" y="82153"/>
                  </a:lnTo>
                  <a:cubicBezTo>
                    <a:pt x="295428" y="82153"/>
                    <a:pt x="298106" y="84832"/>
                    <a:pt x="298106" y="87511"/>
                  </a:cubicBezTo>
                  <a:lnTo>
                    <a:pt x="298106" y="261640"/>
                  </a:lnTo>
                  <a:lnTo>
                    <a:pt x="328452" y="261640"/>
                  </a:lnTo>
                  <a:cubicBezTo>
                    <a:pt x="331130" y="261640"/>
                    <a:pt x="333807" y="264319"/>
                    <a:pt x="333807" y="266998"/>
                  </a:cubicBezTo>
                  <a:cubicBezTo>
                    <a:pt x="335592" y="269677"/>
                    <a:pt x="333807" y="272355"/>
                    <a:pt x="330237" y="272355"/>
                  </a:cubicBezTo>
                  <a:close/>
                  <a:moveTo>
                    <a:pt x="255264" y="260747"/>
                  </a:moveTo>
                  <a:lnTo>
                    <a:pt x="288288" y="260747"/>
                  </a:lnTo>
                  <a:lnTo>
                    <a:pt x="288288" y="91976"/>
                  </a:lnTo>
                  <a:lnTo>
                    <a:pt x="255264" y="91976"/>
                  </a:lnTo>
                  <a:lnTo>
                    <a:pt x="255264" y="260747"/>
                  </a:lnTo>
                  <a:close/>
                  <a:moveTo>
                    <a:pt x="185647" y="260747"/>
                  </a:moveTo>
                  <a:lnTo>
                    <a:pt x="218671" y="260747"/>
                  </a:lnTo>
                  <a:lnTo>
                    <a:pt x="218671" y="162520"/>
                  </a:lnTo>
                  <a:lnTo>
                    <a:pt x="185647" y="162520"/>
                  </a:lnTo>
                  <a:lnTo>
                    <a:pt x="185647" y="260747"/>
                  </a:lnTo>
                  <a:close/>
                  <a:moveTo>
                    <a:pt x="115136" y="260747"/>
                  </a:moveTo>
                  <a:lnTo>
                    <a:pt x="148160" y="260747"/>
                  </a:lnTo>
                  <a:lnTo>
                    <a:pt x="148160" y="133053"/>
                  </a:lnTo>
                  <a:lnTo>
                    <a:pt x="115136" y="133053"/>
                  </a:lnTo>
                  <a:lnTo>
                    <a:pt x="115136" y="260747"/>
                  </a:lnTo>
                  <a:close/>
                  <a:moveTo>
                    <a:pt x="45519" y="260747"/>
                  </a:moveTo>
                  <a:lnTo>
                    <a:pt x="78543" y="260747"/>
                  </a:lnTo>
                  <a:lnTo>
                    <a:pt x="78543" y="202704"/>
                  </a:lnTo>
                  <a:lnTo>
                    <a:pt x="45519" y="202704"/>
                  </a:lnTo>
                  <a:lnTo>
                    <a:pt x="45519" y="260747"/>
                  </a:lnTo>
                  <a:close/>
                  <a:moveTo>
                    <a:pt x="61584" y="150912"/>
                  </a:moveTo>
                  <a:cubicBezTo>
                    <a:pt x="51767" y="150912"/>
                    <a:pt x="42841" y="142875"/>
                    <a:pt x="42841" y="132160"/>
                  </a:cubicBezTo>
                  <a:cubicBezTo>
                    <a:pt x="42841" y="122337"/>
                    <a:pt x="50874" y="113407"/>
                    <a:pt x="61584" y="113407"/>
                  </a:cubicBezTo>
                  <a:cubicBezTo>
                    <a:pt x="65155" y="113407"/>
                    <a:pt x="67832" y="114300"/>
                    <a:pt x="70510" y="116086"/>
                  </a:cubicBezTo>
                  <a:lnTo>
                    <a:pt x="115136" y="73224"/>
                  </a:lnTo>
                  <a:cubicBezTo>
                    <a:pt x="114244" y="70545"/>
                    <a:pt x="113352" y="67866"/>
                    <a:pt x="113352" y="65187"/>
                  </a:cubicBezTo>
                  <a:cubicBezTo>
                    <a:pt x="113352" y="55364"/>
                    <a:pt x="121384" y="46434"/>
                    <a:pt x="132095" y="46434"/>
                  </a:cubicBezTo>
                  <a:cubicBezTo>
                    <a:pt x="141912" y="46434"/>
                    <a:pt x="150838" y="54471"/>
                    <a:pt x="150838" y="65187"/>
                  </a:cubicBezTo>
                  <a:cubicBezTo>
                    <a:pt x="150838" y="66080"/>
                    <a:pt x="150838" y="66973"/>
                    <a:pt x="150838" y="67866"/>
                  </a:cubicBezTo>
                  <a:lnTo>
                    <a:pt x="189217" y="86618"/>
                  </a:lnTo>
                  <a:cubicBezTo>
                    <a:pt x="194572" y="81260"/>
                    <a:pt x="203497" y="79474"/>
                    <a:pt x="209745" y="82153"/>
                  </a:cubicBezTo>
                  <a:lnTo>
                    <a:pt x="257049" y="28575"/>
                  </a:lnTo>
                  <a:cubicBezTo>
                    <a:pt x="255264" y="25896"/>
                    <a:pt x="254372" y="22324"/>
                    <a:pt x="254372" y="18753"/>
                  </a:cubicBezTo>
                  <a:cubicBezTo>
                    <a:pt x="254372" y="8930"/>
                    <a:pt x="262404" y="0"/>
                    <a:pt x="273115" y="0"/>
                  </a:cubicBezTo>
                  <a:cubicBezTo>
                    <a:pt x="282933" y="0"/>
                    <a:pt x="291858" y="8037"/>
                    <a:pt x="291858" y="18753"/>
                  </a:cubicBezTo>
                  <a:cubicBezTo>
                    <a:pt x="291858" y="28575"/>
                    <a:pt x="283825" y="37505"/>
                    <a:pt x="273115" y="37505"/>
                  </a:cubicBezTo>
                  <a:cubicBezTo>
                    <a:pt x="270437" y="37505"/>
                    <a:pt x="267760" y="36612"/>
                    <a:pt x="265975" y="35719"/>
                  </a:cubicBezTo>
                  <a:lnTo>
                    <a:pt x="218671" y="89297"/>
                  </a:lnTo>
                  <a:cubicBezTo>
                    <a:pt x="220456" y="91976"/>
                    <a:pt x="221348" y="95548"/>
                    <a:pt x="221348" y="99120"/>
                  </a:cubicBezTo>
                  <a:cubicBezTo>
                    <a:pt x="221348" y="108942"/>
                    <a:pt x="213315" y="117872"/>
                    <a:pt x="202605" y="117872"/>
                  </a:cubicBezTo>
                  <a:cubicBezTo>
                    <a:pt x="192787" y="117872"/>
                    <a:pt x="183862" y="109836"/>
                    <a:pt x="183862" y="99120"/>
                  </a:cubicBezTo>
                  <a:cubicBezTo>
                    <a:pt x="183862" y="98227"/>
                    <a:pt x="183862" y="97334"/>
                    <a:pt x="183862" y="96441"/>
                  </a:cubicBezTo>
                  <a:lnTo>
                    <a:pt x="145483" y="77688"/>
                  </a:lnTo>
                  <a:cubicBezTo>
                    <a:pt x="140128" y="83047"/>
                    <a:pt x="130310" y="84832"/>
                    <a:pt x="123169" y="81260"/>
                  </a:cubicBezTo>
                  <a:lnTo>
                    <a:pt x="78543" y="124123"/>
                  </a:lnTo>
                  <a:cubicBezTo>
                    <a:pt x="79435" y="126802"/>
                    <a:pt x="80328" y="129480"/>
                    <a:pt x="80328" y="132160"/>
                  </a:cubicBezTo>
                  <a:cubicBezTo>
                    <a:pt x="80328" y="141982"/>
                    <a:pt x="72295" y="150912"/>
                    <a:pt x="61584" y="150912"/>
                  </a:cubicBezTo>
                  <a:close/>
                  <a:moveTo>
                    <a:pt x="61584" y="125016"/>
                  </a:moveTo>
                  <a:cubicBezTo>
                    <a:pt x="58015" y="125016"/>
                    <a:pt x="54444" y="128588"/>
                    <a:pt x="54444" y="132160"/>
                  </a:cubicBezTo>
                  <a:cubicBezTo>
                    <a:pt x="54444" y="135731"/>
                    <a:pt x="58015" y="139303"/>
                    <a:pt x="61584" y="139303"/>
                  </a:cubicBezTo>
                  <a:cubicBezTo>
                    <a:pt x="65155" y="139303"/>
                    <a:pt x="68725" y="135731"/>
                    <a:pt x="68725" y="132160"/>
                  </a:cubicBezTo>
                  <a:cubicBezTo>
                    <a:pt x="68725" y="130374"/>
                    <a:pt x="67832" y="128588"/>
                    <a:pt x="66940" y="127695"/>
                  </a:cubicBezTo>
                  <a:cubicBezTo>
                    <a:pt x="66940" y="127695"/>
                    <a:pt x="66940" y="127695"/>
                    <a:pt x="66940" y="127695"/>
                  </a:cubicBezTo>
                  <a:cubicBezTo>
                    <a:pt x="66940" y="127695"/>
                    <a:pt x="66940" y="127695"/>
                    <a:pt x="66940" y="127695"/>
                  </a:cubicBezTo>
                  <a:cubicBezTo>
                    <a:pt x="66047" y="125909"/>
                    <a:pt x="64262" y="125016"/>
                    <a:pt x="61584" y="125016"/>
                  </a:cubicBezTo>
                  <a:close/>
                  <a:moveTo>
                    <a:pt x="195464" y="96441"/>
                  </a:moveTo>
                  <a:cubicBezTo>
                    <a:pt x="195464" y="97334"/>
                    <a:pt x="194572" y="98227"/>
                    <a:pt x="194572" y="99120"/>
                  </a:cubicBezTo>
                  <a:cubicBezTo>
                    <a:pt x="194572" y="102691"/>
                    <a:pt x="198142" y="106264"/>
                    <a:pt x="201712" y="106264"/>
                  </a:cubicBezTo>
                  <a:cubicBezTo>
                    <a:pt x="205283" y="106264"/>
                    <a:pt x="208852" y="102691"/>
                    <a:pt x="208852" y="99120"/>
                  </a:cubicBezTo>
                  <a:cubicBezTo>
                    <a:pt x="208852" y="97334"/>
                    <a:pt x="207960" y="95548"/>
                    <a:pt x="207068" y="93762"/>
                  </a:cubicBezTo>
                  <a:cubicBezTo>
                    <a:pt x="207068" y="93762"/>
                    <a:pt x="207068" y="93762"/>
                    <a:pt x="207068" y="93762"/>
                  </a:cubicBezTo>
                  <a:cubicBezTo>
                    <a:pt x="207068" y="93762"/>
                    <a:pt x="207068" y="93762"/>
                    <a:pt x="207068" y="93762"/>
                  </a:cubicBezTo>
                  <a:cubicBezTo>
                    <a:pt x="203497" y="91083"/>
                    <a:pt x="198142" y="91976"/>
                    <a:pt x="196357" y="95548"/>
                  </a:cubicBezTo>
                  <a:cubicBezTo>
                    <a:pt x="195464" y="95548"/>
                    <a:pt x="195464" y="95548"/>
                    <a:pt x="195464" y="96441"/>
                  </a:cubicBezTo>
                  <a:cubicBezTo>
                    <a:pt x="195464" y="96441"/>
                    <a:pt x="195464" y="96441"/>
                    <a:pt x="195464" y="96441"/>
                  </a:cubicBezTo>
                  <a:close/>
                  <a:moveTo>
                    <a:pt x="126740" y="70545"/>
                  </a:moveTo>
                  <a:cubicBezTo>
                    <a:pt x="127632" y="71438"/>
                    <a:pt x="129417" y="72331"/>
                    <a:pt x="132095" y="72331"/>
                  </a:cubicBezTo>
                  <a:cubicBezTo>
                    <a:pt x="135665" y="72331"/>
                    <a:pt x="139235" y="68759"/>
                    <a:pt x="139235" y="65187"/>
                  </a:cubicBezTo>
                  <a:cubicBezTo>
                    <a:pt x="139235" y="61615"/>
                    <a:pt x="135665" y="58043"/>
                    <a:pt x="132095" y="58043"/>
                  </a:cubicBezTo>
                  <a:cubicBezTo>
                    <a:pt x="128524" y="58043"/>
                    <a:pt x="124955" y="61615"/>
                    <a:pt x="124955" y="65187"/>
                  </a:cubicBezTo>
                  <a:cubicBezTo>
                    <a:pt x="124955" y="66973"/>
                    <a:pt x="125847" y="68759"/>
                    <a:pt x="126740" y="70545"/>
                  </a:cubicBezTo>
                  <a:cubicBezTo>
                    <a:pt x="126740" y="70545"/>
                    <a:pt x="126740" y="70545"/>
                    <a:pt x="126740" y="70545"/>
                  </a:cubicBezTo>
                  <a:cubicBezTo>
                    <a:pt x="126740" y="70545"/>
                    <a:pt x="126740" y="70545"/>
                    <a:pt x="126740" y="70545"/>
                  </a:cubicBezTo>
                  <a:close/>
                  <a:moveTo>
                    <a:pt x="267760" y="24110"/>
                  </a:moveTo>
                  <a:cubicBezTo>
                    <a:pt x="272223" y="27682"/>
                    <a:pt x="279363" y="24110"/>
                    <a:pt x="279363" y="18753"/>
                  </a:cubicBezTo>
                  <a:cubicBezTo>
                    <a:pt x="279363" y="15181"/>
                    <a:pt x="275792" y="11609"/>
                    <a:pt x="272223" y="11609"/>
                  </a:cubicBezTo>
                  <a:cubicBezTo>
                    <a:pt x="268652" y="11609"/>
                    <a:pt x="265082" y="15181"/>
                    <a:pt x="265082" y="18753"/>
                  </a:cubicBezTo>
                  <a:cubicBezTo>
                    <a:pt x="265082" y="21431"/>
                    <a:pt x="265975" y="23218"/>
                    <a:pt x="267760" y="24110"/>
                  </a:cubicBezTo>
                  <a:cubicBezTo>
                    <a:pt x="267760" y="24110"/>
                    <a:pt x="267760" y="24110"/>
                    <a:pt x="267760" y="24110"/>
                  </a:cubicBezTo>
                  <a:cubicBezTo>
                    <a:pt x="267760" y="24110"/>
                    <a:pt x="267760" y="24110"/>
                    <a:pt x="267760" y="24110"/>
                  </a:cubicBezTo>
                  <a:close/>
                </a:path>
              </a:pathLst>
            </a:custGeom>
            <a:grpFill/>
            <a:ln w="8925" cap="flat">
              <a:noFill/>
              <a:prstDash val="solid"/>
              <a:miter/>
            </a:ln>
          </p:spPr>
          <p:txBody>
            <a:bodyPr rtlCol="0" anchor="ctr"/>
            <a:lstStyle/>
            <a:p>
              <a:endParaRPr lang="en-US" dirty="0">
                <a:solidFill>
                  <a:schemeClr val="bg1"/>
                </a:solidFill>
                <a:latin typeface="Lato Light" panose="020F0302020204030203" pitchFamily="34" charset="77"/>
              </a:endParaRPr>
            </a:p>
          </p:txBody>
        </p:sp>
        <p:grpSp>
          <p:nvGrpSpPr>
            <p:cNvPr id="34" name="Graphic 2">
              <a:extLst>
                <a:ext uri="{FF2B5EF4-FFF2-40B4-BE49-F238E27FC236}">
                  <a16:creationId xmlns:a16="http://schemas.microsoft.com/office/drawing/2014/main" id="{AAB4EB07-6EA8-8737-2BCA-D00E019B2D2F}"/>
                </a:ext>
              </a:extLst>
            </p:cNvPr>
            <p:cNvGrpSpPr/>
            <p:nvPr/>
          </p:nvGrpSpPr>
          <p:grpSpPr>
            <a:xfrm>
              <a:off x="9435822" y="4989016"/>
              <a:ext cx="264449" cy="306324"/>
              <a:chOff x="9435822" y="4989016"/>
              <a:chExt cx="264449" cy="306324"/>
            </a:xfrm>
            <a:grpFill/>
          </p:grpSpPr>
          <p:sp>
            <p:nvSpPr>
              <p:cNvPr id="36" name="Freeform 35">
                <a:extLst>
                  <a:ext uri="{FF2B5EF4-FFF2-40B4-BE49-F238E27FC236}">
                    <a16:creationId xmlns:a16="http://schemas.microsoft.com/office/drawing/2014/main" id="{D6631E20-8873-2B9F-060F-D9E5A642E14F}"/>
                  </a:ext>
                </a:extLst>
              </p:cNvPr>
              <p:cNvSpPr/>
              <p:nvPr/>
            </p:nvSpPr>
            <p:spPr>
              <a:xfrm>
                <a:off x="9436751" y="5111353"/>
                <a:ext cx="261187" cy="183951"/>
              </a:xfrm>
              <a:custGeom>
                <a:avLst/>
                <a:gdLst>
                  <a:gd name="connsiteX0" fmla="*/ 256157 w 261187"/>
                  <a:gd name="connsiteY0" fmla="*/ 183951 h 183951"/>
                  <a:gd name="connsiteX1" fmla="*/ 5355 w 261187"/>
                  <a:gd name="connsiteY1" fmla="*/ 183951 h 183951"/>
                  <a:gd name="connsiteX2" fmla="*/ 0 w 261187"/>
                  <a:gd name="connsiteY2" fmla="*/ 178594 h 183951"/>
                  <a:gd name="connsiteX3" fmla="*/ 0 w 261187"/>
                  <a:gd name="connsiteY3" fmla="*/ 5358 h 183951"/>
                  <a:gd name="connsiteX4" fmla="*/ 5355 w 261187"/>
                  <a:gd name="connsiteY4" fmla="*/ 0 h 183951"/>
                  <a:gd name="connsiteX5" fmla="*/ 10710 w 261187"/>
                  <a:gd name="connsiteY5" fmla="*/ 5358 h 183951"/>
                  <a:gd name="connsiteX6" fmla="*/ 10710 w 261187"/>
                  <a:gd name="connsiteY6" fmla="*/ 173236 h 183951"/>
                  <a:gd name="connsiteX7" fmla="*/ 249909 w 261187"/>
                  <a:gd name="connsiteY7" fmla="*/ 173236 h 183951"/>
                  <a:gd name="connsiteX8" fmla="*/ 249909 w 261187"/>
                  <a:gd name="connsiteY8" fmla="*/ 5358 h 183951"/>
                  <a:gd name="connsiteX9" fmla="*/ 255264 w 261187"/>
                  <a:gd name="connsiteY9" fmla="*/ 0 h 183951"/>
                  <a:gd name="connsiteX10" fmla="*/ 260619 w 261187"/>
                  <a:gd name="connsiteY10" fmla="*/ 5358 h 183951"/>
                  <a:gd name="connsiteX11" fmla="*/ 260619 w 261187"/>
                  <a:gd name="connsiteY11" fmla="*/ 178594 h 183951"/>
                  <a:gd name="connsiteX12" fmla="*/ 256157 w 261187"/>
                  <a:gd name="connsiteY12" fmla="*/ 183951 h 18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1187" h="183951">
                    <a:moveTo>
                      <a:pt x="256157" y="183951"/>
                    </a:moveTo>
                    <a:lnTo>
                      <a:pt x="5355" y="183951"/>
                    </a:lnTo>
                    <a:cubicBezTo>
                      <a:pt x="2677" y="183951"/>
                      <a:pt x="0" y="181273"/>
                      <a:pt x="0" y="178594"/>
                    </a:cubicBezTo>
                    <a:lnTo>
                      <a:pt x="0" y="5358"/>
                    </a:lnTo>
                    <a:cubicBezTo>
                      <a:pt x="0" y="2679"/>
                      <a:pt x="2677" y="0"/>
                      <a:pt x="5355" y="0"/>
                    </a:cubicBezTo>
                    <a:cubicBezTo>
                      <a:pt x="8032" y="0"/>
                      <a:pt x="10710" y="2679"/>
                      <a:pt x="10710" y="5358"/>
                    </a:cubicBezTo>
                    <a:lnTo>
                      <a:pt x="10710" y="173236"/>
                    </a:lnTo>
                    <a:lnTo>
                      <a:pt x="249909" y="173236"/>
                    </a:lnTo>
                    <a:lnTo>
                      <a:pt x="249909" y="5358"/>
                    </a:lnTo>
                    <a:cubicBezTo>
                      <a:pt x="249909" y="2679"/>
                      <a:pt x="252586" y="0"/>
                      <a:pt x="255264" y="0"/>
                    </a:cubicBezTo>
                    <a:cubicBezTo>
                      <a:pt x="257941" y="0"/>
                      <a:pt x="260619" y="2679"/>
                      <a:pt x="260619" y="5358"/>
                    </a:cubicBezTo>
                    <a:lnTo>
                      <a:pt x="260619" y="178594"/>
                    </a:lnTo>
                    <a:cubicBezTo>
                      <a:pt x="262404" y="181273"/>
                      <a:pt x="259727" y="183951"/>
                      <a:pt x="256157" y="183951"/>
                    </a:cubicBezTo>
                    <a:close/>
                  </a:path>
                </a:pathLst>
              </a:custGeom>
              <a:grpFill/>
              <a:ln w="8925" cap="flat">
                <a:noFill/>
                <a:prstDash val="solid"/>
                <a:miter/>
              </a:ln>
            </p:spPr>
            <p:txBody>
              <a:bodyPr rtlCol="0" anchor="ctr"/>
              <a:lstStyle/>
              <a:p>
                <a:endParaRPr lang="en-US" dirty="0">
                  <a:solidFill>
                    <a:schemeClr val="bg1"/>
                  </a:solidFill>
                  <a:latin typeface="Lato Light" panose="020F0302020204030203" pitchFamily="34" charset="77"/>
                </a:endParaRPr>
              </a:p>
            </p:txBody>
          </p:sp>
          <p:sp>
            <p:nvSpPr>
              <p:cNvPr id="37" name="Freeform 36">
                <a:extLst>
                  <a:ext uri="{FF2B5EF4-FFF2-40B4-BE49-F238E27FC236}">
                    <a16:creationId xmlns:a16="http://schemas.microsoft.com/office/drawing/2014/main" id="{76AF025B-A297-B943-42EA-E9BDA201E953}"/>
                  </a:ext>
                </a:extLst>
              </p:cNvPr>
              <p:cNvSpPr/>
              <p:nvPr/>
            </p:nvSpPr>
            <p:spPr>
              <a:xfrm>
                <a:off x="9435822" y="5197301"/>
                <a:ext cx="263369" cy="98039"/>
              </a:xfrm>
              <a:custGeom>
                <a:avLst/>
                <a:gdLst>
                  <a:gd name="connsiteX0" fmla="*/ 257086 w 263369"/>
                  <a:gd name="connsiteY0" fmla="*/ 98003 h 98039"/>
                  <a:gd name="connsiteX1" fmla="*/ 253515 w 263369"/>
                  <a:gd name="connsiteY1" fmla="*/ 97111 h 98039"/>
                  <a:gd name="connsiteX2" fmla="*/ 131239 w 263369"/>
                  <a:gd name="connsiteY2" fmla="*/ 12279 h 98039"/>
                  <a:gd name="connsiteX3" fmla="*/ 8961 w 263369"/>
                  <a:gd name="connsiteY3" fmla="*/ 97111 h 98039"/>
                  <a:gd name="connsiteX4" fmla="*/ 929 w 263369"/>
                  <a:gd name="connsiteY4" fmla="*/ 95325 h 98039"/>
                  <a:gd name="connsiteX5" fmla="*/ 2714 w 263369"/>
                  <a:gd name="connsiteY5" fmla="*/ 87288 h 98039"/>
                  <a:gd name="connsiteX6" fmla="*/ 128561 w 263369"/>
                  <a:gd name="connsiteY6" fmla="*/ 670 h 98039"/>
                  <a:gd name="connsiteX7" fmla="*/ 134809 w 263369"/>
                  <a:gd name="connsiteY7" fmla="*/ 670 h 98039"/>
                  <a:gd name="connsiteX8" fmla="*/ 260656 w 263369"/>
                  <a:gd name="connsiteY8" fmla="*/ 87288 h 98039"/>
                  <a:gd name="connsiteX9" fmla="*/ 262441 w 263369"/>
                  <a:gd name="connsiteY9" fmla="*/ 95325 h 98039"/>
                  <a:gd name="connsiteX10" fmla="*/ 257086 w 263369"/>
                  <a:gd name="connsiteY10" fmla="*/ 98003 h 98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3369" h="98039">
                    <a:moveTo>
                      <a:pt x="257086" y="98003"/>
                    </a:moveTo>
                    <a:cubicBezTo>
                      <a:pt x="256193" y="98003"/>
                      <a:pt x="255301" y="98003"/>
                      <a:pt x="253515" y="97111"/>
                    </a:cubicBezTo>
                    <a:lnTo>
                      <a:pt x="131239" y="12279"/>
                    </a:lnTo>
                    <a:lnTo>
                      <a:pt x="8961" y="97111"/>
                    </a:lnTo>
                    <a:cubicBezTo>
                      <a:pt x="6284" y="98896"/>
                      <a:pt x="2714" y="98003"/>
                      <a:pt x="929" y="95325"/>
                    </a:cubicBezTo>
                    <a:cubicBezTo>
                      <a:pt x="-857" y="92646"/>
                      <a:pt x="36" y="89074"/>
                      <a:pt x="2714" y="87288"/>
                    </a:cubicBezTo>
                    <a:lnTo>
                      <a:pt x="128561" y="670"/>
                    </a:lnTo>
                    <a:cubicBezTo>
                      <a:pt x="130346" y="-223"/>
                      <a:pt x="133023" y="-223"/>
                      <a:pt x="134809" y="670"/>
                    </a:cubicBezTo>
                    <a:lnTo>
                      <a:pt x="260656" y="87288"/>
                    </a:lnTo>
                    <a:cubicBezTo>
                      <a:pt x="263333" y="89074"/>
                      <a:pt x="264226" y="92646"/>
                      <a:pt x="262441" y="95325"/>
                    </a:cubicBezTo>
                    <a:cubicBezTo>
                      <a:pt x="260656" y="97111"/>
                      <a:pt x="258870" y="98003"/>
                      <a:pt x="257086" y="98003"/>
                    </a:cubicBezTo>
                    <a:close/>
                  </a:path>
                </a:pathLst>
              </a:custGeom>
              <a:grpFill/>
              <a:ln w="8925" cap="flat">
                <a:noFill/>
                <a:prstDash val="solid"/>
                <a:miter/>
              </a:ln>
            </p:spPr>
            <p:txBody>
              <a:bodyPr rtlCol="0" anchor="ctr"/>
              <a:lstStyle/>
              <a:p>
                <a:endParaRPr lang="en-US" dirty="0">
                  <a:solidFill>
                    <a:schemeClr val="bg1"/>
                  </a:solidFill>
                  <a:latin typeface="Lato Light" panose="020F0302020204030203" pitchFamily="34" charset="77"/>
                </a:endParaRPr>
              </a:p>
            </p:txBody>
          </p:sp>
          <p:sp>
            <p:nvSpPr>
              <p:cNvPr id="38" name="Freeform 37">
                <a:extLst>
                  <a:ext uri="{FF2B5EF4-FFF2-40B4-BE49-F238E27FC236}">
                    <a16:creationId xmlns:a16="http://schemas.microsoft.com/office/drawing/2014/main" id="{BF288D56-135A-4C20-0AF6-1B650F1617E2}"/>
                  </a:ext>
                </a:extLst>
              </p:cNvPr>
              <p:cNvSpPr/>
              <p:nvPr/>
            </p:nvSpPr>
            <p:spPr>
              <a:xfrm>
                <a:off x="9603431" y="5109343"/>
                <a:ext cx="96839" cy="100236"/>
              </a:xfrm>
              <a:custGeom>
                <a:avLst/>
                <a:gdLst>
                  <a:gd name="connsiteX0" fmla="*/ 5578 w 96839"/>
                  <a:gd name="connsiteY0" fmla="*/ 100236 h 100236"/>
                  <a:gd name="connsiteX1" fmla="*/ 2008 w 96839"/>
                  <a:gd name="connsiteY1" fmla="*/ 98450 h 100236"/>
                  <a:gd name="connsiteX2" fmla="*/ 2008 w 96839"/>
                  <a:gd name="connsiteY2" fmla="*/ 90413 h 100236"/>
                  <a:gd name="connsiteX3" fmla="*/ 86798 w 96839"/>
                  <a:gd name="connsiteY3" fmla="*/ 2010 h 100236"/>
                  <a:gd name="connsiteX4" fmla="*/ 94831 w 96839"/>
                  <a:gd name="connsiteY4" fmla="*/ 2010 h 100236"/>
                  <a:gd name="connsiteX5" fmla="*/ 94831 w 96839"/>
                  <a:gd name="connsiteY5" fmla="*/ 10046 h 100236"/>
                  <a:gd name="connsiteX6" fmla="*/ 10041 w 96839"/>
                  <a:gd name="connsiteY6" fmla="*/ 98450 h 100236"/>
                  <a:gd name="connsiteX7" fmla="*/ 5578 w 96839"/>
                  <a:gd name="connsiteY7" fmla="*/ 100236 h 100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839" h="100236">
                    <a:moveTo>
                      <a:pt x="5578" y="100236"/>
                    </a:moveTo>
                    <a:cubicBezTo>
                      <a:pt x="3793" y="100236"/>
                      <a:pt x="2901" y="99343"/>
                      <a:pt x="2008" y="98450"/>
                    </a:cubicBezTo>
                    <a:cubicBezTo>
                      <a:pt x="-669" y="96664"/>
                      <a:pt x="-669" y="93092"/>
                      <a:pt x="2008" y="90413"/>
                    </a:cubicBezTo>
                    <a:lnTo>
                      <a:pt x="86798" y="2010"/>
                    </a:lnTo>
                    <a:cubicBezTo>
                      <a:pt x="88584" y="-670"/>
                      <a:pt x="92154" y="-670"/>
                      <a:pt x="94831" y="2010"/>
                    </a:cubicBezTo>
                    <a:cubicBezTo>
                      <a:pt x="97509" y="3795"/>
                      <a:pt x="97509" y="7367"/>
                      <a:pt x="94831" y="10046"/>
                    </a:cubicBezTo>
                    <a:lnTo>
                      <a:pt x="10041" y="98450"/>
                    </a:lnTo>
                    <a:cubicBezTo>
                      <a:pt x="8256" y="100236"/>
                      <a:pt x="6470" y="100236"/>
                      <a:pt x="5578" y="100236"/>
                    </a:cubicBezTo>
                    <a:close/>
                  </a:path>
                </a:pathLst>
              </a:custGeom>
              <a:grpFill/>
              <a:ln w="8925" cap="flat">
                <a:noFill/>
                <a:prstDash val="solid"/>
                <a:miter/>
              </a:ln>
            </p:spPr>
            <p:txBody>
              <a:bodyPr rtlCol="0" anchor="ctr"/>
              <a:lstStyle/>
              <a:p>
                <a:endParaRPr lang="en-US" dirty="0">
                  <a:solidFill>
                    <a:schemeClr val="bg1"/>
                  </a:solidFill>
                  <a:latin typeface="Lato Light" panose="020F0302020204030203" pitchFamily="34" charset="77"/>
                </a:endParaRPr>
              </a:p>
            </p:txBody>
          </p:sp>
          <p:sp>
            <p:nvSpPr>
              <p:cNvPr id="39" name="Freeform 38">
                <a:extLst>
                  <a:ext uri="{FF2B5EF4-FFF2-40B4-BE49-F238E27FC236}">
                    <a16:creationId xmlns:a16="http://schemas.microsoft.com/office/drawing/2014/main" id="{812E3597-6E84-AF8C-8239-D74D4B79C78B}"/>
                  </a:ext>
                </a:extLst>
              </p:cNvPr>
              <p:cNvSpPr/>
              <p:nvPr/>
            </p:nvSpPr>
            <p:spPr>
              <a:xfrm>
                <a:off x="9436304" y="5110013"/>
                <a:ext cx="95501" cy="99566"/>
              </a:xfrm>
              <a:custGeom>
                <a:avLst/>
                <a:gdLst>
                  <a:gd name="connsiteX0" fmla="*/ 90593 w 95501"/>
                  <a:gd name="connsiteY0" fmla="*/ 99566 h 99566"/>
                  <a:gd name="connsiteX1" fmla="*/ 86130 w 95501"/>
                  <a:gd name="connsiteY1" fmla="*/ 97780 h 99566"/>
                  <a:gd name="connsiteX2" fmla="*/ 1339 w 95501"/>
                  <a:gd name="connsiteY2" fmla="*/ 9376 h 99566"/>
                  <a:gd name="connsiteX3" fmla="*/ 1339 w 95501"/>
                  <a:gd name="connsiteY3" fmla="*/ 1340 h 99566"/>
                  <a:gd name="connsiteX4" fmla="*/ 9372 w 95501"/>
                  <a:gd name="connsiteY4" fmla="*/ 1340 h 99566"/>
                  <a:gd name="connsiteX5" fmla="*/ 94163 w 95501"/>
                  <a:gd name="connsiteY5" fmla="*/ 89743 h 99566"/>
                  <a:gd name="connsiteX6" fmla="*/ 94163 w 95501"/>
                  <a:gd name="connsiteY6" fmla="*/ 97780 h 99566"/>
                  <a:gd name="connsiteX7" fmla="*/ 90593 w 95501"/>
                  <a:gd name="connsiteY7" fmla="*/ 99566 h 99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5501" h="99566">
                    <a:moveTo>
                      <a:pt x="90593" y="99566"/>
                    </a:moveTo>
                    <a:cubicBezTo>
                      <a:pt x="88807" y="99566"/>
                      <a:pt x="87915" y="98673"/>
                      <a:pt x="86130" y="97780"/>
                    </a:cubicBezTo>
                    <a:lnTo>
                      <a:pt x="1339" y="9376"/>
                    </a:lnTo>
                    <a:cubicBezTo>
                      <a:pt x="-446" y="6697"/>
                      <a:pt x="-446" y="3125"/>
                      <a:pt x="1339" y="1340"/>
                    </a:cubicBezTo>
                    <a:cubicBezTo>
                      <a:pt x="4016" y="-447"/>
                      <a:pt x="7587" y="-447"/>
                      <a:pt x="9372" y="1340"/>
                    </a:cubicBezTo>
                    <a:lnTo>
                      <a:pt x="94163" y="89743"/>
                    </a:lnTo>
                    <a:cubicBezTo>
                      <a:pt x="95948" y="92422"/>
                      <a:pt x="95948" y="95994"/>
                      <a:pt x="94163" y="97780"/>
                    </a:cubicBezTo>
                    <a:cubicBezTo>
                      <a:pt x="93270" y="99566"/>
                      <a:pt x="92377" y="99566"/>
                      <a:pt x="90593" y="99566"/>
                    </a:cubicBezTo>
                    <a:close/>
                  </a:path>
                </a:pathLst>
              </a:custGeom>
              <a:grpFill/>
              <a:ln w="8925" cap="flat">
                <a:noFill/>
                <a:prstDash val="solid"/>
                <a:miter/>
              </a:ln>
            </p:spPr>
            <p:txBody>
              <a:bodyPr rtlCol="0" anchor="ctr"/>
              <a:lstStyle/>
              <a:p>
                <a:endParaRPr lang="en-US" dirty="0">
                  <a:solidFill>
                    <a:schemeClr val="bg1"/>
                  </a:solidFill>
                  <a:latin typeface="Lato Light" panose="020F0302020204030203" pitchFamily="34" charset="77"/>
                </a:endParaRPr>
              </a:p>
            </p:txBody>
          </p:sp>
          <p:sp>
            <p:nvSpPr>
              <p:cNvPr id="40" name="Freeform 39">
                <a:extLst>
                  <a:ext uri="{FF2B5EF4-FFF2-40B4-BE49-F238E27FC236}">
                    <a16:creationId xmlns:a16="http://schemas.microsoft.com/office/drawing/2014/main" id="{4563495B-7B53-81F3-DBAE-BEA0BB3E66C8}"/>
                  </a:ext>
                </a:extLst>
              </p:cNvPr>
              <p:cNvSpPr/>
              <p:nvPr/>
            </p:nvSpPr>
            <p:spPr>
              <a:xfrm>
                <a:off x="9657206" y="5045273"/>
                <a:ext cx="10709" cy="71437"/>
              </a:xfrm>
              <a:custGeom>
                <a:avLst/>
                <a:gdLst>
                  <a:gd name="connsiteX0" fmla="*/ 5355 w 10709"/>
                  <a:gd name="connsiteY0" fmla="*/ 71438 h 71437"/>
                  <a:gd name="connsiteX1" fmla="*/ 0 w 10709"/>
                  <a:gd name="connsiteY1" fmla="*/ 66080 h 71437"/>
                  <a:gd name="connsiteX2" fmla="*/ 0 w 10709"/>
                  <a:gd name="connsiteY2" fmla="*/ 5358 h 71437"/>
                  <a:gd name="connsiteX3" fmla="*/ 5355 w 10709"/>
                  <a:gd name="connsiteY3" fmla="*/ 0 h 71437"/>
                  <a:gd name="connsiteX4" fmla="*/ 10710 w 10709"/>
                  <a:gd name="connsiteY4" fmla="*/ 5358 h 71437"/>
                  <a:gd name="connsiteX5" fmla="*/ 10710 w 10709"/>
                  <a:gd name="connsiteY5" fmla="*/ 66080 h 71437"/>
                  <a:gd name="connsiteX6" fmla="*/ 5355 w 10709"/>
                  <a:gd name="connsiteY6" fmla="*/ 71438 h 7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09" h="71437">
                    <a:moveTo>
                      <a:pt x="5355" y="71438"/>
                    </a:moveTo>
                    <a:cubicBezTo>
                      <a:pt x="2678" y="71438"/>
                      <a:pt x="0" y="68759"/>
                      <a:pt x="0" y="66080"/>
                    </a:cubicBezTo>
                    <a:lnTo>
                      <a:pt x="0" y="5358"/>
                    </a:lnTo>
                    <a:cubicBezTo>
                      <a:pt x="0" y="2679"/>
                      <a:pt x="2678" y="0"/>
                      <a:pt x="5355" y="0"/>
                    </a:cubicBezTo>
                    <a:cubicBezTo>
                      <a:pt x="8033" y="0"/>
                      <a:pt x="10710" y="2679"/>
                      <a:pt x="10710" y="5358"/>
                    </a:cubicBezTo>
                    <a:lnTo>
                      <a:pt x="10710" y="66080"/>
                    </a:lnTo>
                    <a:cubicBezTo>
                      <a:pt x="10710" y="68759"/>
                      <a:pt x="8033" y="71438"/>
                      <a:pt x="5355" y="71438"/>
                    </a:cubicBezTo>
                    <a:close/>
                  </a:path>
                </a:pathLst>
              </a:custGeom>
              <a:grpFill/>
              <a:ln w="8925" cap="flat">
                <a:noFill/>
                <a:prstDash val="solid"/>
                <a:miter/>
              </a:ln>
            </p:spPr>
            <p:txBody>
              <a:bodyPr rtlCol="0" anchor="ctr"/>
              <a:lstStyle/>
              <a:p>
                <a:endParaRPr lang="en-US" dirty="0">
                  <a:solidFill>
                    <a:schemeClr val="bg1"/>
                  </a:solidFill>
                  <a:latin typeface="Lato Light" panose="020F0302020204030203" pitchFamily="34" charset="77"/>
                </a:endParaRPr>
              </a:p>
            </p:txBody>
          </p:sp>
          <p:sp>
            <p:nvSpPr>
              <p:cNvPr id="41" name="Freeform 40">
                <a:extLst>
                  <a:ext uri="{FF2B5EF4-FFF2-40B4-BE49-F238E27FC236}">
                    <a16:creationId xmlns:a16="http://schemas.microsoft.com/office/drawing/2014/main" id="{B7028AF4-C067-E8D5-D016-14DB0798DD60}"/>
                  </a:ext>
                </a:extLst>
              </p:cNvPr>
              <p:cNvSpPr/>
              <p:nvPr/>
            </p:nvSpPr>
            <p:spPr>
              <a:xfrm>
                <a:off x="9467989" y="4989016"/>
                <a:ext cx="145482" cy="126801"/>
              </a:xfrm>
              <a:custGeom>
                <a:avLst/>
                <a:gdLst>
                  <a:gd name="connsiteX0" fmla="*/ 5355 w 145482"/>
                  <a:gd name="connsiteY0" fmla="*/ 126802 h 126801"/>
                  <a:gd name="connsiteX1" fmla="*/ 0 w 145482"/>
                  <a:gd name="connsiteY1" fmla="*/ 121444 h 126801"/>
                  <a:gd name="connsiteX2" fmla="*/ 0 w 145482"/>
                  <a:gd name="connsiteY2" fmla="*/ 5358 h 126801"/>
                  <a:gd name="connsiteX3" fmla="*/ 5355 w 145482"/>
                  <a:gd name="connsiteY3" fmla="*/ 0 h 126801"/>
                  <a:gd name="connsiteX4" fmla="*/ 140127 w 145482"/>
                  <a:gd name="connsiteY4" fmla="*/ 0 h 126801"/>
                  <a:gd name="connsiteX5" fmla="*/ 145482 w 145482"/>
                  <a:gd name="connsiteY5" fmla="*/ 5358 h 126801"/>
                  <a:gd name="connsiteX6" fmla="*/ 140127 w 145482"/>
                  <a:gd name="connsiteY6" fmla="*/ 10716 h 126801"/>
                  <a:gd name="connsiteX7" fmla="*/ 10710 w 145482"/>
                  <a:gd name="connsiteY7" fmla="*/ 10716 h 126801"/>
                  <a:gd name="connsiteX8" fmla="*/ 10710 w 145482"/>
                  <a:gd name="connsiteY8" fmla="*/ 120551 h 126801"/>
                  <a:gd name="connsiteX9" fmla="*/ 5355 w 145482"/>
                  <a:gd name="connsiteY9" fmla="*/ 126802 h 126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5482" h="126801">
                    <a:moveTo>
                      <a:pt x="5355" y="126802"/>
                    </a:moveTo>
                    <a:cubicBezTo>
                      <a:pt x="2677" y="126802"/>
                      <a:pt x="0" y="124122"/>
                      <a:pt x="0" y="121444"/>
                    </a:cubicBezTo>
                    <a:lnTo>
                      <a:pt x="0" y="5358"/>
                    </a:lnTo>
                    <a:cubicBezTo>
                      <a:pt x="0" y="2679"/>
                      <a:pt x="2677" y="0"/>
                      <a:pt x="5355" y="0"/>
                    </a:cubicBezTo>
                    <a:lnTo>
                      <a:pt x="140127" y="0"/>
                    </a:lnTo>
                    <a:cubicBezTo>
                      <a:pt x="142805" y="0"/>
                      <a:pt x="145482" y="2679"/>
                      <a:pt x="145482" y="5358"/>
                    </a:cubicBezTo>
                    <a:cubicBezTo>
                      <a:pt x="145482" y="8036"/>
                      <a:pt x="142805" y="10716"/>
                      <a:pt x="140127" y="10716"/>
                    </a:cubicBezTo>
                    <a:lnTo>
                      <a:pt x="10710" y="10716"/>
                    </a:lnTo>
                    <a:lnTo>
                      <a:pt x="10710" y="120551"/>
                    </a:lnTo>
                    <a:cubicBezTo>
                      <a:pt x="10710" y="125016"/>
                      <a:pt x="8032" y="126802"/>
                      <a:pt x="5355" y="126802"/>
                    </a:cubicBezTo>
                    <a:close/>
                  </a:path>
                </a:pathLst>
              </a:custGeom>
              <a:grpFill/>
              <a:ln w="8925" cap="flat">
                <a:noFill/>
                <a:prstDash val="solid"/>
                <a:miter/>
              </a:ln>
            </p:spPr>
            <p:txBody>
              <a:bodyPr rtlCol="0" anchor="ctr"/>
              <a:lstStyle/>
              <a:p>
                <a:endParaRPr lang="en-US" dirty="0">
                  <a:solidFill>
                    <a:schemeClr val="bg1"/>
                  </a:solidFill>
                  <a:latin typeface="Lato Light" panose="020F0302020204030203" pitchFamily="34" charset="77"/>
                </a:endParaRPr>
              </a:p>
            </p:txBody>
          </p:sp>
          <p:sp>
            <p:nvSpPr>
              <p:cNvPr id="42" name="Freeform 41">
                <a:extLst>
                  <a:ext uri="{FF2B5EF4-FFF2-40B4-BE49-F238E27FC236}">
                    <a16:creationId xmlns:a16="http://schemas.microsoft.com/office/drawing/2014/main" id="{2B3FD557-985B-50E4-218B-4D18B2959CF6}"/>
                  </a:ext>
                </a:extLst>
              </p:cNvPr>
              <p:cNvSpPr/>
              <p:nvPr/>
            </p:nvSpPr>
            <p:spPr>
              <a:xfrm>
                <a:off x="9602762" y="4989539"/>
                <a:ext cx="65741" cy="65556"/>
              </a:xfrm>
              <a:custGeom>
                <a:avLst/>
                <a:gdLst>
                  <a:gd name="connsiteX0" fmla="*/ 59799 w 65741"/>
                  <a:gd name="connsiteY0" fmla="*/ 65556 h 65556"/>
                  <a:gd name="connsiteX1" fmla="*/ 5355 w 65741"/>
                  <a:gd name="connsiteY1" fmla="*/ 65556 h 65556"/>
                  <a:gd name="connsiteX2" fmla="*/ 0 w 65741"/>
                  <a:gd name="connsiteY2" fmla="*/ 60199 h 65556"/>
                  <a:gd name="connsiteX3" fmla="*/ 0 w 65741"/>
                  <a:gd name="connsiteY3" fmla="*/ 5728 h 65556"/>
                  <a:gd name="connsiteX4" fmla="*/ 3570 w 65741"/>
                  <a:gd name="connsiteY4" fmla="*/ 370 h 65556"/>
                  <a:gd name="connsiteX5" fmla="*/ 9818 w 65741"/>
                  <a:gd name="connsiteY5" fmla="*/ 1263 h 65556"/>
                  <a:gd name="connsiteX6" fmla="*/ 64262 w 65741"/>
                  <a:gd name="connsiteY6" fmla="*/ 55734 h 65556"/>
                  <a:gd name="connsiteX7" fmla="*/ 65154 w 65741"/>
                  <a:gd name="connsiteY7" fmla="*/ 61985 h 65556"/>
                  <a:gd name="connsiteX8" fmla="*/ 59799 w 65741"/>
                  <a:gd name="connsiteY8" fmla="*/ 65556 h 65556"/>
                  <a:gd name="connsiteX9" fmla="*/ 10710 w 65741"/>
                  <a:gd name="connsiteY9" fmla="*/ 54841 h 65556"/>
                  <a:gd name="connsiteX10" fmla="*/ 45519 w 65741"/>
                  <a:gd name="connsiteY10" fmla="*/ 54841 h 65556"/>
                  <a:gd name="connsiteX11" fmla="*/ 10710 w 65741"/>
                  <a:gd name="connsiteY11" fmla="*/ 19122 h 65556"/>
                  <a:gd name="connsiteX12" fmla="*/ 10710 w 65741"/>
                  <a:gd name="connsiteY12" fmla="*/ 54841 h 65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5741" h="65556">
                    <a:moveTo>
                      <a:pt x="59799" y="65556"/>
                    </a:moveTo>
                    <a:lnTo>
                      <a:pt x="5355" y="65556"/>
                    </a:lnTo>
                    <a:cubicBezTo>
                      <a:pt x="2677" y="65556"/>
                      <a:pt x="0" y="62878"/>
                      <a:pt x="0" y="60199"/>
                    </a:cubicBezTo>
                    <a:lnTo>
                      <a:pt x="0" y="5728"/>
                    </a:lnTo>
                    <a:cubicBezTo>
                      <a:pt x="0" y="3049"/>
                      <a:pt x="1785" y="1263"/>
                      <a:pt x="3570" y="370"/>
                    </a:cubicBezTo>
                    <a:cubicBezTo>
                      <a:pt x="5355" y="-523"/>
                      <a:pt x="8033" y="370"/>
                      <a:pt x="9818" y="1263"/>
                    </a:cubicBezTo>
                    <a:lnTo>
                      <a:pt x="64262" y="55734"/>
                    </a:lnTo>
                    <a:cubicBezTo>
                      <a:pt x="66048" y="57520"/>
                      <a:pt x="66048" y="60199"/>
                      <a:pt x="65154" y="61985"/>
                    </a:cubicBezTo>
                    <a:cubicBezTo>
                      <a:pt x="63370" y="64664"/>
                      <a:pt x="61585" y="65556"/>
                      <a:pt x="59799" y="65556"/>
                    </a:cubicBezTo>
                    <a:close/>
                    <a:moveTo>
                      <a:pt x="10710" y="54841"/>
                    </a:moveTo>
                    <a:lnTo>
                      <a:pt x="45519" y="54841"/>
                    </a:lnTo>
                    <a:lnTo>
                      <a:pt x="10710" y="19122"/>
                    </a:lnTo>
                    <a:lnTo>
                      <a:pt x="10710" y="54841"/>
                    </a:lnTo>
                    <a:close/>
                  </a:path>
                </a:pathLst>
              </a:custGeom>
              <a:grpFill/>
              <a:ln w="8925" cap="flat">
                <a:noFill/>
                <a:prstDash val="solid"/>
                <a:miter/>
              </a:ln>
            </p:spPr>
            <p:txBody>
              <a:bodyPr rtlCol="0" anchor="ctr"/>
              <a:lstStyle/>
              <a:p>
                <a:endParaRPr lang="en-US" dirty="0">
                  <a:solidFill>
                    <a:schemeClr val="bg1"/>
                  </a:solidFill>
                  <a:latin typeface="Lato Light" panose="020F0302020204030203" pitchFamily="34" charset="77"/>
                </a:endParaRPr>
              </a:p>
            </p:txBody>
          </p:sp>
          <p:sp>
            <p:nvSpPr>
              <p:cNvPr id="43" name="Freeform 42">
                <a:extLst>
                  <a:ext uri="{FF2B5EF4-FFF2-40B4-BE49-F238E27FC236}">
                    <a16:creationId xmlns:a16="http://schemas.microsoft.com/office/drawing/2014/main" id="{D2992B6D-D08B-3275-0CE6-3C95F08DAB09}"/>
                  </a:ext>
                </a:extLst>
              </p:cNvPr>
              <p:cNvSpPr/>
              <p:nvPr/>
            </p:nvSpPr>
            <p:spPr>
              <a:xfrm>
                <a:off x="9494765" y="5075634"/>
                <a:ext cx="36766" cy="10715"/>
              </a:xfrm>
              <a:custGeom>
                <a:avLst/>
                <a:gdLst>
                  <a:gd name="connsiteX0" fmla="*/ 31239 w 36766"/>
                  <a:gd name="connsiteY0" fmla="*/ 10715 h 10715"/>
                  <a:gd name="connsiteX1" fmla="*/ 5355 w 36766"/>
                  <a:gd name="connsiteY1" fmla="*/ 10715 h 10715"/>
                  <a:gd name="connsiteX2" fmla="*/ 0 w 36766"/>
                  <a:gd name="connsiteY2" fmla="*/ 5358 h 10715"/>
                  <a:gd name="connsiteX3" fmla="*/ 5355 w 36766"/>
                  <a:gd name="connsiteY3" fmla="*/ 0 h 10715"/>
                  <a:gd name="connsiteX4" fmla="*/ 31239 w 36766"/>
                  <a:gd name="connsiteY4" fmla="*/ 0 h 10715"/>
                  <a:gd name="connsiteX5" fmla="*/ 36594 w 36766"/>
                  <a:gd name="connsiteY5" fmla="*/ 5358 h 10715"/>
                  <a:gd name="connsiteX6" fmla="*/ 31239 w 36766"/>
                  <a:gd name="connsiteY6" fmla="*/ 10715 h 10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766" h="10715">
                    <a:moveTo>
                      <a:pt x="31239" y="10715"/>
                    </a:moveTo>
                    <a:lnTo>
                      <a:pt x="5355" y="10715"/>
                    </a:lnTo>
                    <a:cubicBezTo>
                      <a:pt x="2677" y="10715"/>
                      <a:pt x="0" y="8036"/>
                      <a:pt x="0" y="5358"/>
                    </a:cubicBezTo>
                    <a:cubicBezTo>
                      <a:pt x="0" y="2679"/>
                      <a:pt x="2677" y="0"/>
                      <a:pt x="5355" y="0"/>
                    </a:cubicBezTo>
                    <a:lnTo>
                      <a:pt x="31239" y="0"/>
                    </a:lnTo>
                    <a:cubicBezTo>
                      <a:pt x="33916" y="0"/>
                      <a:pt x="36594" y="2679"/>
                      <a:pt x="36594" y="5358"/>
                    </a:cubicBezTo>
                    <a:cubicBezTo>
                      <a:pt x="37486" y="8036"/>
                      <a:pt x="34808" y="10715"/>
                      <a:pt x="31239" y="10715"/>
                    </a:cubicBezTo>
                    <a:close/>
                  </a:path>
                </a:pathLst>
              </a:custGeom>
              <a:grpFill/>
              <a:ln w="8925" cap="flat">
                <a:noFill/>
                <a:prstDash val="solid"/>
                <a:miter/>
              </a:ln>
            </p:spPr>
            <p:txBody>
              <a:bodyPr rtlCol="0" anchor="ctr"/>
              <a:lstStyle/>
              <a:p>
                <a:endParaRPr lang="en-US" dirty="0">
                  <a:solidFill>
                    <a:schemeClr val="bg1"/>
                  </a:solidFill>
                  <a:latin typeface="Lato Light" panose="020F0302020204030203" pitchFamily="34" charset="77"/>
                </a:endParaRPr>
              </a:p>
            </p:txBody>
          </p:sp>
          <p:sp>
            <p:nvSpPr>
              <p:cNvPr id="44" name="Freeform 43">
                <a:extLst>
                  <a:ext uri="{FF2B5EF4-FFF2-40B4-BE49-F238E27FC236}">
                    <a16:creationId xmlns:a16="http://schemas.microsoft.com/office/drawing/2014/main" id="{F1D493E4-C092-7822-E028-80E20AAE5F4E}"/>
                  </a:ext>
                </a:extLst>
              </p:cNvPr>
              <p:cNvSpPr/>
              <p:nvPr/>
            </p:nvSpPr>
            <p:spPr>
              <a:xfrm>
                <a:off x="9546532" y="5075634"/>
                <a:ext cx="86749" cy="10715"/>
              </a:xfrm>
              <a:custGeom>
                <a:avLst/>
                <a:gdLst>
                  <a:gd name="connsiteX0" fmla="*/ 81220 w 86749"/>
                  <a:gd name="connsiteY0" fmla="*/ 10715 h 10715"/>
                  <a:gd name="connsiteX1" fmla="*/ 5355 w 86749"/>
                  <a:gd name="connsiteY1" fmla="*/ 10715 h 10715"/>
                  <a:gd name="connsiteX2" fmla="*/ 0 w 86749"/>
                  <a:gd name="connsiteY2" fmla="*/ 5358 h 10715"/>
                  <a:gd name="connsiteX3" fmla="*/ 5355 w 86749"/>
                  <a:gd name="connsiteY3" fmla="*/ 0 h 10715"/>
                  <a:gd name="connsiteX4" fmla="*/ 81220 w 86749"/>
                  <a:gd name="connsiteY4" fmla="*/ 0 h 10715"/>
                  <a:gd name="connsiteX5" fmla="*/ 86576 w 86749"/>
                  <a:gd name="connsiteY5" fmla="*/ 5358 h 10715"/>
                  <a:gd name="connsiteX6" fmla="*/ 81220 w 86749"/>
                  <a:gd name="connsiteY6" fmla="*/ 10715 h 10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749" h="10715">
                    <a:moveTo>
                      <a:pt x="81220" y="10715"/>
                    </a:moveTo>
                    <a:lnTo>
                      <a:pt x="5355" y="10715"/>
                    </a:lnTo>
                    <a:cubicBezTo>
                      <a:pt x="2678" y="10715"/>
                      <a:pt x="0" y="8036"/>
                      <a:pt x="0" y="5358"/>
                    </a:cubicBezTo>
                    <a:cubicBezTo>
                      <a:pt x="0" y="2679"/>
                      <a:pt x="2678" y="0"/>
                      <a:pt x="5355" y="0"/>
                    </a:cubicBezTo>
                    <a:lnTo>
                      <a:pt x="81220" y="0"/>
                    </a:lnTo>
                    <a:cubicBezTo>
                      <a:pt x="83898" y="0"/>
                      <a:pt x="86576" y="2679"/>
                      <a:pt x="86576" y="5358"/>
                    </a:cubicBezTo>
                    <a:cubicBezTo>
                      <a:pt x="87469" y="8036"/>
                      <a:pt x="84791" y="10715"/>
                      <a:pt x="81220" y="10715"/>
                    </a:cubicBezTo>
                    <a:close/>
                  </a:path>
                </a:pathLst>
              </a:custGeom>
              <a:grpFill/>
              <a:ln w="8925" cap="flat">
                <a:noFill/>
                <a:prstDash val="solid"/>
                <a:miter/>
              </a:ln>
            </p:spPr>
            <p:txBody>
              <a:bodyPr rtlCol="0" anchor="ctr"/>
              <a:lstStyle/>
              <a:p>
                <a:endParaRPr lang="en-US" dirty="0">
                  <a:solidFill>
                    <a:schemeClr val="bg1"/>
                  </a:solidFill>
                  <a:latin typeface="Lato Light" panose="020F0302020204030203" pitchFamily="34" charset="77"/>
                </a:endParaRPr>
              </a:p>
            </p:txBody>
          </p:sp>
          <p:sp>
            <p:nvSpPr>
              <p:cNvPr id="45" name="Freeform 44">
                <a:extLst>
                  <a:ext uri="{FF2B5EF4-FFF2-40B4-BE49-F238E27FC236}">
                    <a16:creationId xmlns:a16="http://schemas.microsoft.com/office/drawing/2014/main" id="{ADF1AAB5-E379-C290-665D-584606F7F6E0}"/>
                  </a:ext>
                </a:extLst>
              </p:cNvPr>
              <p:cNvSpPr/>
              <p:nvPr/>
            </p:nvSpPr>
            <p:spPr>
              <a:xfrm>
                <a:off x="9494765" y="5103316"/>
                <a:ext cx="82112" cy="10715"/>
              </a:xfrm>
              <a:custGeom>
                <a:avLst/>
                <a:gdLst>
                  <a:gd name="connsiteX0" fmla="*/ 76758 w 82112"/>
                  <a:gd name="connsiteY0" fmla="*/ 10716 h 10715"/>
                  <a:gd name="connsiteX1" fmla="*/ 5355 w 82112"/>
                  <a:gd name="connsiteY1" fmla="*/ 10716 h 10715"/>
                  <a:gd name="connsiteX2" fmla="*/ 0 w 82112"/>
                  <a:gd name="connsiteY2" fmla="*/ 5358 h 10715"/>
                  <a:gd name="connsiteX3" fmla="*/ 5355 w 82112"/>
                  <a:gd name="connsiteY3" fmla="*/ 0 h 10715"/>
                  <a:gd name="connsiteX4" fmla="*/ 76758 w 82112"/>
                  <a:gd name="connsiteY4" fmla="*/ 0 h 10715"/>
                  <a:gd name="connsiteX5" fmla="*/ 82113 w 82112"/>
                  <a:gd name="connsiteY5" fmla="*/ 5358 h 10715"/>
                  <a:gd name="connsiteX6" fmla="*/ 76758 w 82112"/>
                  <a:gd name="connsiteY6" fmla="*/ 10716 h 10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112" h="10715">
                    <a:moveTo>
                      <a:pt x="76758" y="10716"/>
                    </a:moveTo>
                    <a:lnTo>
                      <a:pt x="5355" y="10716"/>
                    </a:lnTo>
                    <a:cubicBezTo>
                      <a:pt x="2677" y="10716"/>
                      <a:pt x="0" y="8037"/>
                      <a:pt x="0" y="5358"/>
                    </a:cubicBezTo>
                    <a:cubicBezTo>
                      <a:pt x="0" y="2679"/>
                      <a:pt x="2677" y="0"/>
                      <a:pt x="5355" y="0"/>
                    </a:cubicBezTo>
                    <a:lnTo>
                      <a:pt x="76758" y="0"/>
                    </a:lnTo>
                    <a:cubicBezTo>
                      <a:pt x="79435" y="0"/>
                      <a:pt x="82113" y="2679"/>
                      <a:pt x="82113" y="5358"/>
                    </a:cubicBezTo>
                    <a:cubicBezTo>
                      <a:pt x="82113" y="8037"/>
                      <a:pt x="80328" y="10716"/>
                      <a:pt x="76758" y="10716"/>
                    </a:cubicBezTo>
                    <a:close/>
                  </a:path>
                </a:pathLst>
              </a:custGeom>
              <a:grpFill/>
              <a:ln w="8925" cap="flat">
                <a:noFill/>
                <a:prstDash val="solid"/>
                <a:miter/>
              </a:ln>
            </p:spPr>
            <p:txBody>
              <a:bodyPr rtlCol="0" anchor="ctr"/>
              <a:lstStyle/>
              <a:p>
                <a:endParaRPr lang="en-US" dirty="0">
                  <a:solidFill>
                    <a:schemeClr val="bg1"/>
                  </a:solidFill>
                  <a:latin typeface="Lato Light" panose="020F0302020204030203" pitchFamily="34" charset="77"/>
                </a:endParaRPr>
              </a:p>
            </p:txBody>
          </p:sp>
          <p:sp>
            <p:nvSpPr>
              <p:cNvPr id="46" name="Freeform 45">
                <a:extLst>
                  <a:ext uri="{FF2B5EF4-FFF2-40B4-BE49-F238E27FC236}">
                    <a16:creationId xmlns:a16="http://schemas.microsoft.com/office/drawing/2014/main" id="{0577CB04-18C0-A8DF-C57B-79F7D7433C1B}"/>
                  </a:ext>
                </a:extLst>
              </p:cNvPr>
              <p:cNvSpPr/>
              <p:nvPr/>
            </p:nvSpPr>
            <p:spPr>
              <a:xfrm>
                <a:off x="9594729" y="5103316"/>
                <a:ext cx="38552" cy="10715"/>
              </a:xfrm>
              <a:custGeom>
                <a:avLst/>
                <a:gdLst>
                  <a:gd name="connsiteX0" fmla="*/ 33023 w 38552"/>
                  <a:gd name="connsiteY0" fmla="*/ 10716 h 10715"/>
                  <a:gd name="connsiteX1" fmla="*/ 5355 w 38552"/>
                  <a:gd name="connsiteY1" fmla="*/ 10716 h 10715"/>
                  <a:gd name="connsiteX2" fmla="*/ 0 w 38552"/>
                  <a:gd name="connsiteY2" fmla="*/ 5358 h 10715"/>
                  <a:gd name="connsiteX3" fmla="*/ 5355 w 38552"/>
                  <a:gd name="connsiteY3" fmla="*/ 0 h 10715"/>
                  <a:gd name="connsiteX4" fmla="*/ 33023 w 38552"/>
                  <a:gd name="connsiteY4" fmla="*/ 0 h 10715"/>
                  <a:gd name="connsiteX5" fmla="*/ 38379 w 38552"/>
                  <a:gd name="connsiteY5" fmla="*/ 5358 h 10715"/>
                  <a:gd name="connsiteX6" fmla="*/ 33023 w 38552"/>
                  <a:gd name="connsiteY6" fmla="*/ 10716 h 10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552" h="10715">
                    <a:moveTo>
                      <a:pt x="33023" y="10716"/>
                    </a:moveTo>
                    <a:lnTo>
                      <a:pt x="5355" y="10716"/>
                    </a:lnTo>
                    <a:cubicBezTo>
                      <a:pt x="2678" y="10716"/>
                      <a:pt x="0" y="8037"/>
                      <a:pt x="0" y="5358"/>
                    </a:cubicBezTo>
                    <a:cubicBezTo>
                      <a:pt x="0" y="2679"/>
                      <a:pt x="2678" y="0"/>
                      <a:pt x="5355" y="0"/>
                    </a:cubicBezTo>
                    <a:lnTo>
                      <a:pt x="33023" y="0"/>
                    </a:lnTo>
                    <a:cubicBezTo>
                      <a:pt x="35701" y="0"/>
                      <a:pt x="38379" y="2679"/>
                      <a:pt x="38379" y="5358"/>
                    </a:cubicBezTo>
                    <a:cubicBezTo>
                      <a:pt x="39272" y="8037"/>
                      <a:pt x="36594" y="10716"/>
                      <a:pt x="33023" y="10716"/>
                    </a:cubicBezTo>
                    <a:close/>
                  </a:path>
                </a:pathLst>
              </a:custGeom>
              <a:grpFill/>
              <a:ln w="8925" cap="flat">
                <a:noFill/>
                <a:prstDash val="solid"/>
                <a:miter/>
              </a:ln>
            </p:spPr>
            <p:txBody>
              <a:bodyPr rtlCol="0" anchor="ctr"/>
              <a:lstStyle/>
              <a:p>
                <a:endParaRPr lang="en-US" dirty="0">
                  <a:solidFill>
                    <a:schemeClr val="bg1"/>
                  </a:solidFill>
                  <a:latin typeface="Lato Light" panose="020F0302020204030203" pitchFamily="34" charset="77"/>
                </a:endParaRPr>
              </a:p>
            </p:txBody>
          </p:sp>
        </p:grpSp>
        <p:sp>
          <p:nvSpPr>
            <p:cNvPr id="35" name="Freeform 34">
              <a:extLst>
                <a:ext uri="{FF2B5EF4-FFF2-40B4-BE49-F238E27FC236}">
                  <a16:creationId xmlns:a16="http://schemas.microsoft.com/office/drawing/2014/main" id="{A478AE7F-41E5-ABAB-0550-3B1E60469378}"/>
                </a:ext>
              </a:extLst>
            </p:cNvPr>
            <p:cNvSpPr/>
            <p:nvPr/>
          </p:nvSpPr>
          <p:spPr>
            <a:xfrm>
              <a:off x="10406934" y="4996160"/>
              <a:ext cx="291857" cy="292352"/>
            </a:xfrm>
            <a:custGeom>
              <a:avLst/>
              <a:gdLst>
                <a:gd name="connsiteX0" fmla="*/ 247231 w 291857"/>
                <a:gd name="connsiteY0" fmla="*/ 292001 h 292352"/>
                <a:gd name="connsiteX1" fmla="*/ 242769 w 291857"/>
                <a:gd name="connsiteY1" fmla="*/ 290215 h 292352"/>
                <a:gd name="connsiteX2" fmla="*/ 219563 w 291857"/>
                <a:gd name="connsiteY2" fmla="*/ 264319 h 292352"/>
                <a:gd name="connsiteX3" fmla="*/ 137450 w 291857"/>
                <a:gd name="connsiteY3" fmla="*/ 292001 h 292352"/>
                <a:gd name="connsiteX4" fmla="*/ 55337 w 291857"/>
                <a:gd name="connsiteY4" fmla="*/ 264319 h 292352"/>
                <a:gd name="connsiteX5" fmla="*/ 32131 w 291857"/>
                <a:gd name="connsiteY5" fmla="*/ 290215 h 292352"/>
                <a:gd name="connsiteX6" fmla="*/ 24098 w 291857"/>
                <a:gd name="connsiteY6" fmla="*/ 291108 h 292352"/>
                <a:gd name="connsiteX7" fmla="*/ 23206 w 291857"/>
                <a:gd name="connsiteY7" fmla="*/ 283071 h 292352"/>
                <a:gd name="connsiteX8" fmla="*/ 45519 w 291857"/>
                <a:gd name="connsiteY8" fmla="*/ 258068 h 292352"/>
                <a:gd name="connsiteX9" fmla="*/ 0 w 291857"/>
                <a:gd name="connsiteY9" fmla="*/ 155377 h 292352"/>
                <a:gd name="connsiteX10" fmla="*/ 136558 w 291857"/>
                <a:gd name="connsiteY10" fmla="*/ 17859 h 292352"/>
                <a:gd name="connsiteX11" fmla="*/ 211530 w 291857"/>
                <a:gd name="connsiteY11" fmla="*/ 40184 h 292352"/>
                <a:gd name="connsiteX12" fmla="*/ 213316 w 291857"/>
                <a:gd name="connsiteY12" fmla="*/ 48221 h 292352"/>
                <a:gd name="connsiteX13" fmla="*/ 205283 w 291857"/>
                <a:gd name="connsiteY13" fmla="*/ 50006 h 292352"/>
                <a:gd name="connsiteX14" fmla="*/ 136558 w 291857"/>
                <a:gd name="connsiteY14" fmla="*/ 29468 h 292352"/>
                <a:gd name="connsiteX15" fmla="*/ 11603 w 291857"/>
                <a:gd name="connsiteY15" fmla="*/ 155377 h 292352"/>
                <a:gd name="connsiteX16" fmla="*/ 136558 w 291857"/>
                <a:gd name="connsiteY16" fmla="*/ 281285 h 292352"/>
                <a:gd name="connsiteX17" fmla="*/ 261513 w 291857"/>
                <a:gd name="connsiteY17" fmla="*/ 155377 h 292352"/>
                <a:gd name="connsiteX18" fmla="*/ 240984 w 291857"/>
                <a:gd name="connsiteY18" fmla="*/ 85725 h 292352"/>
                <a:gd name="connsiteX19" fmla="*/ 242769 w 291857"/>
                <a:gd name="connsiteY19" fmla="*/ 77688 h 292352"/>
                <a:gd name="connsiteX20" fmla="*/ 250802 w 291857"/>
                <a:gd name="connsiteY20" fmla="*/ 79474 h 292352"/>
                <a:gd name="connsiteX21" fmla="*/ 273115 w 291857"/>
                <a:gd name="connsiteY21" fmla="*/ 155377 h 292352"/>
                <a:gd name="connsiteX22" fmla="*/ 227596 w 291857"/>
                <a:gd name="connsiteY22" fmla="*/ 258068 h 292352"/>
                <a:gd name="connsiteX23" fmla="*/ 249909 w 291857"/>
                <a:gd name="connsiteY23" fmla="*/ 283071 h 292352"/>
                <a:gd name="connsiteX24" fmla="*/ 249017 w 291857"/>
                <a:gd name="connsiteY24" fmla="*/ 291108 h 292352"/>
                <a:gd name="connsiteX25" fmla="*/ 247231 w 291857"/>
                <a:gd name="connsiteY25" fmla="*/ 292001 h 292352"/>
                <a:gd name="connsiteX26" fmla="*/ 137450 w 291857"/>
                <a:gd name="connsiteY26" fmla="*/ 259854 h 292352"/>
                <a:gd name="connsiteX27" fmla="*/ 33023 w 291857"/>
                <a:gd name="connsiteY27" fmla="*/ 154483 h 292352"/>
                <a:gd name="connsiteX28" fmla="*/ 137450 w 291857"/>
                <a:gd name="connsiteY28" fmla="*/ 49113 h 292352"/>
                <a:gd name="connsiteX29" fmla="*/ 191002 w 291857"/>
                <a:gd name="connsiteY29" fmla="*/ 63401 h 292352"/>
                <a:gd name="connsiteX30" fmla="*/ 192787 w 291857"/>
                <a:gd name="connsiteY30" fmla="*/ 71438 h 292352"/>
                <a:gd name="connsiteX31" fmla="*/ 184754 w 291857"/>
                <a:gd name="connsiteY31" fmla="*/ 73224 h 292352"/>
                <a:gd name="connsiteX32" fmla="*/ 137450 w 291857"/>
                <a:gd name="connsiteY32" fmla="*/ 59829 h 292352"/>
                <a:gd name="connsiteX33" fmla="*/ 44627 w 291857"/>
                <a:gd name="connsiteY33" fmla="*/ 153591 h 292352"/>
                <a:gd name="connsiteX34" fmla="*/ 137450 w 291857"/>
                <a:gd name="connsiteY34" fmla="*/ 247352 h 292352"/>
                <a:gd name="connsiteX35" fmla="*/ 230274 w 291857"/>
                <a:gd name="connsiteY35" fmla="*/ 153591 h 292352"/>
                <a:gd name="connsiteX36" fmla="*/ 217778 w 291857"/>
                <a:gd name="connsiteY36" fmla="*/ 106264 h 292352"/>
                <a:gd name="connsiteX37" fmla="*/ 219563 w 291857"/>
                <a:gd name="connsiteY37" fmla="*/ 98227 h 292352"/>
                <a:gd name="connsiteX38" fmla="*/ 227596 w 291857"/>
                <a:gd name="connsiteY38" fmla="*/ 100013 h 292352"/>
                <a:gd name="connsiteX39" fmla="*/ 241876 w 291857"/>
                <a:gd name="connsiteY39" fmla="*/ 152697 h 292352"/>
                <a:gd name="connsiteX40" fmla="*/ 137450 w 291857"/>
                <a:gd name="connsiteY40" fmla="*/ 259854 h 292352"/>
                <a:gd name="connsiteX41" fmla="*/ 137450 w 291857"/>
                <a:gd name="connsiteY41" fmla="*/ 225028 h 292352"/>
                <a:gd name="connsiteX42" fmla="*/ 66940 w 291857"/>
                <a:gd name="connsiteY42" fmla="*/ 154483 h 292352"/>
                <a:gd name="connsiteX43" fmla="*/ 137450 w 291857"/>
                <a:gd name="connsiteY43" fmla="*/ 83939 h 292352"/>
                <a:gd name="connsiteX44" fmla="*/ 164226 w 291857"/>
                <a:gd name="connsiteY44" fmla="*/ 89297 h 292352"/>
                <a:gd name="connsiteX45" fmla="*/ 166903 w 291857"/>
                <a:gd name="connsiteY45" fmla="*/ 96441 h 292352"/>
                <a:gd name="connsiteX46" fmla="*/ 159764 w 291857"/>
                <a:gd name="connsiteY46" fmla="*/ 99119 h 292352"/>
                <a:gd name="connsiteX47" fmla="*/ 137450 w 291857"/>
                <a:gd name="connsiteY47" fmla="*/ 94654 h 292352"/>
                <a:gd name="connsiteX48" fmla="*/ 78543 w 291857"/>
                <a:gd name="connsiteY48" fmla="*/ 153591 h 292352"/>
                <a:gd name="connsiteX49" fmla="*/ 137450 w 291857"/>
                <a:gd name="connsiteY49" fmla="*/ 212526 h 292352"/>
                <a:gd name="connsiteX50" fmla="*/ 196357 w 291857"/>
                <a:gd name="connsiteY50" fmla="*/ 153591 h 292352"/>
                <a:gd name="connsiteX51" fmla="*/ 190110 w 291857"/>
                <a:gd name="connsiteY51" fmla="*/ 127694 h 292352"/>
                <a:gd name="connsiteX52" fmla="*/ 192787 w 291857"/>
                <a:gd name="connsiteY52" fmla="*/ 120551 h 292352"/>
                <a:gd name="connsiteX53" fmla="*/ 199928 w 291857"/>
                <a:gd name="connsiteY53" fmla="*/ 123230 h 292352"/>
                <a:gd name="connsiteX54" fmla="*/ 207067 w 291857"/>
                <a:gd name="connsiteY54" fmla="*/ 154483 h 292352"/>
                <a:gd name="connsiteX55" fmla="*/ 137450 w 291857"/>
                <a:gd name="connsiteY55" fmla="*/ 225028 h 292352"/>
                <a:gd name="connsiteX56" fmla="*/ 137450 w 291857"/>
                <a:gd name="connsiteY56" fmla="*/ 160734 h 292352"/>
                <a:gd name="connsiteX57" fmla="*/ 133880 w 291857"/>
                <a:gd name="connsiteY57" fmla="*/ 158948 h 292352"/>
                <a:gd name="connsiteX58" fmla="*/ 133880 w 291857"/>
                <a:gd name="connsiteY58" fmla="*/ 150912 h 292352"/>
                <a:gd name="connsiteX59" fmla="*/ 240092 w 291857"/>
                <a:gd name="connsiteY59" fmla="*/ 44648 h 292352"/>
                <a:gd name="connsiteX60" fmla="*/ 240092 w 291857"/>
                <a:gd name="connsiteY60" fmla="*/ 5358 h 292352"/>
                <a:gd name="connsiteX61" fmla="*/ 245447 w 291857"/>
                <a:gd name="connsiteY61" fmla="*/ 0 h 292352"/>
                <a:gd name="connsiteX62" fmla="*/ 250802 w 291857"/>
                <a:gd name="connsiteY62" fmla="*/ 5358 h 292352"/>
                <a:gd name="connsiteX63" fmla="*/ 250802 w 291857"/>
                <a:gd name="connsiteY63" fmla="*/ 33040 h 292352"/>
                <a:gd name="connsiteX64" fmla="*/ 274901 w 291857"/>
                <a:gd name="connsiteY64" fmla="*/ 8930 h 292352"/>
                <a:gd name="connsiteX65" fmla="*/ 282933 w 291857"/>
                <a:gd name="connsiteY65" fmla="*/ 8930 h 292352"/>
                <a:gd name="connsiteX66" fmla="*/ 282933 w 291857"/>
                <a:gd name="connsiteY66" fmla="*/ 16967 h 292352"/>
                <a:gd name="connsiteX67" fmla="*/ 258835 w 291857"/>
                <a:gd name="connsiteY67" fmla="*/ 41076 h 292352"/>
                <a:gd name="connsiteX68" fmla="*/ 286503 w 291857"/>
                <a:gd name="connsiteY68" fmla="*/ 41076 h 292352"/>
                <a:gd name="connsiteX69" fmla="*/ 291858 w 291857"/>
                <a:gd name="connsiteY69" fmla="*/ 46434 h 292352"/>
                <a:gd name="connsiteX70" fmla="*/ 286503 w 291857"/>
                <a:gd name="connsiteY70" fmla="*/ 51792 h 292352"/>
                <a:gd name="connsiteX71" fmla="*/ 247231 w 291857"/>
                <a:gd name="connsiteY71" fmla="*/ 51792 h 292352"/>
                <a:gd name="connsiteX72" fmla="*/ 141021 w 291857"/>
                <a:gd name="connsiteY72" fmla="*/ 158056 h 292352"/>
                <a:gd name="connsiteX73" fmla="*/ 137450 w 291857"/>
                <a:gd name="connsiteY73" fmla="*/ 160734 h 292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291857" h="292352">
                  <a:moveTo>
                    <a:pt x="247231" y="292001"/>
                  </a:moveTo>
                  <a:cubicBezTo>
                    <a:pt x="245447" y="292001"/>
                    <a:pt x="244554" y="291108"/>
                    <a:pt x="242769" y="290215"/>
                  </a:cubicBezTo>
                  <a:lnTo>
                    <a:pt x="219563" y="264319"/>
                  </a:lnTo>
                  <a:cubicBezTo>
                    <a:pt x="196357" y="281285"/>
                    <a:pt x="168689" y="292001"/>
                    <a:pt x="137450" y="292001"/>
                  </a:cubicBezTo>
                  <a:cubicBezTo>
                    <a:pt x="107104" y="292001"/>
                    <a:pt x="78543" y="282178"/>
                    <a:pt x="55337" y="264319"/>
                  </a:cubicBezTo>
                  <a:lnTo>
                    <a:pt x="32131" y="290215"/>
                  </a:lnTo>
                  <a:cubicBezTo>
                    <a:pt x="30346" y="292894"/>
                    <a:pt x="26776" y="292894"/>
                    <a:pt x="24098" y="291108"/>
                  </a:cubicBezTo>
                  <a:cubicBezTo>
                    <a:pt x="21421" y="289322"/>
                    <a:pt x="21421" y="285750"/>
                    <a:pt x="23206" y="283071"/>
                  </a:cubicBezTo>
                  <a:lnTo>
                    <a:pt x="45519" y="258068"/>
                  </a:lnTo>
                  <a:cubicBezTo>
                    <a:pt x="17851" y="233065"/>
                    <a:pt x="0" y="196453"/>
                    <a:pt x="0" y="155377"/>
                  </a:cubicBezTo>
                  <a:cubicBezTo>
                    <a:pt x="0" y="79474"/>
                    <a:pt x="61585" y="17859"/>
                    <a:pt x="136558" y="17859"/>
                  </a:cubicBezTo>
                  <a:cubicBezTo>
                    <a:pt x="163334" y="17859"/>
                    <a:pt x="189217" y="25896"/>
                    <a:pt x="211530" y="40184"/>
                  </a:cubicBezTo>
                  <a:cubicBezTo>
                    <a:pt x="214208" y="41970"/>
                    <a:pt x="215100" y="45541"/>
                    <a:pt x="213316" y="48221"/>
                  </a:cubicBezTo>
                  <a:cubicBezTo>
                    <a:pt x="211530" y="50899"/>
                    <a:pt x="207961" y="51792"/>
                    <a:pt x="205283" y="50006"/>
                  </a:cubicBezTo>
                  <a:cubicBezTo>
                    <a:pt x="184754" y="36612"/>
                    <a:pt x="160656" y="29468"/>
                    <a:pt x="136558" y="29468"/>
                  </a:cubicBezTo>
                  <a:cubicBezTo>
                    <a:pt x="67832" y="29468"/>
                    <a:pt x="11603" y="85725"/>
                    <a:pt x="11603" y="155377"/>
                  </a:cubicBezTo>
                  <a:cubicBezTo>
                    <a:pt x="11603" y="225028"/>
                    <a:pt x="67832" y="281285"/>
                    <a:pt x="136558" y="281285"/>
                  </a:cubicBezTo>
                  <a:cubicBezTo>
                    <a:pt x="205283" y="281285"/>
                    <a:pt x="261513" y="225028"/>
                    <a:pt x="261513" y="155377"/>
                  </a:cubicBezTo>
                  <a:cubicBezTo>
                    <a:pt x="261513" y="130373"/>
                    <a:pt x="254372" y="106264"/>
                    <a:pt x="240984" y="85725"/>
                  </a:cubicBezTo>
                  <a:cubicBezTo>
                    <a:pt x="239199" y="83046"/>
                    <a:pt x="240092" y="79474"/>
                    <a:pt x="242769" y="77688"/>
                  </a:cubicBezTo>
                  <a:cubicBezTo>
                    <a:pt x="245447" y="75902"/>
                    <a:pt x="249017" y="76795"/>
                    <a:pt x="250802" y="79474"/>
                  </a:cubicBezTo>
                  <a:cubicBezTo>
                    <a:pt x="265975" y="101799"/>
                    <a:pt x="273115" y="127694"/>
                    <a:pt x="273115" y="155377"/>
                  </a:cubicBezTo>
                  <a:cubicBezTo>
                    <a:pt x="273115" y="196453"/>
                    <a:pt x="255264" y="233065"/>
                    <a:pt x="227596" y="258068"/>
                  </a:cubicBezTo>
                  <a:lnTo>
                    <a:pt x="249909" y="283071"/>
                  </a:lnTo>
                  <a:cubicBezTo>
                    <a:pt x="251694" y="285750"/>
                    <a:pt x="251694" y="289322"/>
                    <a:pt x="249017" y="291108"/>
                  </a:cubicBezTo>
                  <a:cubicBezTo>
                    <a:pt x="249909" y="292001"/>
                    <a:pt x="248125" y="292001"/>
                    <a:pt x="247231" y="292001"/>
                  </a:cubicBezTo>
                  <a:close/>
                  <a:moveTo>
                    <a:pt x="137450" y="259854"/>
                  </a:moveTo>
                  <a:cubicBezTo>
                    <a:pt x="79436" y="259854"/>
                    <a:pt x="33023" y="212526"/>
                    <a:pt x="33023" y="154483"/>
                  </a:cubicBezTo>
                  <a:cubicBezTo>
                    <a:pt x="33023" y="96441"/>
                    <a:pt x="79436" y="49113"/>
                    <a:pt x="137450" y="49113"/>
                  </a:cubicBezTo>
                  <a:cubicBezTo>
                    <a:pt x="156193" y="49113"/>
                    <a:pt x="174936" y="54471"/>
                    <a:pt x="191002" y="63401"/>
                  </a:cubicBezTo>
                  <a:cubicBezTo>
                    <a:pt x="193679" y="65187"/>
                    <a:pt x="194573" y="68759"/>
                    <a:pt x="192787" y="71438"/>
                  </a:cubicBezTo>
                  <a:cubicBezTo>
                    <a:pt x="191002" y="74116"/>
                    <a:pt x="187432" y="75010"/>
                    <a:pt x="184754" y="73224"/>
                  </a:cubicBezTo>
                  <a:cubicBezTo>
                    <a:pt x="170474" y="64294"/>
                    <a:pt x="154409" y="59829"/>
                    <a:pt x="137450" y="59829"/>
                  </a:cubicBezTo>
                  <a:cubicBezTo>
                    <a:pt x="85683" y="59829"/>
                    <a:pt x="44627" y="101799"/>
                    <a:pt x="44627" y="153591"/>
                  </a:cubicBezTo>
                  <a:cubicBezTo>
                    <a:pt x="44627" y="205383"/>
                    <a:pt x="86575" y="247352"/>
                    <a:pt x="137450" y="247352"/>
                  </a:cubicBezTo>
                  <a:cubicBezTo>
                    <a:pt x="188324" y="247352"/>
                    <a:pt x="230274" y="205383"/>
                    <a:pt x="230274" y="153591"/>
                  </a:cubicBezTo>
                  <a:cubicBezTo>
                    <a:pt x="230274" y="136624"/>
                    <a:pt x="225811" y="120551"/>
                    <a:pt x="217778" y="106264"/>
                  </a:cubicBezTo>
                  <a:cubicBezTo>
                    <a:pt x="215993" y="103584"/>
                    <a:pt x="216886" y="100013"/>
                    <a:pt x="219563" y="98227"/>
                  </a:cubicBezTo>
                  <a:cubicBezTo>
                    <a:pt x="222241" y="96441"/>
                    <a:pt x="225811" y="97334"/>
                    <a:pt x="227596" y="100013"/>
                  </a:cubicBezTo>
                  <a:cubicBezTo>
                    <a:pt x="236521" y="116086"/>
                    <a:pt x="241876" y="134838"/>
                    <a:pt x="241876" y="152697"/>
                  </a:cubicBezTo>
                  <a:cubicBezTo>
                    <a:pt x="241876" y="212526"/>
                    <a:pt x="195465" y="259854"/>
                    <a:pt x="137450" y="259854"/>
                  </a:cubicBezTo>
                  <a:close/>
                  <a:moveTo>
                    <a:pt x="137450" y="225028"/>
                  </a:moveTo>
                  <a:cubicBezTo>
                    <a:pt x="99071" y="225028"/>
                    <a:pt x="66940" y="193774"/>
                    <a:pt x="66940" y="154483"/>
                  </a:cubicBezTo>
                  <a:cubicBezTo>
                    <a:pt x="66940" y="115193"/>
                    <a:pt x="98179" y="83939"/>
                    <a:pt x="137450" y="83939"/>
                  </a:cubicBezTo>
                  <a:cubicBezTo>
                    <a:pt x="146376" y="83939"/>
                    <a:pt x="155301" y="85725"/>
                    <a:pt x="164226" y="89297"/>
                  </a:cubicBezTo>
                  <a:cubicBezTo>
                    <a:pt x="166903" y="90190"/>
                    <a:pt x="168689" y="93762"/>
                    <a:pt x="166903" y="96441"/>
                  </a:cubicBezTo>
                  <a:cubicBezTo>
                    <a:pt x="166011" y="99119"/>
                    <a:pt x="162441" y="100905"/>
                    <a:pt x="159764" y="99119"/>
                  </a:cubicBezTo>
                  <a:cubicBezTo>
                    <a:pt x="152623" y="96441"/>
                    <a:pt x="145483" y="94654"/>
                    <a:pt x="137450" y="94654"/>
                  </a:cubicBezTo>
                  <a:cubicBezTo>
                    <a:pt x="105319" y="94654"/>
                    <a:pt x="78543" y="121444"/>
                    <a:pt x="78543" y="153591"/>
                  </a:cubicBezTo>
                  <a:cubicBezTo>
                    <a:pt x="78543" y="186631"/>
                    <a:pt x="105319" y="212526"/>
                    <a:pt x="137450" y="212526"/>
                  </a:cubicBezTo>
                  <a:cubicBezTo>
                    <a:pt x="169581" y="212526"/>
                    <a:pt x="196357" y="185737"/>
                    <a:pt x="196357" y="153591"/>
                  </a:cubicBezTo>
                  <a:cubicBezTo>
                    <a:pt x="196357" y="144661"/>
                    <a:pt x="194573" y="135731"/>
                    <a:pt x="190110" y="127694"/>
                  </a:cubicBezTo>
                  <a:cubicBezTo>
                    <a:pt x="188324" y="125016"/>
                    <a:pt x="190110" y="121444"/>
                    <a:pt x="192787" y="120551"/>
                  </a:cubicBezTo>
                  <a:cubicBezTo>
                    <a:pt x="195465" y="118765"/>
                    <a:pt x="199035" y="120551"/>
                    <a:pt x="199928" y="123230"/>
                  </a:cubicBezTo>
                  <a:cubicBezTo>
                    <a:pt x="204390" y="133053"/>
                    <a:pt x="207067" y="143768"/>
                    <a:pt x="207067" y="154483"/>
                  </a:cubicBezTo>
                  <a:cubicBezTo>
                    <a:pt x="207961" y="193774"/>
                    <a:pt x="176722" y="225028"/>
                    <a:pt x="137450" y="225028"/>
                  </a:cubicBezTo>
                  <a:close/>
                  <a:moveTo>
                    <a:pt x="137450" y="160734"/>
                  </a:moveTo>
                  <a:cubicBezTo>
                    <a:pt x="135665" y="160734"/>
                    <a:pt x="134772" y="159842"/>
                    <a:pt x="133880" y="158948"/>
                  </a:cubicBezTo>
                  <a:cubicBezTo>
                    <a:pt x="132095" y="157162"/>
                    <a:pt x="132095" y="153591"/>
                    <a:pt x="133880" y="150912"/>
                  </a:cubicBezTo>
                  <a:lnTo>
                    <a:pt x="240092" y="44648"/>
                  </a:lnTo>
                  <a:lnTo>
                    <a:pt x="240092" y="5358"/>
                  </a:lnTo>
                  <a:cubicBezTo>
                    <a:pt x="240092" y="2679"/>
                    <a:pt x="242769" y="0"/>
                    <a:pt x="245447" y="0"/>
                  </a:cubicBezTo>
                  <a:cubicBezTo>
                    <a:pt x="248125" y="0"/>
                    <a:pt x="250802" y="2679"/>
                    <a:pt x="250802" y="5358"/>
                  </a:cubicBezTo>
                  <a:lnTo>
                    <a:pt x="250802" y="33040"/>
                  </a:lnTo>
                  <a:lnTo>
                    <a:pt x="274901" y="8930"/>
                  </a:lnTo>
                  <a:cubicBezTo>
                    <a:pt x="276685" y="7144"/>
                    <a:pt x="280256" y="7144"/>
                    <a:pt x="282933" y="8930"/>
                  </a:cubicBezTo>
                  <a:cubicBezTo>
                    <a:pt x="284718" y="10716"/>
                    <a:pt x="284718" y="14287"/>
                    <a:pt x="282933" y="16967"/>
                  </a:cubicBezTo>
                  <a:lnTo>
                    <a:pt x="258835" y="41076"/>
                  </a:lnTo>
                  <a:lnTo>
                    <a:pt x="286503" y="41076"/>
                  </a:lnTo>
                  <a:cubicBezTo>
                    <a:pt x="289181" y="41076"/>
                    <a:pt x="291858" y="43756"/>
                    <a:pt x="291858" y="46434"/>
                  </a:cubicBezTo>
                  <a:cubicBezTo>
                    <a:pt x="291858" y="49113"/>
                    <a:pt x="289181" y="51792"/>
                    <a:pt x="286503" y="51792"/>
                  </a:cubicBezTo>
                  <a:lnTo>
                    <a:pt x="247231" y="51792"/>
                  </a:lnTo>
                  <a:lnTo>
                    <a:pt x="141021" y="158056"/>
                  </a:lnTo>
                  <a:cubicBezTo>
                    <a:pt x="141021" y="159842"/>
                    <a:pt x="139235" y="160734"/>
                    <a:pt x="137450" y="160734"/>
                  </a:cubicBezTo>
                  <a:close/>
                </a:path>
              </a:pathLst>
            </a:custGeom>
            <a:grpFill/>
            <a:ln w="8925" cap="flat">
              <a:noFill/>
              <a:prstDash val="solid"/>
              <a:miter/>
            </a:ln>
          </p:spPr>
          <p:txBody>
            <a:bodyPr rtlCol="0" anchor="ctr"/>
            <a:lstStyle/>
            <a:p>
              <a:endParaRPr lang="en-US" dirty="0">
                <a:solidFill>
                  <a:schemeClr val="bg1"/>
                </a:solidFill>
                <a:latin typeface="Lato Light" panose="020F0302020204030203" pitchFamily="34" charset="77"/>
              </a:endParaRPr>
            </a:p>
          </p:txBody>
        </p:sp>
      </p:grpSp>
      <p:sp>
        <p:nvSpPr>
          <p:cNvPr id="47" name="Text Placeholder 9">
            <a:extLst>
              <a:ext uri="{FF2B5EF4-FFF2-40B4-BE49-F238E27FC236}">
                <a16:creationId xmlns:a16="http://schemas.microsoft.com/office/drawing/2014/main" id="{2D21E367-EA06-20D8-A684-81B2F61A4774}"/>
              </a:ext>
            </a:extLst>
          </p:cNvPr>
          <p:cNvSpPr txBox="1">
            <a:spLocks/>
          </p:cNvSpPr>
          <p:nvPr/>
        </p:nvSpPr>
        <p:spPr>
          <a:xfrm>
            <a:off x="6096000" y="1515356"/>
            <a:ext cx="5656693" cy="91247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solidFill>
                <a:latin typeface="Lato Light" panose="020F0302020204030203" pitchFamily="34" charset="77"/>
              </a:rPr>
              <a:t>Lorem ipsum dolor sit </a:t>
            </a:r>
            <a:r>
              <a:rPr lang="en-US" sz="1400" dirty="0" err="1">
                <a:solidFill>
                  <a:schemeClr val="bg1"/>
                </a:solidFill>
                <a:latin typeface="Lato Light" panose="020F0302020204030203" pitchFamily="34" charset="77"/>
              </a:rPr>
              <a:t>amet</a:t>
            </a:r>
            <a:r>
              <a:rPr lang="en-US" sz="1400" dirty="0">
                <a:solidFill>
                  <a:schemeClr val="bg1"/>
                </a:solidFill>
                <a:latin typeface="Lato Light" panose="020F0302020204030203" pitchFamily="34" charset="77"/>
              </a:rPr>
              <a:t>, </a:t>
            </a:r>
            <a:r>
              <a:rPr lang="en-US" sz="1400" dirty="0" err="1">
                <a:solidFill>
                  <a:schemeClr val="bg1"/>
                </a:solidFill>
                <a:latin typeface="Lato Light" panose="020F0302020204030203" pitchFamily="34" charset="77"/>
              </a:rPr>
              <a:t>consectetur</a:t>
            </a:r>
            <a:r>
              <a:rPr lang="en-US" sz="1400" dirty="0">
                <a:solidFill>
                  <a:schemeClr val="bg1"/>
                </a:solidFill>
                <a:latin typeface="Lato Light" panose="020F0302020204030203" pitchFamily="34" charset="77"/>
              </a:rPr>
              <a:t> </a:t>
            </a:r>
            <a:r>
              <a:rPr lang="en-US" sz="1400" dirty="0" err="1">
                <a:solidFill>
                  <a:schemeClr val="bg1"/>
                </a:solidFill>
                <a:latin typeface="Lato Light" panose="020F0302020204030203" pitchFamily="34" charset="77"/>
              </a:rPr>
              <a:t>adipiscing</a:t>
            </a:r>
            <a:r>
              <a:rPr lang="en-US" sz="1400" dirty="0">
                <a:solidFill>
                  <a:schemeClr val="bg1"/>
                </a:solidFill>
                <a:latin typeface="Lato Light" panose="020F0302020204030203" pitchFamily="34" charset="77"/>
              </a:rPr>
              <a:t> </a:t>
            </a:r>
            <a:r>
              <a:rPr lang="en-US" sz="1400" dirty="0" err="1">
                <a:solidFill>
                  <a:schemeClr val="bg1"/>
                </a:solidFill>
                <a:latin typeface="Lato Light" panose="020F0302020204030203" pitchFamily="34" charset="77"/>
              </a:rPr>
              <a:t>elit</a:t>
            </a:r>
            <a:r>
              <a:rPr lang="en-US" sz="1400" dirty="0">
                <a:solidFill>
                  <a:schemeClr val="bg1"/>
                </a:solidFill>
                <a:latin typeface="Lato Light" panose="020F0302020204030203" pitchFamily="34" charset="77"/>
              </a:rPr>
              <a:t>. Integer </a:t>
            </a:r>
            <a:r>
              <a:rPr lang="en-US" sz="1400" dirty="0" err="1">
                <a:solidFill>
                  <a:schemeClr val="bg1"/>
                </a:solidFill>
                <a:latin typeface="Lato Light" panose="020F0302020204030203" pitchFamily="34" charset="77"/>
              </a:rPr>
              <a:t>sollicitudin</a:t>
            </a:r>
            <a:r>
              <a:rPr lang="en-US" sz="1400" dirty="0">
                <a:solidFill>
                  <a:schemeClr val="bg1"/>
                </a:solidFill>
                <a:latin typeface="Lato Light" panose="020F0302020204030203" pitchFamily="34" charset="77"/>
              </a:rPr>
              <a:t> </a:t>
            </a:r>
            <a:r>
              <a:rPr lang="en-US" sz="1400" dirty="0" err="1">
                <a:solidFill>
                  <a:schemeClr val="bg1"/>
                </a:solidFill>
                <a:latin typeface="Lato Light" panose="020F0302020204030203" pitchFamily="34" charset="77"/>
              </a:rPr>
              <a:t>urna</a:t>
            </a:r>
            <a:r>
              <a:rPr lang="en-US" sz="1400" dirty="0">
                <a:solidFill>
                  <a:schemeClr val="bg1"/>
                </a:solidFill>
                <a:latin typeface="Lato Light" panose="020F0302020204030203" pitchFamily="34" charset="77"/>
              </a:rPr>
              <a:t> vitae </a:t>
            </a:r>
            <a:r>
              <a:rPr lang="en-US" sz="1400" dirty="0" err="1">
                <a:solidFill>
                  <a:schemeClr val="bg1"/>
                </a:solidFill>
                <a:latin typeface="Lato Light" panose="020F0302020204030203" pitchFamily="34" charset="77"/>
              </a:rPr>
              <a:t>blandit</a:t>
            </a:r>
            <a:r>
              <a:rPr lang="en-US" sz="1400" dirty="0">
                <a:solidFill>
                  <a:schemeClr val="bg1"/>
                </a:solidFill>
                <a:latin typeface="Lato Light" panose="020F0302020204030203" pitchFamily="34" charset="77"/>
              </a:rPr>
              <a:t> </a:t>
            </a:r>
            <a:r>
              <a:rPr lang="en-US" sz="1400" dirty="0" err="1">
                <a:solidFill>
                  <a:schemeClr val="bg1"/>
                </a:solidFill>
                <a:latin typeface="Lato Light" panose="020F0302020204030203" pitchFamily="34" charset="77"/>
              </a:rPr>
              <a:t>iaculis</a:t>
            </a:r>
            <a:r>
              <a:rPr lang="en-US" sz="1400" dirty="0">
                <a:solidFill>
                  <a:schemeClr val="bg1"/>
                </a:solidFill>
                <a:latin typeface="Lato Light" panose="020F0302020204030203" pitchFamily="34" charset="77"/>
              </a:rPr>
              <a:t>. </a:t>
            </a:r>
            <a:r>
              <a:rPr lang="en-US" sz="1400" dirty="0" err="1">
                <a:solidFill>
                  <a:schemeClr val="bg1"/>
                </a:solidFill>
                <a:latin typeface="Lato Light" panose="020F0302020204030203" pitchFamily="34" charset="77"/>
              </a:rPr>
              <a:t>Mauris</a:t>
            </a:r>
            <a:r>
              <a:rPr lang="en-US" sz="1400" dirty="0">
                <a:solidFill>
                  <a:schemeClr val="bg1"/>
                </a:solidFill>
                <a:latin typeface="Lato Light" panose="020F0302020204030203" pitchFamily="34" charset="77"/>
              </a:rPr>
              <a:t> at diam in </a:t>
            </a:r>
            <a:r>
              <a:rPr lang="en-US" sz="1400" dirty="0" err="1">
                <a:solidFill>
                  <a:schemeClr val="bg1"/>
                </a:solidFill>
                <a:latin typeface="Lato Light" panose="020F0302020204030203" pitchFamily="34" charset="77"/>
              </a:rPr>
              <a:t>tellus</a:t>
            </a:r>
            <a:r>
              <a:rPr lang="en-US" sz="1400" dirty="0">
                <a:solidFill>
                  <a:schemeClr val="bg1"/>
                </a:solidFill>
                <a:latin typeface="Lato Light" panose="020F0302020204030203" pitchFamily="34" charset="77"/>
              </a:rPr>
              <a:t> </a:t>
            </a:r>
            <a:r>
              <a:rPr lang="en-US" sz="1400" dirty="0" err="1">
                <a:solidFill>
                  <a:schemeClr val="bg1"/>
                </a:solidFill>
                <a:latin typeface="Lato Light" panose="020F0302020204030203" pitchFamily="34" charset="77"/>
              </a:rPr>
              <a:t>accumsan</a:t>
            </a:r>
            <a:r>
              <a:rPr lang="en-US" sz="1400" dirty="0">
                <a:solidFill>
                  <a:schemeClr val="bg1"/>
                </a:solidFill>
                <a:latin typeface="Lato Light" panose="020F0302020204030203" pitchFamily="34" charset="77"/>
              </a:rPr>
              <a:t> </a:t>
            </a:r>
            <a:r>
              <a:rPr lang="en-US" sz="1400" dirty="0" err="1">
                <a:solidFill>
                  <a:schemeClr val="bg1"/>
                </a:solidFill>
                <a:latin typeface="Lato Light" panose="020F0302020204030203" pitchFamily="34" charset="77"/>
              </a:rPr>
              <a:t>finibus</a:t>
            </a:r>
            <a:r>
              <a:rPr lang="en-US" sz="1400" dirty="0">
                <a:solidFill>
                  <a:schemeClr val="bg1"/>
                </a:solidFill>
                <a:latin typeface="Lato Light" panose="020F0302020204030203" pitchFamily="34" charset="77"/>
              </a:rPr>
              <a:t>. </a:t>
            </a:r>
            <a:r>
              <a:rPr lang="en-US" sz="1400" dirty="0" err="1">
                <a:solidFill>
                  <a:schemeClr val="bg1"/>
                </a:solidFill>
                <a:latin typeface="Lato Light" panose="020F0302020204030203" pitchFamily="34" charset="77"/>
              </a:rPr>
              <a:t>Vivamus</a:t>
            </a:r>
            <a:r>
              <a:rPr lang="en-US" sz="1400" dirty="0">
                <a:solidFill>
                  <a:schemeClr val="bg1"/>
                </a:solidFill>
                <a:latin typeface="Lato Light" panose="020F0302020204030203" pitchFamily="34" charset="77"/>
              </a:rPr>
              <a:t> </a:t>
            </a:r>
            <a:r>
              <a:rPr lang="en-US" sz="1400" dirty="0" err="1">
                <a:solidFill>
                  <a:schemeClr val="bg1"/>
                </a:solidFill>
                <a:latin typeface="Lato Light" panose="020F0302020204030203" pitchFamily="34" charset="77"/>
              </a:rPr>
              <a:t>placerat</a:t>
            </a:r>
            <a:r>
              <a:rPr lang="en-US" sz="1400" dirty="0">
                <a:solidFill>
                  <a:schemeClr val="bg1"/>
                </a:solidFill>
                <a:latin typeface="Lato Light" panose="020F0302020204030203" pitchFamily="34" charset="77"/>
              </a:rPr>
              <a:t> </a:t>
            </a:r>
            <a:r>
              <a:rPr lang="en-US" sz="1400" dirty="0" err="1">
                <a:solidFill>
                  <a:schemeClr val="bg1"/>
                </a:solidFill>
                <a:latin typeface="Lato Light" panose="020F0302020204030203" pitchFamily="34" charset="77"/>
              </a:rPr>
              <a:t>varius</a:t>
            </a:r>
            <a:r>
              <a:rPr lang="en-US" sz="1400" dirty="0">
                <a:solidFill>
                  <a:schemeClr val="bg1"/>
                </a:solidFill>
                <a:latin typeface="Lato Light" panose="020F0302020204030203" pitchFamily="34" charset="77"/>
              </a:rPr>
              <a:t> </a:t>
            </a:r>
            <a:r>
              <a:rPr lang="en-US" sz="1400" dirty="0" err="1">
                <a:solidFill>
                  <a:schemeClr val="bg1"/>
                </a:solidFill>
                <a:latin typeface="Lato Light" panose="020F0302020204030203" pitchFamily="34" charset="77"/>
              </a:rPr>
              <a:t>massa</a:t>
            </a:r>
            <a:r>
              <a:rPr lang="en-US" sz="1400" dirty="0">
                <a:solidFill>
                  <a:schemeClr val="bg1"/>
                </a:solidFill>
                <a:latin typeface="Lato Light" panose="020F0302020204030203" pitchFamily="34" charset="77"/>
              </a:rPr>
              <a:t>. </a:t>
            </a:r>
            <a:r>
              <a:rPr lang="en-US" sz="1400" dirty="0" err="1">
                <a:solidFill>
                  <a:schemeClr val="bg1"/>
                </a:solidFill>
                <a:latin typeface="Lato Light" panose="020F0302020204030203" pitchFamily="34" charset="77"/>
              </a:rPr>
              <a:t>Aliquam</a:t>
            </a:r>
            <a:r>
              <a:rPr lang="en-US" sz="1400" dirty="0">
                <a:solidFill>
                  <a:schemeClr val="bg1"/>
                </a:solidFill>
                <a:latin typeface="Lato Light" panose="020F0302020204030203" pitchFamily="34" charset="77"/>
              </a:rPr>
              <a:t> pulvinar </a:t>
            </a:r>
            <a:r>
              <a:rPr lang="en-US" sz="1400" dirty="0" err="1">
                <a:solidFill>
                  <a:schemeClr val="bg1"/>
                </a:solidFill>
                <a:latin typeface="Lato Light" panose="020F0302020204030203" pitchFamily="34" charset="77"/>
              </a:rPr>
              <a:t>enim</a:t>
            </a:r>
            <a:r>
              <a:rPr lang="en-US" sz="1400" dirty="0">
                <a:solidFill>
                  <a:schemeClr val="bg1"/>
                </a:solidFill>
                <a:latin typeface="Lato Light" panose="020F0302020204030203" pitchFamily="34" charset="77"/>
              </a:rPr>
              <a:t> sed </a:t>
            </a:r>
            <a:r>
              <a:rPr lang="en-US" sz="1400" dirty="0" err="1">
                <a:solidFill>
                  <a:schemeClr val="bg1"/>
                </a:solidFill>
                <a:latin typeface="Lato Light" panose="020F0302020204030203" pitchFamily="34" charset="77"/>
              </a:rPr>
              <a:t>rhoncus</a:t>
            </a:r>
            <a:r>
              <a:rPr lang="en-US" sz="1400" dirty="0">
                <a:solidFill>
                  <a:schemeClr val="bg1"/>
                </a:solidFill>
                <a:latin typeface="Lato Light" panose="020F0302020204030203" pitchFamily="34" charset="77"/>
              </a:rPr>
              <a:t> </a:t>
            </a:r>
            <a:r>
              <a:rPr lang="en-US" sz="1400" dirty="0" err="1">
                <a:solidFill>
                  <a:schemeClr val="bg1"/>
                </a:solidFill>
                <a:latin typeface="Lato Light" panose="020F0302020204030203" pitchFamily="34" charset="77"/>
              </a:rPr>
              <a:t>eleifend</a:t>
            </a:r>
            <a:r>
              <a:rPr lang="en-US" sz="1400" dirty="0">
                <a:solidFill>
                  <a:schemeClr val="bg1"/>
                </a:solidFill>
                <a:latin typeface="Lato Light" panose="020F0302020204030203" pitchFamily="34" charset="77"/>
              </a:rPr>
              <a:t>. Ut </a:t>
            </a:r>
            <a:r>
              <a:rPr lang="en-US" sz="1400" dirty="0" err="1">
                <a:solidFill>
                  <a:schemeClr val="bg1"/>
                </a:solidFill>
                <a:latin typeface="Lato Light" panose="020F0302020204030203" pitchFamily="34" charset="77"/>
              </a:rPr>
              <a:t>erat</a:t>
            </a:r>
            <a:r>
              <a:rPr lang="en-US" sz="1400" dirty="0">
                <a:solidFill>
                  <a:schemeClr val="bg1"/>
                </a:solidFill>
                <a:latin typeface="Lato Light" panose="020F0302020204030203" pitchFamily="34" charset="77"/>
              </a:rPr>
              <a:t> </a:t>
            </a:r>
            <a:r>
              <a:rPr lang="en-US" sz="1400" dirty="0" err="1">
                <a:solidFill>
                  <a:schemeClr val="bg1"/>
                </a:solidFill>
                <a:latin typeface="Lato Light" panose="020F0302020204030203" pitchFamily="34" charset="77"/>
              </a:rPr>
              <a:t>erat</a:t>
            </a:r>
            <a:r>
              <a:rPr lang="en-US" sz="1400" dirty="0">
                <a:solidFill>
                  <a:schemeClr val="bg1"/>
                </a:solidFill>
                <a:latin typeface="Lato Light" panose="020F0302020204030203" pitchFamily="34" charset="77"/>
              </a:rPr>
              <a:t>, </a:t>
            </a:r>
            <a:r>
              <a:rPr lang="en-US" sz="1400" dirty="0" err="1">
                <a:solidFill>
                  <a:schemeClr val="bg1"/>
                </a:solidFill>
                <a:latin typeface="Lato Light" panose="020F0302020204030203" pitchFamily="34" charset="77"/>
              </a:rPr>
              <a:t>sodales</a:t>
            </a:r>
            <a:r>
              <a:rPr lang="en-US" sz="1400" dirty="0">
                <a:solidFill>
                  <a:schemeClr val="bg1"/>
                </a:solidFill>
                <a:latin typeface="Lato Light" panose="020F0302020204030203" pitchFamily="34" charset="77"/>
              </a:rPr>
              <a:t> sit </a:t>
            </a:r>
            <a:r>
              <a:rPr lang="en-US" sz="1400" dirty="0" err="1">
                <a:solidFill>
                  <a:schemeClr val="bg1"/>
                </a:solidFill>
                <a:latin typeface="Lato Light" panose="020F0302020204030203" pitchFamily="34" charset="77"/>
              </a:rPr>
              <a:t>amet</a:t>
            </a:r>
            <a:r>
              <a:rPr lang="en-US" sz="1400" dirty="0">
                <a:solidFill>
                  <a:schemeClr val="bg1"/>
                </a:solidFill>
                <a:latin typeface="Lato Light" panose="020F0302020204030203" pitchFamily="34" charset="77"/>
              </a:rPr>
              <a:t> dictum sit </a:t>
            </a:r>
            <a:r>
              <a:rPr lang="en-US" sz="1400" dirty="0" err="1">
                <a:solidFill>
                  <a:schemeClr val="bg1"/>
                </a:solidFill>
                <a:latin typeface="Lato Light" panose="020F0302020204030203" pitchFamily="34" charset="77"/>
              </a:rPr>
              <a:t>amet</a:t>
            </a:r>
            <a:r>
              <a:rPr lang="en-US" sz="1400" dirty="0">
                <a:solidFill>
                  <a:schemeClr val="bg1"/>
                </a:solidFill>
                <a:latin typeface="Lato Light" panose="020F0302020204030203" pitchFamily="34" charset="77"/>
              </a:rPr>
              <a:t>, </a:t>
            </a:r>
            <a:r>
              <a:rPr lang="en-US" sz="1400" dirty="0" err="1">
                <a:solidFill>
                  <a:schemeClr val="bg1"/>
                </a:solidFill>
                <a:latin typeface="Lato Light" panose="020F0302020204030203" pitchFamily="34" charset="77"/>
              </a:rPr>
              <a:t>venenatis</a:t>
            </a:r>
            <a:r>
              <a:rPr lang="en-US" sz="1400" dirty="0">
                <a:solidFill>
                  <a:schemeClr val="bg1"/>
                </a:solidFill>
                <a:latin typeface="Lato Light" panose="020F0302020204030203" pitchFamily="34" charset="77"/>
              </a:rPr>
              <a:t> sed </a:t>
            </a:r>
            <a:r>
              <a:rPr lang="en-US" sz="1400" dirty="0" err="1">
                <a:solidFill>
                  <a:schemeClr val="bg1"/>
                </a:solidFill>
                <a:latin typeface="Lato Light" panose="020F0302020204030203" pitchFamily="34" charset="77"/>
              </a:rPr>
              <a:t>mauris</a:t>
            </a:r>
            <a:r>
              <a:rPr lang="en-US" sz="1400" dirty="0">
                <a:solidFill>
                  <a:schemeClr val="bg1"/>
                </a:solidFill>
                <a:latin typeface="Lato Light" panose="020F0302020204030203" pitchFamily="34" charset="77"/>
              </a:rPr>
              <a:t>. </a:t>
            </a:r>
            <a:r>
              <a:rPr lang="en-US" sz="1400" dirty="0" err="1">
                <a:solidFill>
                  <a:schemeClr val="bg1"/>
                </a:solidFill>
                <a:latin typeface="Lato Light" panose="020F0302020204030203" pitchFamily="34" charset="77"/>
              </a:rPr>
              <a:t>Phasellus</a:t>
            </a:r>
            <a:r>
              <a:rPr lang="en-US" sz="1400" dirty="0">
                <a:solidFill>
                  <a:schemeClr val="bg1"/>
                </a:solidFill>
                <a:latin typeface="Lato Light" panose="020F0302020204030203" pitchFamily="34" charset="77"/>
              </a:rPr>
              <a:t> </a:t>
            </a:r>
            <a:r>
              <a:rPr lang="en-US" sz="1400" dirty="0" err="1">
                <a:solidFill>
                  <a:schemeClr val="bg1"/>
                </a:solidFill>
                <a:latin typeface="Lato Light" panose="020F0302020204030203" pitchFamily="34" charset="77"/>
              </a:rPr>
              <a:t>tellus</a:t>
            </a:r>
            <a:r>
              <a:rPr lang="en-US" sz="1400" dirty="0">
                <a:solidFill>
                  <a:schemeClr val="bg1"/>
                </a:solidFill>
                <a:latin typeface="Lato Light" panose="020F0302020204030203" pitchFamily="34" charset="77"/>
              </a:rPr>
              <a:t> dolor, </a:t>
            </a:r>
            <a:r>
              <a:rPr lang="en-US" sz="1400" dirty="0" err="1">
                <a:solidFill>
                  <a:schemeClr val="bg1"/>
                </a:solidFill>
                <a:latin typeface="Lato Light" panose="020F0302020204030203" pitchFamily="34" charset="77"/>
              </a:rPr>
              <a:t>porttitor</a:t>
            </a:r>
            <a:r>
              <a:rPr lang="en-US" sz="1400" dirty="0">
                <a:solidFill>
                  <a:schemeClr val="bg1"/>
                </a:solidFill>
                <a:latin typeface="Lato Light" panose="020F0302020204030203" pitchFamily="34" charset="77"/>
              </a:rPr>
              <a:t> </a:t>
            </a:r>
            <a:r>
              <a:rPr lang="en-US" sz="1400" dirty="0" err="1">
                <a:solidFill>
                  <a:schemeClr val="bg1"/>
                </a:solidFill>
                <a:latin typeface="Lato Light" panose="020F0302020204030203" pitchFamily="34" charset="77"/>
              </a:rPr>
              <a:t>eget</a:t>
            </a:r>
            <a:r>
              <a:rPr lang="en-US" sz="1400" dirty="0">
                <a:solidFill>
                  <a:schemeClr val="bg1"/>
                </a:solidFill>
                <a:latin typeface="Lato Light" panose="020F0302020204030203" pitchFamily="34" charset="77"/>
              </a:rPr>
              <a:t> </a:t>
            </a:r>
            <a:r>
              <a:rPr lang="en-US" sz="1400" dirty="0" err="1">
                <a:solidFill>
                  <a:schemeClr val="bg1"/>
                </a:solidFill>
                <a:latin typeface="Lato Light" panose="020F0302020204030203" pitchFamily="34" charset="77"/>
              </a:rPr>
              <a:t>consectetur</a:t>
            </a:r>
            <a:r>
              <a:rPr lang="en-US" sz="1400" dirty="0">
                <a:solidFill>
                  <a:schemeClr val="bg1"/>
                </a:solidFill>
                <a:latin typeface="Lato Light" panose="020F0302020204030203" pitchFamily="34" charset="77"/>
              </a:rPr>
              <a:t> in, fermentum vel ipsum. </a:t>
            </a:r>
          </a:p>
          <a:p>
            <a:endParaRPr lang="en-US" dirty="0">
              <a:solidFill>
                <a:schemeClr val="bg1"/>
              </a:solidFill>
              <a:latin typeface="Lato Light" panose="020F0302020204030203" pitchFamily="34" charset="77"/>
            </a:endParaRPr>
          </a:p>
        </p:txBody>
      </p:sp>
      <p:sp>
        <p:nvSpPr>
          <p:cNvPr id="48" name="Text Placeholder 12">
            <a:extLst>
              <a:ext uri="{FF2B5EF4-FFF2-40B4-BE49-F238E27FC236}">
                <a16:creationId xmlns:a16="http://schemas.microsoft.com/office/drawing/2014/main" id="{CB3271E8-0403-42D8-047B-7355E7B623ED}"/>
              </a:ext>
            </a:extLst>
          </p:cNvPr>
          <p:cNvSpPr txBox="1">
            <a:spLocks/>
          </p:cNvSpPr>
          <p:nvPr/>
        </p:nvSpPr>
        <p:spPr>
          <a:xfrm>
            <a:off x="6096000" y="1161610"/>
            <a:ext cx="5656693" cy="50211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i="1" dirty="0">
                <a:solidFill>
                  <a:schemeClr val="accent3"/>
                </a:solidFill>
                <a:latin typeface="Montserrat" pitchFamily="2" charset="77"/>
              </a:rPr>
              <a:t>SUBTITLE ONE</a:t>
            </a:r>
          </a:p>
        </p:txBody>
      </p:sp>
      <p:sp>
        <p:nvSpPr>
          <p:cNvPr id="49" name="Text Placeholder 12">
            <a:extLst>
              <a:ext uri="{FF2B5EF4-FFF2-40B4-BE49-F238E27FC236}">
                <a16:creationId xmlns:a16="http://schemas.microsoft.com/office/drawing/2014/main" id="{04914BA0-01FE-3D9D-0F9A-8B71B1863FEB}"/>
              </a:ext>
            </a:extLst>
          </p:cNvPr>
          <p:cNvSpPr txBox="1">
            <a:spLocks/>
          </p:cNvSpPr>
          <p:nvPr/>
        </p:nvSpPr>
        <p:spPr>
          <a:xfrm>
            <a:off x="5714889" y="3499738"/>
            <a:ext cx="1629617" cy="34231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Light" panose="000004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Light" panose="000004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Light" panose="000004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Light" panose="000004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Light" panose="000004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000" b="1" i="1" dirty="0">
                <a:solidFill>
                  <a:schemeClr val="bg1"/>
                </a:solidFill>
                <a:latin typeface="Montserrat ExtraBold" pitchFamily="2" charset="77"/>
              </a:rPr>
              <a:t>TITLE 1</a:t>
            </a:r>
          </a:p>
        </p:txBody>
      </p:sp>
      <p:sp>
        <p:nvSpPr>
          <p:cNvPr id="50" name="Text Placeholder 12">
            <a:extLst>
              <a:ext uri="{FF2B5EF4-FFF2-40B4-BE49-F238E27FC236}">
                <a16:creationId xmlns:a16="http://schemas.microsoft.com/office/drawing/2014/main" id="{919B998F-D3E2-DBDC-9315-0080172098F1}"/>
              </a:ext>
            </a:extLst>
          </p:cNvPr>
          <p:cNvSpPr txBox="1">
            <a:spLocks/>
          </p:cNvSpPr>
          <p:nvPr/>
        </p:nvSpPr>
        <p:spPr>
          <a:xfrm>
            <a:off x="6672459" y="4765967"/>
            <a:ext cx="1629617" cy="34231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Light" panose="000004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Light" panose="000004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Light" panose="000004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Light" panose="000004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Light" panose="000004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000" b="1" i="1" dirty="0">
                <a:solidFill>
                  <a:schemeClr val="bg1"/>
                </a:solidFill>
                <a:latin typeface="Montserrat ExtraBold" pitchFamily="2" charset="77"/>
              </a:rPr>
              <a:t>TITLE 1</a:t>
            </a:r>
          </a:p>
        </p:txBody>
      </p:sp>
      <p:sp>
        <p:nvSpPr>
          <p:cNvPr id="51" name="Text Placeholder 12">
            <a:extLst>
              <a:ext uri="{FF2B5EF4-FFF2-40B4-BE49-F238E27FC236}">
                <a16:creationId xmlns:a16="http://schemas.microsoft.com/office/drawing/2014/main" id="{3F3873CD-479F-9FDD-9884-11B24E5851B3}"/>
              </a:ext>
            </a:extLst>
          </p:cNvPr>
          <p:cNvSpPr txBox="1">
            <a:spLocks/>
          </p:cNvSpPr>
          <p:nvPr/>
        </p:nvSpPr>
        <p:spPr>
          <a:xfrm>
            <a:off x="7787158" y="3450247"/>
            <a:ext cx="1629617" cy="34231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Light" panose="000004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Light" panose="000004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Light" panose="000004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Light" panose="000004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Light" panose="000004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000" b="1" i="1" dirty="0">
                <a:solidFill>
                  <a:schemeClr val="bg1"/>
                </a:solidFill>
                <a:latin typeface="Montserrat ExtraBold" pitchFamily="2" charset="77"/>
              </a:rPr>
              <a:t>TITLE 1</a:t>
            </a:r>
          </a:p>
        </p:txBody>
      </p:sp>
      <p:sp>
        <p:nvSpPr>
          <p:cNvPr id="52" name="Text Placeholder 12">
            <a:extLst>
              <a:ext uri="{FF2B5EF4-FFF2-40B4-BE49-F238E27FC236}">
                <a16:creationId xmlns:a16="http://schemas.microsoft.com/office/drawing/2014/main" id="{6D0F33AF-DA58-210D-800D-57017F46C434}"/>
              </a:ext>
            </a:extLst>
          </p:cNvPr>
          <p:cNvSpPr txBox="1">
            <a:spLocks/>
          </p:cNvSpPr>
          <p:nvPr/>
        </p:nvSpPr>
        <p:spPr>
          <a:xfrm>
            <a:off x="8744728" y="4716476"/>
            <a:ext cx="1629617" cy="34231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Light" panose="000004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Light" panose="000004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Light" panose="000004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Light" panose="000004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Light" panose="000004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000" b="1" i="1" dirty="0">
                <a:solidFill>
                  <a:schemeClr val="bg1"/>
                </a:solidFill>
                <a:latin typeface="Montserrat ExtraBold" pitchFamily="2" charset="77"/>
              </a:rPr>
              <a:t>TITLE 1</a:t>
            </a:r>
          </a:p>
        </p:txBody>
      </p:sp>
      <p:sp>
        <p:nvSpPr>
          <p:cNvPr id="53" name="Text Placeholder 12">
            <a:extLst>
              <a:ext uri="{FF2B5EF4-FFF2-40B4-BE49-F238E27FC236}">
                <a16:creationId xmlns:a16="http://schemas.microsoft.com/office/drawing/2014/main" id="{29DB77E8-B485-1BE1-A993-0C8AC06FE345}"/>
              </a:ext>
            </a:extLst>
          </p:cNvPr>
          <p:cNvSpPr txBox="1">
            <a:spLocks/>
          </p:cNvSpPr>
          <p:nvPr/>
        </p:nvSpPr>
        <p:spPr>
          <a:xfrm>
            <a:off x="9743040" y="3450247"/>
            <a:ext cx="1629617" cy="34231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Light" panose="000004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Light" panose="000004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Light" panose="000004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Light" panose="000004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Light" panose="000004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000" b="1" i="1" dirty="0">
                <a:solidFill>
                  <a:schemeClr val="bg1"/>
                </a:solidFill>
                <a:latin typeface="Montserrat ExtraBold" pitchFamily="2" charset="77"/>
              </a:rPr>
              <a:t>TITLE 1</a:t>
            </a:r>
          </a:p>
        </p:txBody>
      </p:sp>
      <mc:AlternateContent xmlns:mc="http://schemas.openxmlformats.org/markup-compatibility/2006">
        <mc:Choice xmlns:am3d="http://schemas.microsoft.com/office/drawing/2017/model3d" Requires="am3d">
          <p:graphicFrame>
            <p:nvGraphicFramePr>
              <p:cNvPr id="57" name="!!AS">
                <a:extLst>
                  <a:ext uri="{FF2B5EF4-FFF2-40B4-BE49-F238E27FC236}">
                    <a16:creationId xmlns:a16="http://schemas.microsoft.com/office/drawing/2014/main" id="{3AAF9483-99E2-F631-8B87-5522E97F8852}"/>
                  </a:ext>
                </a:extLst>
              </p:cNvPr>
              <p:cNvGraphicFramePr>
                <a:graphicFrameLocks noChangeAspect="1"/>
              </p:cNvGraphicFramePr>
              <p:nvPr>
                <p:extLst>
                  <p:ext uri="{D42A27DB-BD31-4B8C-83A1-F6EECF244321}">
                    <p14:modId xmlns:p14="http://schemas.microsoft.com/office/powerpoint/2010/main" val="2798361162"/>
                  </p:ext>
                </p:extLst>
              </p:nvPr>
            </p:nvGraphicFramePr>
            <p:xfrm>
              <a:off x="5297213" y="8970861"/>
              <a:ext cx="8329895" cy="5992257"/>
            </p:xfrm>
            <a:graphic>
              <a:graphicData uri="http://schemas.microsoft.com/office/drawing/2017/model3d">
                <am3d:model3d r:embed="rId2">
                  <am3d:spPr>
                    <a:xfrm>
                      <a:off x="0" y="0"/>
                      <a:ext cx="8329895" cy="5992257"/>
                    </a:xfrm>
                    <a:prstGeom prst="rect">
                      <a:avLst/>
                    </a:prstGeom>
                  </am3d:spPr>
                  <am3d:camera>
                    <am3d:pos x="0" y="0" z="70243110"/>
                    <am3d:up dx="0" dy="36000000" dz="0"/>
                    <am3d:lookAt x="0" y="0" z="0"/>
                    <am3d:perspective fov="2700000"/>
                  </am3d:camera>
                  <am3d:trans>
                    <am3d:meterPerModelUnit n="151383" d="1000000"/>
                    <am3d:preTrans dx="0" dy="-11919698" dz="2608039"/>
                    <am3d:scale>
                      <am3d:sx n="1000000" d="1000000"/>
                      <am3d:sy n="1000000" d="1000000"/>
                      <am3d:sz n="1000000" d="1000000"/>
                    </am3d:scale>
                    <am3d:rot ax="10331007" ay="1526240" az="10597527"/>
                    <am3d:postTrans dx="0" dy="0" dz="0"/>
                  </am3d:trans>
                  <am3d:raster rName="Office3DRenderer" rVer="16.0.8326">
                    <am3d:blip r:embed="rId5"/>
                  </am3d:raster>
                  <am3d:objViewport viewportSz="9428956"/>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57" name="!!AS">
                <a:extLst>
                  <a:ext uri="{FF2B5EF4-FFF2-40B4-BE49-F238E27FC236}">
                    <a16:creationId xmlns:a16="http://schemas.microsoft.com/office/drawing/2014/main" id="{3AAF9483-99E2-F631-8B87-5522E97F8852}"/>
                  </a:ext>
                </a:extLst>
              </p:cNvPr>
              <p:cNvPicPr>
                <a:picLocks noGrp="1" noRot="1" noChangeAspect="1" noMove="1" noResize="1" noEditPoints="1" noAdjustHandles="1" noChangeArrowheads="1" noChangeShapeType="1" noCrop="1"/>
              </p:cNvPicPr>
              <p:nvPr/>
            </p:nvPicPr>
            <p:blipFill>
              <a:blip r:embed="rId5"/>
              <a:stretch>
                <a:fillRect/>
              </a:stretch>
            </p:blipFill>
            <p:spPr>
              <a:xfrm>
                <a:off x="5297213" y="8970861"/>
                <a:ext cx="8329895" cy="5992257"/>
              </a:xfrm>
              <a:prstGeom prst="rect">
                <a:avLst/>
              </a:prstGeom>
            </p:spPr>
          </p:pic>
        </mc:Fallback>
      </mc:AlternateContent>
    </p:spTree>
    <p:extLst>
      <p:ext uri="{BB962C8B-B14F-4D97-AF65-F5344CB8AC3E}">
        <p14:creationId xmlns:p14="http://schemas.microsoft.com/office/powerpoint/2010/main" val="386023323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 name="Rectangle 116">
            <a:extLst>
              <a:ext uri="{FF2B5EF4-FFF2-40B4-BE49-F238E27FC236}">
                <a16:creationId xmlns:a16="http://schemas.microsoft.com/office/drawing/2014/main" id="{1560B025-3215-52D1-69EE-B16EE615D510}"/>
              </a:ext>
            </a:extLst>
          </p:cNvPr>
          <p:cNvSpPr/>
          <p:nvPr/>
        </p:nvSpPr>
        <p:spPr>
          <a:xfrm>
            <a:off x="0" y="10820"/>
            <a:ext cx="12192000" cy="6858000"/>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alpha val="37000"/>
                </a:schemeClr>
              </a:solidFill>
            </a:endParaRPr>
          </a:p>
        </p:txBody>
      </p:sp>
      <mc:AlternateContent xmlns:mc="http://schemas.openxmlformats.org/markup-compatibility/2006">
        <mc:Choice xmlns:am3d="http://schemas.microsoft.com/office/drawing/2017/model3d" Requires="am3d">
          <p:graphicFrame>
            <p:nvGraphicFramePr>
              <p:cNvPr id="57" name="!!AS">
                <a:extLst>
                  <a:ext uri="{FF2B5EF4-FFF2-40B4-BE49-F238E27FC236}">
                    <a16:creationId xmlns:a16="http://schemas.microsoft.com/office/drawing/2014/main" id="{3AAF9483-99E2-F631-8B87-5522E97F8852}"/>
                  </a:ext>
                </a:extLst>
              </p:cNvPr>
              <p:cNvGraphicFramePr>
                <a:graphicFrameLocks noChangeAspect="1"/>
              </p:cNvGraphicFramePr>
              <p:nvPr>
                <p:extLst>
                  <p:ext uri="{D42A27DB-BD31-4B8C-83A1-F6EECF244321}">
                    <p14:modId xmlns:p14="http://schemas.microsoft.com/office/powerpoint/2010/main" val="3371103943"/>
                  </p:ext>
                </p:extLst>
              </p:nvPr>
            </p:nvGraphicFramePr>
            <p:xfrm>
              <a:off x="2087215" y="1139670"/>
              <a:ext cx="8017570" cy="6833191"/>
            </p:xfrm>
            <a:graphic>
              <a:graphicData uri="http://schemas.microsoft.com/office/drawing/2017/model3d">
                <am3d:model3d r:embed="rId2">
                  <am3d:spPr>
                    <a:xfrm>
                      <a:off x="0" y="0"/>
                      <a:ext cx="8017570" cy="6833191"/>
                    </a:xfrm>
                    <a:prstGeom prst="rect">
                      <a:avLst/>
                    </a:prstGeom>
                  </am3d:spPr>
                  <am3d:camera>
                    <am3d:pos x="0" y="0" z="70243110"/>
                    <am3d:up dx="0" dy="36000000" dz="0"/>
                    <am3d:lookAt x="0" y="0" z="0"/>
                    <am3d:perspective fov="2700000"/>
                  </am3d:camera>
                  <am3d:trans>
                    <am3d:meterPerModelUnit n="151383" d="1000000"/>
                    <am3d:preTrans dx="0" dy="-11919698" dz="2608039"/>
                    <am3d:scale>
                      <am3d:sx n="1000000" d="1000000"/>
                      <am3d:sy n="1000000" d="1000000"/>
                      <am3d:sz n="1000000" d="1000000"/>
                    </am3d:scale>
                    <am3d:rot ax="699872" ay="45095" az="9316"/>
                    <am3d:postTrans dx="0" dy="0" dz="0"/>
                  </am3d:trans>
                  <am3d:raster rName="Office3DRenderer" rVer="16.0.8326">
                    <am3d:blip r:embed="rId3"/>
                  </am3d:raster>
                  <am3d:objViewport viewportSz="10580913"/>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57" name="!!AS">
                <a:extLst>
                  <a:ext uri="{FF2B5EF4-FFF2-40B4-BE49-F238E27FC236}">
                    <a16:creationId xmlns:a16="http://schemas.microsoft.com/office/drawing/2014/main" id="{3AAF9483-99E2-F631-8B87-5522E97F8852}"/>
                  </a:ext>
                </a:extLst>
              </p:cNvPr>
              <p:cNvPicPr>
                <a:picLocks noGrp="1" noRot="1" noChangeAspect="1" noMove="1" noResize="1" noEditPoints="1" noAdjustHandles="1" noChangeArrowheads="1" noChangeShapeType="1" noCrop="1"/>
              </p:cNvPicPr>
              <p:nvPr/>
            </p:nvPicPr>
            <p:blipFill>
              <a:blip r:embed="rId3"/>
              <a:stretch>
                <a:fillRect/>
              </a:stretch>
            </p:blipFill>
            <p:spPr>
              <a:xfrm>
                <a:off x="2087215" y="1139670"/>
                <a:ext cx="8017570" cy="6833191"/>
              </a:xfrm>
              <a:prstGeom prst="rect">
                <a:avLst/>
              </a:prstGeom>
            </p:spPr>
          </p:pic>
        </mc:Fallback>
      </mc:AlternateContent>
      <p:sp>
        <p:nvSpPr>
          <p:cNvPr id="2" name="TextBox 1">
            <a:extLst>
              <a:ext uri="{FF2B5EF4-FFF2-40B4-BE49-F238E27FC236}">
                <a16:creationId xmlns:a16="http://schemas.microsoft.com/office/drawing/2014/main" id="{F27B1464-AD3B-882F-55DA-713A6D5C00F0}"/>
              </a:ext>
            </a:extLst>
          </p:cNvPr>
          <p:cNvSpPr txBox="1"/>
          <p:nvPr/>
        </p:nvSpPr>
        <p:spPr>
          <a:xfrm>
            <a:off x="3809228" y="329492"/>
            <a:ext cx="4573544" cy="646331"/>
          </a:xfrm>
          <a:prstGeom prst="rect">
            <a:avLst/>
          </a:prstGeom>
          <a:noFill/>
        </p:spPr>
        <p:txBody>
          <a:bodyPr wrap="square" rtlCol="0" anchor="ctr">
            <a:spAutoFit/>
          </a:bodyPr>
          <a:lstStyle/>
          <a:p>
            <a:pPr algn="ctr"/>
            <a:r>
              <a:rPr lang="es-MX" sz="3600" dirty="0">
                <a:solidFill>
                  <a:schemeClr val="accent4"/>
                </a:solidFill>
                <a:latin typeface="Akzidenz-Grotesk BQ Super" pitchFamily="50" charset="0"/>
              </a:rPr>
              <a:t>THANKS</a:t>
            </a:r>
            <a:endParaRPr lang="en-US" sz="3600" dirty="0">
              <a:solidFill>
                <a:schemeClr val="accent5"/>
              </a:solidFill>
              <a:latin typeface="Akzidenz-Grotesk BQ Super" pitchFamily="50" charset="0"/>
            </a:endParaRPr>
          </a:p>
        </p:txBody>
      </p:sp>
      <p:grpSp>
        <p:nvGrpSpPr>
          <p:cNvPr id="4" name="Grupo 158">
            <a:extLst>
              <a:ext uri="{FF2B5EF4-FFF2-40B4-BE49-F238E27FC236}">
                <a16:creationId xmlns:a16="http://schemas.microsoft.com/office/drawing/2014/main" id="{6B77ADEE-13C4-A1ED-009E-EE431EFCACBF}"/>
              </a:ext>
            </a:extLst>
          </p:cNvPr>
          <p:cNvGrpSpPr/>
          <p:nvPr/>
        </p:nvGrpSpPr>
        <p:grpSpPr>
          <a:xfrm>
            <a:off x="4803833" y="954268"/>
            <a:ext cx="627285" cy="627285"/>
            <a:chOff x="3910807" y="3249613"/>
            <a:chExt cx="698500" cy="698500"/>
          </a:xfrm>
        </p:grpSpPr>
        <p:sp>
          <p:nvSpPr>
            <p:cNvPr id="5" name="Shape 1648">
              <a:extLst>
                <a:ext uri="{FF2B5EF4-FFF2-40B4-BE49-F238E27FC236}">
                  <a16:creationId xmlns:a16="http://schemas.microsoft.com/office/drawing/2014/main" id="{476DBFAF-8C92-1B61-36A8-2E9E46F2AC9E}"/>
                </a:ext>
              </a:extLst>
            </p:cNvPr>
            <p:cNvSpPr>
              <a:spLocks/>
            </p:cNvSpPr>
            <p:nvPr/>
          </p:nvSpPr>
          <p:spPr bwMode="auto">
            <a:xfrm>
              <a:off x="3910807" y="3249613"/>
              <a:ext cx="698500" cy="698500"/>
            </a:xfrm>
            <a:custGeom>
              <a:avLst/>
              <a:gdLst>
                <a:gd name="T0" fmla="*/ 698500 w 21600"/>
                <a:gd name="T1" fmla="*/ 698500 h 21600"/>
                <a:gd name="T2" fmla="*/ 698500 w 21600"/>
                <a:gd name="T3" fmla="*/ 698500 h 21600"/>
                <a:gd name="T4" fmla="*/ 698500 w 21600"/>
                <a:gd name="T5" fmla="*/ 698500 h 21600"/>
                <a:gd name="T6" fmla="*/ 698500 w 21600"/>
                <a:gd name="T7" fmla="*/ 698500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21600" y="10500"/>
                  </a:moveTo>
                  <a:lnTo>
                    <a:pt x="21600" y="11100"/>
                  </a:lnTo>
                  <a:cubicBezTo>
                    <a:pt x="21600" y="16899"/>
                    <a:pt x="16898" y="21600"/>
                    <a:pt x="11100" y="21600"/>
                  </a:cubicBezTo>
                  <a:lnTo>
                    <a:pt x="10500" y="21600"/>
                  </a:lnTo>
                  <a:cubicBezTo>
                    <a:pt x="4700" y="21600"/>
                    <a:pt x="0" y="16899"/>
                    <a:pt x="0" y="11100"/>
                  </a:cubicBezTo>
                  <a:lnTo>
                    <a:pt x="0" y="10500"/>
                  </a:lnTo>
                  <a:cubicBezTo>
                    <a:pt x="0" y="4700"/>
                    <a:pt x="4700" y="0"/>
                    <a:pt x="10500" y="0"/>
                  </a:cubicBezTo>
                  <a:lnTo>
                    <a:pt x="11100" y="0"/>
                  </a:lnTo>
                  <a:cubicBezTo>
                    <a:pt x="16898" y="0"/>
                    <a:pt x="21600" y="4700"/>
                    <a:pt x="21600" y="10500"/>
                  </a:cubicBezTo>
                  <a:cubicBezTo>
                    <a:pt x="21600" y="10500"/>
                    <a:pt x="21600" y="10500"/>
                    <a:pt x="21600" y="10500"/>
                  </a:cubicBezTo>
                  <a:close/>
                </a:path>
              </a:pathLst>
            </a:custGeom>
            <a:solidFill>
              <a:schemeClr val="accent4"/>
            </a:solidFill>
            <a:ln>
              <a:noFill/>
            </a:ln>
            <a:extLst>
              <a:ext uri="{91240B29-F687-4F45-9708-019B960494DF}">
                <a14:hiddenLine xmlns:a14="http://schemas.microsoft.com/office/drawing/2010/main" w="12700" cap="flat">
                  <a:solidFill>
                    <a:srgbClr val="000000"/>
                  </a:solidFill>
                  <a:miter lim="400000"/>
                  <a:headEnd/>
                  <a:tailEnd/>
                </a14:hiddenLine>
              </a:ext>
            </a:extLst>
          </p:spPr>
          <p:txBody>
            <a:bodyPr lIns="0" tIns="0" rIns="0" bIns="0" anchor="ctr"/>
            <a:lstStyle/>
            <a:p>
              <a:endParaRPr lang="es-MX" sz="500" dirty="0">
                <a:latin typeface="Lato Light" panose="020F0302020204030203" pitchFamily="34" charset="77"/>
              </a:endParaRPr>
            </a:p>
          </p:txBody>
        </p:sp>
        <p:sp>
          <p:nvSpPr>
            <p:cNvPr id="6" name="Shape 1652">
              <a:extLst>
                <a:ext uri="{FF2B5EF4-FFF2-40B4-BE49-F238E27FC236}">
                  <a16:creationId xmlns:a16="http://schemas.microsoft.com/office/drawing/2014/main" id="{1F2442E3-824D-3651-D3BB-DE402632A1D1}"/>
                </a:ext>
              </a:extLst>
            </p:cNvPr>
            <p:cNvSpPr/>
            <p:nvPr/>
          </p:nvSpPr>
          <p:spPr>
            <a:xfrm>
              <a:off x="4096544" y="3479007"/>
              <a:ext cx="310356" cy="232569"/>
            </a:xfrm>
            <a:custGeom>
              <a:avLst/>
              <a:gdLst/>
              <a:ahLst/>
              <a:cxnLst>
                <a:cxn ang="0">
                  <a:pos x="wd2" y="hd2"/>
                </a:cxn>
                <a:cxn ang="5400000">
                  <a:pos x="wd2" y="hd2"/>
                </a:cxn>
                <a:cxn ang="10800000">
                  <a:pos x="wd2" y="hd2"/>
                </a:cxn>
                <a:cxn ang="16200000">
                  <a:pos x="wd2" y="hd2"/>
                </a:cxn>
              </a:cxnLst>
              <a:rect l="0" t="0" r="r" b="b"/>
              <a:pathLst>
                <a:path w="21600" h="21600" extrusionOk="0">
                  <a:moveTo>
                    <a:pt x="8640" y="16021"/>
                  </a:moveTo>
                  <a:lnTo>
                    <a:pt x="8640" y="4401"/>
                  </a:lnTo>
                  <a:lnTo>
                    <a:pt x="14811" y="10212"/>
                  </a:lnTo>
                  <a:lnTo>
                    <a:pt x="8640" y="16021"/>
                  </a:lnTo>
                  <a:cubicBezTo>
                    <a:pt x="8640" y="16021"/>
                    <a:pt x="8640" y="16021"/>
                    <a:pt x="8640" y="16021"/>
                  </a:cubicBezTo>
                  <a:close/>
                  <a:moveTo>
                    <a:pt x="21600" y="4613"/>
                  </a:moveTo>
                  <a:cubicBezTo>
                    <a:pt x="21600" y="2066"/>
                    <a:pt x="20156" y="0"/>
                    <a:pt x="18372" y="0"/>
                  </a:cubicBezTo>
                  <a:lnTo>
                    <a:pt x="3228" y="0"/>
                  </a:lnTo>
                  <a:cubicBezTo>
                    <a:pt x="1444" y="0"/>
                    <a:pt x="0" y="2066"/>
                    <a:pt x="0" y="4613"/>
                  </a:cubicBezTo>
                  <a:lnTo>
                    <a:pt x="0" y="16986"/>
                  </a:lnTo>
                  <a:cubicBezTo>
                    <a:pt x="0" y="19533"/>
                    <a:pt x="1444" y="21600"/>
                    <a:pt x="3228" y="21600"/>
                  </a:cubicBezTo>
                  <a:lnTo>
                    <a:pt x="18372" y="21600"/>
                  </a:lnTo>
                  <a:cubicBezTo>
                    <a:pt x="20156" y="21600"/>
                    <a:pt x="21600" y="19533"/>
                    <a:pt x="21600" y="16986"/>
                  </a:cubicBezTo>
                  <a:lnTo>
                    <a:pt x="21600" y="4613"/>
                  </a:lnTo>
                  <a:cubicBezTo>
                    <a:pt x="21600" y="4613"/>
                    <a:pt x="21600" y="4613"/>
                    <a:pt x="21600" y="4613"/>
                  </a:cubicBezTo>
                  <a:close/>
                </a:path>
              </a:pathLst>
            </a:custGeom>
            <a:solidFill>
              <a:srgbClr val="FFFFFF"/>
            </a:solidFill>
            <a:ln w="12700" cap="flat">
              <a:noFill/>
              <a:miter lim="400000"/>
            </a:ln>
            <a:effectLst/>
          </p:spPr>
          <p:txBody>
            <a:bodyPr lIns="0" tIns="0" rIns="0" bIns="0" anchor="ctr"/>
            <a:lstStyle/>
            <a:p>
              <a:pPr defTabSz="914217">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05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grpSp>
      <p:grpSp>
        <p:nvGrpSpPr>
          <p:cNvPr id="7" name="Grupo 161">
            <a:extLst>
              <a:ext uri="{FF2B5EF4-FFF2-40B4-BE49-F238E27FC236}">
                <a16:creationId xmlns:a16="http://schemas.microsoft.com/office/drawing/2014/main" id="{A689F008-AB6D-B9E9-6D48-75AB52A68000}"/>
              </a:ext>
            </a:extLst>
          </p:cNvPr>
          <p:cNvGrpSpPr/>
          <p:nvPr/>
        </p:nvGrpSpPr>
        <p:grpSpPr>
          <a:xfrm>
            <a:off x="6667468" y="973216"/>
            <a:ext cx="627285" cy="627285"/>
            <a:chOff x="5754688" y="5093494"/>
            <a:chExt cx="698500" cy="698500"/>
          </a:xfrm>
        </p:grpSpPr>
        <p:sp>
          <p:nvSpPr>
            <p:cNvPr id="8" name="Shape 1657">
              <a:extLst>
                <a:ext uri="{FF2B5EF4-FFF2-40B4-BE49-F238E27FC236}">
                  <a16:creationId xmlns:a16="http://schemas.microsoft.com/office/drawing/2014/main" id="{CB7930B0-CACB-CF29-09D1-D958E36608F2}"/>
                </a:ext>
              </a:extLst>
            </p:cNvPr>
            <p:cNvSpPr>
              <a:spLocks/>
            </p:cNvSpPr>
            <p:nvPr/>
          </p:nvSpPr>
          <p:spPr bwMode="auto">
            <a:xfrm>
              <a:off x="5754688" y="5093494"/>
              <a:ext cx="698500" cy="698500"/>
            </a:xfrm>
            <a:custGeom>
              <a:avLst/>
              <a:gdLst>
                <a:gd name="T0" fmla="*/ 698500 w 21600"/>
                <a:gd name="T1" fmla="*/ 698500 h 21600"/>
                <a:gd name="T2" fmla="*/ 698500 w 21600"/>
                <a:gd name="T3" fmla="*/ 698500 h 21600"/>
                <a:gd name="T4" fmla="*/ 698500 w 21600"/>
                <a:gd name="T5" fmla="*/ 698500 h 21600"/>
                <a:gd name="T6" fmla="*/ 698500 w 21600"/>
                <a:gd name="T7" fmla="*/ 698500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10500" y="0"/>
                  </a:moveTo>
                  <a:lnTo>
                    <a:pt x="11100" y="0"/>
                  </a:lnTo>
                  <a:cubicBezTo>
                    <a:pt x="16899" y="0"/>
                    <a:pt x="21600" y="4702"/>
                    <a:pt x="21600" y="10500"/>
                  </a:cubicBezTo>
                  <a:lnTo>
                    <a:pt x="21600" y="11100"/>
                  </a:lnTo>
                  <a:cubicBezTo>
                    <a:pt x="21600" y="16900"/>
                    <a:pt x="16899" y="21600"/>
                    <a:pt x="11100" y="21600"/>
                  </a:cubicBezTo>
                  <a:lnTo>
                    <a:pt x="10500" y="21600"/>
                  </a:lnTo>
                  <a:cubicBezTo>
                    <a:pt x="4700" y="21600"/>
                    <a:pt x="0" y="16900"/>
                    <a:pt x="0" y="11100"/>
                  </a:cubicBezTo>
                  <a:lnTo>
                    <a:pt x="0" y="10500"/>
                  </a:lnTo>
                  <a:cubicBezTo>
                    <a:pt x="0" y="4702"/>
                    <a:pt x="4700" y="0"/>
                    <a:pt x="10500" y="0"/>
                  </a:cubicBezTo>
                  <a:cubicBezTo>
                    <a:pt x="10500" y="0"/>
                    <a:pt x="10500" y="0"/>
                    <a:pt x="10500" y="0"/>
                  </a:cubicBezTo>
                  <a:close/>
                </a:path>
              </a:pathLst>
            </a:custGeom>
            <a:solidFill>
              <a:schemeClr val="accent4"/>
            </a:solidFill>
            <a:ln>
              <a:noFill/>
            </a:ln>
            <a:extLst>
              <a:ext uri="{91240B29-F687-4F45-9708-019B960494DF}">
                <a14:hiddenLine xmlns:a14="http://schemas.microsoft.com/office/drawing/2010/main" w="12700" cap="flat">
                  <a:solidFill>
                    <a:srgbClr val="000000"/>
                  </a:solidFill>
                  <a:miter lim="400000"/>
                  <a:headEnd/>
                  <a:tailEnd/>
                </a14:hiddenLine>
              </a:ext>
            </a:extLst>
          </p:spPr>
          <p:txBody>
            <a:bodyPr lIns="0" tIns="0" rIns="0" bIns="0" anchor="ctr"/>
            <a:lstStyle/>
            <a:p>
              <a:endParaRPr lang="es-MX" sz="500" dirty="0">
                <a:latin typeface="Lato Light" panose="020F0302020204030203" pitchFamily="34" charset="77"/>
              </a:endParaRPr>
            </a:p>
          </p:txBody>
        </p:sp>
        <p:sp>
          <p:nvSpPr>
            <p:cNvPr id="9" name="Shape 1658">
              <a:extLst>
                <a:ext uri="{FF2B5EF4-FFF2-40B4-BE49-F238E27FC236}">
                  <a16:creationId xmlns:a16="http://schemas.microsoft.com/office/drawing/2014/main" id="{F7BF8FF0-C3B3-3A6B-F786-B08AFFDBB3AA}"/>
                </a:ext>
              </a:extLst>
            </p:cNvPr>
            <p:cNvSpPr/>
            <p:nvPr/>
          </p:nvSpPr>
          <p:spPr>
            <a:xfrm>
              <a:off x="5949157" y="5287963"/>
              <a:ext cx="310356" cy="310357"/>
            </a:xfrm>
            <a:custGeom>
              <a:avLst/>
              <a:gdLst/>
              <a:ahLst/>
              <a:cxnLst>
                <a:cxn ang="0">
                  <a:pos x="wd2" y="hd2"/>
                </a:cxn>
                <a:cxn ang="5400000">
                  <a:pos x="wd2" y="hd2"/>
                </a:cxn>
                <a:cxn ang="10800000">
                  <a:pos x="wd2" y="hd2"/>
                </a:cxn>
                <a:cxn ang="16200000">
                  <a:pos x="wd2" y="hd2"/>
                </a:cxn>
              </a:cxnLst>
              <a:rect l="0" t="0" r="r" b="b"/>
              <a:pathLst>
                <a:path w="21600" h="21600" extrusionOk="0">
                  <a:moveTo>
                    <a:pt x="19495" y="17427"/>
                  </a:moveTo>
                  <a:cubicBezTo>
                    <a:pt x="19495" y="18567"/>
                    <a:pt x="18567" y="19497"/>
                    <a:pt x="17424" y="19497"/>
                  </a:cubicBezTo>
                  <a:lnTo>
                    <a:pt x="4174" y="19497"/>
                  </a:lnTo>
                  <a:cubicBezTo>
                    <a:pt x="3033" y="19497"/>
                    <a:pt x="2104" y="18567"/>
                    <a:pt x="2104" y="17427"/>
                  </a:cubicBezTo>
                  <a:lnTo>
                    <a:pt x="2104" y="8583"/>
                  </a:lnTo>
                  <a:lnTo>
                    <a:pt x="5329" y="8583"/>
                  </a:lnTo>
                  <a:cubicBezTo>
                    <a:pt x="5049" y="9269"/>
                    <a:pt x="4895" y="10017"/>
                    <a:pt x="4895" y="10800"/>
                  </a:cubicBezTo>
                  <a:cubicBezTo>
                    <a:pt x="4895" y="14057"/>
                    <a:pt x="7543" y="16709"/>
                    <a:pt x="10799" y="16709"/>
                  </a:cubicBezTo>
                  <a:cubicBezTo>
                    <a:pt x="14056" y="16709"/>
                    <a:pt x="16705" y="14057"/>
                    <a:pt x="16705" y="10800"/>
                  </a:cubicBezTo>
                  <a:cubicBezTo>
                    <a:pt x="16705" y="10017"/>
                    <a:pt x="16549" y="9269"/>
                    <a:pt x="16269" y="8583"/>
                  </a:cubicBezTo>
                  <a:lnTo>
                    <a:pt x="19495" y="8583"/>
                  </a:lnTo>
                  <a:lnTo>
                    <a:pt x="19495" y="17427"/>
                  </a:lnTo>
                  <a:cubicBezTo>
                    <a:pt x="19495" y="17427"/>
                    <a:pt x="19495" y="17427"/>
                    <a:pt x="19495" y="17427"/>
                  </a:cubicBezTo>
                  <a:close/>
                  <a:moveTo>
                    <a:pt x="7716" y="8583"/>
                  </a:moveTo>
                  <a:cubicBezTo>
                    <a:pt x="8408" y="7627"/>
                    <a:pt x="9531" y="7001"/>
                    <a:pt x="10799" y="7001"/>
                  </a:cubicBezTo>
                  <a:cubicBezTo>
                    <a:pt x="12068" y="7001"/>
                    <a:pt x="13191" y="7627"/>
                    <a:pt x="13882" y="8583"/>
                  </a:cubicBezTo>
                  <a:cubicBezTo>
                    <a:pt x="14331" y="9210"/>
                    <a:pt x="14603" y="9973"/>
                    <a:pt x="14603" y="10800"/>
                  </a:cubicBezTo>
                  <a:cubicBezTo>
                    <a:pt x="14603" y="12897"/>
                    <a:pt x="12896" y="14603"/>
                    <a:pt x="10799" y="14603"/>
                  </a:cubicBezTo>
                  <a:cubicBezTo>
                    <a:pt x="8703" y="14603"/>
                    <a:pt x="6998" y="12897"/>
                    <a:pt x="6998" y="10800"/>
                  </a:cubicBezTo>
                  <a:cubicBezTo>
                    <a:pt x="6998" y="9973"/>
                    <a:pt x="7266" y="9210"/>
                    <a:pt x="7716" y="8583"/>
                  </a:cubicBezTo>
                  <a:cubicBezTo>
                    <a:pt x="7716" y="8583"/>
                    <a:pt x="7716" y="8583"/>
                    <a:pt x="7716" y="8583"/>
                  </a:cubicBezTo>
                  <a:close/>
                  <a:moveTo>
                    <a:pt x="18622" y="2490"/>
                  </a:moveTo>
                  <a:lnTo>
                    <a:pt x="19099" y="2487"/>
                  </a:lnTo>
                  <a:lnTo>
                    <a:pt x="19099" y="2965"/>
                  </a:lnTo>
                  <a:lnTo>
                    <a:pt x="19099" y="6150"/>
                  </a:lnTo>
                  <a:lnTo>
                    <a:pt x="15450" y="6163"/>
                  </a:lnTo>
                  <a:lnTo>
                    <a:pt x="15437" y="2502"/>
                  </a:lnTo>
                  <a:lnTo>
                    <a:pt x="18622" y="2490"/>
                  </a:lnTo>
                  <a:cubicBezTo>
                    <a:pt x="18622" y="2490"/>
                    <a:pt x="18622" y="2490"/>
                    <a:pt x="18622" y="2490"/>
                  </a:cubicBezTo>
                  <a:close/>
                  <a:moveTo>
                    <a:pt x="17424" y="0"/>
                  </a:moveTo>
                  <a:lnTo>
                    <a:pt x="4174" y="0"/>
                  </a:lnTo>
                  <a:cubicBezTo>
                    <a:pt x="1873" y="0"/>
                    <a:pt x="0" y="1873"/>
                    <a:pt x="0" y="4176"/>
                  </a:cubicBezTo>
                  <a:lnTo>
                    <a:pt x="0" y="8583"/>
                  </a:lnTo>
                  <a:lnTo>
                    <a:pt x="0" y="17427"/>
                  </a:lnTo>
                  <a:cubicBezTo>
                    <a:pt x="0" y="19727"/>
                    <a:pt x="1873" y="21600"/>
                    <a:pt x="4174" y="21600"/>
                  </a:cubicBezTo>
                  <a:lnTo>
                    <a:pt x="17424" y="21600"/>
                  </a:lnTo>
                  <a:cubicBezTo>
                    <a:pt x="19727" y="21600"/>
                    <a:pt x="21600" y="19727"/>
                    <a:pt x="21600" y="17427"/>
                  </a:cubicBezTo>
                  <a:lnTo>
                    <a:pt x="21600" y="8583"/>
                  </a:lnTo>
                  <a:lnTo>
                    <a:pt x="21600" y="4176"/>
                  </a:lnTo>
                  <a:cubicBezTo>
                    <a:pt x="21600" y="1873"/>
                    <a:pt x="19727" y="0"/>
                    <a:pt x="17424" y="0"/>
                  </a:cubicBezTo>
                  <a:cubicBezTo>
                    <a:pt x="17424" y="0"/>
                    <a:pt x="17424" y="0"/>
                    <a:pt x="17424" y="0"/>
                  </a:cubicBezTo>
                  <a:close/>
                </a:path>
              </a:pathLst>
            </a:custGeom>
            <a:solidFill>
              <a:srgbClr val="FFFFFF"/>
            </a:solidFill>
            <a:ln w="12700" cap="flat">
              <a:noFill/>
              <a:miter lim="400000"/>
            </a:ln>
            <a:effectLst/>
          </p:spPr>
          <p:txBody>
            <a:bodyPr lIns="0" tIns="0" rIns="0" bIns="0" anchor="ctr"/>
            <a:lstStyle/>
            <a:p>
              <a:pPr defTabSz="914217">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05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grpSp>
      <p:grpSp>
        <p:nvGrpSpPr>
          <p:cNvPr id="10" name="Grupo 164">
            <a:extLst>
              <a:ext uri="{FF2B5EF4-FFF2-40B4-BE49-F238E27FC236}">
                <a16:creationId xmlns:a16="http://schemas.microsoft.com/office/drawing/2014/main" id="{D1A8081A-AF3C-D2D5-F284-421354B81576}"/>
              </a:ext>
            </a:extLst>
          </p:cNvPr>
          <p:cNvGrpSpPr/>
          <p:nvPr/>
        </p:nvGrpSpPr>
        <p:grpSpPr>
          <a:xfrm>
            <a:off x="5710530" y="954268"/>
            <a:ext cx="627285" cy="627285"/>
            <a:chOff x="5754688" y="1405732"/>
            <a:chExt cx="698500" cy="698500"/>
          </a:xfrm>
        </p:grpSpPr>
        <p:sp>
          <p:nvSpPr>
            <p:cNvPr id="11" name="Shape 1660">
              <a:extLst>
                <a:ext uri="{FF2B5EF4-FFF2-40B4-BE49-F238E27FC236}">
                  <a16:creationId xmlns:a16="http://schemas.microsoft.com/office/drawing/2014/main" id="{25798C23-5F8B-0F47-A99C-B8BCFF154609}"/>
                </a:ext>
              </a:extLst>
            </p:cNvPr>
            <p:cNvSpPr>
              <a:spLocks/>
            </p:cNvSpPr>
            <p:nvPr/>
          </p:nvSpPr>
          <p:spPr bwMode="auto">
            <a:xfrm>
              <a:off x="5754688" y="1405732"/>
              <a:ext cx="698500" cy="698500"/>
            </a:xfrm>
            <a:custGeom>
              <a:avLst/>
              <a:gdLst>
                <a:gd name="T0" fmla="*/ 698500 w 21600"/>
                <a:gd name="T1" fmla="*/ 698500 h 21600"/>
                <a:gd name="T2" fmla="*/ 698500 w 21600"/>
                <a:gd name="T3" fmla="*/ 698500 h 21600"/>
                <a:gd name="T4" fmla="*/ 698500 w 21600"/>
                <a:gd name="T5" fmla="*/ 698500 h 21600"/>
                <a:gd name="T6" fmla="*/ 698500 w 21600"/>
                <a:gd name="T7" fmla="*/ 698500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10500" y="0"/>
                  </a:moveTo>
                  <a:lnTo>
                    <a:pt x="11100" y="0"/>
                  </a:lnTo>
                  <a:cubicBezTo>
                    <a:pt x="16900" y="0"/>
                    <a:pt x="21600" y="4700"/>
                    <a:pt x="21600" y="10499"/>
                  </a:cubicBezTo>
                  <a:lnTo>
                    <a:pt x="21600" y="11100"/>
                  </a:lnTo>
                  <a:cubicBezTo>
                    <a:pt x="21600" y="16899"/>
                    <a:pt x="16900" y="21600"/>
                    <a:pt x="11100" y="21600"/>
                  </a:cubicBezTo>
                  <a:lnTo>
                    <a:pt x="10500" y="21600"/>
                  </a:lnTo>
                  <a:cubicBezTo>
                    <a:pt x="4702" y="21600"/>
                    <a:pt x="0" y="16899"/>
                    <a:pt x="0" y="11100"/>
                  </a:cubicBezTo>
                  <a:lnTo>
                    <a:pt x="0" y="10499"/>
                  </a:lnTo>
                  <a:cubicBezTo>
                    <a:pt x="0" y="4700"/>
                    <a:pt x="4702" y="0"/>
                    <a:pt x="10500" y="0"/>
                  </a:cubicBezTo>
                  <a:cubicBezTo>
                    <a:pt x="10500" y="0"/>
                    <a:pt x="10500" y="0"/>
                    <a:pt x="10500" y="0"/>
                  </a:cubicBezTo>
                  <a:close/>
                </a:path>
              </a:pathLst>
            </a:custGeom>
            <a:solidFill>
              <a:schemeClr val="accent3"/>
            </a:solidFill>
            <a:ln>
              <a:noFill/>
            </a:ln>
            <a:extLst>
              <a:ext uri="{91240B29-F687-4F45-9708-019B960494DF}">
                <a14:hiddenLine xmlns:a14="http://schemas.microsoft.com/office/drawing/2010/main" w="12700" cap="flat">
                  <a:solidFill>
                    <a:srgbClr val="000000"/>
                  </a:solidFill>
                  <a:miter lim="400000"/>
                  <a:headEnd/>
                  <a:tailEnd/>
                </a14:hiddenLine>
              </a:ext>
            </a:extLst>
          </p:spPr>
          <p:txBody>
            <a:bodyPr lIns="0" tIns="0" rIns="0" bIns="0" anchor="ctr"/>
            <a:lstStyle/>
            <a:p>
              <a:endParaRPr lang="es-MX" sz="500" dirty="0">
                <a:latin typeface="Lato Light" panose="020F0302020204030203" pitchFamily="34" charset="77"/>
              </a:endParaRPr>
            </a:p>
          </p:txBody>
        </p:sp>
        <p:sp>
          <p:nvSpPr>
            <p:cNvPr id="21" name="Shape 1643">
              <a:extLst>
                <a:ext uri="{FF2B5EF4-FFF2-40B4-BE49-F238E27FC236}">
                  <a16:creationId xmlns:a16="http://schemas.microsoft.com/office/drawing/2014/main" id="{75D7A336-C069-709A-162E-5DAE6C8CD8F4}"/>
                </a:ext>
              </a:extLst>
            </p:cNvPr>
            <p:cNvSpPr/>
            <p:nvPr/>
          </p:nvSpPr>
          <p:spPr>
            <a:xfrm>
              <a:off x="6041232" y="1591469"/>
              <a:ext cx="155575" cy="310356"/>
            </a:xfrm>
            <a:custGeom>
              <a:avLst/>
              <a:gdLst/>
              <a:ahLst/>
              <a:cxnLst>
                <a:cxn ang="0">
                  <a:pos x="wd2" y="hd2"/>
                </a:cxn>
                <a:cxn ang="5400000">
                  <a:pos x="wd2" y="hd2"/>
                </a:cxn>
                <a:cxn ang="10800000">
                  <a:pos x="wd2" y="hd2"/>
                </a:cxn>
                <a:cxn ang="16200000">
                  <a:pos x="wd2" y="hd2"/>
                </a:cxn>
              </a:cxnLst>
              <a:rect l="0" t="0" r="r" b="b"/>
              <a:pathLst>
                <a:path w="21600" h="21600" extrusionOk="0">
                  <a:moveTo>
                    <a:pt x="8820" y="493"/>
                  </a:moveTo>
                  <a:cubicBezTo>
                    <a:pt x="9060" y="423"/>
                    <a:pt x="9313" y="360"/>
                    <a:pt x="9596" y="308"/>
                  </a:cubicBezTo>
                  <a:cubicBezTo>
                    <a:pt x="9851" y="257"/>
                    <a:pt x="10141" y="211"/>
                    <a:pt x="10463" y="171"/>
                  </a:cubicBezTo>
                  <a:lnTo>
                    <a:pt x="12235" y="0"/>
                  </a:lnTo>
                  <a:lnTo>
                    <a:pt x="13395" y="0"/>
                  </a:lnTo>
                  <a:lnTo>
                    <a:pt x="21569" y="308"/>
                  </a:lnTo>
                  <a:lnTo>
                    <a:pt x="21600" y="308"/>
                  </a:lnTo>
                  <a:lnTo>
                    <a:pt x="20767" y="3951"/>
                  </a:lnTo>
                  <a:lnTo>
                    <a:pt x="20735" y="3951"/>
                  </a:lnTo>
                  <a:lnTo>
                    <a:pt x="16226" y="3720"/>
                  </a:lnTo>
                  <a:lnTo>
                    <a:pt x="16095" y="3720"/>
                  </a:lnTo>
                  <a:lnTo>
                    <a:pt x="15647" y="3751"/>
                  </a:lnTo>
                  <a:lnTo>
                    <a:pt x="15488" y="3784"/>
                  </a:lnTo>
                  <a:lnTo>
                    <a:pt x="14971" y="3905"/>
                  </a:lnTo>
                  <a:cubicBezTo>
                    <a:pt x="14866" y="3917"/>
                    <a:pt x="14776" y="3943"/>
                    <a:pt x="14713" y="3984"/>
                  </a:cubicBezTo>
                  <a:lnTo>
                    <a:pt x="14328" y="4185"/>
                  </a:lnTo>
                  <a:cubicBezTo>
                    <a:pt x="14241" y="4236"/>
                    <a:pt x="14165" y="4298"/>
                    <a:pt x="14101" y="4369"/>
                  </a:cubicBezTo>
                  <a:cubicBezTo>
                    <a:pt x="14035" y="4431"/>
                    <a:pt x="13980" y="4498"/>
                    <a:pt x="13944" y="4570"/>
                  </a:cubicBezTo>
                  <a:cubicBezTo>
                    <a:pt x="13901" y="4642"/>
                    <a:pt x="13867" y="4718"/>
                    <a:pt x="13846" y="4803"/>
                  </a:cubicBezTo>
                  <a:cubicBezTo>
                    <a:pt x="13822" y="4873"/>
                    <a:pt x="13811" y="4952"/>
                    <a:pt x="13811" y="5033"/>
                  </a:cubicBezTo>
                  <a:lnTo>
                    <a:pt x="13877" y="7317"/>
                  </a:lnTo>
                  <a:lnTo>
                    <a:pt x="20509" y="7350"/>
                  </a:lnTo>
                  <a:lnTo>
                    <a:pt x="19544" y="10962"/>
                  </a:lnTo>
                  <a:lnTo>
                    <a:pt x="13811" y="11072"/>
                  </a:lnTo>
                  <a:lnTo>
                    <a:pt x="13811" y="21584"/>
                  </a:lnTo>
                  <a:lnTo>
                    <a:pt x="13780" y="21600"/>
                  </a:lnTo>
                  <a:lnTo>
                    <a:pt x="4831" y="21600"/>
                  </a:lnTo>
                  <a:lnTo>
                    <a:pt x="4831" y="10977"/>
                  </a:lnTo>
                  <a:lnTo>
                    <a:pt x="0" y="10977"/>
                  </a:lnTo>
                  <a:lnTo>
                    <a:pt x="0" y="7350"/>
                  </a:lnTo>
                  <a:lnTo>
                    <a:pt x="4636" y="7350"/>
                  </a:lnTo>
                  <a:lnTo>
                    <a:pt x="4636" y="7317"/>
                  </a:lnTo>
                  <a:lnTo>
                    <a:pt x="4667" y="7272"/>
                  </a:lnTo>
                  <a:lnTo>
                    <a:pt x="4831" y="3396"/>
                  </a:lnTo>
                  <a:lnTo>
                    <a:pt x="4894" y="3181"/>
                  </a:lnTo>
                  <a:lnTo>
                    <a:pt x="4894" y="3073"/>
                  </a:lnTo>
                  <a:lnTo>
                    <a:pt x="4963" y="2965"/>
                  </a:lnTo>
                  <a:cubicBezTo>
                    <a:pt x="4984" y="2881"/>
                    <a:pt x="5020" y="2805"/>
                    <a:pt x="5084" y="2732"/>
                  </a:cubicBezTo>
                  <a:cubicBezTo>
                    <a:pt x="5129" y="2662"/>
                    <a:pt x="5194" y="2593"/>
                    <a:pt x="5279" y="2531"/>
                  </a:cubicBezTo>
                  <a:cubicBezTo>
                    <a:pt x="5368" y="2377"/>
                    <a:pt x="5487" y="2238"/>
                    <a:pt x="5632" y="2117"/>
                  </a:cubicBezTo>
                  <a:cubicBezTo>
                    <a:pt x="5764" y="1981"/>
                    <a:pt x="5928" y="1854"/>
                    <a:pt x="6118" y="1730"/>
                  </a:cubicBezTo>
                  <a:cubicBezTo>
                    <a:pt x="6268" y="1615"/>
                    <a:pt x="6450" y="1507"/>
                    <a:pt x="6663" y="1404"/>
                  </a:cubicBezTo>
                  <a:cubicBezTo>
                    <a:pt x="6859" y="1293"/>
                    <a:pt x="7064" y="1189"/>
                    <a:pt x="7275" y="1098"/>
                  </a:cubicBezTo>
                  <a:lnTo>
                    <a:pt x="7275" y="1081"/>
                  </a:lnTo>
                  <a:lnTo>
                    <a:pt x="8820" y="493"/>
                  </a:lnTo>
                  <a:cubicBezTo>
                    <a:pt x="8820" y="493"/>
                    <a:pt x="8820" y="493"/>
                    <a:pt x="8820" y="493"/>
                  </a:cubicBezTo>
                  <a:close/>
                </a:path>
              </a:pathLst>
            </a:custGeom>
            <a:solidFill>
              <a:srgbClr val="FFFFFF"/>
            </a:solidFill>
            <a:ln w="12700" cap="flat">
              <a:noFill/>
              <a:miter lim="400000"/>
            </a:ln>
            <a:effectLst/>
          </p:spPr>
          <p:txBody>
            <a:bodyPr lIns="0" tIns="0" rIns="0" bIns="0" anchor="ctr"/>
            <a:lstStyle/>
            <a:p>
              <a:pPr defTabSz="914217">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05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grpSp>
      <p:sp>
        <p:nvSpPr>
          <p:cNvPr id="24" name="Rounded Rectangle 23">
            <a:extLst>
              <a:ext uri="{FF2B5EF4-FFF2-40B4-BE49-F238E27FC236}">
                <a16:creationId xmlns:a16="http://schemas.microsoft.com/office/drawing/2014/main" id="{8CF8ADC3-7424-FA42-7FEF-3AEE85007C27}"/>
              </a:ext>
            </a:extLst>
          </p:cNvPr>
          <p:cNvSpPr/>
          <p:nvPr/>
        </p:nvSpPr>
        <p:spPr>
          <a:xfrm>
            <a:off x="3419912" y="2287724"/>
            <a:ext cx="5352176" cy="3422708"/>
          </a:xfrm>
          <a:prstGeom prst="roundRect">
            <a:avLst>
              <a:gd name="adj" fmla="val 1716"/>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7A11D371-085B-63FA-D7A2-AEB3DA25D487}"/>
              </a:ext>
            </a:extLst>
          </p:cNvPr>
          <p:cNvSpPr txBox="1"/>
          <p:nvPr/>
        </p:nvSpPr>
        <p:spPr>
          <a:xfrm>
            <a:off x="3591805" y="1596494"/>
            <a:ext cx="4752109" cy="523220"/>
          </a:xfrm>
          <a:prstGeom prst="rect">
            <a:avLst/>
          </a:prstGeom>
          <a:noFill/>
        </p:spPr>
        <p:txBody>
          <a:bodyPr wrap="square" rtlCol="0">
            <a:spAutoFit/>
          </a:bodyPr>
          <a:lstStyle/>
          <a:p>
            <a:pPr algn="ctr"/>
            <a:r>
              <a:rPr lang="en-US" sz="2800" b="1" dirty="0">
                <a:solidFill>
                  <a:schemeClr val="bg1"/>
                </a:solidFill>
                <a:latin typeface="Raleway" panose="020B0503030101060003" pitchFamily="34" charset="0"/>
              </a:rPr>
              <a:t>/</a:t>
            </a:r>
            <a:r>
              <a:rPr lang="en-US" sz="2800" b="1" dirty="0" err="1">
                <a:solidFill>
                  <a:schemeClr val="bg1"/>
                </a:solidFill>
                <a:latin typeface="Raleway" panose="020B0503030101060003" pitchFamily="34" charset="0"/>
              </a:rPr>
              <a:t>ppthemes</a:t>
            </a:r>
            <a:endParaRPr lang="en-US" sz="2800" b="1" dirty="0">
              <a:solidFill>
                <a:schemeClr val="bg1"/>
              </a:solidFill>
              <a:latin typeface="Raleway" panose="020B0503030101060003" pitchFamily="34" charset="0"/>
            </a:endParaRPr>
          </a:p>
        </p:txBody>
      </p:sp>
      <p:sp>
        <p:nvSpPr>
          <p:cNvPr id="55" name="123">
            <a:extLst>
              <a:ext uri="{FF2B5EF4-FFF2-40B4-BE49-F238E27FC236}">
                <a16:creationId xmlns:a16="http://schemas.microsoft.com/office/drawing/2014/main" id="{DD28FA94-F749-6C8E-F5FD-5A697903A3D7}"/>
              </a:ext>
            </a:extLst>
          </p:cNvPr>
          <p:cNvSpPr/>
          <p:nvPr/>
        </p:nvSpPr>
        <p:spPr>
          <a:xfrm>
            <a:off x="2628" y="-1"/>
            <a:ext cx="4158683" cy="1859081"/>
          </a:xfrm>
          <a:custGeom>
            <a:avLst/>
            <a:gdLst>
              <a:gd name="connsiteX0" fmla="*/ 0 w 3979271"/>
              <a:gd name="connsiteY0" fmla="*/ 0 h 1700981"/>
              <a:gd name="connsiteX1" fmla="*/ 3979271 w 3979271"/>
              <a:gd name="connsiteY1" fmla="*/ 0 h 1700981"/>
              <a:gd name="connsiteX2" fmla="*/ 3979271 w 3979271"/>
              <a:gd name="connsiteY2" fmla="*/ 1700981 h 1700981"/>
              <a:gd name="connsiteX3" fmla="*/ 0 w 3979271"/>
              <a:gd name="connsiteY3" fmla="*/ 1700981 h 1700981"/>
              <a:gd name="connsiteX4" fmla="*/ 0 w 3979271"/>
              <a:gd name="connsiteY4" fmla="*/ 0 h 1700981"/>
              <a:gd name="connsiteX0" fmla="*/ 0 w 4476680"/>
              <a:gd name="connsiteY0" fmla="*/ 0 h 1913603"/>
              <a:gd name="connsiteX1" fmla="*/ 3979271 w 4476680"/>
              <a:gd name="connsiteY1" fmla="*/ 0 h 1913603"/>
              <a:gd name="connsiteX2" fmla="*/ 3979271 w 4476680"/>
              <a:gd name="connsiteY2" fmla="*/ 1700981 h 1913603"/>
              <a:gd name="connsiteX3" fmla="*/ 0 w 4476680"/>
              <a:gd name="connsiteY3" fmla="*/ 1700981 h 1913603"/>
              <a:gd name="connsiteX4" fmla="*/ 0 w 4476680"/>
              <a:gd name="connsiteY4" fmla="*/ 0 h 1913603"/>
              <a:gd name="connsiteX0" fmla="*/ 0 w 4098872"/>
              <a:gd name="connsiteY0" fmla="*/ 0 h 1752178"/>
              <a:gd name="connsiteX1" fmla="*/ 3979271 w 4098872"/>
              <a:gd name="connsiteY1" fmla="*/ 0 h 1752178"/>
              <a:gd name="connsiteX2" fmla="*/ 1698187 w 4098872"/>
              <a:gd name="connsiteY2" fmla="*/ 727588 h 1752178"/>
              <a:gd name="connsiteX3" fmla="*/ 0 w 4098872"/>
              <a:gd name="connsiteY3" fmla="*/ 1700981 h 1752178"/>
              <a:gd name="connsiteX4" fmla="*/ 0 w 4098872"/>
              <a:gd name="connsiteY4" fmla="*/ 0 h 1752178"/>
              <a:gd name="connsiteX0" fmla="*/ 0 w 4153059"/>
              <a:gd name="connsiteY0" fmla="*/ 0 h 1737326"/>
              <a:gd name="connsiteX1" fmla="*/ 3979271 w 4153059"/>
              <a:gd name="connsiteY1" fmla="*/ 0 h 1737326"/>
              <a:gd name="connsiteX2" fmla="*/ 1698187 w 4153059"/>
              <a:gd name="connsiteY2" fmla="*/ 727588 h 1737326"/>
              <a:gd name="connsiteX3" fmla="*/ 0 w 4153059"/>
              <a:gd name="connsiteY3" fmla="*/ 1700981 h 1737326"/>
              <a:gd name="connsiteX4" fmla="*/ 0 w 4153059"/>
              <a:gd name="connsiteY4" fmla="*/ 0 h 1737326"/>
              <a:gd name="connsiteX0" fmla="*/ 0 w 4213531"/>
              <a:gd name="connsiteY0" fmla="*/ 0 h 1745556"/>
              <a:gd name="connsiteX1" fmla="*/ 3979271 w 4213531"/>
              <a:gd name="connsiteY1" fmla="*/ 0 h 1745556"/>
              <a:gd name="connsiteX2" fmla="*/ 2238961 w 4213531"/>
              <a:gd name="connsiteY2" fmla="*/ 1032388 h 1745556"/>
              <a:gd name="connsiteX3" fmla="*/ 0 w 4213531"/>
              <a:gd name="connsiteY3" fmla="*/ 1700981 h 1745556"/>
              <a:gd name="connsiteX4" fmla="*/ 0 w 4213531"/>
              <a:gd name="connsiteY4" fmla="*/ 0 h 1745556"/>
              <a:gd name="connsiteX0" fmla="*/ 0 w 4164930"/>
              <a:gd name="connsiteY0" fmla="*/ 0 h 1735713"/>
              <a:gd name="connsiteX1" fmla="*/ 3979271 w 4164930"/>
              <a:gd name="connsiteY1" fmla="*/ 0 h 1735713"/>
              <a:gd name="connsiteX2" fmla="*/ 2238961 w 4164930"/>
              <a:gd name="connsiteY2" fmla="*/ 1032388 h 1735713"/>
              <a:gd name="connsiteX3" fmla="*/ 0 w 4164930"/>
              <a:gd name="connsiteY3" fmla="*/ 1700981 h 1735713"/>
              <a:gd name="connsiteX4" fmla="*/ 0 w 4164930"/>
              <a:gd name="connsiteY4" fmla="*/ 0 h 1735713"/>
              <a:gd name="connsiteX0" fmla="*/ 0 w 4172383"/>
              <a:gd name="connsiteY0" fmla="*/ 0 h 1735713"/>
              <a:gd name="connsiteX1" fmla="*/ 3979271 w 4172383"/>
              <a:gd name="connsiteY1" fmla="*/ 0 h 1735713"/>
              <a:gd name="connsiteX2" fmla="*/ 2238961 w 4172383"/>
              <a:gd name="connsiteY2" fmla="*/ 1032388 h 1735713"/>
              <a:gd name="connsiteX3" fmla="*/ 0 w 4172383"/>
              <a:gd name="connsiteY3" fmla="*/ 1700981 h 1735713"/>
              <a:gd name="connsiteX4" fmla="*/ 0 w 4172383"/>
              <a:gd name="connsiteY4" fmla="*/ 0 h 1735713"/>
              <a:gd name="connsiteX0" fmla="*/ 0 w 4172383"/>
              <a:gd name="connsiteY0" fmla="*/ 0 h 1871539"/>
              <a:gd name="connsiteX1" fmla="*/ 3979271 w 4172383"/>
              <a:gd name="connsiteY1" fmla="*/ 0 h 1871539"/>
              <a:gd name="connsiteX2" fmla="*/ 2238961 w 4172383"/>
              <a:gd name="connsiteY2" fmla="*/ 1032388 h 1871539"/>
              <a:gd name="connsiteX3" fmla="*/ 0 w 4172383"/>
              <a:gd name="connsiteY3" fmla="*/ 1700981 h 1871539"/>
              <a:gd name="connsiteX4" fmla="*/ 0 w 4172383"/>
              <a:gd name="connsiteY4" fmla="*/ 0 h 1871539"/>
              <a:gd name="connsiteX0" fmla="*/ 0 w 4158683"/>
              <a:gd name="connsiteY0" fmla="*/ 0 h 1859081"/>
              <a:gd name="connsiteX1" fmla="*/ 3979271 w 4158683"/>
              <a:gd name="connsiteY1" fmla="*/ 0 h 1859081"/>
              <a:gd name="connsiteX2" fmla="*/ 2238961 w 4158683"/>
              <a:gd name="connsiteY2" fmla="*/ 1032388 h 1859081"/>
              <a:gd name="connsiteX3" fmla="*/ 0 w 4158683"/>
              <a:gd name="connsiteY3" fmla="*/ 1700981 h 1859081"/>
              <a:gd name="connsiteX4" fmla="*/ 0 w 4158683"/>
              <a:gd name="connsiteY4" fmla="*/ 0 h 18590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8683" h="1859081">
                <a:moveTo>
                  <a:pt x="0" y="0"/>
                </a:moveTo>
                <a:lnTo>
                  <a:pt x="3979271" y="0"/>
                </a:lnTo>
                <a:cubicBezTo>
                  <a:pt x="4662147" y="883265"/>
                  <a:pt x="3246302" y="1850104"/>
                  <a:pt x="2238961" y="1032388"/>
                </a:cubicBezTo>
                <a:cubicBezTo>
                  <a:pt x="1231620" y="214672"/>
                  <a:pt x="515728" y="2456427"/>
                  <a:pt x="0" y="1700981"/>
                </a:cubicBez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0519656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sld>
</file>

<file path=ppt/theme/theme1.xml><?xml version="1.0" encoding="utf-8"?>
<a:theme xmlns:a="http://schemas.openxmlformats.org/drawingml/2006/main" name="Tema de Office">
  <a:themeElements>
    <a:clrScheme name="Layouts ppthemes">
      <a:dk1>
        <a:srgbClr val="000000"/>
      </a:dk1>
      <a:lt1>
        <a:srgbClr val="FFFFFF"/>
      </a:lt1>
      <a:dk2>
        <a:srgbClr val="44546A"/>
      </a:dk2>
      <a:lt2>
        <a:srgbClr val="E7E6E6"/>
      </a:lt2>
      <a:accent1>
        <a:srgbClr val="C71447"/>
      </a:accent1>
      <a:accent2>
        <a:srgbClr val="0A437A"/>
      </a:accent2>
      <a:accent3>
        <a:srgbClr val="F8B50E"/>
      </a:accent3>
      <a:accent4>
        <a:srgbClr val="3CA5AB"/>
      </a:accent4>
      <a:accent5>
        <a:srgbClr val="C55616"/>
      </a:accent5>
      <a:accent6>
        <a:srgbClr val="5A2681"/>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6285</TotalTime>
  <Words>1071</Words>
  <Application>Microsoft Office PowerPoint</Application>
  <PresentationFormat>Widescreen</PresentationFormat>
  <Paragraphs>129</Paragraphs>
  <Slides>10</Slides>
  <Notes>0</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10</vt:i4>
      </vt:variant>
    </vt:vector>
  </HeadingPairs>
  <TitlesOfParts>
    <vt:vector size="23" baseType="lpstr">
      <vt:lpstr>Akzidenz-Grotesk BQ Super</vt:lpstr>
      <vt:lpstr>Arial</vt:lpstr>
      <vt:lpstr>Calibri</vt:lpstr>
      <vt:lpstr>Calibri Light</vt:lpstr>
      <vt:lpstr>Gill Sans</vt:lpstr>
      <vt:lpstr>Lato Black</vt:lpstr>
      <vt:lpstr>Lato Light</vt:lpstr>
      <vt:lpstr>Montserrat</vt:lpstr>
      <vt:lpstr>Montserrat Black</vt:lpstr>
      <vt:lpstr>Montserrat ExtraBold</vt:lpstr>
      <vt:lpstr>Montserrat SemiBold</vt:lpstr>
      <vt:lpstr>Raleway</vt:lpstr>
      <vt:lpstr>Tema de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THANKS FOR DOWNLOADING THESE TEMPLATES!  Find even more free templates at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Jolie Nayibe Serrano</dc:creator>
  <cp:lastModifiedBy>Jolie Serrano Delgado</cp:lastModifiedBy>
  <cp:revision>340</cp:revision>
  <dcterms:created xsi:type="dcterms:W3CDTF">2020-03-21T22:03:23Z</dcterms:created>
  <dcterms:modified xsi:type="dcterms:W3CDTF">2025-04-11T22:44:30Z</dcterms:modified>
</cp:coreProperties>
</file>