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14" r:id="rId2"/>
    <p:sldId id="484" r:id="rId3"/>
    <p:sldId id="2341" r:id="rId4"/>
    <p:sldId id="4098" r:id="rId5"/>
    <p:sldId id="4104" r:id="rId6"/>
    <p:sldId id="4108" r:id="rId7"/>
    <p:sldId id="303" r:id="rId8"/>
    <p:sldId id="3315" r:id="rId9"/>
    <p:sldId id="4112" r:id="rId10"/>
    <p:sldId id="4109" r:id="rId11"/>
    <p:sldId id="3307" r:id="rId12"/>
    <p:sldId id="4101" r:id="rId13"/>
    <p:sldId id="4113"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2032"/>
    <a:srgbClr val="F69429"/>
    <a:srgbClr val="E6E6E6"/>
    <a:srgbClr val="7030A0"/>
    <a:srgbClr val="015E63"/>
    <a:srgbClr val="FFFFFF"/>
    <a:srgbClr val="4C0339"/>
    <a:srgbClr val="FB2245"/>
    <a:srgbClr val="D0CECE"/>
    <a:srgbClr val="F6DB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DB70B0-7BD5-4179-A426-A40FC9D264EE}" v="2" dt="2025-05-02T13:36:34.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24" autoAdjust="0"/>
    <p:restoredTop sz="94660"/>
  </p:normalViewPr>
  <p:slideViewPr>
    <p:cSldViewPr snapToGrid="0">
      <p:cViewPr>
        <p:scale>
          <a:sx n="66" d="100"/>
          <a:sy n="66" d="100"/>
        </p:scale>
        <p:origin x="2676" y="1086"/>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C0DB70B0-7BD5-4179-A426-A40FC9D264EE}"/>
    <pc:docChg chg="custSel addSld delSld modSld sldOrd">
      <pc:chgData name="Jolie Serrano Delgado" userId="d52b4219-5c60-4a0c-87ad-b1ec335c0c37" providerId="ADAL" clId="{C0DB70B0-7BD5-4179-A426-A40FC9D264EE}" dt="2025-05-02T13:37:35.299" v="36" actId="47"/>
      <pc:docMkLst>
        <pc:docMk/>
      </pc:docMkLst>
      <pc:sldChg chg="modSp del mod">
        <pc:chgData name="Jolie Serrano Delgado" userId="d52b4219-5c60-4a0c-87ad-b1ec335c0c37" providerId="ADAL" clId="{C0DB70B0-7BD5-4179-A426-A40FC9D264EE}" dt="2025-05-02T13:37:35.299" v="36" actId="47"/>
        <pc:sldMkLst>
          <pc:docMk/>
          <pc:sldMk cId="0" sldId="1761"/>
        </pc:sldMkLst>
        <pc:spChg chg="mod">
          <ac:chgData name="Jolie Serrano Delgado" userId="d52b4219-5c60-4a0c-87ad-b1ec335c0c37" providerId="ADAL" clId="{C0DB70B0-7BD5-4179-A426-A40FC9D264EE}" dt="2025-05-02T13:37:23.612" v="33" actId="21"/>
          <ac:spMkLst>
            <pc:docMk/>
            <pc:sldMk cId="0" sldId="1761"/>
            <ac:spMk id="5" creationId="{58E10FA7-5A2D-4C09-8B3F-7195A9CE858D}"/>
          </ac:spMkLst>
        </pc:spChg>
      </pc:sldChg>
      <pc:sldChg chg="del">
        <pc:chgData name="Jolie Serrano Delgado" userId="d52b4219-5c60-4a0c-87ad-b1ec335c0c37" providerId="ADAL" clId="{C0DB70B0-7BD5-4179-A426-A40FC9D264EE}" dt="2025-05-02T13:36:07.241" v="3" actId="47"/>
        <pc:sldMkLst>
          <pc:docMk/>
          <pc:sldMk cId="3313802975" sldId="1772"/>
        </pc:sldMkLst>
      </pc:sldChg>
      <pc:sldChg chg="addSp delSp modSp add mod ord modClrScheme chgLayout">
        <pc:chgData name="Jolie Serrano Delgado" userId="d52b4219-5c60-4a0c-87ad-b1ec335c0c37" providerId="ADAL" clId="{C0DB70B0-7BD5-4179-A426-A40FC9D264EE}" dt="2025-05-02T13:37:14.439" v="32" actId="403"/>
        <pc:sldMkLst>
          <pc:docMk/>
          <pc:sldMk cId="3573392034" sldId="1791"/>
        </pc:sldMkLst>
        <pc:spChg chg="mod">
          <ac:chgData name="Jolie Serrano Delgado" userId="d52b4219-5c60-4a0c-87ad-b1ec335c0c37" providerId="ADAL" clId="{C0DB70B0-7BD5-4179-A426-A40FC9D264EE}" dt="2025-05-02T13:37:09.302" v="29" actId="1076"/>
          <ac:spMkLst>
            <pc:docMk/>
            <pc:sldMk cId="3573392034" sldId="1791"/>
            <ac:spMk id="4" creationId="{F3C1E99B-F7CB-459B-A348-CDF66B2291AB}"/>
          </ac:spMkLst>
        </pc:spChg>
        <pc:spChg chg="mod">
          <ac:chgData name="Jolie Serrano Delgado" userId="d52b4219-5c60-4a0c-87ad-b1ec335c0c37" providerId="ADAL" clId="{C0DB70B0-7BD5-4179-A426-A40FC9D264EE}" dt="2025-05-02T13:36:22.530" v="8" actId="207"/>
          <ac:spMkLst>
            <pc:docMk/>
            <pc:sldMk cId="3573392034" sldId="1791"/>
            <ac:spMk id="5" creationId="{7FCA87B9-E211-0E4B-A9F7-DF87D6193A8C}"/>
          </ac:spMkLst>
        </pc:spChg>
        <pc:spChg chg="add mod">
          <ac:chgData name="Jolie Serrano Delgado" userId="d52b4219-5c60-4a0c-87ad-b1ec335c0c37" providerId="ADAL" clId="{C0DB70B0-7BD5-4179-A426-A40FC9D264EE}" dt="2025-05-02T13:36:56.113" v="20" actId="14100"/>
          <ac:spMkLst>
            <pc:docMk/>
            <pc:sldMk cId="3573392034" sldId="1791"/>
            <ac:spMk id="7" creationId="{47F394C0-1F65-9105-6FD2-C72D33F70556}"/>
          </ac:spMkLst>
        </pc:spChg>
        <pc:spChg chg="add mod">
          <ac:chgData name="Jolie Serrano Delgado" userId="d52b4219-5c60-4a0c-87ad-b1ec335c0c37" providerId="ADAL" clId="{C0DB70B0-7BD5-4179-A426-A40FC9D264EE}" dt="2025-05-02T13:37:14.439" v="32" actId="403"/>
          <ac:spMkLst>
            <pc:docMk/>
            <pc:sldMk cId="3573392034" sldId="1791"/>
            <ac:spMk id="8" creationId="{3DE83ED8-CDBD-0270-17F8-36CF534BFB65}"/>
          </ac:spMkLst>
        </pc:spChg>
        <pc:spChg chg="del mod">
          <ac:chgData name="Jolie Serrano Delgado" userId="d52b4219-5c60-4a0c-87ad-b1ec335c0c37" providerId="ADAL" clId="{C0DB70B0-7BD5-4179-A426-A40FC9D264EE}" dt="2025-05-02T13:36:10.381" v="4" actId="478"/>
          <ac:spMkLst>
            <pc:docMk/>
            <pc:sldMk cId="3573392034" sldId="1791"/>
            <ac:spMk id="16" creationId="{00000000-0000-0000-0000-000000000000}"/>
          </ac:spMkLst>
        </pc:spChg>
        <pc:spChg chg="del mod ord">
          <ac:chgData name="Jolie Serrano Delgado" userId="d52b4219-5c60-4a0c-87ad-b1ec335c0c37" providerId="ADAL" clId="{C0DB70B0-7BD5-4179-A426-A40FC9D264EE}" dt="2025-05-02T13:36:19.638" v="7" actId="478"/>
          <ac:spMkLst>
            <pc:docMk/>
            <pc:sldMk cId="3573392034" sldId="1791"/>
            <ac:spMk id="17" creationId="{00000000-0000-0000-0000-000000000000}"/>
          </ac:spMkLst>
        </pc:spChg>
      </pc:sldChg>
      <pc:sldChg chg="modSp add mod">
        <pc:chgData name="Jolie Serrano Delgado" userId="d52b4219-5c60-4a0c-87ad-b1ec335c0c37" providerId="ADAL" clId="{C0DB70B0-7BD5-4179-A426-A40FC9D264EE}" dt="2025-05-02T13:37:33.425" v="35" actId="207"/>
        <pc:sldMkLst>
          <pc:docMk/>
          <pc:sldMk cId="0" sldId="4114"/>
        </pc:sldMkLst>
        <pc:spChg chg="mod">
          <ac:chgData name="Jolie Serrano Delgado" userId="d52b4219-5c60-4a0c-87ad-b1ec335c0c37" providerId="ADAL" clId="{C0DB70B0-7BD5-4179-A426-A40FC9D264EE}" dt="2025-05-02T13:37:33.425" v="35" actId="207"/>
          <ac:spMkLst>
            <pc:docMk/>
            <pc:sldMk cId="0" sldId="4114"/>
            <ac:spMk id="18" creationId="{8F5F15BF-00E8-0146-9639-0FB07145B42A}"/>
          </ac:spMkLst>
        </pc:spChg>
        <pc:spChg chg="mod">
          <ac:chgData name="Jolie Serrano Delgado" userId="d52b4219-5c60-4a0c-87ad-b1ec335c0c37" providerId="ADAL" clId="{C0DB70B0-7BD5-4179-A426-A40FC9D264EE}" dt="2025-05-02T13:37:30.949" v="34"/>
          <ac:spMkLst>
            <pc:docMk/>
            <pc:sldMk cId="0" sldId="4114"/>
            <ac:spMk id="5530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5/2/2025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5/2/2025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3</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dirty="0"/>
          </a:p>
        </p:txBody>
      </p:sp>
    </p:spTree>
    <p:extLst>
      <p:ext uri="{BB962C8B-B14F-4D97-AF65-F5344CB8AC3E}">
        <p14:creationId xmlns:p14="http://schemas.microsoft.com/office/powerpoint/2010/main" val="1222482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E2D03B3-6E5F-49B9-9DBC-BD2D59B1FF28}"/>
              </a:ext>
            </a:extLst>
          </p:cNvPr>
          <p:cNvSpPr>
            <a:spLocks noGrp="1"/>
          </p:cNvSpPr>
          <p:nvPr>
            <p:ph type="pic" sz="quarter" idx="10"/>
          </p:nvPr>
        </p:nvSpPr>
        <p:spPr>
          <a:xfrm>
            <a:off x="4779818" y="0"/>
            <a:ext cx="7412182"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89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054845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1284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About Us">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94561C4-9A67-A547-9BA9-FCB35D47188A}"/>
              </a:ext>
            </a:extLst>
          </p:cNvPr>
          <p:cNvSpPr>
            <a:spLocks noGrp="1"/>
          </p:cNvSpPr>
          <p:nvPr>
            <p:ph type="pic" sz="quarter" idx="25"/>
          </p:nvPr>
        </p:nvSpPr>
        <p:spPr>
          <a:xfrm>
            <a:off x="8417143" y="1878227"/>
            <a:ext cx="3774858" cy="4979773"/>
          </a:xfrm>
          <a:custGeom>
            <a:avLst/>
            <a:gdLst>
              <a:gd name="connsiteX0" fmla="*/ 6610866 w 7547750"/>
              <a:gd name="connsiteY0" fmla="*/ 0 h 9959546"/>
              <a:gd name="connsiteX1" fmla="*/ 7286788 w 7547750"/>
              <a:gd name="connsiteY1" fmla="*/ 34132 h 9959546"/>
              <a:gd name="connsiteX2" fmla="*/ 7547750 w 7547750"/>
              <a:gd name="connsiteY2" fmla="*/ 67292 h 9959546"/>
              <a:gd name="connsiteX3" fmla="*/ 7547750 w 7547750"/>
              <a:gd name="connsiteY3" fmla="*/ 9959546 h 9959546"/>
              <a:gd name="connsiteX4" fmla="*/ 911486 w 7547750"/>
              <a:gd name="connsiteY4" fmla="*/ 9959546 h 9959546"/>
              <a:gd name="connsiteX5" fmla="*/ 797896 w 7547750"/>
              <a:gd name="connsiteY5" fmla="*/ 9761996 h 9959546"/>
              <a:gd name="connsiteX6" fmla="*/ 0 w 7547750"/>
              <a:gd name="connsiteY6" fmla="*/ 6610865 h 9959546"/>
              <a:gd name="connsiteX7" fmla="*/ 6610866 w 7547750"/>
              <a:gd name="connsiteY7" fmla="*/ 0 h 9959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47750" h="9959546">
                <a:moveTo>
                  <a:pt x="6610866" y="0"/>
                </a:moveTo>
                <a:cubicBezTo>
                  <a:pt x="6839058" y="0"/>
                  <a:pt x="7064550" y="11562"/>
                  <a:pt x="7286788" y="34132"/>
                </a:cubicBezTo>
                <a:lnTo>
                  <a:pt x="7547750" y="67292"/>
                </a:lnTo>
                <a:lnTo>
                  <a:pt x="7547750" y="9959546"/>
                </a:lnTo>
                <a:lnTo>
                  <a:pt x="911486" y="9959546"/>
                </a:lnTo>
                <a:lnTo>
                  <a:pt x="797896" y="9761996"/>
                </a:lnTo>
                <a:cubicBezTo>
                  <a:pt x="289042" y="8825281"/>
                  <a:pt x="0" y="7751828"/>
                  <a:pt x="0" y="6610865"/>
                </a:cubicBezTo>
                <a:cubicBezTo>
                  <a:pt x="0" y="2959786"/>
                  <a:pt x="2959786" y="0"/>
                  <a:pt x="6610866" y="0"/>
                </a:cubicBezTo>
                <a:close/>
              </a:path>
            </a:pathLst>
          </a:custGeom>
          <a:solidFill>
            <a:schemeClr val="bg2">
              <a:lumMod val="95000"/>
            </a:schemeClr>
          </a:solidFill>
          <a:effectLst/>
        </p:spPr>
        <p:txBody>
          <a:bodyPr wrap="square">
            <a:noAutofit/>
          </a:bodyPr>
          <a:lstStyle>
            <a:lvl1pPr marL="0" indent="0">
              <a:buNone/>
              <a:defRPr sz="1300" b="1" i="0">
                <a:ln>
                  <a:noFill/>
                </a:ln>
                <a:solidFill>
                  <a:schemeClr val="bg1">
                    <a:lumMod val="85000"/>
                  </a:schemeClr>
                </a:solidFill>
                <a:latin typeface="Nunito Sans SemiBold" pitchFamily="2"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2460232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6671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11001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sp>
        <p:nvSpPr>
          <p:cNvPr id="2" name="Rectángulo 1">
            <a:extLst>
              <a:ext uri="{FF2B5EF4-FFF2-40B4-BE49-F238E27FC236}">
                <a16:creationId xmlns:a16="http://schemas.microsoft.com/office/drawing/2014/main" id="{3ADBEED4-5348-4D96-B23B-808E42CD3711}"/>
              </a:ext>
            </a:extLst>
          </p:cNvPr>
          <p:cNvSpPr/>
          <p:nvPr userDrawn="1"/>
        </p:nvSpPr>
        <p:spPr>
          <a:xfrm>
            <a:off x="0" y="0"/>
            <a:ext cx="12192000" cy="6858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adroTexto 4">
            <a:extLst>
              <a:ext uri="{FF2B5EF4-FFF2-40B4-BE49-F238E27FC236}">
                <a16:creationId xmlns:a16="http://schemas.microsoft.com/office/drawing/2014/main" id="{6EDE0528-45B2-3D47-8B88-27343FA23D32}"/>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12">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14" name="Imagen 13">
            <a:extLst>
              <a:ext uri="{FF2B5EF4-FFF2-40B4-BE49-F238E27FC236}">
                <a16:creationId xmlns:a16="http://schemas.microsoft.com/office/drawing/2014/main" id="{4C34BD6D-F3FB-F94C-91C6-5D90E53A5375}"/>
              </a:ext>
            </a:extLst>
          </p:cNvPr>
          <p:cNvPicPr>
            <a:picLocks noChangeAspect="1"/>
          </p:cNvPicPr>
          <p:nvPr userDrawn="1"/>
        </p:nvPicPr>
        <p:blipFill rotWithShape="1">
          <a:blip r:embed="rId13"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1" r:id="rId3"/>
    <p:sldLayoutId id="2147483671" r:id="rId4"/>
    <p:sldLayoutId id="2147483672" r:id="rId5"/>
    <p:sldLayoutId id="2147483673" r:id="rId6"/>
    <p:sldLayoutId id="2147483674" r:id="rId7"/>
    <p:sldLayoutId id="214748367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7.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4"/>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4"/>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4"/>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4"/>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latin typeface="+mn-lt"/>
                <a:cs typeface="Calibri" panose="020F0502020204030204" pitchFamily="34" charset="0"/>
                <a:hlinkClick r:id="rId2"/>
              </a:rPr>
              <a:t>Poppins</a:t>
            </a:r>
            <a:r>
              <a:rPr lang="en-US" altLang="ja-JP" sz="1400" b="1" dirty="0">
                <a:solidFill>
                  <a:schemeClr val="tx2"/>
                </a:solidFill>
                <a:latin typeface="+mj-lt"/>
                <a:cs typeface="Calibri" panose="020F0502020204030204" pitchFamily="34" charset="0"/>
              </a:rPr>
              <a:t> </a:t>
            </a:r>
            <a:r>
              <a:rPr lang="en-US" altLang="ja-JP" sz="1400" b="1" dirty="0">
                <a:latin typeface="+mj-lt"/>
                <a:cs typeface="Calibri" panose="020F0502020204030204" pitchFamily="34" charset="0"/>
              </a:rPr>
              <a:t> </a:t>
            </a:r>
            <a:r>
              <a:rPr lang="fr-FR" sz="1400" dirty="0">
                <a:solidFill>
                  <a:schemeClr val="bg1"/>
                </a:solidFill>
                <a:latin typeface="+mj-lt"/>
              </a:rPr>
              <a:t>and</a:t>
            </a:r>
            <a:r>
              <a:rPr lang="fr-FR" sz="1400" dirty="0">
                <a:latin typeface="+mj-lt"/>
              </a:rPr>
              <a:t> </a:t>
            </a:r>
            <a:r>
              <a:rPr lang="fr-FR" sz="1400" b="1" dirty="0">
                <a:solidFill>
                  <a:schemeClr val="tx2"/>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4"/>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6" name="Straight Connector 145">
            <a:extLst>
              <a:ext uri="{FF2B5EF4-FFF2-40B4-BE49-F238E27FC236}">
                <a16:creationId xmlns:a16="http://schemas.microsoft.com/office/drawing/2014/main" id="{FC10442A-5664-5845-9EA8-205DF8FCB6DE}"/>
              </a:ext>
            </a:extLst>
          </p:cNvPr>
          <p:cNvCxnSpPr>
            <a:cxnSpLocks/>
          </p:cNvCxnSpPr>
          <p:nvPr/>
        </p:nvCxnSpPr>
        <p:spPr>
          <a:xfrm>
            <a:off x="5033336" y="4002105"/>
            <a:ext cx="502920" cy="0"/>
          </a:xfrm>
          <a:prstGeom prst="line">
            <a:avLst/>
          </a:prstGeom>
          <a:ln w="381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EB8C68F1-2341-664F-BFCB-073B232F24F7}"/>
              </a:ext>
            </a:extLst>
          </p:cNvPr>
          <p:cNvCxnSpPr>
            <a:cxnSpLocks/>
          </p:cNvCxnSpPr>
          <p:nvPr/>
        </p:nvCxnSpPr>
        <p:spPr>
          <a:xfrm>
            <a:off x="6653718" y="4002105"/>
            <a:ext cx="502920" cy="0"/>
          </a:xfrm>
          <a:prstGeom prst="line">
            <a:avLst/>
          </a:prstGeom>
          <a:ln w="3810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698A5379-EEA1-ED4A-AB6B-DEC74C071CCF}"/>
              </a:ext>
            </a:extLst>
          </p:cNvPr>
          <p:cNvCxnSpPr>
            <a:cxnSpLocks/>
          </p:cNvCxnSpPr>
          <p:nvPr/>
        </p:nvCxnSpPr>
        <p:spPr>
          <a:xfrm flipV="1">
            <a:off x="5573881" y="4511071"/>
            <a:ext cx="241305" cy="373292"/>
          </a:xfrm>
          <a:prstGeom prst="line">
            <a:avLst/>
          </a:prstGeom>
          <a:ln w="38100" cap="rnd">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B3433BBB-EEF8-6F4F-AC95-817E10DB33CA}"/>
              </a:ext>
            </a:extLst>
          </p:cNvPr>
          <p:cNvCxnSpPr>
            <a:cxnSpLocks/>
          </p:cNvCxnSpPr>
          <p:nvPr/>
        </p:nvCxnSpPr>
        <p:spPr>
          <a:xfrm flipH="1" flipV="1">
            <a:off x="5576638" y="3131154"/>
            <a:ext cx="241305" cy="373292"/>
          </a:xfrm>
          <a:prstGeom prst="line">
            <a:avLst/>
          </a:prstGeom>
          <a:ln w="38100" cap="rnd">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FFE925D2-9C3B-F146-858A-35D72A050ABE}"/>
              </a:ext>
            </a:extLst>
          </p:cNvPr>
          <p:cNvCxnSpPr>
            <a:cxnSpLocks/>
          </p:cNvCxnSpPr>
          <p:nvPr/>
        </p:nvCxnSpPr>
        <p:spPr>
          <a:xfrm flipH="1" flipV="1">
            <a:off x="6376815" y="4511071"/>
            <a:ext cx="241305" cy="373292"/>
          </a:xfrm>
          <a:prstGeom prst="line">
            <a:avLst/>
          </a:prstGeom>
          <a:ln w="3810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73A55836-66DB-B84A-97EC-6A971A1B0542}"/>
              </a:ext>
            </a:extLst>
          </p:cNvPr>
          <p:cNvCxnSpPr>
            <a:cxnSpLocks/>
          </p:cNvCxnSpPr>
          <p:nvPr/>
        </p:nvCxnSpPr>
        <p:spPr>
          <a:xfrm flipV="1">
            <a:off x="6374058" y="3145542"/>
            <a:ext cx="241305" cy="373292"/>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B852D43-7DA9-3D45-9B42-B2EFCF5E9507}"/>
              </a:ext>
            </a:extLst>
          </p:cNvPr>
          <p:cNvSpPr txBox="1"/>
          <p:nvPr/>
        </p:nvSpPr>
        <p:spPr>
          <a:xfrm>
            <a:off x="1778404" y="329579"/>
            <a:ext cx="10668000"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PESTEL ANALYSIS</a:t>
            </a:r>
          </a:p>
        </p:txBody>
      </p:sp>
      <p:sp>
        <p:nvSpPr>
          <p:cNvPr id="103" name="Freeform 102">
            <a:extLst>
              <a:ext uri="{FF2B5EF4-FFF2-40B4-BE49-F238E27FC236}">
                <a16:creationId xmlns:a16="http://schemas.microsoft.com/office/drawing/2014/main" id="{1CDF49EB-836A-9641-9E4B-599E85CED311}"/>
              </a:ext>
            </a:extLst>
          </p:cNvPr>
          <p:cNvSpPr/>
          <p:nvPr/>
        </p:nvSpPr>
        <p:spPr>
          <a:xfrm>
            <a:off x="5584243" y="3407745"/>
            <a:ext cx="506577" cy="374654"/>
          </a:xfrm>
          <a:custGeom>
            <a:avLst/>
            <a:gdLst>
              <a:gd name="connsiteX0" fmla="*/ 2438472 w 2438472"/>
              <a:gd name="connsiteY0" fmla="*/ 0 h 1803441"/>
              <a:gd name="connsiteX1" fmla="*/ 2438472 w 2438472"/>
              <a:gd name="connsiteY1" fmla="*/ 788157 h 1803441"/>
              <a:gd name="connsiteX2" fmla="*/ 2251342 w 2438472"/>
              <a:gd name="connsiteY2" fmla="*/ 797606 h 1803441"/>
              <a:gd name="connsiteX3" fmla="*/ 743509 w 2438472"/>
              <a:gd name="connsiteY3" fmla="*/ 1701361 h 1803441"/>
              <a:gd name="connsiteX4" fmla="*/ 681494 w 2438472"/>
              <a:gd name="connsiteY4" fmla="*/ 1803441 h 1803441"/>
              <a:gd name="connsiteX5" fmla="*/ 0 w 2438472"/>
              <a:gd name="connsiteY5" fmla="*/ 1409980 h 1803441"/>
              <a:gd name="connsiteX6" fmla="*/ 90478 w 2438472"/>
              <a:gd name="connsiteY6" fmla="*/ 1261047 h 1803441"/>
              <a:gd name="connsiteX7" fmla="*/ 2316149 w 2438472"/>
              <a:gd name="connsiteY7" fmla="*/ 3093 h 1803441"/>
              <a:gd name="connsiteX8" fmla="*/ 2438472 w 2438472"/>
              <a:gd name="connsiteY8" fmla="*/ 0 h 1803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72" h="1803441">
                <a:moveTo>
                  <a:pt x="2438472" y="0"/>
                </a:moveTo>
                <a:lnTo>
                  <a:pt x="2438472" y="788157"/>
                </a:lnTo>
                <a:lnTo>
                  <a:pt x="2251342" y="797606"/>
                </a:lnTo>
                <a:cubicBezTo>
                  <a:pt x="1623807" y="861335"/>
                  <a:pt x="1078972" y="1204812"/>
                  <a:pt x="743509" y="1701361"/>
                </a:cubicBezTo>
                <a:lnTo>
                  <a:pt x="681494" y="1803441"/>
                </a:lnTo>
                <a:lnTo>
                  <a:pt x="0" y="1409980"/>
                </a:lnTo>
                <a:lnTo>
                  <a:pt x="90478" y="1261047"/>
                </a:lnTo>
                <a:cubicBezTo>
                  <a:pt x="579026" y="537901"/>
                  <a:pt x="1389431" y="50068"/>
                  <a:pt x="2316149" y="3093"/>
                </a:cubicBezTo>
                <a:lnTo>
                  <a:pt x="2438472"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102" name="Freeform 101">
            <a:extLst>
              <a:ext uri="{FF2B5EF4-FFF2-40B4-BE49-F238E27FC236}">
                <a16:creationId xmlns:a16="http://schemas.microsoft.com/office/drawing/2014/main" id="{3AA6BDDC-EA36-F443-A2C8-3F66CEEEEED0}"/>
              </a:ext>
            </a:extLst>
          </p:cNvPr>
          <p:cNvSpPr/>
          <p:nvPr/>
        </p:nvSpPr>
        <p:spPr>
          <a:xfrm>
            <a:off x="6101181" y="3407745"/>
            <a:ext cx="506577" cy="374654"/>
          </a:xfrm>
          <a:custGeom>
            <a:avLst/>
            <a:gdLst>
              <a:gd name="connsiteX0" fmla="*/ 0 w 2438472"/>
              <a:gd name="connsiteY0" fmla="*/ 0 h 1803441"/>
              <a:gd name="connsiteX1" fmla="*/ 122323 w 2438472"/>
              <a:gd name="connsiteY1" fmla="*/ 3093 h 1803441"/>
              <a:gd name="connsiteX2" fmla="*/ 2347994 w 2438472"/>
              <a:gd name="connsiteY2" fmla="*/ 1261047 h 1803441"/>
              <a:gd name="connsiteX3" fmla="*/ 2438472 w 2438472"/>
              <a:gd name="connsiteY3" fmla="*/ 1409980 h 1803441"/>
              <a:gd name="connsiteX4" fmla="*/ 1756978 w 2438472"/>
              <a:gd name="connsiteY4" fmla="*/ 1803441 h 1803441"/>
              <a:gd name="connsiteX5" fmla="*/ 1694963 w 2438472"/>
              <a:gd name="connsiteY5" fmla="*/ 1701361 h 1803441"/>
              <a:gd name="connsiteX6" fmla="*/ 187130 w 2438472"/>
              <a:gd name="connsiteY6" fmla="*/ 797606 h 1803441"/>
              <a:gd name="connsiteX7" fmla="*/ 0 w 2438472"/>
              <a:gd name="connsiteY7" fmla="*/ 788157 h 1803441"/>
              <a:gd name="connsiteX8" fmla="*/ 0 w 2438472"/>
              <a:gd name="connsiteY8" fmla="*/ 0 h 1803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72" h="1803441">
                <a:moveTo>
                  <a:pt x="0" y="0"/>
                </a:moveTo>
                <a:lnTo>
                  <a:pt x="122323" y="3093"/>
                </a:lnTo>
                <a:cubicBezTo>
                  <a:pt x="1049041" y="50068"/>
                  <a:pt x="1859446" y="537901"/>
                  <a:pt x="2347994" y="1261047"/>
                </a:cubicBezTo>
                <a:lnTo>
                  <a:pt x="2438472" y="1409980"/>
                </a:lnTo>
                <a:lnTo>
                  <a:pt x="1756978" y="1803441"/>
                </a:lnTo>
                <a:lnTo>
                  <a:pt x="1694963" y="1701361"/>
                </a:lnTo>
                <a:cubicBezTo>
                  <a:pt x="1359500" y="1204812"/>
                  <a:pt x="814665" y="861335"/>
                  <a:pt x="187130" y="797606"/>
                </a:cubicBezTo>
                <a:lnTo>
                  <a:pt x="0" y="788157"/>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98" name="Freeform 97">
            <a:extLst>
              <a:ext uri="{FF2B5EF4-FFF2-40B4-BE49-F238E27FC236}">
                <a16:creationId xmlns:a16="http://schemas.microsoft.com/office/drawing/2014/main" id="{80AB89B0-51FA-094C-B6D3-125AB2EDFB1E}"/>
              </a:ext>
            </a:extLst>
          </p:cNvPr>
          <p:cNvSpPr/>
          <p:nvPr/>
        </p:nvSpPr>
        <p:spPr>
          <a:xfrm>
            <a:off x="5501510" y="3709517"/>
            <a:ext cx="218929" cy="585176"/>
          </a:xfrm>
          <a:custGeom>
            <a:avLst/>
            <a:gdLst>
              <a:gd name="connsiteX0" fmla="*/ 372345 w 1053839"/>
              <a:gd name="connsiteY0" fmla="*/ 0 h 2816819"/>
              <a:gd name="connsiteX1" fmla="*/ 1053839 w 1053839"/>
              <a:gd name="connsiteY1" fmla="*/ 393461 h 2816819"/>
              <a:gd name="connsiteX2" fmla="*/ 1037864 w 1053839"/>
              <a:gd name="connsiteY2" fmla="*/ 419757 h 2816819"/>
              <a:gd name="connsiteX3" fmla="*/ 787528 w 1053839"/>
              <a:gd name="connsiteY3" fmla="*/ 1408410 h 2816819"/>
              <a:gd name="connsiteX4" fmla="*/ 1037864 w 1053839"/>
              <a:gd name="connsiteY4" fmla="*/ 2397063 h 2816819"/>
              <a:gd name="connsiteX5" fmla="*/ 1053839 w 1053839"/>
              <a:gd name="connsiteY5" fmla="*/ 2423358 h 2816819"/>
              <a:gd name="connsiteX6" fmla="*/ 372344 w 1053839"/>
              <a:gd name="connsiteY6" fmla="*/ 2816819 h 2816819"/>
              <a:gd name="connsiteX7" fmla="*/ 345387 w 1053839"/>
              <a:gd name="connsiteY7" fmla="*/ 2772446 h 2816819"/>
              <a:gd name="connsiteX8" fmla="*/ 0 w 1053839"/>
              <a:gd name="connsiteY8" fmla="*/ 1408410 h 2816819"/>
              <a:gd name="connsiteX9" fmla="*/ 345387 w 1053839"/>
              <a:gd name="connsiteY9" fmla="*/ 44374 h 2816819"/>
              <a:gd name="connsiteX10" fmla="*/ 372345 w 1053839"/>
              <a:gd name="connsiteY10" fmla="*/ 0 h 2816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3839" h="2816819">
                <a:moveTo>
                  <a:pt x="372345" y="0"/>
                </a:moveTo>
                <a:lnTo>
                  <a:pt x="1053839" y="393461"/>
                </a:lnTo>
                <a:lnTo>
                  <a:pt x="1037864" y="419757"/>
                </a:lnTo>
                <a:cubicBezTo>
                  <a:pt x="878214" y="713647"/>
                  <a:pt x="787528" y="1050438"/>
                  <a:pt x="787528" y="1408410"/>
                </a:cubicBezTo>
                <a:cubicBezTo>
                  <a:pt x="787528" y="1766382"/>
                  <a:pt x="878214" y="2103173"/>
                  <a:pt x="1037864" y="2397063"/>
                </a:cubicBezTo>
                <a:lnTo>
                  <a:pt x="1053839" y="2423358"/>
                </a:lnTo>
                <a:lnTo>
                  <a:pt x="372344" y="2816819"/>
                </a:lnTo>
                <a:lnTo>
                  <a:pt x="345387" y="2772446"/>
                </a:lnTo>
                <a:cubicBezTo>
                  <a:pt x="125118" y="2366968"/>
                  <a:pt x="0" y="1902301"/>
                  <a:pt x="0" y="1408410"/>
                </a:cubicBezTo>
                <a:cubicBezTo>
                  <a:pt x="0" y="914520"/>
                  <a:pt x="125118" y="449852"/>
                  <a:pt x="345387" y="44374"/>
                </a:cubicBezTo>
                <a:lnTo>
                  <a:pt x="372345"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97" name="Freeform 96">
            <a:extLst>
              <a:ext uri="{FF2B5EF4-FFF2-40B4-BE49-F238E27FC236}">
                <a16:creationId xmlns:a16="http://schemas.microsoft.com/office/drawing/2014/main" id="{65307DBE-0554-924E-BCD2-DCF25F7365D8}"/>
              </a:ext>
            </a:extLst>
          </p:cNvPr>
          <p:cNvSpPr/>
          <p:nvPr/>
        </p:nvSpPr>
        <p:spPr>
          <a:xfrm>
            <a:off x="6471563" y="3709517"/>
            <a:ext cx="218929" cy="585176"/>
          </a:xfrm>
          <a:custGeom>
            <a:avLst/>
            <a:gdLst>
              <a:gd name="connsiteX0" fmla="*/ 681494 w 1053839"/>
              <a:gd name="connsiteY0" fmla="*/ 0 h 2816819"/>
              <a:gd name="connsiteX1" fmla="*/ 708452 w 1053839"/>
              <a:gd name="connsiteY1" fmla="*/ 44374 h 2816819"/>
              <a:gd name="connsiteX2" fmla="*/ 1053839 w 1053839"/>
              <a:gd name="connsiteY2" fmla="*/ 1408410 h 2816819"/>
              <a:gd name="connsiteX3" fmla="*/ 708452 w 1053839"/>
              <a:gd name="connsiteY3" fmla="*/ 2772446 h 2816819"/>
              <a:gd name="connsiteX4" fmla="*/ 681495 w 1053839"/>
              <a:gd name="connsiteY4" fmla="*/ 2816819 h 2816819"/>
              <a:gd name="connsiteX5" fmla="*/ 0 w 1053839"/>
              <a:gd name="connsiteY5" fmla="*/ 2423358 h 2816819"/>
              <a:gd name="connsiteX6" fmla="*/ 15975 w 1053839"/>
              <a:gd name="connsiteY6" fmla="*/ 2397063 h 2816819"/>
              <a:gd name="connsiteX7" fmla="*/ 266311 w 1053839"/>
              <a:gd name="connsiteY7" fmla="*/ 1408410 h 2816819"/>
              <a:gd name="connsiteX8" fmla="*/ 15975 w 1053839"/>
              <a:gd name="connsiteY8" fmla="*/ 419757 h 2816819"/>
              <a:gd name="connsiteX9" fmla="*/ 0 w 1053839"/>
              <a:gd name="connsiteY9" fmla="*/ 393461 h 2816819"/>
              <a:gd name="connsiteX10" fmla="*/ 681494 w 1053839"/>
              <a:gd name="connsiteY10" fmla="*/ 0 h 2816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53839" h="2816819">
                <a:moveTo>
                  <a:pt x="681494" y="0"/>
                </a:moveTo>
                <a:lnTo>
                  <a:pt x="708452" y="44374"/>
                </a:lnTo>
                <a:cubicBezTo>
                  <a:pt x="928721" y="449852"/>
                  <a:pt x="1053839" y="914520"/>
                  <a:pt x="1053839" y="1408410"/>
                </a:cubicBezTo>
                <a:cubicBezTo>
                  <a:pt x="1053839" y="1902301"/>
                  <a:pt x="928721" y="2366968"/>
                  <a:pt x="708452" y="2772446"/>
                </a:cubicBezTo>
                <a:lnTo>
                  <a:pt x="681495" y="2816819"/>
                </a:lnTo>
                <a:lnTo>
                  <a:pt x="0" y="2423358"/>
                </a:lnTo>
                <a:lnTo>
                  <a:pt x="15975" y="2397063"/>
                </a:lnTo>
                <a:cubicBezTo>
                  <a:pt x="175625" y="2103173"/>
                  <a:pt x="266311" y="1766382"/>
                  <a:pt x="266311" y="1408410"/>
                </a:cubicBezTo>
                <a:cubicBezTo>
                  <a:pt x="266311" y="1050438"/>
                  <a:pt x="175625" y="713647"/>
                  <a:pt x="15975" y="419757"/>
                </a:cubicBezTo>
                <a:lnTo>
                  <a:pt x="0" y="393461"/>
                </a:lnTo>
                <a:lnTo>
                  <a:pt x="681494"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90" name="Freeform 89">
            <a:extLst>
              <a:ext uri="{FF2B5EF4-FFF2-40B4-BE49-F238E27FC236}">
                <a16:creationId xmlns:a16="http://schemas.microsoft.com/office/drawing/2014/main" id="{E8B7E8B4-A0D3-5244-A139-C0601B10FDBE}"/>
              </a:ext>
            </a:extLst>
          </p:cNvPr>
          <p:cNvSpPr/>
          <p:nvPr/>
        </p:nvSpPr>
        <p:spPr>
          <a:xfrm>
            <a:off x="5584243" y="4221812"/>
            <a:ext cx="506577" cy="374654"/>
          </a:xfrm>
          <a:custGeom>
            <a:avLst/>
            <a:gdLst>
              <a:gd name="connsiteX0" fmla="*/ 681494 w 2438473"/>
              <a:gd name="connsiteY0" fmla="*/ 0 h 1803442"/>
              <a:gd name="connsiteX1" fmla="*/ 743510 w 2438473"/>
              <a:gd name="connsiteY1" fmla="*/ 102081 h 1803442"/>
              <a:gd name="connsiteX2" fmla="*/ 2251343 w 2438473"/>
              <a:gd name="connsiteY2" fmla="*/ 1005836 h 1803442"/>
              <a:gd name="connsiteX3" fmla="*/ 2438473 w 2438473"/>
              <a:gd name="connsiteY3" fmla="*/ 1015286 h 1803442"/>
              <a:gd name="connsiteX4" fmla="*/ 2438473 w 2438473"/>
              <a:gd name="connsiteY4" fmla="*/ 1803442 h 1803442"/>
              <a:gd name="connsiteX5" fmla="*/ 2316150 w 2438473"/>
              <a:gd name="connsiteY5" fmla="*/ 1800349 h 1803442"/>
              <a:gd name="connsiteX6" fmla="*/ 90479 w 2438473"/>
              <a:gd name="connsiteY6" fmla="*/ 542395 h 1803442"/>
              <a:gd name="connsiteX7" fmla="*/ 0 w 2438473"/>
              <a:gd name="connsiteY7" fmla="*/ 393461 h 1803442"/>
              <a:gd name="connsiteX8" fmla="*/ 681494 w 2438473"/>
              <a:gd name="connsiteY8" fmla="*/ 0 h 1803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73" h="1803442">
                <a:moveTo>
                  <a:pt x="681494" y="0"/>
                </a:moveTo>
                <a:lnTo>
                  <a:pt x="743510" y="102081"/>
                </a:lnTo>
                <a:cubicBezTo>
                  <a:pt x="1078973" y="598631"/>
                  <a:pt x="1623808" y="942107"/>
                  <a:pt x="2251343" y="1005836"/>
                </a:cubicBezTo>
                <a:lnTo>
                  <a:pt x="2438473" y="1015286"/>
                </a:lnTo>
                <a:lnTo>
                  <a:pt x="2438473" y="1803442"/>
                </a:lnTo>
                <a:lnTo>
                  <a:pt x="2316150" y="1800349"/>
                </a:lnTo>
                <a:cubicBezTo>
                  <a:pt x="1389432" y="1753374"/>
                  <a:pt x="579027" y="1265541"/>
                  <a:pt x="90479" y="542395"/>
                </a:cubicBezTo>
                <a:lnTo>
                  <a:pt x="0" y="393461"/>
                </a:lnTo>
                <a:lnTo>
                  <a:pt x="681494"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89" name="Freeform 88">
            <a:extLst>
              <a:ext uri="{FF2B5EF4-FFF2-40B4-BE49-F238E27FC236}">
                <a16:creationId xmlns:a16="http://schemas.microsoft.com/office/drawing/2014/main" id="{E578A9F7-CAE9-C54E-A10F-28B66E7C1FB7}"/>
              </a:ext>
            </a:extLst>
          </p:cNvPr>
          <p:cNvSpPr/>
          <p:nvPr/>
        </p:nvSpPr>
        <p:spPr>
          <a:xfrm>
            <a:off x="6101181" y="4221812"/>
            <a:ext cx="506577" cy="374654"/>
          </a:xfrm>
          <a:custGeom>
            <a:avLst/>
            <a:gdLst>
              <a:gd name="connsiteX0" fmla="*/ 1756979 w 2438473"/>
              <a:gd name="connsiteY0" fmla="*/ 0 h 1803442"/>
              <a:gd name="connsiteX1" fmla="*/ 2438473 w 2438473"/>
              <a:gd name="connsiteY1" fmla="*/ 393461 h 1803442"/>
              <a:gd name="connsiteX2" fmla="*/ 2347994 w 2438473"/>
              <a:gd name="connsiteY2" fmla="*/ 542395 h 1803442"/>
              <a:gd name="connsiteX3" fmla="*/ 122323 w 2438473"/>
              <a:gd name="connsiteY3" fmla="*/ 1800349 h 1803442"/>
              <a:gd name="connsiteX4" fmla="*/ 0 w 2438473"/>
              <a:gd name="connsiteY4" fmla="*/ 1803442 h 1803442"/>
              <a:gd name="connsiteX5" fmla="*/ 0 w 2438473"/>
              <a:gd name="connsiteY5" fmla="*/ 1015286 h 1803442"/>
              <a:gd name="connsiteX6" fmla="*/ 187130 w 2438473"/>
              <a:gd name="connsiteY6" fmla="*/ 1005836 h 1803442"/>
              <a:gd name="connsiteX7" fmla="*/ 1694963 w 2438473"/>
              <a:gd name="connsiteY7" fmla="*/ 102081 h 1803442"/>
              <a:gd name="connsiteX8" fmla="*/ 1756979 w 2438473"/>
              <a:gd name="connsiteY8" fmla="*/ 0 h 1803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473" h="1803442">
                <a:moveTo>
                  <a:pt x="1756979" y="0"/>
                </a:moveTo>
                <a:lnTo>
                  <a:pt x="2438473" y="393461"/>
                </a:lnTo>
                <a:lnTo>
                  <a:pt x="2347994" y="542395"/>
                </a:lnTo>
                <a:cubicBezTo>
                  <a:pt x="1859446" y="1265541"/>
                  <a:pt x="1049041" y="1753374"/>
                  <a:pt x="122323" y="1800349"/>
                </a:cubicBezTo>
                <a:lnTo>
                  <a:pt x="0" y="1803442"/>
                </a:lnTo>
                <a:lnTo>
                  <a:pt x="0" y="1015286"/>
                </a:lnTo>
                <a:lnTo>
                  <a:pt x="187130" y="1005836"/>
                </a:lnTo>
                <a:cubicBezTo>
                  <a:pt x="814665" y="942107"/>
                  <a:pt x="1359500" y="598631"/>
                  <a:pt x="1694963" y="102081"/>
                </a:cubicBezTo>
                <a:lnTo>
                  <a:pt x="17569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tx1"/>
              </a:solidFill>
              <a:latin typeface="Poppins" pitchFamily="2" charset="77"/>
            </a:endParaRPr>
          </a:p>
        </p:txBody>
      </p:sp>
      <p:sp>
        <p:nvSpPr>
          <p:cNvPr id="126" name="Oval 125">
            <a:extLst>
              <a:ext uri="{FF2B5EF4-FFF2-40B4-BE49-F238E27FC236}">
                <a16:creationId xmlns:a16="http://schemas.microsoft.com/office/drawing/2014/main" id="{8D83B788-3CBD-BE4F-9369-C706FCE61184}"/>
              </a:ext>
            </a:extLst>
          </p:cNvPr>
          <p:cNvSpPr/>
          <p:nvPr/>
        </p:nvSpPr>
        <p:spPr>
          <a:xfrm>
            <a:off x="3840932" y="3395925"/>
            <a:ext cx="1212361" cy="121236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28" name="Oval 127">
            <a:extLst>
              <a:ext uri="{FF2B5EF4-FFF2-40B4-BE49-F238E27FC236}">
                <a16:creationId xmlns:a16="http://schemas.microsoft.com/office/drawing/2014/main" id="{9357C449-A2E1-9741-8B2C-ADBDB650C6A5}"/>
              </a:ext>
            </a:extLst>
          </p:cNvPr>
          <p:cNvSpPr/>
          <p:nvPr/>
        </p:nvSpPr>
        <p:spPr>
          <a:xfrm>
            <a:off x="7138707" y="3395925"/>
            <a:ext cx="1212361" cy="121236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32" name="TextBox 131">
            <a:extLst>
              <a:ext uri="{FF2B5EF4-FFF2-40B4-BE49-F238E27FC236}">
                <a16:creationId xmlns:a16="http://schemas.microsoft.com/office/drawing/2014/main" id="{BF3FB5A7-3B5B-A146-8E11-766BFB0DBFA8}"/>
              </a:ext>
            </a:extLst>
          </p:cNvPr>
          <p:cNvSpPr txBox="1"/>
          <p:nvPr/>
        </p:nvSpPr>
        <p:spPr>
          <a:xfrm>
            <a:off x="4139427" y="3518232"/>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E</a:t>
            </a:r>
          </a:p>
        </p:txBody>
      </p:sp>
      <p:sp>
        <p:nvSpPr>
          <p:cNvPr id="134" name="TextBox 133">
            <a:extLst>
              <a:ext uri="{FF2B5EF4-FFF2-40B4-BE49-F238E27FC236}">
                <a16:creationId xmlns:a16="http://schemas.microsoft.com/office/drawing/2014/main" id="{7C8BDBF3-64F5-FE48-955C-876B29D01F4C}"/>
              </a:ext>
            </a:extLst>
          </p:cNvPr>
          <p:cNvSpPr txBox="1"/>
          <p:nvPr/>
        </p:nvSpPr>
        <p:spPr>
          <a:xfrm>
            <a:off x="7437202" y="3518232"/>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E</a:t>
            </a:r>
          </a:p>
        </p:txBody>
      </p:sp>
      <p:sp>
        <p:nvSpPr>
          <p:cNvPr id="124" name="Oval 123">
            <a:extLst>
              <a:ext uri="{FF2B5EF4-FFF2-40B4-BE49-F238E27FC236}">
                <a16:creationId xmlns:a16="http://schemas.microsoft.com/office/drawing/2014/main" id="{7AA01EE9-718D-5742-BD5C-86A736FED3B5}"/>
              </a:ext>
            </a:extLst>
          </p:cNvPr>
          <p:cNvSpPr/>
          <p:nvPr/>
        </p:nvSpPr>
        <p:spPr>
          <a:xfrm>
            <a:off x="6298998" y="2004701"/>
            <a:ext cx="1212361" cy="121236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25" name="Oval 124">
            <a:extLst>
              <a:ext uri="{FF2B5EF4-FFF2-40B4-BE49-F238E27FC236}">
                <a16:creationId xmlns:a16="http://schemas.microsoft.com/office/drawing/2014/main" id="{A887E314-6A6E-914E-ABE1-ECCEB83CACD0}"/>
              </a:ext>
            </a:extLst>
          </p:cNvPr>
          <p:cNvSpPr/>
          <p:nvPr/>
        </p:nvSpPr>
        <p:spPr>
          <a:xfrm>
            <a:off x="4680642" y="2004701"/>
            <a:ext cx="1212361" cy="121236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27" name="Oval 126">
            <a:extLst>
              <a:ext uri="{FF2B5EF4-FFF2-40B4-BE49-F238E27FC236}">
                <a16:creationId xmlns:a16="http://schemas.microsoft.com/office/drawing/2014/main" id="{0337F98A-48A0-FB43-BDD2-E679223C6680}"/>
              </a:ext>
            </a:extLst>
          </p:cNvPr>
          <p:cNvSpPr/>
          <p:nvPr/>
        </p:nvSpPr>
        <p:spPr>
          <a:xfrm>
            <a:off x="4680642" y="4787148"/>
            <a:ext cx="1212361" cy="121236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29" name="Oval 128">
            <a:extLst>
              <a:ext uri="{FF2B5EF4-FFF2-40B4-BE49-F238E27FC236}">
                <a16:creationId xmlns:a16="http://schemas.microsoft.com/office/drawing/2014/main" id="{E9CF319E-CADF-F443-86B9-82A0DB0878D5}"/>
              </a:ext>
            </a:extLst>
          </p:cNvPr>
          <p:cNvSpPr/>
          <p:nvPr/>
        </p:nvSpPr>
        <p:spPr>
          <a:xfrm>
            <a:off x="6298998" y="4787148"/>
            <a:ext cx="1212361" cy="121236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30" name="TextBox 129">
            <a:extLst>
              <a:ext uri="{FF2B5EF4-FFF2-40B4-BE49-F238E27FC236}">
                <a16:creationId xmlns:a16="http://schemas.microsoft.com/office/drawing/2014/main" id="{B55BE73F-791B-2345-8A87-121D535B787C}"/>
              </a:ext>
            </a:extLst>
          </p:cNvPr>
          <p:cNvSpPr txBox="1"/>
          <p:nvPr/>
        </p:nvSpPr>
        <p:spPr>
          <a:xfrm>
            <a:off x="6597493" y="2127008"/>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P</a:t>
            </a:r>
          </a:p>
        </p:txBody>
      </p:sp>
      <p:sp>
        <p:nvSpPr>
          <p:cNvPr id="131" name="TextBox 130">
            <a:extLst>
              <a:ext uri="{FF2B5EF4-FFF2-40B4-BE49-F238E27FC236}">
                <a16:creationId xmlns:a16="http://schemas.microsoft.com/office/drawing/2014/main" id="{D022CCB9-B15A-4245-AF5E-0D543830B266}"/>
              </a:ext>
            </a:extLst>
          </p:cNvPr>
          <p:cNvSpPr txBox="1"/>
          <p:nvPr/>
        </p:nvSpPr>
        <p:spPr>
          <a:xfrm>
            <a:off x="4979137" y="2127008"/>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L</a:t>
            </a:r>
          </a:p>
        </p:txBody>
      </p:sp>
      <p:sp>
        <p:nvSpPr>
          <p:cNvPr id="133" name="TextBox 132">
            <a:extLst>
              <a:ext uri="{FF2B5EF4-FFF2-40B4-BE49-F238E27FC236}">
                <a16:creationId xmlns:a16="http://schemas.microsoft.com/office/drawing/2014/main" id="{39E6058D-43EC-704B-B449-7EACD605D238}"/>
              </a:ext>
            </a:extLst>
          </p:cNvPr>
          <p:cNvSpPr txBox="1"/>
          <p:nvPr/>
        </p:nvSpPr>
        <p:spPr>
          <a:xfrm>
            <a:off x="4979137" y="4909455"/>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T</a:t>
            </a:r>
          </a:p>
        </p:txBody>
      </p:sp>
      <p:sp>
        <p:nvSpPr>
          <p:cNvPr id="135" name="TextBox 134">
            <a:extLst>
              <a:ext uri="{FF2B5EF4-FFF2-40B4-BE49-F238E27FC236}">
                <a16:creationId xmlns:a16="http://schemas.microsoft.com/office/drawing/2014/main" id="{61039213-442C-2C47-9936-87ED7579F936}"/>
              </a:ext>
            </a:extLst>
          </p:cNvPr>
          <p:cNvSpPr txBox="1"/>
          <p:nvPr/>
        </p:nvSpPr>
        <p:spPr>
          <a:xfrm>
            <a:off x="6597493" y="4909455"/>
            <a:ext cx="615371" cy="977191"/>
          </a:xfrm>
          <a:prstGeom prst="rect">
            <a:avLst/>
          </a:prstGeom>
          <a:noFill/>
        </p:spPr>
        <p:txBody>
          <a:bodyPr wrap="square" rtlCol="0" anchor="b">
            <a:spAutoFit/>
          </a:bodyPr>
          <a:lstStyle/>
          <a:p>
            <a:pPr algn="ctr"/>
            <a:r>
              <a:rPr lang="en-US" sz="5750" b="1" spc="-145" dirty="0">
                <a:solidFill>
                  <a:schemeClr val="bg1"/>
                </a:solidFill>
                <a:latin typeface="Poppins" pitchFamily="2" charset="77"/>
                <a:cs typeface="Poppins" pitchFamily="2" charset="77"/>
              </a:rPr>
              <a:t>S</a:t>
            </a:r>
          </a:p>
        </p:txBody>
      </p:sp>
      <p:sp>
        <p:nvSpPr>
          <p:cNvPr id="151" name="TextBox 150">
            <a:extLst>
              <a:ext uri="{FF2B5EF4-FFF2-40B4-BE49-F238E27FC236}">
                <a16:creationId xmlns:a16="http://schemas.microsoft.com/office/drawing/2014/main" id="{F5481479-8D1B-6241-910A-C55A9CCB0806}"/>
              </a:ext>
            </a:extLst>
          </p:cNvPr>
          <p:cNvSpPr txBox="1"/>
          <p:nvPr/>
        </p:nvSpPr>
        <p:spPr>
          <a:xfrm>
            <a:off x="8935585" y="1672830"/>
            <a:ext cx="249441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POLITICAL</a:t>
            </a:r>
          </a:p>
        </p:txBody>
      </p:sp>
      <p:sp>
        <p:nvSpPr>
          <p:cNvPr id="152" name="TextBox 151">
            <a:extLst>
              <a:ext uri="{FF2B5EF4-FFF2-40B4-BE49-F238E27FC236}">
                <a16:creationId xmlns:a16="http://schemas.microsoft.com/office/drawing/2014/main" id="{45AFDCDB-D9A1-6147-AA93-E96D2E664912}"/>
              </a:ext>
            </a:extLst>
          </p:cNvPr>
          <p:cNvSpPr txBox="1"/>
          <p:nvPr/>
        </p:nvSpPr>
        <p:spPr>
          <a:xfrm>
            <a:off x="8935585" y="2048161"/>
            <a:ext cx="2494415" cy="1004121"/>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153" name="TextBox 152">
            <a:extLst>
              <a:ext uri="{FF2B5EF4-FFF2-40B4-BE49-F238E27FC236}">
                <a16:creationId xmlns:a16="http://schemas.microsoft.com/office/drawing/2014/main" id="{25C1EC6F-5D1F-074F-8AD9-3C9337F21669}"/>
              </a:ext>
            </a:extLst>
          </p:cNvPr>
          <p:cNvSpPr txBox="1"/>
          <p:nvPr/>
        </p:nvSpPr>
        <p:spPr>
          <a:xfrm>
            <a:off x="8935585" y="3427796"/>
            <a:ext cx="249441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ECONOMIC</a:t>
            </a:r>
          </a:p>
        </p:txBody>
      </p:sp>
      <p:sp>
        <p:nvSpPr>
          <p:cNvPr id="154" name="TextBox 153">
            <a:extLst>
              <a:ext uri="{FF2B5EF4-FFF2-40B4-BE49-F238E27FC236}">
                <a16:creationId xmlns:a16="http://schemas.microsoft.com/office/drawing/2014/main" id="{FAA8BFF9-25A9-7440-8160-41B344FEEA3B}"/>
              </a:ext>
            </a:extLst>
          </p:cNvPr>
          <p:cNvSpPr txBox="1"/>
          <p:nvPr/>
        </p:nvSpPr>
        <p:spPr>
          <a:xfrm>
            <a:off x="8935585" y="3803127"/>
            <a:ext cx="2494415" cy="1004121"/>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155" name="TextBox 154">
            <a:extLst>
              <a:ext uri="{FF2B5EF4-FFF2-40B4-BE49-F238E27FC236}">
                <a16:creationId xmlns:a16="http://schemas.microsoft.com/office/drawing/2014/main" id="{BFA2A831-6F7D-FF48-BBFA-24ADF51DFAFA}"/>
              </a:ext>
            </a:extLst>
          </p:cNvPr>
          <p:cNvSpPr txBox="1"/>
          <p:nvPr/>
        </p:nvSpPr>
        <p:spPr>
          <a:xfrm>
            <a:off x="8935585" y="5182762"/>
            <a:ext cx="2494414"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SOCIOCULTURAL</a:t>
            </a:r>
          </a:p>
        </p:txBody>
      </p:sp>
      <p:sp>
        <p:nvSpPr>
          <p:cNvPr id="156" name="TextBox 155">
            <a:extLst>
              <a:ext uri="{FF2B5EF4-FFF2-40B4-BE49-F238E27FC236}">
                <a16:creationId xmlns:a16="http://schemas.microsoft.com/office/drawing/2014/main" id="{807E6108-96AB-BE45-810B-3DF78D676E74}"/>
              </a:ext>
            </a:extLst>
          </p:cNvPr>
          <p:cNvSpPr txBox="1"/>
          <p:nvPr/>
        </p:nvSpPr>
        <p:spPr>
          <a:xfrm>
            <a:off x="8935585" y="5558093"/>
            <a:ext cx="2494415" cy="1004121"/>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157" name="TextBox 156">
            <a:extLst>
              <a:ext uri="{FF2B5EF4-FFF2-40B4-BE49-F238E27FC236}">
                <a16:creationId xmlns:a16="http://schemas.microsoft.com/office/drawing/2014/main" id="{3A4EE437-36E3-874D-A43D-15EB5A6F804F}"/>
              </a:ext>
            </a:extLst>
          </p:cNvPr>
          <p:cNvSpPr txBox="1"/>
          <p:nvPr/>
        </p:nvSpPr>
        <p:spPr>
          <a:xfrm>
            <a:off x="762000" y="1672830"/>
            <a:ext cx="249441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LEGAL</a:t>
            </a:r>
          </a:p>
        </p:txBody>
      </p:sp>
      <p:sp>
        <p:nvSpPr>
          <p:cNvPr id="158" name="TextBox 157">
            <a:extLst>
              <a:ext uri="{FF2B5EF4-FFF2-40B4-BE49-F238E27FC236}">
                <a16:creationId xmlns:a16="http://schemas.microsoft.com/office/drawing/2014/main" id="{E46BB792-80DE-1648-829E-0D29E628E4CB}"/>
              </a:ext>
            </a:extLst>
          </p:cNvPr>
          <p:cNvSpPr txBox="1"/>
          <p:nvPr/>
        </p:nvSpPr>
        <p:spPr>
          <a:xfrm>
            <a:off x="762000" y="2048161"/>
            <a:ext cx="2494415" cy="1004121"/>
          </a:xfrm>
          <a:prstGeom prst="rect">
            <a:avLst/>
          </a:prstGeom>
          <a:noFill/>
        </p:spPr>
        <p:txBody>
          <a:bodyPr wrap="square" rtlCol="0">
            <a:spAutoFit/>
          </a:bodyPr>
          <a:lstStyle/>
          <a:p>
            <a:pPr algn="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159" name="TextBox 158">
            <a:extLst>
              <a:ext uri="{FF2B5EF4-FFF2-40B4-BE49-F238E27FC236}">
                <a16:creationId xmlns:a16="http://schemas.microsoft.com/office/drawing/2014/main" id="{2AA5E20B-06CD-DD4E-9521-A26598B610B2}"/>
              </a:ext>
            </a:extLst>
          </p:cNvPr>
          <p:cNvSpPr txBox="1"/>
          <p:nvPr/>
        </p:nvSpPr>
        <p:spPr>
          <a:xfrm>
            <a:off x="762000" y="3427796"/>
            <a:ext cx="249441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ENVIRONMENTAL</a:t>
            </a:r>
          </a:p>
        </p:txBody>
      </p:sp>
      <p:sp>
        <p:nvSpPr>
          <p:cNvPr id="160" name="TextBox 159">
            <a:extLst>
              <a:ext uri="{FF2B5EF4-FFF2-40B4-BE49-F238E27FC236}">
                <a16:creationId xmlns:a16="http://schemas.microsoft.com/office/drawing/2014/main" id="{066583EF-1E66-1C4E-87EC-A61CC57579F8}"/>
              </a:ext>
            </a:extLst>
          </p:cNvPr>
          <p:cNvSpPr txBox="1"/>
          <p:nvPr/>
        </p:nvSpPr>
        <p:spPr>
          <a:xfrm>
            <a:off x="762000" y="3803127"/>
            <a:ext cx="2494415" cy="1004121"/>
          </a:xfrm>
          <a:prstGeom prst="rect">
            <a:avLst/>
          </a:prstGeom>
          <a:noFill/>
        </p:spPr>
        <p:txBody>
          <a:bodyPr wrap="square" rtlCol="0">
            <a:spAutoFit/>
          </a:bodyPr>
          <a:lstStyle/>
          <a:p>
            <a:pPr algn="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161" name="TextBox 160">
            <a:extLst>
              <a:ext uri="{FF2B5EF4-FFF2-40B4-BE49-F238E27FC236}">
                <a16:creationId xmlns:a16="http://schemas.microsoft.com/office/drawing/2014/main" id="{66D14F5D-C41B-AC49-828F-664451181E4F}"/>
              </a:ext>
            </a:extLst>
          </p:cNvPr>
          <p:cNvSpPr txBox="1"/>
          <p:nvPr/>
        </p:nvSpPr>
        <p:spPr>
          <a:xfrm>
            <a:off x="762000" y="5182762"/>
            <a:ext cx="2494414" cy="353943"/>
          </a:xfrm>
          <a:prstGeom prst="rect">
            <a:avLst/>
          </a:prstGeom>
          <a:noFill/>
        </p:spPr>
        <p:txBody>
          <a:bodyPr wrap="square" rtlCol="0" anchor="b">
            <a:spAutoFit/>
          </a:bodyPr>
          <a:lstStyle/>
          <a:p>
            <a:pPr algn="r"/>
            <a:r>
              <a:rPr lang="en-US" sz="1700" b="1" spc="-15" dirty="0">
                <a:solidFill>
                  <a:schemeClr val="tx2"/>
                </a:solidFill>
                <a:latin typeface="Poppins" pitchFamily="2" charset="77"/>
                <a:cs typeface="Poppins" pitchFamily="2" charset="77"/>
              </a:rPr>
              <a:t>TECHNOLOGICAL</a:t>
            </a:r>
          </a:p>
        </p:txBody>
      </p:sp>
      <p:sp>
        <p:nvSpPr>
          <p:cNvPr id="162" name="TextBox 161">
            <a:extLst>
              <a:ext uri="{FF2B5EF4-FFF2-40B4-BE49-F238E27FC236}">
                <a16:creationId xmlns:a16="http://schemas.microsoft.com/office/drawing/2014/main" id="{107958EA-4C21-4741-8A90-AE83EAFF414B}"/>
              </a:ext>
            </a:extLst>
          </p:cNvPr>
          <p:cNvSpPr txBox="1"/>
          <p:nvPr/>
        </p:nvSpPr>
        <p:spPr>
          <a:xfrm>
            <a:off x="762000" y="5558093"/>
            <a:ext cx="2494415" cy="1004121"/>
          </a:xfrm>
          <a:prstGeom prst="rect">
            <a:avLst/>
          </a:prstGeom>
          <a:noFill/>
        </p:spPr>
        <p:txBody>
          <a:bodyPr wrap="square" rtlCol="0">
            <a:spAutoFit/>
          </a:bodyPr>
          <a:lstStyle/>
          <a:p>
            <a:pPr algn="r">
              <a:lnSpc>
                <a:spcPts val="1800"/>
              </a:lnSpc>
            </a:pPr>
            <a:r>
              <a:rPr lang="en-US" sz="1200" spc="-10" dirty="0">
                <a:latin typeface="Poppins" pitchFamily="2" charset="77"/>
                <a:cs typeface="Poppins" pitchFamily="2" charset="77"/>
              </a:rPr>
              <a:t>You can do whatever you want, go to impress your audience with an amazing presentation</a:t>
            </a:r>
          </a:p>
        </p:txBody>
      </p:sp>
      <p:grpSp>
        <p:nvGrpSpPr>
          <p:cNvPr id="40" name="Grupo 61">
            <a:extLst>
              <a:ext uri="{FF2B5EF4-FFF2-40B4-BE49-F238E27FC236}">
                <a16:creationId xmlns:a16="http://schemas.microsoft.com/office/drawing/2014/main" id="{8114B893-7D0C-614F-BC27-A60DA947B377}"/>
              </a:ext>
            </a:extLst>
          </p:cNvPr>
          <p:cNvGrpSpPr/>
          <p:nvPr/>
        </p:nvGrpSpPr>
        <p:grpSpPr>
          <a:xfrm flipV="1">
            <a:off x="880797" y="494299"/>
            <a:ext cx="844478" cy="256531"/>
            <a:chOff x="3144483" y="1759184"/>
            <a:chExt cx="540470" cy="164181"/>
          </a:xfrm>
        </p:grpSpPr>
        <p:sp>
          <p:nvSpPr>
            <p:cNvPr id="41" name="Forma libre: forma 62">
              <a:extLst>
                <a:ext uri="{FF2B5EF4-FFF2-40B4-BE49-F238E27FC236}">
                  <a16:creationId xmlns:a16="http://schemas.microsoft.com/office/drawing/2014/main" id="{02374A28-2709-8F41-BEC6-2150F70DC49B}"/>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orma libre: forma 63">
              <a:extLst>
                <a:ext uri="{FF2B5EF4-FFF2-40B4-BE49-F238E27FC236}">
                  <a16:creationId xmlns:a16="http://schemas.microsoft.com/office/drawing/2014/main" id="{B13AFB96-983E-904F-8026-0E742F59A9AF}"/>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forma 64">
              <a:extLst>
                <a:ext uri="{FF2B5EF4-FFF2-40B4-BE49-F238E27FC236}">
                  <a16:creationId xmlns:a16="http://schemas.microsoft.com/office/drawing/2014/main" id="{D3DFADCD-D5E2-C044-9BBF-276A3215877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TextBox 43">
            <a:extLst>
              <a:ext uri="{FF2B5EF4-FFF2-40B4-BE49-F238E27FC236}">
                <a16:creationId xmlns:a16="http://schemas.microsoft.com/office/drawing/2014/main" id="{786858F9-B7D6-EB42-8ABF-70462E937DA5}"/>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2572319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ACF3A73-1C74-FA40-BC5D-3E3C180A172E}"/>
              </a:ext>
            </a:extLst>
          </p:cNvPr>
          <p:cNvSpPr txBox="1"/>
          <p:nvPr/>
        </p:nvSpPr>
        <p:spPr>
          <a:xfrm>
            <a:off x="1625011" y="306186"/>
            <a:ext cx="4277133" cy="553998"/>
          </a:xfrm>
          <a:prstGeom prst="rect">
            <a:avLst/>
          </a:prstGeom>
          <a:noFill/>
        </p:spPr>
        <p:txBody>
          <a:bodyPr wrap="none" rtlCol="0">
            <a:spAutoFit/>
          </a:bodyPr>
          <a:lstStyle/>
          <a:p>
            <a:r>
              <a:rPr lang="en-US" sz="3000" b="1" dirty="0">
                <a:solidFill>
                  <a:schemeClr val="accent4"/>
                </a:solidFill>
                <a:latin typeface="Poppins" pitchFamily="2" charset="77"/>
                <a:cs typeface="Poppins" pitchFamily="2" charset="77"/>
              </a:rPr>
              <a:t>COMPARING BRANDS</a:t>
            </a:r>
          </a:p>
        </p:txBody>
      </p:sp>
      <p:sp>
        <p:nvSpPr>
          <p:cNvPr id="9" name="TextBox 8">
            <a:extLst>
              <a:ext uri="{FF2B5EF4-FFF2-40B4-BE49-F238E27FC236}">
                <a16:creationId xmlns:a16="http://schemas.microsoft.com/office/drawing/2014/main" id="{5F299387-CC7F-324E-9F24-FC23FA6BE5BC}"/>
              </a:ext>
            </a:extLst>
          </p:cNvPr>
          <p:cNvSpPr txBox="1"/>
          <p:nvPr/>
        </p:nvSpPr>
        <p:spPr>
          <a:xfrm>
            <a:off x="1690727" y="803339"/>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
        <p:nvSpPr>
          <p:cNvPr id="16" name="TextBox 15">
            <a:extLst>
              <a:ext uri="{FF2B5EF4-FFF2-40B4-BE49-F238E27FC236}">
                <a16:creationId xmlns:a16="http://schemas.microsoft.com/office/drawing/2014/main" id="{5CAB0CB1-5954-4945-8755-2FE753CDF5F3}"/>
              </a:ext>
            </a:extLst>
          </p:cNvPr>
          <p:cNvSpPr txBox="1"/>
          <p:nvPr/>
        </p:nvSpPr>
        <p:spPr>
          <a:xfrm>
            <a:off x="5624557" y="3045191"/>
            <a:ext cx="942887" cy="769441"/>
          </a:xfrm>
          <a:prstGeom prst="rect">
            <a:avLst/>
          </a:prstGeom>
          <a:noFill/>
        </p:spPr>
        <p:txBody>
          <a:bodyPr wrap="none" rtlCol="0" anchor="ctr">
            <a:spAutoFit/>
          </a:bodyPr>
          <a:lstStyle/>
          <a:p>
            <a:pPr algn="ctr"/>
            <a:r>
              <a:rPr lang="en-US" sz="4400" b="1" dirty="0">
                <a:solidFill>
                  <a:schemeClr val="tx2"/>
                </a:solidFill>
                <a:latin typeface="Poppins" pitchFamily="2" charset="77"/>
                <a:cs typeface="Poppins" pitchFamily="2" charset="77"/>
              </a:rPr>
              <a:t>VS</a:t>
            </a:r>
          </a:p>
        </p:txBody>
      </p:sp>
      <p:grpSp>
        <p:nvGrpSpPr>
          <p:cNvPr id="26" name="Group 25">
            <a:extLst>
              <a:ext uri="{FF2B5EF4-FFF2-40B4-BE49-F238E27FC236}">
                <a16:creationId xmlns:a16="http://schemas.microsoft.com/office/drawing/2014/main" id="{9228376B-1859-FD47-A86A-59493401173B}"/>
              </a:ext>
            </a:extLst>
          </p:cNvPr>
          <p:cNvGrpSpPr/>
          <p:nvPr/>
        </p:nvGrpSpPr>
        <p:grpSpPr>
          <a:xfrm>
            <a:off x="1921829" y="1838180"/>
            <a:ext cx="3109931" cy="3213463"/>
            <a:chOff x="3840482" y="3683726"/>
            <a:chExt cx="6219862" cy="6426925"/>
          </a:xfrm>
        </p:grpSpPr>
        <p:sp>
          <p:nvSpPr>
            <p:cNvPr id="11" name="Freeform 1">
              <a:extLst>
                <a:ext uri="{FF2B5EF4-FFF2-40B4-BE49-F238E27FC236}">
                  <a16:creationId xmlns:a16="http://schemas.microsoft.com/office/drawing/2014/main" id="{DECC3EB8-9FD5-4944-A921-D0276B446222}"/>
                </a:ext>
              </a:extLst>
            </p:cNvPr>
            <p:cNvSpPr>
              <a:spLocks noChangeArrowheads="1"/>
            </p:cNvSpPr>
            <p:nvPr/>
          </p:nvSpPr>
          <p:spPr bwMode="auto">
            <a:xfrm>
              <a:off x="3977446" y="4174386"/>
              <a:ext cx="5978393" cy="5385606"/>
            </a:xfrm>
            <a:custGeom>
              <a:avLst/>
              <a:gdLst>
                <a:gd name="T0" fmla="*/ 4220 w 5737"/>
                <a:gd name="T1" fmla="*/ 4029 h 5170"/>
                <a:gd name="T2" fmla="*/ 4220 w 5737"/>
                <a:gd name="T3" fmla="*/ 4029 h 5170"/>
                <a:gd name="T4" fmla="*/ 3443 w 5737"/>
                <a:gd name="T5" fmla="*/ 4478 h 5170"/>
                <a:gd name="T6" fmla="*/ 2293 w 5737"/>
                <a:gd name="T7" fmla="*/ 4478 h 5170"/>
                <a:gd name="T8" fmla="*/ 2293 w 5737"/>
                <a:gd name="T9" fmla="*/ 4478 h 5170"/>
                <a:gd name="T10" fmla="*/ 1516 w 5737"/>
                <a:gd name="T11" fmla="*/ 4029 h 5170"/>
                <a:gd name="T12" fmla="*/ 941 w 5737"/>
                <a:gd name="T13" fmla="*/ 3034 h 5170"/>
                <a:gd name="T14" fmla="*/ 941 w 5737"/>
                <a:gd name="T15" fmla="*/ 3034 h 5170"/>
                <a:gd name="T16" fmla="*/ 941 w 5737"/>
                <a:gd name="T17" fmla="*/ 2136 h 5170"/>
                <a:gd name="T18" fmla="*/ 1516 w 5737"/>
                <a:gd name="T19" fmla="*/ 1141 h 5170"/>
                <a:gd name="T20" fmla="*/ 1516 w 5737"/>
                <a:gd name="T21" fmla="*/ 1141 h 5170"/>
                <a:gd name="T22" fmla="*/ 2293 w 5737"/>
                <a:gd name="T23" fmla="*/ 692 h 5170"/>
                <a:gd name="T24" fmla="*/ 3443 w 5737"/>
                <a:gd name="T25" fmla="*/ 692 h 5170"/>
                <a:gd name="T26" fmla="*/ 3443 w 5737"/>
                <a:gd name="T27" fmla="*/ 692 h 5170"/>
                <a:gd name="T28" fmla="*/ 4220 w 5737"/>
                <a:gd name="T29" fmla="*/ 1141 h 5170"/>
                <a:gd name="T30" fmla="*/ 4795 w 5737"/>
                <a:gd name="T31" fmla="*/ 2136 h 5170"/>
                <a:gd name="T32" fmla="*/ 4795 w 5737"/>
                <a:gd name="T33" fmla="*/ 2136 h 5170"/>
                <a:gd name="T34" fmla="*/ 4795 w 5737"/>
                <a:gd name="T35" fmla="*/ 3034 h 5170"/>
                <a:gd name="T36" fmla="*/ 4220 w 5737"/>
                <a:gd name="T37" fmla="*/ 4029 h 5170"/>
                <a:gd name="T38" fmla="*/ 4620 w 5737"/>
                <a:gd name="T39" fmla="*/ 450 h 5170"/>
                <a:gd name="T40" fmla="*/ 4620 w 5737"/>
                <a:gd name="T41" fmla="*/ 450 h 5170"/>
                <a:gd name="T42" fmla="*/ 3842 w 5737"/>
                <a:gd name="T43" fmla="*/ 0 h 5170"/>
                <a:gd name="T44" fmla="*/ 1894 w 5737"/>
                <a:gd name="T45" fmla="*/ 0 h 5170"/>
                <a:gd name="T46" fmla="*/ 1894 w 5737"/>
                <a:gd name="T47" fmla="*/ 0 h 5170"/>
                <a:gd name="T48" fmla="*/ 1116 w 5737"/>
                <a:gd name="T49" fmla="*/ 450 h 5170"/>
                <a:gd name="T50" fmla="*/ 143 w 5737"/>
                <a:gd name="T51" fmla="*/ 2136 h 5170"/>
                <a:gd name="T52" fmla="*/ 143 w 5737"/>
                <a:gd name="T53" fmla="*/ 2136 h 5170"/>
                <a:gd name="T54" fmla="*/ 143 w 5737"/>
                <a:gd name="T55" fmla="*/ 3034 h 5170"/>
                <a:gd name="T56" fmla="*/ 1116 w 5737"/>
                <a:gd name="T57" fmla="*/ 4720 h 5170"/>
                <a:gd name="T58" fmla="*/ 1116 w 5737"/>
                <a:gd name="T59" fmla="*/ 4720 h 5170"/>
                <a:gd name="T60" fmla="*/ 1894 w 5737"/>
                <a:gd name="T61" fmla="*/ 5169 h 5170"/>
                <a:gd name="T62" fmla="*/ 3842 w 5737"/>
                <a:gd name="T63" fmla="*/ 5169 h 5170"/>
                <a:gd name="T64" fmla="*/ 3842 w 5737"/>
                <a:gd name="T65" fmla="*/ 5169 h 5170"/>
                <a:gd name="T66" fmla="*/ 4620 w 5737"/>
                <a:gd name="T67" fmla="*/ 4720 h 5170"/>
                <a:gd name="T68" fmla="*/ 5593 w 5737"/>
                <a:gd name="T69" fmla="*/ 3034 h 5170"/>
                <a:gd name="T70" fmla="*/ 5593 w 5737"/>
                <a:gd name="T71" fmla="*/ 3034 h 5170"/>
                <a:gd name="T72" fmla="*/ 5593 w 5737"/>
                <a:gd name="T73" fmla="*/ 2136 h 5170"/>
                <a:gd name="T74" fmla="*/ 4620 w 5737"/>
                <a:gd name="T75" fmla="*/ 450 h 5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737" h="5170">
                  <a:moveTo>
                    <a:pt x="4220" y="4029"/>
                  </a:moveTo>
                  <a:lnTo>
                    <a:pt x="4220" y="4029"/>
                  </a:lnTo>
                  <a:cubicBezTo>
                    <a:pt x="4078" y="4276"/>
                    <a:pt x="3728" y="4478"/>
                    <a:pt x="3443" y="4478"/>
                  </a:cubicBezTo>
                  <a:lnTo>
                    <a:pt x="2293" y="4478"/>
                  </a:lnTo>
                  <a:lnTo>
                    <a:pt x="2293" y="4478"/>
                  </a:lnTo>
                  <a:cubicBezTo>
                    <a:pt x="2008" y="4478"/>
                    <a:pt x="1658" y="4276"/>
                    <a:pt x="1516" y="4029"/>
                  </a:cubicBezTo>
                  <a:lnTo>
                    <a:pt x="941" y="3034"/>
                  </a:lnTo>
                  <a:lnTo>
                    <a:pt x="941" y="3034"/>
                  </a:lnTo>
                  <a:cubicBezTo>
                    <a:pt x="798" y="2787"/>
                    <a:pt x="798" y="2383"/>
                    <a:pt x="941" y="2136"/>
                  </a:cubicBezTo>
                  <a:lnTo>
                    <a:pt x="1516" y="1141"/>
                  </a:lnTo>
                  <a:lnTo>
                    <a:pt x="1516" y="1141"/>
                  </a:lnTo>
                  <a:cubicBezTo>
                    <a:pt x="1658" y="894"/>
                    <a:pt x="2008" y="692"/>
                    <a:pt x="2293" y="692"/>
                  </a:cubicBezTo>
                  <a:lnTo>
                    <a:pt x="3443" y="692"/>
                  </a:lnTo>
                  <a:lnTo>
                    <a:pt x="3443" y="692"/>
                  </a:lnTo>
                  <a:cubicBezTo>
                    <a:pt x="3728" y="692"/>
                    <a:pt x="4078" y="894"/>
                    <a:pt x="4220" y="1141"/>
                  </a:cubicBezTo>
                  <a:lnTo>
                    <a:pt x="4795" y="2136"/>
                  </a:lnTo>
                  <a:lnTo>
                    <a:pt x="4795" y="2136"/>
                  </a:lnTo>
                  <a:cubicBezTo>
                    <a:pt x="4938" y="2383"/>
                    <a:pt x="4938" y="2787"/>
                    <a:pt x="4795" y="3034"/>
                  </a:cubicBezTo>
                  <a:lnTo>
                    <a:pt x="4220" y="4029"/>
                  </a:lnTo>
                  <a:close/>
                  <a:moveTo>
                    <a:pt x="4620" y="450"/>
                  </a:moveTo>
                  <a:lnTo>
                    <a:pt x="4620" y="450"/>
                  </a:lnTo>
                  <a:cubicBezTo>
                    <a:pt x="4477" y="202"/>
                    <a:pt x="4127" y="0"/>
                    <a:pt x="3842" y="0"/>
                  </a:cubicBezTo>
                  <a:lnTo>
                    <a:pt x="1894" y="0"/>
                  </a:lnTo>
                  <a:lnTo>
                    <a:pt x="1894" y="0"/>
                  </a:lnTo>
                  <a:cubicBezTo>
                    <a:pt x="1609" y="0"/>
                    <a:pt x="1259" y="202"/>
                    <a:pt x="1116" y="450"/>
                  </a:cubicBezTo>
                  <a:lnTo>
                    <a:pt x="143" y="2136"/>
                  </a:lnTo>
                  <a:lnTo>
                    <a:pt x="143" y="2136"/>
                  </a:lnTo>
                  <a:cubicBezTo>
                    <a:pt x="0" y="2383"/>
                    <a:pt x="0" y="2787"/>
                    <a:pt x="143" y="3034"/>
                  </a:cubicBezTo>
                  <a:lnTo>
                    <a:pt x="1116" y="4720"/>
                  </a:lnTo>
                  <a:lnTo>
                    <a:pt x="1116" y="4720"/>
                  </a:lnTo>
                  <a:cubicBezTo>
                    <a:pt x="1259" y="4967"/>
                    <a:pt x="1609" y="5169"/>
                    <a:pt x="1894" y="5169"/>
                  </a:cubicBezTo>
                  <a:lnTo>
                    <a:pt x="3842" y="5169"/>
                  </a:lnTo>
                  <a:lnTo>
                    <a:pt x="3842" y="5169"/>
                  </a:lnTo>
                  <a:cubicBezTo>
                    <a:pt x="4127" y="5169"/>
                    <a:pt x="4477" y="4967"/>
                    <a:pt x="4620" y="4720"/>
                  </a:cubicBezTo>
                  <a:lnTo>
                    <a:pt x="5593" y="3034"/>
                  </a:lnTo>
                  <a:lnTo>
                    <a:pt x="5593" y="3034"/>
                  </a:lnTo>
                  <a:cubicBezTo>
                    <a:pt x="5736" y="2787"/>
                    <a:pt x="5736" y="2383"/>
                    <a:pt x="5593" y="2136"/>
                  </a:cubicBezTo>
                  <a:lnTo>
                    <a:pt x="4620" y="450"/>
                  </a:lnTo>
                  <a:close/>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1" name="Pie 20">
              <a:extLst>
                <a:ext uri="{FF2B5EF4-FFF2-40B4-BE49-F238E27FC236}">
                  <a16:creationId xmlns:a16="http://schemas.microsoft.com/office/drawing/2014/main" id="{F3E976F6-39E6-E24E-947E-95DC1F95680C}"/>
                </a:ext>
              </a:extLst>
            </p:cNvPr>
            <p:cNvSpPr/>
            <p:nvPr/>
          </p:nvSpPr>
          <p:spPr>
            <a:xfrm>
              <a:off x="3977446" y="3788229"/>
              <a:ext cx="5978394" cy="6139541"/>
            </a:xfrm>
            <a:prstGeom prst="pie">
              <a:avLst>
                <a:gd name="adj1" fmla="val 19210102"/>
                <a:gd name="adj2" fmla="val 1616629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useBgFill="1">
          <p:nvSpPr>
            <p:cNvPr id="25" name="Freeform 24">
              <a:extLst>
                <a:ext uri="{FF2B5EF4-FFF2-40B4-BE49-F238E27FC236}">
                  <a16:creationId xmlns:a16="http://schemas.microsoft.com/office/drawing/2014/main" id="{7A2D6B48-3435-A94F-9BAF-926282DED75A}"/>
                </a:ext>
              </a:extLst>
            </p:cNvPr>
            <p:cNvSpPr/>
            <p:nvPr/>
          </p:nvSpPr>
          <p:spPr>
            <a:xfrm>
              <a:off x="3840482" y="3683726"/>
              <a:ext cx="6219862" cy="6426925"/>
            </a:xfrm>
            <a:custGeom>
              <a:avLst/>
              <a:gdLst>
                <a:gd name="connsiteX0" fmla="*/ 2503290 w 6219862"/>
                <a:gd name="connsiteY0" fmla="*/ 1217550 h 6426925"/>
                <a:gd name="connsiteX1" fmla="*/ 3701678 w 6219862"/>
                <a:gd name="connsiteY1" fmla="*/ 1217550 h 6426925"/>
                <a:gd name="connsiteX2" fmla="*/ 4511371 w 6219862"/>
                <a:gd name="connsiteY2" fmla="*/ 1685275 h 6426925"/>
                <a:gd name="connsiteX3" fmla="*/ 5110565 w 6219862"/>
                <a:gd name="connsiteY3" fmla="*/ 2721769 h 6426925"/>
                <a:gd name="connsiteX4" fmla="*/ 5110565 w 6219862"/>
                <a:gd name="connsiteY4" fmla="*/ 3657219 h 6426925"/>
                <a:gd name="connsiteX5" fmla="*/ 4511371 w 6219862"/>
                <a:gd name="connsiteY5" fmla="*/ 4693714 h 6426925"/>
                <a:gd name="connsiteX6" fmla="*/ 3701678 w 6219862"/>
                <a:gd name="connsiteY6" fmla="*/ 5161438 h 6426925"/>
                <a:gd name="connsiteX7" fmla="*/ 2503290 w 6219862"/>
                <a:gd name="connsiteY7" fmla="*/ 5161438 h 6426925"/>
                <a:gd name="connsiteX8" fmla="*/ 1693596 w 6219862"/>
                <a:gd name="connsiteY8" fmla="*/ 4693714 h 6426925"/>
                <a:gd name="connsiteX9" fmla="*/ 1094402 w 6219862"/>
                <a:gd name="connsiteY9" fmla="*/ 3657219 h 6426925"/>
                <a:gd name="connsiteX10" fmla="*/ 1094402 w 6219862"/>
                <a:gd name="connsiteY10" fmla="*/ 2721769 h 6426925"/>
                <a:gd name="connsiteX11" fmla="*/ 1693596 w 6219862"/>
                <a:gd name="connsiteY11" fmla="*/ 1685275 h 6426925"/>
                <a:gd name="connsiteX12" fmla="*/ 2503290 w 6219862"/>
                <a:gd name="connsiteY12" fmla="*/ 1217550 h 6426925"/>
                <a:gd name="connsiteX13" fmla="*/ 2087501 w 6219862"/>
                <a:gd name="connsiteY13" fmla="*/ 496691 h 6426925"/>
                <a:gd name="connsiteX14" fmla="*/ 1276766 w 6219862"/>
                <a:gd name="connsiteY14" fmla="*/ 965458 h 6426925"/>
                <a:gd name="connsiteX15" fmla="*/ 262825 w 6219862"/>
                <a:gd name="connsiteY15" fmla="*/ 2721769 h 6426925"/>
                <a:gd name="connsiteX16" fmla="*/ 262825 w 6219862"/>
                <a:gd name="connsiteY16" fmla="*/ 3657219 h 6426925"/>
                <a:gd name="connsiteX17" fmla="*/ 1276766 w 6219862"/>
                <a:gd name="connsiteY17" fmla="*/ 5413530 h 6426925"/>
                <a:gd name="connsiteX18" fmla="*/ 2087501 w 6219862"/>
                <a:gd name="connsiteY18" fmla="*/ 5881256 h 6426925"/>
                <a:gd name="connsiteX19" fmla="*/ 4117466 w 6219862"/>
                <a:gd name="connsiteY19" fmla="*/ 5881256 h 6426925"/>
                <a:gd name="connsiteX20" fmla="*/ 4928202 w 6219862"/>
                <a:gd name="connsiteY20" fmla="*/ 5413530 h 6426925"/>
                <a:gd name="connsiteX21" fmla="*/ 5942142 w 6219862"/>
                <a:gd name="connsiteY21" fmla="*/ 3657219 h 6426925"/>
                <a:gd name="connsiteX22" fmla="*/ 5942142 w 6219862"/>
                <a:gd name="connsiteY22" fmla="*/ 2721769 h 6426925"/>
                <a:gd name="connsiteX23" fmla="*/ 4928202 w 6219862"/>
                <a:gd name="connsiteY23" fmla="*/ 965458 h 6426925"/>
                <a:gd name="connsiteX24" fmla="*/ 4117466 w 6219862"/>
                <a:gd name="connsiteY24" fmla="*/ 496691 h 6426925"/>
                <a:gd name="connsiteX25" fmla="*/ 0 w 6219862"/>
                <a:gd name="connsiteY25" fmla="*/ 0 h 6426925"/>
                <a:gd name="connsiteX26" fmla="*/ 6219862 w 6219862"/>
                <a:gd name="connsiteY26" fmla="*/ 0 h 6426925"/>
                <a:gd name="connsiteX27" fmla="*/ 6219862 w 6219862"/>
                <a:gd name="connsiteY27" fmla="*/ 6426925 h 6426925"/>
                <a:gd name="connsiteX28" fmla="*/ 0 w 6219862"/>
                <a:gd name="connsiteY28" fmla="*/ 6426925 h 6426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219862" h="6426925">
                  <a:moveTo>
                    <a:pt x="2503290" y="1217550"/>
                  </a:moveTo>
                  <a:lnTo>
                    <a:pt x="3701678" y="1217550"/>
                  </a:lnTo>
                  <a:cubicBezTo>
                    <a:pt x="3998669" y="1217550"/>
                    <a:pt x="4363396" y="1427974"/>
                    <a:pt x="4511371" y="1685275"/>
                  </a:cubicBezTo>
                  <a:lnTo>
                    <a:pt x="5110565" y="2721769"/>
                  </a:lnTo>
                  <a:cubicBezTo>
                    <a:pt x="5259582" y="2979070"/>
                    <a:pt x="5259582" y="3399918"/>
                    <a:pt x="5110565" y="3657219"/>
                  </a:cubicBezTo>
                  <a:lnTo>
                    <a:pt x="4511371" y="4693714"/>
                  </a:lnTo>
                  <a:cubicBezTo>
                    <a:pt x="4363396" y="4951014"/>
                    <a:pt x="3998669" y="5161438"/>
                    <a:pt x="3701678" y="5161438"/>
                  </a:cubicBezTo>
                  <a:lnTo>
                    <a:pt x="2503290" y="5161438"/>
                  </a:lnTo>
                  <a:cubicBezTo>
                    <a:pt x="2206298" y="5161438"/>
                    <a:pt x="1841571" y="4951014"/>
                    <a:pt x="1693596" y="4693714"/>
                  </a:cubicBezTo>
                  <a:lnTo>
                    <a:pt x="1094402" y="3657219"/>
                  </a:lnTo>
                  <a:cubicBezTo>
                    <a:pt x="945385" y="3399918"/>
                    <a:pt x="945385" y="2979070"/>
                    <a:pt x="1094402" y="2721769"/>
                  </a:cubicBezTo>
                  <a:lnTo>
                    <a:pt x="1693596" y="1685275"/>
                  </a:lnTo>
                  <a:cubicBezTo>
                    <a:pt x="1841571" y="1427974"/>
                    <a:pt x="2206298" y="1217550"/>
                    <a:pt x="2503290" y="1217550"/>
                  </a:cubicBezTo>
                  <a:close/>
                  <a:moveTo>
                    <a:pt x="2087501" y="496691"/>
                  </a:moveTo>
                  <a:cubicBezTo>
                    <a:pt x="1790509" y="496691"/>
                    <a:pt x="1425783" y="707115"/>
                    <a:pt x="1276766" y="965458"/>
                  </a:cubicBezTo>
                  <a:lnTo>
                    <a:pt x="262825" y="2721769"/>
                  </a:lnTo>
                  <a:cubicBezTo>
                    <a:pt x="113808" y="2979070"/>
                    <a:pt x="113808" y="3399918"/>
                    <a:pt x="262825" y="3657219"/>
                  </a:cubicBezTo>
                  <a:lnTo>
                    <a:pt x="1276766" y="5413530"/>
                  </a:lnTo>
                  <a:cubicBezTo>
                    <a:pt x="1425783" y="5670831"/>
                    <a:pt x="1790509" y="5881256"/>
                    <a:pt x="2087501" y="5881256"/>
                  </a:cubicBezTo>
                  <a:lnTo>
                    <a:pt x="4117466" y="5881256"/>
                  </a:lnTo>
                  <a:cubicBezTo>
                    <a:pt x="4414458" y="5881256"/>
                    <a:pt x="4779184" y="5670831"/>
                    <a:pt x="4928202" y="5413530"/>
                  </a:cubicBezTo>
                  <a:lnTo>
                    <a:pt x="5942142" y="3657219"/>
                  </a:lnTo>
                  <a:cubicBezTo>
                    <a:pt x="6091159" y="3399918"/>
                    <a:pt x="6091159" y="2979070"/>
                    <a:pt x="5942142" y="2721769"/>
                  </a:cubicBezTo>
                  <a:lnTo>
                    <a:pt x="4928202" y="965458"/>
                  </a:lnTo>
                  <a:cubicBezTo>
                    <a:pt x="4779184" y="707115"/>
                    <a:pt x="4414458" y="496691"/>
                    <a:pt x="4117466" y="496691"/>
                  </a:cubicBezTo>
                  <a:close/>
                  <a:moveTo>
                    <a:pt x="0" y="0"/>
                  </a:moveTo>
                  <a:lnTo>
                    <a:pt x="6219862" y="0"/>
                  </a:lnTo>
                  <a:lnTo>
                    <a:pt x="6219862" y="6426925"/>
                  </a:lnTo>
                  <a:lnTo>
                    <a:pt x="0" y="642692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grpSp>
      <p:grpSp>
        <p:nvGrpSpPr>
          <p:cNvPr id="27" name="Group 26">
            <a:extLst>
              <a:ext uri="{FF2B5EF4-FFF2-40B4-BE49-F238E27FC236}">
                <a16:creationId xmlns:a16="http://schemas.microsoft.com/office/drawing/2014/main" id="{439CE4DC-68B9-DA4E-8513-417C15B5C542}"/>
              </a:ext>
            </a:extLst>
          </p:cNvPr>
          <p:cNvGrpSpPr/>
          <p:nvPr/>
        </p:nvGrpSpPr>
        <p:grpSpPr>
          <a:xfrm>
            <a:off x="7160241" y="1838180"/>
            <a:ext cx="3109931" cy="3213463"/>
            <a:chOff x="3840482" y="3683726"/>
            <a:chExt cx="6219862" cy="6426925"/>
          </a:xfrm>
        </p:grpSpPr>
        <p:sp>
          <p:nvSpPr>
            <p:cNvPr id="28" name="Freeform 1">
              <a:extLst>
                <a:ext uri="{FF2B5EF4-FFF2-40B4-BE49-F238E27FC236}">
                  <a16:creationId xmlns:a16="http://schemas.microsoft.com/office/drawing/2014/main" id="{44CEEFFD-A1C3-3D43-BFCC-547156113BF0}"/>
                </a:ext>
              </a:extLst>
            </p:cNvPr>
            <p:cNvSpPr>
              <a:spLocks noChangeArrowheads="1"/>
            </p:cNvSpPr>
            <p:nvPr/>
          </p:nvSpPr>
          <p:spPr bwMode="auto">
            <a:xfrm>
              <a:off x="3977446" y="4174386"/>
              <a:ext cx="5978393" cy="5385606"/>
            </a:xfrm>
            <a:custGeom>
              <a:avLst/>
              <a:gdLst>
                <a:gd name="T0" fmla="*/ 4220 w 5737"/>
                <a:gd name="T1" fmla="*/ 4029 h 5170"/>
                <a:gd name="T2" fmla="*/ 4220 w 5737"/>
                <a:gd name="T3" fmla="*/ 4029 h 5170"/>
                <a:gd name="T4" fmla="*/ 3443 w 5737"/>
                <a:gd name="T5" fmla="*/ 4478 h 5170"/>
                <a:gd name="T6" fmla="*/ 2293 w 5737"/>
                <a:gd name="T7" fmla="*/ 4478 h 5170"/>
                <a:gd name="T8" fmla="*/ 2293 w 5737"/>
                <a:gd name="T9" fmla="*/ 4478 h 5170"/>
                <a:gd name="T10" fmla="*/ 1516 w 5737"/>
                <a:gd name="T11" fmla="*/ 4029 h 5170"/>
                <a:gd name="T12" fmla="*/ 941 w 5737"/>
                <a:gd name="T13" fmla="*/ 3034 h 5170"/>
                <a:gd name="T14" fmla="*/ 941 w 5737"/>
                <a:gd name="T15" fmla="*/ 3034 h 5170"/>
                <a:gd name="T16" fmla="*/ 941 w 5737"/>
                <a:gd name="T17" fmla="*/ 2136 h 5170"/>
                <a:gd name="T18" fmla="*/ 1516 w 5737"/>
                <a:gd name="T19" fmla="*/ 1141 h 5170"/>
                <a:gd name="T20" fmla="*/ 1516 w 5737"/>
                <a:gd name="T21" fmla="*/ 1141 h 5170"/>
                <a:gd name="T22" fmla="*/ 2293 w 5737"/>
                <a:gd name="T23" fmla="*/ 692 h 5170"/>
                <a:gd name="T24" fmla="*/ 3443 w 5737"/>
                <a:gd name="T25" fmla="*/ 692 h 5170"/>
                <a:gd name="T26" fmla="*/ 3443 w 5737"/>
                <a:gd name="T27" fmla="*/ 692 h 5170"/>
                <a:gd name="T28" fmla="*/ 4220 w 5737"/>
                <a:gd name="T29" fmla="*/ 1141 h 5170"/>
                <a:gd name="T30" fmla="*/ 4795 w 5737"/>
                <a:gd name="T31" fmla="*/ 2136 h 5170"/>
                <a:gd name="T32" fmla="*/ 4795 w 5737"/>
                <a:gd name="T33" fmla="*/ 2136 h 5170"/>
                <a:gd name="T34" fmla="*/ 4795 w 5737"/>
                <a:gd name="T35" fmla="*/ 3034 h 5170"/>
                <a:gd name="T36" fmla="*/ 4220 w 5737"/>
                <a:gd name="T37" fmla="*/ 4029 h 5170"/>
                <a:gd name="T38" fmla="*/ 4620 w 5737"/>
                <a:gd name="T39" fmla="*/ 450 h 5170"/>
                <a:gd name="T40" fmla="*/ 4620 w 5737"/>
                <a:gd name="T41" fmla="*/ 450 h 5170"/>
                <a:gd name="T42" fmla="*/ 3842 w 5737"/>
                <a:gd name="T43" fmla="*/ 0 h 5170"/>
                <a:gd name="T44" fmla="*/ 1894 w 5737"/>
                <a:gd name="T45" fmla="*/ 0 h 5170"/>
                <a:gd name="T46" fmla="*/ 1894 w 5737"/>
                <a:gd name="T47" fmla="*/ 0 h 5170"/>
                <a:gd name="T48" fmla="*/ 1116 w 5737"/>
                <a:gd name="T49" fmla="*/ 450 h 5170"/>
                <a:gd name="T50" fmla="*/ 143 w 5737"/>
                <a:gd name="T51" fmla="*/ 2136 h 5170"/>
                <a:gd name="T52" fmla="*/ 143 w 5737"/>
                <a:gd name="T53" fmla="*/ 2136 h 5170"/>
                <a:gd name="T54" fmla="*/ 143 w 5737"/>
                <a:gd name="T55" fmla="*/ 3034 h 5170"/>
                <a:gd name="T56" fmla="*/ 1116 w 5737"/>
                <a:gd name="T57" fmla="*/ 4720 h 5170"/>
                <a:gd name="T58" fmla="*/ 1116 w 5737"/>
                <a:gd name="T59" fmla="*/ 4720 h 5170"/>
                <a:gd name="T60" fmla="*/ 1894 w 5737"/>
                <a:gd name="T61" fmla="*/ 5169 h 5170"/>
                <a:gd name="T62" fmla="*/ 3842 w 5737"/>
                <a:gd name="T63" fmla="*/ 5169 h 5170"/>
                <a:gd name="T64" fmla="*/ 3842 w 5737"/>
                <a:gd name="T65" fmla="*/ 5169 h 5170"/>
                <a:gd name="T66" fmla="*/ 4620 w 5737"/>
                <a:gd name="T67" fmla="*/ 4720 h 5170"/>
                <a:gd name="T68" fmla="*/ 5593 w 5737"/>
                <a:gd name="T69" fmla="*/ 3034 h 5170"/>
                <a:gd name="T70" fmla="*/ 5593 w 5737"/>
                <a:gd name="T71" fmla="*/ 3034 h 5170"/>
                <a:gd name="T72" fmla="*/ 5593 w 5737"/>
                <a:gd name="T73" fmla="*/ 2136 h 5170"/>
                <a:gd name="T74" fmla="*/ 4620 w 5737"/>
                <a:gd name="T75" fmla="*/ 450 h 5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737" h="5170">
                  <a:moveTo>
                    <a:pt x="4220" y="4029"/>
                  </a:moveTo>
                  <a:lnTo>
                    <a:pt x="4220" y="4029"/>
                  </a:lnTo>
                  <a:cubicBezTo>
                    <a:pt x="4078" y="4276"/>
                    <a:pt x="3728" y="4478"/>
                    <a:pt x="3443" y="4478"/>
                  </a:cubicBezTo>
                  <a:lnTo>
                    <a:pt x="2293" y="4478"/>
                  </a:lnTo>
                  <a:lnTo>
                    <a:pt x="2293" y="4478"/>
                  </a:lnTo>
                  <a:cubicBezTo>
                    <a:pt x="2008" y="4478"/>
                    <a:pt x="1658" y="4276"/>
                    <a:pt x="1516" y="4029"/>
                  </a:cubicBezTo>
                  <a:lnTo>
                    <a:pt x="941" y="3034"/>
                  </a:lnTo>
                  <a:lnTo>
                    <a:pt x="941" y="3034"/>
                  </a:lnTo>
                  <a:cubicBezTo>
                    <a:pt x="798" y="2787"/>
                    <a:pt x="798" y="2383"/>
                    <a:pt x="941" y="2136"/>
                  </a:cubicBezTo>
                  <a:lnTo>
                    <a:pt x="1516" y="1141"/>
                  </a:lnTo>
                  <a:lnTo>
                    <a:pt x="1516" y="1141"/>
                  </a:lnTo>
                  <a:cubicBezTo>
                    <a:pt x="1658" y="894"/>
                    <a:pt x="2008" y="692"/>
                    <a:pt x="2293" y="692"/>
                  </a:cubicBezTo>
                  <a:lnTo>
                    <a:pt x="3443" y="692"/>
                  </a:lnTo>
                  <a:lnTo>
                    <a:pt x="3443" y="692"/>
                  </a:lnTo>
                  <a:cubicBezTo>
                    <a:pt x="3728" y="692"/>
                    <a:pt x="4078" y="894"/>
                    <a:pt x="4220" y="1141"/>
                  </a:cubicBezTo>
                  <a:lnTo>
                    <a:pt x="4795" y="2136"/>
                  </a:lnTo>
                  <a:lnTo>
                    <a:pt x="4795" y="2136"/>
                  </a:lnTo>
                  <a:cubicBezTo>
                    <a:pt x="4938" y="2383"/>
                    <a:pt x="4938" y="2787"/>
                    <a:pt x="4795" y="3034"/>
                  </a:cubicBezTo>
                  <a:lnTo>
                    <a:pt x="4220" y="4029"/>
                  </a:lnTo>
                  <a:close/>
                  <a:moveTo>
                    <a:pt x="4620" y="450"/>
                  </a:moveTo>
                  <a:lnTo>
                    <a:pt x="4620" y="450"/>
                  </a:lnTo>
                  <a:cubicBezTo>
                    <a:pt x="4477" y="202"/>
                    <a:pt x="4127" y="0"/>
                    <a:pt x="3842" y="0"/>
                  </a:cubicBezTo>
                  <a:lnTo>
                    <a:pt x="1894" y="0"/>
                  </a:lnTo>
                  <a:lnTo>
                    <a:pt x="1894" y="0"/>
                  </a:lnTo>
                  <a:cubicBezTo>
                    <a:pt x="1609" y="0"/>
                    <a:pt x="1259" y="202"/>
                    <a:pt x="1116" y="450"/>
                  </a:cubicBezTo>
                  <a:lnTo>
                    <a:pt x="143" y="2136"/>
                  </a:lnTo>
                  <a:lnTo>
                    <a:pt x="143" y="2136"/>
                  </a:lnTo>
                  <a:cubicBezTo>
                    <a:pt x="0" y="2383"/>
                    <a:pt x="0" y="2787"/>
                    <a:pt x="143" y="3034"/>
                  </a:cubicBezTo>
                  <a:lnTo>
                    <a:pt x="1116" y="4720"/>
                  </a:lnTo>
                  <a:lnTo>
                    <a:pt x="1116" y="4720"/>
                  </a:lnTo>
                  <a:cubicBezTo>
                    <a:pt x="1259" y="4967"/>
                    <a:pt x="1609" y="5169"/>
                    <a:pt x="1894" y="5169"/>
                  </a:cubicBezTo>
                  <a:lnTo>
                    <a:pt x="3842" y="5169"/>
                  </a:lnTo>
                  <a:lnTo>
                    <a:pt x="3842" y="5169"/>
                  </a:lnTo>
                  <a:cubicBezTo>
                    <a:pt x="4127" y="5169"/>
                    <a:pt x="4477" y="4967"/>
                    <a:pt x="4620" y="4720"/>
                  </a:cubicBezTo>
                  <a:lnTo>
                    <a:pt x="5593" y="3034"/>
                  </a:lnTo>
                  <a:lnTo>
                    <a:pt x="5593" y="3034"/>
                  </a:lnTo>
                  <a:cubicBezTo>
                    <a:pt x="5736" y="2787"/>
                    <a:pt x="5736" y="2383"/>
                    <a:pt x="5593" y="2136"/>
                  </a:cubicBezTo>
                  <a:lnTo>
                    <a:pt x="4620" y="450"/>
                  </a:lnTo>
                  <a:close/>
                </a:path>
              </a:pathLst>
            </a:custGeom>
            <a:solidFill>
              <a:schemeClr val="bg1">
                <a:lumMod val="9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dirty="0">
                <a:latin typeface="Lato Light" panose="020F0502020204030203" pitchFamily="34" charset="0"/>
              </a:endParaRPr>
            </a:p>
          </p:txBody>
        </p:sp>
        <p:sp>
          <p:nvSpPr>
            <p:cNvPr id="29" name="Pie 28">
              <a:extLst>
                <a:ext uri="{FF2B5EF4-FFF2-40B4-BE49-F238E27FC236}">
                  <a16:creationId xmlns:a16="http://schemas.microsoft.com/office/drawing/2014/main" id="{79DF6C7F-8EDF-CF42-BD1E-297757E2714D}"/>
                </a:ext>
              </a:extLst>
            </p:cNvPr>
            <p:cNvSpPr/>
            <p:nvPr/>
          </p:nvSpPr>
          <p:spPr>
            <a:xfrm>
              <a:off x="3977446" y="3788229"/>
              <a:ext cx="5978394" cy="6139541"/>
            </a:xfrm>
            <a:prstGeom prst="pie">
              <a:avLst>
                <a:gd name="adj1" fmla="val 5376319"/>
                <a:gd name="adj2" fmla="val 1616629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Lato Light" panose="020F0502020204030203" pitchFamily="34" charset="0"/>
              </a:endParaRPr>
            </a:p>
          </p:txBody>
        </p:sp>
        <p:sp useBgFill="1">
          <p:nvSpPr>
            <p:cNvPr id="30" name="Freeform 29">
              <a:extLst>
                <a:ext uri="{FF2B5EF4-FFF2-40B4-BE49-F238E27FC236}">
                  <a16:creationId xmlns:a16="http://schemas.microsoft.com/office/drawing/2014/main" id="{9EDD58A3-FB50-DB41-B46A-6702ADE8E168}"/>
                </a:ext>
              </a:extLst>
            </p:cNvPr>
            <p:cNvSpPr/>
            <p:nvPr/>
          </p:nvSpPr>
          <p:spPr>
            <a:xfrm>
              <a:off x="3840482" y="3683726"/>
              <a:ext cx="6219862" cy="6426925"/>
            </a:xfrm>
            <a:custGeom>
              <a:avLst/>
              <a:gdLst>
                <a:gd name="connsiteX0" fmla="*/ 2503290 w 6219862"/>
                <a:gd name="connsiteY0" fmla="*/ 1217550 h 6426925"/>
                <a:gd name="connsiteX1" fmla="*/ 3701678 w 6219862"/>
                <a:gd name="connsiteY1" fmla="*/ 1217550 h 6426925"/>
                <a:gd name="connsiteX2" fmla="*/ 4511371 w 6219862"/>
                <a:gd name="connsiteY2" fmla="*/ 1685275 h 6426925"/>
                <a:gd name="connsiteX3" fmla="*/ 5110565 w 6219862"/>
                <a:gd name="connsiteY3" fmla="*/ 2721769 h 6426925"/>
                <a:gd name="connsiteX4" fmla="*/ 5110565 w 6219862"/>
                <a:gd name="connsiteY4" fmla="*/ 3657219 h 6426925"/>
                <a:gd name="connsiteX5" fmla="*/ 4511371 w 6219862"/>
                <a:gd name="connsiteY5" fmla="*/ 4693714 h 6426925"/>
                <a:gd name="connsiteX6" fmla="*/ 3701678 w 6219862"/>
                <a:gd name="connsiteY6" fmla="*/ 5161438 h 6426925"/>
                <a:gd name="connsiteX7" fmla="*/ 2503290 w 6219862"/>
                <a:gd name="connsiteY7" fmla="*/ 5161438 h 6426925"/>
                <a:gd name="connsiteX8" fmla="*/ 1693596 w 6219862"/>
                <a:gd name="connsiteY8" fmla="*/ 4693714 h 6426925"/>
                <a:gd name="connsiteX9" fmla="*/ 1094402 w 6219862"/>
                <a:gd name="connsiteY9" fmla="*/ 3657219 h 6426925"/>
                <a:gd name="connsiteX10" fmla="*/ 1094402 w 6219862"/>
                <a:gd name="connsiteY10" fmla="*/ 2721769 h 6426925"/>
                <a:gd name="connsiteX11" fmla="*/ 1693596 w 6219862"/>
                <a:gd name="connsiteY11" fmla="*/ 1685275 h 6426925"/>
                <a:gd name="connsiteX12" fmla="*/ 2503290 w 6219862"/>
                <a:gd name="connsiteY12" fmla="*/ 1217550 h 6426925"/>
                <a:gd name="connsiteX13" fmla="*/ 2087501 w 6219862"/>
                <a:gd name="connsiteY13" fmla="*/ 496691 h 6426925"/>
                <a:gd name="connsiteX14" fmla="*/ 1276766 w 6219862"/>
                <a:gd name="connsiteY14" fmla="*/ 965458 h 6426925"/>
                <a:gd name="connsiteX15" fmla="*/ 262825 w 6219862"/>
                <a:gd name="connsiteY15" fmla="*/ 2721769 h 6426925"/>
                <a:gd name="connsiteX16" fmla="*/ 262825 w 6219862"/>
                <a:gd name="connsiteY16" fmla="*/ 3657219 h 6426925"/>
                <a:gd name="connsiteX17" fmla="*/ 1276766 w 6219862"/>
                <a:gd name="connsiteY17" fmla="*/ 5413530 h 6426925"/>
                <a:gd name="connsiteX18" fmla="*/ 2087501 w 6219862"/>
                <a:gd name="connsiteY18" fmla="*/ 5881256 h 6426925"/>
                <a:gd name="connsiteX19" fmla="*/ 4117466 w 6219862"/>
                <a:gd name="connsiteY19" fmla="*/ 5881256 h 6426925"/>
                <a:gd name="connsiteX20" fmla="*/ 4928202 w 6219862"/>
                <a:gd name="connsiteY20" fmla="*/ 5413530 h 6426925"/>
                <a:gd name="connsiteX21" fmla="*/ 5942142 w 6219862"/>
                <a:gd name="connsiteY21" fmla="*/ 3657219 h 6426925"/>
                <a:gd name="connsiteX22" fmla="*/ 5942142 w 6219862"/>
                <a:gd name="connsiteY22" fmla="*/ 2721769 h 6426925"/>
                <a:gd name="connsiteX23" fmla="*/ 4928202 w 6219862"/>
                <a:gd name="connsiteY23" fmla="*/ 965458 h 6426925"/>
                <a:gd name="connsiteX24" fmla="*/ 4117466 w 6219862"/>
                <a:gd name="connsiteY24" fmla="*/ 496691 h 6426925"/>
                <a:gd name="connsiteX25" fmla="*/ 0 w 6219862"/>
                <a:gd name="connsiteY25" fmla="*/ 0 h 6426925"/>
                <a:gd name="connsiteX26" fmla="*/ 6219862 w 6219862"/>
                <a:gd name="connsiteY26" fmla="*/ 0 h 6426925"/>
                <a:gd name="connsiteX27" fmla="*/ 6219862 w 6219862"/>
                <a:gd name="connsiteY27" fmla="*/ 6426925 h 6426925"/>
                <a:gd name="connsiteX28" fmla="*/ 0 w 6219862"/>
                <a:gd name="connsiteY28" fmla="*/ 6426925 h 6426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219862" h="6426925">
                  <a:moveTo>
                    <a:pt x="2503290" y="1217550"/>
                  </a:moveTo>
                  <a:lnTo>
                    <a:pt x="3701678" y="1217550"/>
                  </a:lnTo>
                  <a:cubicBezTo>
                    <a:pt x="3998669" y="1217550"/>
                    <a:pt x="4363396" y="1427974"/>
                    <a:pt x="4511371" y="1685275"/>
                  </a:cubicBezTo>
                  <a:lnTo>
                    <a:pt x="5110565" y="2721769"/>
                  </a:lnTo>
                  <a:cubicBezTo>
                    <a:pt x="5259582" y="2979070"/>
                    <a:pt x="5259582" y="3399918"/>
                    <a:pt x="5110565" y="3657219"/>
                  </a:cubicBezTo>
                  <a:lnTo>
                    <a:pt x="4511371" y="4693714"/>
                  </a:lnTo>
                  <a:cubicBezTo>
                    <a:pt x="4363396" y="4951014"/>
                    <a:pt x="3998669" y="5161438"/>
                    <a:pt x="3701678" y="5161438"/>
                  </a:cubicBezTo>
                  <a:lnTo>
                    <a:pt x="2503290" y="5161438"/>
                  </a:lnTo>
                  <a:cubicBezTo>
                    <a:pt x="2206298" y="5161438"/>
                    <a:pt x="1841571" y="4951014"/>
                    <a:pt x="1693596" y="4693714"/>
                  </a:cubicBezTo>
                  <a:lnTo>
                    <a:pt x="1094402" y="3657219"/>
                  </a:lnTo>
                  <a:cubicBezTo>
                    <a:pt x="945385" y="3399918"/>
                    <a:pt x="945385" y="2979070"/>
                    <a:pt x="1094402" y="2721769"/>
                  </a:cubicBezTo>
                  <a:lnTo>
                    <a:pt x="1693596" y="1685275"/>
                  </a:lnTo>
                  <a:cubicBezTo>
                    <a:pt x="1841571" y="1427974"/>
                    <a:pt x="2206298" y="1217550"/>
                    <a:pt x="2503290" y="1217550"/>
                  </a:cubicBezTo>
                  <a:close/>
                  <a:moveTo>
                    <a:pt x="2087501" y="496691"/>
                  </a:moveTo>
                  <a:cubicBezTo>
                    <a:pt x="1790509" y="496691"/>
                    <a:pt x="1425783" y="707115"/>
                    <a:pt x="1276766" y="965458"/>
                  </a:cubicBezTo>
                  <a:lnTo>
                    <a:pt x="262825" y="2721769"/>
                  </a:lnTo>
                  <a:cubicBezTo>
                    <a:pt x="113808" y="2979070"/>
                    <a:pt x="113808" y="3399918"/>
                    <a:pt x="262825" y="3657219"/>
                  </a:cubicBezTo>
                  <a:lnTo>
                    <a:pt x="1276766" y="5413530"/>
                  </a:lnTo>
                  <a:cubicBezTo>
                    <a:pt x="1425783" y="5670831"/>
                    <a:pt x="1790509" y="5881256"/>
                    <a:pt x="2087501" y="5881256"/>
                  </a:cubicBezTo>
                  <a:lnTo>
                    <a:pt x="4117466" y="5881256"/>
                  </a:lnTo>
                  <a:cubicBezTo>
                    <a:pt x="4414458" y="5881256"/>
                    <a:pt x="4779184" y="5670831"/>
                    <a:pt x="4928202" y="5413530"/>
                  </a:cubicBezTo>
                  <a:lnTo>
                    <a:pt x="5942142" y="3657219"/>
                  </a:lnTo>
                  <a:cubicBezTo>
                    <a:pt x="6091159" y="3399918"/>
                    <a:pt x="6091159" y="2979070"/>
                    <a:pt x="5942142" y="2721769"/>
                  </a:cubicBezTo>
                  <a:lnTo>
                    <a:pt x="4928202" y="965458"/>
                  </a:lnTo>
                  <a:cubicBezTo>
                    <a:pt x="4779184" y="707115"/>
                    <a:pt x="4414458" y="496691"/>
                    <a:pt x="4117466" y="496691"/>
                  </a:cubicBezTo>
                  <a:close/>
                  <a:moveTo>
                    <a:pt x="0" y="0"/>
                  </a:moveTo>
                  <a:lnTo>
                    <a:pt x="6219862" y="0"/>
                  </a:lnTo>
                  <a:lnTo>
                    <a:pt x="6219862" y="6426925"/>
                  </a:lnTo>
                  <a:lnTo>
                    <a:pt x="0" y="6426925"/>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grpSp>
      <p:sp>
        <p:nvSpPr>
          <p:cNvPr id="31" name="Freeform 826">
            <a:extLst>
              <a:ext uri="{FF2B5EF4-FFF2-40B4-BE49-F238E27FC236}">
                <a16:creationId xmlns:a16="http://schemas.microsoft.com/office/drawing/2014/main" id="{8FA9BF56-F355-9B4C-866F-ED2CF875F296}"/>
              </a:ext>
            </a:extLst>
          </p:cNvPr>
          <p:cNvSpPr>
            <a:spLocks noChangeArrowheads="1"/>
          </p:cNvSpPr>
          <p:nvPr/>
        </p:nvSpPr>
        <p:spPr bwMode="auto">
          <a:xfrm>
            <a:off x="3190011" y="2769300"/>
            <a:ext cx="573567" cy="675611"/>
          </a:xfrm>
          <a:custGeom>
            <a:avLst/>
            <a:gdLst/>
            <a:ahLst/>
            <a:cxnLst/>
            <a:rect l="0" t="0" r="r" b="b"/>
            <a:pathLst>
              <a:path w="258404" h="304080">
                <a:moveTo>
                  <a:pt x="249060" y="272127"/>
                </a:moveTo>
                <a:cubicBezTo>
                  <a:pt x="237559" y="274281"/>
                  <a:pt x="228215" y="283257"/>
                  <a:pt x="226418" y="295105"/>
                </a:cubicBezTo>
                <a:lnTo>
                  <a:pt x="249060" y="295105"/>
                </a:lnTo>
                <a:lnTo>
                  <a:pt x="249060" y="272127"/>
                </a:lnTo>
                <a:close/>
                <a:moveTo>
                  <a:pt x="9344" y="272127"/>
                </a:moveTo>
                <a:lnTo>
                  <a:pt x="9344" y="295105"/>
                </a:lnTo>
                <a:lnTo>
                  <a:pt x="31986" y="295105"/>
                </a:lnTo>
                <a:cubicBezTo>
                  <a:pt x="30189" y="283257"/>
                  <a:pt x="20845" y="274281"/>
                  <a:pt x="9344" y="272127"/>
                </a:cubicBezTo>
                <a:close/>
                <a:moveTo>
                  <a:pt x="193218" y="234445"/>
                </a:moveTo>
                <a:cubicBezTo>
                  <a:pt x="188212" y="234445"/>
                  <a:pt x="183921" y="238775"/>
                  <a:pt x="183921" y="243826"/>
                </a:cubicBezTo>
                <a:lnTo>
                  <a:pt x="183921" y="245991"/>
                </a:lnTo>
                <a:cubicBezTo>
                  <a:pt x="183921" y="251403"/>
                  <a:pt x="188212" y="255371"/>
                  <a:pt x="193218" y="255371"/>
                </a:cubicBezTo>
                <a:lnTo>
                  <a:pt x="195363" y="255371"/>
                </a:lnTo>
                <a:cubicBezTo>
                  <a:pt x="200369" y="255371"/>
                  <a:pt x="204659" y="251403"/>
                  <a:pt x="204659" y="245991"/>
                </a:cubicBezTo>
                <a:lnTo>
                  <a:pt x="204659" y="243826"/>
                </a:lnTo>
                <a:cubicBezTo>
                  <a:pt x="204659" y="238775"/>
                  <a:pt x="200369" y="234445"/>
                  <a:pt x="195363" y="234445"/>
                </a:cubicBezTo>
                <a:lnTo>
                  <a:pt x="193218" y="234445"/>
                </a:lnTo>
                <a:close/>
                <a:moveTo>
                  <a:pt x="64438" y="234445"/>
                </a:moveTo>
                <a:cubicBezTo>
                  <a:pt x="59387" y="234445"/>
                  <a:pt x="55419" y="238775"/>
                  <a:pt x="55419" y="243826"/>
                </a:cubicBezTo>
                <a:lnTo>
                  <a:pt x="55419" y="245991"/>
                </a:lnTo>
                <a:cubicBezTo>
                  <a:pt x="55419" y="251403"/>
                  <a:pt x="59387" y="255371"/>
                  <a:pt x="64438" y="255371"/>
                </a:cubicBezTo>
                <a:lnTo>
                  <a:pt x="66964" y="255371"/>
                </a:lnTo>
                <a:cubicBezTo>
                  <a:pt x="72015" y="255371"/>
                  <a:pt x="75984" y="251403"/>
                  <a:pt x="75984" y="245991"/>
                </a:cubicBezTo>
                <a:lnTo>
                  <a:pt x="75984" y="243826"/>
                </a:lnTo>
                <a:cubicBezTo>
                  <a:pt x="75984" y="238775"/>
                  <a:pt x="72015" y="234445"/>
                  <a:pt x="66964" y="234445"/>
                </a:cubicBezTo>
                <a:lnTo>
                  <a:pt x="64438" y="234445"/>
                </a:lnTo>
                <a:close/>
                <a:moveTo>
                  <a:pt x="193218" y="225064"/>
                </a:moveTo>
                <a:lnTo>
                  <a:pt x="195363" y="225064"/>
                </a:lnTo>
                <a:cubicBezTo>
                  <a:pt x="205374" y="225064"/>
                  <a:pt x="213956" y="233363"/>
                  <a:pt x="213956" y="243826"/>
                </a:cubicBezTo>
                <a:lnTo>
                  <a:pt x="213956" y="245991"/>
                </a:lnTo>
                <a:cubicBezTo>
                  <a:pt x="213956" y="256454"/>
                  <a:pt x="205374" y="264391"/>
                  <a:pt x="195363" y="264391"/>
                </a:cubicBezTo>
                <a:lnTo>
                  <a:pt x="193218" y="264391"/>
                </a:lnTo>
                <a:cubicBezTo>
                  <a:pt x="182849" y="264391"/>
                  <a:pt x="174625" y="256454"/>
                  <a:pt x="174625" y="245991"/>
                </a:cubicBezTo>
                <a:lnTo>
                  <a:pt x="174625" y="243826"/>
                </a:lnTo>
                <a:cubicBezTo>
                  <a:pt x="174625" y="233363"/>
                  <a:pt x="182849" y="225064"/>
                  <a:pt x="193218" y="225064"/>
                </a:cubicBezTo>
                <a:close/>
                <a:moveTo>
                  <a:pt x="64438" y="225064"/>
                </a:moveTo>
                <a:lnTo>
                  <a:pt x="66964" y="225064"/>
                </a:lnTo>
                <a:cubicBezTo>
                  <a:pt x="77066" y="225064"/>
                  <a:pt x="85364" y="233363"/>
                  <a:pt x="85364" y="243826"/>
                </a:cubicBezTo>
                <a:lnTo>
                  <a:pt x="85364" y="245991"/>
                </a:lnTo>
                <a:cubicBezTo>
                  <a:pt x="85364" y="256454"/>
                  <a:pt x="77066" y="264391"/>
                  <a:pt x="66964" y="264391"/>
                </a:cubicBezTo>
                <a:lnTo>
                  <a:pt x="64438" y="264391"/>
                </a:lnTo>
                <a:cubicBezTo>
                  <a:pt x="54336" y="264391"/>
                  <a:pt x="46038" y="256454"/>
                  <a:pt x="46038" y="245991"/>
                </a:cubicBezTo>
                <a:lnTo>
                  <a:pt x="46038" y="243826"/>
                </a:lnTo>
                <a:cubicBezTo>
                  <a:pt x="46038" y="233363"/>
                  <a:pt x="54336" y="225064"/>
                  <a:pt x="64438" y="225064"/>
                </a:cubicBezTo>
                <a:close/>
                <a:moveTo>
                  <a:pt x="129996" y="202839"/>
                </a:moveTo>
                <a:cubicBezTo>
                  <a:pt x="132867" y="202839"/>
                  <a:pt x="134662" y="205015"/>
                  <a:pt x="134662" y="207554"/>
                </a:cubicBezTo>
                <a:lnTo>
                  <a:pt x="134662" y="211543"/>
                </a:lnTo>
                <a:cubicBezTo>
                  <a:pt x="143994" y="213356"/>
                  <a:pt x="150454" y="221335"/>
                  <a:pt x="150454" y="230402"/>
                </a:cubicBezTo>
                <a:cubicBezTo>
                  <a:pt x="150454" y="232940"/>
                  <a:pt x="148660" y="234754"/>
                  <a:pt x="145788" y="234754"/>
                </a:cubicBezTo>
                <a:cubicBezTo>
                  <a:pt x="143635" y="234754"/>
                  <a:pt x="141481" y="232940"/>
                  <a:pt x="141481" y="230402"/>
                </a:cubicBezTo>
                <a:cubicBezTo>
                  <a:pt x="141481" y="224962"/>
                  <a:pt x="136457" y="220247"/>
                  <a:pt x="129996" y="220247"/>
                </a:cubicBezTo>
                <a:cubicBezTo>
                  <a:pt x="123895" y="220247"/>
                  <a:pt x="118870" y="224962"/>
                  <a:pt x="118870" y="230402"/>
                </a:cubicBezTo>
                <a:cubicBezTo>
                  <a:pt x="118870" y="236930"/>
                  <a:pt x="122459" y="240194"/>
                  <a:pt x="129996" y="240194"/>
                </a:cubicBezTo>
                <a:cubicBezTo>
                  <a:pt x="145429" y="240194"/>
                  <a:pt x="150454" y="249986"/>
                  <a:pt x="150454" y="259777"/>
                </a:cubicBezTo>
                <a:cubicBezTo>
                  <a:pt x="150454" y="268844"/>
                  <a:pt x="143994" y="276097"/>
                  <a:pt x="134662" y="278273"/>
                </a:cubicBezTo>
                <a:lnTo>
                  <a:pt x="134662" y="282263"/>
                </a:lnTo>
                <a:cubicBezTo>
                  <a:pt x="134662" y="284801"/>
                  <a:pt x="132867" y="286615"/>
                  <a:pt x="129996" y="286615"/>
                </a:cubicBezTo>
                <a:cubicBezTo>
                  <a:pt x="127484" y="286615"/>
                  <a:pt x="125689" y="284801"/>
                  <a:pt x="125689" y="282263"/>
                </a:cubicBezTo>
                <a:lnTo>
                  <a:pt x="125689" y="278273"/>
                </a:lnTo>
                <a:cubicBezTo>
                  <a:pt x="116357" y="276097"/>
                  <a:pt x="109538" y="268844"/>
                  <a:pt x="109538" y="259777"/>
                </a:cubicBezTo>
                <a:cubicBezTo>
                  <a:pt x="109538" y="256876"/>
                  <a:pt x="111692" y="255063"/>
                  <a:pt x="114204" y="255063"/>
                </a:cubicBezTo>
                <a:cubicBezTo>
                  <a:pt x="116716" y="255063"/>
                  <a:pt x="118870" y="256876"/>
                  <a:pt x="118870" y="259777"/>
                </a:cubicBezTo>
                <a:cubicBezTo>
                  <a:pt x="118870" y="264855"/>
                  <a:pt x="123895" y="269207"/>
                  <a:pt x="129996" y="269207"/>
                </a:cubicBezTo>
                <a:cubicBezTo>
                  <a:pt x="136457" y="269207"/>
                  <a:pt x="141481" y="264855"/>
                  <a:pt x="141481" y="259777"/>
                </a:cubicBezTo>
                <a:cubicBezTo>
                  <a:pt x="141481" y="252887"/>
                  <a:pt x="137533" y="249623"/>
                  <a:pt x="129996" y="249623"/>
                </a:cubicBezTo>
                <a:cubicBezTo>
                  <a:pt x="114922" y="249623"/>
                  <a:pt x="109538" y="239468"/>
                  <a:pt x="109538" y="230402"/>
                </a:cubicBezTo>
                <a:cubicBezTo>
                  <a:pt x="109538" y="221335"/>
                  <a:pt x="116357" y="213356"/>
                  <a:pt x="125689" y="211543"/>
                </a:cubicBezTo>
                <a:lnTo>
                  <a:pt x="125689" y="207554"/>
                </a:lnTo>
                <a:cubicBezTo>
                  <a:pt x="125689" y="205015"/>
                  <a:pt x="127484" y="202839"/>
                  <a:pt x="129996" y="202839"/>
                </a:cubicBezTo>
                <a:close/>
                <a:moveTo>
                  <a:pt x="226418" y="193500"/>
                </a:moveTo>
                <a:cubicBezTo>
                  <a:pt x="228215" y="204989"/>
                  <a:pt x="237559" y="214324"/>
                  <a:pt x="249060" y="216119"/>
                </a:cubicBezTo>
                <a:lnTo>
                  <a:pt x="249060" y="193500"/>
                </a:lnTo>
                <a:lnTo>
                  <a:pt x="226418" y="193500"/>
                </a:lnTo>
                <a:close/>
                <a:moveTo>
                  <a:pt x="41330" y="193500"/>
                </a:moveTo>
                <a:cubicBezTo>
                  <a:pt x="39174" y="210015"/>
                  <a:pt x="25876" y="223299"/>
                  <a:pt x="9344" y="225454"/>
                </a:cubicBezTo>
                <a:lnTo>
                  <a:pt x="9344" y="262792"/>
                </a:lnTo>
                <a:cubicBezTo>
                  <a:pt x="25876" y="264946"/>
                  <a:pt x="39174" y="278230"/>
                  <a:pt x="41330" y="295105"/>
                </a:cubicBezTo>
                <a:lnTo>
                  <a:pt x="217074" y="295105"/>
                </a:lnTo>
                <a:cubicBezTo>
                  <a:pt x="219230" y="278230"/>
                  <a:pt x="232527" y="264946"/>
                  <a:pt x="249060" y="262792"/>
                </a:cubicBezTo>
                <a:lnTo>
                  <a:pt x="249060" y="225454"/>
                </a:lnTo>
                <a:cubicBezTo>
                  <a:pt x="232527" y="223299"/>
                  <a:pt x="219230" y="210015"/>
                  <a:pt x="217074" y="193500"/>
                </a:cubicBezTo>
                <a:lnTo>
                  <a:pt x="41330" y="193500"/>
                </a:lnTo>
                <a:close/>
                <a:moveTo>
                  <a:pt x="9344" y="193500"/>
                </a:moveTo>
                <a:lnTo>
                  <a:pt x="9344" y="216119"/>
                </a:lnTo>
                <a:cubicBezTo>
                  <a:pt x="20845" y="214324"/>
                  <a:pt x="30189" y="204989"/>
                  <a:pt x="31986" y="193500"/>
                </a:cubicBezTo>
                <a:lnTo>
                  <a:pt x="9344" y="193500"/>
                </a:lnTo>
                <a:close/>
                <a:moveTo>
                  <a:pt x="202698" y="52762"/>
                </a:moveTo>
                <a:cubicBezTo>
                  <a:pt x="195151" y="62097"/>
                  <a:pt x="176462" y="86152"/>
                  <a:pt x="180415" y="107334"/>
                </a:cubicBezTo>
                <a:cubicBezTo>
                  <a:pt x="182212" y="116669"/>
                  <a:pt x="187963" y="124208"/>
                  <a:pt x="198385" y="130312"/>
                </a:cubicBezTo>
                <a:lnTo>
                  <a:pt x="198385" y="87588"/>
                </a:lnTo>
                <a:cubicBezTo>
                  <a:pt x="198385" y="84715"/>
                  <a:pt x="200182" y="82920"/>
                  <a:pt x="202698" y="82920"/>
                </a:cubicBezTo>
                <a:cubicBezTo>
                  <a:pt x="205573" y="82920"/>
                  <a:pt x="207370" y="84715"/>
                  <a:pt x="207370" y="87588"/>
                </a:cubicBezTo>
                <a:lnTo>
                  <a:pt x="207370" y="130312"/>
                </a:lnTo>
                <a:cubicBezTo>
                  <a:pt x="217792" y="124208"/>
                  <a:pt x="223902" y="116669"/>
                  <a:pt x="225340" y="107334"/>
                </a:cubicBezTo>
                <a:cubicBezTo>
                  <a:pt x="229293" y="86152"/>
                  <a:pt x="210604" y="62097"/>
                  <a:pt x="202698" y="52762"/>
                </a:cubicBezTo>
                <a:close/>
                <a:moveTo>
                  <a:pt x="199823" y="42709"/>
                </a:moveTo>
                <a:cubicBezTo>
                  <a:pt x="201260" y="40914"/>
                  <a:pt x="204495" y="40914"/>
                  <a:pt x="206292" y="42709"/>
                </a:cubicBezTo>
                <a:cubicBezTo>
                  <a:pt x="207729" y="44145"/>
                  <a:pt x="240075" y="77535"/>
                  <a:pt x="234684" y="109129"/>
                </a:cubicBezTo>
                <a:cubicBezTo>
                  <a:pt x="232168" y="122413"/>
                  <a:pt x="222824" y="133184"/>
                  <a:pt x="207370" y="141082"/>
                </a:cubicBezTo>
                <a:lnTo>
                  <a:pt x="207370" y="148622"/>
                </a:lnTo>
                <a:cubicBezTo>
                  <a:pt x="207370" y="159034"/>
                  <a:pt x="199104" y="167291"/>
                  <a:pt x="189041" y="167291"/>
                </a:cubicBezTo>
                <a:lnTo>
                  <a:pt x="143039" y="167291"/>
                </a:lnTo>
                <a:cubicBezTo>
                  <a:pt x="137648" y="167291"/>
                  <a:pt x="133694" y="171241"/>
                  <a:pt x="133694" y="176267"/>
                </a:cubicBezTo>
                <a:lnTo>
                  <a:pt x="133694" y="184166"/>
                </a:lnTo>
                <a:lnTo>
                  <a:pt x="249060" y="184166"/>
                </a:lnTo>
                <a:cubicBezTo>
                  <a:pt x="254091" y="184166"/>
                  <a:pt x="258404" y="188474"/>
                  <a:pt x="258404" y="193500"/>
                </a:cubicBezTo>
                <a:lnTo>
                  <a:pt x="258404" y="295105"/>
                </a:lnTo>
                <a:cubicBezTo>
                  <a:pt x="258404" y="299772"/>
                  <a:pt x="254091" y="304080"/>
                  <a:pt x="249060" y="304080"/>
                </a:cubicBezTo>
                <a:lnTo>
                  <a:pt x="9344" y="304080"/>
                </a:lnTo>
                <a:cubicBezTo>
                  <a:pt x="3953" y="304080"/>
                  <a:pt x="0" y="299772"/>
                  <a:pt x="0" y="295105"/>
                </a:cubicBezTo>
                <a:lnTo>
                  <a:pt x="0" y="193500"/>
                </a:lnTo>
                <a:cubicBezTo>
                  <a:pt x="0" y="188474"/>
                  <a:pt x="3953" y="184166"/>
                  <a:pt x="9344" y="184166"/>
                </a:cubicBezTo>
                <a:lnTo>
                  <a:pt x="124710" y="184166"/>
                </a:lnTo>
                <a:lnTo>
                  <a:pt x="124710" y="176267"/>
                </a:lnTo>
                <a:cubicBezTo>
                  <a:pt x="124710" y="166214"/>
                  <a:pt x="132616" y="157957"/>
                  <a:pt x="143039" y="157957"/>
                </a:cubicBezTo>
                <a:lnTo>
                  <a:pt x="189041" y="157957"/>
                </a:lnTo>
                <a:cubicBezTo>
                  <a:pt x="194072" y="157957"/>
                  <a:pt x="198385" y="154007"/>
                  <a:pt x="198385" y="148622"/>
                </a:cubicBezTo>
                <a:lnTo>
                  <a:pt x="198385" y="141082"/>
                </a:lnTo>
                <a:cubicBezTo>
                  <a:pt x="182931" y="133184"/>
                  <a:pt x="173587" y="122413"/>
                  <a:pt x="171431" y="109129"/>
                </a:cubicBezTo>
                <a:cubicBezTo>
                  <a:pt x="165680" y="77535"/>
                  <a:pt x="198385" y="44145"/>
                  <a:pt x="199823" y="42709"/>
                </a:cubicBezTo>
                <a:close/>
                <a:moveTo>
                  <a:pt x="46644" y="25852"/>
                </a:moveTo>
                <a:cubicBezTo>
                  <a:pt x="38716" y="34885"/>
                  <a:pt x="20337" y="59457"/>
                  <a:pt x="24301" y="80777"/>
                </a:cubicBezTo>
                <a:cubicBezTo>
                  <a:pt x="25742" y="90172"/>
                  <a:pt x="31869" y="97760"/>
                  <a:pt x="42320" y="103903"/>
                </a:cubicBezTo>
                <a:lnTo>
                  <a:pt x="42320" y="60902"/>
                </a:lnTo>
                <a:cubicBezTo>
                  <a:pt x="42320" y="58373"/>
                  <a:pt x="44122" y="56205"/>
                  <a:pt x="46644" y="56205"/>
                </a:cubicBezTo>
                <a:cubicBezTo>
                  <a:pt x="49167" y="56205"/>
                  <a:pt x="51329" y="58373"/>
                  <a:pt x="51329" y="60902"/>
                </a:cubicBezTo>
                <a:lnTo>
                  <a:pt x="51329" y="103903"/>
                </a:lnTo>
                <a:cubicBezTo>
                  <a:pt x="61781" y="97760"/>
                  <a:pt x="67547" y="90172"/>
                  <a:pt x="69349" y="80777"/>
                </a:cubicBezTo>
                <a:cubicBezTo>
                  <a:pt x="73313" y="59457"/>
                  <a:pt x="54573" y="34885"/>
                  <a:pt x="46644" y="25852"/>
                </a:cubicBezTo>
                <a:close/>
                <a:moveTo>
                  <a:pt x="43401" y="15734"/>
                </a:moveTo>
                <a:cubicBezTo>
                  <a:pt x="45203" y="13927"/>
                  <a:pt x="48446" y="13927"/>
                  <a:pt x="49888" y="15734"/>
                </a:cubicBezTo>
                <a:cubicBezTo>
                  <a:pt x="51690" y="17179"/>
                  <a:pt x="84124" y="51146"/>
                  <a:pt x="78358" y="82222"/>
                </a:cubicBezTo>
                <a:cubicBezTo>
                  <a:pt x="76196" y="95953"/>
                  <a:pt x="66826" y="106794"/>
                  <a:pt x="51329" y="114743"/>
                </a:cubicBezTo>
                <a:lnTo>
                  <a:pt x="51329" y="122332"/>
                </a:lnTo>
                <a:cubicBezTo>
                  <a:pt x="51329" y="127390"/>
                  <a:pt x="55654" y="131727"/>
                  <a:pt x="60699" y="131727"/>
                </a:cubicBezTo>
                <a:lnTo>
                  <a:pt x="116198" y="131727"/>
                </a:lnTo>
                <a:cubicBezTo>
                  <a:pt x="126289" y="131727"/>
                  <a:pt x="134578" y="140038"/>
                  <a:pt x="134578" y="150155"/>
                </a:cubicBezTo>
                <a:cubicBezTo>
                  <a:pt x="134578" y="152685"/>
                  <a:pt x="132776" y="154853"/>
                  <a:pt x="129893" y="154853"/>
                </a:cubicBezTo>
                <a:cubicBezTo>
                  <a:pt x="127370" y="154853"/>
                  <a:pt x="125568" y="152685"/>
                  <a:pt x="125568" y="150155"/>
                </a:cubicBezTo>
                <a:cubicBezTo>
                  <a:pt x="125568" y="145097"/>
                  <a:pt x="121244" y="141122"/>
                  <a:pt x="116198" y="141122"/>
                </a:cubicBezTo>
                <a:lnTo>
                  <a:pt x="60699" y="141122"/>
                </a:lnTo>
                <a:cubicBezTo>
                  <a:pt x="50609" y="141122"/>
                  <a:pt x="42320" y="132811"/>
                  <a:pt x="42320" y="122332"/>
                </a:cubicBezTo>
                <a:lnTo>
                  <a:pt x="42320" y="114743"/>
                </a:lnTo>
                <a:cubicBezTo>
                  <a:pt x="26823" y="106794"/>
                  <a:pt x="17454" y="95953"/>
                  <a:pt x="15291" y="82222"/>
                </a:cubicBezTo>
                <a:cubicBezTo>
                  <a:pt x="9525" y="51146"/>
                  <a:pt x="41960" y="17179"/>
                  <a:pt x="43401" y="15734"/>
                </a:cubicBezTo>
                <a:close/>
                <a:moveTo>
                  <a:pt x="129023" y="11545"/>
                </a:moveTo>
                <a:cubicBezTo>
                  <a:pt x="121490" y="20565"/>
                  <a:pt x="102837" y="45099"/>
                  <a:pt x="106782" y="66386"/>
                </a:cubicBezTo>
                <a:cubicBezTo>
                  <a:pt x="108217" y="75406"/>
                  <a:pt x="114316" y="83344"/>
                  <a:pt x="124718" y="89477"/>
                </a:cubicBezTo>
                <a:lnTo>
                  <a:pt x="124718" y="46182"/>
                </a:lnTo>
                <a:cubicBezTo>
                  <a:pt x="124718" y="43656"/>
                  <a:pt x="126512" y="41492"/>
                  <a:pt x="129023" y="41492"/>
                </a:cubicBezTo>
                <a:cubicBezTo>
                  <a:pt x="131893" y="41492"/>
                  <a:pt x="133686" y="43656"/>
                  <a:pt x="133686" y="46182"/>
                </a:cubicBezTo>
                <a:lnTo>
                  <a:pt x="133686" y="89477"/>
                </a:lnTo>
                <a:cubicBezTo>
                  <a:pt x="144089" y="83344"/>
                  <a:pt x="150187" y="75406"/>
                  <a:pt x="151622" y="66386"/>
                </a:cubicBezTo>
                <a:cubicBezTo>
                  <a:pt x="155568" y="44739"/>
                  <a:pt x="136915" y="20565"/>
                  <a:pt x="129023" y="11545"/>
                </a:cubicBezTo>
                <a:close/>
                <a:moveTo>
                  <a:pt x="125794" y="1082"/>
                </a:moveTo>
                <a:cubicBezTo>
                  <a:pt x="127588" y="-361"/>
                  <a:pt x="130458" y="-361"/>
                  <a:pt x="132251" y="1082"/>
                </a:cubicBezTo>
                <a:cubicBezTo>
                  <a:pt x="133686" y="2525"/>
                  <a:pt x="166329" y="36801"/>
                  <a:pt x="160949" y="67830"/>
                </a:cubicBezTo>
                <a:cubicBezTo>
                  <a:pt x="158438" y="81179"/>
                  <a:pt x="149111" y="92003"/>
                  <a:pt x="133686" y="99940"/>
                </a:cubicBezTo>
                <a:lnTo>
                  <a:pt x="133686" y="121588"/>
                </a:lnTo>
                <a:cubicBezTo>
                  <a:pt x="133686" y="124114"/>
                  <a:pt x="131893" y="126278"/>
                  <a:pt x="129023" y="126278"/>
                </a:cubicBezTo>
                <a:cubicBezTo>
                  <a:pt x="126512" y="126278"/>
                  <a:pt x="124718" y="124114"/>
                  <a:pt x="124718" y="121588"/>
                </a:cubicBezTo>
                <a:lnTo>
                  <a:pt x="124718" y="99940"/>
                </a:lnTo>
                <a:cubicBezTo>
                  <a:pt x="109294" y="92003"/>
                  <a:pt x="99967" y="81179"/>
                  <a:pt x="97456" y="67830"/>
                </a:cubicBezTo>
                <a:cubicBezTo>
                  <a:pt x="92075" y="36801"/>
                  <a:pt x="124718" y="2525"/>
                  <a:pt x="125794" y="1082"/>
                </a:cubicBezTo>
                <a:close/>
              </a:path>
            </a:pathLst>
          </a:custGeom>
          <a:solidFill>
            <a:schemeClr val="accent1"/>
          </a:solidFill>
          <a:ln>
            <a:noFill/>
          </a:ln>
          <a:effectLst/>
        </p:spPr>
        <p:txBody>
          <a:bodyPr anchor="ctr"/>
          <a:lstStyle/>
          <a:p>
            <a:endParaRPr lang="en-US" sz="900" dirty="0">
              <a:latin typeface="Lato Light" panose="020F0502020204030203" pitchFamily="34" charset="0"/>
            </a:endParaRPr>
          </a:p>
        </p:txBody>
      </p:sp>
      <p:sp>
        <p:nvSpPr>
          <p:cNvPr id="32" name="Freeform 827">
            <a:extLst>
              <a:ext uri="{FF2B5EF4-FFF2-40B4-BE49-F238E27FC236}">
                <a16:creationId xmlns:a16="http://schemas.microsoft.com/office/drawing/2014/main" id="{CCC8FC33-D5BE-AB44-A32E-FFAEBA768D5F}"/>
              </a:ext>
            </a:extLst>
          </p:cNvPr>
          <p:cNvSpPr>
            <a:spLocks noChangeArrowheads="1"/>
          </p:cNvSpPr>
          <p:nvPr/>
        </p:nvSpPr>
        <p:spPr bwMode="auto">
          <a:xfrm>
            <a:off x="8448854" y="2769300"/>
            <a:ext cx="548934" cy="675611"/>
          </a:xfrm>
          <a:custGeom>
            <a:avLst/>
            <a:gdLst/>
            <a:ahLst/>
            <a:cxnLst/>
            <a:rect l="0" t="0" r="r" b="b"/>
            <a:pathLst>
              <a:path w="247290" h="304441">
                <a:moveTo>
                  <a:pt x="152224" y="277813"/>
                </a:moveTo>
                <a:cubicBezTo>
                  <a:pt x="154694" y="277813"/>
                  <a:pt x="156810" y="279930"/>
                  <a:pt x="156810" y="282399"/>
                </a:cubicBezTo>
                <a:cubicBezTo>
                  <a:pt x="156810" y="284869"/>
                  <a:pt x="154694" y="286985"/>
                  <a:pt x="152224" y="286985"/>
                </a:cubicBezTo>
                <a:cubicBezTo>
                  <a:pt x="149755" y="286985"/>
                  <a:pt x="147638" y="284869"/>
                  <a:pt x="147638" y="282399"/>
                </a:cubicBezTo>
                <a:cubicBezTo>
                  <a:pt x="147638" y="279930"/>
                  <a:pt x="149755" y="277813"/>
                  <a:pt x="152224" y="277813"/>
                </a:cubicBezTo>
                <a:close/>
                <a:moveTo>
                  <a:pt x="106363" y="277813"/>
                </a:moveTo>
                <a:cubicBezTo>
                  <a:pt x="108927" y="277813"/>
                  <a:pt x="110759" y="279930"/>
                  <a:pt x="110759" y="282399"/>
                </a:cubicBezTo>
                <a:cubicBezTo>
                  <a:pt x="110759" y="284869"/>
                  <a:pt x="108927" y="286985"/>
                  <a:pt x="106363" y="286985"/>
                </a:cubicBezTo>
                <a:cubicBezTo>
                  <a:pt x="103432" y="286985"/>
                  <a:pt x="101600" y="284869"/>
                  <a:pt x="101600" y="282399"/>
                </a:cubicBezTo>
                <a:cubicBezTo>
                  <a:pt x="101600" y="279930"/>
                  <a:pt x="103432" y="277813"/>
                  <a:pt x="106363" y="277813"/>
                </a:cubicBezTo>
                <a:close/>
                <a:moveTo>
                  <a:pt x="60149" y="277813"/>
                </a:moveTo>
                <a:cubicBezTo>
                  <a:pt x="62619" y="277813"/>
                  <a:pt x="64735" y="279930"/>
                  <a:pt x="64735" y="282399"/>
                </a:cubicBezTo>
                <a:cubicBezTo>
                  <a:pt x="64735" y="284869"/>
                  <a:pt x="62619" y="286985"/>
                  <a:pt x="60149" y="286985"/>
                </a:cubicBezTo>
                <a:cubicBezTo>
                  <a:pt x="57327" y="286985"/>
                  <a:pt x="55563" y="284869"/>
                  <a:pt x="55563" y="282399"/>
                </a:cubicBezTo>
                <a:cubicBezTo>
                  <a:pt x="55563" y="279930"/>
                  <a:pt x="57327" y="277813"/>
                  <a:pt x="60149" y="277813"/>
                </a:cubicBezTo>
                <a:close/>
                <a:moveTo>
                  <a:pt x="161135" y="123646"/>
                </a:moveTo>
                <a:cubicBezTo>
                  <a:pt x="153565" y="123646"/>
                  <a:pt x="145995" y="126162"/>
                  <a:pt x="140227" y="131913"/>
                </a:cubicBezTo>
                <a:cubicBezTo>
                  <a:pt x="134820" y="137663"/>
                  <a:pt x="131936" y="144852"/>
                  <a:pt x="131936" y="152760"/>
                </a:cubicBezTo>
                <a:cubicBezTo>
                  <a:pt x="131936" y="160667"/>
                  <a:pt x="134820" y="167856"/>
                  <a:pt x="140227" y="173607"/>
                </a:cubicBezTo>
                <a:cubicBezTo>
                  <a:pt x="145634" y="178998"/>
                  <a:pt x="153204" y="181874"/>
                  <a:pt x="161135" y="181874"/>
                </a:cubicBezTo>
                <a:cubicBezTo>
                  <a:pt x="168705" y="181874"/>
                  <a:pt x="176275" y="178998"/>
                  <a:pt x="182043" y="173607"/>
                </a:cubicBezTo>
                <a:cubicBezTo>
                  <a:pt x="193578" y="162105"/>
                  <a:pt x="193578" y="143414"/>
                  <a:pt x="182043" y="131913"/>
                </a:cubicBezTo>
                <a:cubicBezTo>
                  <a:pt x="176275" y="126162"/>
                  <a:pt x="168705" y="123646"/>
                  <a:pt x="161135" y="123646"/>
                </a:cubicBezTo>
                <a:close/>
                <a:moveTo>
                  <a:pt x="212323" y="95610"/>
                </a:moveTo>
                <a:lnTo>
                  <a:pt x="188531" y="125802"/>
                </a:lnTo>
                <a:cubicBezTo>
                  <a:pt x="195020" y="131913"/>
                  <a:pt x="198625" y="140179"/>
                  <a:pt x="199346" y="148087"/>
                </a:cubicBezTo>
                <a:lnTo>
                  <a:pt x="237917" y="148087"/>
                </a:lnTo>
                <a:cubicBezTo>
                  <a:pt x="236836" y="127240"/>
                  <a:pt x="227103" y="108549"/>
                  <a:pt x="212323" y="95610"/>
                </a:cubicBezTo>
                <a:close/>
                <a:moveTo>
                  <a:pt x="165821" y="76200"/>
                </a:moveTo>
                <a:lnTo>
                  <a:pt x="165821" y="114660"/>
                </a:lnTo>
                <a:cubicBezTo>
                  <a:pt x="171228" y="115379"/>
                  <a:pt x="176636" y="116816"/>
                  <a:pt x="181322" y="120051"/>
                </a:cubicBezTo>
                <a:lnTo>
                  <a:pt x="205113" y="89859"/>
                </a:lnTo>
                <a:cubicBezTo>
                  <a:pt x="193939" y="81951"/>
                  <a:pt x="180240" y="76919"/>
                  <a:pt x="165821" y="76200"/>
                </a:cubicBezTo>
                <a:close/>
                <a:moveTo>
                  <a:pt x="156449" y="76200"/>
                </a:moveTo>
                <a:cubicBezTo>
                  <a:pt x="116075" y="78716"/>
                  <a:pt x="84353" y="111784"/>
                  <a:pt x="84353" y="152760"/>
                </a:cubicBezTo>
                <a:lnTo>
                  <a:pt x="84353" y="249088"/>
                </a:lnTo>
                <a:lnTo>
                  <a:pt x="108865" y="215661"/>
                </a:lnTo>
                <a:cubicBezTo>
                  <a:pt x="109586" y="214582"/>
                  <a:pt x="110668" y="213863"/>
                  <a:pt x="112110" y="213504"/>
                </a:cubicBezTo>
                <a:cubicBezTo>
                  <a:pt x="113191" y="213504"/>
                  <a:pt x="114272" y="213863"/>
                  <a:pt x="115354" y="214582"/>
                </a:cubicBezTo>
                <a:cubicBezTo>
                  <a:pt x="128692" y="224287"/>
                  <a:pt x="144553" y="229319"/>
                  <a:pt x="161135" y="229319"/>
                </a:cubicBezTo>
                <a:cubicBezTo>
                  <a:pt x="202230" y="229319"/>
                  <a:pt x="235394" y="197689"/>
                  <a:pt x="237917" y="157432"/>
                </a:cubicBezTo>
                <a:lnTo>
                  <a:pt x="199346" y="157432"/>
                </a:lnTo>
                <a:cubicBezTo>
                  <a:pt x="198625" y="165699"/>
                  <a:pt x="194660" y="173607"/>
                  <a:pt x="188531" y="180077"/>
                </a:cubicBezTo>
                <a:cubicBezTo>
                  <a:pt x="181322" y="187265"/>
                  <a:pt x="171589" y="191219"/>
                  <a:pt x="161135" y="191219"/>
                </a:cubicBezTo>
                <a:cubicBezTo>
                  <a:pt x="154286" y="191219"/>
                  <a:pt x="147797" y="189422"/>
                  <a:pt x="142029" y="186187"/>
                </a:cubicBezTo>
                <a:lnTo>
                  <a:pt x="127971" y="205237"/>
                </a:lnTo>
                <a:cubicBezTo>
                  <a:pt x="127250" y="206315"/>
                  <a:pt x="125808" y="207034"/>
                  <a:pt x="124366" y="207034"/>
                </a:cubicBezTo>
                <a:cubicBezTo>
                  <a:pt x="123284" y="207034"/>
                  <a:pt x="122563" y="206675"/>
                  <a:pt x="121482" y="205956"/>
                </a:cubicBezTo>
                <a:cubicBezTo>
                  <a:pt x="119680" y="204518"/>
                  <a:pt x="119319" y="201643"/>
                  <a:pt x="120761" y="199846"/>
                </a:cubicBezTo>
                <a:lnTo>
                  <a:pt x="134459" y="180796"/>
                </a:lnTo>
                <a:cubicBezTo>
                  <a:pt x="134459" y="180436"/>
                  <a:pt x="134099" y="180436"/>
                  <a:pt x="133738" y="180077"/>
                </a:cubicBezTo>
                <a:cubicBezTo>
                  <a:pt x="126529" y="172888"/>
                  <a:pt x="122563" y="162824"/>
                  <a:pt x="122563" y="152760"/>
                </a:cubicBezTo>
                <a:cubicBezTo>
                  <a:pt x="122563" y="142336"/>
                  <a:pt x="126529" y="132991"/>
                  <a:pt x="133738" y="125443"/>
                </a:cubicBezTo>
                <a:cubicBezTo>
                  <a:pt x="139867" y="118973"/>
                  <a:pt x="148158" y="115379"/>
                  <a:pt x="156449" y="114660"/>
                </a:cubicBezTo>
                <a:lnTo>
                  <a:pt x="156449" y="76200"/>
                </a:lnTo>
                <a:close/>
                <a:moveTo>
                  <a:pt x="9012" y="46367"/>
                </a:moveTo>
                <a:lnTo>
                  <a:pt x="9012" y="258433"/>
                </a:lnTo>
                <a:lnTo>
                  <a:pt x="51909" y="258433"/>
                </a:lnTo>
                <a:cubicBezTo>
                  <a:pt x="54433" y="258433"/>
                  <a:pt x="56596" y="260590"/>
                  <a:pt x="56596" y="263106"/>
                </a:cubicBezTo>
                <a:cubicBezTo>
                  <a:pt x="56596" y="265622"/>
                  <a:pt x="54433" y="267779"/>
                  <a:pt x="51909" y="267779"/>
                </a:cubicBezTo>
                <a:lnTo>
                  <a:pt x="9012" y="267779"/>
                </a:lnTo>
                <a:lnTo>
                  <a:pt x="9012" y="277124"/>
                </a:lnTo>
                <a:cubicBezTo>
                  <a:pt x="9012" y="287188"/>
                  <a:pt x="17303" y="295455"/>
                  <a:pt x="27397" y="295455"/>
                </a:cubicBezTo>
                <a:lnTo>
                  <a:pt x="185287" y="295455"/>
                </a:lnTo>
                <a:cubicBezTo>
                  <a:pt x="195020" y="295455"/>
                  <a:pt x="203311" y="287188"/>
                  <a:pt x="203311" y="277124"/>
                </a:cubicBezTo>
                <a:lnTo>
                  <a:pt x="203311" y="267779"/>
                </a:lnTo>
                <a:lnTo>
                  <a:pt x="112110" y="267779"/>
                </a:lnTo>
                <a:cubicBezTo>
                  <a:pt x="109226" y="267779"/>
                  <a:pt x="107063" y="265622"/>
                  <a:pt x="107063" y="263106"/>
                </a:cubicBezTo>
                <a:cubicBezTo>
                  <a:pt x="107063" y="260590"/>
                  <a:pt x="109226" y="258433"/>
                  <a:pt x="112110" y="258433"/>
                </a:cubicBezTo>
                <a:lnTo>
                  <a:pt x="203311" y="258433"/>
                </a:lnTo>
                <a:lnTo>
                  <a:pt x="203311" y="227522"/>
                </a:lnTo>
                <a:cubicBezTo>
                  <a:pt x="190694" y="234711"/>
                  <a:pt x="176636" y="238664"/>
                  <a:pt x="161135" y="238664"/>
                </a:cubicBezTo>
                <a:cubicBezTo>
                  <a:pt x="144192" y="238664"/>
                  <a:pt x="127971" y="233992"/>
                  <a:pt x="113551" y="224646"/>
                </a:cubicBezTo>
                <a:lnTo>
                  <a:pt x="83271" y="265622"/>
                </a:lnTo>
                <a:cubicBezTo>
                  <a:pt x="82190" y="266700"/>
                  <a:pt x="81108" y="267779"/>
                  <a:pt x="79666" y="267779"/>
                </a:cubicBezTo>
                <a:cubicBezTo>
                  <a:pt x="79306" y="267779"/>
                  <a:pt x="78585" y="267419"/>
                  <a:pt x="77864" y="267419"/>
                </a:cubicBezTo>
                <a:cubicBezTo>
                  <a:pt x="76061" y="266700"/>
                  <a:pt x="74980" y="264903"/>
                  <a:pt x="74980" y="263106"/>
                </a:cubicBezTo>
                <a:lnTo>
                  <a:pt x="74980" y="152760"/>
                </a:lnTo>
                <a:cubicBezTo>
                  <a:pt x="74980" y="105314"/>
                  <a:pt x="113551" y="66855"/>
                  <a:pt x="161135" y="66855"/>
                </a:cubicBezTo>
                <a:cubicBezTo>
                  <a:pt x="176636" y="66855"/>
                  <a:pt x="190694" y="70809"/>
                  <a:pt x="203311" y="77997"/>
                </a:cubicBezTo>
                <a:lnTo>
                  <a:pt x="203311" y="46367"/>
                </a:lnTo>
                <a:lnTo>
                  <a:pt x="9012" y="46367"/>
                </a:lnTo>
                <a:close/>
                <a:moveTo>
                  <a:pt x="125236" y="20751"/>
                </a:moveTo>
                <a:cubicBezTo>
                  <a:pt x="127000" y="19050"/>
                  <a:pt x="129822" y="19050"/>
                  <a:pt x="131586" y="20751"/>
                </a:cubicBezTo>
                <a:cubicBezTo>
                  <a:pt x="132292" y="21772"/>
                  <a:pt x="132997" y="22792"/>
                  <a:pt x="132997" y="24153"/>
                </a:cubicBezTo>
                <a:cubicBezTo>
                  <a:pt x="132997" y="25173"/>
                  <a:pt x="132292" y="26194"/>
                  <a:pt x="131586" y="26874"/>
                </a:cubicBezTo>
                <a:cubicBezTo>
                  <a:pt x="130881" y="27895"/>
                  <a:pt x="129470" y="28235"/>
                  <a:pt x="128411" y="28235"/>
                </a:cubicBezTo>
                <a:cubicBezTo>
                  <a:pt x="127353" y="28235"/>
                  <a:pt x="125942" y="27895"/>
                  <a:pt x="125236" y="26874"/>
                </a:cubicBezTo>
                <a:cubicBezTo>
                  <a:pt x="124178" y="26194"/>
                  <a:pt x="123825" y="25173"/>
                  <a:pt x="123825" y="24153"/>
                </a:cubicBezTo>
                <a:cubicBezTo>
                  <a:pt x="123825" y="22792"/>
                  <a:pt x="124178" y="21772"/>
                  <a:pt x="125236" y="20751"/>
                </a:cubicBezTo>
                <a:close/>
                <a:moveTo>
                  <a:pt x="78846" y="20751"/>
                </a:moveTo>
                <a:cubicBezTo>
                  <a:pt x="80610" y="19050"/>
                  <a:pt x="83785" y="19050"/>
                  <a:pt x="85196" y="20751"/>
                </a:cubicBezTo>
                <a:cubicBezTo>
                  <a:pt x="86255" y="21772"/>
                  <a:pt x="86960" y="22792"/>
                  <a:pt x="86960" y="24153"/>
                </a:cubicBezTo>
                <a:cubicBezTo>
                  <a:pt x="86960" y="25173"/>
                  <a:pt x="86255" y="26194"/>
                  <a:pt x="85196" y="26874"/>
                </a:cubicBezTo>
                <a:cubicBezTo>
                  <a:pt x="84491" y="27895"/>
                  <a:pt x="83433" y="28235"/>
                  <a:pt x="82374" y="28235"/>
                </a:cubicBezTo>
                <a:cubicBezTo>
                  <a:pt x="80963" y="28235"/>
                  <a:pt x="79905" y="27895"/>
                  <a:pt x="78846" y="26874"/>
                </a:cubicBezTo>
                <a:cubicBezTo>
                  <a:pt x="78141" y="26194"/>
                  <a:pt x="77788" y="25173"/>
                  <a:pt x="77788" y="24153"/>
                </a:cubicBezTo>
                <a:cubicBezTo>
                  <a:pt x="77788" y="22792"/>
                  <a:pt x="78141" y="21772"/>
                  <a:pt x="78846" y="20751"/>
                </a:cubicBezTo>
                <a:close/>
                <a:moveTo>
                  <a:pt x="106363" y="19050"/>
                </a:moveTo>
                <a:cubicBezTo>
                  <a:pt x="108927" y="19050"/>
                  <a:pt x="110759" y="20882"/>
                  <a:pt x="110759" y="23813"/>
                </a:cubicBezTo>
                <a:cubicBezTo>
                  <a:pt x="110759" y="26011"/>
                  <a:pt x="108927" y="28209"/>
                  <a:pt x="106363" y="28209"/>
                </a:cubicBezTo>
                <a:cubicBezTo>
                  <a:pt x="103432" y="28209"/>
                  <a:pt x="101600" y="26011"/>
                  <a:pt x="101600" y="23813"/>
                </a:cubicBezTo>
                <a:cubicBezTo>
                  <a:pt x="101600" y="20882"/>
                  <a:pt x="103432" y="19050"/>
                  <a:pt x="106363" y="19050"/>
                </a:cubicBezTo>
                <a:close/>
                <a:moveTo>
                  <a:pt x="27397" y="9346"/>
                </a:moveTo>
                <a:cubicBezTo>
                  <a:pt x="17303" y="9346"/>
                  <a:pt x="9012" y="17253"/>
                  <a:pt x="9012" y="27677"/>
                </a:cubicBezTo>
                <a:lnTo>
                  <a:pt x="9012" y="37022"/>
                </a:lnTo>
                <a:lnTo>
                  <a:pt x="203311" y="37022"/>
                </a:lnTo>
                <a:lnTo>
                  <a:pt x="203311" y="27677"/>
                </a:lnTo>
                <a:cubicBezTo>
                  <a:pt x="203311" y="17253"/>
                  <a:pt x="195020" y="9346"/>
                  <a:pt x="185287" y="9346"/>
                </a:cubicBezTo>
                <a:lnTo>
                  <a:pt x="27397" y="9346"/>
                </a:lnTo>
                <a:close/>
                <a:moveTo>
                  <a:pt x="27397" y="0"/>
                </a:moveTo>
                <a:lnTo>
                  <a:pt x="185287" y="0"/>
                </a:lnTo>
                <a:cubicBezTo>
                  <a:pt x="200427" y="0"/>
                  <a:pt x="212684" y="12221"/>
                  <a:pt x="212684" y="27677"/>
                </a:cubicBezTo>
                <a:lnTo>
                  <a:pt x="212684" y="84108"/>
                </a:lnTo>
                <a:cubicBezTo>
                  <a:pt x="233591" y="99563"/>
                  <a:pt x="247290" y="124364"/>
                  <a:pt x="247290" y="152760"/>
                </a:cubicBezTo>
                <a:cubicBezTo>
                  <a:pt x="247290" y="180796"/>
                  <a:pt x="233591" y="205956"/>
                  <a:pt x="212684" y="221771"/>
                </a:cubicBezTo>
                <a:lnTo>
                  <a:pt x="212684" y="277124"/>
                </a:lnTo>
                <a:cubicBezTo>
                  <a:pt x="212684" y="292220"/>
                  <a:pt x="200427" y="304441"/>
                  <a:pt x="185287" y="304441"/>
                </a:cubicBezTo>
                <a:lnTo>
                  <a:pt x="27397" y="304441"/>
                </a:lnTo>
                <a:cubicBezTo>
                  <a:pt x="12256" y="304441"/>
                  <a:pt x="0" y="292220"/>
                  <a:pt x="0" y="277124"/>
                </a:cubicBezTo>
                <a:lnTo>
                  <a:pt x="0" y="27677"/>
                </a:lnTo>
                <a:cubicBezTo>
                  <a:pt x="0" y="12221"/>
                  <a:pt x="12256" y="0"/>
                  <a:pt x="27397" y="0"/>
                </a:cubicBezTo>
                <a:close/>
              </a:path>
            </a:pathLst>
          </a:custGeom>
          <a:solidFill>
            <a:schemeClr val="accent3"/>
          </a:solidFill>
          <a:ln>
            <a:noFill/>
          </a:ln>
          <a:effectLst/>
        </p:spPr>
        <p:txBody>
          <a:bodyPr anchor="ctr"/>
          <a:lstStyle/>
          <a:p>
            <a:endParaRPr lang="en-US" sz="900" dirty="0">
              <a:latin typeface="Lato Light" panose="020F0502020204030203" pitchFamily="34" charset="0"/>
            </a:endParaRPr>
          </a:p>
        </p:txBody>
      </p:sp>
      <p:sp>
        <p:nvSpPr>
          <p:cNvPr id="33" name="Rounded Rectangle 32">
            <a:extLst>
              <a:ext uri="{FF2B5EF4-FFF2-40B4-BE49-F238E27FC236}">
                <a16:creationId xmlns:a16="http://schemas.microsoft.com/office/drawing/2014/main" id="{9B1B25B7-6FE5-654A-95F4-70823F06BC21}"/>
              </a:ext>
            </a:extLst>
          </p:cNvPr>
          <p:cNvSpPr/>
          <p:nvPr/>
        </p:nvSpPr>
        <p:spPr>
          <a:xfrm>
            <a:off x="1990311" y="5099111"/>
            <a:ext cx="2354677" cy="252240"/>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4" name="Rounded Rectangle 33">
            <a:extLst>
              <a:ext uri="{FF2B5EF4-FFF2-40B4-BE49-F238E27FC236}">
                <a16:creationId xmlns:a16="http://schemas.microsoft.com/office/drawing/2014/main" id="{DD24854A-81AD-0549-B9ED-D0583417F3C7}"/>
              </a:ext>
            </a:extLst>
          </p:cNvPr>
          <p:cNvSpPr/>
          <p:nvPr/>
        </p:nvSpPr>
        <p:spPr>
          <a:xfrm>
            <a:off x="1979672" y="5099111"/>
            <a:ext cx="1008417" cy="252240"/>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5" name="Rounded Rectangle 34">
            <a:extLst>
              <a:ext uri="{FF2B5EF4-FFF2-40B4-BE49-F238E27FC236}">
                <a16:creationId xmlns:a16="http://schemas.microsoft.com/office/drawing/2014/main" id="{B8B7F000-FFA9-C740-AAEB-4B200F2FB9D2}"/>
              </a:ext>
            </a:extLst>
          </p:cNvPr>
          <p:cNvSpPr/>
          <p:nvPr/>
        </p:nvSpPr>
        <p:spPr>
          <a:xfrm>
            <a:off x="7244881" y="5099111"/>
            <a:ext cx="2338028" cy="252240"/>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6" name="Rounded Rectangle 35">
            <a:extLst>
              <a:ext uri="{FF2B5EF4-FFF2-40B4-BE49-F238E27FC236}">
                <a16:creationId xmlns:a16="http://schemas.microsoft.com/office/drawing/2014/main" id="{15DA926F-2C39-494D-B597-E502319D3F2B}"/>
              </a:ext>
            </a:extLst>
          </p:cNvPr>
          <p:cNvSpPr/>
          <p:nvPr/>
        </p:nvSpPr>
        <p:spPr>
          <a:xfrm>
            <a:off x="7234242" y="5099111"/>
            <a:ext cx="2015682" cy="252240"/>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37" name="TextBox 36">
            <a:extLst>
              <a:ext uri="{FF2B5EF4-FFF2-40B4-BE49-F238E27FC236}">
                <a16:creationId xmlns:a16="http://schemas.microsoft.com/office/drawing/2014/main" id="{0487B732-6FA3-5C48-91D6-E9795439324E}"/>
              </a:ext>
            </a:extLst>
          </p:cNvPr>
          <p:cNvSpPr txBox="1"/>
          <p:nvPr/>
        </p:nvSpPr>
        <p:spPr>
          <a:xfrm>
            <a:off x="2973290" y="3614907"/>
            <a:ext cx="1007007" cy="553998"/>
          </a:xfrm>
          <a:prstGeom prst="rect">
            <a:avLst/>
          </a:prstGeom>
          <a:noFill/>
        </p:spPr>
        <p:txBody>
          <a:bodyPr wrap="none" rtlCol="0" anchor="ctr">
            <a:spAutoFit/>
          </a:bodyPr>
          <a:lstStyle/>
          <a:p>
            <a:pPr algn="ctr"/>
            <a:r>
              <a:rPr lang="en-US" sz="3000" b="1" dirty="0">
                <a:solidFill>
                  <a:schemeClr val="accent1"/>
                </a:solidFill>
                <a:latin typeface="Poppins" pitchFamily="2" charset="77"/>
                <a:cs typeface="Poppins" pitchFamily="2" charset="77"/>
              </a:rPr>
              <a:t>95%</a:t>
            </a:r>
          </a:p>
        </p:txBody>
      </p:sp>
      <p:sp>
        <p:nvSpPr>
          <p:cNvPr id="38" name="TextBox 37">
            <a:extLst>
              <a:ext uri="{FF2B5EF4-FFF2-40B4-BE49-F238E27FC236}">
                <a16:creationId xmlns:a16="http://schemas.microsoft.com/office/drawing/2014/main" id="{F53B4C01-A97F-0041-B004-7F2C0DAB6903}"/>
              </a:ext>
            </a:extLst>
          </p:cNvPr>
          <p:cNvSpPr txBox="1"/>
          <p:nvPr/>
        </p:nvSpPr>
        <p:spPr>
          <a:xfrm>
            <a:off x="8205291" y="3614907"/>
            <a:ext cx="1019831" cy="553998"/>
          </a:xfrm>
          <a:prstGeom prst="rect">
            <a:avLst/>
          </a:prstGeom>
          <a:noFill/>
        </p:spPr>
        <p:txBody>
          <a:bodyPr wrap="none" rtlCol="0" anchor="ctr">
            <a:spAutoFit/>
          </a:bodyPr>
          <a:lstStyle/>
          <a:p>
            <a:pPr algn="ctr"/>
            <a:r>
              <a:rPr lang="en-US" sz="3000" b="1" dirty="0">
                <a:solidFill>
                  <a:schemeClr val="accent3"/>
                </a:solidFill>
                <a:latin typeface="Poppins" pitchFamily="2" charset="77"/>
                <a:cs typeface="Poppins" pitchFamily="2" charset="77"/>
              </a:rPr>
              <a:t>50%</a:t>
            </a:r>
          </a:p>
        </p:txBody>
      </p:sp>
      <p:sp>
        <p:nvSpPr>
          <p:cNvPr id="39" name="TextBox 38">
            <a:extLst>
              <a:ext uri="{FF2B5EF4-FFF2-40B4-BE49-F238E27FC236}">
                <a16:creationId xmlns:a16="http://schemas.microsoft.com/office/drawing/2014/main" id="{ACF39DB7-9642-2B4F-9528-B8F0B45FA16F}"/>
              </a:ext>
            </a:extLst>
          </p:cNvPr>
          <p:cNvSpPr txBox="1"/>
          <p:nvPr/>
        </p:nvSpPr>
        <p:spPr>
          <a:xfrm>
            <a:off x="4449554" y="5055954"/>
            <a:ext cx="612668" cy="338554"/>
          </a:xfrm>
          <a:prstGeom prst="rect">
            <a:avLst/>
          </a:prstGeom>
          <a:noFill/>
        </p:spPr>
        <p:txBody>
          <a:bodyPr wrap="none" rtlCol="0" anchor="ctr">
            <a:spAutoFit/>
          </a:bodyPr>
          <a:lstStyle/>
          <a:p>
            <a:r>
              <a:rPr lang="en-US" sz="1600" b="1" dirty="0">
                <a:solidFill>
                  <a:schemeClr val="accent1"/>
                </a:solidFill>
                <a:latin typeface="Poppins" pitchFamily="2" charset="77"/>
                <a:cs typeface="Poppins" pitchFamily="2" charset="77"/>
              </a:rPr>
              <a:t>25%</a:t>
            </a:r>
          </a:p>
        </p:txBody>
      </p:sp>
      <p:sp>
        <p:nvSpPr>
          <p:cNvPr id="40" name="TextBox 39">
            <a:extLst>
              <a:ext uri="{FF2B5EF4-FFF2-40B4-BE49-F238E27FC236}">
                <a16:creationId xmlns:a16="http://schemas.microsoft.com/office/drawing/2014/main" id="{E49A3EC4-52D3-F44B-880C-1B6D3B4ACC48}"/>
              </a:ext>
            </a:extLst>
          </p:cNvPr>
          <p:cNvSpPr txBox="1"/>
          <p:nvPr/>
        </p:nvSpPr>
        <p:spPr>
          <a:xfrm>
            <a:off x="9687565" y="5055954"/>
            <a:ext cx="622286" cy="338554"/>
          </a:xfrm>
          <a:prstGeom prst="rect">
            <a:avLst/>
          </a:prstGeom>
          <a:noFill/>
        </p:spPr>
        <p:txBody>
          <a:bodyPr wrap="none" rtlCol="0" anchor="ctr">
            <a:spAutoFit/>
          </a:bodyPr>
          <a:lstStyle/>
          <a:p>
            <a:r>
              <a:rPr lang="en-US" sz="1600" b="1" dirty="0">
                <a:solidFill>
                  <a:schemeClr val="accent3"/>
                </a:solidFill>
                <a:latin typeface="Poppins" pitchFamily="2" charset="77"/>
                <a:cs typeface="Poppins" pitchFamily="2" charset="77"/>
              </a:rPr>
              <a:t>90%</a:t>
            </a:r>
          </a:p>
        </p:txBody>
      </p:sp>
      <p:sp>
        <p:nvSpPr>
          <p:cNvPr id="41" name="Subtitle 2">
            <a:extLst>
              <a:ext uri="{FF2B5EF4-FFF2-40B4-BE49-F238E27FC236}">
                <a16:creationId xmlns:a16="http://schemas.microsoft.com/office/drawing/2014/main" id="{8303F400-DA18-154D-B9C4-730947BB862A}"/>
              </a:ext>
            </a:extLst>
          </p:cNvPr>
          <p:cNvSpPr txBox="1">
            <a:spLocks/>
          </p:cNvSpPr>
          <p:nvPr/>
        </p:nvSpPr>
        <p:spPr>
          <a:xfrm>
            <a:off x="1921829" y="5515362"/>
            <a:ext cx="3057679" cy="790764"/>
          </a:xfrm>
          <a:prstGeom prst="rect">
            <a:avLst/>
          </a:prstGeom>
        </p:spPr>
        <p:txBody>
          <a:bodyPr vert="horz" wrap="square" lIns="108745" tIns="54373" rIns="108745" bIns="54373"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42" name="Subtitle 2">
            <a:extLst>
              <a:ext uri="{FF2B5EF4-FFF2-40B4-BE49-F238E27FC236}">
                <a16:creationId xmlns:a16="http://schemas.microsoft.com/office/drawing/2014/main" id="{E0EBCF93-54B6-7649-AB2C-E9C70546F65E}"/>
              </a:ext>
            </a:extLst>
          </p:cNvPr>
          <p:cNvSpPr txBox="1">
            <a:spLocks/>
          </p:cNvSpPr>
          <p:nvPr/>
        </p:nvSpPr>
        <p:spPr>
          <a:xfrm>
            <a:off x="7186367" y="5515362"/>
            <a:ext cx="3057679" cy="790764"/>
          </a:xfrm>
          <a:prstGeom prst="rect">
            <a:avLst/>
          </a:prstGeom>
        </p:spPr>
        <p:txBody>
          <a:bodyPr vert="horz" wrap="square" lIns="108745" tIns="54373" rIns="108745" bIns="54373"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43" name="TextBox 42">
            <a:extLst>
              <a:ext uri="{FF2B5EF4-FFF2-40B4-BE49-F238E27FC236}">
                <a16:creationId xmlns:a16="http://schemas.microsoft.com/office/drawing/2014/main" id="{740ACF42-B994-3A4B-AE4D-54EC37B4A4B2}"/>
              </a:ext>
            </a:extLst>
          </p:cNvPr>
          <p:cNvSpPr txBox="1"/>
          <p:nvPr/>
        </p:nvSpPr>
        <p:spPr>
          <a:xfrm>
            <a:off x="2905263" y="1557144"/>
            <a:ext cx="1159293" cy="338554"/>
          </a:xfrm>
          <a:prstGeom prst="rect">
            <a:avLst/>
          </a:prstGeom>
          <a:noFill/>
        </p:spPr>
        <p:txBody>
          <a:bodyPr wrap="none" rtlCol="0" anchor="ctr" anchorCtr="0">
            <a:spAutoFit/>
          </a:bodyPr>
          <a:lstStyle/>
          <a:p>
            <a:pPr algn="ctr"/>
            <a:r>
              <a:rPr lang="en-US" sz="1600" b="1" dirty="0">
                <a:solidFill>
                  <a:schemeClr val="tx2"/>
                </a:solidFill>
                <a:latin typeface="Poppins" pitchFamily="2" charset="77"/>
                <a:ea typeface="League Spartan" charset="0"/>
                <a:cs typeface="Poppins" pitchFamily="2" charset="77"/>
              </a:rPr>
              <a:t>BRAND 01</a:t>
            </a:r>
          </a:p>
        </p:txBody>
      </p:sp>
      <p:sp>
        <p:nvSpPr>
          <p:cNvPr id="44" name="TextBox 43">
            <a:extLst>
              <a:ext uri="{FF2B5EF4-FFF2-40B4-BE49-F238E27FC236}">
                <a16:creationId xmlns:a16="http://schemas.microsoft.com/office/drawing/2014/main" id="{7521B670-5C4C-ED4D-9E42-D338C4324FEF}"/>
              </a:ext>
            </a:extLst>
          </p:cNvPr>
          <p:cNvSpPr txBox="1"/>
          <p:nvPr/>
        </p:nvSpPr>
        <p:spPr>
          <a:xfrm>
            <a:off x="8123636" y="1557144"/>
            <a:ext cx="1199367" cy="338554"/>
          </a:xfrm>
          <a:prstGeom prst="rect">
            <a:avLst/>
          </a:prstGeom>
          <a:noFill/>
        </p:spPr>
        <p:txBody>
          <a:bodyPr wrap="none" rtlCol="0" anchor="ctr" anchorCtr="0">
            <a:spAutoFit/>
          </a:bodyPr>
          <a:lstStyle/>
          <a:p>
            <a:pPr algn="ctr"/>
            <a:r>
              <a:rPr lang="en-US" sz="1600" b="1" dirty="0">
                <a:solidFill>
                  <a:schemeClr val="tx2"/>
                </a:solidFill>
                <a:latin typeface="Poppins" pitchFamily="2" charset="77"/>
                <a:ea typeface="League Spartan" charset="0"/>
                <a:cs typeface="Poppins" pitchFamily="2" charset="77"/>
              </a:rPr>
              <a:t>BRAND 02</a:t>
            </a:r>
          </a:p>
        </p:txBody>
      </p:sp>
      <p:grpSp>
        <p:nvGrpSpPr>
          <p:cNvPr id="45" name="Grupo 61">
            <a:extLst>
              <a:ext uri="{FF2B5EF4-FFF2-40B4-BE49-F238E27FC236}">
                <a16:creationId xmlns:a16="http://schemas.microsoft.com/office/drawing/2014/main" id="{1A8C16C3-D567-F24F-BEF0-E6E8118D64E5}"/>
              </a:ext>
            </a:extLst>
          </p:cNvPr>
          <p:cNvGrpSpPr/>
          <p:nvPr/>
        </p:nvGrpSpPr>
        <p:grpSpPr>
          <a:xfrm flipV="1">
            <a:off x="549721" y="454919"/>
            <a:ext cx="844478" cy="256531"/>
            <a:chOff x="3144483" y="1759184"/>
            <a:chExt cx="540470" cy="164181"/>
          </a:xfrm>
        </p:grpSpPr>
        <p:sp>
          <p:nvSpPr>
            <p:cNvPr id="46" name="Forma libre: forma 62">
              <a:extLst>
                <a:ext uri="{FF2B5EF4-FFF2-40B4-BE49-F238E27FC236}">
                  <a16:creationId xmlns:a16="http://schemas.microsoft.com/office/drawing/2014/main" id="{04F07EC1-5B33-3B40-B318-2D9CC8A6B10A}"/>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orma libre: forma 63">
              <a:extLst>
                <a:ext uri="{FF2B5EF4-FFF2-40B4-BE49-F238E27FC236}">
                  <a16:creationId xmlns:a16="http://schemas.microsoft.com/office/drawing/2014/main" id="{03F5E76B-4748-304B-B3DD-4C7E0470CF90}"/>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orma libre: forma 64">
              <a:extLst>
                <a:ext uri="{FF2B5EF4-FFF2-40B4-BE49-F238E27FC236}">
                  <a16:creationId xmlns:a16="http://schemas.microsoft.com/office/drawing/2014/main" id="{F1C94DE0-891C-9A46-9A95-51C29445AB47}"/>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56691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2">
            <a:extLst>
              <a:ext uri="{FF2B5EF4-FFF2-40B4-BE49-F238E27FC236}">
                <a16:creationId xmlns:a16="http://schemas.microsoft.com/office/drawing/2014/main" id="{6425C2E0-6CB7-8E4C-B0EE-202B20A8B766}"/>
              </a:ext>
            </a:extLst>
          </p:cNvPr>
          <p:cNvSpPr>
            <a:spLocks noChangeArrowheads="1"/>
          </p:cNvSpPr>
          <p:nvPr/>
        </p:nvSpPr>
        <p:spPr bwMode="auto">
          <a:xfrm>
            <a:off x="2956723" y="479235"/>
            <a:ext cx="6415878" cy="958537"/>
          </a:xfrm>
          <a:custGeom>
            <a:avLst/>
            <a:gdLst>
              <a:gd name="T0" fmla="*/ 9534 w 10303"/>
              <a:gd name="T1" fmla="*/ 1539 h 1540"/>
              <a:gd name="T2" fmla="*/ 769 w 10303"/>
              <a:gd name="T3" fmla="*/ 1539 h 1540"/>
              <a:gd name="T4" fmla="*/ 769 w 10303"/>
              <a:gd name="T5" fmla="*/ 1539 h 1540"/>
              <a:gd name="T6" fmla="*/ 0 w 10303"/>
              <a:gd name="T7" fmla="*/ 769 h 1540"/>
              <a:gd name="T8" fmla="*/ 0 w 10303"/>
              <a:gd name="T9" fmla="*/ 769 h 1540"/>
              <a:gd name="T10" fmla="*/ 0 w 10303"/>
              <a:gd name="T11" fmla="*/ 769 h 1540"/>
              <a:gd name="T12" fmla="*/ 769 w 10303"/>
              <a:gd name="T13" fmla="*/ 0 h 1540"/>
              <a:gd name="T14" fmla="*/ 9534 w 10303"/>
              <a:gd name="T15" fmla="*/ 0 h 1540"/>
              <a:gd name="T16" fmla="*/ 9534 w 10303"/>
              <a:gd name="T17" fmla="*/ 0 h 1540"/>
              <a:gd name="T18" fmla="*/ 10302 w 10303"/>
              <a:gd name="T19" fmla="*/ 769 h 1540"/>
              <a:gd name="T20" fmla="*/ 10302 w 10303"/>
              <a:gd name="T21" fmla="*/ 769 h 1540"/>
              <a:gd name="T22" fmla="*/ 10302 w 10303"/>
              <a:gd name="T23" fmla="*/ 769 h 1540"/>
              <a:gd name="T24" fmla="*/ 9534 w 10303"/>
              <a:gd name="T25" fmla="*/ 1539 h 1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03" h="1540">
                <a:moveTo>
                  <a:pt x="9534" y="1539"/>
                </a:moveTo>
                <a:lnTo>
                  <a:pt x="769" y="1539"/>
                </a:lnTo>
                <a:lnTo>
                  <a:pt x="769" y="1539"/>
                </a:lnTo>
                <a:cubicBezTo>
                  <a:pt x="346" y="1539"/>
                  <a:pt x="0" y="1193"/>
                  <a:pt x="0" y="769"/>
                </a:cubicBezTo>
                <a:lnTo>
                  <a:pt x="0" y="769"/>
                </a:lnTo>
                <a:lnTo>
                  <a:pt x="0" y="769"/>
                </a:lnTo>
                <a:cubicBezTo>
                  <a:pt x="0" y="346"/>
                  <a:pt x="346" y="0"/>
                  <a:pt x="769" y="0"/>
                </a:cubicBezTo>
                <a:lnTo>
                  <a:pt x="9534" y="0"/>
                </a:lnTo>
                <a:lnTo>
                  <a:pt x="9534" y="0"/>
                </a:lnTo>
                <a:cubicBezTo>
                  <a:pt x="9956" y="0"/>
                  <a:pt x="10302" y="346"/>
                  <a:pt x="10302" y="769"/>
                </a:cubicBezTo>
                <a:lnTo>
                  <a:pt x="10302" y="769"/>
                </a:lnTo>
                <a:lnTo>
                  <a:pt x="10302" y="769"/>
                </a:lnTo>
                <a:cubicBezTo>
                  <a:pt x="10302" y="1193"/>
                  <a:pt x="9956" y="1539"/>
                  <a:pt x="9534" y="1539"/>
                </a:cubicBezTo>
              </a:path>
            </a:pathLst>
          </a:custGeom>
          <a:solidFill>
            <a:schemeClr val="tx2">
              <a:alpha val="30000"/>
            </a:schemeClr>
          </a:solidFill>
          <a:ln>
            <a:noFill/>
          </a:ln>
          <a:effectLst/>
        </p:spPr>
        <p:txBody>
          <a:bodyPr wrap="none" anchor="ctr"/>
          <a:lstStyle/>
          <a:p>
            <a:endParaRPr lang="en-US" dirty="0">
              <a:latin typeface="Poppins" pitchFamily="2" charset="77"/>
            </a:endParaRPr>
          </a:p>
        </p:txBody>
      </p:sp>
      <p:sp>
        <p:nvSpPr>
          <p:cNvPr id="16" name="Freeform 3">
            <a:extLst>
              <a:ext uri="{FF2B5EF4-FFF2-40B4-BE49-F238E27FC236}">
                <a16:creationId xmlns:a16="http://schemas.microsoft.com/office/drawing/2014/main" id="{12B6138C-25C8-F547-9385-780307B25C68}"/>
              </a:ext>
            </a:extLst>
          </p:cNvPr>
          <p:cNvSpPr>
            <a:spLocks noChangeArrowheads="1"/>
          </p:cNvSpPr>
          <p:nvPr/>
        </p:nvSpPr>
        <p:spPr bwMode="auto">
          <a:xfrm>
            <a:off x="2816649" y="383108"/>
            <a:ext cx="6418627" cy="958536"/>
          </a:xfrm>
          <a:custGeom>
            <a:avLst/>
            <a:gdLst>
              <a:gd name="T0" fmla="*/ 9533 w 10304"/>
              <a:gd name="T1" fmla="*/ 1538 h 1539"/>
              <a:gd name="T2" fmla="*/ 769 w 10304"/>
              <a:gd name="T3" fmla="*/ 1538 h 1539"/>
              <a:gd name="T4" fmla="*/ 769 w 10304"/>
              <a:gd name="T5" fmla="*/ 1538 h 1539"/>
              <a:gd name="T6" fmla="*/ 0 w 10304"/>
              <a:gd name="T7" fmla="*/ 769 h 1539"/>
              <a:gd name="T8" fmla="*/ 0 w 10304"/>
              <a:gd name="T9" fmla="*/ 769 h 1539"/>
              <a:gd name="T10" fmla="*/ 0 w 10304"/>
              <a:gd name="T11" fmla="*/ 769 h 1539"/>
              <a:gd name="T12" fmla="*/ 769 w 10304"/>
              <a:gd name="T13" fmla="*/ 0 h 1539"/>
              <a:gd name="T14" fmla="*/ 9533 w 10304"/>
              <a:gd name="T15" fmla="*/ 0 h 1539"/>
              <a:gd name="T16" fmla="*/ 9533 w 10304"/>
              <a:gd name="T17" fmla="*/ 0 h 1539"/>
              <a:gd name="T18" fmla="*/ 10303 w 10304"/>
              <a:gd name="T19" fmla="*/ 769 h 1539"/>
              <a:gd name="T20" fmla="*/ 10303 w 10304"/>
              <a:gd name="T21" fmla="*/ 769 h 1539"/>
              <a:gd name="T22" fmla="*/ 10303 w 10304"/>
              <a:gd name="T23" fmla="*/ 769 h 1539"/>
              <a:gd name="T24" fmla="*/ 9533 w 10304"/>
              <a:gd name="T25" fmla="*/ 1538 h 1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04" h="1539">
                <a:moveTo>
                  <a:pt x="9533" y="1538"/>
                </a:moveTo>
                <a:lnTo>
                  <a:pt x="769" y="1538"/>
                </a:lnTo>
                <a:lnTo>
                  <a:pt x="769" y="1538"/>
                </a:lnTo>
                <a:cubicBezTo>
                  <a:pt x="346" y="1538"/>
                  <a:pt x="0" y="1192"/>
                  <a:pt x="0" y="769"/>
                </a:cubicBezTo>
                <a:lnTo>
                  <a:pt x="0" y="769"/>
                </a:lnTo>
                <a:lnTo>
                  <a:pt x="0" y="769"/>
                </a:lnTo>
                <a:cubicBezTo>
                  <a:pt x="0" y="346"/>
                  <a:pt x="346" y="0"/>
                  <a:pt x="769" y="0"/>
                </a:cubicBezTo>
                <a:lnTo>
                  <a:pt x="9533" y="0"/>
                </a:lnTo>
                <a:lnTo>
                  <a:pt x="9533" y="0"/>
                </a:lnTo>
                <a:cubicBezTo>
                  <a:pt x="9957" y="0"/>
                  <a:pt x="10303" y="346"/>
                  <a:pt x="10303" y="769"/>
                </a:cubicBezTo>
                <a:lnTo>
                  <a:pt x="10303" y="769"/>
                </a:lnTo>
                <a:lnTo>
                  <a:pt x="10303" y="769"/>
                </a:lnTo>
                <a:cubicBezTo>
                  <a:pt x="10303" y="1192"/>
                  <a:pt x="9957" y="1538"/>
                  <a:pt x="9533" y="1538"/>
                </a:cubicBezTo>
              </a:path>
            </a:pathLst>
          </a:custGeom>
          <a:solidFill>
            <a:schemeClr val="accent4"/>
          </a:solidFill>
          <a:ln>
            <a:noFill/>
          </a:ln>
          <a:effectLst/>
        </p:spPr>
        <p:txBody>
          <a:bodyPr wrap="none" anchor="ctr"/>
          <a:lstStyle/>
          <a:p>
            <a:endParaRPr lang="en-US" dirty="0">
              <a:latin typeface="Poppins" pitchFamily="2" charset="77"/>
            </a:endParaRPr>
          </a:p>
        </p:txBody>
      </p:sp>
      <p:sp>
        <p:nvSpPr>
          <p:cNvPr id="17" name="Freeform 24">
            <a:extLst>
              <a:ext uri="{FF2B5EF4-FFF2-40B4-BE49-F238E27FC236}">
                <a16:creationId xmlns:a16="http://schemas.microsoft.com/office/drawing/2014/main" id="{35ADEFB9-9554-734C-A9DD-97128305BC1E}"/>
              </a:ext>
            </a:extLst>
          </p:cNvPr>
          <p:cNvSpPr>
            <a:spLocks noChangeArrowheads="1"/>
          </p:cNvSpPr>
          <p:nvPr/>
        </p:nvSpPr>
        <p:spPr bwMode="auto">
          <a:xfrm>
            <a:off x="1781212" y="2168348"/>
            <a:ext cx="8637815" cy="436696"/>
          </a:xfrm>
          <a:custGeom>
            <a:avLst/>
            <a:gdLst>
              <a:gd name="T0" fmla="*/ 0 w 13867"/>
              <a:gd name="T1" fmla="*/ 700 h 701"/>
              <a:gd name="T2" fmla="*/ 0 w 13867"/>
              <a:gd name="T3" fmla="*/ 700 h 701"/>
              <a:gd name="T4" fmla="*/ 711 w 13867"/>
              <a:gd name="T5" fmla="*/ 0 h 701"/>
              <a:gd name="T6" fmla="*/ 13154 w 13867"/>
              <a:gd name="T7" fmla="*/ 0 h 701"/>
              <a:gd name="T8" fmla="*/ 13154 w 13867"/>
              <a:gd name="T9" fmla="*/ 0 h 701"/>
              <a:gd name="T10" fmla="*/ 13866 w 13867"/>
              <a:gd name="T11" fmla="*/ 700 h 701"/>
            </a:gdLst>
            <a:ahLst/>
            <a:cxnLst>
              <a:cxn ang="0">
                <a:pos x="T0" y="T1"/>
              </a:cxn>
              <a:cxn ang="0">
                <a:pos x="T2" y="T3"/>
              </a:cxn>
              <a:cxn ang="0">
                <a:pos x="T4" y="T5"/>
              </a:cxn>
              <a:cxn ang="0">
                <a:pos x="T6" y="T7"/>
              </a:cxn>
              <a:cxn ang="0">
                <a:pos x="T8" y="T9"/>
              </a:cxn>
              <a:cxn ang="0">
                <a:pos x="T10" y="T11"/>
              </a:cxn>
            </a:cxnLst>
            <a:rect l="0" t="0" r="r" b="b"/>
            <a:pathLst>
              <a:path w="13867" h="701">
                <a:moveTo>
                  <a:pt x="0" y="700"/>
                </a:moveTo>
                <a:lnTo>
                  <a:pt x="0" y="700"/>
                </a:lnTo>
                <a:cubicBezTo>
                  <a:pt x="0" y="315"/>
                  <a:pt x="320" y="0"/>
                  <a:pt x="711" y="0"/>
                </a:cubicBezTo>
                <a:lnTo>
                  <a:pt x="13154" y="0"/>
                </a:lnTo>
                <a:lnTo>
                  <a:pt x="13154" y="0"/>
                </a:lnTo>
                <a:cubicBezTo>
                  <a:pt x="13546" y="0"/>
                  <a:pt x="13866" y="315"/>
                  <a:pt x="13866" y="700"/>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18" name="Line 25">
            <a:extLst>
              <a:ext uri="{FF2B5EF4-FFF2-40B4-BE49-F238E27FC236}">
                <a16:creationId xmlns:a16="http://schemas.microsoft.com/office/drawing/2014/main" id="{E520F2AC-609F-1046-B36C-1CE726119881}"/>
              </a:ext>
            </a:extLst>
          </p:cNvPr>
          <p:cNvSpPr>
            <a:spLocks noChangeShapeType="1"/>
          </p:cNvSpPr>
          <p:nvPr/>
        </p:nvSpPr>
        <p:spPr bwMode="auto">
          <a:xfrm>
            <a:off x="6095999" y="1525662"/>
            <a:ext cx="0" cy="1123327"/>
          </a:xfrm>
          <a:prstGeom prst="line">
            <a:avLst/>
          </a:prstGeom>
          <a:noFill/>
          <a:ln w="12700" cap="flat">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19" name="Line 26">
            <a:extLst>
              <a:ext uri="{FF2B5EF4-FFF2-40B4-BE49-F238E27FC236}">
                <a16:creationId xmlns:a16="http://schemas.microsoft.com/office/drawing/2014/main" id="{7202B988-BA32-4941-A789-4C942E02BA23}"/>
              </a:ext>
            </a:extLst>
          </p:cNvPr>
          <p:cNvSpPr>
            <a:spLocks noChangeShapeType="1"/>
          </p:cNvSpPr>
          <p:nvPr/>
        </p:nvSpPr>
        <p:spPr bwMode="auto">
          <a:xfrm>
            <a:off x="3967445" y="2168348"/>
            <a:ext cx="0" cy="480641"/>
          </a:xfrm>
          <a:prstGeom prst="line">
            <a:avLst/>
          </a:prstGeom>
          <a:noFill/>
          <a:ln w="12700" cap="flat">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20" name="Line 27">
            <a:extLst>
              <a:ext uri="{FF2B5EF4-FFF2-40B4-BE49-F238E27FC236}">
                <a16:creationId xmlns:a16="http://schemas.microsoft.com/office/drawing/2014/main" id="{8E98F833-7C49-4348-AA3D-E1E64D63D8F2}"/>
              </a:ext>
            </a:extLst>
          </p:cNvPr>
          <p:cNvSpPr>
            <a:spLocks noChangeShapeType="1"/>
          </p:cNvSpPr>
          <p:nvPr/>
        </p:nvSpPr>
        <p:spPr bwMode="auto">
          <a:xfrm>
            <a:off x="8221808" y="2168348"/>
            <a:ext cx="0" cy="480641"/>
          </a:xfrm>
          <a:prstGeom prst="line">
            <a:avLst/>
          </a:prstGeom>
          <a:noFill/>
          <a:ln w="12700" cap="flat">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21" name="Freeform 28">
            <a:extLst>
              <a:ext uri="{FF2B5EF4-FFF2-40B4-BE49-F238E27FC236}">
                <a16:creationId xmlns:a16="http://schemas.microsoft.com/office/drawing/2014/main" id="{29CC7189-5A8B-F548-AA30-C26B8C9F3860}"/>
              </a:ext>
            </a:extLst>
          </p:cNvPr>
          <p:cNvSpPr>
            <a:spLocks noChangeArrowheads="1"/>
          </p:cNvSpPr>
          <p:nvPr/>
        </p:nvSpPr>
        <p:spPr bwMode="auto">
          <a:xfrm>
            <a:off x="1014931" y="2778077"/>
            <a:ext cx="1601224" cy="1518826"/>
          </a:xfrm>
          <a:custGeom>
            <a:avLst/>
            <a:gdLst>
              <a:gd name="T0" fmla="*/ 2568 w 2569"/>
              <a:gd name="T1" fmla="*/ 1219 h 2440"/>
              <a:gd name="T2" fmla="*/ 2568 w 2569"/>
              <a:gd name="T3" fmla="*/ 1219 h 2440"/>
              <a:gd name="T4" fmla="*/ 1284 w 2569"/>
              <a:gd name="T5" fmla="*/ 2439 h 2440"/>
              <a:gd name="T6" fmla="*/ 1284 w 2569"/>
              <a:gd name="T7" fmla="*/ 2439 h 2440"/>
              <a:gd name="T8" fmla="*/ 0 w 2569"/>
              <a:gd name="T9" fmla="*/ 1219 h 2440"/>
              <a:gd name="T10" fmla="*/ 0 w 2569"/>
              <a:gd name="T11" fmla="*/ 1219 h 2440"/>
              <a:gd name="T12" fmla="*/ 1284 w 2569"/>
              <a:gd name="T13" fmla="*/ 0 h 2440"/>
              <a:gd name="T14" fmla="*/ 1284 w 2569"/>
              <a:gd name="T15" fmla="*/ 0 h 2440"/>
              <a:gd name="T16" fmla="*/ 2568 w 2569"/>
              <a:gd name="T17" fmla="*/ 1219 h 2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40">
                <a:moveTo>
                  <a:pt x="2568" y="1219"/>
                </a:moveTo>
                <a:lnTo>
                  <a:pt x="2568" y="1219"/>
                </a:lnTo>
                <a:cubicBezTo>
                  <a:pt x="2568" y="1892"/>
                  <a:pt x="1993" y="2439"/>
                  <a:pt x="1284" y="2439"/>
                </a:cubicBezTo>
                <a:lnTo>
                  <a:pt x="1284" y="2439"/>
                </a:lnTo>
                <a:cubicBezTo>
                  <a:pt x="575" y="2439"/>
                  <a:pt x="0" y="1892"/>
                  <a:pt x="0" y="1219"/>
                </a:cubicBezTo>
                <a:lnTo>
                  <a:pt x="0" y="1219"/>
                </a:lnTo>
                <a:cubicBezTo>
                  <a:pt x="0" y="546"/>
                  <a:pt x="575" y="0"/>
                  <a:pt x="1284" y="0"/>
                </a:cubicBezTo>
                <a:lnTo>
                  <a:pt x="1284" y="0"/>
                </a:lnTo>
                <a:cubicBezTo>
                  <a:pt x="1993" y="0"/>
                  <a:pt x="2568" y="546"/>
                  <a:pt x="2568" y="1219"/>
                </a:cubicBezTo>
              </a:path>
            </a:pathLst>
          </a:custGeom>
          <a:solidFill>
            <a:schemeClr val="accent1"/>
          </a:solidFill>
          <a:ln>
            <a:noFill/>
          </a:ln>
          <a:effectLst/>
        </p:spPr>
        <p:txBody>
          <a:bodyPr wrap="none" anchor="ctr"/>
          <a:lstStyle/>
          <a:p>
            <a:endParaRPr lang="en-US" dirty="0">
              <a:latin typeface="Poppins" pitchFamily="2" charset="77"/>
            </a:endParaRPr>
          </a:p>
        </p:txBody>
      </p:sp>
      <p:sp>
        <p:nvSpPr>
          <p:cNvPr id="22" name="Freeform 29">
            <a:extLst>
              <a:ext uri="{FF2B5EF4-FFF2-40B4-BE49-F238E27FC236}">
                <a16:creationId xmlns:a16="http://schemas.microsoft.com/office/drawing/2014/main" id="{9C17B9DE-A366-6047-B624-5E47AEEBCB6B}"/>
              </a:ext>
            </a:extLst>
          </p:cNvPr>
          <p:cNvSpPr>
            <a:spLocks noChangeArrowheads="1"/>
          </p:cNvSpPr>
          <p:nvPr/>
        </p:nvSpPr>
        <p:spPr bwMode="auto">
          <a:xfrm>
            <a:off x="1064368" y="2929134"/>
            <a:ext cx="1601224" cy="1518828"/>
          </a:xfrm>
          <a:custGeom>
            <a:avLst/>
            <a:gdLst>
              <a:gd name="T0" fmla="*/ 2568 w 2569"/>
              <a:gd name="T1" fmla="*/ 1219 h 2439"/>
              <a:gd name="T2" fmla="*/ 2568 w 2569"/>
              <a:gd name="T3" fmla="*/ 1219 h 2439"/>
              <a:gd name="T4" fmla="*/ 1285 w 2569"/>
              <a:gd name="T5" fmla="*/ 2438 h 2439"/>
              <a:gd name="T6" fmla="*/ 1285 w 2569"/>
              <a:gd name="T7" fmla="*/ 2438 h 2439"/>
              <a:gd name="T8" fmla="*/ 0 w 2569"/>
              <a:gd name="T9" fmla="*/ 1219 h 2439"/>
              <a:gd name="T10" fmla="*/ 0 w 2569"/>
              <a:gd name="T11" fmla="*/ 1219 h 2439"/>
              <a:gd name="T12" fmla="*/ 1285 w 2569"/>
              <a:gd name="T13" fmla="*/ 0 h 2439"/>
              <a:gd name="T14" fmla="*/ 1285 w 2569"/>
              <a:gd name="T15" fmla="*/ 0 h 2439"/>
              <a:gd name="T16" fmla="*/ 2568 w 2569"/>
              <a:gd name="T17" fmla="*/ 1219 h 2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39">
                <a:moveTo>
                  <a:pt x="2568" y="1219"/>
                </a:moveTo>
                <a:lnTo>
                  <a:pt x="2568" y="1219"/>
                </a:lnTo>
                <a:cubicBezTo>
                  <a:pt x="2568" y="1892"/>
                  <a:pt x="1993" y="2438"/>
                  <a:pt x="1285" y="2438"/>
                </a:cubicBezTo>
                <a:lnTo>
                  <a:pt x="1285" y="2438"/>
                </a:lnTo>
                <a:cubicBezTo>
                  <a:pt x="575" y="2438"/>
                  <a:pt x="0" y="1892"/>
                  <a:pt x="0" y="1219"/>
                </a:cubicBezTo>
                <a:lnTo>
                  <a:pt x="0" y="1219"/>
                </a:lnTo>
                <a:cubicBezTo>
                  <a:pt x="0" y="546"/>
                  <a:pt x="575" y="0"/>
                  <a:pt x="1285" y="0"/>
                </a:cubicBezTo>
                <a:lnTo>
                  <a:pt x="1285" y="0"/>
                </a:lnTo>
                <a:cubicBezTo>
                  <a:pt x="1993" y="0"/>
                  <a:pt x="2568" y="546"/>
                  <a:pt x="2568" y="1219"/>
                </a:cubicBezTo>
              </a:path>
            </a:pathLst>
          </a:custGeom>
          <a:solidFill>
            <a:schemeClr val="accent1">
              <a:alpha val="20000"/>
            </a:schemeClr>
          </a:solidFill>
          <a:ln>
            <a:noFill/>
          </a:ln>
          <a:effectLst/>
        </p:spPr>
        <p:txBody>
          <a:bodyPr wrap="none" anchor="ctr"/>
          <a:lstStyle/>
          <a:p>
            <a:endParaRPr lang="en-US" dirty="0">
              <a:latin typeface="Poppins" pitchFamily="2" charset="77"/>
            </a:endParaRPr>
          </a:p>
        </p:txBody>
      </p:sp>
      <p:sp>
        <p:nvSpPr>
          <p:cNvPr id="23" name="Freeform 92">
            <a:extLst>
              <a:ext uri="{FF2B5EF4-FFF2-40B4-BE49-F238E27FC236}">
                <a16:creationId xmlns:a16="http://schemas.microsoft.com/office/drawing/2014/main" id="{1D1A93E5-EA92-1145-97A2-FD892DB7D22E}"/>
              </a:ext>
            </a:extLst>
          </p:cNvPr>
          <p:cNvSpPr>
            <a:spLocks noChangeArrowheads="1"/>
          </p:cNvSpPr>
          <p:nvPr/>
        </p:nvSpPr>
        <p:spPr bwMode="auto">
          <a:xfrm>
            <a:off x="3143487" y="2778077"/>
            <a:ext cx="1601222" cy="1518826"/>
          </a:xfrm>
          <a:custGeom>
            <a:avLst/>
            <a:gdLst>
              <a:gd name="T0" fmla="*/ 2568 w 2569"/>
              <a:gd name="T1" fmla="*/ 1219 h 2440"/>
              <a:gd name="T2" fmla="*/ 2568 w 2569"/>
              <a:gd name="T3" fmla="*/ 1219 h 2440"/>
              <a:gd name="T4" fmla="*/ 1284 w 2569"/>
              <a:gd name="T5" fmla="*/ 2439 h 2440"/>
              <a:gd name="T6" fmla="*/ 1284 w 2569"/>
              <a:gd name="T7" fmla="*/ 2439 h 2440"/>
              <a:gd name="T8" fmla="*/ 0 w 2569"/>
              <a:gd name="T9" fmla="*/ 1219 h 2440"/>
              <a:gd name="T10" fmla="*/ 0 w 2569"/>
              <a:gd name="T11" fmla="*/ 1219 h 2440"/>
              <a:gd name="T12" fmla="*/ 1284 w 2569"/>
              <a:gd name="T13" fmla="*/ 0 h 2440"/>
              <a:gd name="T14" fmla="*/ 1284 w 2569"/>
              <a:gd name="T15" fmla="*/ 0 h 2440"/>
              <a:gd name="T16" fmla="*/ 2568 w 2569"/>
              <a:gd name="T17" fmla="*/ 1219 h 2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40">
                <a:moveTo>
                  <a:pt x="2568" y="1219"/>
                </a:moveTo>
                <a:lnTo>
                  <a:pt x="2568" y="1219"/>
                </a:lnTo>
                <a:cubicBezTo>
                  <a:pt x="2568" y="1892"/>
                  <a:pt x="1993" y="2439"/>
                  <a:pt x="1284" y="2439"/>
                </a:cubicBezTo>
                <a:lnTo>
                  <a:pt x="1284" y="2439"/>
                </a:lnTo>
                <a:cubicBezTo>
                  <a:pt x="575" y="2439"/>
                  <a:pt x="0" y="1892"/>
                  <a:pt x="0" y="1219"/>
                </a:cubicBezTo>
                <a:lnTo>
                  <a:pt x="0" y="1219"/>
                </a:lnTo>
                <a:cubicBezTo>
                  <a:pt x="0" y="546"/>
                  <a:pt x="575" y="0"/>
                  <a:pt x="1284" y="0"/>
                </a:cubicBezTo>
                <a:lnTo>
                  <a:pt x="1284" y="0"/>
                </a:lnTo>
                <a:cubicBezTo>
                  <a:pt x="1993" y="0"/>
                  <a:pt x="2568" y="546"/>
                  <a:pt x="2568" y="1219"/>
                </a:cubicBezTo>
              </a:path>
            </a:pathLst>
          </a:custGeom>
          <a:solidFill>
            <a:schemeClr val="accent2"/>
          </a:solidFill>
          <a:ln>
            <a:noFill/>
          </a:ln>
          <a:effectLst/>
        </p:spPr>
        <p:txBody>
          <a:bodyPr wrap="none" anchor="ctr"/>
          <a:lstStyle/>
          <a:p>
            <a:endParaRPr lang="en-US" dirty="0">
              <a:latin typeface="Poppins" pitchFamily="2" charset="77"/>
            </a:endParaRPr>
          </a:p>
        </p:txBody>
      </p:sp>
      <p:sp>
        <p:nvSpPr>
          <p:cNvPr id="24" name="Freeform 93">
            <a:extLst>
              <a:ext uri="{FF2B5EF4-FFF2-40B4-BE49-F238E27FC236}">
                <a16:creationId xmlns:a16="http://schemas.microsoft.com/office/drawing/2014/main" id="{A4BE2F54-DC88-BE42-AA25-A52D7F2B0945}"/>
              </a:ext>
            </a:extLst>
          </p:cNvPr>
          <p:cNvSpPr>
            <a:spLocks noChangeArrowheads="1"/>
          </p:cNvSpPr>
          <p:nvPr/>
        </p:nvSpPr>
        <p:spPr bwMode="auto">
          <a:xfrm>
            <a:off x="3192925" y="2929134"/>
            <a:ext cx="1598477" cy="1518828"/>
          </a:xfrm>
          <a:custGeom>
            <a:avLst/>
            <a:gdLst>
              <a:gd name="T0" fmla="*/ 2567 w 2568"/>
              <a:gd name="T1" fmla="*/ 1219 h 2439"/>
              <a:gd name="T2" fmla="*/ 2567 w 2568"/>
              <a:gd name="T3" fmla="*/ 1219 h 2439"/>
              <a:gd name="T4" fmla="*/ 1284 w 2568"/>
              <a:gd name="T5" fmla="*/ 2438 h 2439"/>
              <a:gd name="T6" fmla="*/ 1284 w 2568"/>
              <a:gd name="T7" fmla="*/ 2438 h 2439"/>
              <a:gd name="T8" fmla="*/ 0 w 2568"/>
              <a:gd name="T9" fmla="*/ 1219 h 2439"/>
              <a:gd name="T10" fmla="*/ 0 w 2568"/>
              <a:gd name="T11" fmla="*/ 1219 h 2439"/>
              <a:gd name="T12" fmla="*/ 1284 w 2568"/>
              <a:gd name="T13" fmla="*/ 0 h 2439"/>
              <a:gd name="T14" fmla="*/ 1284 w 2568"/>
              <a:gd name="T15" fmla="*/ 0 h 2439"/>
              <a:gd name="T16" fmla="*/ 2567 w 2568"/>
              <a:gd name="T17" fmla="*/ 1219 h 2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8" h="2439">
                <a:moveTo>
                  <a:pt x="2567" y="1219"/>
                </a:moveTo>
                <a:lnTo>
                  <a:pt x="2567" y="1219"/>
                </a:lnTo>
                <a:cubicBezTo>
                  <a:pt x="2567" y="1892"/>
                  <a:pt x="1992" y="2438"/>
                  <a:pt x="1284" y="2438"/>
                </a:cubicBezTo>
                <a:lnTo>
                  <a:pt x="1284" y="2438"/>
                </a:lnTo>
                <a:cubicBezTo>
                  <a:pt x="575" y="2438"/>
                  <a:pt x="0" y="1892"/>
                  <a:pt x="0" y="1219"/>
                </a:cubicBezTo>
                <a:lnTo>
                  <a:pt x="0" y="1219"/>
                </a:lnTo>
                <a:cubicBezTo>
                  <a:pt x="0" y="546"/>
                  <a:pt x="575" y="0"/>
                  <a:pt x="1284" y="0"/>
                </a:cubicBezTo>
                <a:lnTo>
                  <a:pt x="1284" y="0"/>
                </a:lnTo>
                <a:cubicBezTo>
                  <a:pt x="1992" y="0"/>
                  <a:pt x="2567" y="546"/>
                  <a:pt x="2567" y="1219"/>
                </a:cubicBezTo>
              </a:path>
            </a:pathLst>
          </a:custGeom>
          <a:solidFill>
            <a:schemeClr val="accent2">
              <a:alpha val="20000"/>
            </a:schemeClr>
          </a:solidFill>
          <a:ln>
            <a:noFill/>
          </a:ln>
          <a:effectLst/>
        </p:spPr>
        <p:txBody>
          <a:bodyPr wrap="none" anchor="ctr"/>
          <a:lstStyle/>
          <a:p>
            <a:endParaRPr lang="en-US" dirty="0">
              <a:latin typeface="Poppins" pitchFamily="2" charset="77"/>
            </a:endParaRPr>
          </a:p>
        </p:txBody>
      </p:sp>
      <p:sp>
        <p:nvSpPr>
          <p:cNvPr id="25" name="Freeform 155">
            <a:extLst>
              <a:ext uri="{FF2B5EF4-FFF2-40B4-BE49-F238E27FC236}">
                <a16:creationId xmlns:a16="http://schemas.microsoft.com/office/drawing/2014/main" id="{1114A7A4-4CE9-C945-8C53-7A2E7DE8A92B}"/>
              </a:ext>
            </a:extLst>
          </p:cNvPr>
          <p:cNvSpPr>
            <a:spLocks noChangeArrowheads="1"/>
          </p:cNvSpPr>
          <p:nvPr/>
        </p:nvSpPr>
        <p:spPr bwMode="auto">
          <a:xfrm>
            <a:off x="5272043" y="2778077"/>
            <a:ext cx="1598477" cy="1518826"/>
          </a:xfrm>
          <a:custGeom>
            <a:avLst/>
            <a:gdLst>
              <a:gd name="T0" fmla="*/ 2567 w 2568"/>
              <a:gd name="T1" fmla="*/ 1219 h 2440"/>
              <a:gd name="T2" fmla="*/ 2567 w 2568"/>
              <a:gd name="T3" fmla="*/ 1219 h 2440"/>
              <a:gd name="T4" fmla="*/ 1284 w 2568"/>
              <a:gd name="T5" fmla="*/ 2439 h 2440"/>
              <a:gd name="T6" fmla="*/ 1284 w 2568"/>
              <a:gd name="T7" fmla="*/ 2439 h 2440"/>
              <a:gd name="T8" fmla="*/ 0 w 2568"/>
              <a:gd name="T9" fmla="*/ 1219 h 2440"/>
              <a:gd name="T10" fmla="*/ 0 w 2568"/>
              <a:gd name="T11" fmla="*/ 1219 h 2440"/>
              <a:gd name="T12" fmla="*/ 1284 w 2568"/>
              <a:gd name="T13" fmla="*/ 0 h 2440"/>
              <a:gd name="T14" fmla="*/ 1284 w 2568"/>
              <a:gd name="T15" fmla="*/ 0 h 2440"/>
              <a:gd name="T16" fmla="*/ 2567 w 2568"/>
              <a:gd name="T17" fmla="*/ 1219 h 2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8" h="2440">
                <a:moveTo>
                  <a:pt x="2567" y="1219"/>
                </a:moveTo>
                <a:lnTo>
                  <a:pt x="2567" y="1219"/>
                </a:lnTo>
                <a:cubicBezTo>
                  <a:pt x="2567" y="1892"/>
                  <a:pt x="1992" y="2439"/>
                  <a:pt x="1284" y="2439"/>
                </a:cubicBezTo>
                <a:lnTo>
                  <a:pt x="1284" y="2439"/>
                </a:lnTo>
                <a:cubicBezTo>
                  <a:pt x="575" y="2439"/>
                  <a:pt x="0" y="1892"/>
                  <a:pt x="0" y="1219"/>
                </a:cubicBezTo>
                <a:lnTo>
                  <a:pt x="0" y="1219"/>
                </a:lnTo>
                <a:cubicBezTo>
                  <a:pt x="0" y="546"/>
                  <a:pt x="575" y="0"/>
                  <a:pt x="1284" y="0"/>
                </a:cubicBezTo>
                <a:lnTo>
                  <a:pt x="1284" y="0"/>
                </a:lnTo>
                <a:cubicBezTo>
                  <a:pt x="1992" y="0"/>
                  <a:pt x="2567" y="546"/>
                  <a:pt x="2567" y="1219"/>
                </a:cubicBezTo>
              </a:path>
            </a:pathLst>
          </a:custGeom>
          <a:solidFill>
            <a:schemeClr val="accent3"/>
          </a:solidFill>
          <a:ln>
            <a:noFill/>
          </a:ln>
          <a:effectLst/>
        </p:spPr>
        <p:txBody>
          <a:bodyPr wrap="none" anchor="ctr"/>
          <a:lstStyle/>
          <a:p>
            <a:endParaRPr lang="en-US" dirty="0">
              <a:latin typeface="Poppins" pitchFamily="2" charset="77"/>
            </a:endParaRPr>
          </a:p>
        </p:txBody>
      </p:sp>
      <p:sp>
        <p:nvSpPr>
          <p:cNvPr id="26" name="Freeform 156">
            <a:extLst>
              <a:ext uri="{FF2B5EF4-FFF2-40B4-BE49-F238E27FC236}">
                <a16:creationId xmlns:a16="http://schemas.microsoft.com/office/drawing/2014/main" id="{7692D899-A25A-0747-957B-DBD4E9F5DD75}"/>
              </a:ext>
            </a:extLst>
          </p:cNvPr>
          <p:cNvSpPr>
            <a:spLocks noChangeArrowheads="1"/>
          </p:cNvSpPr>
          <p:nvPr/>
        </p:nvSpPr>
        <p:spPr bwMode="auto">
          <a:xfrm>
            <a:off x="5321480" y="2929134"/>
            <a:ext cx="1598477" cy="1518828"/>
          </a:xfrm>
          <a:custGeom>
            <a:avLst/>
            <a:gdLst>
              <a:gd name="T0" fmla="*/ 2567 w 2568"/>
              <a:gd name="T1" fmla="*/ 1219 h 2439"/>
              <a:gd name="T2" fmla="*/ 2567 w 2568"/>
              <a:gd name="T3" fmla="*/ 1219 h 2439"/>
              <a:gd name="T4" fmla="*/ 1283 w 2568"/>
              <a:gd name="T5" fmla="*/ 2438 h 2439"/>
              <a:gd name="T6" fmla="*/ 1283 w 2568"/>
              <a:gd name="T7" fmla="*/ 2438 h 2439"/>
              <a:gd name="T8" fmla="*/ 0 w 2568"/>
              <a:gd name="T9" fmla="*/ 1219 h 2439"/>
              <a:gd name="T10" fmla="*/ 0 w 2568"/>
              <a:gd name="T11" fmla="*/ 1219 h 2439"/>
              <a:gd name="T12" fmla="*/ 1283 w 2568"/>
              <a:gd name="T13" fmla="*/ 0 h 2439"/>
              <a:gd name="T14" fmla="*/ 1283 w 2568"/>
              <a:gd name="T15" fmla="*/ 0 h 2439"/>
              <a:gd name="T16" fmla="*/ 2567 w 2568"/>
              <a:gd name="T17" fmla="*/ 1219 h 2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8" h="2439">
                <a:moveTo>
                  <a:pt x="2567" y="1219"/>
                </a:moveTo>
                <a:lnTo>
                  <a:pt x="2567" y="1219"/>
                </a:lnTo>
                <a:cubicBezTo>
                  <a:pt x="2567" y="1892"/>
                  <a:pt x="1992" y="2438"/>
                  <a:pt x="1283" y="2438"/>
                </a:cubicBezTo>
                <a:lnTo>
                  <a:pt x="1283" y="2438"/>
                </a:lnTo>
                <a:cubicBezTo>
                  <a:pt x="575" y="2438"/>
                  <a:pt x="0" y="1892"/>
                  <a:pt x="0" y="1219"/>
                </a:cubicBezTo>
                <a:lnTo>
                  <a:pt x="0" y="1219"/>
                </a:lnTo>
                <a:cubicBezTo>
                  <a:pt x="0" y="546"/>
                  <a:pt x="575" y="0"/>
                  <a:pt x="1283" y="0"/>
                </a:cubicBezTo>
                <a:lnTo>
                  <a:pt x="1283" y="0"/>
                </a:lnTo>
                <a:cubicBezTo>
                  <a:pt x="1992" y="0"/>
                  <a:pt x="2567" y="546"/>
                  <a:pt x="2567" y="1219"/>
                </a:cubicBezTo>
              </a:path>
            </a:pathLst>
          </a:custGeom>
          <a:solidFill>
            <a:schemeClr val="accent3">
              <a:alpha val="20000"/>
            </a:schemeClr>
          </a:solidFill>
          <a:ln>
            <a:noFill/>
          </a:ln>
          <a:effectLst/>
        </p:spPr>
        <p:txBody>
          <a:bodyPr wrap="none" anchor="ctr"/>
          <a:lstStyle/>
          <a:p>
            <a:endParaRPr lang="en-US" dirty="0">
              <a:latin typeface="Poppins" pitchFamily="2" charset="77"/>
            </a:endParaRPr>
          </a:p>
        </p:txBody>
      </p:sp>
      <p:sp>
        <p:nvSpPr>
          <p:cNvPr id="27" name="Freeform 228">
            <a:extLst>
              <a:ext uri="{FF2B5EF4-FFF2-40B4-BE49-F238E27FC236}">
                <a16:creationId xmlns:a16="http://schemas.microsoft.com/office/drawing/2014/main" id="{EAF167DD-D330-1F43-BAD0-19965FA08F98}"/>
              </a:ext>
            </a:extLst>
          </p:cNvPr>
          <p:cNvSpPr>
            <a:spLocks noChangeArrowheads="1"/>
          </p:cNvSpPr>
          <p:nvPr/>
        </p:nvSpPr>
        <p:spPr bwMode="auto">
          <a:xfrm>
            <a:off x="7397852" y="2778077"/>
            <a:ext cx="1598477" cy="1518826"/>
          </a:xfrm>
          <a:custGeom>
            <a:avLst/>
            <a:gdLst>
              <a:gd name="T0" fmla="*/ 2567 w 2568"/>
              <a:gd name="T1" fmla="*/ 1219 h 2440"/>
              <a:gd name="T2" fmla="*/ 2567 w 2568"/>
              <a:gd name="T3" fmla="*/ 1219 h 2440"/>
              <a:gd name="T4" fmla="*/ 1284 w 2568"/>
              <a:gd name="T5" fmla="*/ 2439 h 2440"/>
              <a:gd name="T6" fmla="*/ 1284 w 2568"/>
              <a:gd name="T7" fmla="*/ 2439 h 2440"/>
              <a:gd name="T8" fmla="*/ 0 w 2568"/>
              <a:gd name="T9" fmla="*/ 1219 h 2440"/>
              <a:gd name="T10" fmla="*/ 0 w 2568"/>
              <a:gd name="T11" fmla="*/ 1219 h 2440"/>
              <a:gd name="T12" fmla="*/ 1284 w 2568"/>
              <a:gd name="T13" fmla="*/ 0 h 2440"/>
              <a:gd name="T14" fmla="*/ 1284 w 2568"/>
              <a:gd name="T15" fmla="*/ 0 h 2440"/>
              <a:gd name="T16" fmla="*/ 2567 w 2568"/>
              <a:gd name="T17" fmla="*/ 1219 h 2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8" h="2440">
                <a:moveTo>
                  <a:pt x="2567" y="1219"/>
                </a:moveTo>
                <a:lnTo>
                  <a:pt x="2567" y="1219"/>
                </a:lnTo>
                <a:cubicBezTo>
                  <a:pt x="2567" y="1892"/>
                  <a:pt x="1992" y="2439"/>
                  <a:pt x="1284" y="2439"/>
                </a:cubicBezTo>
                <a:lnTo>
                  <a:pt x="1284" y="2439"/>
                </a:lnTo>
                <a:cubicBezTo>
                  <a:pt x="575" y="2439"/>
                  <a:pt x="0" y="1892"/>
                  <a:pt x="0" y="1219"/>
                </a:cubicBezTo>
                <a:lnTo>
                  <a:pt x="0" y="1219"/>
                </a:lnTo>
                <a:cubicBezTo>
                  <a:pt x="0" y="546"/>
                  <a:pt x="575" y="0"/>
                  <a:pt x="1284" y="0"/>
                </a:cubicBezTo>
                <a:lnTo>
                  <a:pt x="1284" y="0"/>
                </a:lnTo>
                <a:cubicBezTo>
                  <a:pt x="1992" y="0"/>
                  <a:pt x="2567" y="546"/>
                  <a:pt x="2567" y="1219"/>
                </a:cubicBezTo>
              </a:path>
            </a:pathLst>
          </a:custGeom>
          <a:solidFill>
            <a:schemeClr val="accent4"/>
          </a:solidFill>
          <a:ln>
            <a:noFill/>
          </a:ln>
          <a:effectLst/>
        </p:spPr>
        <p:txBody>
          <a:bodyPr wrap="none" anchor="ctr"/>
          <a:lstStyle/>
          <a:p>
            <a:endParaRPr lang="en-US" dirty="0">
              <a:latin typeface="Poppins" pitchFamily="2" charset="77"/>
            </a:endParaRPr>
          </a:p>
        </p:txBody>
      </p:sp>
      <p:sp>
        <p:nvSpPr>
          <p:cNvPr id="28" name="Freeform 229">
            <a:extLst>
              <a:ext uri="{FF2B5EF4-FFF2-40B4-BE49-F238E27FC236}">
                <a16:creationId xmlns:a16="http://schemas.microsoft.com/office/drawing/2014/main" id="{44C20E20-8C6D-6D44-A65A-6F25891345DF}"/>
              </a:ext>
            </a:extLst>
          </p:cNvPr>
          <p:cNvSpPr>
            <a:spLocks noChangeArrowheads="1"/>
          </p:cNvSpPr>
          <p:nvPr/>
        </p:nvSpPr>
        <p:spPr bwMode="auto">
          <a:xfrm>
            <a:off x="7447289" y="2929134"/>
            <a:ext cx="1601224" cy="1518828"/>
          </a:xfrm>
          <a:custGeom>
            <a:avLst/>
            <a:gdLst>
              <a:gd name="T0" fmla="*/ 2568 w 2569"/>
              <a:gd name="T1" fmla="*/ 1219 h 2439"/>
              <a:gd name="T2" fmla="*/ 2568 w 2569"/>
              <a:gd name="T3" fmla="*/ 1219 h 2439"/>
              <a:gd name="T4" fmla="*/ 1285 w 2569"/>
              <a:gd name="T5" fmla="*/ 2438 h 2439"/>
              <a:gd name="T6" fmla="*/ 1285 w 2569"/>
              <a:gd name="T7" fmla="*/ 2438 h 2439"/>
              <a:gd name="T8" fmla="*/ 0 w 2569"/>
              <a:gd name="T9" fmla="*/ 1219 h 2439"/>
              <a:gd name="T10" fmla="*/ 0 w 2569"/>
              <a:gd name="T11" fmla="*/ 1219 h 2439"/>
              <a:gd name="T12" fmla="*/ 1285 w 2569"/>
              <a:gd name="T13" fmla="*/ 0 h 2439"/>
              <a:gd name="T14" fmla="*/ 1285 w 2569"/>
              <a:gd name="T15" fmla="*/ 0 h 2439"/>
              <a:gd name="T16" fmla="*/ 2568 w 2569"/>
              <a:gd name="T17" fmla="*/ 1219 h 2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39">
                <a:moveTo>
                  <a:pt x="2568" y="1219"/>
                </a:moveTo>
                <a:lnTo>
                  <a:pt x="2568" y="1219"/>
                </a:lnTo>
                <a:cubicBezTo>
                  <a:pt x="2568" y="1892"/>
                  <a:pt x="1994" y="2438"/>
                  <a:pt x="1285" y="2438"/>
                </a:cubicBezTo>
                <a:lnTo>
                  <a:pt x="1285" y="2438"/>
                </a:lnTo>
                <a:cubicBezTo>
                  <a:pt x="575" y="2438"/>
                  <a:pt x="0" y="1892"/>
                  <a:pt x="0" y="1219"/>
                </a:cubicBezTo>
                <a:lnTo>
                  <a:pt x="0" y="1219"/>
                </a:lnTo>
                <a:cubicBezTo>
                  <a:pt x="0" y="546"/>
                  <a:pt x="575" y="0"/>
                  <a:pt x="1285" y="0"/>
                </a:cubicBezTo>
                <a:lnTo>
                  <a:pt x="1285" y="0"/>
                </a:lnTo>
                <a:cubicBezTo>
                  <a:pt x="1994" y="0"/>
                  <a:pt x="2568" y="546"/>
                  <a:pt x="2568" y="1219"/>
                </a:cubicBezTo>
              </a:path>
            </a:pathLst>
          </a:custGeom>
          <a:solidFill>
            <a:schemeClr val="accent4">
              <a:alpha val="20000"/>
            </a:schemeClr>
          </a:solidFill>
          <a:ln>
            <a:noFill/>
          </a:ln>
          <a:effectLst/>
        </p:spPr>
        <p:txBody>
          <a:bodyPr wrap="none" anchor="ctr"/>
          <a:lstStyle/>
          <a:p>
            <a:endParaRPr lang="en-US" dirty="0">
              <a:latin typeface="Poppins" pitchFamily="2" charset="77"/>
            </a:endParaRPr>
          </a:p>
        </p:txBody>
      </p:sp>
      <p:sp>
        <p:nvSpPr>
          <p:cNvPr id="29" name="Freeform 299">
            <a:extLst>
              <a:ext uri="{FF2B5EF4-FFF2-40B4-BE49-F238E27FC236}">
                <a16:creationId xmlns:a16="http://schemas.microsoft.com/office/drawing/2014/main" id="{762A8605-D1F6-6E4F-9F35-2BE65D640796}"/>
              </a:ext>
            </a:extLst>
          </p:cNvPr>
          <p:cNvSpPr>
            <a:spLocks noChangeArrowheads="1"/>
          </p:cNvSpPr>
          <p:nvPr/>
        </p:nvSpPr>
        <p:spPr bwMode="auto">
          <a:xfrm>
            <a:off x="9526407" y="2778077"/>
            <a:ext cx="1601222" cy="1518826"/>
          </a:xfrm>
          <a:custGeom>
            <a:avLst/>
            <a:gdLst>
              <a:gd name="T0" fmla="*/ 2568 w 2569"/>
              <a:gd name="T1" fmla="*/ 1219 h 2440"/>
              <a:gd name="T2" fmla="*/ 2568 w 2569"/>
              <a:gd name="T3" fmla="*/ 1219 h 2440"/>
              <a:gd name="T4" fmla="*/ 1284 w 2569"/>
              <a:gd name="T5" fmla="*/ 2439 h 2440"/>
              <a:gd name="T6" fmla="*/ 1284 w 2569"/>
              <a:gd name="T7" fmla="*/ 2439 h 2440"/>
              <a:gd name="T8" fmla="*/ 0 w 2569"/>
              <a:gd name="T9" fmla="*/ 1219 h 2440"/>
              <a:gd name="T10" fmla="*/ 0 w 2569"/>
              <a:gd name="T11" fmla="*/ 1219 h 2440"/>
              <a:gd name="T12" fmla="*/ 1284 w 2569"/>
              <a:gd name="T13" fmla="*/ 0 h 2440"/>
              <a:gd name="T14" fmla="*/ 1284 w 2569"/>
              <a:gd name="T15" fmla="*/ 0 h 2440"/>
              <a:gd name="T16" fmla="*/ 2568 w 2569"/>
              <a:gd name="T17" fmla="*/ 1219 h 2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40">
                <a:moveTo>
                  <a:pt x="2568" y="1219"/>
                </a:moveTo>
                <a:lnTo>
                  <a:pt x="2568" y="1219"/>
                </a:lnTo>
                <a:cubicBezTo>
                  <a:pt x="2568" y="1892"/>
                  <a:pt x="1993" y="2439"/>
                  <a:pt x="1284" y="2439"/>
                </a:cubicBezTo>
                <a:lnTo>
                  <a:pt x="1284" y="2439"/>
                </a:lnTo>
                <a:cubicBezTo>
                  <a:pt x="575" y="2439"/>
                  <a:pt x="0" y="1892"/>
                  <a:pt x="0" y="1219"/>
                </a:cubicBezTo>
                <a:lnTo>
                  <a:pt x="0" y="1219"/>
                </a:lnTo>
                <a:cubicBezTo>
                  <a:pt x="0" y="546"/>
                  <a:pt x="575" y="0"/>
                  <a:pt x="1284" y="0"/>
                </a:cubicBezTo>
                <a:lnTo>
                  <a:pt x="1284" y="0"/>
                </a:lnTo>
                <a:cubicBezTo>
                  <a:pt x="1993" y="0"/>
                  <a:pt x="2568" y="546"/>
                  <a:pt x="2568" y="1219"/>
                </a:cubicBezTo>
              </a:path>
            </a:pathLst>
          </a:custGeom>
          <a:solidFill>
            <a:schemeClr val="accent5"/>
          </a:solidFill>
          <a:ln>
            <a:noFill/>
          </a:ln>
          <a:effectLst/>
        </p:spPr>
        <p:txBody>
          <a:bodyPr wrap="none" anchor="ctr"/>
          <a:lstStyle/>
          <a:p>
            <a:endParaRPr lang="en-US" dirty="0">
              <a:latin typeface="Poppins" pitchFamily="2" charset="77"/>
            </a:endParaRPr>
          </a:p>
        </p:txBody>
      </p:sp>
      <p:sp>
        <p:nvSpPr>
          <p:cNvPr id="30" name="Freeform 300">
            <a:extLst>
              <a:ext uri="{FF2B5EF4-FFF2-40B4-BE49-F238E27FC236}">
                <a16:creationId xmlns:a16="http://schemas.microsoft.com/office/drawing/2014/main" id="{20F0E9A2-DB41-3D43-B825-7A7F8EDE8A3E}"/>
              </a:ext>
            </a:extLst>
          </p:cNvPr>
          <p:cNvSpPr>
            <a:spLocks noChangeArrowheads="1"/>
          </p:cNvSpPr>
          <p:nvPr/>
        </p:nvSpPr>
        <p:spPr bwMode="auto">
          <a:xfrm>
            <a:off x="9575845" y="2929134"/>
            <a:ext cx="1601222" cy="1518828"/>
          </a:xfrm>
          <a:custGeom>
            <a:avLst/>
            <a:gdLst>
              <a:gd name="T0" fmla="*/ 2568 w 2569"/>
              <a:gd name="T1" fmla="*/ 1219 h 2439"/>
              <a:gd name="T2" fmla="*/ 2568 w 2569"/>
              <a:gd name="T3" fmla="*/ 1219 h 2439"/>
              <a:gd name="T4" fmla="*/ 1284 w 2569"/>
              <a:gd name="T5" fmla="*/ 2438 h 2439"/>
              <a:gd name="T6" fmla="*/ 1284 w 2569"/>
              <a:gd name="T7" fmla="*/ 2438 h 2439"/>
              <a:gd name="T8" fmla="*/ 0 w 2569"/>
              <a:gd name="T9" fmla="*/ 1219 h 2439"/>
              <a:gd name="T10" fmla="*/ 0 w 2569"/>
              <a:gd name="T11" fmla="*/ 1219 h 2439"/>
              <a:gd name="T12" fmla="*/ 1284 w 2569"/>
              <a:gd name="T13" fmla="*/ 0 h 2439"/>
              <a:gd name="T14" fmla="*/ 1284 w 2569"/>
              <a:gd name="T15" fmla="*/ 0 h 2439"/>
              <a:gd name="T16" fmla="*/ 2568 w 2569"/>
              <a:gd name="T17" fmla="*/ 1219 h 2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9" h="2439">
                <a:moveTo>
                  <a:pt x="2568" y="1219"/>
                </a:moveTo>
                <a:lnTo>
                  <a:pt x="2568" y="1219"/>
                </a:lnTo>
                <a:cubicBezTo>
                  <a:pt x="2568" y="1892"/>
                  <a:pt x="1993" y="2438"/>
                  <a:pt x="1284" y="2438"/>
                </a:cubicBezTo>
                <a:lnTo>
                  <a:pt x="1284" y="2438"/>
                </a:lnTo>
                <a:cubicBezTo>
                  <a:pt x="575" y="2438"/>
                  <a:pt x="0" y="1892"/>
                  <a:pt x="0" y="1219"/>
                </a:cubicBezTo>
                <a:lnTo>
                  <a:pt x="0" y="1219"/>
                </a:lnTo>
                <a:cubicBezTo>
                  <a:pt x="0" y="546"/>
                  <a:pt x="575" y="0"/>
                  <a:pt x="1284" y="0"/>
                </a:cubicBezTo>
                <a:lnTo>
                  <a:pt x="1284" y="0"/>
                </a:lnTo>
                <a:cubicBezTo>
                  <a:pt x="1993" y="0"/>
                  <a:pt x="2568" y="546"/>
                  <a:pt x="2568" y="1219"/>
                </a:cubicBezTo>
              </a:path>
            </a:pathLst>
          </a:custGeom>
          <a:solidFill>
            <a:schemeClr val="accent5">
              <a:alpha val="20109"/>
            </a:schemeClr>
          </a:solidFill>
          <a:ln>
            <a:noFill/>
          </a:ln>
          <a:effectLst/>
        </p:spPr>
        <p:txBody>
          <a:bodyPr wrap="none" anchor="ctr"/>
          <a:lstStyle/>
          <a:p>
            <a:endParaRPr lang="en-US" dirty="0">
              <a:latin typeface="Poppins" pitchFamily="2" charset="77"/>
            </a:endParaRPr>
          </a:p>
        </p:txBody>
      </p:sp>
      <p:sp>
        <p:nvSpPr>
          <p:cNvPr id="31" name="Freeform 30">
            <a:extLst>
              <a:ext uri="{FF2B5EF4-FFF2-40B4-BE49-F238E27FC236}">
                <a16:creationId xmlns:a16="http://schemas.microsoft.com/office/drawing/2014/main" id="{42E38745-A8E8-FB44-B039-47E4BD429BE1}"/>
              </a:ext>
            </a:extLst>
          </p:cNvPr>
          <p:cNvSpPr>
            <a:spLocks noChangeArrowheads="1"/>
          </p:cNvSpPr>
          <p:nvPr/>
        </p:nvSpPr>
        <p:spPr bwMode="auto">
          <a:xfrm>
            <a:off x="1419998" y="3190437"/>
            <a:ext cx="790817" cy="695371"/>
          </a:xfrm>
          <a:custGeom>
            <a:avLst/>
            <a:gdLst>
              <a:gd name="connsiteX0" fmla="*/ 1107162 w 1581633"/>
              <a:gd name="connsiteY0" fmla="*/ 1224184 h 1390741"/>
              <a:gd name="connsiteX1" fmla="*/ 1446033 w 1581633"/>
              <a:gd name="connsiteY1" fmla="*/ 1224184 h 1390741"/>
              <a:gd name="connsiteX2" fmla="*/ 1581082 w 1581633"/>
              <a:gd name="connsiteY2" fmla="*/ 1365882 h 1390741"/>
              <a:gd name="connsiteX3" fmla="*/ 1567327 w 1581633"/>
              <a:gd name="connsiteY3" fmla="*/ 1389498 h 1390741"/>
              <a:gd name="connsiteX4" fmla="*/ 1561075 w 1581633"/>
              <a:gd name="connsiteY4" fmla="*/ 1390741 h 1390741"/>
              <a:gd name="connsiteX5" fmla="*/ 1542318 w 1581633"/>
              <a:gd name="connsiteY5" fmla="*/ 1375826 h 1390741"/>
              <a:gd name="connsiteX6" fmla="*/ 1446033 w 1581633"/>
              <a:gd name="connsiteY6" fmla="*/ 1262716 h 1390741"/>
              <a:gd name="connsiteX7" fmla="*/ 1107162 w 1581633"/>
              <a:gd name="connsiteY7" fmla="*/ 1262716 h 1390741"/>
              <a:gd name="connsiteX8" fmla="*/ 1009626 w 1581633"/>
              <a:gd name="connsiteY8" fmla="*/ 1375826 h 1390741"/>
              <a:gd name="connsiteX9" fmla="*/ 985868 w 1581633"/>
              <a:gd name="connsiteY9" fmla="*/ 1389498 h 1390741"/>
              <a:gd name="connsiteX10" fmla="*/ 972113 w 1581633"/>
              <a:gd name="connsiteY10" fmla="*/ 1365882 h 1390741"/>
              <a:gd name="connsiteX11" fmla="*/ 1107162 w 1581633"/>
              <a:gd name="connsiteY11" fmla="*/ 1224184 h 1390741"/>
              <a:gd name="connsiteX12" fmla="*/ 134614 w 1581633"/>
              <a:gd name="connsiteY12" fmla="*/ 1224184 h 1390741"/>
              <a:gd name="connsiteX13" fmla="*/ 474047 w 1581633"/>
              <a:gd name="connsiteY13" fmla="*/ 1224184 h 1390741"/>
              <a:gd name="connsiteX14" fmla="*/ 608821 w 1581633"/>
              <a:gd name="connsiteY14" fmla="*/ 1365882 h 1390741"/>
              <a:gd name="connsiteX15" fmla="*/ 595094 w 1581633"/>
              <a:gd name="connsiteY15" fmla="*/ 1389498 h 1390741"/>
              <a:gd name="connsiteX16" fmla="*/ 590102 w 1581633"/>
              <a:gd name="connsiteY16" fmla="*/ 1390741 h 1390741"/>
              <a:gd name="connsiteX17" fmla="*/ 570136 w 1581633"/>
              <a:gd name="connsiteY17" fmla="*/ 1375826 h 1390741"/>
              <a:gd name="connsiteX18" fmla="*/ 474047 w 1581633"/>
              <a:gd name="connsiteY18" fmla="*/ 1262716 h 1390741"/>
              <a:gd name="connsiteX19" fmla="*/ 134614 w 1581633"/>
              <a:gd name="connsiteY19" fmla="*/ 1262716 h 1390741"/>
              <a:gd name="connsiteX20" fmla="*/ 38525 w 1581633"/>
              <a:gd name="connsiteY20" fmla="*/ 1375826 h 1390741"/>
              <a:gd name="connsiteX21" fmla="*/ 14815 w 1581633"/>
              <a:gd name="connsiteY21" fmla="*/ 1389498 h 1390741"/>
              <a:gd name="connsiteX22" fmla="*/ 1088 w 1581633"/>
              <a:gd name="connsiteY22" fmla="*/ 1365882 h 1390741"/>
              <a:gd name="connsiteX23" fmla="*/ 134614 w 1581633"/>
              <a:gd name="connsiteY23" fmla="*/ 1224184 h 1390741"/>
              <a:gd name="connsiteX24" fmla="*/ 960173 w 1581633"/>
              <a:gd name="connsiteY24" fmla="*/ 1081365 h 1390741"/>
              <a:gd name="connsiteX25" fmla="*/ 979397 w 1581633"/>
              <a:gd name="connsiteY25" fmla="*/ 1101730 h 1390741"/>
              <a:gd name="connsiteX26" fmla="*/ 979397 w 1581633"/>
              <a:gd name="connsiteY26" fmla="*/ 1165370 h 1390741"/>
              <a:gd name="connsiteX27" fmla="*/ 960173 w 1581633"/>
              <a:gd name="connsiteY27" fmla="*/ 1184462 h 1390741"/>
              <a:gd name="connsiteX28" fmla="*/ 942150 w 1581633"/>
              <a:gd name="connsiteY28" fmla="*/ 1165370 h 1390741"/>
              <a:gd name="connsiteX29" fmla="*/ 942150 w 1581633"/>
              <a:gd name="connsiteY29" fmla="*/ 1101730 h 1390741"/>
              <a:gd name="connsiteX30" fmla="*/ 960173 w 1581633"/>
              <a:gd name="connsiteY30" fmla="*/ 1081365 h 1390741"/>
              <a:gd name="connsiteX31" fmla="*/ 620805 w 1581633"/>
              <a:gd name="connsiteY31" fmla="*/ 1081365 h 1390741"/>
              <a:gd name="connsiteX32" fmla="*/ 638828 w 1581633"/>
              <a:gd name="connsiteY32" fmla="*/ 1101730 h 1390741"/>
              <a:gd name="connsiteX33" fmla="*/ 638828 w 1581633"/>
              <a:gd name="connsiteY33" fmla="*/ 1165370 h 1390741"/>
              <a:gd name="connsiteX34" fmla="*/ 620805 w 1581633"/>
              <a:gd name="connsiteY34" fmla="*/ 1184462 h 1390741"/>
              <a:gd name="connsiteX35" fmla="*/ 601581 w 1581633"/>
              <a:gd name="connsiteY35" fmla="*/ 1165370 h 1390741"/>
              <a:gd name="connsiteX36" fmla="*/ 601581 w 1581633"/>
              <a:gd name="connsiteY36" fmla="*/ 1101730 h 1390741"/>
              <a:gd name="connsiteX37" fmla="*/ 620805 w 1581633"/>
              <a:gd name="connsiteY37" fmla="*/ 1081365 h 1390741"/>
              <a:gd name="connsiteX38" fmla="*/ 1273226 w 1581633"/>
              <a:gd name="connsiteY38" fmla="*/ 932897 h 1390741"/>
              <a:gd name="connsiteX39" fmla="*/ 1156753 w 1581633"/>
              <a:gd name="connsiteY39" fmla="*/ 1047788 h 1390741"/>
              <a:gd name="connsiteX40" fmla="*/ 1273226 w 1581633"/>
              <a:gd name="connsiteY40" fmla="*/ 1162679 h 1390741"/>
              <a:gd name="connsiteX41" fmla="*/ 1389700 w 1581633"/>
              <a:gd name="connsiteY41" fmla="*/ 1047788 h 1390741"/>
              <a:gd name="connsiteX42" fmla="*/ 1273226 w 1581633"/>
              <a:gd name="connsiteY42" fmla="*/ 932897 h 1390741"/>
              <a:gd name="connsiteX43" fmla="*/ 307702 w 1581633"/>
              <a:gd name="connsiteY43" fmla="*/ 932897 h 1390741"/>
              <a:gd name="connsiteX44" fmla="*/ 191229 w 1581633"/>
              <a:gd name="connsiteY44" fmla="*/ 1047788 h 1390741"/>
              <a:gd name="connsiteX45" fmla="*/ 307702 w 1581633"/>
              <a:gd name="connsiteY45" fmla="*/ 1162679 h 1390741"/>
              <a:gd name="connsiteX46" fmla="*/ 424176 w 1581633"/>
              <a:gd name="connsiteY46" fmla="*/ 1047788 h 1390741"/>
              <a:gd name="connsiteX47" fmla="*/ 307702 w 1581633"/>
              <a:gd name="connsiteY47" fmla="*/ 932897 h 1390741"/>
              <a:gd name="connsiteX48" fmla="*/ 622429 w 1581633"/>
              <a:gd name="connsiteY48" fmla="*/ 911083 h 1390741"/>
              <a:gd name="connsiteX49" fmla="*/ 962254 w 1581633"/>
              <a:gd name="connsiteY49" fmla="*/ 911083 h 1390741"/>
              <a:gd name="connsiteX50" fmla="*/ 1095935 w 1581633"/>
              <a:gd name="connsiteY50" fmla="*/ 1054651 h 1390741"/>
              <a:gd name="connsiteX51" fmla="*/ 1119673 w 1581633"/>
              <a:gd name="connsiteY51" fmla="*/ 1158270 h 1390741"/>
              <a:gd name="connsiteX52" fmla="*/ 1104681 w 1581633"/>
              <a:gd name="connsiteY52" fmla="*/ 1181990 h 1390741"/>
              <a:gd name="connsiteX53" fmla="*/ 1080943 w 1581633"/>
              <a:gd name="connsiteY53" fmla="*/ 1167009 h 1390741"/>
              <a:gd name="connsiteX54" fmla="*/ 1058454 w 1581633"/>
              <a:gd name="connsiteY54" fmla="*/ 1064639 h 1390741"/>
              <a:gd name="connsiteX55" fmla="*/ 962254 w 1581633"/>
              <a:gd name="connsiteY55" fmla="*/ 949784 h 1390741"/>
              <a:gd name="connsiteX56" fmla="*/ 622429 w 1581633"/>
              <a:gd name="connsiteY56" fmla="*/ 949784 h 1390741"/>
              <a:gd name="connsiteX57" fmla="*/ 526228 w 1581633"/>
              <a:gd name="connsiteY57" fmla="*/ 1064639 h 1390741"/>
              <a:gd name="connsiteX58" fmla="*/ 499992 w 1581633"/>
              <a:gd name="connsiteY58" fmla="*/ 1167009 h 1390741"/>
              <a:gd name="connsiteX59" fmla="*/ 480002 w 1581633"/>
              <a:gd name="connsiteY59" fmla="*/ 1181990 h 1390741"/>
              <a:gd name="connsiteX60" fmla="*/ 476254 w 1581633"/>
              <a:gd name="connsiteY60" fmla="*/ 1181990 h 1390741"/>
              <a:gd name="connsiteX61" fmla="*/ 461262 w 1581633"/>
              <a:gd name="connsiteY61" fmla="*/ 1157022 h 1390741"/>
              <a:gd name="connsiteX62" fmla="*/ 488747 w 1581633"/>
              <a:gd name="connsiteY62" fmla="*/ 1054651 h 1390741"/>
              <a:gd name="connsiteX63" fmla="*/ 622429 w 1581633"/>
              <a:gd name="connsiteY63" fmla="*/ 911083 h 1390741"/>
              <a:gd name="connsiteX64" fmla="*/ 1273226 w 1581633"/>
              <a:gd name="connsiteY64" fmla="*/ 894600 h 1390741"/>
              <a:gd name="connsiteX65" fmla="*/ 1429777 w 1581633"/>
              <a:gd name="connsiteY65" fmla="*/ 1047788 h 1390741"/>
              <a:gd name="connsiteX66" fmla="*/ 1273226 w 1581633"/>
              <a:gd name="connsiteY66" fmla="*/ 1200976 h 1390741"/>
              <a:gd name="connsiteX67" fmla="*/ 1117928 w 1581633"/>
              <a:gd name="connsiteY67" fmla="*/ 1047788 h 1390741"/>
              <a:gd name="connsiteX68" fmla="*/ 1273226 w 1581633"/>
              <a:gd name="connsiteY68" fmla="*/ 894600 h 1390741"/>
              <a:gd name="connsiteX69" fmla="*/ 307702 w 1581633"/>
              <a:gd name="connsiteY69" fmla="*/ 894600 h 1390741"/>
              <a:gd name="connsiteX70" fmla="*/ 463000 w 1581633"/>
              <a:gd name="connsiteY70" fmla="*/ 1047788 h 1390741"/>
              <a:gd name="connsiteX71" fmla="*/ 307702 w 1581633"/>
              <a:gd name="connsiteY71" fmla="*/ 1200976 h 1390741"/>
              <a:gd name="connsiteX72" fmla="*/ 151152 w 1581633"/>
              <a:gd name="connsiteY72" fmla="*/ 1047788 h 1390741"/>
              <a:gd name="connsiteX73" fmla="*/ 307702 w 1581633"/>
              <a:gd name="connsiteY73" fmla="*/ 894600 h 1390741"/>
              <a:gd name="connsiteX74" fmla="*/ 463645 w 1581633"/>
              <a:gd name="connsiteY74" fmla="*/ 743185 h 1390741"/>
              <a:gd name="connsiteX75" fmla="*/ 486837 w 1581633"/>
              <a:gd name="connsiteY75" fmla="*/ 756320 h 1390741"/>
              <a:gd name="connsiteX76" fmla="*/ 474631 w 1581633"/>
              <a:gd name="connsiteY76" fmla="*/ 779008 h 1390741"/>
              <a:gd name="connsiteX77" fmla="*/ 419701 w 1581633"/>
              <a:gd name="connsiteY77" fmla="*/ 793338 h 1390741"/>
              <a:gd name="connsiteX78" fmla="*/ 414818 w 1581633"/>
              <a:gd name="connsiteY78" fmla="*/ 794532 h 1390741"/>
              <a:gd name="connsiteX79" fmla="*/ 395287 w 1581633"/>
              <a:gd name="connsiteY79" fmla="*/ 780203 h 1390741"/>
              <a:gd name="connsiteX80" fmla="*/ 409935 w 1581633"/>
              <a:gd name="connsiteY80" fmla="*/ 757514 h 1390741"/>
              <a:gd name="connsiteX81" fmla="*/ 486648 w 1581633"/>
              <a:gd name="connsiteY81" fmla="*/ 687106 h 1390741"/>
              <a:gd name="connsiteX82" fmla="*/ 510003 w 1581633"/>
              <a:gd name="connsiteY82" fmla="*/ 701990 h 1390741"/>
              <a:gd name="connsiteX83" fmla="*/ 496482 w 1581633"/>
              <a:gd name="connsiteY83" fmla="*/ 725557 h 1390741"/>
              <a:gd name="connsiteX84" fmla="*/ 366185 w 1581633"/>
              <a:gd name="connsiteY84" fmla="*/ 761527 h 1390741"/>
              <a:gd name="connsiteX85" fmla="*/ 360039 w 1581633"/>
              <a:gd name="connsiteY85" fmla="*/ 761527 h 1390741"/>
              <a:gd name="connsiteX86" fmla="*/ 341601 w 1581633"/>
              <a:gd name="connsiteY86" fmla="*/ 747883 h 1390741"/>
              <a:gd name="connsiteX87" fmla="*/ 355122 w 1581633"/>
              <a:gd name="connsiteY87" fmla="*/ 723076 h 1390741"/>
              <a:gd name="connsiteX88" fmla="*/ 1100032 w 1581633"/>
              <a:gd name="connsiteY88" fmla="*/ 660818 h 1390741"/>
              <a:gd name="connsiteX89" fmla="*/ 1171971 w 1581633"/>
              <a:gd name="connsiteY89" fmla="*/ 680153 h 1390741"/>
              <a:gd name="connsiteX90" fmla="*/ 1185615 w 1581633"/>
              <a:gd name="connsiteY90" fmla="*/ 703113 h 1390741"/>
              <a:gd name="connsiteX91" fmla="*/ 1167010 w 1581633"/>
              <a:gd name="connsiteY91" fmla="*/ 717614 h 1390741"/>
              <a:gd name="connsiteX92" fmla="*/ 1162049 w 1581633"/>
              <a:gd name="connsiteY92" fmla="*/ 716405 h 1390741"/>
              <a:gd name="connsiteX93" fmla="*/ 1090109 w 1581633"/>
              <a:gd name="connsiteY93" fmla="*/ 698279 h 1390741"/>
              <a:gd name="connsiteX94" fmla="*/ 1076466 w 1581633"/>
              <a:gd name="connsiteY94" fmla="*/ 674111 h 1390741"/>
              <a:gd name="connsiteX95" fmla="*/ 1100032 w 1581633"/>
              <a:gd name="connsiteY95" fmla="*/ 660818 h 1390741"/>
              <a:gd name="connsiteX96" fmla="*/ 473327 w 1581633"/>
              <a:gd name="connsiteY96" fmla="*/ 631996 h 1390741"/>
              <a:gd name="connsiteX97" fmla="*/ 345166 w 1581633"/>
              <a:gd name="connsiteY97" fmla="*/ 666727 h 1390741"/>
              <a:gd name="connsiteX98" fmla="*/ 348899 w 1581633"/>
              <a:gd name="connsiteY98" fmla="*/ 677890 h 1390741"/>
              <a:gd name="connsiteX99" fmla="*/ 475816 w 1581633"/>
              <a:gd name="connsiteY99" fmla="*/ 644400 h 1390741"/>
              <a:gd name="connsiteX100" fmla="*/ 789839 w 1581633"/>
              <a:gd name="connsiteY100" fmla="*/ 619796 h 1390741"/>
              <a:gd name="connsiteX101" fmla="*/ 673365 w 1581633"/>
              <a:gd name="connsiteY101" fmla="*/ 734687 h 1390741"/>
              <a:gd name="connsiteX102" fmla="*/ 789839 w 1581633"/>
              <a:gd name="connsiteY102" fmla="*/ 849578 h 1390741"/>
              <a:gd name="connsiteX103" fmla="*/ 906313 w 1581633"/>
              <a:gd name="connsiteY103" fmla="*/ 734687 h 1390741"/>
              <a:gd name="connsiteX104" fmla="*/ 789839 w 1581633"/>
              <a:gd name="connsiteY104" fmla="*/ 619796 h 1390741"/>
              <a:gd name="connsiteX105" fmla="*/ 1062773 w 1581633"/>
              <a:gd name="connsiteY105" fmla="*/ 589464 h 1390741"/>
              <a:gd name="connsiteX106" fmla="*/ 1232425 w 1581633"/>
              <a:gd name="connsiteY106" fmla="*/ 635266 h 1390741"/>
              <a:gd name="connsiteX107" fmla="*/ 1246046 w 1581633"/>
              <a:gd name="connsiteY107" fmla="*/ 660024 h 1390741"/>
              <a:gd name="connsiteX108" fmla="*/ 1226233 w 1581633"/>
              <a:gd name="connsiteY108" fmla="*/ 673640 h 1390741"/>
              <a:gd name="connsiteX109" fmla="*/ 1222518 w 1581633"/>
              <a:gd name="connsiteY109" fmla="*/ 673640 h 1390741"/>
              <a:gd name="connsiteX110" fmla="*/ 1052866 w 1581633"/>
              <a:gd name="connsiteY110" fmla="*/ 627839 h 1390741"/>
              <a:gd name="connsiteX111" fmla="*/ 1039245 w 1581633"/>
              <a:gd name="connsiteY111" fmla="*/ 604319 h 1390741"/>
              <a:gd name="connsiteX112" fmla="*/ 1062773 w 1581633"/>
              <a:gd name="connsiteY112" fmla="*/ 589464 h 1390741"/>
              <a:gd name="connsiteX113" fmla="*/ 789839 w 1581633"/>
              <a:gd name="connsiteY113" fmla="*/ 581499 h 1390741"/>
              <a:gd name="connsiteX114" fmla="*/ 946389 w 1581633"/>
              <a:gd name="connsiteY114" fmla="*/ 734687 h 1390741"/>
              <a:gd name="connsiteX115" fmla="*/ 789839 w 1581633"/>
              <a:gd name="connsiteY115" fmla="*/ 887875 h 1390741"/>
              <a:gd name="connsiteX116" fmla="*/ 634541 w 1581633"/>
              <a:gd name="connsiteY116" fmla="*/ 734687 h 1390741"/>
              <a:gd name="connsiteX117" fmla="*/ 789839 w 1581633"/>
              <a:gd name="connsiteY117" fmla="*/ 581499 h 1390741"/>
              <a:gd name="connsiteX118" fmla="*/ 1083809 w 1581633"/>
              <a:gd name="connsiteY118" fmla="*/ 508285 h 1390741"/>
              <a:gd name="connsiteX119" fmla="*/ 1077575 w 1581633"/>
              <a:gd name="connsiteY119" fmla="*/ 531858 h 1390741"/>
              <a:gd name="connsiteX120" fmla="*/ 1077575 w 1581633"/>
              <a:gd name="connsiteY120" fmla="*/ 533099 h 1390741"/>
              <a:gd name="connsiteX121" fmla="*/ 1078822 w 1581633"/>
              <a:gd name="connsiteY121" fmla="*/ 534339 h 1390741"/>
              <a:gd name="connsiteX122" fmla="*/ 1250871 w 1581633"/>
              <a:gd name="connsiteY122" fmla="*/ 579005 h 1390741"/>
              <a:gd name="connsiteX123" fmla="*/ 1252118 w 1581633"/>
              <a:gd name="connsiteY123" fmla="*/ 579005 h 1390741"/>
              <a:gd name="connsiteX124" fmla="*/ 1252118 w 1581633"/>
              <a:gd name="connsiteY124" fmla="*/ 577764 h 1390741"/>
              <a:gd name="connsiteX125" fmla="*/ 1258352 w 1581633"/>
              <a:gd name="connsiteY125" fmla="*/ 555431 h 1390741"/>
              <a:gd name="connsiteX126" fmla="*/ 344736 w 1581633"/>
              <a:gd name="connsiteY126" fmla="*/ 281312 h 1390741"/>
              <a:gd name="connsiteX127" fmla="*/ 442155 w 1581633"/>
              <a:gd name="connsiteY127" fmla="*/ 313581 h 1390741"/>
              <a:gd name="connsiteX128" fmla="*/ 445860 w 1581633"/>
              <a:gd name="connsiteY128" fmla="*/ 342109 h 1390741"/>
              <a:gd name="connsiteX129" fmla="*/ 431041 w 1581633"/>
              <a:gd name="connsiteY129" fmla="*/ 349551 h 1390741"/>
              <a:gd name="connsiteX130" fmla="*/ 418693 w 1581633"/>
              <a:gd name="connsiteY130" fmla="*/ 344590 h 1390741"/>
              <a:gd name="connsiteX131" fmla="*/ 321139 w 1581633"/>
              <a:gd name="connsiteY131" fmla="*/ 324744 h 1390741"/>
              <a:gd name="connsiteX132" fmla="*/ 296442 w 1581633"/>
              <a:gd name="connsiteY132" fmla="*/ 309860 h 1390741"/>
              <a:gd name="connsiteX133" fmla="*/ 310025 w 1581633"/>
              <a:gd name="connsiteY133" fmla="*/ 286293 h 1390741"/>
              <a:gd name="connsiteX134" fmla="*/ 344736 w 1581633"/>
              <a:gd name="connsiteY134" fmla="*/ 281312 h 1390741"/>
              <a:gd name="connsiteX135" fmla="*/ 351387 w 1581633"/>
              <a:gd name="connsiteY135" fmla="*/ 267330 h 1390741"/>
              <a:gd name="connsiteX136" fmla="*/ 299128 w 1581633"/>
              <a:gd name="connsiteY136" fmla="*/ 274772 h 1390741"/>
              <a:gd name="connsiteX137" fmla="*/ 185898 w 1581633"/>
              <a:gd name="connsiteY137" fmla="*/ 474470 h 1390741"/>
              <a:gd name="connsiteX138" fmla="*/ 305349 w 1581633"/>
              <a:gd name="connsiteY138" fmla="*/ 598507 h 1390741"/>
              <a:gd name="connsiteX139" fmla="*/ 335212 w 1581633"/>
              <a:gd name="connsiteY139" fmla="*/ 628275 h 1390741"/>
              <a:gd name="connsiteX140" fmla="*/ 463373 w 1581633"/>
              <a:gd name="connsiteY140" fmla="*/ 594786 h 1390741"/>
              <a:gd name="connsiteX141" fmla="*/ 462129 w 1581633"/>
              <a:gd name="connsiteY141" fmla="*/ 593545 h 1390741"/>
              <a:gd name="connsiteX142" fmla="*/ 473327 w 1581633"/>
              <a:gd name="connsiteY142" fmla="*/ 553854 h 1390741"/>
              <a:gd name="connsiteX143" fmla="*/ 515633 w 1581633"/>
              <a:gd name="connsiteY143" fmla="*/ 392606 h 1390741"/>
              <a:gd name="connsiteX144" fmla="*/ 433510 w 1581633"/>
              <a:gd name="connsiteY144" fmla="*/ 287176 h 1390741"/>
              <a:gd name="connsiteX145" fmla="*/ 351387 w 1581633"/>
              <a:gd name="connsiteY145" fmla="*/ 267330 h 1390741"/>
              <a:gd name="connsiteX146" fmla="*/ 371451 w 1581633"/>
              <a:gd name="connsiteY146" fmla="*/ 227793 h 1390741"/>
              <a:gd name="connsiteX147" fmla="*/ 452174 w 1581633"/>
              <a:gd name="connsiteY147" fmla="*/ 252446 h 1390741"/>
              <a:gd name="connsiteX148" fmla="*/ 554205 w 1581633"/>
              <a:gd name="connsiteY148" fmla="*/ 381443 h 1390741"/>
              <a:gd name="connsiteX149" fmla="*/ 500701 w 1581633"/>
              <a:gd name="connsiteY149" fmla="*/ 581142 h 1390741"/>
              <a:gd name="connsiteX150" fmla="*/ 500701 w 1581633"/>
              <a:gd name="connsiteY150" fmla="*/ 583622 h 1390741"/>
              <a:gd name="connsiteX151" fmla="*/ 514388 w 1581633"/>
              <a:gd name="connsiteY151" fmla="*/ 636958 h 1390741"/>
              <a:gd name="connsiteX152" fmla="*/ 489503 w 1581633"/>
              <a:gd name="connsiteY152" fmla="*/ 680371 h 1390741"/>
              <a:gd name="connsiteX153" fmla="*/ 355120 w 1581633"/>
              <a:gd name="connsiteY153" fmla="*/ 716342 h 1390741"/>
              <a:gd name="connsiteX154" fmla="*/ 346410 w 1581633"/>
              <a:gd name="connsiteY154" fmla="*/ 717582 h 1390741"/>
              <a:gd name="connsiteX155" fmla="*/ 311570 w 1581633"/>
              <a:gd name="connsiteY155" fmla="*/ 690294 h 1390741"/>
              <a:gd name="connsiteX156" fmla="*/ 297883 w 1581633"/>
              <a:gd name="connsiteY156" fmla="*/ 638198 h 1390741"/>
              <a:gd name="connsiteX157" fmla="*/ 295395 w 1581633"/>
              <a:gd name="connsiteY157" fmla="*/ 635717 h 1390741"/>
              <a:gd name="connsiteX158" fmla="*/ 147325 w 1581633"/>
              <a:gd name="connsiteY158" fmla="*/ 481913 h 1390741"/>
              <a:gd name="connsiteX159" fmla="*/ 287929 w 1581633"/>
              <a:gd name="connsiteY159" fmla="*/ 237561 h 1390741"/>
              <a:gd name="connsiteX160" fmla="*/ 371451 w 1581633"/>
              <a:gd name="connsiteY160" fmla="*/ 227793 h 1390741"/>
              <a:gd name="connsiteX161" fmla="*/ 1293832 w 1581633"/>
              <a:gd name="connsiteY161" fmla="*/ 78624 h 1390741"/>
              <a:gd name="connsiteX162" fmla="*/ 1421774 w 1581633"/>
              <a:gd name="connsiteY162" fmla="*/ 191637 h 1390741"/>
              <a:gd name="connsiteX163" fmla="*/ 1410485 w 1581633"/>
              <a:gd name="connsiteY163" fmla="*/ 216475 h 1390741"/>
              <a:gd name="connsiteX164" fmla="*/ 1402959 w 1581633"/>
              <a:gd name="connsiteY164" fmla="*/ 217717 h 1390741"/>
              <a:gd name="connsiteX165" fmla="*/ 1384144 w 1581633"/>
              <a:gd name="connsiteY165" fmla="*/ 205298 h 1390741"/>
              <a:gd name="connsiteX166" fmla="*/ 1282543 w 1581633"/>
              <a:gd name="connsiteY166" fmla="*/ 117123 h 1390741"/>
              <a:gd name="connsiteX167" fmla="*/ 1268745 w 1581633"/>
              <a:gd name="connsiteY167" fmla="*/ 92285 h 1390741"/>
              <a:gd name="connsiteX168" fmla="*/ 1293832 w 1581633"/>
              <a:gd name="connsiteY168" fmla="*/ 78624 h 1390741"/>
              <a:gd name="connsiteX169" fmla="*/ 1244637 w 1581633"/>
              <a:gd name="connsiteY169" fmla="*/ 39299 h 1390741"/>
              <a:gd name="connsiteX170" fmla="*/ 1028952 w 1581633"/>
              <a:gd name="connsiteY170" fmla="*/ 196868 h 1390741"/>
              <a:gd name="connsiteX171" fmla="*/ 1083809 w 1581633"/>
              <a:gd name="connsiteY171" fmla="*/ 418954 h 1390741"/>
              <a:gd name="connsiteX172" fmla="*/ 1096276 w 1581633"/>
              <a:gd name="connsiteY172" fmla="*/ 466101 h 1390741"/>
              <a:gd name="connsiteX173" fmla="*/ 1093783 w 1581633"/>
              <a:gd name="connsiteY173" fmla="*/ 472304 h 1390741"/>
              <a:gd name="connsiteX174" fmla="*/ 1268325 w 1581633"/>
              <a:gd name="connsiteY174" fmla="*/ 516969 h 1390741"/>
              <a:gd name="connsiteX175" fmla="*/ 1270819 w 1581633"/>
              <a:gd name="connsiteY175" fmla="*/ 510766 h 1390741"/>
              <a:gd name="connsiteX176" fmla="*/ 1304481 w 1581633"/>
              <a:gd name="connsiteY176" fmla="*/ 477267 h 1390741"/>
              <a:gd name="connsiteX177" fmla="*/ 1460323 w 1581633"/>
              <a:gd name="connsiteY177" fmla="*/ 320938 h 1390741"/>
              <a:gd name="connsiteX178" fmla="*/ 1435388 w 1581633"/>
              <a:gd name="connsiteY178" fmla="*/ 145999 h 1390741"/>
              <a:gd name="connsiteX179" fmla="*/ 1292013 w 1581633"/>
              <a:gd name="connsiteY179" fmla="*/ 44262 h 1390741"/>
              <a:gd name="connsiteX180" fmla="*/ 1244637 w 1581633"/>
              <a:gd name="connsiteY180" fmla="*/ 39299 h 1390741"/>
              <a:gd name="connsiteX181" fmla="*/ 1249598 w 1581633"/>
              <a:gd name="connsiteY181" fmla="*/ 45 h 1390741"/>
              <a:gd name="connsiteX182" fmla="*/ 1299494 w 1581633"/>
              <a:gd name="connsiteY182" fmla="*/ 5800 h 1390741"/>
              <a:gd name="connsiteX183" fmla="*/ 1469050 w 1581633"/>
              <a:gd name="connsiteY183" fmla="*/ 126148 h 1390741"/>
              <a:gd name="connsiteX184" fmla="*/ 1498971 w 1581633"/>
              <a:gd name="connsiteY184" fmla="*/ 330864 h 1390741"/>
              <a:gd name="connsiteX185" fmla="*/ 1315701 w 1581633"/>
              <a:gd name="connsiteY185" fmla="*/ 514488 h 1390741"/>
              <a:gd name="connsiteX186" fmla="*/ 1308221 w 1581633"/>
              <a:gd name="connsiteY186" fmla="*/ 521932 h 1390741"/>
              <a:gd name="connsiteX187" fmla="*/ 1290767 w 1581633"/>
              <a:gd name="connsiteY187" fmla="*/ 587690 h 1390741"/>
              <a:gd name="connsiteX188" fmla="*/ 1270819 w 1581633"/>
              <a:gd name="connsiteY188" fmla="*/ 613744 h 1390741"/>
              <a:gd name="connsiteX189" fmla="*/ 1250871 w 1581633"/>
              <a:gd name="connsiteY189" fmla="*/ 618707 h 1390741"/>
              <a:gd name="connsiteX190" fmla="*/ 1239651 w 1581633"/>
              <a:gd name="connsiteY190" fmla="*/ 617466 h 1390741"/>
              <a:gd name="connsiteX191" fmla="*/ 1068848 w 1581633"/>
              <a:gd name="connsiteY191" fmla="*/ 571560 h 1390741"/>
              <a:gd name="connsiteX192" fmla="*/ 1043913 w 1581633"/>
              <a:gd name="connsiteY192" fmla="*/ 552950 h 1390741"/>
              <a:gd name="connsiteX193" fmla="*/ 1038926 w 1581633"/>
              <a:gd name="connsiteY193" fmla="*/ 521932 h 1390741"/>
              <a:gd name="connsiteX194" fmla="*/ 1057627 w 1581633"/>
              <a:gd name="connsiteY194" fmla="*/ 454934 h 1390741"/>
              <a:gd name="connsiteX195" fmla="*/ 1055134 w 1581633"/>
              <a:gd name="connsiteY195" fmla="*/ 446249 h 1390741"/>
              <a:gd name="connsiteX196" fmla="*/ 991550 w 1581633"/>
              <a:gd name="connsiteY196" fmla="*/ 185702 h 1390741"/>
              <a:gd name="connsiteX197" fmla="*/ 1249598 w 1581633"/>
              <a:gd name="connsiteY197" fmla="*/ 45 h 1390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581633" h="1390741">
                <a:moveTo>
                  <a:pt x="1107162" y="1224184"/>
                </a:moveTo>
                <a:lnTo>
                  <a:pt x="1446033" y="1224184"/>
                </a:lnTo>
                <a:cubicBezTo>
                  <a:pt x="1528563" y="1224184"/>
                  <a:pt x="1549821" y="1255258"/>
                  <a:pt x="1581082" y="1365882"/>
                </a:cubicBezTo>
                <a:cubicBezTo>
                  <a:pt x="1583583" y="1375826"/>
                  <a:pt x="1577331" y="1387012"/>
                  <a:pt x="1567327" y="1389498"/>
                </a:cubicBezTo>
                <a:cubicBezTo>
                  <a:pt x="1566076" y="1390741"/>
                  <a:pt x="1563576" y="1390741"/>
                  <a:pt x="1561075" y="1390741"/>
                </a:cubicBezTo>
                <a:cubicBezTo>
                  <a:pt x="1553572" y="1390741"/>
                  <a:pt x="1546069" y="1385769"/>
                  <a:pt x="1542318" y="1375826"/>
                </a:cubicBezTo>
                <a:cubicBezTo>
                  <a:pt x="1509806" y="1262716"/>
                  <a:pt x="1496051" y="1262716"/>
                  <a:pt x="1446033" y="1262716"/>
                </a:cubicBezTo>
                <a:lnTo>
                  <a:pt x="1107162" y="1262716"/>
                </a:lnTo>
                <a:cubicBezTo>
                  <a:pt x="1057143" y="1262716"/>
                  <a:pt x="1042138" y="1262716"/>
                  <a:pt x="1009626" y="1375826"/>
                </a:cubicBezTo>
                <a:cubicBezTo>
                  <a:pt x="1005875" y="1387012"/>
                  <a:pt x="995871" y="1393227"/>
                  <a:pt x="985868" y="1389498"/>
                </a:cubicBezTo>
                <a:cubicBezTo>
                  <a:pt x="974614" y="1387012"/>
                  <a:pt x="969612" y="1375826"/>
                  <a:pt x="972113" y="1365882"/>
                </a:cubicBezTo>
                <a:cubicBezTo>
                  <a:pt x="1003374" y="1255258"/>
                  <a:pt x="1024632" y="1224184"/>
                  <a:pt x="1107162" y="1224184"/>
                </a:cubicBezTo>
                <a:close/>
                <a:moveTo>
                  <a:pt x="134614" y="1224184"/>
                </a:moveTo>
                <a:lnTo>
                  <a:pt x="474047" y="1224184"/>
                </a:lnTo>
                <a:cubicBezTo>
                  <a:pt x="555161" y="1224184"/>
                  <a:pt x="577623" y="1255258"/>
                  <a:pt x="608821" y="1365882"/>
                </a:cubicBezTo>
                <a:cubicBezTo>
                  <a:pt x="611317" y="1375826"/>
                  <a:pt x="605077" y="1387012"/>
                  <a:pt x="595094" y="1389498"/>
                </a:cubicBezTo>
                <a:cubicBezTo>
                  <a:pt x="592598" y="1390741"/>
                  <a:pt x="591350" y="1390741"/>
                  <a:pt x="590102" y="1390741"/>
                </a:cubicBezTo>
                <a:cubicBezTo>
                  <a:pt x="581367" y="1390741"/>
                  <a:pt x="573880" y="1385769"/>
                  <a:pt x="570136" y="1375826"/>
                </a:cubicBezTo>
                <a:cubicBezTo>
                  <a:pt x="538938" y="1262716"/>
                  <a:pt x="522715" y="1262716"/>
                  <a:pt x="474047" y="1262716"/>
                </a:cubicBezTo>
                <a:lnTo>
                  <a:pt x="134614" y="1262716"/>
                </a:lnTo>
                <a:cubicBezTo>
                  <a:pt x="85946" y="1262716"/>
                  <a:pt x="70971" y="1262716"/>
                  <a:pt x="38525" y="1375826"/>
                </a:cubicBezTo>
                <a:cubicBezTo>
                  <a:pt x="34781" y="1387012"/>
                  <a:pt x="24798" y="1393227"/>
                  <a:pt x="14815" y="1389498"/>
                </a:cubicBezTo>
                <a:cubicBezTo>
                  <a:pt x="3583" y="1387012"/>
                  <a:pt x="-2656" y="1375826"/>
                  <a:pt x="1088" y="1365882"/>
                </a:cubicBezTo>
                <a:cubicBezTo>
                  <a:pt x="32285" y="1255258"/>
                  <a:pt x="53500" y="1224184"/>
                  <a:pt x="134614" y="1224184"/>
                </a:cubicBezTo>
                <a:close/>
                <a:moveTo>
                  <a:pt x="960173" y="1081365"/>
                </a:moveTo>
                <a:cubicBezTo>
                  <a:pt x="970987" y="1081365"/>
                  <a:pt x="979397" y="1091548"/>
                  <a:pt x="979397" y="1101730"/>
                </a:cubicBezTo>
                <a:lnTo>
                  <a:pt x="979397" y="1165370"/>
                </a:lnTo>
                <a:cubicBezTo>
                  <a:pt x="979397" y="1175553"/>
                  <a:pt x="970987" y="1184462"/>
                  <a:pt x="960173" y="1184462"/>
                </a:cubicBezTo>
                <a:cubicBezTo>
                  <a:pt x="950561" y="1184462"/>
                  <a:pt x="942150" y="1175553"/>
                  <a:pt x="942150" y="1165370"/>
                </a:cubicBezTo>
                <a:lnTo>
                  <a:pt x="942150" y="1101730"/>
                </a:lnTo>
                <a:cubicBezTo>
                  <a:pt x="942150" y="1091548"/>
                  <a:pt x="950561" y="1081365"/>
                  <a:pt x="960173" y="1081365"/>
                </a:cubicBezTo>
                <a:close/>
                <a:moveTo>
                  <a:pt x="620805" y="1081365"/>
                </a:moveTo>
                <a:cubicBezTo>
                  <a:pt x="630418" y="1081365"/>
                  <a:pt x="638828" y="1091548"/>
                  <a:pt x="638828" y="1101730"/>
                </a:cubicBezTo>
                <a:lnTo>
                  <a:pt x="638828" y="1165370"/>
                </a:lnTo>
                <a:cubicBezTo>
                  <a:pt x="638828" y="1175553"/>
                  <a:pt x="630418" y="1184462"/>
                  <a:pt x="620805" y="1184462"/>
                </a:cubicBezTo>
                <a:cubicBezTo>
                  <a:pt x="608790" y="1184462"/>
                  <a:pt x="601581" y="1175553"/>
                  <a:pt x="601581" y="1165370"/>
                </a:cubicBezTo>
                <a:lnTo>
                  <a:pt x="601581" y="1101730"/>
                </a:lnTo>
                <a:cubicBezTo>
                  <a:pt x="601581" y="1091548"/>
                  <a:pt x="608790" y="1081365"/>
                  <a:pt x="620805" y="1081365"/>
                </a:cubicBezTo>
                <a:close/>
                <a:moveTo>
                  <a:pt x="1273226" y="932897"/>
                </a:moveTo>
                <a:cubicBezTo>
                  <a:pt x="1209354" y="932897"/>
                  <a:pt x="1156753" y="984783"/>
                  <a:pt x="1156753" y="1047788"/>
                </a:cubicBezTo>
                <a:cubicBezTo>
                  <a:pt x="1156753" y="1112028"/>
                  <a:pt x="1209354" y="1162679"/>
                  <a:pt x="1273226" y="1162679"/>
                </a:cubicBezTo>
                <a:cubicBezTo>
                  <a:pt x="1338351" y="1162679"/>
                  <a:pt x="1389700" y="1112028"/>
                  <a:pt x="1389700" y="1047788"/>
                </a:cubicBezTo>
                <a:cubicBezTo>
                  <a:pt x="1389700" y="984783"/>
                  <a:pt x="1338351" y="932897"/>
                  <a:pt x="1273226" y="932897"/>
                </a:cubicBezTo>
                <a:close/>
                <a:moveTo>
                  <a:pt x="307702" y="932897"/>
                </a:moveTo>
                <a:cubicBezTo>
                  <a:pt x="242577" y="932897"/>
                  <a:pt x="191229" y="984783"/>
                  <a:pt x="191229" y="1047788"/>
                </a:cubicBezTo>
                <a:cubicBezTo>
                  <a:pt x="191229" y="1112028"/>
                  <a:pt x="242577" y="1162679"/>
                  <a:pt x="307702" y="1162679"/>
                </a:cubicBezTo>
                <a:cubicBezTo>
                  <a:pt x="371575" y="1162679"/>
                  <a:pt x="424176" y="1112028"/>
                  <a:pt x="424176" y="1047788"/>
                </a:cubicBezTo>
                <a:cubicBezTo>
                  <a:pt x="424176" y="984783"/>
                  <a:pt x="371575" y="932897"/>
                  <a:pt x="307702" y="932897"/>
                </a:cubicBezTo>
                <a:close/>
                <a:moveTo>
                  <a:pt x="622429" y="911083"/>
                </a:moveTo>
                <a:lnTo>
                  <a:pt x="962254" y="911083"/>
                </a:lnTo>
                <a:cubicBezTo>
                  <a:pt x="1043462" y="911083"/>
                  <a:pt x="1064701" y="943542"/>
                  <a:pt x="1095935" y="1054651"/>
                </a:cubicBezTo>
                <a:lnTo>
                  <a:pt x="1119673" y="1158270"/>
                </a:lnTo>
                <a:cubicBezTo>
                  <a:pt x="1122172" y="1169506"/>
                  <a:pt x="1114676" y="1179493"/>
                  <a:pt x="1104681" y="1181990"/>
                </a:cubicBezTo>
                <a:cubicBezTo>
                  <a:pt x="1093437" y="1184487"/>
                  <a:pt x="1083442" y="1176996"/>
                  <a:pt x="1080943" y="1167009"/>
                </a:cubicBezTo>
                <a:lnTo>
                  <a:pt x="1058454" y="1064639"/>
                </a:lnTo>
                <a:cubicBezTo>
                  <a:pt x="1025971" y="949784"/>
                  <a:pt x="1012228" y="949784"/>
                  <a:pt x="962254" y="949784"/>
                </a:cubicBezTo>
                <a:lnTo>
                  <a:pt x="622429" y="949784"/>
                </a:lnTo>
                <a:cubicBezTo>
                  <a:pt x="573704" y="949784"/>
                  <a:pt x="558711" y="949784"/>
                  <a:pt x="526228" y="1064639"/>
                </a:cubicBezTo>
                <a:lnTo>
                  <a:pt x="499992" y="1167009"/>
                </a:lnTo>
                <a:cubicBezTo>
                  <a:pt x="497493" y="1176996"/>
                  <a:pt x="488747" y="1181990"/>
                  <a:pt x="480002" y="1181990"/>
                </a:cubicBezTo>
                <a:cubicBezTo>
                  <a:pt x="478753" y="1181990"/>
                  <a:pt x="477503" y="1181990"/>
                  <a:pt x="476254" y="1181990"/>
                </a:cubicBezTo>
                <a:cubicBezTo>
                  <a:pt x="465010" y="1178245"/>
                  <a:pt x="458763" y="1168257"/>
                  <a:pt x="461262" y="1157022"/>
                </a:cubicBezTo>
                <a:lnTo>
                  <a:pt x="488747" y="1054651"/>
                </a:lnTo>
                <a:cubicBezTo>
                  <a:pt x="519981" y="943542"/>
                  <a:pt x="541220" y="911083"/>
                  <a:pt x="622429" y="911083"/>
                </a:cubicBezTo>
                <a:close/>
                <a:moveTo>
                  <a:pt x="1273226" y="894600"/>
                </a:moveTo>
                <a:cubicBezTo>
                  <a:pt x="1359642" y="894600"/>
                  <a:pt x="1429777" y="963782"/>
                  <a:pt x="1429777" y="1047788"/>
                </a:cubicBezTo>
                <a:cubicBezTo>
                  <a:pt x="1429777" y="1133030"/>
                  <a:pt x="1359642" y="1200976"/>
                  <a:pt x="1273226" y="1200976"/>
                </a:cubicBezTo>
                <a:cubicBezTo>
                  <a:pt x="1188063" y="1200976"/>
                  <a:pt x="1117928" y="1133030"/>
                  <a:pt x="1117928" y="1047788"/>
                </a:cubicBezTo>
                <a:cubicBezTo>
                  <a:pt x="1117928" y="963782"/>
                  <a:pt x="1188063" y="894600"/>
                  <a:pt x="1273226" y="894600"/>
                </a:cubicBezTo>
                <a:close/>
                <a:moveTo>
                  <a:pt x="307702" y="894600"/>
                </a:moveTo>
                <a:cubicBezTo>
                  <a:pt x="392866" y="894600"/>
                  <a:pt x="463000" y="963782"/>
                  <a:pt x="463000" y="1047788"/>
                </a:cubicBezTo>
                <a:cubicBezTo>
                  <a:pt x="463000" y="1133030"/>
                  <a:pt x="392866" y="1200976"/>
                  <a:pt x="307702" y="1200976"/>
                </a:cubicBezTo>
                <a:cubicBezTo>
                  <a:pt x="221286" y="1200976"/>
                  <a:pt x="151152" y="1133030"/>
                  <a:pt x="151152" y="1047788"/>
                </a:cubicBezTo>
                <a:cubicBezTo>
                  <a:pt x="151152" y="963782"/>
                  <a:pt x="221286" y="894600"/>
                  <a:pt x="307702" y="894600"/>
                </a:cubicBezTo>
                <a:close/>
                <a:moveTo>
                  <a:pt x="463645" y="743185"/>
                </a:moveTo>
                <a:cubicBezTo>
                  <a:pt x="474631" y="740796"/>
                  <a:pt x="485617" y="745573"/>
                  <a:pt x="486837" y="756320"/>
                </a:cubicBezTo>
                <a:cubicBezTo>
                  <a:pt x="490499" y="765873"/>
                  <a:pt x="484396" y="776620"/>
                  <a:pt x="474631" y="779008"/>
                </a:cubicBezTo>
                <a:lnTo>
                  <a:pt x="419701" y="793338"/>
                </a:lnTo>
                <a:cubicBezTo>
                  <a:pt x="418480" y="793338"/>
                  <a:pt x="416039" y="794532"/>
                  <a:pt x="414818" y="794532"/>
                </a:cubicBezTo>
                <a:cubicBezTo>
                  <a:pt x="406273" y="794532"/>
                  <a:pt x="397729" y="788561"/>
                  <a:pt x="395287" y="780203"/>
                </a:cubicBezTo>
                <a:cubicBezTo>
                  <a:pt x="392846" y="770650"/>
                  <a:pt x="398949" y="759902"/>
                  <a:pt x="409935" y="757514"/>
                </a:cubicBezTo>
                <a:close/>
                <a:moveTo>
                  <a:pt x="486648" y="687106"/>
                </a:moveTo>
                <a:cubicBezTo>
                  <a:pt x="496482" y="685865"/>
                  <a:pt x="507545" y="690827"/>
                  <a:pt x="510003" y="701990"/>
                </a:cubicBezTo>
                <a:cubicBezTo>
                  <a:pt x="512462" y="711913"/>
                  <a:pt x="507545" y="723076"/>
                  <a:pt x="496482" y="725557"/>
                </a:cubicBezTo>
                <a:lnTo>
                  <a:pt x="366185" y="761527"/>
                </a:lnTo>
                <a:cubicBezTo>
                  <a:pt x="363726" y="761527"/>
                  <a:pt x="361268" y="761527"/>
                  <a:pt x="360039" y="761527"/>
                </a:cubicBezTo>
                <a:cubicBezTo>
                  <a:pt x="352663" y="761527"/>
                  <a:pt x="344059" y="755325"/>
                  <a:pt x="341601" y="747883"/>
                </a:cubicBezTo>
                <a:cubicBezTo>
                  <a:pt x="337913" y="736720"/>
                  <a:pt x="345288" y="726797"/>
                  <a:pt x="355122" y="723076"/>
                </a:cubicBezTo>
                <a:close/>
                <a:moveTo>
                  <a:pt x="1100032" y="660818"/>
                </a:moveTo>
                <a:lnTo>
                  <a:pt x="1171971" y="680153"/>
                </a:lnTo>
                <a:cubicBezTo>
                  <a:pt x="1181894" y="682570"/>
                  <a:pt x="1188096" y="693445"/>
                  <a:pt x="1185615" y="703113"/>
                </a:cubicBezTo>
                <a:cubicBezTo>
                  <a:pt x="1183134" y="711572"/>
                  <a:pt x="1175692" y="717614"/>
                  <a:pt x="1167010" y="717614"/>
                </a:cubicBezTo>
                <a:cubicBezTo>
                  <a:pt x="1164529" y="717614"/>
                  <a:pt x="1163289" y="716405"/>
                  <a:pt x="1162049" y="716405"/>
                </a:cubicBezTo>
                <a:lnTo>
                  <a:pt x="1090109" y="698279"/>
                </a:lnTo>
                <a:cubicBezTo>
                  <a:pt x="1080187" y="694654"/>
                  <a:pt x="1073985" y="684986"/>
                  <a:pt x="1076466" y="674111"/>
                </a:cubicBezTo>
                <a:cubicBezTo>
                  <a:pt x="1078946" y="664443"/>
                  <a:pt x="1090109" y="658401"/>
                  <a:pt x="1100032" y="660818"/>
                </a:cubicBezTo>
                <a:close/>
                <a:moveTo>
                  <a:pt x="473327" y="631996"/>
                </a:moveTo>
                <a:lnTo>
                  <a:pt x="345166" y="666727"/>
                </a:lnTo>
                <a:lnTo>
                  <a:pt x="348899" y="677890"/>
                </a:lnTo>
                <a:lnTo>
                  <a:pt x="475816" y="644400"/>
                </a:lnTo>
                <a:close/>
                <a:moveTo>
                  <a:pt x="789839" y="619796"/>
                </a:moveTo>
                <a:cubicBezTo>
                  <a:pt x="725966" y="619796"/>
                  <a:pt x="673365" y="671682"/>
                  <a:pt x="673365" y="734687"/>
                </a:cubicBezTo>
                <a:cubicBezTo>
                  <a:pt x="673365" y="797692"/>
                  <a:pt x="725966" y="849578"/>
                  <a:pt x="789839" y="849578"/>
                </a:cubicBezTo>
                <a:cubicBezTo>
                  <a:pt x="854964" y="849578"/>
                  <a:pt x="906313" y="797692"/>
                  <a:pt x="906313" y="734687"/>
                </a:cubicBezTo>
                <a:cubicBezTo>
                  <a:pt x="906313" y="671682"/>
                  <a:pt x="854964" y="619796"/>
                  <a:pt x="789839" y="619796"/>
                </a:cubicBezTo>
                <a:close/>
                <a:moveTo>
                  <a:pt x="1062773" y="589464"/>
                </a:moveTo>
                <a:lnTo>
                  <a:pt x="1232425" y="635266"/>
                </a:lnTo>
                <a:cubicBezTo>
                  <a:pt x="1242331" y="637742"/>
                  <a:pt x="1248523" y="648882"/>
                  <a:pt x="1246046" y="660024"/>
                </a:cubicBezTo>
                <a:cubicBezTo>
                  <a:pt x="1243569" y="667451"/>
                  <a:pt x="1236140" y="673640"/>
                  <a:pt x="1226233" y="673640"/>
                </a:cubicBezTo>
                <a:cubicBezTo>
                  <a:pt x="1224995" y="673640"/>
                  <a:pt x="1223756" y="673640"/>
                  <a:pt x="1222518" y="673640"/>
                </a:cubicBezTo>
                <a:lnTo>
                  <a:pt x="1052866" y="627839"/>
                </a:lnTo>
                <a:cubicBezTo>
                  <a:pt x="1041722" y="624125"/>
                  <a:pt x="1035530" y="614222"/>
                  <a:pt x="1039245" y="604319"/>
                </a:cubicBezTo>
                <a:cubicBezTo>
                  <a:pt x="1041722" y="593178"/>
                  <a:pt x="1051628" y="586989"/>
                  <a:pt x="1062773" y="589464"/>
                </a:cubicBezTo>
                <a:close/>
                <a:moveTo>
                  <a:pt x="789839" y="581499"/>
                </a:moveTo>
                <a:cubicBezTo>
                  <a:pt x="876255" y="581499"/>
                  <a:pt x="946389" y="650680"/>
                  <a:pt x="946389" y="734687"/>
                </a:cubicBezTo>
                <a:cubicBezTo>
                  <a:pt x="946389" y="819929"/>
                  <a:pt x="876255" y="887875"/>
                  <a:pt x="789839" y="887875"/>
                </a:cubicBezTo>
                <a:cubicBezTo>
                  <a:pt x="704675" y="887875"/>
                  <a:pt x="634541" y="819929"/>
                  <a:pt x="634541" y="734687"/>
                </a:cubicBezTo>
                <a:cubicBezTo>
                  <a:pt x="634541" y="650680"/>
                  <a:pt x="704675" y="581499"/>
                  <a:pt x="789839" y="581499"/>
                </a:cubicBezTo>
                <a:close/>
                <a:moveTo>
                  <a:pt x="1083809" y="508285"/>
                </a:moveTo>
                <a:lnTo>
                  <a:pt x="1077575" y="531858"/>
                </a:lnTo>
                <a:cubicBezTo>
                  <a:pt x="1077575" y="531858"/>
                  <a:pt x="1077575" y="531858"/>
                  <a:pt x="1077575" y="533099"/>
                </a:cubicBezTo>
                <a:cubicBezTo>
                  <a:pt x="1077575" y="533099"/>
                  <a:pt x="1077575" y="534339"/>
                  <a:pt x="1078822" y="534339"/>
                </a:cubicBezTo>
                <a:lnTo>
                  <a:pt x="1250871" y="579005"/>
                </a:lnTo>
                <a:cubicBezTo>
                  <a:pt x="1250871" y="580245"/>
                  <a:pt x="1250871" y="579005"/>
                  <a:pt x="1252118" y="579005"/>
                </a:cubicBezTo>
                <a:cubicBezTo>
                  <a:pt x="1252118" y="579005"/>
                  <a:pt x="1252118" y="579005"/>
                  <a:pt x="1252118" y="577764"/>
                </a:cubicBezTo>
                <a:lnTo>
                  <a:pt x="1258352" y="555431"/>
                </a:lnTo>
                <a:close/>
                <a:moveTo>
                  <a:pt x="344736" y="281312"/>
                </a:moveTo>
                <a:cubicBezTo>
                  <a:pt x="379640" y="280557"/>
                  <a:pt x="414371" y="292185"/>
                  <a:pt x="442155" y="313581"/>
                </a:cubicBezTo>
                <a:cubicBezTo>
                  <a:pt x="452034" y="321023"/>
                  <a:pt x="452034" y="333427"/>
                  <a:pt x="445860" y="342109"/>
                </a:cubicBezTo>
                <a:cubicBezTo>
                  <a:pt x="442155" y="347071"/>
                  <a:pt x="435981" y="349551"/>
                  <a:pt x="431041" y="349551"/>
                </a:cubicBezTo>
                <a:cubicBezTo>
                  <a:pt x="426102" y="349551"/>
                  <a:pt x="422397" y="347071"/>
                  <a:pt x="418693" y="344590"/>
                </a:cubicBezTo>
                <a:cubicBezTo>
                  <a:pt x="390291" y="322264"/>
                  <a:pt x="354480" y="314821"/>
                  <a:pt x="321139" y="324744"/>
                </a:cubicBezTo>
                <a:cubicBezTo>
                  <a:pt x="310025" y="327225"/>
                  <a:pt x="300146" y="321023"/>
                  <a:pt x="296442" y="309860"/>
                </a:cubicBezTo>
                <a:cubicBezTo>
                  <a:pt x="293972" y="299937"/>
                  <a:pt x="300146" y="290014"/>
                  <a:pt x="310025" y="286293"/>
                </a:cubicBezTo>
                <a:cubicBezTo>
                  <a:pt x="321448" y="283192"/>
                  <a:pt x="333102" y="281564"/>
                  <a:pt x="344736" y="281312"/>
                </a:cubicBezTo>
                <a:close/>
                <a:moveTo>
                  <a:pt x="351387" y="267330"/>
                </a:moveTo>
                <a:cubicBezTo>
                  <a:pt x="335212" y="267330"/>
                  <a:pt x="316548" y="268570"/>
                  <a:pt x="299128" y="274772"/>
                </a:cubicBezTo>
                <a:cubicBezTo>
                  <a:pt x="215761" y="302060"/>
                  <a:pt x="165989" y="388885"/>
                  <a:pt x="185898" y="474470"/>
                </a:cubicBezTo>
                <a:cubicBezTo>
                  <a:pt x="199585" y="532767"/>
                  <a:pt x="245623" y="581142"/>
                  <a:pt x="305349" y="598507"/>
                </a:cubicBezTo>
                <a:cubicBezTo>
                  <a:pt x="319036" y="602228"/>
                  <a:pt x="331479" y="613391"/>
                  <a:pt x="335212" y="628275"/>
                </a:cubicBezTo>
                <a:lnTo>
                  <a:pt x="463373" y="594786"/>
                </a:lnTo>
                <a:lnTo>
                  <a:pt x="462129" y="593545"/>
                </a:lnTo>
                <a:cubicBezTo>
                  <a:pt x="458396" y="579901"/>
                  <a:pt x="462129" y="563776"/>
                  <a:pt x="473327" y="553854"/>
                </a:cubicBezTo>
                <a:cubicBezTo>
                  <a:pt x="515633" y="510441"/>
                  <a:pt x="531808" y="450904"/>
                  <a:pt x="515633" y="392606"/>
                </a:cubicBezTo>
                <a:cubicBezTo>
                  <a:pt x="503190" y="346713"/>
                  <a:pt x="474571" y="309502"/>
                  <a:pt x="433510" y="287176"/>
                </a:cubicBezTo>
                <a:cubicBezTo>
                  <a:pt x="407380" y="273532"/>
                  <a:pt x="380006" y="267330"/>
                  <a:pt x="351387" y="267330"/>
                </a:cubicBezTo>
                <a:close/>
                <a:moveTo>
                  <a:pt x="371451" y="227793"/>
                </a:moveTo>
                <a:cubicBezTo>
                  <a:pt x="399292" y="230429"/>
                  <a:pt x="426667" y="238802"/>
                  <a:pt x="452174" y="252446"/>
                </a:cubicBezTo>
                <a:cubicBezTo>
                  <a:pt x="503190" y="280974"/>
                  <a:pt x="539274" y="326867"/>
                  <a:pt x="554205" y="381443"/>
                </a:cubicBezTo>
                <a:cubicBezTo>
                  <a:pt x="572870" y="452144"/>
                  <a:pt x="552961" y="527806"/>
                  <a:pt x="500701" y="581142"/>
                </a:cubicBezTo>
                <a:cubicBezTo>
                  <a:pt x="500701" y="581142"/>
                  <a:pt x="500701" y="582382"/>
                  <a:pt x="500701" y="583622"/>
                </a:cubicBezTo>
                <a:lnTo>
                  <a:pt x="514388" y="636958"/>
                </a:lnTo>
                <a:cubicBezTo>
                  <a:pt x="519365" y="655563"/>
                  <a:pt x="508167" y="675410"/>
                  <a:pt x="489503" y="680371"/>
                </a:cubicBezTo>
                <a:lnTo>
                  <a:pt x="355120" y="716342"/>
                </a:lnTo>
                <a:cubicBezTo>
                  <a:pt x="352632" y="716342"/>
                  <a:pt x="348899" y="717582"/>
                  <a:pt x="346410" y="717582"/>
                </a:cubicBezTo>
                <a:cubicBezTo>
                  <a:pt x="330235" y="717582"/>
                  <a:pt x="315303" y="706419"/>
                  <a:pt x="311570" y="690294"/>
                </a:cubicBezTo>
                <a:lnTo>
                  <a:pt x="297883" y="638198"/>
                </a:lnTo>
                <a:cubicBezTo>
                  <a:pt x="296639" y="636958"/>
                  <a:pt x="295395" y="636958"/>
                  <a:pt x="295395" y="635717"/>
                </a:cubicBezTo>
                <a:cubicBezTo>
                  <a:pt x="220738" y="614631"/>
                  <a:pt x="164745" y="556334"/>
                  <a:pt x="147325" y="481913"/>
                </a:cubicBezTo>
                <a:cubicBezTo>
                  <a:pt x="123684" y="377722"/>
                  <a:pt x="184654" y="269811"/>
                  <a:pt x="287929" y="237561"/>
                </a:cubicBezTo>
                <a:cubicBezTo>
                  <a:pt x="315303" y="228259"/>
                  <a:pt x="343611" y="225158"/>
                  <a:pt x="371451" y="227793"/>
                </a:cubicBezTo>
                <a:close/>
                <a:moveTo>
                  <a:pt x="1293832" y="78624"/>
                </a:moveTo>
                <a:cubicBezTo>
                  <a:pt x="1351531" y="93526"/>
                  <a:pt x="1399196" y="136993"/>
                  <a:pt x="1421774" y="191637"/>
                </a:cubicBezTo>
                <a:cubicBezTo>
                  <a:pt x="1424283" y="201572"/>
                  <a:pt x="1420520" y="212749"/>
                  <a:pt x="1410485" y="216475"/>
                </a:cubicBezTo>
                <a:cubicBezTo>
                  <a:pt x="1407977" y="217717"/>
                  <a:pt x="1405468" y="217717"/>
                  <a:pt x="1402959" y="217717"/>
                </a:cubicBezTo>
                <a:cubicBezTo>
                  <a:pt x="1395433" y="217717"/>
                  <a:pt x="1387907" y="213991"/>
                  <a:pt x="1384144" y="205298"/>
                </a:cubicBezTo>
                <a:cubicBezTo>
                  <a:pt x="1366583" y="161831"/>
                  <a:pt x="1330207" y="129542"/>
                  <a:pt x="1282543" y="117123"/>
                </a:cubicBezTo>
                <a:cubicBezTo>
                  <a:pt x="1272508" y="113397"/>
                  <a:pt x="1266236" y="103462"/>
                  <a:pt x="1268745" y="92285"/>
                </a:cubicBezTo>
                <a:cubicBezTo>
                  <a:pt x="1272508" y="82349"/>
                  <a:pt x="1282543" y="76140"/>
                  <a:pt x="1293832" y="78624"/>
                </a:cubicBezTo>
                <a:close/>
                <a:moveTo>
                  <a:pt x="1244637" y="39299"/>
                </a:moveTo>
                <a:cubicBezTo>
                  <a:pt x="1147392" y="39299"/>
                  <a:pt x="1057627" y="102575"/>
                  <a:pt x="1028952" y="196868"/>
                </a:cubicBezTo>
                <a:cubicBezTo>
                  <a:pt x="1005264" y="275032"/>
                  <a:pt x="1026459" y="360641"/>
                  <a:pt x="1083809" y="418954"/>
                </a:cubicBezTo>
                <a:cubicBezTo>
                  <a:pt x="1095029" y="431361"/>
                  <a:pt x="1100016" y="448731"/>
                  <a:pt x="1096276" y="466101"/>
                </a:cubicBezTo>
                <a:lnTo>
                  <a:pt x="1093783" y="472304"/>
                </a:lnTo>
                <a:lnTo>
                  <a:pt x="1268325" y="516969"/>
                </a:lnTo>
                <a:lnTo>
                  <a:pt x="1270819" y="510766"/>
                </a:lnTo>
                <a:cubicBezTo>
                  <a:pt x="1274559" y="494637"/>
                  <a:pt x="1288273" y="480989"/>
                  <a:pt x="1304481" y="477267"/>
                </a:cubicBezTo>
                <a:cubicBezTo>
                  <a:pt x="1380532" y="456175"/>
                  <a:pt x="1440375" y="396621"/>
                  <a:pt x="1460323" y="320938"/>
                </a:cubicBezTo>
                <a:cubicBezTo>
                  <a:pt x="1476530" y="261385"/>
                  <a:pt x="1467803" y="199350"/>
                  <a:pt x="1435388" y="145999"/>
                </a:cubicBezTo>
                <a:cubicBezTo>
                  <a:pt x="1404220" y="93890"/>
                  <a:pt x="1353103" y="57909"/>
                  <a:pt x="1292013" y="44262"/>
                </a:cubicBezTo>
                <a:cubicBezTo>
                  <a:pt x="1275806" y="40540"/>
                  <a:pt x="1259598" y="39299"/>
                  <a:pt x="1244637" y="39299"/>
                </a:cubicBezTo>
                <a:close/>
                <a:moveTo>
                  <a:pt x="1249598" y="45"/>
                </a:moveTo>
                <a:cubicBezTo>
                  <a:pt x="1266124" y="352"/>
                  <a:pt x="1282819" y="2233"/>
                  <a:pt x="1299494" y="5800"/>
                </a:cubicBezTo>
                <a:cubicBezTo>
                  <a:pt x="1370558" y="21929"/>
                  <a:pt x="1431648" y="64113"/>
                  <a:pt x="1469050" y="126148"/>
                </a:cubicBezTo>
                <a:cubicBezTo>
                  <a:pt x="1507699" y="188183"/>
                  <a:pt x="1517672" y="261385"/>
                  <a:pt x="1498971" y="330864"/>
                </a:cubicBezTo>
                <a:cubicBezTo>
                  <a:pt x="1474037" y="418954"/>
                  <a:pt x="1404220" y="488433"/>
                  <a:pt x="1315701" y="514488"/>
                </a:cubicBezTo>
                <a:cubicBezTo>
                  <a:pt x="1311961" y="514488"/>
                  <a:pt x="1309468" y="518210"/>
                  <a:pt x="1308221" y="521932"/>
                </a:cubicBezTo>
                <a:lnTo>
                  <a:pt x="1290767" y="587690"/>
                </a:lnTo>
                <a:cubicBezTo>
                  <a:pt x="1288273" y="598856"/>
                  <a:pt x="1280793" y="607541"/>
                  <a:pt x="1270819" y="613744"/>
                </a:cubicBezTo>
                <a:cubicBezTo>
                  <a:pt x="1264585" y="616226"/>
                  <a:pt x="1258352" y="618707"/>
                  <a:pt x="1250871" y="618707"/>
                </a:cubicBezTo>
                <a:cubicBezTo>
                  <a:pt x="1247131" y="618707"/>
                  <a:pt x="1243391" y="617466"/>
                  <a:pt x="1239651" y="617466"/>
                </a:cubicBezTo>
                <a:lnTo>
                  <a:pt x="1068848" y="571560"/>
                </a:lnTo>
                <a:cubicBezTo>
                  <a:pt x="1057627" y="569079"/>
                  <a:pt x="1048900" y="561635"/>
                  <a:pt x="1043913" y="552950"/>
                </a:cubicBezTo>
                <a:cubicBezTo>
                  <a:pt x="1037679" y="543024"/>
                  <a:pt x="1036432" y="531858"/>
                  <a:pt x="1038926" y="521932"/>
                </a:cubicBezTo>
                <a:lnTo>
                  <a:pt x="1057627" y="454934"/>
                </a:lnTo>
                <a:cubicBezTo>
                  <a:pt x="1057627" y="452453"/>
                  <a:pt x="1057627" y="448731"/>
                  <a:pt x="1055134" y="446249"/>
                </a:cubicBezTo>
                <a:cubicBezTo>
                  <a:pt x="987810" y="376770"/>
                  <a:pt x="964122" y="277514"/>
                  <a:pt x="991550" y="185702"/>
                </a:cubicBezTo>
                <a:cubicBezTo>
                  <a:pt x="1026459" y="72798"/>
                  <a:pt x="1133912" y="-2110"/>
                  <a:pt x="1249598" y="45"/>
                </a:cubicBezTo>
                <a:close/>
              </a:path>
            </a:pathLst>
          </a:custGeom>
          <a:solidFill>
            <a:schemeClr val="bg1"/>
          </a:solidFill>
          <a:ln>
            <a:noFill/>
          </a:ln>
          <a:effectLst/>
        </p:spPr>
        <p:txBody>
          <a:bodyPr wrap="square" anchor="ctr">
            <a:noAutofit/>
          </a:bodyPr>
          <a:lstStyle/>
          <a:p>
            <a:endParaRPr lang="en-US" dirty="0">
              <a:latin typeface="Poppins" pitchFamily="2" charset="77"/>
            </a:endParaRPr>
          </a:p>
        </p:txBody>
      </p:sp>
      <p:sp>
        <p:nvSpPr>
          <p:cNvPr id="32" name="Freeform 31">
            <a:extLst>
              <a:ext uri="{FF2B5EF4-FFF2-40B4-BE49-F238E27FC236}">
                <a16:creationId xmlns:a16="http://schemas.microsoft.com/office/drawing/2014/main" id="{8F8D8734-50FA-F94F-B70C-6D7F963BFE54}"/>
              </a:ext>
            </a:extLst>
          </p:cNvPr>
          <p:cNvSpPr>
            <a:spLocks noChangeArrowheads="1"/>
          </p:cNvSpPr>
          <p:nvPr/>
        </p:nvSpPr>
        <p:spPr bwMode="auto">
          <a:xfrm>
            <a:off x="3641934" y="3146111"/>
            <a:ext cx="605031" cy="784891"/>
          </a:xfrm>
          <a:custGeom>
            <a:avLst/>
            <a:gdLst>
              <a:gd name="connsiteX0" fmla="*/ 619606 w 1210062"/>
              <a:gd name="connsiteY0" fmla="*/ 1455653 h 1569781"/>
              <a:gd name="connsiteX1" fmla="*/ 638833 w 1210062"/>
              <a:gd name="connsiteY1" fmla="*/ 1475288 h 1569781"/>
              <a:gd name="connsiteX2" fmla="*/ 638833 w 1210062"/>
              <a:gd name="connsiteY2" fmla="*/ 1550146 h 1569781"/>
              <a:gd name="connsiteX3" fmla="*/ 619606 w 1210062"/>
              <a:gd name="connsiteY3" fmla="*/ 1569781 h 1569781"/>
              <a:gd name="connsiteX4" fmla="*/ 601581 w 1210062"/>
              <a:gd name="connsiteY4" fmla="*/ 1550146 h 1569781"/>
              <a:gd name="connsiteX5" fmla="*/ 601581 w 1210062"/>
              <a:gd name="connsiteY5" fmla="*/ 1475288 h 1569781"/>
              <a:gd name="connsiteX6" fmla="*/ 619606 w 1210062"/>
              <a:gd name="connsiteY6" fmla="*/ 1455653 h 1569781"/>
              <a:gd name="connsiteX7" fmla="*/ 191769 w 1210062"/>
              <a:gd name="connsiteY7" fmla="*/ 1455653 h 1569781"/>
              <a:gd name="connsiteX8" fmla="*/ 210413 w 1210062"/>
              <a:gd name="connsiteY8" fmla="*/ 1475288 h 1569781"/>
              <a:gd name="connsiteX9" fmla="*/ 210413 w 1210062"/>
              <a:gd name="connsiteY9" fmla="*/ 1550146 h 1569781"/>
              <a:gd name="connsiteX10" fmla="*/ 191769 w 1210062"/>
              <a:gd name="connsiteY10" fmla="*/ 1569781 h 1569781"/>
              <a:gd name="connsiteX11" fmla="*/ 173125 w 1210062"/>
              <a:gd name="connsiteY11" fmla="*/ 1550146 h 1569781"/>
              <a:gd name="connsiteX12" fmla="*/ 173125 w 1210062"/>
              <a:gd name="connsiteY12" fmla="*/ 1475288 h 1569781"/>
              <a:gd name="connsiteX13" fmla="*/ 191769 w 1210062"/>
              <a:gd name="connsiteY13" fmla="*/ 1455653 h 1569781"/>
              <a:gd name="connsiteX14" fmla="*/ 196971 w 1210062"/>
              <a:gd name="connsiteY14" fmla="*/ 1241426 h 1569781"/>
              <a:gd name="connsiteX15" fmla="*/ 619928 w 1210062"/>
              <a:gd name="connsiteY15" fmla="*/ 1241426 h 1569781"/>
              <a:gd name="connsiteX16" fmla="*/ 783372 w 1210062"/>
              <a:gd name="connsiteY16" fmla="*/ 1416789 h 1569781"/>
              <a:gd name="connsiteX17" fmla="*/ 812068 w 1210062"/>
              <a:gd name="connsiteY17" fmla="*/ 1544890 h 1569781"/>
              <a:gd name="connsiteX18" fmla="*/ 797096 w 1210062"/>
              <a:gd name="connsiteY18" fmla="*/ 1568521 h 1569781"/>
              <a:gd name="connsiteX19" fmla="*/ 773391 w 1210062"/>
              <a:gd name="connsiteY19" fmla="*/ 1553596 h 1569781"/>
              <a:gd name="connsiteX20" fmla="*/ 745942 w 1210062"/>
              <a:gd name="connsiteY20" fmla="*/ 1425495 h 1569781"/>
              <a:gd name="connsiteX21" fmla="*/ 619928 w 1210062"/>
              <a:gd name="connsiteY21" fmla="*/ 1281225 h 1569781"/>
              <a:gd name="connsiteX22" fmla="*/ 196971 w 1210062"/>
              <a:gd name="connsiteY22" fmla="*/ 1281225 h 1569781"/>
              <a:gd name="connsiteX23" fmla="*/ 70957 w 1210062"/>
              <a:gd name="connsiteY23" fmla="*/ 1426738 h 1569781"/>
              <a:gd name="connsiteX24" fmla="*/ 38518 w 1210062"/>
              <a:gd name="connsiteY24" fmla="*/ 1554840 h 1569781"/>
              <a:gd name="connsiteX25" fmla="*/ 19803 w 1210062"/>
              <a:gd name="connsiteY25" fmla="*/ 1568521 h 1569781"/>
              <a:gd name="connsiteX26" fmla="*/ 14812 w 1210062"/>
              <a:gd name="connsiteY26" fmla="*/ 1568521 h 1569781"/>
              <a:gd name="connsiteX27" fmla="*/ 1088 w 1210062"/>
              <a:gd name="connsiteY27" fmla="*/ 1544890 h 1569781"/>
              <a:gd name="connsiteX28" fmla="*/ 33527 w 1210062"/>
              <a:gd name="connsiteY28" fmla="*/ 1416789 h 1569781"/>
              <a:gd name="connsiteX29" fmla="*/ 196971 w 1210062"/>
              <a:gd name="connsiteY29" fmla="*/ 1241426 h 1569781"/>
              <a:gd name="connsiteX30" fmla="*/ 405330 w 1210062"/>
              <a:gd name="connsiteY30" fmla="*/ 869211 h 1569781"/>
              <a:gd name="connsiteX31" fmla="*/ 256963 w 1210062"/>
              <a:gd name="connsiteY31" fmla="*/ 1018335 h 1569781"/>
              <a:gd name="connsiteX32" fmla="*/ 405330 w 1210062"/>
              <a:gd name="connsiteY32" fmla="*/ 1167458 h 1569781"/>
              <a:gd name="connsiteX33" fmla="*/ 554944 w 1210062"/>
              <a:gd name="connsiteY33" fmla="*/ 1018335 h 1569781"/>
              <a:gd name="connsiteX34" fmla="*/ 405330 w 1210062"/>
              <a:gd name="connsiteY34" fmla="*/ 869211 h 1569781"/>
              <a:gd name="connsiteX35" fmla="*/ 659259 w 1210062"/>
              <a:gd name="connsiteY35" fmla="*/ 857897 h 1569781"/>
              <a:gd name="connsiteX36" fmla="*/ 639624 w 1210062"/>
              <a:gd name="connsiteY36" fmla="*/ 878250 h 1569781"/>
              <a:gd name="connsiteX37" fmla="*/ 659259 w 1210062"/>
              <a:gd name="connsiteY37" fmla="*/ 898604 h 1569781"/>
              <a:gd name="connsiteX38" fmla="*/ 677666 w 1210062"/>
              <a:gd name="connsiteY38" fmla="*/ 878250 h 1569781"/>
              <a:gd name="connsiteX39" fmla="*/ 659259 w 1210062"/>
              <a:gd name="connsiteY39" fmla="*/ 857897 h 1569781"/>
              <a:gd name="connsiteX40" fmla="*/ 405330 w 1210062"/>
              <a:gd name="connsiteY40" fmla="*/ 829445 h 1569781"/>
              <a:gd name="connsiteX41" fmla="*/ 594841 w 1210062"/>
              <a:gd name="connsiteY41" fmla="*/ 1018335 h 1569781"/>
              <a:gd name="connsiteX42" fmla="*/ 405330 w 1210062"/>
              <a:gd name="connsiteY42" fmla="*/ 1207225 h 1569781"/>
              <a:gd name="connsiteX43" fmla="*/ 217066 w 1210062"/>
              <a:gd name="connsiteY43" fmla="*/ 1018335 h 1569781"/>
              <a:gd name="connsiteX44" fmla="*/ 405330 w 1210062"/>
              <a:gd name="connsiteY44" fmla="*/ 829445 h 1569781"/>
              <a:gd name="connsiteX45" fmla="*/ 659259 w 1210062"/>
              <a:gd name="connsiteY45" fmla="*/ 818462 h 1569781"/>
              <a:gd name="connsiteX46" fmla="*/ 715709 w 1210062"/>
              <a:gd name="connsiteY46" fmla="*/ 878250 h 1569781"/>
              <a:gd name="connsiteX47" fmla="*/ 659259 w 1210062"/>
              <a:gd name="connsiteY47" fmla="*/ 938038 h 1569781"/>
              <a:gd name="connsiteX48" fmla="*/ 601581 w 1210062"/>
              <a:gd name="connsiteY48" fmla="*/ 878250 h 1569781"/>
              <a:gd name="connsiteX49" fmla="*/ 659259 w 1210062"/>
              <a:gd name="connsiteY49" fmla="*/ 818462 h 1569781"/>
              <a:gd name="connsiteX50" fmla="*/ 657140 w 1210062"/>
              <a:gd name="connsiteY50" fmla="*/ 633486 h 1569781"/>
              <a:gd name="connsiteX51" fmla="*/ 593394 w 1210062"/>
              <a:gd name="connsiteY51" fmla="*/ 697616 h 1569781"/>
              <a:gd name="connsiteX52" fmla="*/ 657140 w 1210062"/>
              <a:gd name="connsiteY52" fmla="*/ 761745 h 1569781"/>
              <a:gd name="connsiteX53" fmla="*/ 720885 w 1210062"/>
              <a:gd name="connsiteY53" fmla="*/ 697616 h 1569781"/>
              <a:gd name="connsiteX54" fmla="*/ 657140 w 1210062"/>
              <a:gd name="connsiteY54" fmla="*/ 633486 h 1569781"/>
              <a:gd name="connsiteX55" fmla="*/ 657140 w 1210062"/>
              <a:gd name="connsiteY55" fmla="*/ 593248 h 1569781"/>
              <a:gd name="connsiteX56" fmla="*/ 759632 w 1210062"/>
              <a:gd name="connsiteY56" fmla="*/ 697616 h 1569781"/>
              <a:gd name="connsiteX57" fmla="*/ 657140 w 1210062"/>
              <a:gd name="connsiteY57" fmla="*/ 800726 h 1569781"/>
              <a:gd name="connsiteX58" fmla="*/ 552147 w 1210062"/>
              <a:gd name="connsiteY58" fmla="*/ 697616 h 1569781"/>
              <a:gd name="connsiteX59" fmla="*/ 657140 w 1210062"/>
              <a:gd name="connsiteY59" fmla="*/ 593248 h 1569781"/>
              <a:gd name="connsiteX60" fmla="*/ 885542 w 1210062"/>
              <a:gd name="connsiteY60" fmla="*/ 38748 h 1569781"/>
              <a:gd name="connsiteX61" fmla="*/ 775705 w 1210062"/>
              <a:gd name="connsiteY61" fmla="*/ 84994 h 1569781"/>
              <a:gd name="connsiteX62" fmla="*/ 749494 w 1210062"/>
              <a:gd name="connsiteY62" fmla="*/ 87494 h 1569781"/>
              <a:gd name="connsiteX63" fmla="*/ 662123 w 1210062"/>
              <a:gd name="connsiteY63" fmla="*/ 58746 h 1569781"/>
              <a:gd name="connsiteX64" fmla="*/ 562271 w 1210062"/>
              <a:gd name="connsiteY64" fmla="*/ 96243 h 1569781"/>
              <a:gd name="connsiteX65" fmla="*/ 536060 w 1210062"/>
              <a:gd name="connsiteY65" fmla="*/ 94994 h 1569781"/>
              <a:gd name="connsiteX66" fmla="*/ 431215 w 1210062"/>
              <a:gd name="connsiteY66" fmla="*/ 53746 h 1569781"/>
              <a:gd name="connsiteX67" fmla="*/ 333859 w 1210062"/>
              <a:gd name="connsiteY67" fmla="*/ 88744 h 1569781"/>
              <a:gd name="connsiteX68" fmla="*/ 312641 w 1210062"/>
              <a:gd name="connsiteY68" fmla="*/ 91244 h 1569781"/>
              <a:gd name="connsiteX69" fmla="*/ 242744 w 1210062"/>
              <a:gd name="connsiteY69" fmla="*/ 74995 h 1569781"/>
              <a:gd name="connsiteX70" fmla="*/ 216533 w 1210062"/>
              <a:gd name="connsiteY70" fmla="*/ 77495 h 1569781"/>
              <a:gd name="connsiteX71" fmla="*/ 90470 w 1210062"/>
              <a:gd name="connsiteY71" fmla="*/ 209985 h 1569781"/>
              <a:gd name="connsiteX72" fmla="*/ 112936 w 1210062"/>
              <a:gd name="connsiteY72" fmla="*/ 311228 h 1569781"/>
              <a:gd name="connsiteX73" fmla="*/ 116681 w 1210062"/>
              <a:gd name="connsiteY73" fmla="*/ 321228 h 1569781"/>
              <a:gd name="connsiteX74" fmla="*/ 116681 w 1210062"/>
              <a:gd name="connsiteY74" fmla="*/ 328727 h 1569781"/>
              <a:gd name="connsiteX75" fmla="*/ 175344 w 1210062"/>
              <a:gd name="connsiteY75" fmla="*/ 468717 h 1569781"/>
              <a:gd name="connsiteX76" fmla="*/ 200307 w 1210062"/>
              <a:gd name="connsiteY76" fmla="*/ 488716 h 1569781"/>
              <a:gd name="connsiteX77" fmla="*/ 311393 w 1210062"/>
              <a:gd name="connsiteY77" fmla="*/ 523713 h 1569781"/>
              <a:gd name="connsiteX78" fmla="*/ 376296 w 1210062"/>
              <a:gd name="connsiteY78" fmla="*/ 523713 h 1569781"/>
              <a:gd name="connsiteX79" fmla="*/ 391274 w 1210062"/>
              <a:gd name="connsiteY79" fmla="*/ 529963 h 1569781"/>
              <a:gd name="connsiteX80" fmla="*/ 508601 w 1210062"/>
              <a:gd name="connsiteY80" fmla="*/ 584959 h 1569781"/>
              <a:gd name="connsiteX81" fmla="*/ 618438 w 1210062"/>
              <a:gd name="connsiteY81" fmla="*/ 539962 h 1569781"/>
              <a:gd name="connsiteX82" fmla="*/ 659627 w 1210062"/>
              <a:gd name="connsiteY82" fmla="*/ 523713 h 1569781"/>
              <a:gd name="connsiteX83" fmla="*/ 695823 w 1210062"/>
              <a:gd name="connsiteY83" fmla="*/ 536213 h 1569781"/>
              <a:gd name="connsiteX84" fmla="*/ 793179 w 1210062"/>
              <a:gd name="connsiteY84" fmla="*/ 569960 h 1569781"/>
              <a:gd name="connsiteX85" fmla="*/ 866820 w 1210062"/>
              <a:gd name="connsiteY85" fmla="*/ 552461 h 1569781"/>
              <a:gd name="connsiteX86" fmla="*/ 917994 w 1210062"/>
              <a:gd name="connsiteY86" fmla="*/ 547462 h 1569781"/>
              <a:gd name="connsiteX87" fmla="*/ 966672 w 1210062"/>
              <a:gd name="connsiteY87" fmla="*/ 556211 h 1569781"/>
              <a:gd name="connsiteX88" fmla="*/ 1120195 w 1210062"/>
              <a:gd name="connsiteY88" fmla="*/ 402472 h 1569781"/>
              <a:gd name="connsiteX89" fmla="*/ 1120195 w 1210062"/>
              <a:gd name="connsiteY89" fmla="*/ 397472 h 1569781"/>
              <a:gd name="connsiteX90" fmla="*/ 1120195 w 1210062"/>
              <a:gd name="connsiteY90" fmla="*/ 394972 h 1569781"/>
              <a:gd name="connsiteX91" fmla="*/ 1126436 w 1210062"/>
              <a:gd name="connsiteY91" fmla="*/ 379974 h 1569781"/>
              <a:gd name="connsiteX92" fmla="*/ 1171369 w 1210062"/>
              <a:gd name="connsiteY92" fmla="*/ 269981 h 1569781"/>
              <a:gd name="connsiteX93" fmla="*/ 1029080 w 1210062"/>
              <a:gd name="connsiteY93" fmla="*/ 116242 h 1569781"/>
              <a:gd name="connsiteX94" fmla="*/ 1014102 w 1210062"/>
              <a:gd name="connsiteY94" fmla="*/ 108743 h 1569781"/>
              <a:gd name="connsiteX95" fmla="*/ 885542 w 1210062"/>
              <a:gd name="connsiteY95" fmla="*/ 38748 h 1569781"/>
              <a:gd name="connsiteX96" fmla="*/ 885542 w 1210062"/>
              <a:gd name="connsiteY96" fmla="*/ 0 h 1569781"/>
              <a:gd name="connsiteX97" fmla="*/ 1041562 w 1210062"/>
              <a:gd name="connsiteY97" fmla="*/ 78745 h 1569781"/>
              <a:gd name="connsiteX98" fmla="*/ 1210062 w 1210062"/>
              <a:gd name="connsiteY98" fmla="*/ 269981 h 1569781"/>
              <a:gd name="connsiteX99" fmla="*/ 1158888 w 1210062"/>
              <a:gd name="connsiteY99" fmla="*/ 401222 h 1569781"/>
              <a:gd name="connsiteX100" fmla="*/ 1158888 w 1210062"/>
              <a:gd name="connsiteY100" fmla="*/ 402472 h 1569781"/>
              <a:gd name="connsiteX101" fmla="*/ 966672 w 1210062"/>
              <a:gd name="connsiteY101" fmla="*/ 594958 h 1569781"/>
              <a:gd name="connsiteX102" fmla="*/ 904265 w 1210062"/>
              <a:gd name="connsiteY102" fmla="*/ 583709 h 1569781"/>
              <a:gd name="connsiteX103" fmla="*/ 885542 w 1210062"/>
              <a:gd name="connsiteY103" fmla="*/ 586209 h 1569781"/>
              <a:gd name="connsiteX104" fmla="*/ 793179 w 1210062"/>
              <a:gd name="connsiteY104" fmla="*/ 608707 h 1569781"/>
              <a:gd name="connsiteX105" fmla="*/ 670860 w 1210062"/>
              <a:gd name="connsiteY105" fmla="*/ 566210 h 1569781"/>
              <a:gd name="connsiteX106" fmla="*/ 647145 w 1210062"/>
              <a:gd name="connsiteY106" fmla="*/ 567460 h 1569781"/>
              <a:gd name="connsiteX107" fmla="*/ 508601 w 1210062"/>
              <a:gd name="connsiteY107" fmla="*/ 624956 h 1569781"/>
              <a:gd name="connsiteX108" fmla="*/ 366311 w 1210062"/>
              <a:gd name="connsiteY108" fmla="*/ 562461 h 1569781"/>
              <a:gd name="connsiteX109" fmla="*/ 311393 w 1210062"/>
              <a:gd name="connsiteY109" fmla="*/ 562461 h 1569781"/>
              <a:gd name="connsiteX110" fmla="*/ 179088 w 1210062"/>
              <a:gd name="connsiteY110" fmla="*/ 522464 h 1569781"/>
              <a:gd name="connsiteX111" fmla="*/ 147885 w 1210062"/>
              <a:gd name="connsiteY111" fmla="*/ 496215 h 1569781"/>
              <a:gd name="connsiteX112" fmla="*/ 76740 w 1210062"/>
              <a:gd name="connsiteY112" fmla="*/ 328727 h 1569781"/>
              <a:gd name="connsiteX113" fmla="*/ 76740 w 1210062"/>
              <a:gd name="connsiteY113" fmla="*/ 327477 h 1569781"/>
              <a:gd name="connsiteX114" fmla="*/ 51777 w 1210062"/>
              <a:gd name="connsiteY114" fmla="*/ 204986 h 1569781"/>
              <a:gd name="connsiteX115" fmla="*/ 210292 w 1210062"/>
              <a:gd name="connsiteY115" fmla="*/ 37498 h 1569781"/>
              <a:gd name="connsiteX116" fmla="*/ 318881 w 1210062"/>
              <a:gd name="connsiteY116" fmla="*/ 51247 h 1569781"/>
              <a:gd name="connsiteX117" fmla="*/ 431215 w 1210062"/>
              <a:gd name="connsiteY117" fmla="*/ 13749 h 1569781"/>
              <a:gd name="connsiteX118" fmla="*/ 549790 w 1210062"/>
              <a:gd name="connsiteY118" fmla="*/ 56246 h 1569781"/>
              <a:gd name="connsiteX119" fmla="*/ 662123 w 1210062"/>
              <a:gd name="connsiteY119" fmla="*/ 19999 h 1569781"/>
              <a:gd name="connsiteX120" fmla="*/ 758231 w 1210062"/>
              <a:gd name="connsiteY120" fmla="*/ 47497 h 1569781"/>
              <a:gd name="connsiteX121" fmla="*/ 885542 w 1210062"/>
              <a:gd name="connsiteY121" fmla="*/ 0 h 1569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1210062" h="1569781">
                <a:moveTo>
                  <a:pt x="619606" y="1455653"/>
                </a:moveTo>
                <a:cubicBezTo>
                  <a:pt x="630421" y="1455653"/>
                  <a:pt x="638833" y="1464244"/>
                  <a:pt x="638833" y="1475288"/>
                </a:cubicBezTo>
                <a:lnTo>
                  <a:pt x="638833" y="1550146"/>
                </a:lnTo>
                <a:cubicBezTo>
                  <a:pt x="638833" y="1561191"/>
                  <a:pt x="630421" y="1569781"/>
                  <a:pt x="619606" y="1569781"/>
                </a:cubicBezTo>
                <a:cubicBezTo>
                  <a:pt x="609993" y="1569781"/>
                  <a:pt x="601581" y="1561191"/>
                  <a:pt x="601581" y="1550146"/>
                </a:cubicBezTo>
                <a:lnTo>
                  <a:pt x="601581" y="1475288"/>
                </a:lnTo>
                <a:cubicBezTo>
                  <a:pt x="601581" y="1464244"/>
                  <a:pt x="609993" y="1455653"/>
                  <a:pt x="619606" y="1455653"/>
                </a:cubicBezTo>
                <a:close/>
                <a:moveTo>
                  <a:pt x="191769" y="1455653"/>
                </a:moveTo>
                <a:cubicBezTo>
                  <a:pt x="201091" y="1455653"/>
                  <a:pt x="210413" y="1464244"/>
                  <a:pt x="210413" y="1475288"/>
                </a:cubicBezTo>
                <a:lnTo>
                  <a:pt x="210413" y="1550146"/>
                </a:lnTo>
                <a:cubicBezTo>
                  <a:pt x="210413" y="1561191"/>
                  <a:pt x="201091" y="1569781"/>
                  <a:pt x="191769" y="1569781"/>
                </a:cubicBezTo>
                <a:cubicBezTo>
                  <a:pt x="181282" y="1569781"/>
                  <a:pt x="173125" y="1561191"/>
                  <a:pt x="173125" y="1550146"/>
                </a:cubicBezTo>
                <a:lnTo>
                  <a:pt x="173125" y="1475288"/>
                </a:lnTo>
                <a:cubicBezTo>
                  <a:pt x="173125" y="1464244"/>
                  <a:pt x="181282" y="1455653"/>
                  <a:pt x="191769" y="1455653"/>
                </a:cubicBezTo>
                <a:close/>
                <a:moveTo>
                  <a:pt x="196971" y="1241426"/>
                </a:moveTo>
                <a:lnTo>
                  <a:pt x="619928" y="1241426"/>
                </a:lnTo>
                <a:cubicBezTo>
                  <a:pt x="714751" y="1241426"/>
                  <a:pt x="742199" y="1270031"/>
                  <a:pt x="783372" y="1416789"/>
                </a:cubicBezTo>
                <a:lnTo>
                  <a:pt x="812068" y="1544890"/>
                </a:lnTo>
                <a:cubicBezTo>
                  <a:pt x="814564" y="1556084"/>
                  <a:pt x="807078" y="1566033"/>
                  <a:pt x="797096" y="1568521"/>
                </a:cubicBezTo>
                <a:cubicBezTo>
                  <a:pt x="785867" y="1569765"/>
                  <a:pt x="775886" y="1563546"/>
                  <a:pt x="773391" y="1553596"/>
                </a:cubicBezTo>
                <a:lnTo>
                  <a:pt x="745942" y="1425495"/>
                </a:lnTo>
                <a:cubicBezTo>
                  <a:pt x="706017" y="1286200"/>
                  <a:pt x="686054" y="1281225"/>
                  <a:pt x="619928" y="1281225"/>
                </a:cubicBezTo>
                <a:lnTo>
                  <a:pt x="196971" y="1281225"/>
                </a:lnTo>
                <a:cubicBezTo>
                  <a:pt x="129597" y="1281225"/>
                  <a:pt x="110882" y="1286200"/>
                  <a:pt x="70957" y="1426738"/>
                </a:cubicBezTo>
                <a:lnTo>
                  <a:pt x="38518" y="1554840"/>
                </a:lnTo>
                <a:cubicBezTo>
                  <a:pt x="36022" y="1562302"/>
                  <a:pt x="28536" y="1568521"/>
                  <a:pt x="19803" y="1568521"/>
                </a:cubicBezTo>
                <a:cubicBezTo>
                  <a:pt x="17307" y="1568521"/>
                  <a:pt x="16060" y="1568521"/>
                  <a:pt x="14812" y="1568521"/>
                </a:cubicBezTo>
                <a:cubicBezTo>
                  <a:pt x="3583" y="1566033"/>
                  <a:pt x="-2655" y="1554840"/>
                  <a:pt x="1088" y="1544890"/>
                </a:cubicBezTo>
                <a:lnTo>
                  <a:pt x="33527" y="1416789"/>
                </a:lnTo>
                <a:cubicBezTo>
                  <a:pt x="74700" y="1270031"/>
                  <a:pt x="102149" y="1241426"/>
                  <a:pt x="196971" y="1241426"/>
                </a:cubicBezTo>
                <a:close/>
                <a:moveTo>
                  <a:pt x="405330" y="869211"/>
                </a:moveTo>
                <a:cubicBezTo>
                  <a:pt x="324290" y="869211"/>
                  <a:pt x="256963" y="936317"/>
                  <a:pt x="256963" y="1018335"/>
                </a:cubicBezTo>
                <a:cubicBezTo>
                  <a:pt x="256963" y="1100353"/>
                  <a:pt x="324290" y="1167458"/>
                  <a:pt x="405330" y="1167458"/>
                </a:cubicBezTo>
                <a:cubicBezTo>
                  <a:pt x="488865" y="1167458"/>
                  <a:pt x="554944" y="1100353"/>
                  <a:pt x="554944" y="1018335"/>
                </a:cubicBezTo>
                <a:cubicBezTo>
                  <a:pt x="554944" y="936317"/>
                  <a:pt x="488865" y="869211"/>
                  <a:pt x="405330" y="869211"/>
                </a:cubicBezTo>
                <a:close/>
                <a:moveTo>
                  <a:pt x="659259" y="857897"/>
                </a:moveTo>
                <a:cubicBezTo>
                  <a:pt x="648214" y="857897"/>
                  <a:pt x="639624" y="866801"/>
                  <a:pt x="639624" y="878250"/>
                </a:cubicBezTo>
                <a:cubicBezTo>
                  <a:pt x="639624" y="888427"/>
                  <a:pt x="648214" y="898604"/>
                  <a:pt x="659259" y="898604"/>
                </a:cubicBezTo>
                <a:cubicBezTo>
                  <a:pt x="669076" y="898604"/>
                  <a:pt x="677666" y="888427"/>
                  <a:pt x="677666" y="878250"/>
                </a:cubicBezTo>
                <a:cubicBezTo>
                  <a:pt x="677666" y="866801"/>
                  <a:pt x="669076" y="857897"/>
                  <a:pt x="659259" y="857897"/>
                </a:cubicBezTo>
                <a:close/>
                <a:moveTo>
                  <a:pt x="405330" y="829445"/>
                </a:moveTo>
                <a:cubicBezTo>
                  <a:pt x="510060" y="829445"/>
                  <a:pt x="594841" y="913949"/>
                  <a:pt x="594841" y="1018335"/>
                </a:cubicBezTo>
                <a:cubicBezTo>
                  <a:pt x="594841" y="1122721"/>
                  <a:pt x="510060" y="1207225"/>
                  <a:pt x="405330" y="1207225"/>
                </a:cubicBezTo>
                <a:cubicBezTo>
                  <a:pt x="301847" y="1207225"/>
                  <a:pt x="217066" y="1122721"/>
                  <a:pt x="217066" y="1018335"/>
                </a:cubicBezTo>
                <a:cubicBezTo>
                  <a:pt x="217066" y="913949"/>
                  <a:pt x="301847" y="829445"/>
                  <a:pt x="405330" y="829445"/>
                </a:cubicBezTo>
                <a:close/>
                <a:moveTo>
                  <a:pt x="659259" y="818462"/>
                </a:moveTo>
                <a:cubicBezTo>
                  <a:pt x="689938" y="818462"/>
                  <a:pt x="715709" y="845176"/>
                  <a:pt x="715709" y="878250"/>
                </a:cubicBezTo>
                <a:cubicBezTo>
                  <a:pt x="715709" y="911324"/>
                  <a:pt x="689938" y="938038"/>
                  <a:pt x="659259" y="938038"/>
                </a:cubicBezTo>
                <a:cubicBezTo>
                  <a:pt x="626125" y="938038"/>
                  <a:pt x="601581" y="911324"/>
                  <a:pt x="601581" y="878250"/>
                </a:cubicBezTo>
                <a:cubicBezTo>
                  <a:pt x="601581" y="845176"/>
                  <a:pt x="626125" y="818462"/>
                  <a:pt x="659259" y="818462"/>
                </a:cubicBezTo>
                <a:close/>
                <a:moveTo>
                  <a:pt x="657140" y="633486"/>
                </a:moveTo>
                <a:cubicBezTo>
                  <a:pt x="620892" y="633486"/>
                  <a:pt x="593394" y="662407"/>
                  <a:pt x="593394" y="697616"/>
                </a:cubicBezTo>
                <a:cubicBezTo>
                  <a:pt x="593394" y="732824"/>
                  <a:pt x="620892" y="761745"/>
                  <a:pt x="657140" y="761745"/>
                </a:cubicBezTo>
                <a:cubicBezTo>
                  <a:pt x="692137" y="761745"/>
                  <a:pt x="720885" y="732824"/>
                  <a:pt x="720885" y="697616"/>
                </a:cubicBezTo>
                <a:cubicBezTo>
                  <a:pt x="720885" y="662407"/>
                  <a:pt x="692137" y="633486"/>
                  <a:pt x="657140" y="633486"/>
                </a:cubicBezTo>
                <a:close/>
                <a:moveTo>
                  <a:pt x="657140" y="593248"/>
                </a:moveTo>
                <a:cubicBezTo>
                  <a:pt x="713386" y="593248"/>
                  <a:pt x="759632" y="639774"/>
                  <a:pt x="759632" y="697616"/>
                </a:cubicBezTo>
                <a:cubicBezTo>
                  <a:pt x="759632" y="755458"/>
                  <a:pt x="713386" y="800726"/>
                  <a:pt x="657140" y="800726"/>
                </a:cubicBezTo>
                <a:cubicBezTo>
                  <a:pt x="599644" y="800726"/>
                  <a:pt x="552147" y="755458"/>
                  <a:pt x="552147" y="697616"/>
                </a:cubicBezTo>
                <a:cubicBezTo>
                  <a:pt x="552147" y="639774"/>
                  <a:pt x="599644" y="593248"/>
                  <a:pt x="657140" y="593248"/>
                </a:cubicBezTo>
                <a:close/>
                <a:moveTo>
                  <a:pt x="885542" y="38748"/>
                </a:moveTo>
                <a:cubicBezTo>
                  <a:pt x="843105" y="38748"/>
                  <a:pt x="804413" y="56246"/>
                  <a:pt x="775705" y="84994"/>
                </a:cubicBezTo>
                <a:cubicBezTo>
                  <a:pt x="768216" y="92494"/>
                  <a:pt x="758231" y="93744"/>
                  <a:pt x="749494" y="87494"/>
                </a:cubicBezTo>
                <a:cubicBezTo>
                  <a:pt x="723283" y="69995"/>
                  <a:pt x="693327" y="58746"/>
                  <a:pt x="662123" y="58746"/>
                </a:cubicBezTo>
                <a:cubicBezTo>
                  <a:pt x="625927" y="58746"/>
                  <a:pt x="589730" y="72495"/>
                  <a:pt x="562271" y="96243"/>
                </a:cubicBezTo>
                <a:cubicBezTo>
                  <a:pt x="554782" y="102493"/>
                  <a:pt x="543549" y="102493"/>
                  <a:pt x="536060" y="94994"/>
                </a:cubicBezTo>
                <a:cubicBezTo>
                  <a:pt x="507352" y="68745"/>
                  <a:pt x="469908" y="53746"/>
                  <a:pt x="431215" y="53746"/>
                </a:cubicBezTo>
                <a:cubicBezTo>
                  <a:pt x="395019" y="53746"/>
                  <a:pt x="361319" y="66246"/>
                  <a:pt x="333859" y="88744"/>
                </a:cubicBezTo>
                <a:cubicBezTo>
                  <a:pt x="327618" y="93744"/>
                  <a:pt x="318881" y="94994"/>
                  <a:pt x="312641" y="91244"/>
                </a:cubicBezTo>
                <a:cubicBezTo>
                  <a:pt x="290174" y="79995"/>
                  <a:pt x="267707" y="74995"/>
                  <a:pt x="242744" y="74995"/>
                </a:cubicBezTo>
                <a:cubicBezTo>
                  <a:pt x="234007" y="74995"/>
                  <a:pt x="225270" y="74995"/>
                  <a:pt x="216533" y="77495"/>
                </a:cubicBezTo>
                <a:cubicBezTo>
                  <a:pt x="150381" y="87494"/>
                  <a:pt x="97958" y="142490"/>
                  <a:pt x="90470" y="209985"/>
                </a:cubicBezTo>
                <a:cubicBezTo>
                  <a:pt x="86725" y="246233"/>
                  <a:pt x="94214" y="281230"/>
                  <a:pt x="112936" y="311228"/>
                </a:cubicBezTo>
                <a:cubicBezTo>
                  <a:pt x="115433" y="313728"/>
                  <a:pt x="116681" y="317478"/>
                  <a:pt x="116681" y="321228"/>
                </a:cubicBezTo>
                <a:lnTo>
                  <a:pt x="116681" y="328727"/>
                </a:lnTo>
                <a:cubicBezTo>
                  <a:pt x="116681" y="381223"/>
                  <a:pt x="136651" y="431220"/>
                  <a:pt x="175344" y="468717"/>
                </a:cubicBezTo>
                <a:cubicBezTo>
                  <a:pt x="182833" y="476217"/>
                  <a:pt x="190322" y="482466"/>
                  <a:pt x="200307" y="488716"/>
                </a:cubicBezTo>
                <a:cubicBezTo>
                  <a:pt x="232759" y="511214"/>
                  <a:pt x="271452" y="523713"/>
                  <a:pt x="311393" y="523713"/>
                </a:cubicBezTo>
                <a:lnTo>
                  <a:pt x="376296" y="523713"/>
                </a:lnTo>
                <a:cubicBezTo>
                  <a:pt x="381289" y="523713"/>
                  <a:pt x="387530" y="524963"/>
                  <a:pt x="391274" y="529963"/>
                </a:cubicBezTo>
                <a:cubicBezTo>
                  <a:pt x="419982" y="566210"/>
                  <a:pt x="463667" y="584959"/>
                  <a:pt x="508601" y="584959"/>
                </a:cubicBezTo>
                <a:cubicBezTo>
                  <a:pt x="549790" y="584959"/>
                  <a:pt x="589730" y="569960"/>
                  <a:pt x="618438" y="539962"/>
                </a:cubicBezTo>
                <a:cubicBezTo>
                  <a:pt x="628423" y="529963"/>
                  <a:pt x="644649" y="523713"/>
                  <a:pt x="659627" y="523713"/>
                </a:cubicBezTo>
                <a:cubicBezTo>
                  <a:pt x="672108" y="523713"/>
                  <a:pt x="685838" y="527463"/>
                  <a:pt x="695823" y="536213"/>
                </a:cubicBezTo>
                <a:cubicBezTo>
                  <a:pt x="723283" y="558711"/>
                  <a:pt x="756983" y="569960"/>
                  <a:pt x="793179" y="569960"/>
                </a:cubicBezTo>
                <a:cubicBezTo>
                  <a:pt x="819390" y="569960"/>
                  <a:pt x="844353" y="564961"/>
                  <a:pt x="866820" y="552461"/>
                </a:cubicBezTo>
                <a:cubicBezTo>
                  <a:pt x="883046" y="543712"/>
                  <a:pt x="900520" y="542462"/>
                  <a:pt x="917994" y="547462"/>
                </a:cubicBezTo>
                <a:cubicBezTo>
                  <a:pt x="934220" y="553711"/>
                  <a:pt x="949198" y="556211"/>
                  <a:pt x="966672" y="556211"/>
                </a:cubicBezTo>
                <a:cubicBezTo>
                  <a:pt x="1051547" y="556211"/>
                  <a:pt x="1120195" y="487466"/>
                  <a:pt x="1120195" y="402472"/>
                </a:cubicBezTo>
                <a:cubicBezTo>
                  <a:pt x="1120195" y="401222"/>
                  <a:pt x="1120195" y="399972"/>
                  <a:pt x="1120195" y="397472"/>
                </a:cubicBezTo>
                <a:lnTo>
                  <a:pt x="1120195" y="394972"/>
                </a:lnTo>
                <a:cubicBezTo>
                  <a:pt x="1120195" y="388723"/>
                  <a:pt x="1122691" y="383723"/>
                  <a:pt x="1126436" y="379974"/>
                </a:cubicBezTo>
                <a:cubicBezTo>
                  <a:pt x="1155143" y="351226"/>
                  <a:pt x="1171369" y="311228"/>
                  <a:pt x="1171369" y="269981"/>
                </a:cubicBezTo>
                <a:cubicBezTo>
                  <a:pt x="1171369" y="191237"/>
                  <a:pt x="1108961" y="122492"/>
                  <a:pt x="1029080" y="116242"/>
                </a:cubicBezTo>
                <a:cubicBezTo>
                  <a:pt x="1022839" y="116242"/>
                  <a:pt x="1017847" y="113742"/>
                  <a:pt x="1014102" y="108743"/>
                </a:cubicBezTo>
                <a:cubicBezTo>
                  <a:pt x="985395" y="64996"/>
                  <a:pt x="936717" y="38748"/>
                  <a:pt x="885542" y="38748"/>
                </a:cubicBezTo>
                <a:close/>
                <a:moveTo>
                  <a:pt x="885542" y="0"/>
                </a:moveTo>
                <a:cubicBezTo>
                  <a:pt x="947950" y="0"/>
                  <a:pt x="1005365" y="28748"/>
                  <a:pt x="1041562" y="78745"/>
                </a:cubicBezTo>
                <a:cubicBezTo>
                  <a:pt x="1136421" y="91244"/>
                  <a:pt x="1210062" y="173738"/>
                  <a:pt x="1210062" y="269981"/>
                </a:cubicBezTo>
                <a:cubicBezTo>
                  <a:pt x="1210062" y="318728"/>
                  <a:pt x="1192588" y="364975"/>
                  <a:pt x="1158888" y="401222"/>
                </a:cubicBezTo>
                <a:cubicBezTo>
                  <a:pt x="1158888" y="401222"/>
                  <a:pt x="1158888" y="401222"/>
                  <a:pt x="1158888" y="402472"/>
                </a:cubicBezTo>
                <a:cubicBezTo>
                  <a:pt x="1158888" y="508714"/>
                  <a:pt x="1072765" y="594958"/>
                  <a:pt x="966672" y="594958"/>
                </a:cubicBezTo>
                <a:cubicBezTo>
                  <a:pt x="945454" y="594958"/>
                  <a:pt x="924235" y="591209"/>
                  <a:pt x="904265" y="583709"/>
                </a:cubicBezTo>
                <a:cubicBezTo>
                  <a:pt x="898024" y="581209"/>
                  <a:pt x="891783" y="582459"/>
                  <a:pt x="885542" y="586209"/>
                </a:cubicBezTo>
                <a:cubicBezTo>
                  <a:pt x="856835" y="601208"/>
                  <a:pt x="825631" y="608707"/>
                  <a:pt x="793179" y="608707"/>
                </a:cubicBezTo>
                <a:cubicBezTo>
                  <a:pt x="749494" y="608707"/>
                  <a:pt x="705809" y="593709"/>
                  <a:pt x="670860" y="566210"/>
                </a:cubicBezTo>
                <a:cubicBezTo>
                  <a:pt x="664620" y="561211"/>
                  <a:pt x="652138" y="561211"/>
                  <a:pt x="647145" y="567460"/>
                </a:cubicBezTo>
                <a:cubicBezTo>
                  <a:pt x="609701" y="603708"/>
                  <a:pt x="561023" y="624956"/>
                  <a:pt x="508601" y="624956"/>
                </a:cubicBezTo>
                <a:cubicBezTo>
                  <a:pt x="454930" y="624956"/>
                  <a:pt x="403756" y="601208"/>
                  <a:pt x="366311" y="562461"/>
                </a:cubicBezTo>
                <a:lnTo>
                  <a:pt x="311393" y="562461"/>
                </a:lnTo>
                <a:cubicBezTo>
                  <a:pt x="262715" y="562461"/>
                  <a:pt x="217781" y="548712"/>
                  <a:pt x="179088" y="522464"/>
                </a:cubicBezTo>
                <a:cubicBezTo>
                  <a:pt x="167855" y="514964"/>
                  <a:pt x="156622" y="506215"/>
                  <a:pt x="147885" y="496215"/>
                </a:cubicBezTo>
                <a:cubicBezTo>
                  <a:pt x="101703" y="451219"/>
                  <a:pt x="76740" y="392473"/>
                  <a:pt x="76740" y="328727"/>
                </a:cubicBezTo>
                <a:lnTo>
                  <a:pt x="76740" y="327477"/>
                </a:lnTo>
                <a:cubicBezTo>
                  <a:pt x="55521" y="289980"/>
                  <a:pt x="46784" y="248733"/>
                  <a:pt x="51777" y="204986"/>
                </a:cubicBezTo>
                <a:cubicBezTo>
                  <a:pt x="61762" y="121242"/>
                  <a:pt x="126666" y="52497"/>
                  <a:pt x="210292" y="37498"/>
                </a:cubicBezTo>
                <a:cubicBezTo>
                  <a:pt x="247737" y="32498"/>
                  <a:pt x="285181" y="36248"/>
                  <a:pt x="318881" y="51247"/>
                </a:cubicBezTo>
                <a:cubicBezTo>
                  <a:pt x="351333" y="27498"/>
                  <a:pt x="391274" y="13749"/>
                  <a:pt x="431215" y="13749"/>
                </a:cubicBezTo>
                <a:cubicBezTo>
                  <a:pt x="474900" y="13749"/>
                  <a:pt x="517338" y="28748"/>
                  <a:pt x="549790" y="56246"/>
                </a:cubicBezTo>
                <a:cubicBezTo>
                  <a:pt x="582242" y="32498"/>
                  <a:pt x="620934" y="19999"/>
                  <a:pt x="662123" y="19999"/>
                </a:cubicBezTo>
                <a:cubicBezTo>
                  <a:pt x="695823" y="19999"/>
                  <a:pt x="729523" y="29998"/>
                  <a:pt x="758231" y="47497"/>
                </a:cubicBezTo>
                <a:cubicBezTo>
                  <a:pt x="793179" y="16249"/>
                  <a:pt x="838113" y="0"/>
                  <a:pt x="885542" y="0"/>
                </a:cubicBezTo>
                <a:close/>
              </a:path>
            </a:pathLst>
          </a:custGeom>
          <a:solidFill>
            <a:schemeClr val="bg1"/>
          </a:solidFill>
          <a:ln>
            <a:noFill/>
          </a:ln>
          <a:effectLst/>
        </p:spPr>
        <p:txBody>
          <a:bodyPr wrap="square" anchor="ctr">
            <a:noAutofit/>
          </a:bodyPr>
          <a:lstStyle/>
          <a:p>
            <a:endParaRPr lang="en-US" dirty="0">
              <a:latin typeface="Poppins" pitchFamily="2" charset="77"/>
            </a:endParaRPr>
          </a:p>
        </p:txBody>
      </p:sp>
      <p:sp>
        <p:nvSpPr>
          <p:cNvPr id="33" name="Freeform 32">
            <a:extLst>
              <a:ext uri="{FF2B5EF4-FFF2-40B4-BE49-F238E27FC236}">
                <a16:creationId xmlns:a16="http://schemas.microsoft.com/office/drawing/2014/main" id="{4A28B73F-8841-D74C-AA00-FE14E5DDFC9F}"/>
              </a:ext>
            </a:extLst>
          </p:cNvPr>
          <p:cNvSpPr>
            <a:spLocks noChangeArrowheads="1"/>
          </p:cNvSpPr>
          <p:nvPr/>
        </p:nvSpPr>
        <p:spPr bwMode="auto">
          <a:xfrm>
            <a:off x="5653810" y="3143363"/>
            <a:ext cx="837060" cy="789821"/>
          </a:xfrm>
          <a:custGeom>
            <a:avLst/>
            <a:gdLst>
              <a:gd name="connsiteX0" fmla="*/ 1436686 w 1674120"/>
              <a:gd name="connsiteY0" fmla="*/ 1366695 h 1579642"/>
              <a:gd name="connsiteX1" fmla="*/ 1410539 w 1674120"/>
              <a:gd name="connsiteY1" fmla="*/ 1370428 h 1579642"/>
              <a:gd name="connsiteX2" fmla="*/ 1136619 w 1674120"/>
              <a:gd name="connsiteY2" fmla="*/ 1370428 h 1579642"/>
              <a:gd name="connsiteX3" fmla="*/ 1150315 w 1674120"/>
              <a:gd name="connsiteY3" fmla="*/ 1469990 h 1579642"/>
              <a:gd name="connsiteX4" fmla="*/ 1379412 w 1674120"/>
              <a:gd name="connsiteY4" fmla="*/ 1469990 h 1579642"/>
              <a:gd name="connsiteX5" fmla="*/ 1436686 w 1674120"/>
              <a:gd name="connsiteY5" fmla="*/ 1426432 h 1579642"/>
              <a:gd name="connsiteX6" fmla="*/ 216496 w 1674120"/>
              <a:gd name="connsiteY6" fmla="*/ 1366695 h 1579642"/>
              <a:gd name="connsiteX7" fmla="*/ 216496 w 1674120"/>
              <a:gd name="connsiteY7" fmla="*/ 1426432 h 1579642"/>
              <a:gd name="connsiteX8" fmla="*/ 272525 w 1674120"/>
              <a:gd name="connsiteY8" fmla="*/ 1469990 h 1579642"/>
              <a:gd name="connsiteX9" fmla="*/ 512828 w 1674120"/>
              <a:gd name="connsiteY9" fmla="*/ 1469990 h 1579642"/>
              <a:gd name="connsiteX10" fmla="*/ 530259 w 1674120"/>
              <a:gd name="connsiteY10" fmla="*/ 1370428 h 1579642"/>
              <a:gd name="connsiteX11" fmla="*/ 242643 w 1674120"/>
              <a:gd name="connsiteY11" fmla="*/ 1370428 h 1579642"/>
              <a:gd name="connsiteX12" fmla="*/ 216496 w 1674120"/>
              <a:gd name="connsiteY12" fmla="*/ 1366695 h 1579642"/>
              <a:gd name="connsiteX13" fmla="*/ 825458 w 1674120"/>
              <a:gd name="connsiteY13" fmla="*/ 880082 h 1579642"/>
              <a:gd name="connsiteX14" fmla="*/ 719706 w 1674120"/>
              <a:gd name="connsiteY14" fmla="*/ 985384 h 1579642"/>
              <a:gd name="connsiteX15" fmla="*/ 825458 w 1674120"/>
              <a:gd name="connsiteY15" fmla="*/ 1091925 h 1579642"/>
              <a:gd name="connsiteX16" fmla="*/ 931210 w 1674120"/>
              <a:gd name="connsiteY16" fmla="*/ 985384 h 1579642"/>
              <a:gd name="connsiteX17" fmla="*/ 825458 w 1674120"/>
              <a:gd name="connsiteY17" fmla="*/ 880082 h 1579642"/>
              <a:gd name="connsiteX18" fmla="*/ 825458 w 1674120"/>
              <a:gd name="connsiteY18" fmla="*/ 840439 h 1579642"/>
              <a:gd name="connsiteX19" fmla="*/ 971023 w 1674120"/>
              <a:gd name="connsiteY19" fmla="*/ 985384 h 1579642"/>
              <a:gd name="connsiteX20" fmla="*/ 825458 w 1674120"/>
              <a:gd name="connsiteY20" fmla="*/ 1130329 h 1579642"/>
              <a:gd name="connsiteX21" fmla="*/ 681137 w 1674120"/>
              <a:gd name="connsiteY21" fmla="*/ 985384 h 1579642"/>
              <a:gd name="connsiteX22" fmla="*/ 825458 w 1674120"/>
              <a:gd name="connsiteY22" fmla="*/ 840439 h 1579642"/>
              <a:gd name="connsiteX23" fmla="*/ 800295 w 1674120"/>
              <a:gd name="connsiteY23" fmla="*/ 686631 h 1579642"/>
              <a:gd name="connsiteX24" fmla="*/ 857338 w 1674120"/>
              <a:gd name="connsiteY24" fmla="*/ 686631 h 1579642"/>
              <a:gd name="connsiteX25" fmla="*/ 877619 w 1674120"/>
              <a:gd name="connsiteY25" fmla="*/ 705273 h 1579642"/>
              <a:gd name="connsiteX26" fmla="*/ 857338 w 1674120"/>
              <a:gd name="connsiteY26" fmla="*/ 723915 h 1579642"/>
              <a:gd name="connsiteX27" fmla="*/ 800295 w 1674120"/>
              <a:gd name="connsiteY27" fmla="*/ 723915 h 1579642"/>
              <a:gd name="connsiteX28" fmla="*/ 780013 w 1674120"/>
              <a:gd name="connsiteY28" fmla="*/ 705273 h 1579642"/>
              <a:gd name="connsiteX29" fmla="*/ 800295 w 1674120"/>
              <a:gd name="connsiteY29" fmla="*/ 686631 h 1579642"/>
              <a:gd name="connsiteX30" fmla="*/ 760256 w 1674120"/>
              <a:gd name="connsiteY30" fmla="*/ 637193 h 1579642"/>
              <a:gd name="connsiteX31" fmla="*/ 898634 w 1674120"/>
              <a:gd name="connsiteY31" fmla="*/ 637193 h 1579642"/>
              <a:gd name="connsiteX32" fmla="*/ 916087 w 1674120"/>
              <a:gd name="connsiteY32" fmla="*/ 656420 h 1579642"/>
              <a:gd name="connsiteX33" fmla="*/ 898634 w 1674120"/>
              <a:gd name="connsiteY33" fmla="*/ 674445 h 1579642"/>
              <a:gd name="connsiteX34" fmla="*/ 760256 w 1674120"/>
              <a:gd name="connsiteY34" fmla="*/ 674445 h 1579642"/>
              <a:gd name="connsiteX35" fmla="*/ 741556 w 1674120"/>
              <a:gd name="connsiteY35" fmla="*/ 656420 h 1579642"/>
              <a:gd name="connsiteX36" fmla="*/ 760256 w 1674120"/>
              <a:gd name="connsiteY36" fmla="*/ 637193 h 1579642"/>
              <a:gd name="connsiteX37" fmla="*/ 758111 w 1674120"/>
              <a:gd name="connsiteY37" fmla="*/ 582649 h 1579642"/>
              <a:gd name="connsiteX38" fmla="*/ 758111 w 1674120"/>
              <a:gd name="connsiteY38" fmla="*/ 593850 h 1579642"/>
              <a:gd name="connsiteX39" fmla="*/ 891336 w 1674120"/>
              <a:gd name="connsiteY39" fmla="*/ 593850 h 1579642"/>
              <a:gd name="connsiteX40" fmla="*/ 891336 w 1674120"/>
              <a:gd name="connsiteY40" fmla="*/ 582649 h 1579642"/>
              <a:gd name="connsiteX41" fmla="*/ 1010122 w 1674120"/>
              <a:gd name="connsiteY41" fmla="*/ 529165 h 1579642"/>
              <a:gd name="connsiteX42" fmla="*/ 1023954 w 1674120"/>
              <a:gd name="connsiteY42" fmla="*/ 534658 h 1579642"/>
              <a:gd name="connsiteX43" fmla="*/ 1084310 w 1674120"/>
              <a:gd name="connsiteY43" fmla="*/ 592030 h 1579642"/>
              <a:gd name="connsiteX44" fmla="*/ 1084310 w 1674120"/>
              <a:gd name="connsiteY44" fmla="*/ 618884 h 1579642"/>
              <a:gd name="connsiteX45" fmla="*/ 1070478 w 1674120"/>
              <a:gd name="connsiteY45" fmla="*/ 624988 h 1579642"/>
              <a:gd name="connsiteX46" fmla="*/ 1056647 w 1674120"/>
              <a:gd name="connsiteY46" fmla="*/ 618884 h 1579642"/>
              <a:gd name="connsiteX47" fmla="*/ 996291 w 1674120"/>
              <a:gd name="connsiteY47" fmla="*/ 561513 h 1579642"/>
              <a:gd name="connsiteX48" fmla="*/ 996291 w 1674120"/>
              <a:gd name="connsiteY48" fmla="*/ 534658 h 1579642"/>
              <a:gd name="connsiteX49" fmla="*/ 1010122 w 1674120"/>
              <a:gd name="connsiteY49" fmla="*/ 529165 h 1579642"/>
              <a:gd name="connsiteX50" fmla="*/ 647787 w 1674120"/>
              <a:gd name="connsiteY50" fmla="*/ 529165 h 1579642"/>
              <a:gd name="connsiteX51" fmla="*/ 661455 w 1674120"/>
              <a:gd name="connsiteY51" fmla="*/ 534658 h 1579642"/>
              <a:gd name="connsiteX52" fmla="*/ 661455 w 1674120"/>
              <a:gd name="connsiteY52" fmla="*/ 561513 h 1579642"/>
              <a:gd name="connsiteX53" fmla="*/ 601815 w 1674120"/>
              <a:gd name="connsiteY53" fmla="*/ 618884 h 1579642"/>
              <a:gd name="connsiteX54" fmla="*/ 588147 w 1674120"/>
              <a:gd name="connsiteY54" fmla="*/ 624988 h 1579642"/>
              <a:gd name="connsiteX55" fmla="*/ 573237 w 1674120"/>
              <a:gd name="connsiteY55" fmla="*/ 618884 h 1579642"/>
              <a:gd name="connsiteX56" fmla="*/ 573237 w 1674120"/>
              <a:gd name="connsiteY56" fmla="*/ 592030 h 1579642"/>
              <a:gd name="connsiteX57" fmla="*/ 634119 w 1674120"/>
              <a:gd name="connsiteY57" fmla="*/ 534658 h 1579642"/>
              <a:gd name="connsiteX58" fmla="*/ 647787 w 1674120"/>
              <a:gd name="connsiteY58" fmla="*/ 529165 h 1579642"/>
              <a:gd name="connsiteX59" fmla="*/ 428162 w 1674120"/>
              <a:gd name="connsiteY59" fmla="*/ 495533 h 1579642"/>
              <a:gd name="connsiteX60" fmla="*/ 402015 w 1674120"/>
              <a:gd name="connsiteY60" fmla="*/ 511712 h 1579642"/>
              <a:gd name="connsiteX61" fmla="*/ 370887 w 1674120"/>
              <a:gd name="connsiteY61" fmla="*/ 668521 h 1579642"/>
              <a:gd name="connsiteX62" fmla="*/ 416956 w 1674120"/>
              <a:gd name="connsiteY62" fmla="*/ 712079 h 1579642"/>
              <a:gd name="connsiteX63" fmla="*/ 446838 w 1674120"/>
              <a:gd name="connsiteY63" fmla="*/ 723280 h 1579642"/>
              <a:gd name="connsiteX64" fmla="*/ 617416 w 1674120"/>
              <a:gd name="connsiteY64" fmla="*/ 723280 h 1579642"/>
              <a:gd name="connsiteX65" fmla="*/ 705817 w 1674120"/>
              <a:gd name="connsiteY65" fmla="*/ 800440 h 1579642"/>
              <a:gd name="connsiteX66" fmla="*/ 683406 w 1674120"/>
              <a:gd name="connsiteY66" fmla="*/ 866399 h 1579642"/>
              <a:gd name="connsiteX67" fmla="*/ 621151 w 1674120"/>
              <a:gd name="connsiteY67" fmla="*/ 893779 h 1579642"/>
              <a:gd name="connsiteX68" fmla="*/ 393299 w 1674120"/>
              <a:gd name="connsiteY68" fmla="*/ 893779 h 1579642"/>
              <a:gd name="connsiteX69" fmla="*/ 336025 w 1674120"/>
              <a:gd name="connsiteY69" fmla="*/ 870133 h 1579642"/>
              <a:gd name="connsiteX70" fmla="*/ 323574 w 1674120"/>
              <a:gd name="connsiteY70" fmla="*/ 858932 h 1579642"/>
              <a:gd name="connsiteX71" fmla="*/ 216496 w 1674120"/>
              <a:gd name="connsiteY71" fmla="*/ 1311936 h 1579642"/>
              <a:gd name="connsiteX72" fmla="*/ 220231 w 1674120"/>
              <a:gd name="connsiteY72" fmla="*/ 1321892 h 1579642"/>
              <a:gd name="connsiteX73" fmla="*/ 242643 w 1674120"/>
              <a:gd name="connsiteY73" fmla="*/ 1331848 h 1579642"/>
              <a:gd name="connsiteX74" fmla="*/ 536485 w 1674120"/>
              <a:gd name="connsiteY74" fmla="*/ 1331848 h 1579642"/>
              <a:gd name="connsiteX75" fmla="*/ 547691 w 1674120"/>
              <a:gd name="connsiteY75" fmla="*/ 1260911 h 1579642"/>
              <a:gd name="connsiteX76" fmla="*/ 646053 w 1674120"/>
              <a:gd name="connsiteY76" fmla="*/ 1163839 h 1579642"/>
              <a:gd name="connsiteX77" fmla="*/ 1022071 w 1674120"/>
              <a:gd name="connsiteY77" fmla="*/ 1163839 h 1579642"/>
              <a:gd name="connsiteX78" fmla="*/ 1120433 w 1674120"/>
              <a:gd name="connsiteY78" fmla="*/ 1260911 h 1579642"/>
              <a:gd name="connsiteX79" fmla="*/ 1130393 w 1674120"/>
              <a:gd name="connsiteY79" fmla="*/ 1331848 h 1579642"/>
              <a:gd name="connsiteX80" fmla="*/ 1410539 w 1674120"/>
              <a:gd name="connsiteY80" fmla="*/ 1331848 h 1579642"/>
              <a:gd name="connsiteX81" fmla="*/ 1432951 w 1674120"/>
              <a:gd name="connsiteY81" fmla="*/ 1321892 h 1579642"/>
              <a:gd name="connsiteX82" fmla="*/ 1436686 w 1674120"/>
              <a:gd name="connsiteY82" fmla="*/ 1311936 h 1579642"/>
              <a:gd name="connsiteX83" fmla="*/ 1332098 w 1674120"/>
              <a:gd name="connsiteY83" fmla="*/ 863910 h 1579642"/>
              <a:gd name="connsiteX84" fmla="*/ 1325873 w 1674120"/>
              <a:gd name="connsiteY84" fmla="*/ 870133 h 1579642"/>
              <a:gd name="connsiteX85" fmla="*/ 1269844 w 1674120"/>
              <a:gd name="connsiteY85" fmla="*/ 893779 h 1579642"/>
              <a:gd name="connsiteX86" fmla="*/ 1040747 w 1674120"/>
              <a:gd name="connsiteY86" fmla="*/ 893779 h 1579642"/>
              <a:gd name="connsiteX87" fmla="*/ 978492 w 1674120"/>
              <a:gd name="connsiteY87" fmla="*/ 866399 h 1579642"/>
              <a:gd name="connsiteX88" fmla="*/ 956081 w 1674120"/>
              <a:gd name="connsiteY88" fmla="*/ 800440 h 1579642"/>
              <a:gd name="connsiteX89" fmla="*/ 1044482 w 1674120"/>
              <a:gd name="connsiteY89" fmla="*/ 723280 h 1579642"/>
              <a:gd name="connsiteX90" fmla="*/ 1215060 w 1674120"/>
              <a:gd name="connsiteY90" fmla="*/ 723280 h 1579642"/>
              <a:gd name="connsiteX91" fmla="*/ 1243697 w 1674120"/>
              <a:gd name="connsiteY91" fmla="*/ 712079 h 1579642"/>
              <a:gd name="connsiteX92" fmla="*/ 1282295 w 1674120"/>
              <a:gd name="connsiteY92" fmla="*/ 675988 h 1579642"/>
              <a:gd name="connsiteX93" fmla="*/ 1249922 w 1674120"/>
              <a:gd name="connsiteY93" fmla="*/ 510468 h 1579642"/>
              <a:gd name="connsiteX94" fmla="*/ 1225021 w 1674120"/>
              <a:gd name="connsiteY94" fmla="*/ 495533 h 1579642"/>
              <a:gd name="connsiteX95" fmla="*/ 983473 w 1674120"/>
              <a:gd name="connsiteY95" fmla="*/ 495533 h 1579642"/>
              <a:gd name="connsiteX96" fmla="*/ 929934 w 1674120"/>
              <a:gd name="connsiteY96" fmla="*/ 540336 h 1579642"/>
              <a:gd name="connsiteX97" fmla="*/ 928689 w 1674120"/>
              <a:gd name="connsiteY97" fmla="*/ 544069 h 1579642"/>
              <a:gd name="connsiteX98" fmla="*/ 928689 w 1674120"/>
              <a:gd name="connsiteY98" fmla="*/ 596339 h 1579642"/>
              <a:gd name="connsiteX99" fmla="*/ 893826 w 1674120"/>
              <a:gd name="connsiteY99" fmla="*/ 633675 h 1579642"/>
              <a:gd name="connsiteX100" fmla="*/ 755621 w 1674120"/>
              <a:gd name="connsiteY100" fmla="*/ 633675 h 1579642"/>
              <a:gd name="connsiteX101" fmla="*/ 719513 w 1674120"/>
              <a:gd name="connsiteY101" fmla="*/ 596339 h 1579642"/>
              <a:gd name="connsiteX102" fmla="*/ 719513 w 1674120"/>
              <a:gd name="connsiteY102" fmla="*/ 544069 h 1579642"/>
              <a:gd name="connsiteX103" fmla="*/ 718268 w 1674120"/>
              <a:gd name="connsiteY103" fmla="*/ 540336 h 1579642"/>
              <a:gd name="connsiteX104" fmla="*/ 664729 w 1674120"/>
              <a:gd name="connsiteY104" fmla="*/ 495533 h 1579642"/>
              <a:gd name="connsiteX105" fmla="*/ 1090094 w 1674120"/>
              <a:gd name="connsiteY105" fmla="*/ 346063 h 1579642"/>
              <a:gd name="connsiteX106" fmla="*/ 1176007 w 1674120"/>
              <a:gd name="connsiteY106" fmla="*/ 346063 h 1579642"/>
              <a:gd name="connsiteX107" fmla="*/ 1196222 w 1674120"/>
              <a:gd name="connsiteY107" fmla="*/ 364086 h 1579642"/>
              <a:gd name="connsiteX108" fmla="*/ 1176007 w 1674120"/>
              <a:gd name="connsiteY108" fmla="*/ 383311 h 1579642"/>
              <a:gd name="connsiteX109" fmla="*/ 1090094 w 1674120"/>
              <a:gd name="connsiteY109" fmla="*/ 383311 h 1579642"/>
              <a:gd name="connsiteX110" fmla="*/ 1071143 w 1674120"/>
              <a:gd name="connsiteY110" fmla="*/ 364086 h 1579642"/>
              <a:gd name="connsiteX111" fmla="*/ 1090094 w 1674120"/>
              <a:gd name="connsiteY111" fmla="*/ 346063 h 1579642"/>
              <a:gd name="connsiteX112" fmla="*/ 486921 w 1674120"/>
              <a:gd name="connsiteY112" fmla="*/ 346063 h 1579642"/>
              <a:gd name="connsiteX113" fmla="*/ 571983 w 1674120"/>
              <a:gd name="connsiteY113" fmla="*/ 346063 h 1579642"/>
              <a:gd name="connsiteX114" fmla="*/ 591997 w 1674120"/>
              <a:gd name="connsiteY114" fmla="*/ 364086 h 1579642"/>
              <a:gd name="connsiteX115" fmla="*/ 571983 w 1674120"/>
              <a:gd name="connsiteY115" fmla="*/ 383311 h 1579642"/>
              <a:gd name="connsiteX116" fmla="*/ 486921 w 1674120"/>
              <a:gd name="connsiteY116" fmla="*/ 383311 h 1579642"/>
              <a:gd name="connsiteX117" fmla="*/ 466906 w 1674120"/>
              <a:gd name="connsiteY117" fmla="*/ 364086 h 1579642"/>
              <a:gd name="connsiteX118" fmla="*/ 486921 w 1674120"/>
              <a:gd name="connsiteY118" fmla="*/ 346063 h 1579642"/>
              <a:gd name="connsiteX119" fmla="*/ 1525808 w 1674120"/>
              <a:gd name="connsiteY119" fmla="*/ 275845 h 1579642"/>
              <a:gd name="connsiteX120" fmla="*/ 1418973 w 1674120"/>
              <a:gd name="connsiteY120" fmla="*/ 381147 h 1579642"/>
              <a:gd name="connsiteX121" fmla="*/ 1525808 w 1674120"/>
              <a:gd name="connsiteY121" fmla="*/ 487688 h 1579642"/>
              <a:gd name="connsiteX122" fmla="*/ 1633900 w 1674120"/>
              <a:gd name="connsiteY122" fmla="*/ 381147 h 1579642"/>
              <a:gd name="connsiteX123" fmla="*/ 1525808 w 1674120"/>
              <a:gd name="connsiteY123" fmla="*/ 275845 h 1579642"/>
              <a:gd name="connsiteX124" fmla="*/ 144946 w 1674120"/>
              <a:gd name="connsiteY124" fmla="*/ 275845 h 1579642"/>
              <a:gd name="connsiteX125" fmla="*/ 38404 w 1674120"/>
              <a:gd name="connsiteY125" fmla="*/ 381147 h 1579642"/>
              <a:gd name="connsiteX126" fmla="*/ 144946 w 1674120"/>
              <a:gd name="connsiteY126" fmla="*/ 487688 h 1579642"/>
              <a:gd name="connsiteX127" fmla="*/ 251487 w 1674120"/>
              <a:gd name="connsiteY127" fmla="*/ 381147 h 1579642"/>
              <a:gd name="connsiteX128" fmla="*/ 144946 w 1674120"/>
              <a:gd name="connsiteY128" fmla="*/ 275845 h 1579642"/>
              <a:gd name="connsiteX129" fmla="*/ 1525808 w 1674120"/>
              <a:gd name="connsiteY129" fmla="*/ 236202 h 1579642"/>
              <a:gd name="connsiteX130" fmla="*/ 1674120 w 1674120"/>
              <a:gd name="connsiteY130" fmla="*/ 381147 h 1579642"/>
              <a:gd name="connsiteX131" fmla="*/ 1525808 w 1674120"/>
              <a:gd name="connsiteY131" fmla="*/ 526092 h 1579642"/>
              <a:gd name="connsiteX132" fmla="*/ 1378753 w 1674120"/>
              <a:gd name="connsiteY132" fmla="*/ 381147 h 1579642"/>
              <a:gd name="connsiteX133" fmla="*/ 1525808 w 1674120"/>
              <a:gd name="connsiteY133" fmla="*/ 236202 h 1579642"/>
              <a:gd name="connsiteX134" fmla="*/ 144946 w 1674120"/>
              <a:gd name="connsiteY134" fmla="*/ 236202 h 1579642"/>
              <a:gd name="connsiteX135" fmla="*/ 289891 w 1674120"/>
              <a:gd name="connsiteY135" fmla="*/ 381147 h 1579642"/>
              <a:gd name="connsiteX136" fmla="*/ 144946 w 1674120"/>
              <a:gd name="connsiteY136" fmla="*/ 526092 h 1579642"/>
              <a:gd name="connsiteX137" fmla="*/ 0 w 1674120"/>
              <a:gd name="connsiteY137" fmla="*/ 381147 h 1579642"/>
              <a:gd name="connsiteX138" fmla="*/ 144946 w 1674120"/>
              <a:gd name="connsiteY138" fmla="*/ 236202 h 1579642"/>
              <a:gd name="connsiteX139" fmla="*/ 827416 w 1674120"/>
              <a:gd name="connsiteY139" fmla="*/ 208734 h 1579642"/>
              <a:gd name="connsiteX140" fmla="*/ 947065 w 1674120"/>
              <a:gd name="connsiteY140" fmla="*/ 269744 h 1579642"/>
              <a:gd name="connsiteX141" fmla="*/ 943326 w 1674120"/>
              <a:gd name="connsiteY141" fmla="*/ 297137 h 1579642"/>
              <a:gd name="connsiteX142" fmla="*/ 932109 w 1674120"/>
              <a:gd name="connsiteY142" fmla="*/ 300872 h 1579642"/>
              <a:gd name="connsiteX143" fmla="*/ 915906 w 1674120"/>
              <a:gd name="connsiteY143" fmla="*/ 293401 h 1579642"/>
              <a:gd name="connsiteX144" fmla="*/ 827416 w 1674120"/>
              <a:gd name="connsiteY144" fmla="*/ 247333 h 1579642"/>
              <a:gd name="connsiteX145" fmla="*/ 807475 w 1674120"/>
              <a:gd name="connsiteY145" fmla="*/ 227411 h 1579642"/>
              <a:gd name="connsiteX146" fmla="*/ 827416 w 1674120"/>
              <a:gd name="connsiteY146" fmla="*/ 208734 h 1579642"/>
              <a:gd name="connsiteX147" fmla="*/ 816630 w 1674120"/>
              <a:gd name="connsiteY147" fmla="*/ 190627 h 1579642"/>
              <a:gd name="connsiteX148" fmla="*/ 654768 w 1674120"/>
              <a:gd name="connsiteY148" fmla="*/ 354903 h 1579642"/>
              <a:gd name="connsiteX149" fmla="*/ 738190 w 1674120"/>
              <a:gd name="connsiteY149" fmla="*/ 506734 h 1579642"/>
              <a:gd name="connsiteX150" fmla="*/ 758111 w 1674120"/>
              <a:gd name="connsiteY150" fmla="*/ 544069 h 1579642"/>
              <a:gd name="connsiteX151" fmla="*/ 891336 w 1674120"/>
              <a:gd name="connsiteY151" fmla="*/ 544069 h 1579642"/>
              <a:gd name="connsiteX152" fmla="*/ 910012 w 1674120"/>
              <a:gd name="connsiteY152" fmla="*/ 506734 h 1579642"/>
              <a:gd name="connsiteX153" fmla="*/ 993433 w 1674120"/>
              <a:gd name="connsiteY153" fmla="*/ 361126 h 1579642"/>
              <a:gd name="connsiteX154" fmla="*/ 941139 w 1674120"/>
              <a:gd name="connsiteY154" fmla="*/ 236674 h 1579642"/>
              <a:gd name="connsiteX155" fmla="*/ 816630 w 1674120"/>
              <a:gd name="connsiteY155" fmla="*/ 190627 h 1579642"/>
              <a:gd name="connsiteX156" fmla="*/ 814140 w 1674120"/>
              <a:gd name="connsiteY156" fmla="*/ 150802 h 1579642"/>
              <a:gd name="connsiteX157" fmla="*/ 968532 w 1674120"/>
              <a:gd name="connsiteY157" fmla="*/ 209295 h 1579642"/>
              <a:gd name="connsiteX158" fmla="*/ 1033276 w 1674120"/>
              <a:gd name="connsiteY158" fmla="*/ 361126 h 1579642"/>
              <a:gd name="connsiteX159" fmla="*/ 1009620 w 1674120"/>
              <a:gd name="connsiteY159" fmla="*/ 455709 h 1579642"/>
              <a:gd name="connsiteX160" fmla="*/ 1225021 w 1674120"/>
              <a:gd name="connsiteY160" fmla="*/ 455709 h 1579642"/>
              <a:gd name="connsiteX161" fmla="*/ 1288520 w 1674120"/>
              <a:gd name="connsiteY161" fmla="*/ 501756 h 1579642"/>
              <a:gd name="connsiteX162" fmla="*/ 1317157 w 1674120"/>
              <a:gd name="connsiteY162" fmla="*/ 644875 h 1579642"/>
              <a:gd name="connsiteX163" fmla="*/ 1394353 w 1674120"/>
              <a:gd name="connsiteY163" fmla="*/ 572693 h 1579642"/>
              <a:gd name="connsiteX164" fmla="*/ 1452872 w 1674120"/>
              <a:gd name="connsiteY164" fmla="*/ 550292 h 1579642"/>
              <a:gd name="connsiteX165" fmla="*/ 1525088 w 1674120"/>
              <a:gd name="connsiteY165" fmla="*/ 550292 h 1579642"/>
              <a:gd name="connsiteX166" fmla="*/ 1624695 w 1674120"/>
              <a:gd name="connsiteY166" fmla="*/ 648609 h 1579642"/>
              <a:gd name="connsiteX167" fmla="*/ 1624695 w 1674120"/>
              <a:gd name="connsiteY167" fmla="*/ 1070500 h 1579642"/>
              <a:gd name="connsiteX168" fmla="*/ 1604773 w 1674120"/>
              <a:gd name="connsiteY168" fmla="*/ 1090412 h 1579642"/>
              <a:gd name="connsiteX169" fmla="*/ 1584852 w 1674120"/>
              <a:gd name="connsiteY169" fmla="*/ 1070500 h 1579642"/>
              <a:gd name="connsiteX170" fmla="*/ 1584852 w 1674120"/>
              <a:gd name="connsiteY170" fmla="*/ 648609 h 1579642"/>
              <a:gd name="connsiteX171" fmla="*/ 1525088 w 1674120"/>
              <a:gd name="connsiteY171" fmla="*/ 588872 h 1579642"/>
              <a:gd name="connsiteX172" fmla="*/ 1452872 w 1674120"/>
              <a:gd name="connsiteY172" fmla="*/ 588872 h 1579642"/>
              <a:gd name="connsiteX173" fmla="*/ 1420500 w 1674120"/>
              <a:gd name="connsiteY173" fmla="*/ 601317 h 1579642"/>
              <a:gd name="connsiteX174" fmla="*/ 1272334 w 1674120"/>
              <a:gd name="connsiteY174" fmla="*/ 739459 h 1579642"/>
              <a:gd name="connsiteX175" fmla="*/ 1215060 w 1674120"/>
              <a:gd name="connsiteY175" fmla="*/ 763104 h 1579642"/>
              <a:gd name="connsiteX176" fmla="*/ 1044482 w 1674120"/>
              <a:gd name="connsiteY176" fmla="*/ 763104 h 1579642"/>
              <a:gd name="connsiteX177" fmla="*/ 995924 w 1674120"/>
              <a:gd name="connsiteY177" fmla="*/ 804173 h 1579642"/>
              <a:gd name="connsiteX178" fmla="*/ 1007129 w 1674120"/>
              <a:gd name="connsiteY178" fmla="*/ 839020 h 1579642"/>
              <a:gd name="connsiteX179" fmla="*/ 1040747 w 1674120"/>
              <a:gd name="connsiteY179" fmla="*/ 855199 h 1579642"/>
              <a:gd name="connsiteX180" fmla="*/ 1269844 w 1674120"/>
              <a:gd name="connsiteY180" fmla="*/ 855199 h 1579642"/>
              <a:gd name="connsiteX181" fmla="*/ 1298481 w 1674120"/>
              <a:gd name="connsiteY181" fmla="*/ 842753 h 1579642"/>
              <a:gd name="connsiteX182" fmla="*/ 1487735 w 1674120"/>
              <a:gd name="connsiteY182" fmla="*/ 653587 h 1579642"/>
              <a:gd name="connsiteX183" fmla="*/ 1515127 w 1674120"/>
              <a:gd name="connsiteY183" fmla="*/ 653587 h 1579642"/>
              <a:gd name="connsiteX184" fmla="*/ 1515127 w 1674120"/>
              <a:gd name="connsiteY184" fmla="*/ 680966 h 1579642"/>
              <a:gd name="connsiteX185" fmla="*/ 1415519 w 1674120"/>
              <a:gd name="connsiteY185" fmla="*/ 780528 h 1579642"/>
              <a:gd name="connsiteX186" fmla="*/ 1415519 w 1674120"/>
              <a:gd name="connsiteY186" fmla="*/ 781772 h 1579642"/>
              <a:gd name="connsiteX187" fmla="*/ 1384392 w 1674120"/>
              <a:gd name="connsiteY187" fmla="*/ 904979 h 1579642"/>
              <a:gd name="connsiteX188" fmla="*/ 1381902 w 1674120"/>
              <a:gd name="connsiteY188" fmla="*/ 909957 h 1579642"/>
              <a:gd name="connsiteX189" fmla="*/ 1474039 w 1674120"/>
              <a:gd name="connsiteY189" fmla="*/ 1301980 h 1579642"/>
              <a:gd name="connsiteX190" fmla="*/ 1475284 w 1674120"/>
              <a:gd name="connsiteY190" fmla="*/ 1318159 h 1579642"/>
              <a:gd name="connsiteX191" fmla="*/ 1475284 w 1674120"/>
              <a:gd name="connsiteY191" fmla="*/ 1323137 h 1579642"/>
              <a:gd name="connsiteX192" fmla="*/ 1475284 w 1674120"/>
              <a:gd name="connsiteY192" fmla="*/ 1426432 h 1579642"/>
              <a:gd name="connsiteX193" fmla="*/ 1379412 w 1674120"/>
              <a:gd name="connsiteY193" fmla="*/ 1509814 h 1579642"/>
              <a:gd name="connsiteX194" fmla="*/ 1156540 w 1674120"/>
              <a:gd name="connsiteY194" fmla="*/ 1509814 h 1579642"/>
              <a:gd name="connsiteX195" fmla="*/ 1161521 w 1674120"/>
              <a:gd name="connsiteY195" fmla="*/ 1557106 h 1579642"/>
              <a:gd name="connsiteX196" fmla="*/ 1145335 w 1674120"/>
              <a:gd name="connsiteY196" fmla="*/ 1579507 h 1579642"/>
              <a:gd name="connsiteX197" fmla="*/ 1122923 w 1674120"/>
              <a:gd name="connsiteY197" fmla="*/ 1562084 h 1579642"/>
              <a:gd name="connsiteX198" fmla="*/ 1081835 w 1674120"/>
              <a:gd name="connsiteY198" fmla="*/ 1265889 h 1579642"/>
              <a:gd name="connsiteX199" fmla="*/ 1022071 w 1674120"/>
              <a:gd name="connsiteY199" fmla="*/ 1203663 h 1579642"/>
              <a:gd name="connsiteX200" fmla="*/ 646053 w 1674120"/>
              <a:gd name="connsiteY200" fmla="*/ 1203663 h 1579642"/>
              <a:gd name="connsiteX201" fmla="*/ 586288 w 1674120"/>
              <a:gd name="connsiteY201" fmla="*/ 1268378 h 1579642"/>
              <a:gd name="connsiteX202" fmla="*/ 571347 w 1674120"/>
              <a:gd name="connsiteY202" fmla="*/ 1354250 h 1579642"/>
              <a:gd name="connsiteX203" fmla="*/ 571347 w 1674120"/>
              <a:gd name="connsiteY203" fmla="*/ 1355494 h 1579642"/>
              <a:gd name="connsiteX204" fmla="*/ 537730 w 1674120"/>
              <a:gd name="connsiteY204" fmla="*/ 1563328 h 1579642"/>
              <a:gd name="connsiteX205" fmla="*/ 517808 w 1674120"/>
              <a:gd name="connsiteY205" fmla="*/ 1579507 h 1579642"/>
              <a:gd name="connsiteX206" fmla="*/ 514073 w 1674120"/>
              <a:gd name="connsiteY206" fmla="*/ 1579507 h 1579642"/>
              <a:gd name="connsiteX207" fmla="*/ 497887 w 1674120"/>
              <a:gd name="connsiteY207" fmla="*/ 1555861 h 1579642"/>
              <a:gd name="connsiteX208" fmla="*/ 506603 w 1674120"/>
              <a:gd name="connsiteY208" fmla="*/ 1509814 h 1579642"/>
              <a:gd name="connsiteX209" fmla="*/ 272525 w 1674120"/>
              <a:gd name="connsiteY209" fmla="*/ 1509814 h 1579642"/>
              <a:gd name="connsiteX210" fmla="*/ 176653 w 1674120"/>
              <a:gd name="connsiteY210" fmla="*/ 1426432 h 1579642"/>
              <a:gd name="connsiteX211" fmla="*/ 176653 w 1674120"/>
              <a:gd name="connsiteY211" fmla="*/ 1323137 h 1579642"/>
              <a:gd name="connsiteX212" fmla="*/ 177898 w 1674120"/>
              <a:gd name="connsiteY212" fmla="*/ 1318159 h 1579642"/>
              <a:gd name="connsiteX213" fmla="*/ 179143 w 1674120"/>
              <a:gd name="connsiteY213" fmla="*/ 1301980 h 1579642"/>
              <a:gd name="connsiteX214" fmla="*/ 275015 w 1674120"/>
              <a:gd name="connsiteY214" fmla="*/ 896268 h 1579642"/>
              <a:gd name="connsiteX215" fmla="*/ 247623 w 1674120"/>
              <a:gd name="connsiteY215" fmla="*/ 781772 h 1579642"/>
              <a:gd name="connsiteX216" fmla="*/ 246378 w 1674120"/>
              <a:gd name="connsiteY216" fmla="*/ 780528 h 1579642"/>
              <a:gd name="connsiteX217" fmla="*/ 146771 w 1674120"/>
              <a:gd name="connsiteY217" fmla="*/ 680966 h 1579642"/>
              <a:gd name="connsiteX218" fmla="*/ 146771 w 1674120"/>
              <a:gd name="connsiteY218" fmla="*/ 653587 h 1579642"/>
              <a:gd name="connsiteX219" fmla="*/ 175408 w 1674120"/>
              <a:gd name="connsiteY219" fmla="*/ 653587 h 1579642"/>
              <a:gd name="connsiteX220" fmla="*/ 363417 w 1674120"/>
              <a:gd name="connsiteY220" fmla="*/ 842753 h 1579642"/>
              <a:gd name="connsiteX221" fmla="*/ 393299 w 1674120"/>
              <a:gd name="connsiteY221" fmla="*/ 855199 h 1579642"/>
              <a:gd name="connsiteX222" fmla="*/ 621151 w 1674120"/>
              <a:gd name="connsiteY222" fmla="*/ 855199 h 1579642"/>
              <a:gd name="connsiteX223" fmla="*/ 654768 w 1674120"/>
              <a:gd name="connsiteY223" fmla="*/ 839020 h 1579642"/>
              <a:gd name="connsiteX224" fmla="*/ 667219 w 1674120"/>
              <a:gd name="connsiteY224" fmla="*/ 804173 h 1579642"/>
              <a:gd name="connsiteX225" fmla="*/ 617416 w 1674120"/>
              <a:gd name="connsiteY225" fmla="*/ 763104 h 1579642"/>
              <a:gd name="connsiteX226" fmla="*/ 446838 w 1674120"/>
              <a:gd name="connsiteY226" fmla="*/ 763104 h 1579642"/>
              <a:gd name="connsiteX227" fmla="*/ 389564 w 1674120"/>
              <a:gd name="connsiteY227" fmla="*/ 739459 h 1579642"/>
              <a:gd name="connsiteX228" fmla="*/ 241398 w 1674120"/>
              <a:gd name="connsiteY228" fmla="*/ 601317 h 1579642"/>
              <a:gd name="connsiteX229" fmla="*/ 209026 w 1674120"/>
              <a:gd name="connsiteY229" fmla="*/ 588872 h 1579642"/>
              <a:gd name="connsiteX230" fmla="*/ 136810 w 1674120"/>
              <a:gd name="connsiteY230" fmla="*/ 588872 h 1579642"/>
              <a:gd name="connsiteX231" fmla="*/ 77046 w 1674120"/>
              <a:gd name="connsiteY231" fmla="*/ 648609 h 1579642"/>
              <a:gd name="connsiteX232" fmla="*/ 77046 w 1674120"/>
              <a:gd name="connsiteY232" fmla="*/ 1070500 h 1579642"/>
              <a:gd name="connsiteX233" fmla="*/ 58369 w 1674120"/>
              <a:gd name="connsiteY233" fmla="*/ 1090412 h 1579642"/>
              <a:gd name="connsiteX234" fmla="*/ 38448 w 1674120"/>
              <a:gd name="connsiteY234" fmla="*/ 1070500 h 1579642"/>
              <a:gd name="connsiteX235" fmla="*/ 38448 w 1674120"/>
              <a:gd name="connsiteY235" fmla="*/ 648609 h 1579642"/>
              <a:gd name="connsiteX236" fmla="*/ 136810 w 1674120"/>
              <a:gd name="connsiteY236" fmla="*/ 550292 h 1579642"/>
              <a:gd name="connsiteX237" fmla="*/ 209026 w 1674120"/>
              <a:gd name="connsiteY237" fmla="*/ 550292 h 1579642"/>
              <a:gd name="connsiteX238" fmla="*/ 268790 w 1674120"/>
              <a:gd name="connsiteY238" fmla="*/ 572693 h 1579642"/>
              <a:gd name="connsiteX239" fmla="*/ 337270 w 1674120"/>
              <a:gd name="connsiteY239" fmla="*/ 637408 h 1579642"/>
              <a:gd name="connsiteX240" fmla="*/ 363417 w 1674120"/>
              <a:gd name="connsiteY240" fmla="*/ 503000 h 1579642"/>
              <a:gd name="connsiteX241" fmla="*/ 428162 w 1674120"/>
              <a:gd name="connsiteY241" fmla="*/ 455709 h 1579642"/>
              <a:gd name="connsiteX242" fmla="*/ 638582 w 1674120"/>
              <a:gd name="connsiteY242" fmla="*/ 455709 h 1579642"/>
              <a:gd name="connsiteX243" fmla="*/ 616171 w 1674120"/>
              <a:gd name="connsiteY243" fmla="*/ 353658 h 1579642"/>
              <a:gd name="connsiteX244" fmla="*/ 814140 w 1674120"/>
              <a:gd name="connsiteY244" fmla="*/ 150802 h 1579642"/>
              <a:gd name="connsiteX245" fmla="*/ 1070479 w 1674120"/>
              <a:gd name="connsiteY245" fmla="*/ 100762 h 1579642"/>
              <a:gd name="connsiteX246" fmla="*/ 1084310 w 1674120"/>
              <a:gd name="connsiteY246" fmla="*/ 106420 h 1579642"/>
              <a:gd name="connsiteX247" fmla="*/ 1084310 w 1674120"/>
              <a:gd name="connsiteY247" fmla="*/ 135342 h 1579642"/>
              <a:gd name="connsiteX248" fmla="*/ 1023954 w 1674120"/>
              <a:gd name="connsiteY248" fmla="*/ 195700 h 1579642"/>
              <a:gd name="connsiteX249" fmla="*/ 1010122 w 1674120"/>
              <a:gd name="connsiteY249" fmla="*/ 201988 h 1579642"/>
              <a:gd name="connsiteX250" fmla="*/ 996291 w 1674120"/>
              <a:gd name="connsiteY250" fmla="*/ 195700 h 1579642"/>
              <a:gd name="connsiteX251" fmla="*/ 996291 w 1674120"/>
              <a:gd name="connsiteY251" fmla="*/ 168036 h 1579642"/>
              <a:gd name="connsiteX252" fmla="*/ 1056647 w 1674120"/>
              <a:gd name="connsiteY252" fmla="*/ 106420 h 1579642"/>
              <a:gd name="connsiteX253" fmla="*/ 1070479 w 1674120"/>
              <a:gd name="connsiteY253" fmla="*/ 100762 h 1579642"/>
              <a:gd name="connsiteX254" fmla="*/ 587526 w 1674120"/>
              <a:gd name="connsiteY254" fmla="*/ 100762 h 1579642"/>
              <a:gd name="connsiteX255" fmla="*/ 601815 w 1674120"/>
              <a:gd name="connsiteY255" fmla="*/ 106420 h 1579642"/>
              <a:gd name="connsiteX256" fmla="*/ 661455 w 1674120"/>
              <a:gd name="connsiteY256" fmla="*/ 168036 h 1579642"/>
              <a:gd name="connsiteX257" fmla="*/ 661455 w 1674120"/>
              <a:gd name="connsiteY257" fmla="*/ 195700 h 1579642"/>
              <a:gd name="connsiteX258" fmla="*/ 647787 w 1674120"/>
              <a:gd name="connsiteY258" fmla="*/ 201988 h 1579642"/>
              <a:gd name="connsiteX259" fmla="*/ 634119 w 1674120"/>
              <a:gd name="connsiteY259" fmla="*/ 195700 h 1579642"/>
              <a:gd name="connsiteX260" fmla="*/ 573237 w 1674120"/>
              <a:gd name="connsiteY260" fmla="*/ 135342 h 1579642"/>
              <a:gd name="connsiteX261" fmla="*/ 573237 w 1674120"/>
              <a:gd name="connsiteY261" fmla="*/ 106420 h 1579642"/>
              <a:gd name="connsiteX262" fmla="*/ 587526 w 1674120"/>
              <a:gd name="connsiteY262" fmla="*/ 100762 h 1579642"/>
              <a:gd name="connsiteX263" fmla="*/ 832195 w 1674120"/>
              <a:gd name="connsiteY263" fmla="*/ 0 h 1579642"/>
              <a:gd name="connsiteX264" fmla="*/ 850217 w 1674120"/>
              <a:gd name="connsiteY264" fmla="*/ 20014 h 1579642"/>
              <a:gd name="connsiteX265" fmla="*/ 850217 w 1674120"/>
              <a:gd name="connsiteY265" fmla="*/ 105077 h 1579642"/>
              <a:gd name="connsiteX266" fmla="*/ 832195 w 1674120"/>
              <a:gd name="connsiteY266" fmla="*/ 125091 h 1579642"/>
              <a:gd name="connsiteX267" fmla="*/ 812970 w 1674120"/>
              <a:gd name="connsiteY267" fmla="*/ 105077 h 1579642"/>
              <a:gd name="connsiteX268" fmla="*/ 812970 w 1674120"/>
              <a:gd name="connsiteY268" fmla="*/ 20014 h 1579642"/>
              <a:gd name="connsiteX269" fmla="*/ 832195 w 1674120"/>
              <a:gd name="connsiteY269" fmla="*/ 0 h 157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Lst>
            <a:rect l="l" t="t" r="r" b="b"/>
            <a:pathLst>
              <a:path w="1674120" h="1579642">
                <a:moveTo>
                  <a:pt x="1436686" y="1366695"/>
                </a:moveTo>
                <a:cubicBezTo>
                  <a:pt x="1429215" y="1369184"/>
                  <a:pt x="1419255" y="1370428"/>
                  <a:pt x="1410539" y="1370428"/>
                </a:cubicBezTo>
                <a:lnTo>
                  <a:pt x="1136619" y="1370428"/>
                </a:lnTo>
                <a:lnTo>
                  <a:pt x="1150315" y="1469990"/>
                </a:lnTo>
                <a:lnTo>
                  <a:pt x="1379412" y="1469990"/>
                </a:lnTo>
                <a:cubicBezTo>
                  <a:pt x="1410539" y="1469990"/>
                  <a:pt x="1436686" y="1450077"/>
                  <a:pt x="1436686" y="1426432"/>
                </a:cubicBezTo>
                <a:close/>
                <a:moveTo>
                  <a:pt x="216496" y="1366695"/>
                </a:moveTo>
                <a:lnTo>
                  <a:pt x="216496" y="1426432"/>
                </a:lnTo>
                <a:cubicBezTo>
                  <a:pt x="216496" y="1450077"/>
                  <a:pt x="241398" y="1469990"/>
                  <a:pt x="272525" y="1469990"/>
                </a:cubicBezTo>
                <a:lnTo>
                  <a:pt x="512828" y="1469990"/>
                </a:lnTo>
                <a:lnTo>
                  <a:pt x="530259" y="1370428"/>
                </a:lnTo>
                <a:lnTo>
                  <a:pt x="242643" y="1370428"/>
                </a:lnTo>
                <a:cubicBezTo>
                  <a:pt x="233927" y="1370428"/>
                  <a:pt x="223967" y="1369184"/>
                  <a:pt x="216496" y="1366695"/>
                </a:cubicBezTo>
                <a:close/>
                <a:moveTo>
                  <a:pt x="825458" y="880082"/>
                </a:moveTo>
                <a:cubicBezTo>
                  <a:pt x="766983" y="880082"/>
                  <a:pt x="719706" y="927159"/>
                  <a:pt x="719706" y="985384"/>
                </a:cubicBezTo>
                <a:cubicBezTo>
                  <a:pt x="719706" y="1044849"/>
                  <a:pt x="766983" y="1091925"/>
                  <a:pt x="825458" y="1091925"/>
                </a:cubicBezTo>
                <a:cubicBezTo>
                  <a:pt x="883933" y="1091925"/>
                  <a:pt x="931210" y="1044849"/>
                  <a:pt x="931210" y="985384"/>
                </a:cubicBezTo>
                <a:cubicBezTo>
                  <a:pt x="931210" y="927159"/>
                  <a:pt x="883933" y="880082"/>
                  <a:pt x="825458" y="880082"/>
                </a:cubicBezTo>
                <a:close/>
                <a:moveTo>
                  <a:pt x="825458" y="840439"/>
                </a:moveTo>
                <a:cubicBezTo>
                  <a:pt x="905083" y="840439"/>
                  <a:pt x="971023" y="904859"/>
                  <a:pt x="971023" y="985384"/>
                </a:cubicBezTo>
                <a:cubicBezTo>
                  <a:pt x="971023" y="1065909"/>
                  <a:pt x="905083" y="1130329"/>
                  <a:pt x="825458" y="1130329"/>
                </a:cubicBezTo>
                <a:cubicBezTo>
                  <a:pt x="745833" y="1130329"/>
                  <a:pt x="681137" y="1065909"/>
                  <a:pt x="681137" y="985384"/>
                </a:cubicBezTo>
                <a:cubicBezTo>
                  <a:pt x="681137" y="904859"/>
                  <a:pt x="745833" y="840439"/>
                  <a:pt x="825458" y="840439"/>
                </a:cubicBezTo>
                <a:close/>
                <a:moveTo>
                  <a:pt x="800295" y="686631"/>
                </a:moveTo>
                <a:lnTo>
                  <a:pt x="857338" y="686631"/>
                </a:lnTo>
                <a:cubicBezTo>
                  <a:pt x="870014" y="686631"/>
                  <a:pt x="877619" y="694787"/>
                  <a:pt x="877619" y="705273"/>
                </a:cubicBezTo>
                <a:cubicBezTo>
                  <a:pt x="877619" y="715759"/>
                  <a:pt x="870014" y="723915"/>
                  <a:pt x="857338" y="723915"/>
                </a:cubicBezTo>
                <a:lnTo>
                  <a:pt x="800295" y="723915"/>
                </a:lnTo>
                <a:cubicBezTo>
                  <a:pt x="787619" y="723915"/>
                  <a:pt x="780013" y="715759"/>
                  <a:pt x="780013" y="705273"/>
                </a:cubicBezTo>
                <a:cubicBezTo>
                  <a:pt x="780013" y="694787"/>
                  <a:pt x="787619" y="686631"/>
                  <a:pt x="800295" y="686631"/>
                </a:cubicBezTo>
                <a:close/>
                <a:moveTo>
                  <a:pt x="760256" y="637193"/>
                </a:moveTo>
                <a:lnTo>
                  <a:pt x="898634" y="637193"/>
                </a:lnTo>
                <a:cubicBezTo>
                  <a:pt x="907361" y="637193"/>
                  <a:pt x="916087" y="645605"/>
                  <a:pt x="916087" y="656420"/>
                </a:cubicBezTo>
                <a:cubicBezTo>
                  <a:pt x="916087" y="666033"/>
                  <a:pt x="907361" y="674445"/>
                  <a:pt x="898634" y="674445"/>
                </a:cubicBezTo>
                <a:lnTo>
                  <a:pt x="760256" y="674445"/>
                </a:lnTo>
                <a:cubicBezTo>
                  <a:pt x="750283" y="674445"/>
                  <a:pt x="741556" y="666033"/>
                  <a:pt x="741556" y="656420"/>
                </a:cubicBezTo>
                <a:cubicBezTo>
                  <a:pt x="741556" y="645605"/>
                  <a:pt x="750283" y="637193"/>
                  <a:pt x="760256" y="637193"/>
                </a:cubicBezTo>
                <a:close/>
                <a:moveTo>
                  <a:pt x="758111" y="582649"/>
                </a:moveTo>
                <a:lnTo>
                  <a:pt x="758111" y="593850"/>
                </a:lnTo>
                <a:lnTo>
                  <a:pt x="891336" y="593850"/>
                </a:lnTo>
                <a:lnTo>
                  <a:pt x="891336" y="582649"/>
                </a:lnTo>
                <a:close/>
                <a:moveTo>
                  <a:pt x="1010122" y="529165"/>
                </a:moveTo>
                <a:cubicBezTo>
                  <a:pt x="1015152" y="529165"/>
                  <a:pt x="1020181" y="530996"/>
                  <a:pt x="1023954" y="534658"/>
                </a:cubicBezTo>
                <a:lnTo>
                  <a:pt x="1084310" y="592030"/>
                </a:lnTo>
                <a:cubicBezTo>
                  <a:pt x="1091855" y="599354"/>
                  <a:pt x="1091855" y="611560"/>
                  <a:pt x="1084310" y="618884"/>
                </a:cubicBezTo>
                <a:cubicBezTo>
                  <a:pt x="1080538" y="622546"/>
                  <a:pt x="1075508" y="624988"/>
                  <a:pt x="1070478" y="624988"/>
                </a:cubicBezTo>
                <a:cubicBezTo>
                  <a:pt x="1065449" y="624988"/>
                  <a:pt x="1060419" y="622546"/>
                  <a:pt x="1056647" y="618884"/>
                </a:cubicBezTo>
                <a:lnTo>
                  <a:pt x="996291" y="561513"/>
                </a:lnTo>
                <a:cubicBezTo>
                  <a:pt x="988746" y="554189"/>
                  <a:pt x="988746" y="541982"/>
                  <a:pt x="996291" y="534658"/>
                </a:cubicBezTo>
                <a:cubicBezTo>
                  <a:pt x="1000063" y="530996"/>
                  <a:pt x="1005092" y="529165"/>
                  <a:pt x="1010122" y="529165"/>
                </a:cubicBezTo>
                <a:close/>
                <a:moveTo>
                  <a:pt x="647787" y="529165"/>
                </a:moveTo>
                <a:cubicBezTo>
                  <a:pt x="652757" y="529165"/>
                  <a:pt x="657727" y="530996"/>
                  <a:pt x="661455" y="534658"/>
                </a:cubicBezTo>
                <a:cubicBezTo>
                  <a:pt x="668909" y="541982"/>
                  <a:pt x="668909" y="554189"/>
                  <a:pt x="661455" y="561513"/>
                </a:cubicBezTo>
                <a:lnTo>
                  <a:pt x="601815" y="618884"/>
                </a:lnTo>
                <a:cubicBezTo>
                  <a:pt x="598087" y="622546"/>
                  <a:pt x="593117" y="624988"/>
                  <a:pt x="588147" y="624988"/>
                </a:cubicBezTo>
                <a:cubicBezTo>
                  <a:pt x="583177" y="624988"/>
                  <a:pt x="578207" y="622546"/>
                  <a:pt x="573237" y="618884"/>
                </a:cubicBezTo>
                <a:cubicBezTo>
                  <a:pt x="565782" y="611560"/>
                  <a:pt x="565782" y="599354"/>
                  <a:pt x="573237" y="592030"/>
                </a:cubicBezTo>
                <a:lnTo>
                  <a:pt x="634119" y="534658"/>
                </a:lnTo>
                <a:cubicBezTo>
                  <a:pt x="637847" y="530996"/>
                  <a:pt x="642817" y="529165"/>
                  <a:pt x="647787" y="529165"/>
                </a:cubicBezTo>
                <a:close/>
                <a:moveTo>
                  <a:pt x="428162" y="495533"/>
                </a:moveTo>
                <a:cubicBezTo>
                  <a:pt x="415711" y="495533"/>
                  <a:pt x="404505" y="503000"/>
                  <a:pt x="402015" y="511712"/>
                </a:cubicBezTo>
                <a:lnTo>
                  <a:pt x="370887" y="668521"/>
                </a:lnTo>
                <a:lnTo>
                  <a:pt x="416956" y="712079"/>
                </a:lnTo>
                <a:cubicBezTo>
                  <a:pt x="425672" y="719546"/>
                  <a:pt x="435632" y="723280"/>
                  <a:pt x="446838" y="723280"/>
                </a:cubicBezTo>
                <a:lnTo>
                  <a:pt x="617416" y="723280"/>
                </a:lnTo>
                <a:cubicBezTo>
                  <a:pt x="663484" y="723280"/>
                  <a:pt x="700837" y="758126"/>
                  <a:pt x="705817" y="800440"/>
                </a:cubicBezTo>
                <a:cubicBezTo>
                  <a:pt x="708307" y="824086"/>
                  <a:pt x="699592" y="847731"/>
                  <a:pt x="683406" y="866399"/>
                </a:cubicBezTo>
                <a:cubicBezTo>
                  <a:pt x="667219" y="883822"/>
                  <a:pt x="644808" y="893779"/>
                  <a:pt x="621151" y="893779"/>
                </a:cubicBezTo>
                <a:lnTo>
                  <a:pt x="393299" y="893779"/>
                </a:lnTo>
                <a:cubicBezTo>
                  <a:pt x="370887" y="893779"/>
                  <a:pt x="350966" y="885067"/>
                  <a:pt x="336025" y="870133"/>
                </a:cubicBezTo>
                <a:lnTo>
                  <a:pt x="323574" y="858932"/>
                </a:lnTo>
                <a:lnTo>
                  <a:pt x="216496" y="1311936"/>
                </a:lnTo>
                <a:cubicBezTo>
                  <a:pt x="216496" y="1314425"/>
                  <a:pt x="216496" y="1318159"/>
                  <a:pt x="220231" y="1321892"/>
                </a:cubicBezTo>
                <a:cubicBezTo>
                  <a:pt x="223967" y="1328115"/>
                  <a:pt x="233927" y="1331848"/>
                  <a:pt x="242643" y="1331848"/>
                </a:cubicBezTo>
                <a:lnTo>
                  <a:pt x="536485" y="1331848"/>
                </a:lnTo>
                <a:lnTo>
                  <a:pt x="547691" y="1260911"/>
                </a:lnTo>
                <a:cubicBezTo>
                  <a:pt x="561387" y="1198685"/>
                  <a:pt x="597494" y="1163839"/>
                  <a:pt x="646053" y="1163839"/>
                </a:cubicBezTo>
                <a:lnTo>
                  <a:pt x="1022071" y="1163839"/>
                </a:lnTo>
                <a:cubicBezTo>
                  <a:pt x="1073119" y="1163839"/>
                  <a:pt x="1112962" y="1203663"/>
                  <a:pt x="1120433" y="1260911"/>
                </a:cubicBezTo>
                <a:lnTo>
                  <a:pt x="1130393" y="1331848"/>
                </a:lnTo>
                <a:lnTo>
                  <a:pt x="1410539" y="1331848"/>
                </a:lnTo>
                <a:cubicBezTo>
                  <a:pt x="1419255" y="1331848"/>
                  <a:pt x="1429215" y="1328115"/>
                  <a:pt x="1432951" y="1321892"/>
                </a:cubicBezTo>
                <a:cubicBezTo>
                  <a:pt x="1436686" y="1318159"/>
                  <a:pt x="1436686" y="1314425"/>
                  <a:pt x="1436686" y="1311936"/>
                </a:cubicBezTo>
                <a:lnTo>
                  <a:pt x="1332098" y="863910"/>
                </a:lnTo>
                <a:lnTo>
                  <a:pt x="1325873" y="870133"/>
                </a:lnTo>
                <a:cubicBezTo>
                  <a:pt x="1310932" y="885067"/>
                  <a:pt x="1291010" y="893779"/>
                  <a:pt x="1269844" y="893779"/>
                </a:cubicBezTo>
                <a:lnTo>
                  <a:pt x="1040747" y="893779"/>
                </a:lnTo>
                <a:cubicBezTo>
                  <a:pt x="1017090" y="893779"/>
                  <a:pt x="994679" y="883822"/>
                  <a:pt x="978492" y="866399"/>
                </a:cubicBezTo>
                <a:cubicBezTo>
                  <a:pt x="962306" y="847731"/>
                  <a:pt x="953590" y="824086"/>
                  <a:pt x="956081" y="800440"/>
                </a:cubicBezTo>
                <a:cubicBezTo>
                  <a:pt x="961061" y="758126"/>
                  <a:pt x="999659" y="723280"/>
                  <a:pt x="1044482" y="723280"/>
                </a:cubicBezTo>
                <a:lnTo>
                  <a:pt x="1215060" y="723280"/>
                </a:lnTo>
                <a:cubicBezTo>
                  <a:pt x="1226265" y="723280"/>
                  <a:pt x="1236226" y="719546"/>
                  <a:pt x="1243697" y="712079"/>
                </a:cubicBezTo>
                <a:lnTo>
                  <a:pt x="1282295" y="675988"/>
                </a:lnTo>
                <a:lnTo>
                  <a:pt x="1249922" y="510468"/>
                </a:lnTo>
                <a:cubicBezTo>
                  <a:pt x="1248677" y="503000"/>
                  <a:pt x="1237471" y="495533"/>
                  <a:pt x="1225021" y="495533"/>
                </a:cubicBezTo>
                <a:lnTo>
                  <a:pt x="983473" y="495533"/>
                </a:lnTo>
                <a:cubicBezTo>
                  <a:pt x="968532" y="512957"/>
                  <a:pt x="951100" y="527891"/>
                  <a:pt x="929934" y="540336"/>
                </a:cubicBezTo>
                <a:cubicBezTo>
                  <a:pt x="929934" y="540336"/>
                  <a:pt x="928689" y="541580"/>
                  <a:pt x="928689" y="544069"/>
                </a:cubicBezTo>
                <a:lnTo>
                  <a:pt x="928689" y="596339"/>
                </a:lnTo>
                <a:cubicBezTo>
                  <a:pt x="928689" y="616251"/>
                  <a:pt x="912502" y="633675"/>
                  <a:pt x="893826" y="633675"/>
                </a:cubicBezTo>
                <a:lnTo>
                  <a:pt x="755621" y="633675"/>
                </a:lnTo>
                <a:cubicBezTo>
                  <a:pt x="735699" y="633675"/>
                  <a:pt x="719513" y="616251"/>
                  <a:pt x="719513" y="596339"/>
                </a:cubicBezTo>
                <a:lnTo>
                  <a:pt x="719513" y="544069"/>
                </a:lnTo>
                <a:cubicBezTo>
                  <a:pt x="719513" y="541580"/>
                  <a:pt x="718268" y="541580"/>
                  <a:pt x="718268" y="540336"/>
                </a:cubicBezTo>
                <a:cubicBezTo>
                  <a:pt x="697102" y="527891"/>
                  <a:pt x="679670" y="512957"/>
                  <a:pt x="664729" y="495533"/>
                </a:cubicBezTo>
                <a:close/>
                <a:moveTo>
                  <a:pt x="1090094" y="346063"/>
                </a:moveTo>
                <a:lnTo>
                  <a:pt x="1176007" y="346063"/>
                </a:lnTo>
                <a:cubicBezTo>
                  <a:pt x="1187378" y="346063"/>
                  <a:pt x="1196222" y="354474"/>
                  <a:pt x="1196222" y="364086"/>
                </a:cubicBezTo>
                <a:cubicBezTo>
                  <a:pt x="1196222" y="374900"/>
                  <a:pt x="1187378" y="383311"/>
                  <a:pt x="1176007" y="383311"/>
                </a:cubicBezTo>
                <a:lnTo>
                  <a:pt x="1090094" y="383311"/>
                </a:lnTo>
                <a:cubicBezTo>
                  <a:pt x="1079987" y="383311"/>
                  <a:pt x="1071143" y="374900"/>
                  <a:pt x="1071143" y="364086"/>
                </a:cubicBezTo>
                <a:cubicBezTo>
                  <a:pt x="1071143" y="354474"/>
                  <a:pt x="1079987" y="346063"/>
                  <a:pt x="1090094" y="346063"/>
                </a:cubicBezTo>
                <a:close/>
                <a:moveTo>
                  <a:pt x="486921" y="346063"/>
                </a:moveTo>
                <a:lnTo>
                  <a:pt x="571983" y="346063"/>
                </a:lnTo>
                <a:cubicBezTo>
                  <a:pt x="581990" y="346063"/>
                  <a:pt x="591997" y="354474"/>
                  <a:pt x="591997" y="364086"/>
                </a:cubicBezTo>
                <a:cubicBezTo>
                  <a:pt x="591997" y="374900"/>
                  <a:pt x="581990" y="383311"/>
                  <a:pt x="571983" y="383311"/>
                </a:cubicBezTo>
                <a:lnTo>
                  <a:pt x="486921" y="383311"/>
                </a:lnTo>
                <a:cubicBezTo>
                  <a:pt x="475662" y="383311"/>
                  <a:pt x="466906" y="374900"/>
                  <a:pt x="466906" y="364086"/>
                </a:cubicBezTo>
                <a:cubicBezTo>
                  <a:pt x="466906" y="354474"/>
                  <a:pt x="475662" y="346063"/>
                  <a:pt x="486921" y="346063"/>
                </a:cubicBezTo>
                <a:close/>
                <a:moveTo>
                  <a:pt x="1525808" y="275845"/>
                </a:moveTo>
                <a:cubicBezTo>
                  <a:pt x="1466735" y="275845"/>
                  <a:pt x="1418973" y="322922"/>
                  <a:pt x="1418973" y="381147"/>
                </a:cubicBezTo>
                <a:cubicBezTo>
                  <a:pt x="1418973" y="439373"/>
                  <a:pt x="1466735" y="487688"/>
                  <a:pt x="1525808" y="487688"/>
                </a:cubicBezTo>
                <a:cubicBezTo>
                  <a:pt x="1584882" y="487688"/>
                  <a:pt x="1633900" y="439373"/>
                  <a:pt x="1633900" y="381147"/>
                </a:cubicBezTo>
                <a:cubicBezTo>
                  <a:pt x="1633900" y="322922"/>
                  <a:pt x="1584882" y="275845"/>
                  <a:pt x="1525808" y="275845"/>
                </a:cubicBezTo>
                <a:close/>
                <a:moveTo>
                  <a:pt x="144946" y="275845"/>
                </a:moveTo>
                <a:cubicBezTo>
                  <a:pt x="86720" y="275845"/>
                  <a:pt x="38404" y="322922"/>
                  <a:pt x="38404" y="381147"/>
                </a:cubicBezTo>
                <a:cubicBezTo>
                  <a:pt x="38404" y="439373"/>
                  <a:pt x="86720" y="487688"/>
                  <a:pt x="144946" y="487688"/>
                </a:cubicBezTo>
                <a:cubicBezTo>
                  <a:pt x="203172" y="487688"/>
                  <a:pt x="251487" y="439373"/>
                  <a:pt x="251487" y="381147"/>
                </a:cubicBezTo>
                <a:cubicBezTo>
                  <a:pt x="251487" y="322922"/>
                  <a:pt x="203172" y="275845"/>
                  <a:pt x="144946" y="275845"/>
                </a:cubicBezTo>
                <a:close/>
                <a:moveTo>
                  <a:pt x="1525808" y="236202"/>
                </a:moveTo>
                <a:cubicBezTo>
                  <a:pt x="1607505" y="236202"/>
                  <a:pt x="1674120" y="300622"/>
                  <a:pt x="1674120" y="381147"/>
                </a:cubicBezTo>
                <a:cubicBezTo>
                  <a:pt x="1674120" y="460434"/>
                  <a:pt x="1607505" y="526092"/>
                  <a:pt x="1525808" y="526092"/>
                </a:cubicBezTo>
                <a:cubicBezTo>
                  <a:pt x="1445368" y="526092"/>
                  <a:pt x="1378753" y="460434"/>
                  <a:pt x="1378753" y="381147"/>
                </a:cubicBezTo>
                <a:cubicBezTo>
                  <a:pt x="1378753" y="300622"/>
                  <a:pt x="1445368" y="236202"/>
                  <a:pt x="1525808" y="236202"/>
                </a:cubicBezTo>
                <a:close/>
                <a:moveTo>
                  <a:pt x="144946" y="236202"/>
                </a:moveTo>
                <a:cubicBezTo>
                  <a:pt x="224232" y="236202"/>
                  <a:pt x="289891" y="300622"/>
                  <a:pt x="289891" y="381147"/>
                </a:cubicBezTo>
                <a:cubicBezTo>
                  <a:pt x="289891" y="460434"/>
                  <a:pt x="224232" y="526092"/>
                  <a:pt x="144946" y="526092"/>
                </a:cubicBezTo>
                <a:cubicBezTo>
                  <a:pt x="64420" y="526092"/>
                  <a:pt x="0" y="460434"/>
                  <a:pt x="0" y="381147"/>
                </a:cubicBezTo>
                <a:cubicBezTo>
                  <a:pt x="0" y="300622"/>
                  <a:pt x="64420" y="236202"/>
                  <a:pt x="144946" y="236202"/>
                </a:cubicBezTo>
                <a:close/>
                <a:moveTo>
                  <a:pt x="827416" y="208734"/>
                </a:moveTo>
                <a:cubicBezTo>
                  <a:pt x="874777" y="208734"/>
                  <a:pt x="918399" y="231146"/>
                  <a:pt x="947065" y="269744"/>
                </a:cubicBezTo>
                <a:cubicBezTo>
                  <a:pt x="954543" y="277215"/>
                  <a:pt x="952050" y="290911"/>
                  <a:pt x="943326" y="297137"/>
                </a:cubicBezTo>
                <a:cubicBezTo>
                  <a:pt x="939587" y="298382"/>
                  <a:pt x="935848" y="300872"/>
                  <a:pt x="932109" y="300872"/>
                </a:cubicBezTo>
                <a:cubicBezTo>
                  <a:pt x="925877" y="300872"/>
                  <a:pt x="919645" y="298382"/>
                  <a:pt x="915906" y="293401"/>
                </a:cubicBezTo>
                <a:cubicBezTo>
                  <a:pt x="895965" y="263519"/>
                  <a:pt x="863560" y="247333"/>
                  <a:pt x="827416" y="247333"/>
                </a:cubicBezTo>
                <a:cubicBezTo>
                  <a:pt x="816199" y="247333"/>
                  <a:pt x="807475" y="238617"/>
                  <a:pt x="807475" y="227411"/>
                </a:cubicBezTo>
                <a:cubicBezTo>
                  <a:pt x="807475" y="217450"/>
                  <a:pt x="816199" y="208734"/>
                  <a:pt x="827416" y="208734"/>
                </a:cubicBezTo>
                <a:close/>
                <a:moveTo>
                  <a:pt x="816630" y="190627"/>
                </a:moveTo>
                <a:cubicBezTo>
                  <a:pt x="728229" y="194360"/>
                  <a:pt x="657259" y="266542"/>
                  <a:pt x="654768" y="354903"/>
                </a:cubicBezTo>
                <a:cubicBezTo>
                  <a:pt x="652278" y="417129"/>
                  <a:pt x="684651" y="475621"/>
                  <a:pt x="738190" y="506734"/>
                </a:cubicBezTo>
                <a:cubicBezTo>
                  <a:pt x="750641" y="514201"/>
                  <a:pt x="758111" y="527891"/>
                  <a:pt x="758111" y="544069"/>
                </a:cubicBezTo>
                <a:lnTo>
                  <a:pt x="891336" y="544069"/>
                </a:lnTo>
                <a:cubicBezTo>
                  <a:pt x="891336" y="527891"/>
                  <a:pt x="897561" y="514201"/>
                  <a:pt x="910012" y="506734"/>
                </a:cubicBezTo>
                <a:cubicBezTo>
                  <a:pt x="962306" y="475621"/>
                  <a:pt x="993433" y="420862"/>
                  <a:pt x="993433" y="361126"/>
                </a:cubicBezTo>
                <a:cubicBezTo>
                  <a:pt x="993433" y="313834"/>
                  <a:pt x="974757" y="270276"/>
                  <a:pt x="941139" y="236674"/>
                </a:cubicBezTo>
                <a:cubicBezTo>
                  <a:pt x="907522" y="205561"/>
                  <a:pt x="863944" y="188138"/>
                  <a:pt x="816630" y="190627"/>
                </a:cubicBezTo>
                <a:close/>
                <a:moveTo>
                  <a:pt x="814140" y="150802"/>
                </a:moveTo>
                <a:cubicBezTo>
                  <a:pt x="872659" y="148313"/>
                  <a:pt x="926198" y="169470"/>
                  <a:pt x="968532" y="209295"/>
                </a:cubicBezTo>
                <a:cubicBezTo>
                  <a:pt x="1009620" y="249119"/>
                  <a:pt x="1033276" y="302633"/>
                  <a:pt x="1033276" y="361126"/>
                </a:cubicBezTo>
                <a:cubicBezTo>
                  <a:pt x="1033276" y="394728"/>
                  <a:pt x="1024561" y="427085"/>
                  <a:pt x="1009620" y="455709"/>
                </a:cubicBezTo>
                <a:lnTo>
                  <a:pt x="1225021" y="455709"/>
                </a:lnTo>
                <a:cubicBezTo>
                  <a:pt x="1256148" y="455709"/>
                  <a:pt x="1282295" y="475621"/>
                  <a:pt x="1288520" y="501756"/>
                </a:cubicBezTo>
                <a:lnTo>
                  <a:pt x="1317157" y="644875"/>
                </a:lnTo>
                <a:lnTo>
                  <a:pt x="1394353" y="572693"/>
                </a:lnTo>
                <a:cubicBezTo>
                  <a:pt x="1410539" y="559004"/>
                  <a:pt x="1430461" y="550292"/>
                  <a:pt x="1452872" y="550292"/>
                </a:cubicBezTo>
                <a:lnTo>
                  <a:pt x="1525088" y="550292"/>
                </a:lnTo>
                <a:cubicBezTo>
                  <a:pt x="1579872" y="550292"/>
                  <a:pt x="1624695" y="593850"/>
                  <a:pt x="1624695" y="648609"/>
                </a:cubicBezTo>
                <a:lnTo>
                  <a:pt x="1624695" y="1070500"/>
                </a:lnTo>
                <a:cubicBezTo>
                  <a:pt x="1624695" y="1080456"/>
                  <a:pt x="1615979" y="1090412"/>
                  <a:pt x="1604773" y="1090412"/>
                </a:cubicBezTo>
                <a:cubicBezTo>
                  <a:pt x="1593568" y="1090412"/>
                  <a:pt x="1584852" y="1080456"/>
                  <a:pt x="1584852" y="1070500"/>
                </a:cubicBezTo>
                <a:lnTo>
                  <a:pt x="1584852" y="648609"/>
                </a:lnTo>
                <a:cubicBezTo>
                  <a:pt x="1584852" y="616251"/>
                  <a:pt x="1558705" y="588872"/>
                  <a:pt x="1525088" y="588872"/>
                </a:cubicBezTo>
                <a:lnTo>
                  <a:pt x="1452872" y="588872"/>
                </a:lnTo>
                <a:cubicBezTo>
                  <a:pt x="1440421" y="588872"/>
                  <a:pt x="1429215" y="592606"/>
                  <a:pt x="1420500" y="601317"/>
                </a:cubicBezTo>
                <a:lnTo>
                  <a:pt x="1272334" y="739459"/>
                </a:lnTo>
                <a:cubicBezTo>
                  <a:pt x="1257393" y="754393"/>
                  <a:pt x="1236226" y="763104"/>
                  <a:pt x="1215060" y="763104"/>
                </a:cubicBezTo>
                <a:lnTo>
                  <a:pt x="1044482" y="763104"/>
                </a:lnTo>
                <a:cubicBezTo>
                  <a:pt x="1018335" y="763104"/>
                  <a:pt x="997169" y="781772"/>
                  <a:pt x="995924" y="804173"/>
                </a:cubicBezTo>
                <a:cubicBezTo>
                  <a:pt x="994679" y="817863"/>
                  <a:pt x="998414" y="829064"/>
                  <a:pt x="1007129" y="839020"/>
                </a:cubicBezTo>
                <a:cubicBezTo>
                  <a:pt x="1015845" y="848976"/>
                  <a:pt x="1028296" y="855199"/>
                  <a:pt x="1040747" y="855199"/>
                </a:cubicBezTo>
                <a:lnTo>
                  <a:pt x="1269844" y="855199"/>
                </a:lnTo>
                <a:cubicBezTo>
                  <a:pt x="1279805" y="855199"/>
                  <a:pt x="1291010" y="850221"/>
                  <a:pt x="1298481" y="842753"/>
                </a:cubicBezTo>
                <a:lnTo>
                  <a:pt x="1487735" y="653587"/>
                </a:lnTo>
                <a:cubicBezTo>
                  <a:pt x="1495205" y="646120"/>
                  <a:pt x="1507656" y="646120"/>
                  <a:pt x="1515127" y="653587"/>
                </a:cubicBezTo>
                <a:cubicBezTo>
                  <a:pt x="1522597" y="661054"/>
                  <a:pt x="1522597" y="673499"/>
                  <a:pt x="1515127" y="680966"/>
                </a:cubicBezTo>
                <a:lnTo>
                  <a:pt x="1415519" y="780528"/>
                </a:lnTo>
                <a:cubicBezTo>
                  <a:pt x="1415519" y="781772"/>
                  <a:pt x="1415519" y="781772"/>
                  <a:pt x="1415519" y="781772"/>
                </a:cubicBezTo>
                <a:lnTo>
                  <a:pt x="1384392" y="904979"/>
                </a:lnTo>
                <a:cubicBezTo>
                  <a:pt x="1383147" y="907468"/>
                  <a:pt x="1383147" y="908713"/>
                  <a:pt x="1381902" y="909957"/>
                </a:cubicBezTo>
                <a:lnTo>
                  <a:pt x="1474039" y="1301980"/>
                </a:lnTo>
                <a:cubicBezTo>
                  <a:pt x="1475284" y="1306958"/>
                  <a:pt x="1475284" y="1313181"/>
                  <a:pt x="1475284" y="1318159"/>
                </a:cubicBezTo>
                <a:cubicBezTo>
                  <a:pt x="1475284" y="1319403"/>
                  <a:pt x="1475284" y="1320648"/>
                  <a:pt x="1475284" y="1323137"/>
                </a:cubicBezTo>
                <a:lnTo>
                  <a:pt x="1475284" y="1426432"/>
                </a:lnTo>
                <a:cubicBezTo>
                  <a:pt x="1475284" y="1472479"/>
                  <a:pt x="1431706" y="1509814"/>
                  <a:pt x="1379412" y="1509814"/>
                </a:cubicBezTo>
                <a:lnTo>
                  <a:pt x="1156540" y="1509814"/>
                </a:lnTo>
                <a:lnTo>
                  <a:pt x="1161521" y="1557106"/>
                </a:lnTo>
                <a:cubicBezTo>
                  <a:pt x="1164011" y="1568307"/>
                  <a:pt x="1156540" y="1577018"/>
                  <a:pt x="1145335" y="1579507"/>
                </a:cubicBezTo>
                <a:cubicBezTo>
                  <a:pt x="1134129" y="1580752"/>
                  <a:pt x="1124168" y="1573285"/>
                  <a:pt x="1122923" y="1562084"/>
                </a:cubicBezTo>
                <a:lnTo>
                  <a:pt x="1081835" y="1265889"/>
                </a:lnTo>
                <a:cubicBezTo>
                  <a:pt x="1078100" y="1237265"/>
                  <a:pt x="1059423" y="1203663"/>
                  <a:pt x="1022071" y="1203663"/>
                </a:cubicBezTo>
                <a:lnTo>
                  <a:pt x="646053" y="1203663"/>
                </a:lnTo>
                <a:cubicBezTo>
                  <a:pt x="608700" y="1203663"/>
                  <a:pt x="592514" y="1238510"/>
                  <a:pt x="586288" y="1268378"/>
                </a:cubicBezTo>
                <a:lnTo>
                  <a:pt x="571347" y="1354250"/>
                </a:lnTo>
                <a:cubicBezTo>
                  <a:pt x="571347" y="1355494"/>
                  <a:pt x="571347" y="1355494"/>
                  <a:pt x="571347" y="1355494"/>
                </a:cubicBezTo>
                <a:lnTo>
                  <a:pt x="537730" y="1563328"/>
                </a:lnTo>
                <a:cubicBezTo>
                  <a:pt x="536485" y="1572040"/>
                  <a:pt x="527769" y="1579507"/>
                  <a:pt x="517808" y="1579507"/>
                </a:cubicBezTo>
                <a:cubicBezTo>
                  <a:pt x="516563" y="1579507"/>
                  <a:pt x="516563" y="1579507"/>
                  <a:pt x="514073" y="1579507"/>
                </a:cubicBezTo>
                <a:cubicBezTo>
                  <a:pt x="504112" y="1577018"/>
                  <a:pt x="496642" y="1567062"/>
                  <a:pt x="497887" y="1555861"/>
                </a:cubicBezTo>
                <a:lnTo>
                  <a:pt x="506603" y="1509814"/>
                </a:lnTo>
                <a:lnTo>
                  <a:pt x="272525" y="1509814"/>
                </a:lnTo>
                <a:cubicBezTo>
                  <a:pt x="220231" y="1509814"/>
                  <a:pt x="176653" y="1472479"/>
                  <a:pt x="176653" y="1426432"/>
                </a:cubicBezTo>
                <a:lnTo>
                  <a:pt x="176653" y="1323137"/>
                </a:lnTo>
                <a:cubicBezTo>
                  <a:pt x="176653" y="1320648"/>
                  <a:pt x="177898" y="1319403"/>
                  <a:pt x="177898" y="1318159"/>
                </a:cubicBezTo>
                <a:cubicBezTo>
                  <a:pt x="176653" y="1313181"/>
                  <a:pt x="176653" y="1306958"/>
                  <a:pt x="179143" y="1301980"/>
                </a:cubicBezTo>
                <a:lnTo>
                  <a:pt x="275015" y="896268"/>
                </a:lnTo>
                <a:lnTo>
                  <a:pt x="247623" y="781772"/>
                </a:lnTo>
                <a:cubicBezTo>
                  <a:pt x="247623" y="781772"/>
                  <a:pt x="247623" y="781772"/>
                  <a:pt x="246378" y="780528"/>
                </a:cubicBezTo>
                <a:lnTo>
                  <a:pt x="146771" y="680966"/>
                </a:lnTo>
                <a:cubicBezTo>
                  <a:pt x="139300" y="673499"/>
                  <a:pt x="139300" y="661054"/>
                  <a:pt x="146771" y="653587"/>
                </a:cubicBezTo>
                <a:cubicBezTo>
                  <a:pt x="154242" y="646120"/>
                  <a:pt x="166692" y="646120"/>
                  <a:pt x="175408" y="653587"/>
                </a:cubicBezTo>
                <a:lnTo>
                  <a:pt x="363417" y="842753"/>
                </a:lnTo>
                <a:cubicBezTo>
                  <a:pt x="370887" y="850221"/>
                  <a:pt x="382093" y="855199"/>
                  <a:pt x="393299" y="855199"/>
                </a:cubicBezTo>
                <a:lnTo>
                  <a:pt x="621151" y="855199"/>
                </a:lnTo>
                <a:cubicBezTo>
                  <a:pt x="633602" y="855199"/>
                  <a:pt x="646053" y="848976"/>
                  <a:pt x="654768" y="839020"/>
                </a:cubicBezTo>
                <a:cubicBezTo>
                  <a:pt x="663484" y="829064"/>
                  <a:pt x="667219" y="817863"/>
                  <a:pt x="667219" y="804173"/>
                </a:cubicBezTo>
                <a:cubicBezTo>
                  <a:pt x="664729" y="781772"/>
                  <a:pt x="643563" y="763104"/>
                  <a:pt x="617416" y="763104"/>
                </a:cubicBezTo>
                <a:lnTo>
                  <a:pt x="446838" y="763104"/>
                </a:lnTo>
                <a:cubicBezTo>
                  <a:pt x="425672" y="763104"/>
                  <a:pt x="404505" y="754393"/>
                  <a:pt x="389564" y="739459"/>
                </a:cubicBezTo>
                <a:lnTo>
                  <a:pt x="241398" y="601317"/>
                </a:lnTo>
                <a:cubicBezTo>
                  <a:pt x="232682" y="592606"/>
                  <a:pt x="221476" y="588872"/>
                  <a:pt x="209026" y="588872"/>
                </a:cubicBezTo>
                <a:lnTo>
                  <a:pt x="136810" y="588872"/>
                </a:lnTo>
                <a:cubicBezTo>
                  <a:pt x="104438" y="588872"/>
                  <a:pt x="77046" y="616251"/>
                  <a:pt x="77046" y="648609"/>
                </a:cubicBezTo>
                <a:lnTo>
                  <a:pt x="77046" y="1070500"/>
                </a:lnTo>
                <a:cubicBezTo>
                  <a:pt x="77046" y="1080456"/>
                  <a:pt x="68330" y="1090412"/>
                  <a:pt x="58369" y="1090412"/>
                </a:cubicBezTo>
                <a:cubicBezTo>
                  <a:pt x="45919" y="1090412"/>
                  <a:pt x="38448" y="1080456"/>
                  <a:pt x="38448" y="1070500"/>
                </a:cubicBezTo>
                <a:lnTo>
                  <a:pt x="38448" y="648609"/>
                </a:lnTo>
                <a:cubicBezTo>
                  <a:pt x="38448" y="593850"/>
                  <a:pt x="82026" y="550292"/>
                  <a:pt x="136810" y="550292"/>
                </a:cubicBezTo>
                <a:lnTo>
                  <a:pt x="209026" y="550292"/>
                </a:lnTo>
                <a:cubicBezTo>
                  <a:pt x="231437" y="550292"/>
                  <a:pt x="252604" y="559004"/>
                  <a:pt x="268790" y="572693"/>
                </a:cubicBezTo>
                <a:lnTo>
                  <a:pt x="337270" y="637408"/>
                </a:lnTo>
                <a:lnTo>
                  <a:pt x="363417" y="503000"/>
                </a:lnTo>
                <a:cubicBezTo>
                  <a:pt x="370887" y="475621"/>
                  <a:pt x="397034" y="455709"/>
                  <a:pt x="428162" y="455709"/>
                </a:cubicBezTo>
                <a:lnTo>
                  <a:pt x="638582" y="455709"/>
                </a:lnTo>
                <a:cubicBezTo>
                  <a:pt x="622396" y="425840"/>
                  <a:pt x="613680" y="389749"/>
                  <a:pt x="616171" y="353658"/>
                </a:cubicBezTo>
                <a:cubicBezTo>
                  <a:pt x="618661" y="245386"/>
                  <a:pt x="705817" y="155780"/>
                  <a:pt x="814140" y="150802"/>
                </a:cubicBezTo>
                <a:close/>
                <a:moveTo>
                  <a:pt x="1070479" y="100762"/>
                </a:moveTo>
                <a:cubicBezTo>
                  <a:pt x="1075508" y="100762"/>
                  <a:pt x="1080538" y="102648"/>
                  <a:pt x="1084310" y="106420"/>
                </a:cubicBezTo>
                <a:cubicBezTo>
                  <a:pt x="1091855" y="113965"/>
                  <a:pt x="1091855" y="127797"/>
                  <a:pt x="1084310" y="135342"/>
                </a:cubicBezTo>
                <a:lnTo>
                  <a:pt x="1023954" y="195700"/>
                </a:lnTo>
                <a:cubicBezTo>
                  <a:pt x="1020182" y="199473"/>
                  <a:pt x="1015152" y="201988"/>
                  <a:pt x="1010122" y="201988"/>
                </a:cubicBezTo>
                <a:cubicBezTo>
                  <a:pt x="1005092" y="201988"/>
                  <a:pt x="1000063" y="199473"/>
                  <a:pt x="996291" y="195700"/>
                </a:cubicBezTo>
                <a:cubicBezTo>
                  <a:pt x="988746" y="188156"/>
                  <a:pt x="988746" y="175581"/>
                  <a:pt x="996291" y="168036"/>
                </a:cubicBezTo>
                <a:lnTo>
                  <a:pt x="1056647" y="106420"/>
                </a:lnTo>
                <a:cubicBezTo>
                  <a:pt x="1060419" y="102648"/>
                  <a:pt x="1065449" y="100762"/>
                  <a:pt x="1070479" y="100762"/>
                </a:cubicBezTo>
                <a:close/>
                <a:moveTo>
                  <a:pt x="587526" y="100762"/>
                </a:moveTo>
                <a:cubicBezTo>
                  <a:pt x="592806" y="100762"/>
                  <a:pt x="598087" y="102648"/>
                  <a:pt x="601815" y="106420"/>
                </a:cubicBezTo>
                <a:lnTo>
                  <a:pt x="661455" y="168036"/>
                </a:lnTo>
                <a:cubicBezTo>
                  <a:pt x="668909" y="175581"/>
                  <a:pt x="668909" y="188156"/>
                  <a:pt x="661455" y="195700"/>
                </a:cubicBezTo>
                <a:cubicBezTo>
                  <a:pt x="657727" y="199473"/>
                  <a:pt x="652757" y="201988"/>
                  <a:pt x="647787" y="201988"/>
                </a:cubicBezTo>
                <a:cubicBezTo>
                  <a:pt x="641575" y="201988"/>
                  <a:pt x="637847" y="199473"/>
                  <a:pt x="634119" y="195700"/>
                </a:cubicBezTo>
                <a:lnTo>
                  <a:pt x="573237" y="135342"/>
                </a:lnTo>
                <a:cubicBezTo>
                  <a:pt x="565782" y="127797"/>
                  <a:pt x="565782" y="113965"/>
                  <a:pt x="573237" y="106420"/>
                </a:cubicBezTo>
                <a:cubicBezTo>
                  <a:pt x="576965" y="102648"/>
                  <a:pt x="582245" y="100762"/>
                  <a:pt x="587526" y="100762"/>
                </a:cubicBezTo>
                <a:close/>
                <a:moveTo>
                  <a:pt x="832195" y="0"/>
                </a:moveTo>
                <a:cubicBezTo>
                  <a:pt x="841807" y="0"/>
                  <a:pt x="850217" y="8756"/>
                  <a:pt x="850217" y="20014"/>
                </a:cubicBezTo>
                <a:lnTo>
                  <a:pt x="850217" y="105077"/>
                </a:lnTo>
                <a:cubicBezTo>
                  <a:pt x="850217" y="115084"/>
                  <a:pt x="841807" y="125091"/>
                  <a:pt x="832195" y="125091"/>
                </a:cubicBezTo>
                <a:cubicBezTo>
                  <a:pt x="821381" y="125091"/>
                  <a:pt x="812970" y="115084"/>
                  <a:pt x="812970" y="105077"/>
                </a:cubicBezTo>
                <a:lnTo>
                  <a:pt x="812970" y="20014"/>
                </a:lnTo>
                <a:cubicBezTo>
                  <a:pt x="812970" y="8756"/>
                  <a:pt x="821381" y="0"/>
                  <a:pt x="832195" y="0"/>
                </a:cubicBezTo>
                <a:close/>
              </a:path>
            </a:pathLst>
          </a:custGeom>
          <a:solidFill>
            <a:schemeClr val="bg1"/>
          </a:solidFill>
          <a:ln>
            <a:noFill/>
          </a:ln>
          <a:effectLst/>
        </p:spPr>
        <p:txBody>
          <a:bodyPr wrap="square" anchor="ctr">
            <a:noAutofit/>
          </a:bodyPr>
          <a:lstStyle/>
          <a:p>
            <a:endParaRPr lang="en-US" dirty="0">
              <a:latin typeface="Poppins" pitchFamily="2" charset="77"/>
            </a:endParaRPr>
          </a:p>
        </p:txBody>
      </p:sp>
      <p:sp>
        <p:nvSpPr>
          <p:cNvPr id="34" name="Freeform 33">
            <a:extLst>
              <a:ext uri="{FF2B5EF4-FFF2-40B4-BE49-F238E27FC236}">
                <a16:creationId xmlns:a16="http://schemas.microsoft.com/office/drawing/2014/main" id="{0293BA5A-48E2-944E-933D-F3FD1CFDECA5}"/>
              </a:ext>
            </a:extLst>
          </p:cNvPr>
          <p:cNvSpPr>
            <a:spLocks noChangeArrowheads="1"/>
          </p:cNvSpPr>
          <p:nvPr/>
        </p:nvSpPr>
        <p:spPr bwMode="auto">
          <a:xfrm>
            <a:off x="7826075" y="3206533"/>
            <a:ext cx="744161" cy="664038"/>
          </a:xfrm>
          <a:custGeom>
            <a:avLst/>
            <a:gdLst>
              <a:gd name="connsiteX0" fmla="*/ 1139693 w 1488322"/>
              <a:gd name="connsiteY0" fmla="*/ 900862 h 1328076"/>
              <a:gd name="connsiteX1" fmla="*/ 1158337 w 1488322"/>
              <a:gd name="connsiteY1" fmla="*/ 920907 h 1328076"/>
              <a:gd name="connsiteX2" fmla="*/ 1158337 w 1488322"/>
              <a:gd name="connsiteY2" fmla="*/ 1309275 h 1328076"/>
              <a:gd name="connsiteX3" fmla="*/ 1139693 w 1488322"/>
              <a:gd name="connsiteY3" fmla="*/ 1328067 h 1328076"/>
              <a:gd name="connsiteX4" fmla="*/ 1121050 w 1488322"/>
              <a:gd name="connsiteY4" fmla="*/ 1309275 h 1328076"/>
              <a:gd name="connsiteX5" fmla="*/ 1121050 w 1488322"/>
              <a:gd name="connsiteY5" fmla="*/ 920907 h 1328076"/>
              <a:gd name="connsiteX6" fmla="*/ 1139693 w 1488322"/>
              <a:gd name="connsiteY6" fmla="*/ 900862 h 1328076"/>
              <a:gd name="connsiteX7" fmla="*/ 342581 w 1488322"/>
              <a:gd name="connsiteY7" fmla="*/ 900862 h 1328076"/>
              <a:gd name="connsiteX8" fmla="*/ 361805 w 1488322"/>
              <a:gd name="connsiteY8" fmla="*/ 920907 h 1328076"/>
              <a:gd name="connsiteX9" fmla="*/ 361805 w 1488322"/>
              <a:gd name="connsiteY9" fmla="*/ 1309275 h 1328076"/>
              <a:gd name="connsiteX10" fmla="*/ 342581 w 1488322"/>
              <a:gd name="connsiteY10" fmla="*/ 1328067 h 1328076"/>
              <a:gd name="connsiteX11" fmla="*/ 324558 w 1488322"/>
              <a:gd name="connsiteY11" fmla="*/ 1309275 h 1328076"/>
              <a:gd name="connsiteX12" fmla="*/ 324558 w 1488322"/>
              <a:gd name="connsiteY12" fmla="*/ 920907 h 1328076"/>
              <a:gd name="connsiteX13" fmla="*/ 342581 w 1488322"/>
              <a:gd name="connsiteY13" fmla="*/ 900862 h 1328076"/>
              <a:gd name="connsiteX14" fmla="*/ 804527 w 1488322"/>
              <a:gd name="connsiteY14" fmla="*/ 580034 h 1328076"/>
              <a:gd name="connsiteX15" fmla="*/ 817336 w 1488322"/>
              <a:gd name="connsiteY15" fmla="*/ 587963 h 1328076"/>
              <a:gd name="connsiteX16" fmla="*/ 901064 w 1488322"/>
              <a:gd name="connsiteY16" fmla="*/ 698669 h 1328076"/>
              <a:gd name="connsiteX17" fmla="*/ 901064 w 1488322"/>
              <a:gd name="connsiteY17" fmla="*/ 748424 h 1328076"/>
              <a:gd name="connsiteX18" fmla="*/ 817336 w 1488322"/>
              <a:gd name="connsiteY18" fmla="*/ 861617 h 1328076"/>
              <a:gd name="connsiteX19" fmla="*/ 802340 w 1488322"/>
              <a:gd name="connsiteY19" fmla="*/ 869080 h 1328076"/>
              <a:gd name="connsiteX20" fmla="*/ 789844 w 1488322"/>
              <a:gd name="connsiteY20" fmla="*/ 865349 h 1328076"/>
              <a:gd name="connsiteX21" fmla="*/ 786095 w 1488322"/>
              <a:gd name="connsiteY21" fmla="*/ 837983 h 1328076"/>
              <a:gd name="connsiteX22" fmla="*/ 854826 w 1488322"/>
              <a:gd name="connsiteY22" fmla="*/ 744692 h 1328076"/>
              <a:gd name="connsiteX23" fmla="*/ 544909 w 1488322"/>
              <a:gd name="connsiteY23" fmla="*/ 744692 h 1328076"/>
              <a:gd name="connsiteX24" fmla="*/ 544909 w 1488322"/>
              <a:gd name="connsiteY24" fmla="*/ 1308170 h 1328076"/>
              <a:gd name="connsiteX25" fmla="*/ 526165 w 1488322"/>
              <a:gd name="connsiteY25" fmla="*/ 1328072 h 1328076"/>
              <a:gd name="connsiteX26" fmla="*/ 506170 w 1488322"/>
              <a:gd name="connsiteY26" fmla="*/ 1308170 h 1328076"/>
              <a:gd name="connsiteX27" fmla="*/ 506170 w 1488322"/>
              <a:gd name="connsiteY27" fmla="*/ 744692 h 1328076"/>
              <a:gd name="connsiteX28" fmla="*/ 432440 w 1488322"/>
              <a:gd name="connsiteY28" fmla="*/ 744692 h 1328076"/>
              <a:gd name="connsiteX29" fmla="*/ 412445 w 1488322"/>
              <a:gd name="connsiteY29" fmla="*/ 724790 h 1328076"/>
              <a:gd name="connsiteX30" fmla="*/ 432440 w 1488322"/>
              <a:gd name="connsiteY30" fmla="*/ 704888 h 1328076"/>
              <a:gd name="connsiteX31" fmla="*/ 524915 w 1488322"/>
              <a:gd name="connsiteY31" fmla="*/ 704888 h 1328076"/>
              <a:gd name="connsiteX32" fmla="*/ 526165 w 1488322"/>
              <a:gd name="connsiteY32" fmla="*/ 704888 h 1328076"/>
              <a:gd name="connsiteX33" fmla="*/ 854826 w 1488322"/>
              <a:gd name="connsiteY33" fmla="*/ 704888 h 1328076"/>
              <a:gd name="connsiteX34" fmla="*/ 786095 w 1488322"/>
              <a:gd name="connsiteY34" fmla="*/ 611597 h 1328076"/>
              <a:gd name="connsiteX35" fmla="*/ 789844 w 1488322"/>
              <a:gd name="connsiteY35" fmla="*/ 584232 h 1328076"/>
              <a:gd name="connsiteX36" fmla="*/ 804527 w 1488322"/>
              <a:gd name="connsiteY36" fmla="*/ 580034 h 1328076"/>
              <a:gd name="connsiteX37" fmla="*/ 963737 w 1488322"/>
              <a:gd name="connsiteY37" fmla="*/ 499866 h 1328076"/>
              <a:gd name="connsiteX38" fmla="*/ 983576 w 1488322"/>
              <a:gd name="connsiteY38" fmla="*/ 518605 h 1328076"/>
              <a:gd name="connsiteX39" fmla="*/ 983576 w 1488322"/>
              <a:gd name="connsiteY39" fmla="*/ 1080769 h 1328076"/>
              <a:gd name="connsiteX40" fmla="*/ 1051773 w 1488322"/>
              <a:gd name="connsiteY40" fmla="*/ 1080769 h 1328076"/>
              <a:gd name="connsiteX41" fmla="*/ 1070372 w 1488322"/>
              <a:gd name="connsiteY41" fmla="*/ 1100757 h 1328076"/>
              <a:gd name="connsiteX42" fmla="*/ 1051773 w 1488322"/>
              <a:gd name="connsiteY42" fmla="*/ 1120746 h 1328076"/>
              <a:gd name="connsiteX43" fmla="*/ 964977 w 1488322"/>
              <a:gd name="connsiteY43" fmla="*/ 1120746 h 1328076"/>
              <a:gd name="connsiteX44" fmla="*/ 963737 w 1488322"/>
              <a:gd name="connsiteY44" fmla="*/ 1120746 h 1328076"/>
              <a:gd name="connsiteX45" fmla="*/ 616554 w 1488322"/>
              <a:gd name="connsiteY45" fmla="*/ 1120746 h 1328076"/>
              <a:gd name="connsiteX46" fmla="*/ 684751 w 1488322"/>
              <a:gd name="connsiteY46" fmla="*/ 1214440 h 1328076"/>
              <a:gd name="connsiteX47" fmla="*/ 681031 w 1488322"/>
              <a:gd name="connsiteY47" fmla="*/ 1241923 h 1328076"/>
              <a:gd name="connsiteX48" fmla="*/ 668632 w 1488322"/>
              <a:gd name="connsiteY48" fmla="*/ 1245671 h 1328076"/>
              <a:gd name="connsiteX49" fmla="*/ 653752 w 1488322"/>
              <a:gd name="connsiteY49" fmla="*/ 1238175 h 1328076"/>
              <a:gd name="connsiteX50" fmla="*/ 571916 w 1488322"/>
              <a:gd name="connsiteY50" fmla="*/ 1126992 h 1328076"/>
              <a:gd name="connsiteX51" fmla="*/ 571916 w 1488322"/>
              <a:gd name="connsiteY51" fmla="*/ 1077022 h 1328076"/>
              <a:gd name="connsiteX52" fmla="*/ 653752 w 1488322"/>
              <a:gd name="connsiteY52" fmla="*/ 963340 h 1328076"/>
              <a:gd name="connsiteX53" fmla="*/ 681031 w 1488322"/>
              <a:gd name="connsiteY53" fmla="*/ 959592 h 1328076"/>
              <a:gd name="connsiteX54" fmla="*/ 684751 w 1488322"/>
              <a:gd name="connsiteY54" fmla="*/ 987075 h 1328076"/>
              <a:gd name="connsiteX55" fmla="*/ 616554 w 1488322"/>
              <a:gd name="connsiteY55" fmla="*/ 1080769 h 1328076"/>
              <a:gd name="connsiteX56" fmla="*/ 945138 w 1488322"/>
              <a:gd name="connsiteY56" fmla="*/ 1080769 h 1328076"/>
              <a:gd name="connsiteX57" fmla="*/ 945138 w 1488322"/>
              <a:gd name="connsiteY57" fmla="*/ 518605 h 1328076"/>
              <a:gd name="connsiteX58" fmla="*/ 963737 w 1488322"/>
              <a:gd name="connsiteY58" fmla="*/ 499866 h 1328076"/>
              <a:gd name="connsiteX59" fmla="*/ 964920 w 1488322"/>
              <a:gd name="connsiteY59" fmla="*/ 390007 h 1328076"/>
              <a:gd name="connsiteX60" fmla="*/ 1263317 w 1488322"/>
              <a:gd name="connsiteY60" fmla="*/ 390007 h 1328076"/>
              <a:gd name="connsiteX61" fmla="*/ 1264561 w 1488322"/>
              <a:gd name="connsiteY61" fmla="*/ 390007 h 1328076"/>
              <a:gd name="connsiteX62" fmla="*/ 1315537 w 1488322"/>
              <a:gd name="connsiteY62" fmla="*/ 390007 h 1328076"/>
              <a:gd name="connsiteX63" fmla="*/ 1453547 w 1488322"/>
              <a:gd name="connsiteY63" fmla="*/ 535570 h 1328076"/>
              <a:gd name="connsiteX64" fmla="*/ 1485873 w 1488322"/>
              <a:gd name="connsiteY64" fmla="*/ 684864 h 1328076"/>
              <a:gd name="connsiteX65" fmla="*/ 1461007 w 1488322"/>
              <a:gd name="connsiteY65" fmla="*/ 768221 h 1328076"/>
              <a:gd name="connsiteX66" fmla="*/ 1335431 w 1488322"/>
              <a:gd name="connsiteY66" fmla="*/ 883924 h 1328076"/>
              <a:gd name="connsiteX67" fmla="*/ 1335431 w 1488322"/>
              <a:gd name="connsiteY67" fmla="*/ 1308170 h 1328076"/>
              <a:gd name="connsiteX68" fmla="*/ 1315537 w 1488322"/>
              <a:gd name="connsiteY68" fmla="*/ 1328076 h 1328076"/>
              <a:gd name="connsiteX69" fmla="*/ 1296887 w 1488322"/>
              <a:gd name="connsiteY69" fmla="*/ 1308170 h 1328076"/>
              <a:gd name="connsiteX70" fmla="*/ 1296887 w 1488322"/>
              <a:gd name="connsiteY70" fmla="*/ 519396 h 1328076"/>
              <a:gd name="connsiteX71" fmla="*/ 1315537 w 1488322"/>
              <a:gd name="connsiteY71" fmla="*/ 500734 h 1328076"/>
              <a:gd name="connsiteX72" fmla="*/ 1335431 w 1488322"/>
              <a:gd name="connsiteY72" fmla="*/ 519396 h 1328076"/>
              <a:gd name="connsiteX73" fmla="*/ 1335431 w 1488322"/>
              <a:gd name="connsiteY73" fmla="*/ 635100 h 1328076"/>
              <a:gd name="connsiteX74" fmla="*/ 1352837 w 1488322"/>
              <a:gd name="connsiteY74" fmla="*/ 618926 h 1328076"/>
              <a:gd name="connsiteX75" fmla="*/ 1380191 w 1488322"/>
              <a:gd name="connsiteY75" fmla="*/ 618926 h 1328076"/>
              <a:gd name="connsiteX76" fmla="*/ 1380191 w 1488322"/>
              <a:gd name="connsiteY76" fmla="*/ 646297 h 1328076"/>
              <a:gd name="connsiteX77" fmla="*/ 1335431 w 1488322"/>
              <a:gd name="connsiteY77" fmla="*/ 691085 h 1328076"/>
              <a:gd name="connsiteX78" fmla="*/ 1335431 w 1488322"/>
              <a:gd name="connsiteY78" fmla="*/ 830427 h 1328076"/>
              <a:gd name="connsiteX79" fmla="*/ 1433653 w 1488322"/>
              <a:gd name="connsiteY79" fmla="*/ 739606 h 1328076"/>
              <a:gd name="connsiteX80" fmla="*/ 1448573 w 1488322"/>
              <a:gd name="connsiteY80" fmla="*/ 693573 h 1328076"/>
              <a:gd name="connsiteX81" fmla="*/ 1416247 w 1488322"/>
              <a:gd name="connsiteY81" fmla="*/ 545523 h 1328076"/>
              <a:gd name="connsiteX82" fmla="*/ 1315537 w 1488322"/>
              <a:gd name="connsiteY82" fmla="*/ 428575 h 1328076"/>
              <a:gd name="connsiteX83" fmla="*/ 1264561 w 1488322"/>
              <a:gd name="connsiteY83" fmla="*/ 428575 h 1328076"/>
              <a:gd name="connsiteX84" fmla="*/ 1263317 w 1488322"/>
              <a:gd name="connsiteY84" fmla="*/ 428575 h 1328076"/>
              <a:gd name="connsiteX85" fmla="*/ 964920 w 1488322"/>
              <a:gd name="connsiteY85" fmla="*/ 428575 h 1328076"/>
              <a:gd name="connsiteX86" fmla="*/ 864210 w 1488322"/>
              <a:gd name="connsiteY86" fmla="*/ 546767 h 1328076"/>
              <a:gd name="connsiteX87" fmla="*/ 845561 w 1488322"/>
              <a:gd name="connsiteY87" fmla="*/ 560452 h 1328076"/>
              <a:gd name="connsiteX88" fmla="*/ 840587 w 1488322"/>
              <a:gd name="connsiteY88" fmla="*/ 560452 h 1328076"/>
              <a:gd name="connsiteX89" fmla="*/ 826911 w 1488322"/>
              <a:gd name="connsiteY89" fmla="*/ 535570 h 1328076"/>
              <a:gd name="connsiteX90" fmla="*/ 964920 w 1488322"/>
              <a:gd name="connsiteY90" fmla="*/ 390007 h 1328076"/>
              <a:gd name="connsiteX91" fmla="*/ 172770 w 1488322"/>
              <a:gd name="connsiteY91" fmla="*/ 390007 h 1328076"/>
              <a:gd name="connsiteX92" fmla="*/ 472412 w 1488322"/>
              <a:gd name="connsiteY92" fmla="*/ 390007 h 1328076"/>
              <a:gd name="connsiteX93" fmla="*/ 523388 w 1488322"/>
              <a:gd name="connsiteY93" fmla="*/ 390007 h 1328076"/>
              <a:gd name="connsiteX94" fmla="*/ 661397 w 1488322"/>
              <a:gd name="connsiteY94" fmla="*/ 535570 h 1328076"/>
              <a:gd name="connsiteX95" fmla="*/ 647720 w 1488322"/>
              <a:gd name="connsiteY95" fmla="*/ 560452 h 1328076"/>
              <a:gd name="connsiteX96" fmla="*/ 642747 w 1488322"/>
              <a:gd name="connsiteY96" fmla="*/ 560452 h 1328076"/>
              <a:gd name="connsiteX97" fmla="*/ 624097 w 1488322"/>
              <a:gd name="connsiteY97" fmla="*/ 546767 h 1328076"/>
              <a:gd name="connsiteX98" fmla="*/ 523388 w 1488322"/>
              <a:gd name="connsiteY98" fmla="*/ 428575 h 1328076"/>
              <a:gd name="connsiteX99" fmla="*/ 472412 w 1488322"/>
              <a:gd name="connsiteY99" fmla="*/ 428575 h 1328076"/>
              <a:gd name="connsiteX100" fmla="*/ 172770 w 1488322"/>
              <a:gd name="connsiteY100" fmla="*/ 428575 h 1328076"/>
              <a:gd name="connsiteX101" fmla="*/ 73304 w 1488322"/>
              <a:gd name="connsiteY101" fmla="*/ 546767 h 1328076"/>
              <a:gd name="connsiteX102" fmla="*/ 39735 w 1488322"/>
              <a:gd name="connsiteY102" fmla="*/ 693573 h 1328076"/>
              <a:gd name="connsiteX103" fmla="*/ 54655 w 1488322"/>
              <a:gd name="connsiteY103" fmla="*/ 739606 h 1328076"/>
              <a:gd name="connsiteX104" fmla="*/ 152877 w 1488322"/>
              <a:gd name="connsiteY104" fmla="*/ 830427 h 1328076"/>
              <a:gd name="connsiteX105" fmla="*/ 152877 w 1488322"/>
              <a:gd name="connsiteY105" fmla="*/ 692329 h 1328076"/>
              <a:gd name="connsiteX106" fmla="*/ 106874 w 1488322"/>
              <a:gd name="connsiteY106" fmla="*/ 646297 h 1328076"/>
              <a:gd name="connsiteX107" fmla="*/ 106874 w 1488322"/>
              <a:gd name="connsiteY107" fmla="*/ 618926 h 1328076"/>
              <a:gd name="connsiteX108" fmla="*/ 134227 w 1488322"/>
              <a:gd name="connsiteY108" fmla="*/ 618926 h 1328076"/>
              <a:gd name="connsiteX109" fmla="*/ 152877 w 1488322"/>
              <a:gd name="connsiteY109" fmla="*/ 636344 h 1328076"/>
              <a:gd name="connsiteX110" fmla="*/ 152877 w 1488322"/>
              <a:gd name="connsiteY110" fmla="*/ 519396 h 1328076"/>
              <a:gd name="connsiteX111" fmla="*/ 171527 w 1488322"/>
              <a:gd name="connsiteY111" fmla="*/ 500734 h 1328076"/>
              <a:gd name="connsiteX112" fmla="*/ 191420 w 1488322"/>
              <a:gd name="connsiteY112" fmla="*/ 519396 h 1328076"/>
              <a:gd name="connsiteX113" fmla="*/ 191420 w 1488322"/>
              <a:gd name="connsiteY113" fmla="*/ 1308170 h 1328076"/>
              <a:gd name="connsiteX114" fmla="*/ 171527 w 1488322"/>
              <a:gd name="connsiteY114" fmla="*/ 1328076 h 1328076"/>
              <a:gd name="connsiteX115" fmla="*/ 152877 w 1488322"/>
              <a:gd name="connsiteY115" fmla="*/ 1308170 h 1328076"/>
              <a:gd name="connsiteX116" fmla="*/ 152877 w 1488322"/>
              <a:gd name="connsiteY116" fmla="*/ 883924 h 1328076"/>
              <a:gd name="connsiteX117" fmla="*/ 28545 w 1488322"/>
              <a:gd name="connsiteY117" fmla="*/ 768221 h 1328076"/>
              <a:gd name="connsiteX118" fmla="*/ 2435 w 1488322"/>
              <a:gd name="connsiteY118" fmla="*/ 684864 h 1328076"/>
              <a:gd name="connsiteX119" fmla="*/ 34761 w 1488322"/>
              <a:gd name="connsiteY119" fmla="*/ 536814 h 1328076"/>
              <a:gd name="connsiteX120" fmla="*/ 172770 w 1488322"/>
              <a:gd name="connsiteY120" fmla="*/ 390007 h 1328076"/>
              <a:gd name="connsiteX121" fmla="*/ 1139021 w 1488322"/>
              <a:gd name="connsiteY121" fmla="*/ 38941 h 1328076"/>
              <a:gd name="connsiteX122" fmla="*/ 1018428 w 1488322"/>
              <a:gd name="connsiteY122" fmla="*/ 160788 h 1328076"/>
              <a:gd name="connsiteX123" fmla="*/ 1139021 w 1488322"/>
              <a:gd name="connsiteY123" fmla="*/ 282635 h 1328076"/>
              <a:gd name="connsiteX124" fmla="*/ 1260869 w 1488322"/>
              <a:gd name="connsiteY124" fmla="*/ 160788 h 1328076"/>
              <a:gd name="connsiteX125" fmla="*/ 1139021 w 1488322"/>
              <a:gd name="connsiteY125" fmla="*/ 38941 h 1328076"/>
              <a:gd name="connsiteX126" fmla="*/ 348021 w 1488322"/>
              <a:gd name="connsiteY126" fmla="*/ 38941 h 1328076"/>
              <a:gd name="connsiteX127" fmla="*/ 226172 w 1488322"/>
              <a:gd name="connsiteY127" fmla="*/ 160788 h 1328076"/>
              <a:gd name="connsiteX128" fmla="*/ 348021 w 1488322"/>
              <a:gd name="connsiteY128" fmla="*/ 282635 h 1328076"/>
              <a:gd name="connsiteX129" fmla="*/ 469869 w 1488322"/>
              <a:gd name="connsiteY129" fmla="*/ 160788 h 1328076"/>
              <a:gd name="connsiteX130" fmla="*/ 348021 w 1488322"/>
              <a:gd name="connsiteY130" fmla="*/ 38941 h 1328076"/>
              <a:gd name="connsiteX131" fmla="*/ 1139021 w 1488322"/>
              <a:gd name="connsiteY131" fmla="*/ 0 h 1328076"/>
              <a:gd name="connsiteX132" fmla="*/ 1301067 w 1488322"/>
              <a:gd name="connsiteY132" fmla="*/ 160788 h 1328076"/>
              <a:gd name="connsiteX133" fmla="*/ 1139021 w 1488322"/>
              <a:gd name="connsiteY133" fmla="*/ 322832 h 1328076"/>
              <a:gd name="connsiteX134" fmla="*/ 978231 w 1488322"/>
              <a:gd name="connsiteY134" fmla="*/ 160788 h 1328076"/>
              <a:gd name="connsiteX135" fmla="*/ 1139021 w 1488322"/>
              <a:gd name="connsiteY135" fmla="*/ 0 h 1328076"/>
              <a:gd name="connsiteX136" fmla="*/ 348021 w 1488322"/>
              <a:gd name="connsiteY136" fmla="*/ 0 h 1328076"/>
              <a:gd name="connsiteX137" fmla="*/ 510067 w 1488322"/>
              <a:gd name="connsiteY137" fmla="*/ 160788 h 1328076"/>
              <a:gd name="connsiteX138" fmla="*/ 348021 w 1488322"/>
              <a:gd name="connsiteY138" fmla="*/ 322832 h 1328076"/>
              <a:gd name="connsiteX139" fmla="*/ 187231 w 1488322"/>
              <a:gd name="connsiteY139" fmla="*/ 160788 h 1328076"/>
              <a:gd name="connsiteX140" fmla="*/ 348021 w 1488322"/>
              <a:gd name="connsiteY140" fmla="*/ 0 h 1328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1488322" h="1328076">
                <a:moveTo>
                  <a:pt x="1139693" y="900862"/>
                </a:moveTo>
                <a:cubicBezTo>
                  <a:pt x="1150181" y="900862"/>
                  <a:pt x="1158337" y="909632"/>
                  <a:pt x="1158337" y="920907"/>
                </a:cubicBezTo>
                <a:lnTo>
                  <a:pt x="1158337" y="1309275"/>
                </a:lnTo>
                <a:cubicBezTo>
                  <a:pt x="1158337" y="1319298"/>
                  <a:pt x="1150181" y="1328067"/>
                  <a:pt x="1139693" y="1328067"/>
                </a:cubicBezTo>
                <a:cubicBezTo>
                  <a:pt x="1130371" y="1328067"/>
                  <a:pt x="1121050" y="1319298"/>
                  <a:pt x="1121050" y="1309275"/>
                </a:cubicBezTo>
                <a:lnTo>
                  <a:pt x="1121050" y="920907"/>
                </a:lnTo>
                <a:cubicBezTo>
                  <a:pt x="1121050" y="909632"/>
                  <a:pt x="1130371" y="900862"/>
                  <a:pt x="1139693" y="900862"/>
                </a:cubicBezTo>
                <a:close/>
                <a:moveTo>
                  <a:pt x="342581" y="900862"/>
                </a:moveTo>
                <a:cubicBezTo>
                  <a:pt x="353395" y="900862"/>
                  <a:pt x="361805" y="909632"/>
                  <a:pt x="361805" y="920907"/>
                </a:cubicBezTo>
                <a:lnTo>
                  <a:pt x="361805" y="1309275"/>
                </a:lnTo>
                <a:cubicBezTo>
                  <a:pt x="361805" y="1319298"/>
                  <a:pt x="353395" y="1328067"/>
                  <a:pt x="342581" y="1328067"/>
                </a:cubicBezTo>
                <a:cubicBezTo>
                  <a:pt x="332969" y="1328067"/>
                  <a:pt x="324558" y="1319298"/>
                  <a:pt x="324558" y="1309275"/>
                </a:cubicBezTo>
                <a:lnTo>
                  <a:pt x="324558" y="920907"/>
                </a:lnTo>
                <a:cubicBezTo>
                  <a:pt x="324558" y="909632"/>
                  <a:pt x="332969" y="900862"/>
                  <a:pt x="342581" y="900862"/>
                </a:cubicBezTo>
                <a:close/>
                <a:moveTo>
                  <a:pt x="804527" y="580034"/>
                </a:moveTo>
                <a:cubicBezTo>
                  <a:pt x="809526" y="580811"/>
                  <a:pt x="814212" y="583610"/>
                  <a:pt x="817336" y="587963"/>
                </a:cubicBezTo>
                <a:lnTo>
                  <a:pt x="901064" y="698669"/>
                </a:lnTo>
                <a:cubicBezTo>
                  <a:pt x="911061" y="714839"/>
                  <a:pt x="911061" y="734741"/>
                  <a:pt x="901064" y="748424"/>
                </a:cubicBezTo>
                <a:lnTo>
                  <a:pt x="817336" y="861617"/>
                </a:lnTo>
                <a:cubicBezTo>
                  <a:pt x="813587" y="865349"/>
                  <a:pt x="808589" y="869080"/>
                  <a:pt x="802340" y="869080"/>
                </a:cubicBezTo>
                <a:cubicBezTo>
                  <a:pt x="797342" y="869080"/>
                  <a:pt x="794843" y="867836"/>
                  <a:pt x="789844" y="865349"/>
                </a:cubicBezTo>
                <a:cubicBezTo>
                  <a:pt x="782346" y="859129"/>
                  <a:pt x="779847" y="846690"/>
                  <a:pt x="786095" y="837983"/>
                </a:cubicBezTo>
                <a:lnTo>
                  <a:pt x="854826" y="744692"/>
                </a:lnTo>
                <a:lnTo>
                  <a:pt x="544909" y="744692"/>
                </a:lnTo>
                <a:lnTo>
                  <a:pt x="544909" y="1308170"/>
                </a:lnTo>
                <a:cubicBezTo>
                  <a:pt x="544909" y="1319365"/>
                  <a:pt x="536162" y="1328072"/>
                  <a:pt x="526165" y="1328072"/>
                </a:cubicBezTo>
                <a:cubicBezTo>
                  <a:pt x="514918" y="1328072"/>
                  <a:pt x="506170" y="1319365"/>
                  <a:pt x="506170" y="1308170"/>
                </a:cubicBezTo>
                <a:lnTo>
                  <a:pt x="506170" y="744692"/>
                </a:lnTo>
                <a:lnTo>
                  <a:pt x="432440" y="744692"/>
                </a:lnTo>
                <a:cubicBezTo>
                  <a:pt x="422442" y="744692"/>
                  <a:pt x="412445" y="734741"/>
                  <a:pt x="412445" y="724790"/>
                </a:cubicBezTo>
                <a:cubicBezTo>
                  <a:pt x="412445" y="713595"/>
                  <a:pt x="422442" y="704888"/>
                  <a:pt x="432440" y="704888"/>
                </a:cubicBezTo>
                <a:lnTo>
                  <a:pt x="524915" y="704888"/>
                </a:lnTo>
                <a:cubicBezTo>
                  <a:pt x="524915" y="704888"/>
                  <a:pt x="524915" y="704888"/>
                  <a:pt x="526165" y="704888"/>
                </a:cubicBezTo>
                <a:lnTo>
                  <a:pt x="854826" y="704888"/>
                </a:lnTo>
                <a:lnTo>
                  <a:pt x="786095" y="611597"/>
                </a:lnTo>
                <a:cubicBezTo>
                  <a:pt x="779847" y="601646"/>
                  <a:pt x="782346" y="590451"/>
                  <a:pt x="789844" y="584232"/>
                </a:cubicBezTo>
                <a:cubicBezTo>
                  <a:pt x="794217" y="580500"/>
                  <a:pt x="799528" y="579256"/>
                  <a:pt x="804527" y="580034"/>
                </a:cubicBezTo>
                <a:close/>
                <a:moveTo>
                  <a:pt x="963737" y="499866"/>
                </a:moveTo>
                <a:cubicBezTo>
                  <a:pt x="974897" y="499866"/>
                  <a:pt x="983576" y="508611"/>
                  <a:pt x="983576" y="518605"/>
                </a:cubicBezTo>
                <a:lnTo>
                  <a:pt x="983576" y="1080769"/>
                </a:lnTo>
                <a:lnTo>
                  <a:pt x="1051773" y="1080769"/>
                </a:lnTo>
                <a:cubicBezTo>
                  <a:pt x="1061693" y="1080769"/>
                  <a:pt x="1070372" y="1090763"/>
                  <a:pt x="1070372" y="1100757"/>
                </a:cubicBezTo>
                <a:cubicBezTo>
                  <a:pt x="1070372" y="1112001"/>
                  <a:pt x="1061693" y="1120746"/>
                  <a:pt x="1051773" y="1120746"/>
                </a:cubicBezTo>
                <a:lnTo>
                  <a:pt x="964977" y="1120746"/>
                </a:lnTo>
                <a:cubicBezTo>
                  <a:pt x="964977" y="1120746"/>
                  <a:pt x="964977" y="1120746"/>
                  <a:pt x="963737" y="1120746"/>
                </a:cubicBezTo>
                <a:lnTo>
                  <a:pt x="616554" y="1120746"/>
                </a:lnTo>
                <a:lnTo>
                  <a:pt x="684751" y="1214440"/>
                </a:lnTo>
                <a:cubicBezTo>
                  <a:pt x="690951" y="1224434"/>
                  <a:pt x="689711" y="1235677"/>
                  <a:pt x="681031" y="1241923"/>
                </a:cubicBezTo>
                <a:cubicBezTo>
                  <a:pt x="677311" y="1245671"/>
                  <a:pt x="673591" y="1245671"/>
                  <a:pt x="668632" y="1245671"/>
                </a:cubicBezTo>
                <a:cubicBezTo>
                  <a:pt x="663672" y="1245671"/>
                  <a:pt x="657472" y="1244422"/>
                  <a:pt x="653752" y="1238175"/>
                </a:cubicBezTo>
                <a:lnTo>
                  <a:pt x="571916" y="1126992"/>
                </a:lnTo>
                <a:cubicBezTo>
                  <a:pt x="560757" y="1110752"/>
                  <a:pt x="560757" y="1090763"/>
                  <a:pt x="571916" y="1077022"/>
                </a:cubicBezTo>
                <a:lnTo>
                  <a:pt x="653752" y="963340"/>
                </a:lnTo>
                <a:cubicBezTo>
                  <a:pt x="659952" y="954595"/>
                  <a:pt x="672352" y="953346"/>
                  <a:pt x="681031" y="959592"/>
                </a:cubicBezTo>
                <a:cubicBezTo>
                  <a:pt x="689711" y="965838"/>
                  <a:pt x="690951" y="978331"/>
                  <a:pt x="684751" y="987075"/>
                </a:cubicBezTo>
                <a:lnTo>
                  <a:pt x="616554" y="1080769"/>
                </a:lnTo>
                <a:lnTo>
                  <a:pt x="945138" y="1080769"/>
                </a:lnTo>
                <a:lnTo>
                  <a:pt x="945138" y="518605"/>
                </a:lnTo>
                <a:cubicBezTo>
                  <a:pt x="945138" y="508611"/>
                  <a:pt x="953818" y="499866"/>
                  <a:pt x="963737" y="499866"/>
                </a:cubicBezTo>
                <a:close/>
                <a:moveTo>
                  <a:pt x="964920" y="390007"/>
                </a:moveTo>
                <a:lnTo>
                  <a:pt x="1263317" y="390007"/>
                </a:lnTo>
                <a:lnTo>
                  <a:pt x="1264561" y="390007"/>
                </a:lnTo>
                <a:lnTo>
                  <a:pt x="1315537" y="390007"/>
                </a:lnTo>
                <a:cubicBezTo>
                  <a:pt x="1395109" y="390007"/>
                  <a:pt x="1419977" y="416133"/>
                  <a:pt x="1453547" y="535570"/>
                </a:cubicBezTo>
                <a:lnTo>
                  <a:pt x="1485873" y="684864"/>
                </a:lnTo>
                <a:cubicBezTo>
                  <a:pt x="1493333" y="714723"/>
                  <a:pt x="1483387" y="747071"/>
                  <a:pt x="1461007" y="768221"/>
                </a:cubicBezTo>
                <a:lnTo>
                  <a:pt x="1335431" y="883924"/>
                </a:lnTo>
                <a:lnTo>
                  <a:pt x="1335431" y="1308170"/>
                </a:lnTo>
                <a:cubicBezTo>
                  <a:pt x="1335431" y="1319367"/>
                  <a:pt x="1327971" y="1328076"/>
                  <a:pt x="1315537" y="1328076"/>
                </a:cubicBezTo>
                <a:cubicBezTo>
                  <a:pt x="1305591" y="1328076"/>
                  <a:pt x="1296887" y="1319367"/>
                  <a:pt x="1296887" y="1308170"/>
                </a:cubicBezTo>
                <a:lnTo>
                  <a:pt x="1296887" y="519396"/>
                </a:lnTo>
                <a:cubicBezTo>
                  <a:pt x="1296887" y="509443"/>
                  <a:pt x="1305591" y="500734"/>
                  <a:pt x="1315537" y="500734"/>
                </a:cubicBezTo>
                <a:cubicBezTo>
                  <a:pt x="1327971" y="500734"/>
                  <a:pt x="1335431" y="509443"/>
                  <a:pt x="1335431" y="519396"/>
                </a:cubicBezTo>
                <a:lnTo>
                  <a:pt x="1335431" y="635100"/>
                </a:lnTo>
                <a:lnTo>
                  <a:pt x="1352837" y="618926"/>
                </a:lnTo>
                <a:cubicBezTo>
                  <a:pt x="1360297" y="611461"/>
                  <a:pt x="1372731" y="611461"/>
                  <a:pt x="1380191" y="618926"/>
                </a:cubicBezTo>
                <a:cubicBezTo>
                  <a:pt x="1387651" y="626391"/>
                  <a:pt x="1387651" y="638832"/>
                  <a:pt x="1380191" y="646297"/>
                </a:cubicBezTo>
                <a:lnTo>
                  <a:pt x="1335431" y="691085"/>
                </a:lnTo>
                <a:lnTo>
                  <a:pt x="1335431" y="830427"/>
                </a:lnTo>
                <a:lnTo>
                  <a:pt x="1433653" y="739606"/>
                </a:lnTo>
                <a:cubicBezTo>
                  <a:pt x="1447329" y="728409"/>
                  <a:pt x="1452303" y="709747"/>
                  <a:pt x="1448573" y="693573"/>
                </a:cubicBezTo>
                <a:lnTo>
                  <a:pt x="1416247" y="545523"/>
                </a:lnTo>
                <a:cubicBezTo>
                  <a:pt x="1383921" y="433551"/>
                  <a:pt x="1369001" y="428575"/>
                  <a:pt x="1315537" y="428575"/>
                </a:cubicBezTo>
                <a:lnTo>
                  <a:pt x="1264561" y="428575"/>
                </a:lnTo>
                <a:lnTo>
                  <a:pt x="1263317" y="428575"/>
                </a:lnTo>
                <a:lnTo>
                  <a:pt x="964920" y="428575"/>
                </a:lnTo>
                <a:cubicBezTo>
                  <a:pt x="910213" y="428575"/>
                  <a:pt x="897780" y="433551"/>
                  <a:pt x="864210" y="546767"/>
                </a:cubicBezTo>
                <a:cubicBezTo>
                  <a:pt x="861724" y="555476"/>
                  <a:pt x="854264" y="560452"/>
                  <a:pt x="845561" y="560452"/>
                </a:cubicBezTo>
                <a:cubicBezTo>
                  <a:pt x="844317" y="560452"/>
                  <a:pt x="843074" y="560452"/>
                  <a:pt x="840587" y="560452"/>
                </a:cubicBezTo>
                <a:cubicBezTo>
                  <a:pt x="830641" y="556720"/>
                  <a:pt x="824424" y="546767"/>
                  <a:pt x="826911" y="535570"/>
                </a:cubicBezTo>
                <a:cubicBezTo>
                  <a:pt x="861724" y="416133"/>
                  <a:pt x="885347" y="390007"/>
                  <a:pt x="964920" y="390007"/>
                </a:cubicBezTo>
                <a:close/>
                <a:moveTo>
                  <a:pt x="172770" y="390007"/>
                </a:moveTo>
                <a:lnTo>
                  <a:pt x="472412" y="390007"/>
                </a:lnTo>
                <a:lnTo>
                  <a:pt x="523388" y="390007"/>
                </a:lnTo>
                <a:cubicBezTo>
                  <a:pt x="602961" y="390007"/>
                  <a:pt x="627827" y="416133"/>
                  <a:pt x="661397" y="535570"/>
                </a:cubicBezTo>
                <a:cubicBezTo>
                  <a:pt x="663884" y="546767"/>
                  <a:pt x="657667" y="556720"/>
                  <a:pt x="647720" y="560452"/>
                </a:cubicBezTo>
                <a:cubicBezTo>
                  <a:pt x="646477" y="560452"/>
                  <a:pt x="643991" y="560452"/>
                  <a:pt x="642747" y="560452"/>
                </a:cubicBezTo>
                <a:cubicBezTo>
                  <a:pt x="634044" y="560452"/>
                  <a:pt x="626584" y="555476"/>
                  <a:pt x="624097" y="546767"/>
                </a:cubicBezTo>
                <a:cubicBezTo>
                  <a:pt x="591771" y="433551"/>
                  <a:pt x="578094" y="428575"/>
                  <a:pt x="523388" y="428575"/>
                </a:cubicBezTo>
                <a:lnTo>
                  <a:pt x="472412" y="428575"/>
                </a:lnTo>
                <a:lnTo>
                  <a:pt x="172770" y="428575"/>
                </a:lnTo>
                <a:cubicBezTo>
                  <a:pt x="119307" y="428575"/>
                  <a:pt x="104388" y="433551"/>
                  <a:pt x="73304" y="546767"/>
                </a:cubicBezTo>
                <a:lnTo>
                  <a:pt x="39735" y="693573"/>
                </a:lnTo>
                <a:cubicBezTo>
                  <a:pt x="36005" y="709747"/>
                  <a:pt x="42221" y="728409"/>
                  <a:pt x="54655" y="739606"/>
                </a:cubicBezTo>
                <a:lnTo>
                  <a:pt x="152877" y="830427"/>
                </a:lnTo>
                <a:lnTo>
                  <a:pt x="152877" y="692329"/>
                </a:lnTo>
                <a:lnTo>
                  <a:pt x="106874" y="646297"/>
                </a:lnTo>
                <a:cubicBezTo>
                  <a:pt x="99414" y="638832"/>
                  <a:pt x="99414" y="626391"/>
                  <a:pt x="106874" y="618926"/>
                </a:cubicBezTo>
                <a:cubicBezTo>
                  <a:pt x="114334" y="611461"/>
                  <a:pt x="126767" y="611461"/>
                  <a:pt x="134227" y="618926"/>
                </a:cubicBezTo>
                <a:lnTo>
                  <a:pt x="152877" y="636344"/>
                </a:lnTo>
                <a:lnTo>
                  <a:pt x="152877" y="519396"/>
                </a:lnTo>
                <a:cubicBezTo>
                  <a:pt x="152877" y="509443"/>
                  <a:pt x="160337" y="500734"/>
                  <a:pt x="171527" y="500734"/>
                </a:cubicBezTo>
                <a:cubicBezTo>
                  <a:pt x="182717" y="500734"/>
                  <a:pt x="191420" y="509443"/>
                  <a:pt x="191420" y="519396"/>
                </a:cubicBezTo>
                <a:lnTo>
                  <a:pt x="191420" y="1308170"/>
                </a:lnTo>
                <a:cubicBezTo>
                  <a:pt x="191420" y="1319367"/>
                  <a:pt x="182717" y="1328076"/>
                  <a:pt x="171527" y="1328076"/>
                </a:cubicBezTo>
                <a:cubicBezTo>
                  <a:pt x="160337" y="1328076"/>
                  <a:pt x="152877" y="1319367"/>
                  <a:pt x="152877" y="1308170"/>
                </a:cubicBezTo>
                <a:lnTo>
                  <a:pt x="152877" y="883924"/>
                </a:lnTo>
                <a:lnTo>
                  <a:pt x="28545" y="768221"/>
                </a:lnTo>
                <a:cubicBezTo>
                  <a:pt x="4922" y="747071"/>
                  <a:pt x="-5025" y="714723"/>
                  <a:pt x="2435" y="684864"/>
                </a:cubicBezTo>
                <a:lnTo>
                  <a:pt x="34761" y="536814"/>
                </a:lnTo>
                <a:cubicBezTo>
                  <a:pt x="69574" y="416133"/>
                  <a:pt x="93198" y="390007"/>
                  <a:pt x="172770" y="390007"/>
                </a:cubicBezTo>
                <a:close/>
                <a:moveTo>
                  <a:pt x="1139021" y="38941"/>
                </a:moveTo>
                <a:cubicBezTo>
                  <a:pt x="1072444" y="38941"/>
                  <a:pt x="1018428" y="94211"/>
                  <a:pt x="1018428" y="160788"/>
                </a:cubicBezTo>
                <a:cubicBezTo>
                  <a:pt x="1018428" y="227364"/>
                  <a:pt x="1072444" y="282635"/>
                  <a:pt x="1139021" y="282635"/>
                </a:cubicBezTo>
                <a:cubicBezTo>
                  <a:pt x="1206855" y="282635"/>
                  <a:pt x="1260869" y="227364"/>
                  <a:pt x="1260869" y="160788"/>
                </a:cubicBezTo>
                <a:cubicBezTo>
                  <a:pt x="1260869" y="94211"/>
                  <a:pt x="1206855" y="38941"/>
                  <a:pt x="1139021" y="38941"/>
                </a:cubicBezTo>
                <a:close/>
                <a:moveTo>
                  <a:pt x="348021" y="38941"/>
                </a:moveTo>
                <a:cubicBezTo>
                  <a:pt x="281444" y="38941"/>
                  <a:pt x="226172" y="94211"/>
                  <a:pt x="226172" y="160788"/>
                </a:cubicBezTo>
                <a:cubicBezTo>
                  <a:pt x="226172" y="227364"/>
                  <a:pt x="281444" y="282635"/>
                  <a:pt x="348021" y="282635"/>
                </a:cubicBezTo>
                <a:cubicBezTo>
                  <a:pt x="415854" y="282635"/>
                  <a:pt x="469869" y="227364"/>
                  <a:pt x="469869" y="160788"/>
                </a:cubicBezTo>
                <a:cubicBezTo>
                  <a:pt x="469869" y="94211"/>
                  <a:pt x="415854" y="38941"/>
                  <a:pt x="348021" y="38941"/>
                </a:cubicBezTo>
                <a:close/>
                <a:moveTo>
                  <a:pt x="1139021" y="0"/>
                </a:moveTo>
                <a:cubicBezTo>
                  <a:pt x="1228209" y="0"/>
                  <a:pt x="1301067" y="71601"/>
                  <a:pt x="1301067" y="160788"/>
                </a:cubicBezTo>
                <a:cubicBezTo>
                  <a:pt x="1301067" y="249975"/>
                  <a:pt x="1228209" y="322832"/>
                  <a:pt x="1139021" y="322832"/>
                </a:cubicBezTo>
                <a:cubicBezTo>
                  <a:pt x="1049833" y="322832"/>
                  <a:pt x="978231" y="249975"/>
                  <a:pt x="978231" y="160788"/>
                </a:cubicBezTo>
                <a:cubicBezTo>
                  <a:pt x="978231" y="71601"/>
                  <a:pt x="1049833" y="0"/>
                  <a:pt x="1139021" y="0"/>
                </a:cubicBezTo>
                <a:close/>
                <a:moveTo>
                  <a:pt x="348021" y="0"/>
                </a:moveTo>
                <a:cubicBezTo>
                  <a:pt x="437209" y="0"/>
                  <a:pt x="510067" y="71601"/>
                  <a:pt x="510067" y="160788"/>
                </a:cubicBezTo>
                <a:cubicBezTo>
                  <a:pt x="510067" y="249975"/>
                  <a:pt x="437209" y="322832"/>
                  <a:pt x="348021" y="322832"/>
                </a:cubicBezTo>
                <a:cubicBezTo>
                  <a:pt x="260089" y="322832"/>
                  <a:pt x="187231" y="249975"/>
                  <a:pt x="187231" y="160788"/>
                </a:cubicBezTo>
                <a:cubicBezTo>
                  <a:pt x="187231" y="71601"/>
                  <a:pt x="260089" y="0"/>
                  <a:pt x="348021" y="0"/>
                </a:cubicBezTo>
                <a:close/>
              </a:path>
            </a:pathLst>
          </a:custGeom>
          <a:solidFill>
            <a:schemeClr val="bg1"/>
          </a:solidFill>
          <a:ln>
            <a:noFill/>
          </a:ln>
          <a:effectLst/>
        </p:spPr>
        <p:txBody>
          <a:bodyPr wrap="square" anchor="ctr">
            <a:noAutofit/>
          </a:bodyPr>
          <a:lstStyle/>
          <a:p>
            <a:endParaRPr lang="en-US" dirty="0">
              <a:latin typeface="Poppins" pitchFamily="2" charset="77"/>
            </a:endParaRPr>
          </a:p>
        </p:txBody>
      </p:sp>
      <p:sp>
        <p:nvSpPr>
          <p:cNvPr id="35" name="Freeform 34">
            <a:extLst>
              <a:ext uri="{FF2B5EF4-FFF2-40B4-BE49-F238E27FC236}">
                <a16:creationId xmlns:a16="http://schemas.microsoft.com/office/drawing/2014/main" id="{F2D8AFE2-BC36-5441-8771-4E3238D97C3D}"/>
              </a:ext>
            </a:extLst>
          </p:cNvPr>
          <p:cNvSpPr>
            <a:spLocks noChangeArrowheads="1"/>
          </p:cNvSpPr>
          <p:nvPr/>
        </p:nvSpPr>
        <p:spPr bwMode="auto">
          <a:xfrm>
            <a:off x="9931116" y="3184562"/>
            <a:ext cx="788087" cy="707967"/>
          </a:xfrm>
          <a:custGeom>
            <a:avLst/>
            <a:gdLst>
              <a:gd name="connsiteX0" fmla="*/ 956596 w 1576173"/>
              <a:gd name="connsiteY0" fmla="*/ 1312836 h 1415933"/>
              <a:gd name="connsiteX1" fmla="*/ 974618 w 1576173"/>
              <a:gd name="connsiteY1" fmla="*/ 1333201 h 1415933"/>
              <a:gd name="connsiteX2" fmla="*/ 974618 w 1576173"/>
              <a:gd name="connsiteY2" fmla="*/ 1395569 h 1415933"/>
              <a:gd name="connsiteX3" fmla="*/ 956596 w 1576173"/>
              <a:gd name="connsiteY3" fmla="*/ 1415933 h 1415933"/>
              <a:gd name="connsiteX4" fmla="*/ 937372 w 1576173"/>
              <a:gd name="connsiteY4" fmla="*/ 1395569 h 1415933"/>
              <a:gd name="connsiteX5" fmla="*/ 937372 w 1576173"/>
              <a:gd name="connsiteY5" fmla="*/ 1333201 h 1415933"/>
              <a:gd name="connsiteX6" fmla="*/ 956596 w 1576173"/>
              <a:gd name="connsiteY6" fmla="*/ 1312836 h 1415933"/>
              <a:gd name="connsiteX7" fmla="*/ 615446 w 1576173"/>
              <a:gd name="connsiteY7" fmla="*/ 1312836 h 1415933"/>
              <a:gd name="connsiteX8" fmla="*/ 634088 w 1576173"/>
              <a:gd name="connsiteY8" fmla="*/ 1333201 h 1415933"/>
              <a:gd name="connsiteX9" fmla="*/ 634088 w 1576173"/>
              <a:gd name="connsiteY9" fmla="*/ 1395569 h 1415933"/>
              <a:gd name="connsiteX10" fmla="*/ 615446 w 1576173"/>
              <a:gd name="connsiteY10" fmla="*/ 1415933 h 1415933"/>
              <a:gd name="connsiteX11" fmla="*/ 596804 w 1576173"/>
              <a:gd name="connsiteY11" fmla="*/ 1395569 h 1415933"/>
              <a:gd name="connsiteX12" fmla="*/ 596804 w 1576173"/>
              <a:gd name="connsiteY12" fmla="*/ 1333201 h 1415933"/>
              <a:gd name="connsiteX13" fmla="*/ 615446 w 1576173"/>
              <a:gd name="connsiteY13" fmla="*/ 1312836 h 1415933"/>
              <a:gd name="connsiteX14" fmla="*/ 134974 w 1576173"/>
              <a:gd name="connsiteY14" fmla="*/ 999732 h 1415933"/>
              <a:gd name="connsiteX15" fmla="*/ 473530 w 1576173"/>
              <a:gd name="connsiteY15" fmla="*/ 999732 h 1415933"/>
              <a:gd name="connsiteX16" fmla="*/ 606710 w 1576173"/>
              <a:gd name="connsiteY16" fmla="*/ 1142617 h 1415933"/>
              <a:gd name="connsiteX17" fmla="*/ 607956 w 1576173"/>
              <a:gd name="connsiteY17" fmla="*/ 1145102 h 1415933"/>
              <a:gd name="connsiteX18" fmla="*/ 617914 w 1576173"/>
              <a:gd name="connsiteY18" fmla="*/ 1145102 h 1415933"/>
              <a:gd name="connsiteX19" fmla="*/ 955224 w 1576173"/>
              <a:gd name="connsiteY19" fmla="*/ 1145102 h 1415933"/>
              <a:gd name="connsiteX20" fmla="*/ 968914 w 1576173"/>
              <a:gd name="connsiteY20" fmla="*/ 1145102 h 1415933"/>
              <a:gd name="connsiteX21" fmla="*/ 968914 w 1576173"/>
              <a:gd name="connsiteY21" fmla="*/ 1142617 h 1415933"/>
              <a:gd name="connsiteX22" fmla="*/ 1103340 w 1576173"/>
              <a:gd name="connsiteY22" fmla="*/ 999732 h 1415933"/>
              <a:gd name="connsiteX23" fmla="*/ 1441896 w 1576173"/>
              <a:gd name="connsiteY23" fmla="*/ 999732 h 1415933"/>
              <a:gd name="connsiteX24" fmla="*/ 1575078 w 1576173"/>
              <a:gd name="connsiteY24" fmla="*/ 1142617 h 1415933"/>
              <a:gd name="connsiteX25" fmla="*/ 1562630 w 1576173"/>
              <a:gd name="connsiteY25" fmla="*/ 1166224 h 1415933"/>
              <a:gd name="connsiteX26" fmla="*/ 1537736 w 1576173"/>
              <a:gd name="connsiteY26" fmla="*/ 1152557 h 1415933"/>
              <a:gd name="connsiteX27" fmla="*/ 1441896 w 1576173"/>
              <a:gd name="connsiteY27" fmla="*/ 1038249 h 1415933"/>
              <a:gd name="connsiteX28" fmla="*/ 1103340 w 1576173"/>
              <a:gd name="connsiteY28" fmla="*/ 1038249 h 1415933"/>
              <a:gd name="connsiteX29" fmla="*/ 1007500 w 1576173"/>
              <a:gd name="connsiteY29" fmla="*/ 1152557 h 1415933"/>
              <a:gd name="connsiteX30" fmla="*/ 1089650 w 1576173"/>
              <a:gd name="connsiteY30" fmla="*/ 1287987 h 1415933"/>
              <a:gd name="connsiteX31" fmla="*/ 1112054 w 1576173"/>
              <a:gd name="connsiteY31" fmla="*/ 1391112 h 1415933"/>
              <a:gd name="connsiteX32" fmla="*/ 1098362 w 1576173"/>
              <a:gd name="connsiteY32" fmla="*/ 1414719 h 1415933"/>
              <a:gd name="connsiteX33" fmla="*/ 1074714 w 1576173"/>
              <a:gd name="connsiteY33" fmla="*/ 1399810 h 1415933"/>
              <a:gd name="connsiteX34" fmla="*/ 1052308 w 1576173"/>
              <a:gd name="connsiteY34" fmla="*/ 1297927 h 1415933"/>
              <a:gd name="connsiteX35" fmla="*/ 955224 w 1576173"/>
              <a:gd name="connsiteY35" fmla="*/ 1183619 h 1415933"/>
              <a:gd name="connsiteX36" fmla="*/ 617914 w 1576173"/>
              <a:gd name="connsiteY36" fmla="*/ 1183619 h 1415933"/>
              <a:gd name="connsiteX37" fmla="*/ 522072 w 1576173"/>
              <a:gd name="connsiteY37" fmla="*/ 1297927 h 1415933"/>
              <a:gd name="connsiteX38" fmla="*/ 494690 w 1576173"/>
              <a:gd name="connsiteY38" fmla="*/ 1399810 h 1415933"/>
              <a:gd name="connsiteX39" fmla="*/ 477264 w 1576173"/>
              <a:gd name="connsiteY39" fmla="*/ 1414719 h 1415933"/>
              <a:gd name="connsiteX40" fmla="*/ 471040 w 1576173"/>
              <a:gd name="connsiteY40" fmla="*/ 1413477 h 1415933"/>
              <a:gd name="connsiteX41" fmla="*/ 457348 w 1576173"/>
              <a:gd name="connsiteY41" fmla="*/ 1389870 h 1415933"/>
              <a:gd name="connsiteX42" fmla="*/ 483486 w 1576173"/>
              <a:gd name="connsiteY42" fmla="*/ 1287987 h 1415933"/>
              <a:gd name="connsiteX43" fmla="*/ 569370 w 1576173"/>
              <a:gd name="connsiteY43" fmla="*/ 1151314 h 1415933"/>
              <a:gd name="connsiteX44" fmla="*/ 473530 w 1576173"/>
              <a:gd name="connsiteY44" fmla="*/ 1038249 h 1415933"/>
              <a:gd name="connsiteX45" fmla="*/ 134974 w 1576173"/>
              <a:gd name="connsiteY45" fmla="*/ 1038249 h 1415933"/>
              <a:gd name="connsiteX46" fmla="*/ 39134 w 1576173"/>
              <a:gd name="connsiteY46" fmla="*/ 1152557 h 1415933"/>
              <a:gd name="connsiteX47" fmla="*/ 14240 w 1576173"/>
              <a:gd name="connsiteY47" fmla="*/ 1166224 h 1415933"/>
              <a:gd name="connsiteX48" fmla="*/ 548 w 1576173"/>
              <a:gd name="connsiteY48" fmla="*/ 1142617 h 1415933"/>
              <a:gd name="connsiteX49" fmla="*/ 134974 w 1576173"/>
              <a:gd name="connsiteY49" fmla="*/ 999732 h 1415933"/>
              <a:gd name="connsiteX50" fmla="*/ 782948 w 1576173"/>
              <a:gd name="connsiteY50" fmla="*/ 851266 h 1415933"/>
              <a:gd name="connsiteX51" fmla="*/ 668056 w 1576173"/>
              <a:gd name="connsiteY51" fmla="*/ 966157 h 1415933"/>
              <a:gd name="connsiteX52" fmla="*/ 782948 w 1576173"/>
              <a:gd name="connsiteY52" fmla="*/ 1081048 h 1415933"/>
              <a:gd name="connsiteX53" fmla="*/ 897838 w 1576173"/>
              <a:gd name="connsiteY53" fmla="*/ 966157 h 1415933"/>
              <a:gd name="connsiteX54" fmla="*/ 782948 w 1576173"/>
              <a:gd name="connsiteY54" fmla="*/ 851266 h 1415933"/>
              <a:gd name="connsiteX55" fmla="*/ 782948 w 1576173"/>
              <a:gd name="connsiteY55" fmla="*/ 812969 h 1415933"/>
              <a:gd name="connsiteX56" fmla="*/ 936136 w 1576173"/>
              <a:gd name="connsiteY56" fmla="*/ 966157 h 1415933"/>
              <a:gd name="connsiteX57" fmla="*/ 782948 w 1576173"/>
              <a:gd name="connsiteY57" fmla="*/ 1119345 h 1415933"/>
              <a:gd name="connsiteX58" fmla="*/ 629760 w 1576173"/>
              <a:gd name="connsiteY58" fmla="*/ 966157 h 1415933"/>
              <a:gd name="connsiteX59" fmla="*/ 782948 w 1576173"/>
              <a:gd name="connsiteY59" fmla="*/ 812969 h 1415933"/>
              <a:gd name="connsiteX60" fmla="*/ 1275192 w 1576173"/>
              <a:gd name="connsiteY60" fmla="*/ 708447 h 1415933"/>
              <a:gd name="connsiteX61" fmla="*/ 1158718 w 1576173"/>
              <a:gd name="connsiteY61" fmla="*/ 823338 h 1415933"/>
              <a:gd name="connsiteX62" fmla="*/ 1275192 w 1576173"/>
              <a:gd name="connsiteY62" fmla="*/ 938229 h 1415933"/>
              <a:gd name="connsiteX63" fmla="*/ 1391668 w 1576173"/>
              <a:gd name="connsiteY63" fmla="*/ 823338 h 1415933"/>
              <a:gd name="connsiteX64" fmla="*/ 1275192 w 1576173"/>
              <a:gd name="connsiteY64" fmla="*/ 708447 h 1415933"/>
              <a:gd name="connsiteX65" fmla="*/ 302926 w 1576173"/>
              <a:gd name="connsiteY65" fmla="*/ 708447 h 1415933"/>
              <a:gd name="connsiteX66" fmla="*/ 186452 w 1576173"/>
              <a:gd name="connsiteY66" fmla="*/ 823338 h 1415933"/>
              <a:gd name="connsiteX67" fmla="*/ 302926 w 1576173"/>
              <a:gd name="connsiteY67" fmla="*/ 938229 h 1415933"/>
              <a:gd name="connsiteX68" fmla="*/ 419400 w 1576173"/>
              <a:gd name="connsiteY68" fmla="*/ 823338 h 1415933"/>
              <a:gd name="connsiteX69" fmla="*/ 302926 w 1576173"/>
              <a:gd name="connsiteY69" fmla="*/ 708447 h 1415933"/>
              <a:gd name="connsiteX70" fmla="*/ 1275192 w 1576173"/>
              <a:gd name="connsiteY70" fmla="*/ 670150 h 1415933"/>
              <a:gd name="connsiteX71" fmla="*/ 1430492 w 1576173"/>
              <a:gd name="connsiteY71" fmla="*/ 823338 h 1415933"/>
              <a:gd name="connsiteX72" fmla="*/ 1275192 w 1576173"/>
              <a:gd name="connsiteY72" fmla="*/ 976526 h 1415933"/>
              <a:gd name="connsiteX73" fmla="*/ 1118640 w 1576173"/>
              <a:gd name="connsiteY73" fmla="*/ 823338 h 1415933"/>
              <a:gd name="connsiteX74" fmla="*/ 1275192 w 1576173"/>
              <a:gd name="connsiteY74" fmla="*/ 670150 h 1415933"/>
              <a:gd name="connsiteX75" fmla="*/ 302926 w 1576173"/>
              <a:gd name="connsiteY75" fmla="*/ 670150 h 1415933"/>
              <a:gd name="connsiteX76" fmla="*/ 458224 w 1576173"/>
              <a:gd name="connsiteY76" fmla="*/ 823338 h 1415933"/>
              <a:gd name="connsiteX77" fmla="*/ 302926 w 1576173"/>
              <a:gd name="connsiteY77" fmla="*/ 976526 h 1415933"/>
              <a:gd name="connsiteX78" fmla="*/ 146376 w 1576173"/>
              <a:gd name="connsiteY78" fmla="*/ 823338 h 1415933"/>
              <a:gd name="connsiteX79" fmla="*/ 302926 w 1576173"/>
              <a:gd name="connsiteY79" fmla="*/ 670150 h 1415933"/>
              <a:gd name="connsiteX80" fmla="*/ 854562 w 1576173"/>
              <a:gd name="connsiteY80" fmla="*/ 39877 h 1415933"/>
              <a:gd name="connsiteX81" fmla="*/ 811068 w 1576173"/>
              <a:gd name="connsiteY81" fmla="*/ 83492 h 1415933"/>
              <a:gd name="connsiteX82" fmla="*/ 811068 w 1576173"/>
              <a:gd name="connsiteY82" fmla="*/ 206861 h 1415933"/>
              <a:gd name="connsiteX83" fmla="*/ 791184 w 1576173"/>
              <a:gd name="connsiteY83" fmla="*/ 206861 h 1415933"/>
              <a:gd name="connsiteX84" fmla="*/ 706682 w 1576173"/>
              <a:gd name="connsiteY84" fmla="*/ 291599 h 1415933"/>
              <a:gd name="connsiteX85" fmla="*/ 791184 w 1576173"/>
              <a:gd name="connsiteY85" fmla="*/ 376338 h 1415933"/>
              <a:gd name="connsiteX86" fmla="*/ 811068 w 1576173"/>
              <a:gd name="connsiteY86" fmla="*/ 376338 h 1415933"/>
              <a:gd name="connsiteX87" fmla="*/ 811068 w 1576173"/>
              <a:gd name="connsiteY87" fmla="*/ 498460 h 1415933"/>
              <a:gd name="connsiteX88" fmla="*/ 854562 w 1576173"/>
              <a:gd name="connsiteY88" fmla="*/ 542076 h 1415933"/>
              <a:gd name="connsiteX89" fmla="*/ 940308 w 1576173"/>
              <a:gd name="connsiteY89" fmla="*/ 542076 h 1415933"/>
              <a:gd name="connsiteX90" fmla="*/ 1062090 w 1576173"/>
              <a:gd name="connsiteY90" fmla="*/ 438645 h 1415933"/>
              <a:gd name="connsiteX91" fmla="*/ 1183874 w 1576173"/>
              <a:gd name="connsiteY91" fmla="*/ 542076 h 1415933"/>
              <a:gd name="connsiteX92" fmla="*/ 1275834 w 1576173"/>
              <a:gd name="connsiteY92" fmla="*/ 542076 h 1415933"/>
              <a:gd name="connsiteX93" fmla="*/ 1320570 w 1576173"/>
              <a:gd name="connsiteY93" fmla="*/ 498460 h 1415933"/>
              <a:gd name="connsiteX94" fmla="*/ 1320570 w 1576173"/>
              <a:gd name="connsiteY94" fmla="*/ 153277 h 1415933"/>
              <a:gd name="connsiteX95" fmla="*/ 1206242 w 1576173"/>
              <a:gd name="connsiteY95" fmla="*/ 39877 h 1415933"/>
              <a:gd name="connsiteX96" fmla="*/ 376126 w 1576173"/>
              <a:gd name="connsiteY96" fmla="*/ 39877 h 1415933"/>
              <a:gd name="connsiteX97" fmla="*/ 261800 w 1576173"/>
              <a:gd name="connsiteY97" fmla="*/ 153277 h 1415933"/>
              <a:gd name="connsiteX98" fmla="*/ 261800 w 1576173"/>
              <a:gd name="connsiteY98" fmla="*/ 498460 h 1415933"/>
              <a:gd name="connsiteX99" fmla="*/ 306536 w 1576173"/>
              <a:gd name="connsiteY99" fmla="*/ 542076 h 1415933"/>
              <a:gd name="connsiteX100" fmla="*/ 399738 w 1576173"/>
              <a:gd name="connsiteY100" fmla="*/ 542076 h 1415933"/>
              <a:gd name="connsiteX101" fmla="*/ 433290 w 1576173"/>
              <a:gd name="connsiteY101" fmla="*/ 570737 h 1415933"/>
              <a:gd name="connsiteX102" fmla="*/ 516550 w 1576173"/>
              <a:gd name="connsiteY102" fmla="*/ 646752 h 1415933"/>
              <a:gd name="connsiteX103" fmla="*/ 601054 w 1576173"/>
              <a:gd name="connsiteY103" fmla="*/ 570737 h 1415933"/>
              <a:gd name="connsiteX104" fmla="*/ 633364 w 1576173"/>
              <a:gd name="connsiteY104" fmla="*/ 542076 h 1415933"/>
              <a:gd name="connsiteX105" fmla="*/ 726564 w 1576173"/>
              <a:gd name="connsiteY105" fmla="*/ 542076 h 1415933"/>
              <a:gd name="connsiteX106" fmla="*/ 772544 w 1576173"/>
              <a:gd name="connsiteY106" fmla="*/ 498460 h 1415933"/>
              <a:gd name="connsiteX107" fmla="*/ 772544 w 1576173"/>
              <a:gd name="connsiteY107" fmla="*/ 413722 h 1415933"/>
              <a:gd name="connsiteX108" fmla="*/ 668158 w 1576173"/>
              <a:gd name="connsiteY108" fmla="*/ 291599 h 1415933"/>
              <a:gd name="connsiteX109" fmla="*/ 772544 w 1576173"/>
              <a:gd name="connsiteY109" fmla="*/ 169477 h 1415933"/>
              <a:gd name="connsiteX110" fmla="*/ 772544 w 1576173"/>
              <a:gd name="connsiteY110" fmla="*/ 83492 h 1415933"/>
              <a:gd name="connsiteX111" fmla="*/ 726564 w 1576173"/>
              <a:gd name="connsiteY111" fmla="*/ 39877 h 1415933"/>
              <a:gd name="connsiteX112" fmla="*/ 376126 w 1576173"/>
              <a:gd name="connsiteY112" fmla="*/ 0 h 1415933"/>
              <a:gd name="connsiteX113" fmla="*/ 726564 w 1576173"/>
              <a:gd name="connsiteY113" fmla="*/ 0 h 1415933"/>
              <a:gd name="connsiteX114" fmla="*/ 791184 w 1576173"/>
              <a:gd name="connsiteY114" fmla="*/ 29908 h 1415933"/>
              <a:gd name="connsiteX115" fmla="*/ 854562 w 1576173"/>
              <a:gd name="connsiteY115" fmla="*/ 0 h 1415933"/>
              <a:gd name="connsiteX116" fmla="*/ 1206242 w 1576173"/>
              <a:gd name="connsiteY116" fmla="*/ 0 h 1415933"/>
              <a:gd name="connsiteX117" fmla="*/ 1359094 w 1576173"/>
              <a:gd name="connsiteY117" fmla="*/ 153277 h 1415933"/>
              <a:gd name="connsiteX118" fmla="*/ 1359094 w 1576173"/>
              <a:gd name="connsiteY118" fmla="*/ 498460 h 1415933"/>
              <a:gd name="connsiteX119" fmla="*/ 1275834 w 1576173"/>
              <a:gd name="connsiteY119" fmla="*/ 581953 h 1415933"/>
              <a:gd name="connsiteX120" fmla="*/ 1178904 w 1576173"/>
              <a:gd name="connsiteY120" fmla="*/ 581953 h 1415933"/>
              <a:gd name="connsiteX121" fmla="*/ 1145350 w 1576173"/>
              <a:gd name="connsiteY121" fmla="*/ 552045 h 1415933"/>
              <a:gd name="connsiteX122" fmla="*/ 1062090 w 1576173"/>
              <a:gd name="connsiteY122" fmla="*/ 477276 h 1415933"/>
              <a:gd name="connsiteX123" fmla="*/ 977588 w 1576173"/>
              <a:gd name="connsiteY123" fmla="*/ 552045 h 1415933"/>
              <a:gd name="connsiteX124" fmla="*/ 946520 w 1576173"/>
              <a:gd name="connsiteY124" fmla="*/ 581953 h 1415933"/>
              <a:gd name="connsiteX125" fmla="*/ 854562 w 1576173"/>
              <a:gd name="connsiteY125" fmla="*/ 581953 h 1415933"/>
              <a:gd name="connsiteX126" fmla="*/ 791184 w 1576173"/>
              <a:gd name="connsiteY126" fmla="*/ 550799 h 1415933"/>
              <a:gd name="connsiteX127" fmla="*/ 726564 w 1576173"/>
              <a:gd name="connsiteY127" fmla="*/ 581953 h 1415933"/>
              <a:gd name="connsiteX128" fmla="*/ 639576 w 1576173"/>
              <a:gd name="connsiteY128" fmla="*/ 581953 h 1415933"/>
              <a:gd name="connsiteX129" fmla="*/ 516550 w 1576173"/>
              <a:gd name="connsiteY129" fmla="*/ 685383 h 1415933"/>
              <a:gd name="connsiteX130" fmla="*/ 394768 w 1576173"/>
              <a:gd name="connsiteY130" fmla="*/ 581953 h 1415933"/>
              <a:gd name="connsiteX131" fmla="*/ 306536 w 1576173"/>
              <a:gd name="connsiteY131" fmla="*/ 581953 h 1415933"/>
              <a:gd name="connsiteX132" fmla="*/ 223276 w 1576173"/>
              <a:gd name="connsiteY132" fmla="*/ 498460 h 1415933"/>
              <a:gd name="connsiteX133" fmla="*/ 223276 w 1576173"/>
              <a:gd name="connsiteY133" fmla="*/ 153277 h 1415933"/>
              <a:gd name="connsiteX134" fmla="*/ 376126 w 1576173"/>
              <a:gd name="connsiteY134" fmla="*/ 0 h 141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Lst>
            <a:rect l="l" t="t" r="r" b="b"/>
            <a:pathLst>
              <a:path w="1576173" h="1415933">
                <a:moveTo>
                  <a:pt x="956596" y="1312836"/>
                </a:moveTo>
                <a:cubicBezTo>
                  <a:pt x="966208" y="1312836"/>
                  <a:pt x="974618" y="1321746"/>
                  <a:pt x="974618" y="1333201"/>
                </a:cubicBezTo>
                <a:lnTo>
                  <a:pt x="974618" y="1395569"/>
                </a:lnTo>
                <a:cubicBezTo>
                  <a:pt x="974618" y="1407024"/>
                  <a:pt x="966208" y="1415933"/>
                  <a:pt x="956596" y="1415933"/>
                </a:cubicBezTo>
                <a:cubicBezTo>
                  <a:pt x="944580" y="1415933"/>
                  <a:pt x="937372" y="1407024"/>
                  <a:pt x="937372" y="1395569"/>
                </a:cubicBezTo>
                <a:lnTo>
                  <a:pt x="937372" y="1333201"/>
                </a:lnTo>
                <a:cubicBezTo>
                  <a:pt x="937372" y="1321746"/>
                  <a:pt x="944580" y="1312836"/>
                  <a:pt x="956596" y="1312836"/>
                </a:cubicBezTo>
                <a:close/>
                <a:moveTo>
                  <a:pt x="615446" y="1312836"/>
                </a:moveTo>
                <a:cubicBezTo>
                  <a:pt x="625932" y="1312836"/>
                  <a:pt x="634088" y="1321746"/>
                  <a:pt x="634088" y="1333201"/>
                </a:cubicBezTo>
                <a:lnTo>
                  <a:pt x="634088" y="1395569"/>
                </a:lnTo>
                <a:cubicBezTo>
                  <a:pt x="634088" y="1407024"/>
                  <a:pt x="625932" y="1415933"/>
                  <a:pt x="615446" y="1415933"/>
                </a:cubicBezTo>
                <a:cubicBezTo>
                  <a:pt x="606124" y="1415933"/>
                  <a:pt x="596804" y="1407024"/>
                  <a:pt x="596804" y="1395569"/>
                </a:cubicBezTo>
                <a:lnTo>
                  <a:pt x="596804" y="1333201"/>
                </a:lnTo>
                <a:cubicBezTo>
                  <a:pt x="596804" y="1321746"/>
                  <a:pt x="606124" y="1312836"/>
                  <a:pt x="615446" y="1312836"/>
                </a:cubicBezTo>
                <a:close/>
                <a:moveTo>
                  <a:pt x="134974" y="999732"/>
                </a:moveTo>
                <a:lnTo>
                  <a:pt x="473530" y="999732"/>
                </a:lnTo>
                <a:cubicBezTo>
                  <a:pt x="554434" y="999732"/>
                  <a:pt x="575594" y="1032037"/>
                  <a:pt x="606710" y="1142617"/>
                </a:cubicBezTo>
                <a:cubicBezTo>
                  <a:pt x="607956" y="1143859"/>
                  <a:pt x="607956" y="1145102"/>
                  <a:pt x="607956" y="1145102"/>
                </a:cubicBezTo>
                <a:cubicBezTo>
                  <a:pt x="610444" y="1145102"/>
                  <a:pt x="614180" y="1145102"/>
                  <a:pt x="617914" y="1145102"/>
                </a:cubicBezTo>
                <a:lnTo>
                  <a:pt x="955224" y="1145102"/>
                </a:lnTo>
                <a:cubicBezTo>
                  <a:pt x="960202" y="1145102"/>
                  <a:pt x="965180" y="1145102"/>
                  <a:pt x="968914" y="1145102"/>
                </a:cubicBezTo>
                <a:cubicBezTo>
                  <a:pt x="968914" y="1145102"/>
                  <a:pt x="968914" y="1143859"/>
                  <a:pt x="968914" y="1142617"/>
                </a:cubicBezTo>
                <a:cubicBezTo>
                  <a:pt x="1000032" y="1032037"/>
                  <a:pt x="1022436" y="999732"/>
                  <a:pt x="1103340" y="999732"/>
                </a:cubicBezTo>
                <a:lnTo>
                  <a:pt x="1441896" y="999732"/>
                </a:lnTo>
                <a:cubicBezTo>
                  <a:pt x="1522800" y="999732"/>
                  <a:pt x="1543960" y="1032037"/>
                  <a:pt x="1575078" y="1142617"/>
                </a:cubicBezTo>
                <a:cubicBezTo>
                  <a:pt x="1578812" y="1152557"/>
                  <a:pt x="1572588" y="1163739"/>
                  <a:pt x="1562630" y="1166224"/>
                </a:cubicBezTo>
                <a:cubicBezTo>
                  <a:pt x="1551428" y="1169951"/>
                  <a:pt x="1541470" y="1163739"/>
                  <a:pt x="1537736" y="1152557"/>
                </a:cubicBezTo>
                <a:cubicBezTo>
                  <a:pt x="1506620" y="1038249"/>
                  <a:pt x="1490438" y="1038249"/>
                  <a:pt x="1441896" y="1038249"/>
                </a:cubicBezTo>
                <a:lnTo>
                  <a:pt x="1103340" y="1038249"/>
                </a:lnTo>
                <a:cubicBezTo>
                  <a:pt x="1054798" y="1038249"/>
                  <a:pt x="1038618" y="1038249"/>
                  <a:pt x="1007500" y="1152557"/>
                </a:cubicBezTo>
                <a:cubicBezTo>
                  <a:pt x="1048574" y="1166224"/>
                  <a:pt x="1067244" y="1205983"/>
                  <a:pt x="1089650" y="1287987"/>
                </a:cubicBezTo>
                <a:lnTo>
                  <a:pt x="1112054" y="1391112"/>
                </a:lnTo>
                <a:cubicBezTo>
                  <a:pt x="1114544" y="1401052"/>
                  <a:pt x="1108320" y="1412234"/>
                  <a:pt x="1098362" y="1414719"/>
                </a:cubicBezTo>
                <a:cubicBezTo>
                  <a:pt x="1087160" y="1415962"/>
                  <a:pt x="1077202" y="1409749"/>
                  <a:pt x="1074714" y="1399810"/>
                </a:cubicBezTo>
                <a:lnTo>
                  <a:pt x="1052308" y="1297927"/>
                </a:lnTo>
                <a:cubicBezTo>
                  <a:pt x="1019946" y="1183619"/>
                  <a:pt x="1005010" y="1183619"/>
                  <a:pt x="955224" y="1183619"/>
                </a:cubicBezTo>
                <a:lnTo>
                  <a:pt x="617914" y="1183619"/>
                </a:lnTo>
                <a:cubicBezTo>
                  <a:pt x="569370" y="1183619"/>
                  <a:pt x="553190" y="1183619"/>
                  <a:pt x="522072" y="1297927"/>
                </a:cubicBezTo>
                <a:lnTo>
                  <a:pt x="494690" y="1399810"/>
                </a:lnTo>
                <a:cubicBezTo>
                  <a:pt x="493444" y="1408507"/>
                  <a:pt x="485976" y="1414719"/>
                  <a:pt x="477264" y="1414719"/>
                </a:cubicBezTo>
                <a:cubicBezTo>
                  <a:pt x="474774" y="1414719"/>
                  <a:pt x="473530" y="1414719"/>
                  <a:pt x="471040" y="1413477"/>
                </a:cubicBezTo>
                <a:cubicBezTo>
                  <a:pt x="461082" y="1410992"/>
                  <a:pt x="454860" y="1401052"/>
                  <a:pt x="457348" y="1389870"/>
                </a:cubicBezTo>
                <a:lnTo>
                  <a:pt x="483486" y="1287987"/>
                </a:lnTo>
                <a:cubicBezTo>
                  <a:pt x="507136" y="1203498"/>
                  <a:pt x="525806" y="1164982"/>
                  <a:pt x="569370" y="1151314"/>
                </a:cubicBezTo>
                <a:cubicBezTo>
                  <a:pt x="537008" y="1038249"/>
                  <a:pt x="522072" y="1038249"/>
                  <a:pt x="473530" y="1038249"/>
                </a:cubicBezTo>
                <a:lnTo>
                  <a:pt x="134974" y="1038249"/>
                </a:lnTo>
                <a:cubicBezTo>
                  <a:pt x="86432" y="1038249"/>
                  <a:pt x="71496" y="1038249"/>
                  <a:pt x="39134" y="1152557"/>
                </a:cubicBezTo>
                <a:cubicBezTo>
                  <a:pt x="36644" y="1163739"/>
                  <a:pt x="25442" y="1169951"/>
                  <a:pt x="14240" y="1166224"/>
                </a:cubicBezTo>
                <a:cubicBezTo>
                  <a:pt x="4282" y="1163739"/>
                  <a:pt x="-1940" y="1152557"/>
                  <a:pt x="548" y="1142617"/>
                </a:cubicBezTo>
                <a:cubicBezTo>
                  <a:pt x="31666" y="1032037"/>
                  <a:pt x="54070" y="999732"/>
                  <a:pt x="134974" y="999732"/>
                </a:cubicBezTo>
                <a:close/>
                <a:moveTo>
                  <a:pt x="782948" y="851266"/>
                </a:moveTo>
                <a:cubicBezTo>
                  <a:pt x="719944" y="851266"/>
                  <a:pt x="668056" y="903152"/>
                  <a:pt x="668056" y="966157"/>
                </a:cubicBezTo>
                <a:cubicBezTo>
                  <a:pt x="668056" y="1029162"/>
                  <a:pt x="719944" y="1081048"/>
                  <a:pt x="782948" y="1081048"/>
                </a:cubicBezTo>
                <a:cubicBezTo>
                  <a:pt x="847188" y="1081048"/>
                  <a:pt x="897838" y="1029162"/>
                  <a:pt x="897838" y="966157"/>
                </a:cubicBezTo>
                <a:cubicBezTo>
                  <a:pt x="897838" y="903152"/>
                  <a:pt x="847188" y="851266"/>
                  <a:pt x="782948" y="851266"/>
                </a:cubicBezTo>
                <a:close/>
                <a:moveTo>
                  <a:pt x="782948" y="812969"/>
                </a:moveTo>
                <a:cubicBezTo>
                  <a:pt x="868190" y="812969"/>
                  <a:pt x="936136" y="882151"/>
                  <a:pt x="936136" y="966157"/>
                </a:cubicBezTo>
                <a:cubicBezTo>
                  <a:pt x="936136" y="1050163"/>
                  <a:pt x="868190" y="1119345"/>
                  <a:pt x="782948" y="1119345"/>
                </a:cubicBezTo>
                <a:cubicBezTo>
                  <a:pt x="698942" y="1119345"/>
                  <a:pt x="629760" y="1050163"/>
                  <a:pt x="629760" y="966157"/>
                </a:cubicBezTo>
                <a:cubicBezTo>
                  <a:pt x="629760" y="882151"/>
                  <a:pt x="698942" y="812969"/>
                  <a:pt x="782948" y="812969"/>
                </a:cubicBezTo>
                <a:close/>
                <a:moveTo>
                  <a:pt x="1275192" y="708447"/>
                </a:moveTo>
                <a:cubicBezTo>
                  <a:pt x="1210066" y="708447"/>
                  <a:pt x="1158718" y="760333"/>
                  <a:pt x="1158718" y="823338"/>
                </a:cubicBezTo>
                <a:cubicBezTo>
                  <a:pt x="1158718" y="886343"/>
                  <a:pt x="1210066" y="938229"/>
                  <a:pt x="1275192" y="938229"/>
                </a:cubicBezTo>
                <a:cubicBezTo>
                  <a:pt x="1339066" y="938229"/>
                  <a:pt x="1391668" y="886343"/>
                  <a:pt x="1391668" y="823338"/>
                </a:cubicBezTo>
                <a:cubicBezTo>
                  <a:pt x="1391668" y="760333"/>
                  <a:pt x="1339066" y="708447"/>
                  <a:pt x="1275192" y="708447"/>
                </a:cubicBezTo>
                <a:close/>
                <a:moveTo>
                  <a:pt x="302926" y="708447"/>
                </a:moveTo>
                <a:cubicBezTo>
                  <a:pt x="237800" y="708447"/>
                  <a:pt x="186452" y="760333"/>
                  <a:pt x="186452" y="823338"/>
                </a:cubicBezTo>
                <a:cubicBezTo>
                  <a:pt x="186452" y="886343"/>
                  <a:pt x="237800" y="938229"/>
                  <a:pt x="302926" y="938229"/>
                </a:cubicBezTo>
                <a:cubicBezTo>
                  <a:pt x="366798" y="938229"/>
                  <a:pt x="419400" y="886343"/>
                  <a:pt x="419400" y="823338"/>
                </a:cubicBezTo>
                <a:cubicBezTo>
                  <a:pt x="419400" y="760333"/>
                  <a:pt x="366798" y="708447"/>
                  <a:pt x="302926" y="708447"/>
                </a:cubicBezTo>
                <a:close/>
                <a:moveTo>
                  <a:pt x="1275192" y="670150"/>
                </a:moveTo>
                <a:cubicBezTo>
                  <a:pt x="1360358" y="670150"/>
                  <a:pt x="1430492" y="739332"/>
                  <a:pt x="1430492" y="823338"/>
                </a:cubicBezTo>
                <a:cubicBezTo>
                  <a:pt x="1430492" y="908580"/>
                  <a:pt x="1360358" y="976526"/>
                  <a:pt x="1275192" y="976526"/>
                </a:cubicBezTo>
                <a:cubicBezTo>
                  <a:pt x="1188776" y="976526"/>
                  <a:pt x="1118640" y="908580"/>
                  <a:pt x="1118640" y="823338"/>
                </a:cubicBezTo>
                <a:cubicBezTo>
                  <a:pt x="1118640" y="739332"/>
                  <a:pt x="1188776" y="670150"/>
                  <a:pt x="1275192" y="670150"/>
                </a:cubicBezTo>
                <a:close/>
                <a:moveTo>
                  <a:pt x="302926" y="670150"/>
                </a:moveTo>
                <a:cubicBezTo>
                  <a:pt x="388088" y="670150"/>
                  <a:pt x="458224" y="739332"/>
                  <a:pt x="458224" y="823338"/>
                </a:cubicBezTo>
                <a:cubicBezTo>
                  <a:pt x="458224" y="908580"/>
                  <a:pt x="388088" y="976526"/>
                  <a:pt x="302926" y="976526"/>
                </a:cubicBezTo>
                <a:cubicBezTo>
                  <a:pt x="216510" y="976526"/>
                  <a:pt x="146376" y="908580"/>
                  <a:pt x="146376" y="823338"/>
                </a:cubicBezTo>
                <a:cubicBezTo>
                  <a:pt x="146376" y="739332"/>
                  <a:pt x="216510" y="670150"/>
                  <a:pt x="302926" y="670150"/>
                </a:cubicBezTo>
                <a:close/>
                <a:moveTo>
                  <a:pt x="854562" y="39877"/>
                </a:moveTo>
                <a:cubicBezTo>
                  <a:pt x="830950" y="39877"/>
                  <a:pt x="811068" y="58569"/>
                  <a:pt x="811068" y="83492"/>
                </a:cubicBezTo>
                <a:lnTo>
                  <a:pt x="811068" y="206861"/>
                </a:lnTo>
                <a:lnTo>
                  <a:pt x="791184" y="206861"/>
                </a:lnTo>
                <a:cubicBezTo>
                  <a:pt x="745206" y="206861"/>
                  <a:pt x="706682" y="244246"/>
                  <a:pt x="706682" y="291599"/>
                </a:cubicBezTo>
                <a:cubicBezTo>
                  <a:pt x="706682" y="337707"/>
                  <a:pt x="745206" y="376338"/>
                  <a:pt x="791184" y="376338"/>
                </a:cubicBezTo>
                <a:lnTo>
                  <a:pt x="811068" y="376338"/>
                </a:lnTo>
                <a:lnTo>
                  <a:pt x="811068" y="498460"/>
                </a:lnTo>
                <a:cubicBezTo>
                  <a:pt x="811068" y="522137"/>
                  <a:pt x="830950" y="542076"/>
                  <a:pt x="854562" y="542076"/>
                </a:cubicBezTo>
                <a:lnTo>
                  <a:pt x="940308" y="542076"/>
                </a:lnTo>
                <a:cubicBezTo>
                  <a:pt x="949006" y="483507"/>
                  <a:pt x="1001200" y="438645"/>
                  <a:pt x="1062090" y="438645"/>
                </a:cubicBezTo>
                <a:cubicBezTo>
                  <a:pt x="1122982" y="438645"/>
                  <a:pt x="1175176" y="483507"/>
                  <a:pt x="1183874" y="542076"/>
                </a:cubicBezTo>
                <a:lnTo>
                  <a:pt x="1275834" y="542076"/>
                </a:lnTo>
                <a:cubicBezTo>
                  <a:pt x="1300688" y="542076"/>
                  <a:pt x="1320570" y="522137"/>
                  <a:pt x="1320570" y="498460"/>
                </a:cubicBezTo>
                <a:lnTo>
                  <a:pt x="1320570" y="153277"/>
                </a:lnTo>
                <a:cubicBezTo>
                  <a:pt x="1320570" y="90969"/>
                  <a:pt x="1268378" y="39877"/>
                  <a:pt x="1206242" y="39877"/>
                </a:cubicBezTo>
                <a:close/>
                <a:moveTo>
                  <a:pt x="376126" y="39877"/>
                </a:moveTo>
                <a:cubicBezTo>
                  <a:pt x="312750" y="39877"/>
                  <a:pt x="261800" y="90969"/>
                  <a:pt x="261800" y="153277"/>
                </a:cubicBezTo>
                <a:lnTo>
                  <a:pt x="261800" y="498460"/>
                </a:lnTo>
                <a:cubicBezTo>
                  <a:pt x="261800" y="522137"/>
                  <a:pt x="281682" y="542076"/>
                  <a:pt x="306536" y="542076"/>
                </a:cubicBezTo>
                <a:lnTo>
                  <a:pt x="399738" y="542076"/>
                </a:lnTo>
                <a:cubicBezTo>
                  <a:pt x="417136" y="542076"/>
                  <a:pt x="430804" y="554537"/>
                  <a:pt x="433290" y="570737"/>
                </a:cubicBezTo>
                <a:cubicBezTo>
                  <a:pt x="438262" y="613106"/>
                  <a:pt x="473056" y="646752"/>
                  <a:pt x="516550" y="646752"/>
                </a:cubicBezTo>
                <a:cubicBezTo>
                  <a:pt x="561288" y="646752"/>
                  <a:pt x="596082" y="613106"/>
                  <a:pt x="601054" y="570737"/>
                </a:cubicBezTo>
                <a:cubicBezTo>
                  <a:pt x="602296" y="554537"/>
                  <a:pt x="615966" y="542076"/>
                  <a:pt x="633364" y="542076"/>
                </a:cubicBezTo>
                <a:lnTo>
                  <a:pt x="726564" y="542076"/>
                </a:lnTo>
                <a:cubicBezTo>
                  <a:pt x="752662" y="542076"/>
                  <a:pt x="772544" y="522137"/>
                  <a:pt x="772544" y="498460"/>
                </a:cubicBezTo>
                <a:lnTo>
                  <a:pt x="772544" y="413722"/>
                </a:lnTo>
                <a:cubicBezTo>
                  <a:pt x="712896" y="404999"/>
                  <a:pt x="668158" y="352661"/>
                  <a:pt x="668158" y="291599"/>
                </a:cubicBezTo>
                <a:cubicBezTo>
                  <a:pt x="668158" y="229292"/>
                  <a:pt x="712896" y="178200"/>
                  <a:pt x="772544" y="169477"/>
                </a:cubicBezTo>
                <a:lnTo>
                  <a:pt x="772544" y="83492"/>
                </a:lnTo>
                <a:cubicBezTo>
                  <a:pt x="772544" y="58569"/>
                  <a:pt x="752662" y="39877"/>
                  <a:pt x="726564" y="39877"/>
                </a:cubicBezTo>
                <a:close/>
                <a:moveTo>
                  <a:pt x="376126" y="0"/>
                </a:moveTo>
                <a:lnTo>
                  <a:pt x="726564" y="0"/>
                </a:lnTo>
                <a:cubicBezTo>
                  <a:pt x="752662" y="0"/>
                  <a:pt x="776272" y="12462"/>
                  <a:pt x="791184" y="29908"/>
                </a:cubicBezTo>
                <a:cubicBezTo>
                  <a:pt x="806096" y="12462"/>
                  <a:pt x="829708" y="0"/>
                  <a:pt x="854562" y="0"/>
                </a:cubicBezTo>
                <a:lnTo>
                  <a:pt x="1206242" y="0"/>
                </a:lnTo>
                <a:cubicBezTo>
                  <a:pt x="1290746" y="0"/>
                  <a:pt x="1359094" y="69785"/>
                  <a:pt x="1359094" y="153277"/>
                </a:cubicBezTo>
                <a:lnTo>
                  <a:pt x="1359094" y="498460"/>
                </a:lnTo>
                <a:cubicBezTo>
                  <a:pt x="1359094" y="543322"/>
                  <a:pt x="1321812" y="581953"/>
                  <a:pt x="1275834" y="581953"/>
                </a:cubicBezTo>
                <a:lnTo>
                  <a:pt x="1178904" y="581953"/>
                </a:lnTo>
                <a:cubicBezTo>
                  <a:pt x="1161506" y="581953"/>
                  <a:pt x="1147836" y="568245"/>
                  <a:pt x="1145350" y="552045"/>
                </a:cubicBezTo>
                <a:cubicBezTo>
                  <a:pt x="1141622" y="508430"/>
                  <a:pt x="1105584" y="477276"/>
                  <a:pt x="1062090" y="477276"/>
                </a:cubicBezTo>
                <a:cubicBezTo>
                  <a:pt x="1018596" y="477276"/>
                  <a:pt x="982558" y="508430"/>
                  <a:pt x="977588" y="552045"/>
                </a:cubicBezTo>
                <a:cubicBezTo>
                  <a:pt x="976346" y="568245"/>
                  <a:pt x="962676" y="581953"/>
                  <a:pt x="946520" y="581953"/>
                </a:cubicBezTo>
                <a:lnTo>
                  <a:pt x="854562" y="581953"/>
                </a:lnTo>
                <a:cubicBezTo>
                  <a:pt x="829708" y="581953"/>
                  <a:pt x="806096" y="569491"/>
                  <a:pt x="791184" y="550799"/>
                </a:cubicBezTo>
                <a:cubicBezTo>
                  <a:pt x="776272" y="569491"/>
                  <a:pt x="752662" y="581953"/>
                  <a:pt x="726564" y="581953"/>
                </a:cubicBezTo>
                <a:lnTo>
                  <a:pt x="639576" y="581953"/>
                </a:lnTo>
                <a:cubicBezTo>
                  <a:pt x="629636" y="640522"/>
                  <a:pt x="577442" y="685383"/>
                  <a:pt x="516550" y="685383"/>
                </a:cubicBezTo>
                <a:cubicBezTo>
                  <a:pt x="455658" y="685383"/>
                  <a:pt x="404708" y="640522"/>
                  <a:pt x="394768" y="581953"/>
                </a:cubicBezTo>
                <a:lnTo>
                  <a:pt x="306536" y="581953"/>
                </a:lnTo>
                <a:cubicBezTo>
                  <a:pt x="260556" y="581953"/>
                  <a:pt x="223276" y="543322"/>
                  <a:pt x="223276" y="498460"/>
                </a:cubicBezTo>
                <a:lnTo>
                  <a:pt x="223276" y="153277"/>
                </a:lnTo>
                <a:cubicBezTo>
                  <a:pt x="223276" y="69785"/>
                  <a:pt x="291624" y="0"/>
                  <a:pt x="376126" y="0"/>
                </a:cubicBezTo>
                <a:close/>
              </a:path>
            </a:pathLst>
          </a:custGeom>
          <a:solidFill>
            <a:schemeClr val="bg1"/>
          </a:solidFill>
          <a:ln>
            <a:noFill/>
          </a:ln>
          <a:effectLst/>
        </p:spPr>
        <p:txBody>
          <a:bodyPr wrap="square" anchor="ctr">
            <a:noAutofit/>
          </a:bodyPr>
          <a:lstStyle/>
          <a:p>
            <a:endParaRPr lang="en-US" dirty="0">
              <a:latin typeface="Poppins" pitchFamily="2" charset="77"/>
            </a:endParaRPr>
          </a:p>
        </p:txBody>
      </p:sp>
      <p:sp>
        <p:nvSpPr>
          <p:cNvPr id="4" name="TextBox 3">
            <a:extLst>
              <a:ext uri="{FF2B5EF4-FFF2-40B4-BE49-F238E27FC236}">
                <a16:creationId xmlns:a16="http://schemas.microsoft.com/office/drawing/2014/main" id="{CEA22ABD-CABF-E64C-A58D-4E18FAB45979}"/>
              </a:ext>
            </a:extLst>
          </p:cNvPr>
          <p:cNvSpPr txBox="1"/>
          <p:nvPr/>
        </p:nvSpPr>
        <p:spPr>
          <a:xfrm>
            <a:off x="3084514" y="520079"/>
            <a:ext cx="6022974" cy="661720"/>
          </a:xfrm>
          <a:prstGeom prst="rect">
            <a:avLst/>
          </a:prstGeom>
          <a:noFill/>
        </p:spPr>
        <p:txBody>
          <a:bodyPr wrap="square" rtlCol="0" anchor="b">
            <a:spAutoFit/>
          </a:bodyPr>
          <a:lstStyle/>
          <a:p>
            <a:pPr algn="ctr"/>
            <a:r>
              <a:rPr lang="en-US" sz="3700" b="1" spc="-145" dirty="0">
                <a:solidFill>
                  <a:schemeClr val="bg1"/>
                </a:solidFill>
                <a:latin typeface="Poppins" pitchFamily="2" charset="77"/>
                <a:cs typeface="Poppins" pitchFamily="2" charset="77"/>
              </a:rPr>
              <a:t>DECISION MAKING STYLES</a:t>
            </a:r>
          </a:p>
        </p:txBody>
      </p:sp>
      <p:sp>
        <p:nvSpPr>
          <p:cNvPr id="5" name="TextBox 4">
            <a:extLst>
              <a:ext uri="{FF2B5EF4-FFF2-40B4-BE49-F238E27FC236}">
                <a16:creationId xmlns:a16="http://schemas.microsoft.com/office/drawing/2014/main" id="{94ABD2E2-411F-4041-98FF-A99B8B899081}"/>
              </a:ext>
            </a:extLst>
          </p:cNvPr>
          <p:cNvSpPr txBox="1"/>
          <p:nvPr/>
        </p:nvSpPr>
        <p:spPr>
          <a:xfrm>
            <a:off x="761999" y="4841155"/>
            <a:ext cx="2035545" cy="353943"/>
          </a:xfrm>
          <a:prstGeom prst="rect">
            <a:avLst/>
          </a:prstGeom>
          <a:noFill/>
        </p:spPr>
        <p:txBody>
          <a:bodyPr wrap="square" rtlCol="0" anchor="b">
            <a:spAutoFit/>
          </a:bodyPr>
          <a:lstStyle/>
          <a:p>
            <a:pPr algn="ctr"/>
            <a:r>
              <a:rPr lang="en-US" sz="1700" b="1" spc="-15" dirty="0">
                <a:solidFill>
                  <a:schemeClr val="accent1"/>
                </a:solidFill>
                <a:latin typeface="Poppins" pitchFamily="2" charset="77"/>
                <a:cs typeface="Poppins" pitchFamily="2" charset="77"/>
              </a:rPr>
              <a:t>ALTERNATIVES</a:t>
            </a:r>
          </a:p>
        </p:txBody>
      </p:sp>
      <p:sp>
        <p:nvSpPr>
          <p:cNvPr id="6" name="TextBox 5">
            <a:extLst>
              <a:ext uri="{FF2B5EF4-FFF2-40B4-BE49-F238E27FC236}">
                <a16:creationId xmlns:a16="http://schemas.microsoft.com/office/drawing/2014/main" id="{F33AA5FE-78BD-7940-9FBA-8D745524057B}"/>
              </a:ext>
            </a:extLst>
          </p:cNvPr>
          <p:cNvSpPr txBox="1"/>
          <p:nvPr/>
        </p:nvSpPr>
        <p:spPr>
          <a:xfrm>
            <a:off x="762000" y="5211419"/>
            <a:ext cx="2035545" cy="1004121"/>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7" name="TextBox 6">
            <a:extLst>
              <a:ext uri="{FF2B5EF4-FFF2-40B4-BE49-F238E27FC236}">
                <a16:creationId xmlns:a16="http://schemas.microsoft.com/office/drawing/2014/main" id="{F20382F6-B2CB-9947-A027-36E18D9005C8}"/>
              </a:ext>
            </a:extLst>
          </p:cNvPr>
          <p:cNvSpPr txBox="1"/>
          <p:nvPr/>
        </p:nvSpPr>
        <p:spPr>
          <a:xfrm>
            <a:off x="2918790" y="4841155"/>
            <a:ext cx="2035545" cy="353943"/>
          </a:xfrm>
          <a:prstGeom prst="rect">
            <a:avLst/>
          </a:prstGeom>
          <a:noFill/>
        </p:spPr>
        <p:txBody>
          <a:bodyPr wrap="square" rtlCol="0" anchor="b">
            <a:spAutoFit/>
          </a:bodyPr>
          <a:lstStyle/>
          <a:p>
            <a:pPr algn="ctr"/>
            <a:r>
              <a:rPr lang="en-US" sz="1700" b="1" spc="-15" dirty="0">
                <a:solidFill>
                  <a:schemeClr val="accent2"/>
                </a:solidFill>
                <a:latin typeface="Poppins" pitchFamily="2" charset="77"/>
                <a:cs typeface="Poppins" pitchFamily="2" charset="77"/>
              </a:rPr>
              <a:t>UNCERTAINTY</a:t>
            </a:r>
          </a:p>
        </p:txBody>
      </p:sp>
      <p:sp>
        <p:nvSpPr>
          <p:cNvPr id="8" name="TextBox 7">
            <a:extLst>
              <a:ext uri="{FF2B5EF4-FFF2-40B4-BE49-F238E27FC236}">
                <a16:creationId xmlns:a16="http://schemas.microsoft.com/office/drawing/2014/main" id="{5BA523AD-C986-6242-82B4-410D32F433DA}"/>
              </a:ext>
            </a:extLst>
          </p:cNvPr>
          <p:cNvSpPr txBox="1"/>
          <p:nvPr/>
        </p:nvSpPr>
        <p:spPr>
          <a:xfrm>
            <a:off x="2918791" y="5211419"/>
            <a:ext cx="2035545" cy="1004121"/>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9" name="TextBox 8">
            <a:extLst>
              <a:ext uri="{FF2B5EF4-FFF2-40B4-BE49-F238E27FC236}">
                <a16:creationId xmlns:a16="http://schemas.microsoft.com/office/drawing/2014/main" id="{848E8292-AC46-BA44-8D96-6A922FD6967C}"/>
              </a:ext>
            </a:extLst>
          </p:cNvPr>
          <p:cNvSpPr txBox="1"/>
          <p:nvPr/>
        </p:nvSpPr>
        <p:spPr>
          <a:xfrm>
            <a:off x="5078227" y="4579545"/>
            <a:ext cx="2035545" cy="615553"/>
          </a:xfrm>
          <a:prstGeom prst="rect">
            <a:avLst/>
          </a:prstGeom>
          <a:noFill/>
        </p:spPr>
        <p:txBody>
          <a:bodyPr wrap="square" rtlCol="0" anchor="b">
            <a:spAutoFit/>
          </a:bodyPr>
          <a:lstStyle/>
          <a:p>
            <a:pPr algn="ctr"/>
            <a:r>
              <a:rPr lang="en-US" sz="1700" b="1" spc="-15" dirty="0">
                <a:solidFill>
                  <a:schemeClr val="accent3"/>
                </a:solidFill>
                <a:latin typeface="Poppins" pitchFamily="2" charset="77"/>
                <a:cs typeface="Poppins" pitchFamily="2" charset="77"/>
              </a:rPr>
              <a:t>HIGH-RISK CONSEQUENCES</a:t>
            </a:r>
          </a:p>
        </p:txBody>
      </p:sp>
      <p:sp>
        <p:nvSpPr>
          <p:cNvPr id="10" name="TextBox 9">
            <a:extLst>
              <a:ext uri="{FF2B5EF4-FFF2-40B4-BE49-F238E27FC236}">
                <a16:creationId xmlns:a16="http://schemas.microsoft.com/office/drawing/2014/main" id="{8CAA4286-BBDE-4442-A4A8-0E54D4B1B801}"/>
              </a:ext>
            </a:extLst>
          </p:cNvPr>
          <p:cNvSpPr txBox="1"/>
          <p:nvPr/>
        </p:nvSpPr>
        <p:spPr>
          <a:xfrm>
            <a:off x="5078228" y="5211419"/>
            <a:ext cx="2035545" cy="1234953"/>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to impress your audience with an amazing presentation</a:t>
            </a:r>
          </a:p>
          <a:p>
            <a:pPr algn="ctr">
              <a:lnSpc>
                <a:spcPts val="1800"/>
              </a:lnSpc>
            </a:pPr>
            <a:r>
              <a:rPr lang="en-US" sz="1200" spc="-10" dirty="0">
                <a:latin typeface="Poppins" pitchFamily="2" charset="77"/>
                <a:cs typeface="Poppins" pitchFamily="2" charset="77"/>
              </a:rPr>
              <a:t>.</a:t>
            </a:r>
          </a:p>
        </p:txBody>
      </p:sp>
      <p:sp>
        <p:nvSpPr>
          <p:cNvPr id="11" name="TextBox 10">
            <a:extLst>
              <a:ext uri="{FF2B5EF4-FFF2-40B4-BE49-F238E27FC236}">
                <a16:creationId xmlns:a16="http://schemas.microsoft.com/office/drawing/2014/main" id="{09AF5FCB-EAF1-6748-996E-E44D4D714FAC}"/>
              </a:ext>
            </a:extLst>
          </p:cNvPr>
          <p:cNvSpPr txBox="1"/>
          <p:nvPr/>
        </p:nvSpPr>
        <p:spPr>
          <a:xfrm>
            <a:off x="7237665" y="4579545"/>
            <a:ext cx="2035545" cy="615553"/>
          </a:xfrm>
          <a:prstGeom prst="rect">
            <a:avLst/>
          </a:prstGeom>
          <a:noFill/>
        </p:spPr>
        <p:txBody>
          <a:bodyPr wrap="square" rtlCol="0" anchor="b">
            <a:spAutoFit/>
          </a:bodyPr>
          <a:lstStyle/>
          <a:p>
            <a:pPr algn="ctr"/>
            <a:r>
              <a:rPr lang="en-US" sz="1700" b="1" spc="-15" dirty="0">
                <a:solidFill>
                  <a:schemeClr val="accent4"/>
                </a:solidFill>
                <a:latin typeface="Poppins" pitchFamily="2" charset="77"/>
                <a:cs typeface="Poppins" pitchFamily="2" charset="77"/>
              </a:rPr>
              <a:t>INTERPERSONAL ISSUES</a:t>
            </a:r>
          </a:p>
        </p:txBody>
      </p:sp>
      <p:sp>
        <p:nvSpPr>
          <p:cNvPr id="12" name="TextBox 11">
            <a:extLst>
              <a:ext uri="{FF2B5EF4-FFF2-40B4-BE49-F238E27FC236}">
                <a16:creationId xmlns:a16="http://schemas.microsoft.com/office/drawing/2014/main" id="{20764234-03AA-D845-A3CF-CD233D178C30}"/>
              </a:ext>
            </a:extLst>
          </p:cNvPr>
          <p:cNvSpPr txBox="1"/>
          <p:nvPr/>
        </p:nvSpPr>
        <p:spPr>
          <a:xfrm>
            <a:off x="7237666" y="5211419"/>
            <a:ext cx="2035545" cy="1234953"/>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to impress your audience with an amazing presentation</a:t>
            </a:r>
          </a:p>
          <a:p>
            <a:pPr algn="ctr">
              <a:lnSpc>
                <a:spcPts val="1800"/>
              </a:lnSpc>
            </a:pPr>
            <a:r>
              <a:rPr lang="en-US" sz="1200" spc="-10" dirty="0">
                <a:latin typeface="Poppins" pitchFamily="2" charset="77"/>
                <a:cs typeface="Poppins" pitchFamily="2" charset="77"/>
              </a:rPr>
              <a:t>.</a:t>
            </a:r>
          </a:p>
        </p:txBody>
      </p:sp>
      <p:sp>
        <p:nvSpPr>
          <p:cNvPr id="13" name="TextBox 12">
            <a:extLst>
              <a:ext uri="{FF2B5EF4-FFF2-40B4-BE49-F238E27FC236}">
                <a16:creationId xmlns:a16="http://schemas.microsoft.com/office/drawing/2014/main" id="{F0B94BFF-5B46-6445-959C-7B58B4EC8243}"/>
              </a:ext>
            </a:extLst>
          </p:cNvPr>
          <p:cNvSpPr txBox="1"/>
          <p:nvPr/>
        </p:nvSpPr>
        <p:spPr>
          <a:xfrm>
            <a:off x="9394454" y="4841155"/>
            <a:ext cx="2035545" cy="353943"/>
          </a:xfrm>
          <a:prstGeom prst="rect">
            <a:avLst/>
          </a:prstGeom>
          <a:noFill/>
        </p:spPr>
        <p:txBody>
          <a:bodyPr wrap="square" rtlCol="0" anchor="b">
            <a:spAutoFit/>
          </a:bodyPr>
          <a:lstStyle/>
          <a:p>
            <a:pPr algn="ctr"/>
            <a:r>
              <a:rPr lang="en-US" sz="1700" b="1" spc="-15" dirty="0">
                <a:solidFill>
                  <a:schemeClr val="accent5"/>
                </a:solidFill>
                <a:latin typeface="Poppins" pitchFamily="2" charset="77"/>
                <a:cs typeface="Poppins" pitchFamily="2" charset="77"/>
              </a:rPr>
              <a:t>COMPLEXITY</a:t>
            </a:r>
          </a:p>
        </p:txBody>
      </p:sp>
      <p:sp>
        <p:nvSpPr>
          <p:cNvPr id="14" name="TextBox 13">
            <a:extLst>
              <a:ext uri="{FF2B5EF4-FFF2-40B4-BE49-F238E27FC236}">
                <a16:creationId xmlns:a16="http://schemas.microsoft.com/office/drawing/2014/main" id="{6379AB19-5633-9D43-8671-A66B65BF8E2C}"/>
              </a:ext>
            </a:extLst>
          </p:cNvPr>
          <p:cNvSpPr txBox="1"/>
          <p:nvPr/>
        </p:nvSpPr>
        <p:spPr>
          <a:xfrm>
            <a:off x="9394455" y="5211419"/>
            <a:ext cx="2035545" cy="1234953"/>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to impress your audience with an amazing presentation</a:t>
            </a:r>
          </a:p>
          <a:p>
            <a:pPr algn="ctr">
              <a:lnSpc>
                <a:spcPts val="1800"/>
              </a:lnSpc>
            </a:pPr>
            <a:r>
              <a:rPr lang="en-US" sz="1200" spc="-10" dirty="0">
                <a:latin typeface="Poppins" pitchFamily="2" charset="77"/>
                <a:cs typeface="Poppins" pitchFamily="2" charset="77"/>
              </a:rPr>
              <a:t>.</a:t>
            </a:r>
          </a:p>
        </p:txBody>
      </p:sp>
    </p:spTree>
    <p:extLst>
      <p:ext uri="{BB962C8B-B14F-4D97-AF65-F5344CB8AC3E}">
        <p14:creationId xmlns:p14="http://schemas.microsoft.com/office/powerpoint/2010/main" val="258633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 name="Rectangle 1">
            <a:extLst>
              <a:ext uri="{FF2B5EF4-FFF2-40B4-BE49-F238E27FC236}">
                <a16:creationId xmlns:a16="http://schemas.microsoft.com/office/drawing/2014/main" id="{AFFE345C-C146-9842-9518-0EA534CD2575}"/>
              </a:ext>
            </a:extLst>
          </p:cNvPr>
          <p:cNvSpPr/>
          <p:nvPr/>
        </p:nvSpPr>
        <p:spPr>
          <a:xfrm>
            <a:off x="0" y="0"/>
            <a:ext cx="4779818" cy="6858000"/>
          </a:xfrm>
          <a:prstGeom prst="rect">
            <a:avLst/>
          </a:prstGeom>
          <a:solidFill>
            <a:schemeClr val="accent5">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a:extLst>
              <a:ext uri="{FF2B5EF4-FFF2-40B4-BE49-F238E27FC236}">
                <a16:creationId xmlns:a16="http://schemas.microsoft.com/office/drawing/2014/main" id="{A8CE886F-DEEB-BD46-96C6-F6647F4A516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3946" r="13946"/>
          <a:stretch>
            <a:fillRect/>
          </a:stretch>
        </p:blipFill>
        <p:spPr/>
      </p:pic>
      <p:sp>
        <p:nvSpPr>
          <p:cNvPr id="64" name="Freeform 63">
            <a:extLst>
              <a:ext uri="{FF2B5EF4-FFF2-40B4-BE49-F238E27FC236}">
                <a16:creationId xmlns:a16="http://schemas.microsoft.com/office/drawing/2014/main" id="{913EA068-B361-0A4B-AE14-D3D0780E4D3B}"/>
              </a:ext>
            </a:extLst>
          </p:cNvPr>
          <p:cNvSpPr/>
          <p:nvPr/>
        </p:nvSpPr>
        <p:spPr>
          <a:xfrm>
            <a:off x="1" y="1"/>
            <a:ext cx="482653" cy="482653"/>
          </a:xfrm>
          <a:custGeom>
            <a:avLst/>
            <a:gdLst>
              <a:gd name="connsiteX0" fmla="*/ 0 w 482653"/>
              <a:gd name="connsiteY0" fmla="*/ 0 h 482653"/>
              <a:gd name="connsiteX1" fmla="*/ 482653 w 482653"/>
              <a:gd name="connsiteY1" fmla="*/ 0 h 482653"/>
              <a:gd name="connsiteX2" fmla="*/ 0 w 482653"/>
              <a:gd name="connsiteY2" fmla="*/ 482653 h 482653"/>
              <a:gd name="connsiteX3" fmla="*/ 0 w 482653"/>
              <a:gd name="connsiteY3" fmla="*/ 0 h 482653"/>
            </a:gdLst>
            <a:ahLst/>
            <a:cxnLst>
              <a:cxn ang="0">
                <a:pos x="connsiteX0" y="connsiteY0"/>
              </a:cxn>
              <a:cxn ang="0">
                <a:pos x="connsiteX1" y="connsiteY1"/>
              </a:cxn>
              <a:cxn ang="0">
                <a:pos x="connsiteX2" y="connsiteY2"/>
              </a:cxn>
              <a:cxn ang="0">
                <a:pos x="connsiteX3" y="connsiteY3"/>
              </a:cxn>
            </a:cxnLst>
            <a:rect l="l" t="t" r="r" b="b"/>
            <a:pathLst>
              <a:path w="482653" h="482653">
                <a:moveTo>
                  <a:pt x="0" y="0"/>
                </a:moveTo>
                <a:lnTo>
                  <a:pt x="482653" y="0"/>
                </a:lnTo>
                <a:lnTo>
                  <a:pt x="0" y="482653"/>
                </a:lnTo>
                <a:lnTo>
                  <a:pt x="0"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88E0CD7E-8B93-5F43-A4AF-9D88B7C7E13C}"/>
              </a:ext>
            </a:extLst>
          </p:cNvPr>
          <p:cNvSpPr/>
          <p:nvPr/>
        </p:nvSpPr>
        <p:spPr>
          <a:xfrm>
            <a:off x="1" y="0"/>
            <a:ext cx="1315719" cy="1315720"/>
          </a:xfrm>
          <a:custGeom>
            <a:avLst/>
            <a:gdLst>
              <a:gd name="connsiteX0" fmla="*/ 970237 w 1315719"/>
              <a:gd name="connsiteY0" fmla="*/ 0 h 1315720"/>
              <a:gd name="connsiteX1" fmla="*/ 1315719 w 1315719"/>
              <a:gd name="connsiteY1" fmla="*/ 0 h 1315720"/>
              <a:gd name="connsiteX2" fmla="*/ 0 w 1315719"/>
              <a:gd name="connsiteY2" fmla="*/ 1315720 h 1315720"/>
              <a:gd name="connsiteX3" fmla="*/ 0 w 1315719"/>
              <a:gd name="connsiteY3" fmla="*/ 970238 h 1315720"/>
              <a:gd name="connsiteX4" fmla="*/ 970237 w 1315719"/>
              <a:gd name="connsiteY4" fmla="*/ 0 h 1315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5719" h="1315720">
                <a:moveTo>
                  <a:pt x="970237" y="0"/>
                </a:moveTo>
                <a:lnTo>
                  <a:pt x="1315719" y="0"/>
                </a:lnTo>
                <a:lnTo>
                  <a:pt x="0" y="1315720"/>
                </a:lnTo>
                <a:lnTo>
                  <a:pt x="0" y="970238"/>
                </a:lnTo>
                <a:lnTo>
                  <a:pt x="970237"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54C8506B-EB7F-FA4E-AD97-445BB3DA3350}"/>
              </a:ext>
            </a:extLst>
          </p:cNvPr>
          <p:cNvSpPr/>
          <p:nvPr/>
        </p:nvSpPr>
        <p:spPr>
          <a:xfrm>
            <a:off x="1" y="0"/>
            <a:ext cx="2200371" cy="2200372"/>
          </a:xfrm>
          <a:custGeom>
            <a:avLst/>
            <a:gdLst>
              <a:gd name="connsiteX0" fmla="*/ 1803303 w 2200371"/>
              <a:gd name="connsiteY0" fmla="*/ 0 h 2200372"/>
              <a:gd name="connsiteX1" fmla="*/ 2200371 w 2200371"/>
              <a:gd name="connsiteY1" fmla="*/ 0 h 2200372"/>
              <a:gd name="connsiteX2" fmla="*/ 0 w 2200371"/>
              <a:gd name="connsiteY2" fmla="*/ 2200372 h 2200372"/>
              <a:gd name="connsiteX3" fmla="*/ 0 w 2200371"/>
              <a:gd name="connsiteY3" fmla="*/ 1803304 h 2200372"/>
              <a:gd name="connsiteX4" fmla="*/ 1803303 w 2200371"/>
              <a:gd name="connsiteY4" fmla="*/ 0 h 2200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0371" h="2200372">
                <a:moveTo>
                  <a:pt x="1803303" y="0"/>
                </a:moveTo>
                <a:lnTo>
                  <a:pt x="2200371" y="0"/>
                </a:lnTo>
                <a:lnTo>
                  <a:pt x="0" y="2200372"/>
                </a:lnTo>
                <a:lnTo>
                  <a:pt x="0" y="1803304"/>
                </a:lnTo>
                <a:lnTo>
                  <a:pt x="1803303"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2FD8BACA-7D5D-CF4F-9092-68A3EE3F5A89}"/>
              </a:ext>
            </a:extLst>
          </p:cNvPr>
          <p:cNvSpPr/>
          <p:nvPr/>
        </p:nvSpPr>
        <p:spPr>
          <a:xfrm>
            <a:off x="0" y="0"/>
            <a:ext cx="3028160" cy="3028160"/>
          </a:xfrm>
          <a:custGeom>
            <a:avLst/>
            <a:gdLst>
              <a:gd name="connsiteX0" fmla="*/ 2682071 w 3028160"/>
              <a:gd name="connsiteY0" fmla="*/ 0 h 3028160"/>
              <a:gd name="connsiteX1" fmla="*/ 3028160 w 3028160"/>
              <a:gd name="connsiteY1" fmla="*/ 0 h 3028160"/>
              <a:gd name="connsiteX2" fmla="*/ 0 w 3028160"/>
              <a:gd name="connsiteY2" fmla="*/ 3028160 h 3028160"/>
              <a:gd name="connsiteX3" fmla="*/ 0 w 3028160"/>
              <a:gd name="connsiteY3" fmla="*/ 2687956 h 3028160"/>
              <a:gd name="connsiteX4" fmla="*/ 2685013 w 3028160"/>
              <a:gd name="connsiteY4" fmla="*/ 2942 h 3028160"/>
              <a:gd name="connsiteX5" fmla="*/ 2682071 w 3028160"/>
              <a:gd name="connsiteY5" fmla="*/ 0 h 3028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28160" h="3028160">
                <a:moveTo>
                  <a:pt x="2682071" y="0"/>
                </a:moveTo>
                <a:lnTo>
                  <a:pt x="3028160" y="0"/>
                </a:lnTo>
                <a:lnTo>
                  <a:pt x="0" y="3028160"/>
                </a:lnTo>
                <a:lnTo>
                  <a:pt x="0" y="2687956"/>
                </a:lnTo>
                <a:lnTo>
                  <a:pt x="2685013" y="2942"/>
                </a:lnTo>
                <a:lnTo>
                  <a:pt x="2682071"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1991E0B9-A4CC-1B43-A21F-BD9E3F5C9C71}"/>
              </a:ext>
            </a:extLst>
          </p:cNvPr>
          <p:cNvSpPr/>
          <p:nvPr/>
        </p:nvSpPr>
        <p:spPr>
          <a:xfrm>
            <a:off x="1" y="1"/>
            <a:ext cx="3995409" cy="3995409"/>
          </a:xfrm>
          <a:custGeom>
            <a:avLst/>
            <a:gdLst>
              <a:gd name="connsiteX0" fmla="*/ 3552982 w 3995409"/>
              <a:gd name="connsiteY0" fmla="*/ 0 h 3995409"/>
              <a:gd name="connsiteX1" fmla="*/ 3995409 w 3995409"/>
              <a:gd name="connsiteY1" fmla="*/ 0 h 3995409"/>
              <a:gd name="connsiteX2" fmla="*/ 0 w 3995409"/>
              <a:gd name="connsiteY2" fmla="*/ 3995409 h 3995409"/>
              <a:gd name="connsiteX3" fmla="*/ 0 w 3995409"/>
              <a:gd name="connsiteY3" fmla="*/ 3552981 h 3995409"/>
              <a:gd name="connsiteX4" fmla="*/ 3552982 w 3995409"/>
              <a:gd name="connsiteY4" fmla="*/ 0 h 39954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95409" h="3995409">
                <a:moveTo>
                  <a:pt x="3552982" y="0"/>
                </a:moveTo>
                <a:lnTo>
                  <a:pt x="3995409" y="0"/>
                </a:lnTo>
                <a:lnTo>
                  <a:pt x="0" y="3995409"/>
                </a:lnTo>
                <a:lnTo>
                  <a:pt x="0" y="3552981"/>
                </a:lnTo>
                <a:lnTo>
                  <a:pt x="3552982"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a:extLst>
              <a:ext uri="{FF2B5EF4-FFF2-40B4-BE49-F238E27FC236}">
                <a16:creationId xmlns:a16="http://schemas.microsoft.com/office/drawing/2014/main" id="{450FC6A9-B235-0F41-B5D8-659D6CE563ED}"/>
              </a:ext>
            </a:extLst>
          </p:cNvPr>
          <p:cNvSpPr/>
          <p:nvPr/>
        </p:nvSpPr>
        <p:spPr>
          <a:xfrm>
            <a:off x="4724622" y="0"/>
            <a:ext cx="7412183" cy="6858000"/>
          </a:xfrm>
          <a:prstGeom prst="rect">
            <a:avLst/>
          </a:prstGeom>
          <a:gradFill flip="none" rotWithShape="1">
            <a:gsLst>
              <a:gs pos="0">
                <a:schemeClr val="accent3">
                  <a:lumMod val="67000"/>
                  <a:alpha val="56000"/>
                </a:schemeClr>
              </a:gs>
              <a:gs pos="48000">
                <a:schemeClr val="accent3">
                  <a:lumMod val="97000"/>
                  <a:lumOff val="3000"/>
                  <a:alpha val="48957"/>
                </a:schemeClr>
              </a:gs>
              <a:gs pos="100000">
                <a:schemeClr val="accent3">
                  <a:lumMod val="60000"/>
                  <a:lumOff val="40000"/>
                  <a:alpha val="47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0418FDF-A4CF-3046-A846-47DBDE3A12FE}"/>
              </a:ext>
            </a:extLst>
          </p:cNvPr>
          <p:cNvSpPr txBox="1"/>
          <p:nvPr/>
        </p:nvSpPr>
        <p:spPr>
          <a:xfrm rot="16200000">
            <a:off x="1616356" y="2705724"/>
            <a:ext cx="6216533" cy="1446550"/>
          </a:xfrm>
          <a:prstGeom prst="rect">
            <a:avLst/>
          </a:prstGeom>
          <a:noFill/>
        </p:spPr>
        <p:txBody>
          <a:bodyPr wrap="square" rtlCol="0">
            <a:spAutoFit/>
          </a:bodyPr>
          <a:lstStyle/>
          <a:p>
            <a:r>
              <a:rPr lang="en-US" sz="8800" b="1" dirty="0">
                <a:solidFill>
                  <a:schemeClr val="bg1"/>
                </a:solidFill>
                <a:effectLst>
                  <a:outerShdw blurRad="50800" dist="50800" dir="5400000" algn="ctr" rotWithShape="0">
                    <a:srgbClr val="000000">
                      <a:alpha val="81000"/>
                    </a:srgbClr>
                  </a:outerShdw>
                </a:effectLst>
                <a:latin typeface="Montserrat Black" pitchFamily="2" charset="77"/>
              </a:rPr>
              <a:t>THANKS</a:t>
            </a:r>
          </a:p>
        </p:txBody>
      </p:sp>
      <p:grpSp>
        <p:nvGrpSpPr>
          <p:cNvPr id="18" name="Group 17">
            <a:extLst>
              <a:ext uri="{FF2B5EF4-FFF2-40B4-BE49-F238E27FC236}">
                <a16:creationId xmlns:a16="http://schemas.microsoft.com/office/drawing/2014/main" id="{224BFA3E-B5BA-8C4B-BD62-4C445A53D3DB}"/>
              </a:ext>
            </a:extLst>
          </p:cNvPr>
          <p:cNvGrpSpPr/>
          <p:nvPr/>
        </p:nvGrpSpPr>
        <p:grpSpPr>
          <a:xfrm>
            <a:off x="6096000" y="482654"/>
            <a:ext cx="5226424" cy="5972910"/>
            <a:chOff x="6096000" y="482654"/>
            <a:chExt cx="5226424" cy="5972910"/>
          </a:xfrm>
        </p:grpSpPr>
        <p:cxnSp>
          <p:nvCxnSpPr>
            <p:cNvPr id="14" name="Straight Connector 13">
              <a:extLst>
                <a:ext uri="{FF2B5EF4-FFF2-40B4-BE49-F238E27FC236}">
                  <a16:creationId xmlns:a16="http://schemas.microsoft.com/office/drawing/2014/main" id="{1F90CD30-3A24-0145-B0A0-516C639CBE87}"/>
                </a:ext>
              </a:extLst>
            </p:cNvPr>
            <p:cNvCxnSpPr/>
            <p:nvPr/>
          </p:nvCxnSpPr>
          <p:spPr>
            <a:xfrm>
              <a:off x="6096000" y="6415880"/>
              <a:ext cx="5226424"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5987578-A905-0F47-854C-58C13F3BDAB5}"/>
                </a:ext>
              </a:extLst>
            </p:cNvPr>
            <p:cNvCxnSpPr>
              <a:cxnSpLocks/>
            </p:cNvCxnSpPr>
            <p:nvPr/>
          </p:nvCxnSpPr>
          <p:spPr>
            <a:xfrm>
              <a:off x="11322424" y="482654"/>
              <a:ext cx="0" cy="597291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35A868F-7A7C-E343-A40A-2D0BB09F884B}"/>
                </a:ext>
              </a:extLst>
            </p:cNvPr>
            <p:cNvCxnSpPr/>
            <p:nvPr/>
          </p:nvCxnSpPr>
          <p:spPr>
            <a:xfrm>
              <a:off x="6096000" y="518374"/>
              <a:ext cx="5226424"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9" name="Triangle 18">
            <a:extLst>
              <a:ext uri="{FF2B5EF4-FFF2-40B4-BE49-F238E27FC236}">
                <a16:creationId xmlns:a16="http://schemas.microsoft.com/office/drawing/2014/main" id="{8DB958E9-F3DB-6B4F-BA52-03E496BA5D41}"/>
              </a:ext>
            </a:extLst>
          </p:cNvPr>
          <p:cNvSpPr/>
          <p:nvPr/>
        </p:nvSpPr>
        <p:spPr>
          <a:xfrm rot="5400000">
            <a:off x="10724370" y="1258876"/>
            <a:ext cx="1196108" cy="1031128"/>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3B52510-B4CE-5441-81F8-8D9BA63F64BF}"/>
              </a:ext>
            </a:extLst>
          </p:cNvPr>
          <p:cNvSpPr txBox="1"/>
          <p:nvPr/>
        </p:nvSpPr>
        <p:spPr>
          <a:xfrm>
            <a:off x="252248" y="5675586"/>
            <a:ext cx="3294993" cy="369332"/>
          </a:xfrm>
          <a:prstGeom prst="rect">
            <a:avLst/>
          </a:prstGeom>
          <a:noFill/>
        </p:spPr>
        <p:txBody>
          <a:bodyPr wrap="square" rtlCol="0">
            <a:spAutoFit/>
          </a:bodyPr>
          <a:lstStyle/>
          <a:p>
            <a:r>
              <a:rPr lang="en-US" dirty="0">
                <a:solidFill>
                  <a:schemeClr val="bg1"/>
                </a:solidFill>
              </a:rPr>
              <a:t>By: </a:t>
            </a:r>
            <a:r>
              <a:rPr lang="en-US" dirty="0" err="1">
                <a:solidFill>
                  <a:schemeClr val="bg1"/>
                </a:solidFill>
              </a:rPr>
              <a:t>PPThemes.com</a:t>
            </a:r>
            <a:r>
              <a:rPr lang="en-US" dirty="0">
                <a:solidFill>
                  <a:schemeClr val="bg1"/>
                </a:solidFill>
              </a:rPr>
              <a:t> </a:t>
            </a:r>
          </a:p>
        </p:txBody>
      </p:sp>
      <p:pic>
        <p:nvPicPr>
          <p:cNvPr id="25" name="Graphic 24" descr="Head with gears">
            <a:extLst>
              <a:ext uri="{FF2B5EF4-FFF2-40B4-BE49-F238E27FC236}">
                <a16:creationId xmlns:a16="http://schemas.microsoft.com/office/drawing/2014/main" id="{870DDE7C-E2D7-F04E-9AC3-A77ED63C7A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54" y="4397550"/>
            <a:ext cx="1287219" cy="1287219"/>
          </a:xfrm>
          <a:prstGeom prst="rect">
            <a:avLst/>
          </a:prstGeom>
        </p:spPr>
      </p:pic>
      <p:grpSp>
        <p:nvGrpSpPr>
          <p:cNvPr id="81" name="Group 64">
            <a:extLst>
              <a:ext uri="{FF2B5EF4-FFF2-40B4-BE49-F238E27FC236}">
                <a16:creationId xmlns:a16="http://schemas.microsoft.com/office/drawing/2014/main" id="{A8353A1B-B7CF-6D43-AC48-835108C0338B}"/>
              </a:ext>
            </a:extLst>
          </p:cNvPr>
          <p:cNvGrpSpPr>
            <a:grpSpLocks/>
          </p:cNvGrpSpPr>
          <p:nvPr/>
        </p:nvGrpSpPr>
        <p:grpSpPr bwMode="auto">
          <a:xfrm>
            <a:off x="319256" y="6157063"/>
            <a:ext cx="1281907" cy="380203"/>
            <a:chOff x="2315487" y="10721814"/>
            <a:chExt cx="2562325" cy="760758"/>
          </a:xfrm>
          <a:solidFill>
            <a:schemeClr val="accent2"/>
          </a:solidFill>
        </p:grpSpPr>
        <p:sp>
          <p:nvSpPr>
            <p:cNvPr id="82" name="Freeform 312">
              <a:extLst>
                <a:ext uri="{FF2B5EF4-FFF2-40B4-BE49-F238E27FC236}">
                  <a16:creationId xmlns:a16="http://schemas.microsoft.com/office/drawing/2014/main" id="{2765A217-709E-8B45-A18F-36464DB779D8}"/>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panose="020F0302020204030203" pitchFamily="34" charset="77"/>
                <a:cs typeface="Lato Light"/>
              </a:endParaRPr>
            </a:p>
          </p:txBody>
        </p:sp>
        <p:sp>
          <p:nvSpPr>
            <p:cNvPr id="83" name="Freeform 317">
              <a:extLst>
                <a:ext uri="{FF2B5EF4-FFF2-40B4-BE49-F238E27FC236}">
                  <a16:creationId xmlns:a16="http://schemas.microsoft.com/office/drawing/2014/main" id="{BC090280-4565-1F49-ABC3-D5A90547FCC3}"/>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panose="020F0302020204030203" pitchFamily="34" charset="77"/>
                <a:cs typeface="Lato Light"/>
              </a:endParaRPr>
            </a:p>
          </p:txBody>
        </p:sp>
        <p:grpSp>
          <p:nvGrpSpPr>
            <p:cNvPr id="84" name="Group 68">
              <a:extLst>
                <a:ext uri="{FF2B5EF4-FFF2-40B4-BE49-F238E27FC236}">
                  <a16:creationId xmlns:a16="http://schemas.microsoft.com/office/drawing/2014/main" id="{A30C4A5F-C24C-AE4D-8D43-CC35107035BC}"/>
                </a:ext>
              </a:extLst>
            </p:cNvPr>
            <p:cNvGrpSpPr>
              <a:grpSpLocks/>
            </p:cNvGrpSpPr>
            <p:nvPr/>
          </p:nvGrpSpPr>
          <p:grpSpPr bwMode="auto">
            <a:xfrm>
              <a:off x="3215071" y="10726573"/>
              <a:ext cx="756795" cy="755999"/>
              <a:chOff x="7408029" y="7017258"/>
              <a:chExt cx="1340714" cy="1339302"/>
            </a:xfrm>
            <a:grpFill/>
          </p:grpSpPr>
          <p:sp>
            <p:nvSpPr>
              <p:cNvPr id="85" name="Freeform 16">
                <a:extLst>
                  <a:ext uri="{FF2B5EF4-FFF2-40B4-BE49-F238E27FC236}">
                    <a16:creationId xmlns:a16="http://schemas.microsoft.com/office/drawing/2014/main" id="{E503CFAC-688A-784A-BEF0-E8341F6A0D61}"/>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panose="020F0302020204030203" pitchFamily="34" charset="77"/>
                  <a:cs typeface="Lato Light"/>
                </a:endParaRPr>
              </a:p>
            </p:txBody>
          </p:sp>
          <p:sp>
            <p:nvSpPr>
              <p:cNvPr id="86" name="Oval 74">
                <a:extLst>
                  <a:ext uri="{FF2B5EF4-FFF2-40B4-BE49-F238E27FC236}">
                    <a16:creationId xmlns:a16="http://schemas.microsoft.com/office/drawing/2014/main" id="{BC3F954F-28E5-E44B-ABC0-66579F5DA35F}"/>
                  </a:ext>
                </a:extLst>
              </p:cNvPr>
              <p:cNvSpPr/>
              <p:nvPr/>
            </p:nvSpPr>
            <p:spPr>
              <a:xfrm>
                <a:off x="7408018" y="7017268"/>
                <a:ext cx="1340715" cy="1339301"/>
              </a:xfrm>
              <a:prstGeom prst="ellipse">
                <a:avLst/>
              </a:prstGeom>
              <a:noFill/>
              <a:ln w="28575" cmpd="sng">
                <a:solidFill>
                  <a:srgbClr val="FFC000"/>
                </a:solidFill>
              </a:ln>
              <a:effectLst/>
            </p:spPr>
            <p:style>
              <a:lnRef idx="1">
                <a:schemeClr val="accent1"/>
              </a:lnRef>
              <a:fillRef idx="3">
                <a:schemeClr val="accent1"/>
              </a:fillRef>
              <a:effectRef idx="2">
                <a:schemeClr val="accent1"/>
              </a:effectRef>
              <a:fontRef idx="minor">
                <a:schemeClr val="lt1"/>
              </a:fontRef>
            </p:style>
            <p:txBody>
              <a:bodyPr anchor="ctr"/>
              <a:lstStyle/>
              <a:p>
                <a:pPr defTabSz="914217">
                  <a:defRPr/>
                </a:pPr>
                <a:endParaRPr lang="en-US" sz="2200" dirty="0">
                  <a:solidFill>
                    <a:schemeClr val="tx1"/>
                  </a:solidFill>
                  <a:latin typeface="Lato Light" panose="020F0302020204030203" pitchFamily="34" charset="77"/>
                  <a:cs typeface="Lato Light"/>
                </a:endParaRPr>
              </a:p>
            </p:txBody>
          </p:sp>
        </p:grpSp>
      </p:grpSp>
      <p:grpSp>
        <p:nvGrpSpPr>
          <p:cNvPr id="87" name="Grupo 61">
            <a:extLst>
              <a:ext uri="{FF2B5EF4-FFF2-40B4-BE49-F238E27FC236}">
                <a16:creationId xmlns:a16="http://schemas.microsoft.com/office/drawing/2014/main" id="{69CD3894-0451-894D-B1CA-402DAFB9608E}"/>
              </a:ext>
            </a:extLst>
          </p:cNvPr>
          <p:cNvGrpSpPr/>
          <p:nvPr/>
        </p:nvGrpSpPr>
        <p:grpSpPr>
          <a:xfrm rot="16200000" flipV="1">
            <a:off x="2972661" y="5650383"/>
            <a:ext cx="1287219" cy="391024"/>
            <a:chOff x="3144483" y="1759184"/>
            <a:chExt cx="540470" cy="164181"/>
          </a:xfrm>
          <a:effectLst>
            <a:outerShdw blurRad="50800" dist="50800" dir="5400000" algn="ctr" rotWithShape="0">
              <a:srgbClr val="000000">
                <a:alpha val="69000"/>
              </a:srgbClr>
            </a:outerShdw>
          </a:effectLst>
        </p:grpSpPr>
        <p:sp>
          <p:nvSpPr>
            <p:cNvPr id="88" name="Forma libre: forma 62">
              <a:extLst>
                <a:ext uri="{FF2B5EF4-FFF2-40B4-BE49-F238E27FC236}">
                  <a16:creationId xmlns:a16="http://schemas.microsoft.com/office/drawing/2014/main" id="{5959E347-F2E3-6043-AE46-7B1DE69425D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orma libre: forma 63">
              <a:extLst>
                <a:ext uri="{FF2B5EF4-FFF2-40B4-BE49-F238E27FC236}">
                  <a16:creationId xmlns:a16="http://schemas.microsoft.com/office/drawing/2014/main" id="{2F6E9D86-29AA-3F47-9111-8F93215A85AC}"/>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orma libre: forma 64">
              <a:extLst>
                <a:ext uri="{FF2B5EF4-FFF2-40B4-BE49-F238E27FC236}">
                  <a16:creationId xmlns:a16="http://schemas.microsoft.com/office/drawing/2014/main" id="{CFD01DEF-55AD-C84E-BD08-3A54104D26E1}"/>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upo 61">
            <a:extLst>
              <a:ext uri="{FF2B5EF4-FFF2-40B4-BE49-F238E27FC236}">
                <a16:creationId xmlns:a16="http://schemas.microsoft.com/office/drawing/2014/main" id="{41F11469-E8E7-924B-9694-2A361DE3A0EB}"/>
              </a:ext>
            </a:extLst>
          </p:cNvPr>
          <p:cNvGrpSpPr/>
          <p:nvPr/>
        </p:nvGrpSpPr>
        <p:grpSpPr>
          <a:xfrm rot="16200000" flipV="1">
            <a:off x="5129309" y="1318567"/>
            <a:ext cx="1287219" cy="391024"/>
            <a:chOff x="3144483" y="1759184"/>
            <a:chExt cx="540470" cy="164181"/>
          </a:xfrm>
          <a:solidFill>
            <a:schemeClr val="bg1"/>
          </a:solidFill>
          <a:effectLst>
            <a:outerShdw blurRad="50800" dist="50800" dir="5400000" algn="ctr" rotWithShape="0">
              <a:srgbClr val="000000">
                <a:alpha val="78000"/>
              </a:srgbClr>
            </a:outerShdw>
          </a:effectLst>
        </p:grpSpPr>
        <p:sp>
          <p:nvSpPr>
            <p:cNvPr id="92" name="Forma libre: forma 62">
              <a:extLst>
                <a:ext uri="{FF2B5EF4-FFF2-40B4-BE49-F238E27FC236}">
                  <a16:creationId xmlns:a16="http://schemas.microsoft.com/office/drawing/2014/main" id="{F15EE0A1-B029-ED47-893D-8A750C0DB91B}"/>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orma libre: forma 63">
              <a:extLst>
                <a:ext uri="{FF2B5EF4-FFF2-40B4-BE49-F238E27FC236}">
                  <a16:creationId xmlns:a16="http://schemas.microsoft.com/office/drawing/2014/main" id="{B323E939-DBCD-3245-B14B-55E9BBA29BEB}"/>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Forma libre: forma 64">
              <a:extLst>
                <a:ext uri="{FF2B5EF4-FFF2-40B4-BE49-F238E27FC236}">
                  <a16:creationId xmlns:a16="http://schemas.microsoft.com/office/drawing/2014/main" id="{398AFB59-16DA-3946-BD01-9FAC72FE5F8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58278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246188" y="2603083"/>
            <a:ext cx="7959575" cy="222368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4"/>
                </a:solidFill>
                <a:latin typeface="Lato Light" panose="020F0302020204030203" pitchFamily="34" charset="0"/>
                <a:cs typeface="Arial" panose="020B0604020202020204" pitchFamily="34" charset="0"/>
              </a:rPr>
              <a:t>Freepik</a:t>
            </a:r>
            <a:r>
              <a:rPr lang="en-US" altLang="ja-JP" sz="2000" dirty="0">
                <a:solidFill>
                  <a:schemeClr val="accent4"/>
                </a:solidFill>
                <a:latin typeface="Lato Light" panose="020F0302020204030203" pitchFamily="34" charset="0"/>
                <a:cs typeface="Arial" panose="020B0604020202020204" pitchFamily="34" charset="0"/>
              </a:rPr>
              <a:t> and </a:t>
            </a:r>
            <a:r>
              <a:rPr lang="en-US" altLang="ja-JP" sz="2000" dirty="0" err="1">
                <a:solidFill>
                  <a:schemeClr val="accent4"/>
                </a:solidFill>
                <a:latin typeface="Lato Light" panose="020F0302020204030203" pitchFamily="34" charset="0"/>
                <a:cs typeface="Arial" panose="020B0604020202020204" pitchFamily="34" charset="0"/>
              </a:rPr>
              <a:t>Pixabay</a:t>
            </a:r>
            <a:r>
              <a:rPr lang="en-US" altLang="ja-JP" sz="2000" dirty="0">
                <a:solidFill>
                  <a:schemeClr val="accent4"/>
                </a:solidFill>
                <a:latin typeface="Lato Light" panose="020F0302020204030203" pitchFamily="34" charset="0"/>
                <a:cs typeface="Arial" panose="020B0604020202020204" pitchFamily="34" charset="0"/>
              </a:rPr>
              <a:t>.</a:t>
            </a:r>
            <a:endParaRPr lang="es-CO" sz="5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47F394C0-1F65-9105-6FD2-C72D33F70556}"/>
              </a:ext>
            </a:extLst>
          </p:cNvPr>
          <p:cNvSpPr txBox="1">
            <a:spLocks/>
          </p:cNvSpPr>
          <p:nvPr/>
        </p:nvSpPr>
        <p:spPr>
          <a:xfrm>
            <a:off x="1" y="866647"/>
            <a:ext cx="12185652"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2"/>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3DE83ED8-CDBD-0270-17F8-36CF534BFB65}"/>
              </a:ext>
            </a:extLst>
          </p:cNvPr>
          <p:cNvSpPr txBox="1">
            <a:spLocks/>
          </p:cNvSpPr>
          <p:nvPr/>
        </p:nvSpPr>
        <p:spPr>
          <a:xfrm>
            <a:off x="1979891" y="1751183"/>
            <a:ext cx="8225872"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000" dirty="0">
                <a:solidFill>
                  <a:schemeClr val="bg1"/>
                </a:solidFill>
                <a:latin typeface="Lato Light" panose="020F0302020204030203" pitchFamily="34" charset="0"/>
              </a:rPr>
              <a:t> / </a:t>
            </a:r>
            <a:r>
              <a:rPr lang="en-US" sz="20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000" dirty="0">
                <a:solidFill>
                  <a:schemeClr val="bg1"/>
                </a:solidFill>
                <a:latin typeface="Lato Light" panose="020F0302020204030203" pitchFamily="34" charset="0"/>
              </a:rPr>
              <a:t>  </a:t>
            </a:r>
          </a:p>
          <a:p>
            <a:pPr marL="0" indent="0" algn="ctr">
              <a:buFont typeface="Arial" panose="020B0604020202020204" pitchFamily="34" charset="0"/>
              <a:buNone/>
            </a:pPr>
            <a:r>
              <a:rPr lang="en-US" sz="2000" dirty="0">
                <a:solidFill>
                  <a:schemeClr val="bg1"/>
                </a:solidFill>
                <a:latin typeface="Lato Light" panose="020F0302020204030203" pitchFamily="34" charset="0"/>
              </a:rPr>
              <a:t>Premium Templates: </a:t>
            </a:r>
            <a:r>
              <a:rPr lang="en-US" sz="2000" dirty="0">
                <a:solidFill>
                  <a:schemeClr val="bg1"/>
                </a:solidFill>
                <a:latin typeface="Lato Light" panose="020F0302020204030203" pitchFamily="34" charset="0"/>
                <a:hlinkClick r:id="rId9"/>
              </a:rPr>
              <a:t>https://www.pptbundle.com/</a:t>
            </a:r>
            <a:r>
              <a:rPr lang="en-US" sz="20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2000" dirty="0">
                <a:solidFill>
                  <a:schemeClr val="bg1"/>
                </a:solidFill>
                <a:latin typeface="Lato Light" panose="020F0302020204030203" pitchFamily="34" charset="0"/>
                <a:cs typeface="Arial" panose="020B0604020202020204" pitchFamily="34" charset="0"/>
              </a:rPr>
            </a:br>
            <a:endParaRPr lang="en-US" altLang="ja-JP" sz="20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2" name="Rectangle 1">
            <a:extLst>
              <a:ext uri="{FF2B5EF4-FFF2-40B4-BE49-F238E27FC236}">
                <a16:creationId xmlns:a16="http://schemas.microsoft.com/office/drawing/2014/main" id="{AFFE345C-C146-9842-9518-0EA534CD2575}"/>
              </a:ext>
            </a:extLst>
          </p:cNvPr>
          <p:cNvSpPr/>
          <p:nvPr/>
        </p:nvSpPr>
        <p:spPr>
          <a:xfrm>
            <a:off x="0" y="0"/>
            <a:ext cx="4779818" cy="6858000"/>
          </a:xfrm>
          <a:prstGeom prst="rect">
            <a:avLst/>
          </a:prstGeom>
          <a:solidFill>
            <a:schemeClr val="accent5">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Placeholder 4">
            <a:extLst>
              <a:ext uri="{FF2B5EF4-FFF2-40B4-BE49-F238E27FC236}">
                <a16:creationId xmlns:a16="http://schemas.microsoft.com/office/drawing/2014/main" id="{A8CE886F-DEEB-BD46-96C6-F6647F4A516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3946" r="13946"/>
          <a:stretch>
            <a:fillRect/>
          </a:stretch>
        </p:blipFill>
        <p:spPr/>
      </p:pic>
      <p:sp>
        <p:nvSpPr>
          <p:cNvPr id="64" name="Freeform 63">
            <a:extLst>
              <a:ext uri="{FF2B5EF4-FFF2-40B4-BE49-F238E27FC236}">
                <a16:creationId xmlns:a16="http://schemas.microsoft.com/office/drawing/2014/main" id="{913EA068-B361-0A4B-AE14-D3D0780E4D3B}"/>
              </a:ext>
            </a:extLst>
          </p:cNvPr>
          <p:cNvSpPr/>
          <p:nvPr/>
        </p:nvSpPr>
        <p:spPr>
          <a:xfrm>
            <a:off x="1" y="1"/>
            <a:ext cx="482653" cy="482653"/>
          </a:xfrm>
          <a:custGeom>
            <a:avLst/>
            <a:gdLst>
              <a:gd name="connsiteX0" fmla="*/ 0 w 482653"/>
              <a:gd name="connsiteY0" fmla="*/ 0 h 482653"/>
              <a:gd name="connsiteX1" fmla="*/ 482653 w 482653"/>
              <a:gd name="connsiteY1" fmla="*/ 0 h 482653"/>
              <a:gd name="connsiteX2" fmla="*/ 0 w 482653"/>
              <a:gd name="connsiteY2" fmla="*/ 482653 h 482653"/>
              <a:gd name="connsiteX3" fmla="*/ 0 w 482653"/>
              <a:gd name="connsiteY3" fmla="*/ 0 h 482653"/>
            </a:gdLst>
            <a:ahLst/>
            <a:cxnLst>
              <a:cxn ang="0">
                <a:pos x="connsiteX0" y="connsiteY0"/>
              </a:cxn>
              <a:cxn ang="0">
                <a:pos x="connsiteX1" y="connsiteY1"/>
              </a:cxn>
              <a:cxn ang="0">
                <a:pos x="connsiteX2" y="connsiteY2"/>
              </a:cxn>
              <a:cxn ang="0">
                <a:pos x="connsiteX3" y="connsiteY3"/>
              </a:cxn>
            </a:cxnLst>
            <a:rect l="l" t="t" r="r" b="b"/>
            <a:pathLst>
              <a:path w="482653" h="482653">
                <a:moveTo>
                  <a:pt x="0" y="0"/>
                </a:moveTo>
                <a:lnTo>
                  <a:pt x="482653" y="0"/>
                </a:lnTo>
                <a:lnTo>
                  <a:pt x="0" y="482653"/>
                </a:lnTo>
                <a:lnTo>
                  <a:pt x="0"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88E0CD7E-8B93-5F43-A4AF-9D88B7C7E13C}"/>
              </a:ext>
            </a:extLst>
          </p:cNvPr>
          <p:cNvSpPr/>
          <p:nvPr/>
        </p:nvSpPr>
        <p:spPr>
          <a:xfrm>
            <a:off x="1" y="0"/>
            <a:ext cx="1315719" cy="1315720"/>
          </a:xfrm>
          <a:custGeom>
            <a:avLst/>
            <a:gdLst>
              <a:gd name="connsiteX0" fmla="*/ 970237 w 1315719"/>
              <a:gd name="connsiteY0" fmla="*/ 0 h 1315720"/>
              <a:gd name="connsiteX1" fmla="*/ 1315719 w 1315719"/>
              <a:gd name="connsiteY1" fmla="*/ 0 h 1315720"/>
              <a:gd name="connsiteX2" fmla="*/ 0 w 1315719"/>
              <a:gd name="connsiteY2" fmla="*/ 1315720 h 1315720"/>
              <a:gd name="connsiteX3" fmla="*/ 0 w 1315719"/>
              <a:gd name="connsiteY3" fmla="*/ 970238 h 1315720"/>
              <a:gd name="connsiteX4" fmla="*/ 970237 w 1315719"/>
              <a:gd name="connsiteY4" fmla="*/ 0 h 1315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5719" h="1315720">
                <a:moveTo>
                  <a:pt x="970237" y="0"/>
                </a:moveTo>
                <a:lnTo>
                  <a:pt x="1315719" y="0"/>
                </a:lnTo>
                <a:lnTo>
                  <a:pt x="0" y="1315720"/>
                </a:lnTo>
                <a:lnTo>
                  <a:pt x="0" y="970238"/>
                </a:lnTo>
                <a:lnTo>
                  <a:pt x="970237"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54C8506B-EB7F-FA4E-AD97-445BB3DA3350}"/>
              </a:ext>
            </a:extLst>
          </p:cNvPr>
          <p:cNvSpPr/>
          <p:nvPr/>
        </p:nvSpPr>
        <p:spPr>
          <a:xfrm>
            <a:off x="1" y="0"/>
            <a:ext cx="2200371" cy="2200372"/>
          </a:xfrm>
          <a:custGeom>
            <a:avLst/>
            <a:gdLst>
              <a:gd name="connsiteX0" fmla="*/ 1803303 w 2200371"/>
              <a:gd name="connsiteY0" fmla="*/ 0 h 2200372"/>
              <a:gd name="connsiteX1" fmla="*/ 2200371 w 2200371"/>
              <a:gd name="connsiteY1" fmla="*/ 0 h 2200372"/>
              <a:gd name="connsiteX2" fmla="*/ 0 w 2200371"/>
              <a:gd name="connsiteY2" fmla="*/ 2200372 h 2200372"/>
              <a:gd name="connsiteX3" fmla="*/ 0 w 2200371"/>
              <a:gd name="connsiteY3" fmla="*/ 1803304 h 2200372"/>
              <a:gd name="connsiteX4" fmla="*/ 1803303 w 2200371"/>
              <a:gd name="connsiteY4" fmla="*/ 0 h 2200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0371" h="2200372">
                <a:moveTo>
                  <a:pt x="1803303" y="0"/>
                </a:moveTo>
                <a:lnTo>
                  <a:pt x="2200371" y="0"/>
                </a:lnTo>
                <a:lnTo>
                  <a:pt x="0" y="2200372"/>
                </a:lnTo>
                <a:lnTo>
                  <a:pt x="0" y="1803304"/>
                </a:lnTo>
                <a:lnTo>
                  <a:pt x="1803303"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2FD8BACA-7D5D-CF4F-9092-68A3EE3F5A89}"/>
              </a:ext>
            </a:extLst>
          </p:cNvPr>
          <p:cNvSpPr/>
          <p:nvPr/>
        </p:nvSpPr>
        <p:spPr>
          <a:xfrm>
            <a:off x="0" y="0"/>
            <a:ext cx="3028160" cy="3028160"/>
          </a:xfrm>
          <a:custGeom>
            <a:avLst/>
            <a:gdLst>
              <a:gd name="connsiteX0" fmla="*/ 2682071 w 3028160"/>
              <a:gd name="connsiteY0" fmla="*/ 0 h 3028160"/>
              <a:gd name="connsiteX1" fmla="*/ 3028160 w 3028160"/>
              <a:gd name="connsiteY1" fmla="*/ 0 h 3028160"/>
              <a:gd name="connsiteX2" fmla="*/ 0 w 3028160"/>
              <a:gd name="connsiteY2" fmla="*/ 3028160 h 3028160"/>
              <a:gd name="connsiteX3" fmla="*/ 0 w 3028160"/>
              <a:gd name="connsiteY3" fmla="*/ 2687956 h 3028160"/>
              <a:gd name="connsiteX4" fmla="*/ 2685013 w 3028160"/>
              <a:gd name="connsiteY4" fmla="*/ 2942 h 3028160"/>
              <a:gd name="connsiteX5" fmla="*/ 2682071 w 3028160"/>
              <a:gd name="connsiteY5" fmla="*/ 0 h 3028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28160" h="3028160">
                <a:moveTo>
                  <a:pt x="2682071" y="0"/>
                </a:moveTo>
                <a:lnTo>
                  <a:pt x="3028160" y="0"/>
                </a:lnTo>
                <a:lnTo>
                  <a:pt x="0" y="3028160"/>
                </a:lnTo>
                <a:lnTo>
                  <a:pt x="0" y="2687956"/>
                </a:lnTo>
                <a:lnTo>
                  <a:pt x="2685013" y="2942"/>
                </a:lnTo>
                <a:lnTo>
                  <a:pt x="2682071"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1991E0B9-A4CC-1B43-A21F-BD9E3F5C9C71}"/>
              </a:ext>
            </a:extLst>
          </p:cNvPr>
          <p:cNvSpPr/>
          <p:nvPr/>
        </p:nvSpPr>
        <p:spPr>
          <a:xfrm>
            <a:off x="1" y="1"/>
            <a:ext cx="3995409" cy="3995409"/>
          </a:xfrm>
          <a:custGeom>
            <a:avLst/>
            <a:gdLst>
              <a:gd name="connsiteX0" fmla="*/ 3552982 w 3995409"/>
              <a:gd name="connsiteY0" fmla="*/ 0 h 3995409"/>
              <a:gd name="connsiteX1" fmla="*/ 3995409 w 3995409"/>
              <a:gd name="connsiteY1" fmla="*/ 0 h 3995409"/>
              <a:gd name="connsiteX2" fmla="*/ 0 w 3995409"/>
              <a:gd name="connsiteY2" fmla="*/ 3995409 h 3995409"/>
              <a:gd name="connsiteX3" fmla="*/ 0 w 3995409"/>
              <a:gd name="connsiteY3" fmla="*/ 3552981 h 3995409"/>
              <a:gd name="connsiteX4" fmla="*/ 3552982 w 3995409"/>
              <a:gd name="connsiteY4" fmla="*/ 0 h 39954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95409" h="3995409">
                <a:moveTo>
                  <a:pt x="3552982" y="0"/>
                </a:moveTo>
                <a:lnTo>
                  <a:pt x="3995409" y="0"/>
                </a:lnTo>
                <a:lnTo>
                  <a:pt x="0" y="3995409"/>
                </a:lnTo>
                <a:lnTo>
                  <a:pt x="0" y="3552981"/>
                </a:lnTo>
                <a:lnTo>
                  <a:pt x="3552982" y="0"/>
                </a:lnTo>
                <a:close/>
              </a:path>
            </a:pathLst>
          </a:custGeom>
          <a:gradFill>
            <a:gsLst>
              <a:gs pos="0">
                <a:schemeClr val="accent6"/>
              </a:gs>
              <a:gs pos="48000">
                <a:schemeClr val="accent3"/>
              </a:gs>
              <a:gs pos="100000">
                <a:schemeClr val="accent1">
                  <a:lumMod val="50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Rectangle 11">
            <a:extLst>
              <a:ext uri="{FF2B5EF4-FFF2-40B4-BE49-F238E27FC236}">
                <a16:creationId xmlns:a16="http://schemas.microsoft.com/office/drawing/2014/main" id="{450FC6A9-B235-0F41-B5D8-659D6CE563ED}"/>
              </a:ext>
            </a:extLst>
          </p:cNvPr>
          <p:cNvSpPr/>
          <p:nvPr/>
        </p:nvSpPr>
        <p:spPr>
          <a:xfrm>
            <a:off x="4724622" y="0"/>
            <a:ext cx="7412183" cy="6858000"/>
          </a:xfrm>
          <a:prstGeom prst="rect">
            <a:avLst/>
          </a:prstGeom>
          <a:gradFill flip="none" rotWithShape="1">
            <a:gsLst>
              <a:gs pos="0">
                <a:schemeClr val="accent3">
                  <a:lumMod val="67000"/>
                  <a:alpha val="56000"/>
                </a:schemeClr>
              </a:gs>
              <a:gs pos="48000">
                <a:schemeClr val="accent3">
                  <a:lumMod val="97000"/>
                  <a:lumOff val="3000"/>
                  <a:alpha val="48957"/>
                </a:schemeClr>
              </a:gs>
              <a:gs pos="100000">
                <a:schemeClr val="accent3">
                  <a:lumMod val="60000"/>
                  <a:lumOff val="40000"/>
                  <a:alpha val="47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0418FDF-A4CF-3046-A846-47DBDE3A12FE}"/>
              </a:ext>
            </a:extLst>
          </p:cNvPr>
          <p:cNvSpPr txBox="1"/>
          <p:nvPr/>
        </p:nvSpPr>
        <p:spPr>
          <a:xfrm rot="16200000">
            <a:off x="1616356" y="2497975"/>
            <a:ext cx="6216533" cy="1862048"/>
          </a:xfrm>
          <a:prstGeom prst="rect">
            <a:avLst/>
          </a:prstGeom>
          <a:noFill/>
        </p:spPr>
        <p:txBody>
          <a:bodyPr wrap="square" rtlCol="0">
            <a:spAutoFit/>
          </a:bodyPr>
          <a:lstStyle/>
          <a:p>
            <a:r>
              <a:rPr lang="en-US" sz="11500" b="1" dirty="0">
                <a:solidFill>
                  <a:schemeClr val="bg1"/>
                </a:solidFill>
                <a:effectLst>
                  <a:outerShdw blurRad="50800" dist="50800" dir="5400000" algn="ctr" rotWithShape="0">
                    <a:srgbClr val="000000">
                      <a:alpha val="81000"/>
                    </a:srgbClr>
                  </a:outerShdw>
                </a:effectLst>
                <a:latin typeface="Montserrat Black" pitchFamily="2" charset="77"/>
              </a:rPr>
              <a:t>PESTEL</a:t>
            </a:r>
          </a:p>
        </p:txBody>
      </p:sp>
      <p:sp>
        <p:nvSpPr>
          <p:cNvPr id="11" name="TextBox 10">
            <a:extLst>
              <a:ext uri="{FF2B5EF4-FFF2-40B4-BE49-F238E27FC236}">
                <a16:creationId xmlns:a16="http://schemas.microsoft.com/office/drawing/2014/main" id="{DA09226F-619F-6E44-A35F-A4E78B675516}"/>
              </a:ext>
            </a:extLst>
          </p:cNvPr>
          <p:cNvSpPr txBox="1"/>
          <p:nvPr/>
        </p:nvSpPr>
        <p:spPr>
          <a:xfrm rot="16200000">
            <a:off x="3179980" y="3703022"/>
            <a:ext cx="4840941" cy="584775"/>
          </a:xfrm>
          <a:prstGeom prst="rect">
            <a:avLst/>
          </a:prstGeom>
          <a:noFill/>
        </p:spPr>
        <p:txBody>
          <a:bodyPr wrap="square" rtlCol="0">
            <a:spAutoFit/>
          </a:bodyPr>
          <a:lstStyle/>
          <a:p>
            <a:r>
              <a:rPr lang="en-US" sz="3200" dirty="0">
                <a:solidFill>
                  <a:schemeClr val="bg1"/>
                </a:solidFill>
                <a:effectLst>
                  <a:outerShdw blurRad="50800" dist="50800" dir="5400000" algn="ctr" rotWithShape="0">
                    <a:srgbClr val="000000">
                      <a:alpha val="79000"/>
                    </a:srgbClr>
                  </a:outerShdw>
                </a:effectLst>
              </a:rPr>
              <a:t>PowerPoint Template</a:t>
            </a:r>
          </a:p>
        </p:txBody>
      </p:sp>
      <p:grpSp>
        <p:nvGrpSpPr>
          <p:cNvPr id="18" name="Group 17">
            <a:extLst>
              <a:ext uri="{FF2B5EF4-FFF2-40B4-BE49-F238E27FC236}">
                <a16:creationId xmlns:a16="http://schemas.microsoft.com/office/drawing/2014/main" id="{224BFA3E-B5BA-8C4B-BD62-4C445A53D3DB}"/>
              </a:ext>
            </a:extLst>
          </p:cNvPr>
          <p:cNvGrpSpPr/>
          <p:nvPr/>
        </p:nvGrpSpPr>
        <p:grpSpPr>
          <a:xfrm>
            <a:off x="6096000" y="482654"/>
            <a:ext cx="5226424" cy="5972910"/>
            <a:chOff x="6096000" y="482654"/>
            <a:chExt cx="5226424" cy="5972910"/>
          </a:xfrm>
        </p:grpSpPr>
        <p:cxnSp>
          <p:nvCxnSpPr>
            <p:cNvPr id="14" name="Straight Connector 13">
              <a:extLst>
                <a:ext uri="{FF2B5EF4-FFF2-40B4-BE49-F238E27FC236}">
                  <a16:creationId xmlns:a16="http://schemas.microsoft.com/office/drawing/2014/main" id="{1F90CD30-3A24-0145-B0A0-516C639CBE87}"/>
                </a:ext>
              </a:extLst>
            </p:cNvPr>
            <p:cNvCxnSpPr/>
            <p:nvPr/>
          </p:nvCxnSpPr>
          <p:spPr>
            <a:xfrm>
              <a:off x="6096000" y="6415880"/>
              <a:ext cx="5226424"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5987578-A905-0F47-854C-58C13F3BDAB5}"/>
                </a:ext>
              </a:extLst>
            </p:cNvPr>
            <p:cNvCxnSpPr>
              <a:cxnSpLocks/>
            </p:cNvCxnSpPr>
            <p:nvPr/>
          </p:nvCxnSpPr>
          <p:spPr>
            <a:xfrm>
              <a:off x="11322424" y="482654"/>
              <a:ext cx="0" cy="597291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35A868F-7A7C-E343-A40A-2D0BB09F884B}"/>
                </a:ext>
              </a:extLst>
            </p:cNvPr>
            <p:cNvCxnSpPr/>
            <p:nvPr/>
          </p:nvCxnSpPr>
          <p:spPr>
            <a:xfrm>
              <a:off x="6096000" y="518374"/>
              <a:ext cx="5226424"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9" name="Triangle 18">
            <a:extLst>
              <a:ext uri="{FF2B5EF4-FFF2-40B4-BE49-F238E27FC236}">
                <a16:creationId xmlns:a16="http://schemas.microsoft.com/office/drawing/2014/main" id="{8DB958E9-F3DB-6B4F-BA52-03E496BA5D41}"/>
              </a:ext>
            </a:extLst>
          </p:cNvPr>
          <p:cNvSpPr/>
          <p:nvPr/>
        </p:nvSpPr>
        <p:spPr>
          <a:xfrm rot="5400000">
            <a:off x="10724370" y="1258876"/>
            <a:ext cx="1196108" cy="1031128"/>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3B52510-B4CE-5441-81F8-8D9BA63F64BF}"/>
              </a:ext>
            </a:extLst>
          </p:cNvPr>
          <p:cNvSpPr txBox="1"/>
          <p:nvPr/>
        </p:nvSpPr>
        <p:spPr>
          <a:xfrm>
            <a:off x="252248" y="5675586"/>
            <a:ext cx="3294993" cy="369332"/>
          </a:xfrm>
          <a:prstGeom prst="rect">
            <a:avLst/>
          </a:prstGeom>
          <a:noFill/>
        </p:spPr>
        <p:txBody>
          <a:bodyPr wrap="square" rtlCol="0">
            <a:spAutoFit/>
          </a:bodyPr>
          <a:lstStyle/>
          <a:p>
            <a:r>
              <a:rPr lang="en-US" dirty="0">
                <a:solidFill>
                  <a:schemeClr val="bg1"/>
                </a:solidFill>
              </a:rPr>
              <a:t>By: </a:t>
            </a:r>
            <a:r>
              <a:rPr lang="en-US" dirty="0" err="1">
                <a:solidFill>
                  <a:schemeClr val="bg1"/>
                </a:solidFill>
              </a:rPr>
              <a:t>PPThemes.com</a:t>
            </a:r>
            <a:r>
              <a:rPr lang="en-US" dirty="0">
                <a:solidFill>
                  <a:schemeClr val="bg1"/>
                </a:solidFill>
              </a:rPr>
              <a:t> </a:t>
            </a:r>
          </a:p>
        </p:txBody>
      </p:sp>
      <p:pic>
        <p:nvPicPr>
          <p:cNvPr id="25" name="Graphic 24" descr="Head with gears">
            <a:extLst>
              <a:ext uri="{FF2B5EF4-FFF2-40B4-BE49-F238E27FC236}">
                <a16:creationId xmlns:a16="http://schemas.microsoft.com/office/drawing/2014/main" id="{870DDE7C-E2D7-F04E-9AC3-A77ED63C7A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54" y="4397550"/>
            <a:ext cx="1287219" cy="1287219"/>
          </a:xfrm>
          <a:prstGeom prst="rect">
            <a:avLst/>
          </a:prstGeom>
        </p:spPr>
      </p:pic>
      <p:grpSp>
        <p:nvGrpSpPr>
          <p:cNvPr id="81" name="Group 64">
            <a:extLst>
              <a:ext uri="{FF2B5EF4-FFF2-40B4-BE49-F238E27FC236}">
                <a16:creationId xmlns:a16="http://schemas.microsoft.com/office/drawing/2014/main" id="{A8353A1B-B7CF-6D43-AC48-835108C0338B}"/>
              </a:ext>
            </a:extLst>
          </p:cNvPr>
          <p:cNvGrpSpPr>
            <a:grpSpLocks/>
          </p:cNvGrpSpPr>
          <p:nvPr/>
        </p:nvGrpSpPr>
        <p:grpSpPr bwMode="auto">
          <a:xfrm>
            <a:off x="319256" y="6157063"/>
            <a:ext cx="1281907" cy="380203"/>
            <a:chOff x="2315487" y="10721814"/>
            <a:chExt cx="2562325" cy="760758"/>
          </a:xfrm>
          <a:solidFill>
            <a:schemeClr val="accent2"/>
          </a:solidFill>
        </p:grpSpPr>
        <p:sp>
          <p:nvSpPr>
            <p:cNvPr id="82" name="Freeform 312">
              <a:extLst>
                <a:ext uri="{FF2B5EF4-FFF2-40B4-BE49-F238E27FC236}">
                  <a16:creationId xmlns:a16="http://schemas.microsoft.com/office/drawing/2014/main" id="{2765A217-709E-8B45-A18F-36464DB779D8}"/>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panose="020F0302020204030203" pitchFamily="34" charset="77"/>
                <a:cs typeface="Lato Light"/>
              </a:endParaRPr>
            </a:p>
          </p:txBody>
        </p:sp>
        <p:sp>
          <p:nvSpPr>
            <p:cNvPr id="83" name="Freeform 317">
              <a:extLst>
                <a:ext uri="{FF2B5EF4-FFF2-40B4-BE49-F238E27FC236}">
                  <a16:creationId xmlns:a16="http://schemas.microsoft.com/office/drawing/2014/main" id="{BC090280-4565-1F49-ABC3-D5A90547FCC3}"/>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panose="020F0302020204030203" pitchFamily="34" charset="77"/>
                <a:cs typeface="Lato Light"/>
              </a:endParaRPr>
            </a:p>
          </p:txBody>
        </p:sp>
        <p:grpSp>
          <p:nvGrpSpPr>
            <p:cNvPr id="84" name="Group 68">
              <a:extLst>
                <a:ext uri="{FF2B5EF4-FFF2-40B4-BE49-F238E27FC236}">
                  <a16:creationId xmlns:a16="http://schemas.microsoft.com/office/drawing/2014/main" id="{A30C4A5F-C24C-AE4D-8D43-CC35107035BC}"/>
                </a:ext>
              </a:extLst>
            </p:cNvPr>
            <p:cNvGrpSpPr>
              <a:grpSpLocks/>
            </p:cNvGrpSpPr>
            <p:nvPr/>
          </p:nvGrpSpPr>
          <p:grpSpPr bwMode="auto">
            <a:xfrm>
              <a:off x="3215071" y="10726573"/>
              <a:ext cx="756795" cy="755999"/>
              <a:chOff x="7408029" y="7017258"/>
              <a:chExt cx="1340714" cy="1339302"/>
            </a:xfrm>
            <a:grpFill/>
          </p:grpSpPr>
          <p:sp>
            <p:nvSpPr>
              <p:cNvPr id="85" name="Freeform 16">
                <a:extLst>
                  <a:ext uri="{FF2B5EF4-FFF2-40B4-BE49-F238E27FC236}">
                    <a16:creationId xmlns:a16="http://schemas.microsoft.com/office/drawing/2014/main" id="{E503CFAC-688A-784A-BEF0-E8341F6A0D61}"/>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panose="020F0302020204030203" pitchFamily="34" charset="77"/>
                  <a:cs typeface="Lato Light"/>
                </a:endParaRPr>
              </a:p>
            </p:txBody>
          </p:sp>
          <p:sp>
            <p:nvSpPr>
              <p:cNvPr id="86" name="Oval 74">
                <a:extLst>
                  <a:ext uri="{FF2B5EF4-FFF2-40B4-BE49-F238E27FC236}">
                    <a16:creationId xmlns:a16="http://schemas.microsoft.com/office/drawing/2014/main" id="{BC3F954F-28E5-E44B-ABC0-66579F5DA35F}"/>
                  </a:ext>
                </a:extLst>
              </p:cNvPr>
              <p:cNvSpPr/>
              <p:nvPr/>
            </p:nvSpPr>
            <p:spPr>
              <a:xfrm>
                <a:off x="7408018" y="7017268"/>
                <a:ext cx="1340715" cy="1339301"/>
              </a:xfrm>
              <a:prstGeom prst="ellipse">
                <a:avLst/>
              </a:prstGeom>
              <a:noFill/>
              <a:ln w="28575" cmpd="sng">
                <a:solidFill>
                  <a:srgbClr val="FFC000"/>
                </a:solidFill>
              </a:ln>
              <a:effectLst/>
            </p:spPr>
            <p:style>
              <a:lnRef idx="1">
                <a:schemeClr val="accent1"/>
              </a:lnRef>
              <a:fillRef idx="3">
                <a:schemeClr val="accent1"/>
              </a:fillRef>
              <a:effectRef idx="2">
                <a:schemeClr val="accent1"/>
              </a:effectRef>
              <a:fontRef idx="minor">
                <a:schemeClr val="lt1"/>
              </a:fontRef>
            </p:style>
            <p:txBody>
              <a:bodyPr anchor="ctr"/>
              <a:lstStyle/>
              <a:p>
                <a:pPr defTabSz="914217">
                  <a:defRPr/>
                </a:pPr>
                <a:endParaRPr lang="en-US" sz="2200" dirty="0">
                  <a:solidFill>
                    <a:schemeClr val="tx1"/>
                  </a:solidFill>
                  <a:latin typeface="Lato Light" panose="020F0302020204030203" pitchFamily="34" charset="77"/>
                  <a:cs typeface="Lato Light"/>
                </a:endParaRPr>
              </a:p>
            </p:txBody>
          </p:sp>
        </p:grpSp>
      </p:grpSp>
      <p:grpSp>
        <p:nvGrpSpPr>
          <p:cNvPr id="87" name="Grupo 61">
            <a:extLst>
              <a:ext uri="{FF2B5EF4-FFF2-40B4-BE49-F238E27FC236}">
                <a16:creationId xmlns:a16="http://schemas.microsoft.com/office/drawing/2014/main" id="{69CD3894-0451-894D-B1CA-402DAFB9608E}"/>
              </a:ext>
            </a:extLst>
          </p:cNvPr>
          <p:cNvGrpSpPr/>
          <p:nvPr/>
        </p:nvGrpSpPr>
        <p:grpSpPr>
          <a:xfrm rot="16200000" flipV="1">
            <a:off x="2972661" y="5650383"/>
            <a:ext cx="1287219" cy="391024"/>
            <a:chOff x="3144483" y="1759184"/>
            <a:chExt cx="540470" cy="164181"/>
          </a:xfrm>
          <a:effectLst>
            <a:outerShdw blurRad="50800" dist="50800" dir="5400000" algn="ctr" rotWithShape="0">
              <a:srgbClr val="000000">
                <a:alpha val="69000"/>
              </a:srgbClr>
            </a:outerShdw>
          </a:effectLst>
        </p:grpSpPr>
        <p:sp>
          <p:nvSpPr>
            <p:cNvPr id="88" name="Forma libre: forma 62">
              <a:extLst>
                <a:ext uri="{FF2B5EF4-FFF2-40B4-BE49-F238E27FC236}">
                  <a16:creationId xmlns:a16="http://schemas.microsoft.com/office/drawing/2014/main" id="{5959E347-F2E3-6043-AE46-7B1DE69425D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orma libre: forma 63">
              <a:extLst>
                <a:ext uri="{FF2B5EF4-FFF2-40B4-BE49-F238E27FC236}">
                  <a16:creationId xmlns:a16="http://schemas.microsoft.com/office/drawing/2014/main" id="{2F6E9D86-29AA-3F47-9111-8F93215A85AC}"/>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orma libre: forma 64">
              <a:extLst>
                <a:ext uri="{FF2B5EF4-FFF2-40B4-BE49-F238E27FC236}">
                  <a16:creationId xmlns:a16="http://schemas.microsoft.com/office/drawing/2014/main" id="{CFD01DEF-55AD-C84E-BD08-3A54104D26E1}"/>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upo 61">
            <a:extLst>
              <a:ext uri="{FF2B5EF4-FFF2-40B4-BE49-F238E27FC236}">
                <a16:creationId xmlns:a16="http://schemas.microsoft.com/office/drawing/2014/main" id="{41F11469-E8E7-924B-9694-2A361DE3A0EB}"/>
              </a:ext>
            </a:extLst>
          </p:cNvPr>
          <p:cNvGrpSpPr/>
          <p:nvPr/>
        </p:nvGrpSpPr>
        <p:grpSpPr>
          <a:xfrm rot="16200000" flipV="1">
            <a:off x="5129309" y="1318567"/>
            <a:ext cx="1287219" cy="391024"/>
            <a:chOff x="3144483" y="1759184"/>
            <a:chExt cx="540470" cy="164181"/>
          </a:xfrm>
          <a:solidFill>
            <a:schemeClr val="bg1"/>
          </a:solidFill>
          <a:effectLst>
            <a:outerShdw blurRad="50800" dist="50800" dir="5400000" algn="ctr" rotWithShape="0">
              <a:srgbClr val="000000">
                <a:alpha val="78000"/>
              </a:srgbClr>
            </a:outerShdw>
          </a:effectLst>
        </p:grpSpPr>
        <p:sp>
          <p:nvSpPr>
            <p:cNvPr id="92" name="Forma libre: forma 62">
              <a:extLst>
                <a:ext uri="{FF2B5EF4-FFF2-40B4-BE49-F238E27FC236}">
                  <a16:creationId xmlns:a16="http://schemas.microsoft.com/office/drawing/2014/main" id="{F15EE0A1-B029-ED47-893D-8A750C0DB91B}"/>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orma libre: forma 63">
              <a:extLst>
                <a:ext uri="{FF2B5EF4-FFF2-40B4-BE49-F238E27FC236}">
                  <a16:creationId xmlns:a16="http://schemas.microsoft.com/office/drawing/2014/main" id="{B323E939-DBCD-3245-B14B-55E9BBA29BEB}"/>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Forma libre: forma 64">
              <a:extLst>
                <a:ext uri="{FF2B5EF4-FFF2-40B4-BE49-F238E27FC236}">
                  <a16:creationId xmlns:a16="http://schemas.microsoft.com/office/drawing/2014/main" id="{398AFB59-16DA-3946-BD01-9FAC72FE5F8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4A948AB4-FC14-4045-9DAF-806F342E6F7F}"/>
              </a:ext>
            </a:extLst>
          </p:cNvPr>
          <p:cNvSpPr txBox="1">
            <a:spLocks/>
          </p:cNvSpPr>
          <p:nvPr/>
        </p:nvSpPr>
        <p:spPr>
          <a:xfrm>
            <a:off x="549723" y="4340029"/>
            <a:ext cx="6005604" cy="212365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00"/>
              </a:lnSpc>
            </a:pPr>
            <a:r>
              <a:rPr lang="en-US" sz="1200" spc="-10" dirty="0">
                <a:latin typeface="Poppins" pitchFamily="2" charset="77"/>
                <a:cs typeface="Poppins" pitchFamily="2" charset="77"/>
              </a:rPr>
              <a:t>You can do whatever you want, go a impress your audience with an amazing presentation.</a:t>
            </a:r>
          </a:p>
          <a:p>
            <a:pPr algn="just"/>
            <a:r>
              <a:rPr lang="en-US" sz="1200" spc="-10" dirty="0">
                <a:latin typeface="Poppins" pitchFamily="2" charset="77"/>
                <a:cs typeface="Poppins" pitchFamily="2" charset="77"/>
              </a:rPr>
              <a:t>Lorem ipsum dolor sit </a:t>
            </a:r>
            <a:r>
              <a:rPr lang="en-US" sz="1200" spc="-10" dirty="0" err="1">
                <a:latin typeface="Poppins" pitchFamily="2" charset="77"/>
                <a:cs typeface="Poppins" pitchFamily="2" charset="77"/>
              </a:rPr>
              <a:t>amet</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consectetur</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adipiscing</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elit</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Pellentesque</a:t>
            </a:r>
            <a:r>
              <a:rPr lang="en-US" sz="1200" spc="-10" dirty="0">
                <a:latin typeface="Poppins" pitchFamily="2" charset="77"/>
                <a:cs typeface="Poppins" pitchFamily="2" charset="77"/>
              </a:rPr>
              <a:t> porta </a:t>
            </a:r>
            <a:r>
              <a:rPr lang="en-US" sz="1200" spc="-10" dirty="0" err="1">
                <a:latin typeface="Poppins" pitchFamily="2" charset="77"/>
                <a:cs typeface="Poppins" pitchFamily="2" charset="77"/>
              </a:rPr>
              <a:t>eu</a:t>
            </a:r>
            <a:r>
              <a:rPr lang="en-US" sz="1200" spc="-10" dirty="0">
                <a:latin typeface="Poppins" pitchFamily="2" charset="77"/>
                <a:cs typeface="Poppins" pitchFamily="2" charset="77"/>
              </a:rPr>
              <a:t> magna </a:t>
            </a:r>
            <a:r>
              <a:rPr lang="en-US" sz="1200" spc="-10" dirty="0" err="1">
                <a:latin typeface="Poppins" pitchFamily="2" charset="77"/>
                <a:cs typeface="Poppins" pitchFamily="2" charset="77"/>
              </a:rPr>
              <a:t>eu</a:t>
            </a:r>
            <a:r>
              <a:rPr lang="en-US" sz="1200" spc="-10" dirty="0">
                <a:latin typeface="Poppins" pitchFamily="2" charset="77"/>
                <a:cs typeface="Poppins" pitchFamily="2" charset="77"/>
              </a:rPr>
              <a:t> porta. Nam </a:t>
            </a:r>
            <a:r>
              <a:rPr lang="en-US" sz="1200" spc="-10" dirty="0" err="1">
                <a:latin typeface="Poppins" pitchFamily="2" charset="77"/>
                <a:cs typeface="Poppins" pitchFamily="2" charset="77"/>
              </a:rPr>
              <a:t>dignissim</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leo</a:t>
            </a:r>
            <a:r>
              <a:rPr lang="en-US" sz="1200" spc="-10" dirty="0">
                <a:latin typeface="Poppins" pitchFamily="2" charset="77"/>
                <a:cs typeface="Poppins" pitchFamily="2" charset="77"/>
              </a:rPr>
              <a:t> id convallis </a:t>
            </a:r>
            <a:r>
              <a:rPr lang="en-US" sz="1200" spc="-10" dirty="0" err="1">
                <a:latin typeface="Poppins" pitchFamily="2" charset="77"/>
                <a:cs typeface="Poppins" pitchFamily="2" charset="77"/>
              </a:rPr>
              <a:t>imperdiet</a:t>
            </a:r>
            <a:r>
              <a:rPr lang="en-US" sz="1200" spc="-10" dirty="0">
                <a:latin typeface="Poppins" pitchFamily="2" charset="77"/>
                <a:cs typeface="Poppins" pitchFamily="2" charset="77"/>
              </a:rPr>
              <a:t>, eros </a:t>
            </a:r>
            <a:r>
              <a:rPr lang="en-US" sz="1200" spc="-10" dirty="0" err="1">
                <a:latin typeface="Poppins" pitchFamily="2" charset="77"/>
                <a:cs typeface="Poppins" pitchFamily="2" charset="77"/>
              </a:rPr>
              <a:t>nibh</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porttitor</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tortor</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quis</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dignissim</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mauris</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velit</a:t>
            </a:r>
            <a:r>
              <a:rPr lang="en-US" sz="1200" spc="-10" dirty="0">
                <a:latin typeface="Poppins" pitchFamily="2" charset="77"/>
                <a:cs typeface="Poppins" pitchFamily="2" charset="77"/>
              </a:rPr>
              <a:t> a diam. </a:t>
            </a:r>
            <a:r>
              <a:rPr lang="en-US" sz="1200" spc="-10" dirty="0" err="1">
                <a:latin typeface="Poppins" pitchFamily="2" charset="77"/>
                <a:cs typeface="Poppins" pitchFamily="2" charset="77"/>
              </a:rPr>
              <a:t>Vivamus</a:t>
            </a:r>
            <a:r>
              <a:rPr lang="en-US" sz="1200" spc="-10" dirty="0">
                <a:latin typeface="Poppins" pitchFamily="2" charset="77"/>
                <a:cs typeface="Poppins" pitchFamily="2" charset="77"/>
              </a:rPr>
              <a:t> non </a:t>
            </a:r>
            <a:r>
              <a:rPr lang="en-US" sz="1200" spc="-10" dirty="0" err="1">
                <a:latin typeface="Poppins" pitchFamily="2" charset="77"/>
                <a:cs typeface="Poppins" pitchFamily="2" charset="77"/>
              </a:rPr>
              <a:t>eleifend</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risus</a:t>
            </a:r>
            <a:r>
              <a:rPr lang="en-US" sz="1200" spc="-10" dirty="0">
                <a:latin typeface="Poppins" pitchFamily="2" charset="77"/>
                <a:cs typeface="Poppins" pitchFamily="2" charset="77"/>
              </a:rPr>
              <a:t>, sed </a:t>
            </a:r>
            <a:r>
              <a:rPr lang="en-US" sz="1200" spc="-10" dirty="0" err="1">
                <a:latin typeface="Poppins" pitchFamily="2" charset="77"/>
                <a:cs typeface="Poppins" pitchFamily="2" charset="77"/>
              </a:rPr>
              <a:t>placerat</a:t>
            </a:r>
            <a:r>
              <a:rPr lang="en-US" sz="1200" spc="-10" dirty="0">
                <a:latin typeface="Poppins" pitchFamily="2" charset="77"/>
                <a:cs typeface="Poppins" pitchFamily="2" charset="77"/>
              </a:rPr>
              <a:t> dolor. Donec </a:t>
            </a:r>
            <a:r>
              <a:rPr lang="en-US" sz="1200" spc="-10" dirty="0" err="1">
                <a:latin typeface="Poppins" pitchFamily="2" charset="77"/>
                <a:cs typeface="Poppins" pitchFamily="2" charset="77"/>
              </a:rPr>
              <a:t>rutrum</a:t>
            </a:r>
            <a:r>
              <a:rPr lang="en-US" sz="1200" spc="-10" dirty="0">
                <a:latin typeface="Poppins" pitchFamily="2" charset="77"/>
                <a:cs typeface="Poppins" pitchFamily="2" charset="77"/>
              </a:rPr>
              <a:t> non </a:t>
            </a:r>
            <a:r>
              <a:rPr lang="en-US" sz="1200" spc="-10" dirty="0" err="1">
                <a:latin typeface="Poppins" pitchFamily="2" charset="77"/>
                <a:cs typeface="Poppins" pitchFamily="2" charset="77"/>
              </a:rPr>
              <a:t>augue</a:t>
            </a:r>
            <a:r>
              <a:rPr lang="en-US" sz="1200" spc="-10" dirty="0">
                <a:latin typeface="Poppins" pitchFamily="2" charset="77"/>
                <a:cs typeface="Poppins" pitchFamily="2" charset="77"/>
              </a:rPr>
              <a:t> non pharetra. Vestibulum maximus </a:t>
            </a:r>
            <a:r>
              <a:rPr lang="en-US" sz="1200" spc="-10" dirty="0" err="1">
                <a:latin typeface="Poppins" pitchFamily="2" charset="77"/>
                <a:cs typeface="Poppins" pitchFamily="2" charset="77"/>
              </a:rPr>
              <a:t>suscipit</a:t>
            </a:r>
            <a:r>
              <a:rPr lang="en-US" sz="1200" spc="-10" dirty="0">
                <a:latin typeface="Poppins" pitchFamily="2" charset="77"/>
                <a:cs typeface="Poppins" pitchFamily="2" charset="77"/>
              </a:rPr>
              <a:t> vestibulum. Nam </a:t>
            </a:r>
            <a:r>
              <a:rPr lang="en-US" sz="1200" spc="-10" dirty="0" err="1">
                <a:latin typeface="Poppins" pitchFamily="2" charset="77"/>
                <a:cs typeface="Poppins" pitchFamily="2" charset="77"/>
              </a:rPr>
              <a:t>blandit</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finibus</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tellus</a:t>
            </a:r>
            <a:r>
              <a:rPr lang="en-US" sz="1200" spc="-10" dirty="0">
                <a:latin typeface="Poppins" pitchFamily="2" charset="77"/>
                <a:cs typeface="Poppins" pitchFamily="2" charset="77"/>
              </a:rPr>
              <a:t>, non </a:t>
            </a:r>
            <a:r>
              <a:rPr lang="en-US" sz="1200" spc="-10" dirty="0" err="1">
                <a:latin typeface="Poppins" pitchFamily="2" charset="77"/>
                <a:cs typeface="Poppins" pitchFamily="2" charset="77"/>
              </a:rPr>
              <a:t>pellentesque</a:t>
            </a:r>
            <a:r>
              <a:rPr lang="en-US" sz="1200" spc="-10" dirty="0">
                <a:latin typeface="Poppins" pitchFamily="2" charset="77"/>
                <a:cs typeface="Poppins" pitchFamily="2" charset="77"/>
              </a:rPr>
              <a:t> nisi </a:t>
            </a:r>
            <a:r>
              <a:rPr lang="en-US" sz="1200" spc="-10" dirty="0" err="1">
                <a:latin typeface="Poppins" pitchFamily="2" charset="77"/>
                <a:cs typeface="Poppins" pitchFamily="2" charset="77"/>
              </a:rPr>
              <a:t>vehicula</a:t>
            </a:r>
            <a:r>
              <a:rPr lang="en-US" sz="1200" spc="-10" dirty="0">
                <a:latin typeface="Poppins" pitchFamily="2" charset="77"/>
                <a:cs typeface="Poppins" pitchFamily="2" charset="77"/>
              </a:rPr>
              <a:t> a. </a:t>
            </a:r>
            <a:r>
              <a:rPr lang="en-US" sz="1200" spc="-10" dirty="0" err="1">
                <a:latin typeface="Poppins" pitchFamily="2" charset="77"/>
                <a:cs typeface="Poppins" pitchFamily="2" charset="77"/>
              </a:rPr>
              <a:t>Curabitur</a:t>
            </a:r>
            <a:r>
              <a:rPr lang="en-US" sz="1200" spc="-10" dirty="0">
                <a:latin typeface="Poppins" pitchFamily="2" charset="77"/>
                <a:cs typeface="Poppins" pitchFamily="2" charset="77"/>
              </a:rPr>
              <a:t> semper </a:t>
            </a:r>
            <a:r>
              <a:rPr lang="en-US" sz="1200" spc="-10" dirty="0" err="1">
                <a:latin typeface="Poppins" pitchFamily="2" charset="77"/>
                <a:cs typeface="Poppins" pitchFamily="2" charset="77"/>
              </a:rPr>
              <a:t>felis</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quis</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nibh</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placerat</a:t>
            </a:r>
            <a:r>
              <a:rPr lang="en-US" sz="1200" spc="-10" dirty="0">
                <a:latin typeface="Poppins" pitchFamily="2" charset="77"/>
                <a:cs typeface="Poppins" pitchFamily="2" charset="77"/>
              </a:rPr>
              <a:t>, ac </a:t>
            </a:r>
            <a:r>
              <a:rPr lang="en-US" sz="1200" spc="-10" dirty="0" err="1">
                <a:latin typeface="Poppins" pitchFamily="2" charset="77"/>
                <a:cs typeface="Poppins" pitchFamily="2" charset="77"/>
              </a:rPr>
              <a:t>posuere</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sem</a:t>
            </a:r>
            <a:r>
              <a:rPr lang="en-US" sz="1200" spc="-10" dirty="0">
                <a:latin typeface="Poppins" pitchFamily="2" charset="77"/>
                <a:cs typeface="Poppins" pitchFamily="2" charset="77"/>
              </a:rPr>
              <a:t> </a:t>
            </a:r>
            <a:r>
              <a:rPr lang="en-US" sz="1200" spc="-10" dirty="0" err="1">
                <a:latin typeface="Poppins" pitchFamily="2" charset="77"/>
                <a:cs typeface="Poppins" pitchFamily="2" charset="77"/>
              </a:rPr>
              <a:t>scelerisque</a:t>
            </a:r>
            <a:r>
              <a:rPr lang="en-US" sz="1200" spc="-10" dirty="0">
                <a:latin typeface="Poppins" pitchFamily="2" charset="77"/>
                <a:cs typeface="Poppins" pitchFamily="2" charset="77"/>
              </a:rPr>
              <a:t>.</a:t>
            </a:r>
          </a:p>
          <a:p>
            <a:pPr algn="just"/>
            <a:endParaRPr lang="en-US" sz="1200" spc="-10" dirty="0">
              <a:latin typeface="Poppins" pitchFamily="2" charset="77"/>
              <a:cs typeface="Poppins" pitchFamily="2" charset="77"/>
            </a:endParaRPr>
          </a:p>
        </p:txBody>
      </p:sp>
      <p:sp>
        <p:nvSpPr>
          <p:cNvPr id="8" name="Freeform 7">
            <a:extLst>
              <a:ext uri="{FF2B5EF4-FFF2-40B4-BE49-F238E27FC236}">
                <a16:creationId xmlns:a16="http://schemas.microsoft.com/office/drawing/2014/main" id="{AAA5CB9C-96E5-C84C-B113-E9558E7CC096}"/>
              </a:ext>
            </a:extLst>
          </p:cNvPr>
          <p:cNvSpPr>
            <a:spLocks noChangeArrowheads="1"/>
          </p:cNvSpPr>
          <p:nvPr/>
        </p:nvSpPr>
        <p:spPr bwMode="auto">
          <a:xfrm rot="8100000">
            <a:off x="-1232606" y="523289"/>
            <a:ext cx="6175803" cy="1832361"/>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3266" dirty="0">
              <a:latin typeface="Nunito Sans ExtraLight" pitchFamily="2" charset="77"/>
            </a:endParaRPr>
          </a:p>
        </p:txBody>
      </p:sp>
      <p:sp>
        <p:nvSpPr>
          <p:cNvPr id="11" name="Freeform 1">
            <a:extLst>
              <a:ext uri="{FF2B5EF4-FFF2-40B4-BE49-F238E27FC236}">
                <a16:creationId xmlns:a16="http://schemas.microsoft.com/office/drawing/2014/main" id="{86887018-F4EE-E442-89A0-1EA264D40849}"/>
              </a:ext>
            </a:extLst>
          </p:cNvPr>
          <p:cNvSpPr>
            <a:spLocks noChangeArrowheads="1"/>
          </p:cNvSpPr>
          <p:nvPr/>
        </p:nvSpPr>
        <p:spPr bwMode="auto">
          <a:xfrm rot="2700000">
            <a:off x="271000" y="-2030107"/>
            <a:ext cx="2553637" cy="6324200"/>
          </a:xfrm>
          <a:custGeom>
            <a:avLst/>
            <a:gdLst>
              <a:gd name="T0" fmla="*/ 0 w 4138"/>
              <a:gd name="T1" fmla="*/ 10223 h 10245"/>
              <a:gd name="T2" fmla="*/ 0 w 4138"/>
              <a:gd name="T3" fmla="*/ 10223 h 10245"/>
              <a:gd name="T4" fmla="*/ 1549 w 4138"/>
              <a:gd name="T5" fmla="*/ 8731 h 10245"/>
              <a:gd name="T6" fmla="*/ 1549 w 4138"/>
              <a:gd name="T7" fmla="*/ 8731 h 10245"/>
              <a:gd name="T8" fmla="*/ 2011 w 4138"/>
              <a:gd name="T9" fmla="*/ 6622 h 10245"/>
              <a:gd name="T10" fmla="*/ 2011 w 4138"/>
              <a:gd name="T11" fmla="*/ 6622 h 10245"/>
              <a:gd name="T12" fmla="*/ 2941 w 4138"/>
              <a:gd name="T13" fmla="*/ 3654 h 10245"/>
              <a:gd name="T14" fmla="*/ 2941 w 4138"/>
              <a:gd name="T15" fmla="*/ 3654 h 10245"/>
              <a:gd name="T16" fmla="*/ 2247 w 4138"/>
              <a:gd name="T17" fmla="*/ 159 h 10245"/>
              <a:gd name="T18" fmla="*/ 2247 w 4138"/>
              <a:gd name="T19" fmla="*/ 159 h 10245"/>
              <a:gd name="T20" fmla="*/ 2107 w 4138"/>
              <a:gd name="T21" fmla="*/ 2 h 10245"/>
              <a:gd name="T22" fmla="*/ 2133 w 4138"/>
              <a:gd name="T23" fmla="*/ 0 h 10245"/>
              <a:gd name="T24" fmla="*/ 2120 w 4138"/>
              <a:gd name="T25" fmla="*/ 0 h 10245"/>
              <a:gd name="T26" fmla="*/ 2133 w 4138"/>
              <a:gd name="T27" fmla="*/ 0 h 10245"/>
              <a:gd name="T28" fmla="*/ 2133 w 4138"/>
              <a:gd name="T29" fmla="*/ 0 h 10245"/>
              <a:gd name="T30" fmla="*/ 2266 w 4138"/>
              <a:gd name="T31" fmla="*/ 140 h 10245"/>
              <a:gd name="T32" fmla="*/ 2266 w 4138"/>
              <a:gd name="T33" fmla="*/ 140 h 10245"/>
              <a:gd name="T34" fmla="*/ 2962 w 4138"/>
              <a:gd name="T35" fmla="*/ 3669 h 10245"/>
              <a:gd name="T36" fmla="*/ 2962 w 4138"/>
              <a:gd name="T37" fmla="*/ 3669 h 10245"/>
              <a:gd name="T38" fmla="*/ 2036 w 4138"/>
              <a:gd name="T39" fmla="*/ 6625 h 10245"/>
              <a:gd name="T40" fmla="*/ 2036 w 4138"/>
              <a:gd name="T41" fmla="*/ 6625 h 10245"/>
              <a:gd name="T42" fmla="*/ 1573 w 4138"/>
              <a:gd name="T43" fmla="*/ 8743 h 10245"/>
              <a:gd name="T44" fmla="*/ 1573 w 4138"/>
              <a:gd name="T45" fmla="*/ 8743 h 10245"/>
              <a:gd name="T46" fmla="*/ 13 w 4138"/>
              <a:gd name="T47" fmla="*/ 10244 h 10245"/>
              <a:gd name="T48" fmla="*/ 0 w 4138"/>
              <a:gd name="T49" fmla="*/ 10223 h 10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138" h="10245">
                <a:moveTo>
                  <a:pt x="0" y="10223"/>
                </a:moveTo>
                <a:lnTo>
                  <a:pt x="0" y="10223"/>
                </a:lnTo>
                <a:cubicBezTo>
                  <a:pt x="13" y="10217"/>
                  <a:pt x="1109" y="9592"/>
                  <a:pt x="1549" y="8731"/>
                </a:cubicBezTo>
                <a:lnTo>
                  <a:pt x="1549" y="8731"/>
                </a:lnTo>
                <a:cubicBezTo>
                  <a:pt x="1966" y="7914"/>
                  <a:pt x="1988" y="7287"/>
                  <a:pt x="2011" y="6622"/>
                </a:cubicBezTo>
                <a:lnTo>
                  <a:pt x="2011" y="6622"/>
                </a:lnTo>
                <a:cubicBezTo>
                  <a:pt x="2038" y="5791"/>
                  <a:pt x="2067" y="4928"/>
                  <a:pt x="2941" y="3654"/>
                </a:cubicBezTo>
                <a:lnTo>
                  <a:pt x="2941" y="3654"/>
                </a:lnTo>
                <a:cubicBezTo>
                  <a:pt x="4103" y="1962"/>
                  <a:pt x="2706" y="606"/>
                  <a:pt x="2247" y="159"/>
                </a:cubicBezTo>
                <a:lnTo>
                  <a:pt x="2247" y="159"/>
                </a:lnTo>
                <a:cubicBezTo>
                  <a:pt x="2145" y="60"/>
                  <a:pt x="2109" y="24"/>
                  <a:pt x="2107" y="2"/>
                </a:cubicBezTo>
                <a:lnTo>
                  <a:pt x="2133" y="0"/>
                </a:lnTo>
                <a:lnTo>
                  <a:pt x="2120" y="0"/>
                </a:lnTo>
                <a:lnTo>
                  <a:pt x="2133" y="0"/>
                </a:lnTo>
                <a:lnTo>
                  <a:pt x="2133" y="0"/>
                </a:lnTo>
                <a:cubicBezTo>
                  <a:pt x="2135" y="15"/>
                  <a:pt x="2198" y="77"/>
                  <a:pt x="2266" y="140"/>
                </a:cubicBezTo>
                <a:lnTo>
                  <a:pt x="2266" y="140"/>
                </a:lnTo>
                <a:cubicBezTo>
                  <a:pt x="2730" y="591"/>
                  <a:pt x="4137" y="1958"/>
                  <a:pt x="2962" y="3669"/>
                </a:cubicBezTo>
                <a:lnTo>
                  <a:pt x="2962" y="3669"/>
                </a:lnTo>
                <a:cubicBezTo>
                  <a:pt x="2092" y="4936"/>
                  <a:pt x="2063" y="5795"/>
                  <a:pt x="2036" y="6625"/>
                </a:cubicBezTo>
                <a:lnTo>
                  <a:pt x="2036" y="6625"/>
                </a:lnTo>
                <a:cubicBezTo>
                  <a:pt x="2013" y="7291"/>
                  <a:pt x="1992" y="7920"/>
                  <a:pt x="1573" y="8743"/>
                </a:cubicBezTo>
                <a:lnTo>
                  <a:pt x="1573" y="8743"/>
                </a:lnTo>
                <a:cubicBezTo>
                  <a:pt x="1128" y="9611"/>
                  <a:pt x="26" y="10238"/>
                  <a:pt x="13" y="10244"/>
                </a:cubicBezTo>
                <a:lnTo>
                  <a:pt x="0" y="10223"/>
                </a:lnTo>
              </a:path>
            </a:pathLst>
          </a:custGeom>
          <a:gradFill>
            <a:gsLst>
              <a:gs pos="0">
                <a:schemeClr val="accent1"/>
              </a:gs>
              <a:gs pos="50000">
                <a:schemeClr val="accent2"/>
              </a:gs>
              <a:gs pos="99000">
                <a:schemeClr val="accent3"/>
              </a:gs>
            </a:gsLst>
            <a:lin ang="5400000" scaled="0"/>
          </a:gradFill>
          <a:ln>
            <a:noFill/>
          </a:ln>
          <a:effectLst/>
        </p:spPr>
        <p:txBody>
          <a:bodyPr wrap="none" anchor="ctr"/>
          <a:lstStyle/>
          <a:p>
            <a:endParaRPr lang="en-US" sz="3266" dirty="0">
              <a:latin typeface="Nunito Sans ExtraLight" pitchFamily="2" charset="77"/>
            </a:endParaRPr>
          </a:p>
        </p:txBody>
      </p:sp>
      <p:sp>
        <p:nvSpPr>
          <p:cNvPr id="14" name="Donut 13">
            <a:extLst>
              <a:ext uri="{FF2B5EF4-FFF2-40B4-BE49-F238E27FC236}">
                <a16:creationId xmlns:a16="http://schemas.microsoft.com/office/drawing/2014/main" id="{1F3A0F3A-604C-E34A-B9C0-8B326EE71167}"/>
              </a:ext>
            </a:extLst>
          </p:cNvPr>
          <p:cNvSpPr/>
          <p:nvPr/>
        </p:nvSpPr>
        <p:spPr>
          <a:xfrm>
            <a:off x="9183105" y="1439470"/>
            <a:ext cx="3773875" cy="3773875"/>
          </a:xfrm>
          <a:prstGeom prst="donut">
            <a:avLst>
              <a:gd name="adj" fmla="val 2684"/>
            </a:avLst>
          </a:prstGeom>
          <a:gradFill>
            <a:gsLst>
              <a:gs pos="0">
                <a:schemeClr val="accent1">
                  <a:alpha val="83000"/>
                </a:schemeClr>
              </a:gs>
              <a:gs pos="50000">
                <a:schemeClr val="accent2">
                  <a:alpha val="89000"/>
                </a:schemeClr>
              </a:gs>
              <a:gs pos="99000">
                <a:schemeClr val="accent3">
                  <a:alpha val="94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Nunito Sans ExtraLight" pitchFamily="2" charset="77"/>
            </a:endParaRPr>
          </a:p>
        </p:txBody>
      </p:sp>
      <p:sp>
        <p:nvSpPr>
          <p:cNvPr id="12" name="TextBox 11">
            <a:extLst>
              <a:ext uri="{FF2B5EF4-FFF2-40B4-BE49-F238E27FC236}">
                <a16:creationId xmlns:a16="http://schemas.microsoft.com/office/drawing/2014/main" id="{2F9F8D49-E92D-5041-89C2-C32AEB25C8FB}"/>
              </a:ext>
            </a:extLst>
          </p:cNvPr>
          <p:cNvSpPr txBox="1"/>
          <p:nvPr/>
        </p:nvSpPr>
        <p:spPr>
          <a:xfrm>
            <a:off x="1447328" y="3387188"/>
            <a:ext cx="4268228"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INTRODUCTION </a:t>
            </a:r>
          </a:p>
        </p:txBody>
      </p:sp>
      <p:grpSp>
        <p:nvGrpSpPr>
          <p:cNvPr id="17" name="Grupo 61">
            <a:extLst>
              <a:ext uri="{FF2B5EF4-FFF2-40B4-BE49-F238E27FC236}">
                <a16:creationId xmlns:a16="http://schemas.microsoft.com/office/drawing/2014/main" id="{ADE692CE-32B9-3E4D-90B3-7D98E2F0366B}"/>
              </a:ext>
            </a:extLst>
          </p:cNvPr>
          <p:cNvGrpSpPr/>
          <p:nvPr/>
        </p:nvGrpSpPr>
        <p:grpSpPr>
          <a:xfrm flipV="1">
            <a:off x="549721" y="3551727"/>
            <a:ext cx="844478" cy="256531"/>
            <a:chOff x="3144483" y="1759184"/>
            <a:chExt cx="540470" cy="164181"/>
          </a:xfrm>
        </p:grpSpPr>
        <p:sp>
          <p:nvSpPr>
            <p:cNvPr id="18" name="Forma libre: forma 62">
              <a:extLst>
                <a:ext uri="{FF2B5EF4-FFF2-40B4-BE49-F238E27FC236}">
                  <a16:creationId xmlns:a16="http://schemas.microsoft.com/office/drawing/2014/main" id="{A33C2045-E397-764F-B23C-756AF231E916}"/>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orma libre: forma 63">
              <a:extLst>
                <a:ext uri="{FF2B5EF4-FFF2-40B4-BE49-F238E27FC236}">
                  <a16:creationId xmlns:a16="http://schemas.microsoft.com/office/drawing/2014/main" id="{CD654BAE-1EF9-BD49-A95F-84D272850B3A}"/>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orma libre: forma 64">
              <a:extLst>
                <a:ext uri="{FF2B5EF4-FFF2-40B4-BE49-F238E27FC236}">
                  <a16:creationId xmlns:a16="http://schemas.microsoft.com/office/drawing/2014/main" id="{0C2D4A9F-0FA8-B64F-8C60-486472FBEA9A}"/>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TextBox 20">
            <a:extLst>
              <a:ext uri="{FF2B5EF4-FFF2-40B4-BE49-F238E27FC236}">
                <a16:creationId xmlns:a16="http://schemas.microsoft.com/office/drawing/2014/main" id="{A09FA8F3-8FEA-424D-BCB5-3C25BDEA104E}"/>
              </a:ext>
            </a:extLst>
          </p:cNvPr>
          <p:cNvSpPr txBox="1"/>
          <p:nvPr/>
        </p:nvSpPr>
        <p:spPr>
          <a:xfrm>
            <a:off x="1447328" y="3945031"/>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
        <p:nvSpPr>
          <p:cNvPr id="6" name="Picture Placeholder 5">
            <a:extLst>
              <a:ext uri="{FF2B5EF4-FFF2-40B4-BE49-F238E27FC236}">
                <a16:creationId xmlns:a16="http://schemas.microsoft.com/office/drawing/2014/main" id="{3A35FBB3-5EA6-894A-96E2-AA35CE5752C8}"/>
              </a:ext>
            </a:extLst>
          </p:cNvPr>
          <p:cNvSpPr>
            <a:spLocks noGrp="1"/>
          </p:cNvSpPr>
          <p:nvPr>
            <p:ph type="pic" sz="quarter" idx="25"/>
          </p:nvPr>
        </p:nvSpPr>
        <p:spPr/>
        <p:txBody>
          <a:bodyPr/>
          <a:lstStyle/>
          <a:p>
            <a:endParaRPr lang="es-CO"/>
          </a:p>
        </p:txBody>
      </p:sp>
    </p:spTree>
    <p:extLst>
      <p:ext uri="{BB962C8B-B14F-4D97-AF65-F5344CB8AC3E}">
        <p14:creationId xmlns:p14="http://schemas.microsoft.com/office/powerpoint/2010/main" val="19328974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D5C6F2-ED23-7A4C-A947-86EC0781197B}"/>
              </a:ext>
            </a:extLst>
          </p:cNvPr>
          <p:cNvSpPr txBox="1"/>
          <p:nvPr/>
        </p:nvSpPr>
        <p:spPr>
          <a:xfrm>
            <a:off x="1659606" y="345857"/>
            <a:ext cx="4268228"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AGENDA SLIDE</a:t>
            </a:r>
          </a:p>
        </p:txBody>
      </p:sp>
      <p:sp>
        <p:nvSpPr>
          <p:cNvPr id="13" name="Freeform 12">
            <a:extLst>
              <a:ext uri="{FF2B5EF4-FFF2-40B4-BE49-F238E27FC236}">
                <a16:creationId xmlns:a16="http://schemas.microsoft.com/office/drawing/2014/main" id="{0278CC88-0398-7C46-9BA8-D434D733D787}"/>
              </a:ext>
            </a:extLst>
          </p:cNvPr>
          <p:cNvSpPr/>
          <p:nvPr/>
        </p:nvSpPr>
        <p:spPr>
          <a:xfrm>
            <a:off x="5614493" y="4187384"/>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14" name="TextBox 13">
            <a:extLst>
              <a:ext uri="{FF2B5EF4-FFF2-40B4-BE49-F238E27FC236}">
                <a16:creationId xmlns:a16="http://schemas.microsoft.com/office/drawing/2014/main" id="{64D6EEF0-72A3-8242-868A-C238560DD6FF}"/>
              </a:ext>
            </a:extLst>
          </p:cNvPr>
          <p:cNvSpPr txBox="1"/>
          <p:nvPr/>
        </p:nvSpPr>
        <p:spPr>
          <a:xfrm>
            <a:off x="5755735" y="4369346"/>
            <a:ext cx="680529" cy="661720"/>
          </a:xfrm>
          <a:prstGeom prst="rect">
            <a:avLst/>
          </a:prstGeom>
          <a:noFill/>
        </p:spPr>
        <p:txBody>
          <a:bodyPr wrap="square" rtlCol="0" anchor="ctr">
            <a:spAutoFit/>
          </a:bodyPr>
          <a:lstStyle/>
          <a:p>
            <a:pPr algn="ctr"/>
            <a:r>
              <a:rPr lang="en-US" sz="3700" b="1" spc="-145" dirty="0">
                <a:solidFill>
                  <a:schemeClr val="accent5"/>
                </a:solidFill>
                <a:latin typeface="Poppins" pitchFamily="2" charset="77"/>
                <a:cs typeface="Poppins" pitchFamily="2" charset="77"/>
              </a:rPr>
              <a:t>E</a:t>
            </a:r>
          </a:p>
        </p:txBody>
      </p:sp>
      <p:sp>
        <p:nvSpPr>
          <p:cNvPr id="18" name="Freeform 17">
            <a:extLst>
              <a:ext uri="{FF2B5EF4-FFF2-40B4-BE49-F238E27FC236}">
                <a16:creationId xmlns:a16="http://schemas.microsoft.com/office/drawing/2014/main" id="{ECF470D6-B3A7-0F49-9C27-B93EC51F293F}"/>
              </a:ext>
            </a:extLst>
          </p:cNvPr>
          <p:cNvSpPr/>
          <p:nvPr/>
        </p:nvSpPr>
        <p:spPr>
          <a:xfrm>
            <a:off x="5614493" y="1619120"/>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19" name="TextBox 18">
            <a:extLst>
              <a:ext uri="{FF2B5EF4-FFF2-40B4-BE49-F238E27FC236}">
                <a16:creationId xmlns:a16="http://schemas.microsoft.com/office/drawing/2014/main" id="{B330678E-53BA-E641-B50A-815F13C1DA3E}"/>
              </a:ext>
            </a:extLst>
          </p:cNvPr>
          <p:cNvSpPr txBox="1"/>
          <p:nvPr/>
        </p:nvSpPr>
        <p:spPr>
          <a:xfrm>
            <a:off x="5755736" y="1801082"/>
            <a:ext cx="680529" cy="661720"/>
          </a:xfrm>
          <a:prstGeom prst="rect">
            <a:avLst/>
          </a:prstGeom>
          <a:noFill/>
        </p:spPr>
        <p:txBody>
          <a:bodyPr wrap="square" rtlCol="0" anchor="ctr">
            <a:spAutoFit/>
          </a:bodyPr>
          <a:lstStyle/>
          <a:p>
            <a:pPr algn="ctr"/>
            <a:r>
              <a:rPr lang="en-US" sz="3700" b="1" spc="-145" dirty="0">
                <a:solidFill>
                  <a:schemeClr val="accent2"/>
                </a:solidFill>
                <a:latin typeface="Poppins" pitchFamily="2" charset="77"/>
                <a:cs typeface="Poppins" pitchFamily="2" charset="77"/>
              </a:rPr>
              <a:t>E</a:t>
            </a:r>
          </a:p>
        </p:txBody>
      </p:sp>
      <p:sp>
        <p:nvSpPr>
          <p:cNvPr id="15" name="TextBox 14">
            <a:extLst>
              <a:ext uri="{FF2B5EF4-FFF2-40B4-BE49-F238E27FC236}">
                <a16:creationId xmlns:a16="http://schemas.microsoft.com/office/drawing/2014/main" id="{D42FCBDE-BFE1-C648-97C0-2410CF573B45}"/>
              </a:ext>
            </a:extLst>
          </p:cNvPr>
          <p:cNvSpPr txBox="1"/>
          <p:nvPr/>
        </p:nvSpPr>
        <p:spPr>
          <a:xfrm>
            <a:off x="762001" y="5285453"/>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TECHNOLOGICAL</a:t>
            </a:r>
          </a:p>
        </p:txBody>
      </p:sp>
      <p:sp>
        <p:nvSpPr>
          <p:cNvPr id="16" name="TextBox 15">
            <a:extLst>
              <a:ext uri="{FF2B5EF4-FFF2-40B4-BE49-F238E27FC236}">
                <a16:creationId xmlns:a16="http://schemas.microsoft.com/office/drawing/2014/main" id="{3DB765E0-F47F-E649-B2EE-F1F682E9BBA0}"/>
              </a:ext>
            </a:extLst>
          </p:cNvPr>
          <p:cNvSpPr txBox="1"/>
          <p:nvPr/>
        </p:nvSpPr>
        <p:spPr>
          <a:xfrm>
            <a:off x="762001" y="5660784"/>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6" name="Freeform 5">
            <a:extLst>
              <a:ext uri="{FF2B5EF4-FFF2-40B4-BE49-F238E27FC236}">
                <a16:creationId xmlns:a16="http://schemas.microsoft.com/office/drawing/2014/main" id="{A24624AC-0895-E84E-B52A-415922088191}"/>
              </a:ext>
            </a:extLst>
          </p:cNvPr>
          <p:cNvSpPr/>
          <p:nvPr/>
        </p:nvSpPr>
        <p:spPr>
          <a:xfrm>
            <a:off x="1734115" y="4187384"/>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7" name="TextBox 6">
            <a:extLst>
              <a:ext uri="{FF2B5EF4-FFF2-40B4-BE49-F238E27FC236}">
                <a16:creationId xmlns:a16="http://schemas.microsoft.com/office/drawing/2014/main" id="{65FEAF36-C54D-D541-88C1-71ECC0D127F8}"/>
              </a:ext>
            </a:extLst>
          </p:cNvPr>
          <p:cNvSpPr txBox="1"/>
          <p:nvPr/>
        </p:nvSpPr>
        <p:spPr>
          <a:xfrm>
            <a:off x="1875358" y="4369346"/>
            <a:ext cx="680529" cy="661720"/>
          </a:xfrm>
          <a:prstGeom prst="rect">
            <a:avLst/>
          </a:prstGeom>
          <a:noFill/>
        </p:spPr>
        <p:txBody>
          <a:bodyPr wrap="square" rtlCol="0" anchor="ctr">
            <a:spAutoFit/>
          </a:bodyPr>
          <a:lstStyle/>
          <a:p>
            <a:pPr algn="ctr"/>
            <a:r>
              <a:rPr lang="en-US" sz="3700" b="1" spc="-145" dirty="0">
                <a:solidFill>
                  <a:schemeClr val="accent4"/>
                </a:solidFill>
                <a:latin typeface="Poppins" pitchFamily="2" charset="77"/>
                <a:cs typeface="Poppins" pitchFamily="2" charset="77"/>
              </a:rPr>
              <a:t>T</a:t>
            </a:r>
          </a:p>
        </p:txBody>
      </p:sp>
      <p:sp>
        <p:nvSpPr>
          <p:cNvPr id="10" name="Freeform 9">
            <a:extLst>
              <a:ext uri="{FF2B5EF4-FFF2-40B4-BE49-F238E27FC236}">
                <a16:creationId xmlns:a16="http://schemas.microsoft.com/office/drawing/2014/main" id="{D5AE79B4-4CF4-7F4F-BCA7-15E0982C7198}"/>
              </a:ext>
            </a:extLst>
          </p:cNvPr>
          <p:cNvSpPr/>
          <p:nvPr/>
        </p:nvSpPr>
        <p:spPr>
          <a:xfrm>
            <a:off x="1734116" y="1619120"/>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11" name="TextBox 10">
            <a:extLst>
              <a:ext uri="{FF2B5EF4-FFF2-40B4-BE49-F238E27FC236}">
                <a16:creationId xmlns:a16="http://schemas.microsoft.com/office/drawing/2014/main" id="{49A3A6AF-016D-C642-B822-81969480C010}"/>
              </a:ext>
            </a:extLst>
          </p:cNvPr>
          <p:cNvSpPr txBox="1"/>
          <p:nvPr/>
        </p:nvSpPr>
        <p:spPr>
          <a:xfrm>
            <a:off x="1875358" y="1801082"/>
            <a:ext cx="680529" cy="661720"/>
          </a:xfrm>
          <a:prstGeom prst="rect">
            <a:avLst/>
          </a:prstGeom>
          <a:noFill/>
        </p:spPr>
        <p:txBody>
          <a:bodyPr wrap="square" rtlCol="0" anchor="ctr">
            <a:spAutoFit/>
          </a:bodyPr>
          <a:lstStyle/>
          <a:p>
            <a:pPr algn="ctr"/>
            <a:r>
              <a:rPr lang="en-US" sz="3700" b="1" spc="-145" dirty="0">
                <a:solidFill>
                  <a:schemeClr val="accent1"/>
                </a:solidFill>
                <a:latin typeface="Poppins" pitchFamily="2" charset="77"/>
                <a:cs typeface="Poppins" pitchFamily="2" charset="77"/>
              </a:rPr>
              <a:t>P</a:t>
            </a:r>
          </a:p>
        </p:txBody>
      </p:sp>
      <p:sp>
        <p:nvSpPr>
          <p:cNvPr id="29" name="TextBox 28">
            <a:extLst>
              <a:ext uri="{FF2B5EF4-FFF2-40B4-BE49-F238E27FC236}">
                <a16:creationId xmlns:a16="http://schemas.microsoft.com/office/drawing/2014/main" id="{1260F39F-1E87-4243-B5A3-D0BA2D783075}"/>
              </a:ext>
            </a:extLst>
          </p:cNvPr>
          <p:cNvSpPr txBox="1"/>
          <p:nvPr/>
        </p:nvSpPr>
        <p:spPr>
          <a:xfrm>
            <a:off x="762001" y="2717189"/>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POLITICAL</a:t>
            </a:r>
          </a:p>
        </p:txBody>
      </p:sp>
      <p:sp>
        <p:nvSpPr>
          <p:cNvPr id="30" name="TextBox 29">
            <a:extLst>
              <a:ext uri="{FF2B5EF4-FFF2-40B4-BE49-F238E27FC236}">
                <a16:creationId xmlns:a16="http://schemas.microsoft.com/office/drawing/2014/main" id="{24B1102E-6BEA-044C-9AE2-928A517D4BDC}"/>
              </a:ext>
            </a:extLst>
          </p:cNvPr>
          <p:cNvSpPr txBox="1"/>
          <p:nvPr/>
        </p:nvSpPr>
        <p:spPr>
          <a:xfrm>
            <a:off x="762001" y="3092520"/>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2" name="TextBox 31">
            <a:extLst>
              <a:ext uri="{FF2B5EF4-FFF2-40B4-BE49-F238E27FC236}">
                <a16:creationId xmlns:a16="http://schemas.microsoft.com/office/drawing/2014/main" id="{1445D097-0BC5-3F4A-AFB0-464C46CF1D62}"/>
              </a:ext>
            </a:extLst>
          </p:cNvPr>
          <p:cNvSpPr txBox="1"/>
          <p:nvPr/>
        </p:nvSpPr>
        <p:spPr>
          <a:xfrm>
            <a:off x="4642378" y="5285453"/>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ENVIRONMENTAL</a:t>
            </a:r>
          </a:p>
        </p:txBody>
      </p:sp>
      <p:sp>
        <p:nvSpPr>
          <p:cNvPr id="33" name="TextBox 32">
            <a:extLst>
              <a:ext uri="{FF2B5EF4-FFF2-40B4-BE49-F238E27FC236}">
                <a16:creationId xmlns:a16="http://schemas.microsoft.com/office/drawing/2014/main" id="{6A76DC39-00B8-0641-9C51-2B86B0527C97}"/>
              </a:ext>
            </a:extLst>
          </p:cNvPr>
          <p:cNvSpPr txBox="1"/>
          <p:nvPr/>
        </p:nvSpPr>
        <p:spPr>
          <a:xfrm>
            <a:off x="4642378" y="5660784"/>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5" name="TextBox 34">
            <a:extLst>
              <a:ext uri="{FF2B5EF4-FFF2-40B4-BE49-F238E27FC236}">
                <a16:creationId xmlns:a16="http://schemas.microsoft.com/office/drawing/2014/main" id="{23513251-2519-3F48-A188-FC2A9B80238C}"/>
              </a:ext>
            </a:extLst>
          </p:cNvPr>
          <p:cNvSpPr txBox="1"/>
          <p:nvPr/>
        </p:nvSpPr>
        <p:spPr>
          <a:xfrm>
            <a:off x="4642379" y="2717189"/>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ECONOMIC</a:t>
            </a:r>
          </a:p>
        </p:txBody>
      </p:sp>
      <p:sp>
        <p:nvSpPr>
          <p:cNvPr id="36" name="TextBox 35">
            <a:extLst>
              <a:ext uri="{FF2B5EF4-FFF2-40B4-BE49-F238E27FC236}">
                <a16:creationId xmlns:a16="http://schemas.microsoft.com/office/drawing/2014/main" id="{9320A169-3E9F-A14D-BA04-847097DD4D32}"/>
              </a:ext>
            </a:extLst>
          </p:cNvPr>
          <p:cNvSpPr txBox="1"/>
          <p:nvPr/>
        </p:nvSpPr>
        <p:spPr>
          <a:xfrm>
            <a:off x="4642379" y="3092520"/>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21" name="Freeform 20">
            <a:extLst>
              <a:ext uri="{FF2B5EF4-FFF2-40B4-BE49-F238E27FC236}">
                <a16:creationId xmlns:a16="http://schemas.microsoft.com/office/drawing/2014/main" id="{D2CFE490-0A99-1641-A7F2-C071186B07F8}"/>
              </a:ext>
            </a:extLst>
          </p:cNvPr>
          <p:cNvSpPr/>
          <p:nvPr/>
        </p:nvSpPr>
        <p:spPr>
          <a:xfrm>
            <a:off x="9494869" y="4187384"/>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22" name="TextBox 21">
            <a:extLst>
              <a:ext uri="{FF2B5EF4-FFF2-40B4-BE49-F238E27FC236}">
                <a16:creationId xmlns:a16="http://schemas.microsoft.com/office/drawing/2014/main" id="{2E4C4B5E-EE4A-414A-A5BC-025BAA3AD366}"/>
              </a:ext>
            </a:extLst>
          </p:cNvPr>
          <p:cNvSpPr txBox="1"/>
          <p:nvPr/>
        </p:nvSpPr>
        <p:spPr>
          <a:xfrm>
            <a:off x="9636111" y="4369346"/>
            <a:ext cx="680529" cy="661720"/>
          </a:xfrm>
          <a:prstGeom prst="rect">
            <a:avLst/>
          </a:prstGeom>
          <a:noFill/>
        </p:spPr>
        <p:txBody>
          <a:bodyPr wrap="square" rtlCol="0" anchor="ctr">
            <a:spAutoFit/>
          </a:bodyPr>
          <a:lstStyle/>
          <a:p>
            <a:pPr algn="ctr"/>
            <a:r>
              <a:rPr lang="en-US" sz="3700" b="1" spc="-145" dirty="0">
                <a:solidFill>
                  <a:schemeClr val="accent6"/>
                </a:solidFill>
                <a:latin typeface="Poppins" pitchFamily="2" charset="77"/>
                <a:cs typeface="Poppins" pitchFamily="2" charset="77"/>
              </a:rPr>
              <a:t>L</a:t>
            </a:r>
          </a:p>
        </p:txBody>
      </p:sp>
      <p:sp>
        <p:nvSpPr>
          <p:cNvPr id="24" name="Freeform 23">
            <a:extLst>
              <a:ext uri="{FF2B5EF4-FFF2-40B4-BE49-F238E27FC236}">
                <a16:creationId xmlns:a16="http://schemas.microsoft.com/office/drawing/2014/main" id="{4B18B8E2-B73C-0643-A8D0-322DB1F297EB}"/>
              </a:ext>
            </a:extLst>
          </p:cNvPr>
          <p:cNvSpPr/>
          <p:nvPr/>
        </p:nvSpPr>
        <p:spPr>
          <a:xfrm>
            <a:off x="9494870" y="1619120"/>
            <a:ext cx="963014" cy="963014"/>
          </a:xfrm>
          <a:custGeom>
            <a:avLst/>
            <a:gdLst>
              <a:gd name="connsiteX0" fmla="*/ 1648275 w 3296550"/>
              <a:gd name="connsiteY0" fmla="*/ 0 h 3296551"/>
              <a:gd name="connsiteX1" fmla="*/ 2146729 w 3296550"/>
              <a:gd name="connsiteY1" fmla="*/ 206467 h 3296551"/>
              <a:gd name="connsiteX2" fmla="*/ 3090084 w 3296550"/>
              <a:gd name="connsiteY2" fmla="*/ 1149823 h 3296551"/>
              <a:gd name="connsiteX3" fmla="*/ 3090084 w 3296550"/>
              <a:gd name="connsiteY3" fmla="*/ 2146730 h 3296551"/>
              <a:gd name="connsiteX4" fmla="*/ 2146729 w 3296550"/>
              <a:gd name="connsiteY4" fmla="*/ 3090085 h 3296551"/>
              <a:gd name="connsiteX5" fmla="*/ 1149822 w 3296550"/>
              <a:gd name="connsiteY5" fmla="*/ 3090085 h 3296551"/>
              <a:gd name="connsiteX6" fmla="*/ 206466 w 3296550"/>
              <a:gd name="connsiteY6" fmla="*/ 2146730 h 3296551"/>
              <a:gd name="connsiteX7" fmla="*/ 206466 w 3296550"/>
              <a:gd name="connsiteY7" fmla="*/ 1149823 h 3296551"/>
              <a:gd name="connsiteX8" fmla="*/ 1149822 w 3296550"/>
              <a:gd name="connsiteY8" fmla="*/ 206467 h 3296551"/>
              <a:gd name="connsiteX9" fmla="*/ 1648275 w 3296550"/>
              <a:gd name="connsiteY9" fmla="*/ 0 h 32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96550" h="3296551">
                <a:moveTo>
                  <a:pt x="1648275" y="0"/>
                </a:moveTo>
                <a:cubicBezTo>
                  <a:pt x="1828680" y="0"/>
                  <a:pt x="2009084" y="68822"/>
                  <a:pt x="2146729" y="206467"/>
                </a:cubicBezTo>
                <a:lnTo>
                  <a:pt x="3090084" y="1149823"/>
                </a:lnTo>
                <a:cubicBezTo>
                  <a:pt x="3365373" y="1425111"/>
                  <a:pt x="3365373" y="1871441"/>
                  <a:pt x="3090084" y="2146730"/>
                </a:cubicBezTo>
                <a:lnTo>
                  <a:pt x="2146729" y="3090085"/>
                </a:lnTo>
                <a:cubicBezTo>
                  <a:pt x="1871440" y="3365374"/>
                  <a:pt x="1425110" y="3365374"/>
                  <a:pt x="1149822" y="3090085"/>
                </a:cubicBezTo>
                <a:lnTo>
                  <a:pt x="206466" y="2146730"/>
                </a:lnTo>
                <a:cubicBezTo>
                  <a:pt x="-68823" y="1871441"/>
                  <a:pt x="-68823" y="1425111"/>
                  <a:pt x="206466" y="1149823"/>
                </a:cubicBezTo>
                <a:lnTo>
                  <a:pt x="1149822" y="206467"/>
                </a:lnTo>
                <a:cubicBezTo>
                  <a:pt x="1287466" y="68822"/>
                  <a:pt x="1467871" y="0"/>
                  <a:pt x="1648275" y="0"/>
                </a:cubicBezTo>
                <a:close/>
              </a:path>
            </a:pathLst>
          </a:custGeom>
          <a:noFill/>
          <a:ln w="1270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latin typeface="Poppins" pitchFamily="2" charset="77"/>
            </a:endParaRPr>
          </a:p>
        </p:txBody>
      </p:sp>
      <p:sp>
        <p:nvSpPr>
          <p:cNvPr id="25" name="TextBox 24">
            <a:extLst>
              <a:ext uri="{FF2B5EF4-FFF2-40B4-BE49-F238E27FC236}">
                <a16:creationId xmlns:a16="http://schemas.microsoft.com/office/drawing/2014/main" id="{7A49F7E1-51F1-F844-A9BB-BFEAFBC242BB}"/>
              </a:ext>
            </a:extLst>
          </p:cNvPr>
          <p:cNvSpPr txBox="1"/>
          <p:nvPr/>
        </p:nvSpPr>
        <p:spPr>
          <a:xfrm>
            <a:off x="9636113" y="1801082"/>
            <a:ext cx="680529" cy="661720"/>
          </a:xfrm>
          <a:prstGeom prst="rect">
            <a:avLst/>
          </a:prstGeom>
          <a:noFill/>
        </p:spPr>
        <p:txBody>
          <a:bodyPr wrap="square" rtlCol="0" anchor="ctr">
            <a:spAutoFit/>
          </a:bodyPr>
          <a:lstStyle/>
          <a:p>
            <a:pPr algn="ctr"/>
            <a:r>
              <a:rPr lang="en-US" sz="3700" b="1" spc="-145" dirty="0">
                <a:solidFill>
                  <a:schemeClr val="accent3"/>
                </a:solidFill>
                <a:latin typeface="Poppins" pitchFamily="2" charset="77"/>
                <a:cs typeface="Poppins" pitchFamily="2" charset="77"/>
              </a:rPr>
              <a:t>S</a:t>
            </a:r>
          </a:p>
        </p:txBody>
      </p:sp>
      <p:sp>
        <p:nvSpPr>
          <p:cNvPr id="38" name="TextBox 37">
            <a:extLst>
              <a:ext uri="{FF2B5EF4-FFF2-40B4-BE49-F238E27FC236}">
                <a16:creationId xmlns:a16="http://schemas.microsoft.com/office/drawing/2014/main" id="{1D449799-0C2F-3946-A4EC-209B2DDDABB5}"/>
              </a:ext>
            </a:extLst>
          </p:cNvPr>
          <p:cNvSpPr txBox="1"/>
          <p:nvPr/>
        </p:nvSpPr>
        <p:spPr>
          <a:xfrm>
            <a:off x="8522754" y="5285453"/>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LEGAL</a:t>
            </a:r>
          </a:p>
        </p:txBody>
      </p:sp>
      <p:sp>
        <p:nvSpPr>
          <p:cNvPr id="39" name="TextBox 38">
            <a:extLst>
              <a:ext uri="{FF2B5EF4-FFF2-40B4-BE49-F238E27FC236}">
                <a16:creationId xmlns:a16="http://schemas.microsoft.com/office/drawing/2014/main" id="{540D21BC-1F50-AE45-930C-9573919C9734}"/>
              </a:ext>
            </a:extLst>
          </p:cNvPr>
          <p:cNvSpPr txBox="1"/>
          <p:nvPr/>
        </p:nvSpPr>
        <p:spPr>
          <a:xfrm>
            <a:off x="8522754" y="5660784"/>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41" name="TextBox 40">
            <a:extLst>
              <a:ext uri="{FF2B5EF4-FFF2-40B4-BE49-F238E27FC236}">
                <a16:creationId xmlns:a16="http://schemas.microsoft.com/office/drawing/2014/main" id="{BA74F280-A3A7-4448-A71F-FC9E707160C5}"/>
              </a:ext>
            </a:extLst>
          </p:cNvPr>
          <p:cNvSpPr txBox="1"/>
          <p:nvPr/>
        </p:nvSpPr>
        <p:spPr>
          <a:xfrm>
            <a:off x="8522756" y="2717189"/>
            <a:ext cx="2907242" cy="353943"/>
          </a:xfrm>
          <a:prstGeom prst="rect">
            <a:avLst/>
          </a:prstGeom>
          <a:noFill/>
        </p:spPr>
        <p:txBody>
          <a:bodyPr wrap="square" rtlCol="0" anchor="b">
            <a:spAutoFit/>
          </a:bodyPr>
          <a:lstStyle/>
          <a:p>
            <a:pPr algn="ctr"/>
            <a:r>
              <a:rPr lang="en-US" sz="1700" b="1" spc="-15" dirty="0">
                <a:solidFill>
                  <a:schemeClr val="tx2"/>
                </a:solidFill>
                <a:latin typeface="Poppins" pitchFamily="2" charset="77"/>
                <a:cs typeface="Poppins" pitchFamily="2" charset="77"/>
              </a:rPr>
              <a:t>SOCIOCULTURAL</a:t>
            </a:r>
          </a:p>
        </p:txBody>
      </p:sp>
      <p:sp>
        <p:nvSpPr>
          <p:cNvPr id="42" name="TextBox 41">
            <a:extLst>
              <a:ext uri="{FF2B5EF4-FFF2-40B4-BE49-F238E27FC236}">
                <a16:creationId xmlns:a16="http://schemas.microsoft.com/office/drawing/2014/main" id="{BB97AECF-C31C-CA4F-8486-215F459E15DF}"/>
              </a:ext>
            </a:extLst>
          </p:cNvPr>
          <p:cNvSpPr txBox="1"/>
          <p:nvPr/>
        </p:nvSpPr>
        <p:spPr>
          <a:xfrm>
            <a:off x="8522756" y="3092520"/>
            <a:ext cx="2907243" cy="773289"/>
          </a:xfrm>
          <a:prstGeom prst="rect">
            <a:avLst/>
          </a:prstGeom>
          <a:noFill/>
        </p:spPr>
        <p:txBody>
          <a:bodyPr wrap="square" rtlCol="0">
            <a:spAutoFit/>
          </a:bodyPr>
          <a:lstStyle/>
          <a:p>
            <a:pPr algn="ctr">
              <a:lnSpc>
                <a:spcPts val="1800"/>
              </a:lnSpc>
            </a:pPr>
            <a:r>
              <a:rPr lang="en-US" sz="1200" spc="-10" dirty="0">
                <a:latin typeface="Poppins" pitchFamily="2" charset="77"/>
                <a:cs typeface="Poppins" pitchFamily="2" charset="77"/>
              </a:rPr>
              <a:t>You can do whatever you want, go a impress your audience with an amazing presentation</a:t>
            </a:r>
          </a:p>
        </p:txBody>
      </p:sp>
      <p:grpSp>
        <p:nvGrpSpPr>
          <p:cNvPr id="28" name="Grupo 61">
            <a:extLst>
              <a:ext uri="{FF2B5EF4-FFF2-40B4-BE49-F238E27FC236}">
                <a16:creationId xmlns:a16="http://schemas.microsoft.com/office/drawing/2014/main" id="{471A078B-5779-3841-A702-FA4D931EAF9A}"/>
              </a:ext>
            </a:extLst>
          </p:cNvPr>
          <p:cNvGrpSpPr/>
          <p:nvPr/>
        </p:nvGrpSpPr>
        <p:grpSpPr>
          <a:xfrm flipV="1">
            <a:off x="761999" y="510396"/>
            <a:ext cx="844478" cy="256531"/>
            <a:chOff x="3144483" y="1759184"/>
            <a:chExt cx="540470" cy="164181"/>
          </a:xfrm>
        </p:grpSpPr>
        <p:sp>
          <p:nvSpPr>
            <p:cNvPr id="31" name="Forma libre: forma 62">
              <a:extLst>
                <a:ext uri="{FF2B5EF4-FFF2-40B4-BE49-F238E27FC236}">
                  <a16:creationId xmlns:a16="http://schemas.microsoft.com/office/drawing/2014/main" id="{739707A5-4CBC-2045-8975-1D24F828A22A}"/>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orma libre: forma 63">
              <a:extLst>
                <a:ext uri="{FF2B5EF4-FFF2-40B4-BE49-F238E27FC236}">
                  <a16:creationId xmlns:a16="http://schemas.microsoft.com/office/drawing/2014/main" id="{D738BE44-608A-B74D-958B-2874DEC16D7E}"/>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orma libre: forma 64">
              <a:extLst>
                <a:ext uri="{FF2B5EF4-FFF2-40B4-BE49-F238E27FC236}">
                  <a16:creationId xmlns:a16="http://schemas.microsoft.com/office/drawing/2014/main" id="{88344AD4-E6EB-E14A-B233-B892649D8A5F}"/>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TextBox 39">
            <a:extLst>
              <a:ext uri="{FF2B5EF4-FFF2-40B4-BE49-F238E27FC236}">
                <a16:creationId xmlns:a16="http://schemas.microsoft.com/office/drawing/2014/main" id="{E16F4995-DFA7-BA49-92F3-549D30007F9F}"/>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2480563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oup 44">
            <a:extLst>
              <a:ext uri="{FF2B5EF4-FFF2-40B4-BE49-F238E27FC236}">
                <a16:creationId xmlns:a16="http://schemas.microsoft.com/office/drawing/2014/main" id="{6A2ABDEF-A3DA-5142-A1D2-AA0AF0DA229C}"/>
              </a:ext>
            </a:extLst>
          </p:cNvPr>
          <p:cNvGrpSpPr/>
          <p:nvPr/>
        </p:nvGrpSpPr>
        <p:grpSpPr>
          <a:xfrm>
            <a:off x="762000" y="1878399"/>
            <a:ext cx="1655336" cy="4440194"/>
            <a:chOff x="1520825" y="3895343"/>
            <a:chExt cx="3267676" cy="8765059"/>
          </a:xfrm>
        </p:grpSpPr>
        <p:sp>
          <p:nvSpPr>
            <p:cNvPr id="2" name="Round Same Side Corner Rectangle 1">
              <a:extLst>
                <a:ext uri="{FF2B5EF4-FFF2-40B4-BE49-F238E27FC236}">
                  <a16:creationId xmlns:a16="http://schemas.microsoft.com/office/drawing/2014/main" id="{DF2570AF-12D5-A240-951F-F5007C52FEFA}"/>
                </a:ext>
              </a:extLst>
            </p:cNvPr>
            <p:cNvSpPr/>
            <p:nvPr/>
          </p:nvSpPr>
          <p:spPr>
            <a:xfrm rot="5400000">
              <a:off x="2539571" y="3030370"/>
              <a:ext cx="1383957" cy="3113903"/>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 name="Rectangle 2">
              <a:extLst>
                <a:ext uri="{FF2B5EF4-FFF2-40B4-BE49-F238E27FC236}">
                  <a16:creationId xmlns:a16="http://schemas.microsoft.com/office/drawing/2014/main" id="{DD4288EE-9AAC-0A4F-86F7-5EF8DD91F151}"/>
                </a:ext>
              </a:extLst>
            </p:cNvPr>
            <p:cNvSpPr/>
            <p:nvPr/>
          </p:nvSpPr>
          <p:spPr>
            <a:xfrm>
              <a:off x="1520825" y="3895343"/>
              <a:ext cx="153773" cy="87650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5" name="Rectangle 4">
              <a:extLst>
                <a:ext uri="{FF2B5EF4-FFF2-40B4-BE49-F238E27FC236}">
                  <a16:creationId xmlns:a16="http://schemas.microsoft.com/office/drawing/2014/main" id="{147E450C-98FF-F342-8303-261354C5AE3A}"/>
                </a:ext>
              </a:extLst>
            </p:cNvPr>
            <p:cNvSpPr/>
            <p:nvPr/>
          </p:nvSpPr>
          <p:spPr>
            <a:xfrm>
              <a:off x="1674598" y="4587320"/>
              <a:ext cx="3113903" cy="8073082"/>
            </a:xfrm>
            <a:prstGeom prst="rect">
              <a:avLst/>
            </a:prstGeom>
            <a:solidFill>
              <a:schemeClr val="accent1">
                <a:alpha val="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grpSp>
        <p:nvGrpSpPr>
          <p:cNvPr id="44" name="Group 43">
            <a:extLst>
              <a:ext uri="{FF2B5EF4-FFF2-40B4-BE49-F238E27FC236}">
                <a16:creationId xmlns:a16="http://schemas.microsoft.com/office/drawing/2014/main" id="{D17F3056-6E2C-BB45-B372-D147C1CC78BA}"/>
              </a:ext>
            </a:extLst>
          </p:cNvPr>
          <p:cNvGrpSpPr/>
          <p:nvPr/>
        </p:nvGrpSpPr>
        <p:grpSpPr>
          <a:xfrm>
            <a:off x="2564533" y="1878399"/>
            <a:ext cx="1655336" cy="4440194"/>
            <a:chOff x="5134490" y="3895343"/>
            <a:chExt cx="3267676" cy="8765059"/>
          </a:xfrm>
        </p:grpSpPr>
        <p:sp>
          <p:nvSpPr>
            <p:cNvPr id="18" name="Round Same Side Corner Rectangle 17">
              <a:extLst>
                <a:ext uri="{FF2B5EF4-FFF2-40B4-BE49-F238E27FC236}">
                  <a16:creationId xmlns:a16="http://schemas.microsoft.com/office/drawing/2014/main" id="{E220B254-926B-DF4D-9C47-C40AC317C230}"/>
                </a:ext>
              </a:extLst>
            </p:cNvPr>
            <p:cNvSpPr/>
            <p:nvPr/>
          </p:nvSpPr>
          <p:spPr>
            <a:xfrm rot="5400000">
              <a:off x="6153236" y="3030370"/>
              <a:ext cx="1383957" cy="3113903"/>
            </a:xfrm>
            <a:prstGeom prst="round2SameRect">
              <a:avLst>
                <a:gd name="adj1" fmla="val 50000"/>
                <a:gd name="adj2"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9" name="Rectangle 18">
              <a:extLst>
                <a:ext uri="{FF2B5EF4-FFF2-40B4-BE49-F238E27FC236}">
                  <a16:creationId xmlns:a16="http://schemas.microsoft.com/office/drawing/2014/main" id="{575BEB61-C67C-614E-9E66-4E0B7E8DF904}"/>
                </a:ext>
              </a:extLst>
            </p:cNvPr>
            <p:cNvSpPr/>
            <p:nvPr/>
          </p:nvSpPr>
          <p:spPr>
            <a:xfrm>
              <a:off x="5134490" y="3895343"/>
              <a:ext cx="153773" cy="87650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0" name="Rectangle 19">
              <a:extLst>
                <a:ext uri="{FF2B5EF4-FFF2-40B4-BE49-F238E27FC236}">
                  <a16:creationId xmlns:a16="http://schemas.microsoft.com/office/drawing/2014/main" id="{8EAA5F2E-B9D9-7845-857E-5DF5D782BD31}"/>
                </a:ext>
              </a:extLst>
            </p:cNvPr>
            <p:cNvSpPr/>
            <p:nvPr/>
          </p:nvSpPr>
          <p:spPr>
            <a:xfrm>
              <a:off x="5288263" y="4587320"/>
              <a:ext cx="3113903" cy="8073082"/>
            </a:xfrm>
            <a:prstGeom prst="rect">
              <a:avLst/>
            </a:prstGeom>
            <a:solidFill>
              <a:schemeClr val="accent2">
                <a:alpha val="13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grpSp>
        <p:nvGrpSpPr>
          <p:cNvPr id="43" name="Group 42">
            <a:extLst>
              <a:ext uri="{FF2B5EF4-FFF2-40B4-BE49-F238E27FC236}">
                <a16:creationId xmlns:a16="http://schemas.microsoft.com/office/drawing/2014/main" id="{3C2540C0-AFE0-6C4E-A43B-3C5E36A00CE0}"/>
              </a:ext>
            </a:extLst>
          </p:cNvPr>
          <p:cNvGrpSpPr/>
          <p:nvPr/>
        </p:nvGrpSpPr>
        <p:grpSpPr>
          <a:xfrm>
            <a:off x="4367066" y="1878399"/>
            <a:ext cx="1655336" cy="4440194"/>
            <a:chOff x="8748155" y="3895343"/>
            <a:chExt cx="3267676" cy="8765059"/>
          </a:xfrm>
        </p:grpSpPr>
        <p:sp>
          <p:nvSpPr>
            <p:cNvPr id="22" name="Round Same Side Corner Rectangle 21">
              <a:extLst>
                <a:ext uri="{FF2B5EF4-FFF2-40B4-BE49-F238E27FC236}">
                  <a16:creationId xmlns:a16="http://schemas.microsoft.com/office/drawing/2014/main" id="{32DE0453-A782-0A4F-A6B8-3892F38EA25F}"/>
                </a:ext>
              </a:extLst>
            </p:cNvPr>
            <p:cNvSpPr/>
            <p:nvPr/>
          </p:nvSpPr>
          <p:spPr>
            <a:xfrm rot="5400000">
              <a:off x="9766901" y="3030370"/>
              <a:ext cx="1383957" cy="3113903"/>
            </a:xfrm>
            <a:prstGeom prst="round2SameRect">
              <a:avLst>
                <a:gd name="adj1" fmla="val 50000"/>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3" name="Rectangle 22">
              <a:extLst>
                <a:ext uri="{FF2B5EF4-FFF2-40B4-BE49-F238E27FC236}">
                  <a16:creationId xmlns:a16="http://schemas.microsoft.com/office/drawing/2014/main" id="{0206EFD6-87E7-974C-A096-70EA273167A0}"/>
                </a:ext>
              </a:extLst>
            </p:cNvPr>
            <p:cNvSpPr/>
            <p:nvPr/>
          </p:nvSpPr>
          <p:spPr>
            <a:xfrm>
              <a:off x="8748155" y="3895343"/>
              <a:ext cx="153773" cy="87650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4" name="Rectangle 23">
              <a:extLst>
                <a:ext uri="{FF2B5EF4-FFF2-40B4-BE49-F238E27FC236}">
                  <a16:creationId xmlns:a16="http://schemas.microsoft.com/office/drawing/2014/main" id="{1AEBFF62-93BC-964F-99F5-07FF0D2B2235}"/>
                </a:ext>
              </a:extLst>
            </p:cNvPr>
            <p:cNvSpPr/>
            <p:nvPr/>
          </p:nvSpPr>
          <p:spPr>
            <a:xfrm>
              <a:off x="8901928" y="4587320"/>
              <a:ext cx="3113903" cy="8073082"/>
            </a:xfrm>
            <a:prstGeom prst="rect">
              <a:avLst/>
            </a:prstGeom>
            <a:solidFill>
              <a:schemeClr val="accent3">
                <a:alpha val="1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grpSp>
        <p:nvGrpSpPr>
          <p:cNvPr id="42" name="Group 41">
            <a:extLst>
              <a:ext uri="{FF2B5EF4-FFF2-40B4-BE49-F238E27FC236}">
                <a16:creationId xmlns:a16="http://schemas.microsoft.com/office/drawing/2014/main" id="{6C96283A-3BA1-6845-B15A-4AE5A234793C}"/>
              </a:ext>
            </a:extLst>
          </p:cNvPr>
          <p:cNvGrpSpPr/>
          <p:nvPr/>
        </p:nvGrpSpPr>
        <p:grpSpPr>
          <a:xfrm>
            <a:off x="6169599" y="1878399"/>
            <a:ext cx="1655336" cy="4440194"/>
            <a:chOff x="12361820" y="3895343"/>
            <a:chExt cx="3267676" cy="8765059"/>
          </a:xfrm>
        </p:grpSpPr>
        <p:sp>
          <p:nvSpPr>
            <p:cNvPr id="26" name="Round Same Side Corner Rectangle 25">
              <a:extLst>
                <a:ext uri="{FF2B5EF4-FFF2-40B4-BE49-F238E27FC236}">
                  <a16:creationId xmlns:a16="http://schemas.microsoft.com/office/drawing/2014/main" id="{3C6AC037-34F1-8C45-AA8E-B3D1E2F39BE7}"/>
                </a:ext>
              </a:extLst>
            </p:cNvPr>
            <p:cNvSpPr/>
            <p:nvPr/>
          </p:nvSpPr>
          <p:spPr>
            <a:xfrm rot="5400000">
              <a:off x="13380566" y="3030370"/>
              <a:ext cx="1383957" cy="3113903"/>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7" name="Rectangle 26">
              <a:extLst>
                <a:ext uri="{FF2B5EF4-FFF2-40B4-BE49-F238E27FC236}">
                  <a16:creationId xmlns:a16="http://schemas.microsoft.com/office/drawing/2014/main" id="{3622A27C-85BC-4242-8D69-A408ED32CBAB}"/>
                </a:ext>
              </a:extLst>
            </p:cNvPr>
            <p:cNvSpPr/>
            <p:nvPr/>
          </p:nvSpPr>
          <p:spPr>
            <a:xfrm>
              <a:off x="12361820" y="3895343"/>
              <a:ext cx="153773" cy="87650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8" name="Rectangle 27">
              <a:extLst>
                <a:ext uri="{FF2B5EF4-FFF2-40B4-BE49-F238E27FC236}">
                  <a16:creationId xmlns:a16="http://schemas.microsoft.com/office/drawing/2014/main" id="{074192F5-49BD-7C48-9F22-C688FAE215DE}"/>
                </a:ext>
              </a:extLst>
            </p:cNvPr>
            <p:cNvSpPr/>
            <p:nvPr/>
          </p:nvSpPr>
          <p:spPr>
            <a:xfrm>
              <a:off x="12515593" y="4587320"/>
              <a:ext cx="3113903" cy="8073082"/>
            </a:xfrm>
            <a:prstGeom prst="rect">
              <a:avLst/>
            </a:prstGeom>
            <a:solidFill>
              <a:schemeClr val="accent4">
                <a:alpha val="13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grpSp>
        <p:nvGrpSpPr>
          <p:cNvPr id="41" name="Group 40">
            <a:extLst>
              <a:ext uri="{FF2B5EF4-FFF2-40B4-BE49-F238E27FC236}">
                <a16:creationId xmlns:a16="http://schemas.microsoft.com/office/drawing/2014/main" id="{BE34FD8E-D52A-544E-9486-4498C23F7DD2}"/>
              </a:ext>
            </a:extLst>
          </p:cNvPr>
          <p:cNvGrpSpPr/>
          <p:nvPr/>
        </p:nvGrpSpPr>
        <p:grpSpPr>
          <a:xfrm>
            <a:off x="7972131" y="1878399"/>
            <a:ext cx="1655337" cy="4440194"/>
            <a:chOff x="15975482" y="3895343"/>
            <a:chExt cx="3267678" cy="8765058"/>
          </a:xfrm>
        </p:grpSpPr>
        <p:sp>
          <p:nvSpPr>
            <p:cNvPr id="30" name="Round Same Side Corner Rectangle 29">
              <a:extLst>
                <a:ext uri="{FF2B5EF4-FFF2-40B4-BE49-F238E27FC236}">
                  <a16:creationId xmlns:a16="http://schemas.microsoft.com/office/drawing/2014/main" id="{39DD1AE1-4ADC-DB4B-B820-DF6DEDDF0C6E}"/>
                </a:ext>
              </a:extLst>
            </p:cNvPr>
            <p:cNvSpPr/>
            <p:nvPr/>
          </p:nvSpPr>
          <p:spPr>
            <a:xfrm rot="5400000">
              <a:off x="16994230" y="3030370"/>
              <a:ext cx="1383957" cy="3113903"/>
            </a:xfrm>
            <a:prstGeom prst="round2SameRect">
              <a:avLst>
                <a:gd name="adj1" fmla="val 50000"/>
                <a:gd name="adj2"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1" name="Rectangle 30">
              <a:extLst>
                <a:ext uri="{FF2B5EF4-FFF2-40B4-BE49-F238E27FC236}">
                  <a16:creationId xmlns:a16="http://schemas.microsoft.com/office/drawing/2014/main" id="{68D19E49-0A28-9546-97FF-0ABDE33E95F8}"/>
                </a:ext>
              </a:extLst>
            </p:cNvPr>
            <p:cNvSpPr/>
            <p:nvPr/>
          </p:nvSpPr>
          <p:spPr>
            <a:xfrm>
              <a:off x="15975484" y="3895343"/>
              <a:ext cx="153773" cy="87650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2" name="Rectangle 31">
              <a:extLst>
                <a:ext uri="{FF2B5EF4-FFF2-40B4-BE49-F238E27FC236}">
                  <a16:creationId xmlns:a16="http://schemas.microsoft.com/office/drawing/2014/main" id="{6F481085-6C50-1542-839E-17DD8769458C}"/>
                </a:ext>
              </a:extLst>
            </p:cNvPr>
            <p:cNvSpPr/>
            <p:nvPr/>
          </p:nvSpPr>
          <p:spPr>
            <a:xfrm>
              <a:off x="16129257" y="4587320"/>
              <a:ext cx="3113903" cy="8073082"/>
            </a:xfrm>
            <a:prstGeom prst="rect">
              <a:avLst/>
            </a:prstGeom>
            <a:solidFill>
              <a:schemeClr val="accent5">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grpSp>
        <p:nvGrpSpPr>
          <p:cNvPr id="40" name="Group 39">
            <a:extLst>
              <a:ext uri="{FF2B5EF4-FFF2-40B4-BE49-F238E27FC236}">
                <a16:creationId xmlns:a16="http://schemas.microsoft.com/office/drawing/2014/main" id="{A60DA62A-0567-9A40-9315-7A313CF98DE0}"/>
              </a:ext>
            </a:extLst>
          </p:cNvPr>
          <p:cNvGrpSpPr/>
          <p:nvPr/>
        </p:nvGrpSpPr>
        <p:grpSpPr>
          <a:xfrm>
            <a:off x="9774664" y="1878399"/>
            <a:ext cx="1655336" cy="4440194"/>
            <a:chOff x="19589149" y="3895343"/>
            <a:chExt cx="3267676" cy="8765059"/>
          </a:xfrm>
        </p:grpSpPr>
        <p:sp>
          <p:nvSpPr>
            <p:cNvPr id="34" name="Round Same Side Corner Rectangle 33">
              <a:extLst>
                <a:ext uri="{FF2B5EF4-FFF2-40B4-BE49-F238E27FC236}">
                  <a16:creationId xmlns:a16="http://schemas.microsoft.com/office/drawing/2014/main" id="{69C679BF-AC97-3943-B1F5-EEA1E813F669}"/>
                </a:ext>
              </a:extLst>
            </p:cNvPr>
            <p:cNvSpPr/>
            <p:nvPr/>
          </p:nvSpPr>
          <p:spPr>
            <a:xfrm rot="5400000">
              <a:off x="20607895" y="3030370"/>
              <a:ext cx="1383957" cy="3113903"/>
            </a:xfrm>
            <a:prstGeom prst="round2SameRect">
              <a:avLst>
                <a:gd name="adj1" fmla="val 50000"/>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5" name="Rectangle 34">
              <a:extLst>
                <a:ext uri="{FF2B5EF4-FFF2-40B4-BE49-F238E27FC236}">
                  <a16:creationId xmlns:a16="http://schemas.microsoft.com/office/drawing/2014/main" id="{F65C9ABE-292F-0544-A8CD-F280EB85A5F8}"/>
                </a:ext>
              </a:extLst>
            </p:cNvPr>
            <p:cNvSpPr/>
            <p:nvPr/>
          </p:nvSpPr>
          <p:spPr>
            <a:xfrm>
              <a:off x="19589149" y="3895343"/>
              <a:ext cx="153773" cy="87650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6" name="Rectangle 35">
              <a:extLst>
                <a:ext uri="{FF2B5EF4-FFF2-40B4-BE49-F238E27FC236}">
                  <a16:creationId xmlns:a16="http://schemas.microsoft.com/office/drawing/2014/main" id="{25D54E9B-4FA4-8644-BBB8-2573DDF2CA68}"/>
                </a:ext>
              </a:extLst>
            </p:cNvPr>
            <p:cNvSpPr/>
            <p:nvPr/>
          </p:nvSpPr>
          <p:spPr>
            <a:xfrm>
              <a:off x="19742922" y="4587320"/>
              <a:ext cx="3113903" cy="8073082"/>
            </a:xfrm>
            <a:prstGeom prst="rect">
              <a:avLst/>
            </a:prstGeom>
            <a:solidFill>
              <a:schemeClr val="accent6">
                <a:alpha val="13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grpSp>
      <p:sp>
        <p:nvSpPr>
          <p:cNvPr id="38" name="TextBox 37">
            <a:extLst>
              <a:ext uri="{FF2B5EF4-FFF2-40B4-BE49-F238E27FC236}">
                <a16:creationId xmlns:a16="http://schemas.microsoft.com/office/drawing/2014/main" id="{81575979-8758-194C-9554-F6C9D5DB371F}"/>
              </a:ext>
            </a:extLst>
          </p:cNvPr>
          <p:cNvSpPr txBox="1"/>
          <p:nvPr/>
        </p:nvSpPr>
        <p:spPr>
          <a:xfrm>
            <a:off x="1628616" y="329579"/>
            <a:ext cx="10668000"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PESTEL ANALYSIS</a:t>
            </a:r>
          </a:p>
        </p:txBody>
      </p:sp>
      <p:sp>
        <p:nvSpPr>
          <p:cNvPr id="46" name="TextBox 45">
            <a:extLst>
              <a:ext uri="{FF2B5EF4-FFF2-40B4-BE49-F238E27FC236}">
                <a16:creationId xmlns:a16="http://schemas.microsoft.com/office/drawing/2014/main" id="{3C1710B0-7845-C641-9AF0-7CD7383DBC79}"/>
              </a:ext>
            </a:extLst>
          </p:cNvPr>
          <p:cNvSpPr txBox="1"/>
          <p:nvPr/>
        </p:nvSpPr>
        <p:spPr>
          <a:xfrm>
            <a:off x="904599" y="2903859"/>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47" name="TextBox 46">
            <a:extLst>
              <a:ext uri="{FF2B5EF4-FFF2-40B4-BE49-F238E27FC236}">
                <a16:creationId xmlns:a16="http://schemas.microsoft.com/office/drawing/2014/main" id="{E2B980E9-E4EA-3C45-84C3-4C33C11FB92B}"/>
              </a:ext>
            </a:extLst>
          </p:cNvPr>
          <p:cNvSpPr txBox="1"/>
          <p:nvPr/>
        </p:nvSpPr>
        <p:spPr>
          <a:xfrm>
            <a:off x="904599" y="3766672"/>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48" name="TextBox 47">
            <a:extLst>
              <a:ext uri="{FF2B5EF4-FFF2-40B4-BE49-F238E27FC236}">
                <a16:creationId xmlns:a16="http://schemas.microsoft.com/office/drawing/2014/main" id="{6888EA93-A944-1142-BDA4-CA7BE74E364C}"/>
              </a:ext>
            </a:extLst>
          </p:cNvPr>
          <p:cNvSpPr txBox="1"/>
          <p:nvPr/>
        </p:nvSpPr>
        <p:spPr>
          <a:xfrm>
            <a:off x="904599" y="46294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49" name="TextBox 48">
            <a:extLst>
              <a:ext uri="{FF2B5EF4-FFF2-40B4-BE49-F238E27FC236}">
                <a16:creationId xmlns:a16="http://schemas.microsoft.com/office/drawing/2014/main" id="{87D4B48B-4F8F-8A4F-8B18-1CF3C96EE6D4}"/>
              </a:ext>
            </a:extLst>
          </p:cNvPr>
          <p:cNvSpPr txBox="1"/>
          <p:nvPr/>
        </p:nvSpPr>
        <p:spPr>
          <a:xfrm>
            <a:off x="904599" y="54923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50" name="TextBox 49">
            <a:extLst>
              <a:ext uri="{FF2B5EF4-FFF2-40B4-BE49-F238E27FC236}">
                <a16:creationId xmlns:a16="http://schemas.microsoft.com/office/drawing/2014/main" id="{BF43A68E-F64D-6C4C-8DBB-6ABDA1E2C126}"/>
              </a:ext>
            </a:extLst>
          </p:cNvPr>
          <p:cNvSpPr txBox="1"/>
          <p:nvPr/>
        </p:nvSpPr>
        <p:spPr>
          <a:xfrm>
            <a:off x="1005965"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P</a:t>
            </a:r>
          </a:p>
        </p:txBody>
      </p:sp>
      <p:sp>
        <p:nvSpPr>
          <p:cNvPr id="55" name="TextBox 54">
            <a:extLst>
              <a:ext uri="{FF2B5EF4-FFF2-40B4-BE49-F238E27FC236}">
                <a16:creationId xmlns:a16="http://schemas.microsoft.com/office/drawing/2014/main" id="{A0937DE2-98E7-BD47-A946-CA4E66F5D464}"/>
              </a:ext>
            </a:extLst>
          </p:cNvPr>
          <p:cNvSpPr txBox="1"/>
          <p:nvPr/>
        </p:nvSpPr>
        <p:spPr>
          <a:xfrm>
            <a:off x="2808498"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E</a:t>
            </a:r>
          </a:p>
        </p:txBody>
      </p:sp>
      <p:sp>
        <p:nvSpPr>
          <p:cNvPr id="60" name="TextBox 59">
            <a:extLst>
              <a:ext uri="{FF2B5EF4-FFF2-40B4-BE49-F238E27FC236}">
                <a16:creationId xmlns:a16="http://schemas.microsoft.com/office/drawing/2014/main" id="{85EE9F8B-5E6B-DE4A-8A43-8753055429CB}"/>
              </a:ext>
            </a:extLst>
          </p:cNvPr>
          <p:cNvSpPr txBox="1"/>
          <p:nvPr/>
        </p:nvSpPr>
        <p:spPr>
          <a:xfrm>
            <a:off x="4611031"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S</a:t>
            </a:r>
          </a:p>
        </p:txBody>
      </p:sp>
      <p:sp>
        <p:nvSpPr>
          <p:cNvPr id="65" name="TextBox 64">
            <a:extLst>
              <a:ext uri="{FF2B5EF4-FFF2-40B4-BE49-F238E27FC236}">
                <a16:creationId xmlns:a16="http://schemas.microsoft.com/office/drawing/2014/main" id="{3C8FA673-672C-7B42-BFD4-A7D1097C9C2D}"/>
              </a:ext>
            </a:extLst>
          </p:cNvPr>
          <p:cNvSpPr txBox="1"/>
          <p:nvPr/>
        </p:nvSpPr>
        <p:spPr>
          <a:xfrm>
            <a:off x="6413564"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T</a:t>
            </a:r>
          </a:p>
        </p:txBody>
      </p:sp>
      <p:sp>
        <p:nvSpPr>
          <p:cNvPr id="70" name="TextBox 69">
            <a:extLst>
              <a:ext uri="{FF2B5EF4-FFF2-40B4-BE49-F238E27FC236}">
                <a16:creationId xmlns:a16="http://schemas.microsoft.com/office/drawing/2014/main" id="{0BB9844B-9F80-2143-9930-0AC0884F4F0D}"/>
              </a:ext>
            </a:extLst>
          </p:cNvPr>
          <p:cNvSpPr txBox="1"/>
          <p:nvPr/>
        </p:nvSpPr>
        <p:spPr>
          <a:xfrm>
            <a:off x="8216097"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E</a:t>
            </a:r>
          </a:p>
        </p:txBody>
      </p:sp>
      <p:sp>
        <p:nvSpPr>
          <p:cNvPr id="75" name="TextBox 74">
            <a:extLst>
              <a:ext uri="{FF2B5EF4-FFF2-40B4-BE49-F238E27FC236}">
                <a16:creationId xmlns:a16="http://schemas.microsoft.com/office/drawing/2014/main" id="{041A58A8-5D0D-6E4D-8CB6-E498ACA15C98}"/>
              </a:ext>
            </a:extLst>
          </p:cNvPr>
          <p:cNvSpPr txBox="1"/>
          <p:nvPr/>
        </p:nvSpPr>
        <p:spPr>
          <a:xfrm>
            <a:off x="10018629" y="1922202"/>
            <a:ext cx="1123383"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L</a:t>
            </a:r>
          </a:p>
        </p:txBody>
      </p:sp>
      <p:grpSp>
        <p:nvGrpSpPr>
          <p:cNvPr id="76" name="Grupo 61">
            <a:extLst>
              <a:ext uri="{FF2B5EF4-FFF2-40B4-BE49-F238E27FC236}">
                <a16:creationId xmlns:a16="http://schemas.microsoft.com/office/drawing/2014/main" id="{3CB545BA-5B50-3942-AD3E-0B81C1803340}"/>
              </a:ext>
            </a:extLst>
          </p:cNvPr>
          <p:cNvGrpSpPr/>
          <p:nvPr/>
        </p:nvGrpSpPr>
        <p:grpSpPr>
          <a:xfrm flipV="1">
            <a:off x="761999" y="510396"/>
            <a:ext cx="844478" cy="256531"/>
            <a:chOff x="3144483" y="1759184"/>
            <a:chExt cx="540470" cy="164181"/>
          </a:xfrm>
        </p:grpSpPr>
        <p:sp>
          <p:nvSpPr>
            <p:cNvPr id="77" name="Forma libre: forma 62">
              <a:extLst>
                <a:ext uri="{FF2B5EF4-FFF2-40B4-BE49-F238E27FC236}">
                  <a16:creationId xmlns:a16="http://schemas.microsoft.com/office/drawing/2014/main" id="{997AF736-324F-2049-8573-38F94561129E}"/>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Forma libre: forma 63">
              <a:extLst>
                <a:ext uri="{FF2B5EF4-FFF2-40B4-BE49-F238E27FC236}">
                  <a16:creationId xmlns:a16="http://schemas.microsoft.com/office/drawing/2014/main" id="{B364C480-EAC4-A449-A9DA-E0AFE84464B3}"/>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orma libre: forma 64">
              <a:extLst>
                <a:ext uri="{FF2B5EF4-FFF2-40B4-BE49-F238E27FC236}">
                  <a16:creationId xmlns:a16="http://schemas.microsoft.com/office/drawing/2014/main" id="{29545D2D-C37A-3E4D-8598-96AE251367FE}"/>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0" name="TextBox 79">
            <a:extLst>
              <a:ext uri="{FF2B5EF4-FFF2-40B4-BE49-F238E27FC236}">
                <a16:creationId xmlns:a16="http://schemas.microsoft.com/office/drawing/2014/main" id="{3CA29DE1-FBB0-7C48-AAE0-93CEC0B3862D}"/>
              </a:ext>
            </a:extLst>
          </p:cNvPr>
          <p:cNvSpPr txBox="1"/>
          <p:nvPr/>
        </p:nvSpPr>
        <p:spPr>
          <a:xfrm>
            <a:off x="2783562" y="2903859"/>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1" name="TextBox 80">
            <a:extLst>
              <a:ext uri="{FF2B5EF4-FFF2-40B4-BE49-F238E27FC236}">
                <a16:creationId xmlns:a16="http://schemas.microsoft.com/office/drawing/2014/main" id="{A0E3C645-1315-6048-BDDC-69DBF461617B}"/>
              </a:ext>
            </a:extLst>
          </p:cNvPr>
          <p:cNvSpPr txBox="1"/>
          <p:nvPr/>
        </p:nvSpPr>
        <p:spPr>
          <a:xfrm>
            <a:off x="2783562" y="3766672"/>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2" name="TextBox 81">
            <a:extLst>
              <a:ext uri="{FF2B5EF4-FFF2-40B4-BE49-F238E27FC236}">
                <a16:creationId xmlns:a16="http://schemas.microsoft.com/office/drawing/2014/main" id="{61B2CD3F-32CF-DF46-BB19-55A7AA50C6F9}"/>
              </a:ext>
            </a:extLst>
          </p:cNvPr>
          <p:cNvSpPr txBox="1"/>
          <p:nvPr/>
        </p:nvSpPr>
        <p:spPr>
          <a:xfrm>
            <a:off x="2783562" y="46294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3" name="TextBox 82">
            <a:extLst>
              <a:ext uri="{FF2B5EF4-FFF2-40B4-BE49-F238E27FC236}">
                <a16:creationId xmlns:a16="http://schemas.microsoft.com/office/drawing/2014/main" id="{D5ED48A7-A6C5-D844-AFCE-6B5AEB137799}"/>
              </a:ext>
            </a:extLst>
          </p:cNvPr>
          <p:cNvSpPr txBox="1"/>
          <p:nvPr/>
        </p:nvSpPr>
        <p:spPr>
          <a:xfrm>
            <a:off x="2783562" y="54923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4" name="TextBox 83">
            <a:extLst>
              <a:ext uri="{FF2B5EF4-FFF2-40B4-BE49-F238E27FC236}">
                <a16:creationId xmlns:a16="http://schemas.microsoft.com/office/drawing/2014/main" id="{08096625-FA7C-2543-8A2B-9AD26110B485}"/>
              </a:ext>
            </a:extLst>
          </p:cNvPr>
          <p:cNvSpPr txBox="1"/>
          <p:nvPr/>
        </p:nvSpPr>
        <p:spPr>
          <a:xfrm>
            <a:off x="4656862" y="2903859"/>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5" name="TextBox 84">
            <a:extLst>
              <a:ext uri="{FF2B5EF4-FFF2-40B4-BE49-F238E27FC236}">
                <a16:creationId xmlns:a16="http://schemas.microsoft.com/office/drawing/2014/main" id="{B50F1DE1-A5D5-8048-9DE7-1ABF12D1A048}"/>
              </a:ext>
            </a:extLst>
          </p:cNvPr>
          <p:cNvSpPr txBox="1"/>
          <p:nvPr/>
        </p:nvSpPr>
        <p:spPr>
          <a:xfrm>
            <a:off x="4656862" y="3766672"/>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6" name="TextBox 85">
            <a:extLst>
              <a:ext uri="{FF2B5EF4-FFF2-40B4-BE49-F238E27FC236}">
                <a16:creationId xmlns:a16="http://schemas.microsoft.com/office/drawing/2014/main" id="{C4678400-F9E5-9E44-AFD5-BE4993C3E96D}"/>
              </a:ext>
            </a:extLst>
          </p:cNvPr>
          <p:cNvSpPr txBox="1"/>
          <p:nvPr/>
        </p:nvSpPr>
        <p:spPr>
          <a:xfrm>
            <a:off x="4656862" y="46294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7" name="TextBox 86">
            <a:extLst>
              <a:ext uri="{FF2B5EF4-FFF2-40B4-BE49-F238E27FC236}">
                <a16:creationId xmlns:a16="http://schemas.microsoft.com/office/drawing/2014/main" id="{90F4BAEE-A57C-CE46-ABFE-E0FE2BE4C624}"/>
              </a:ext>
            </a:extLst>
          </p:cNvPr>
          <p:cNvSpPr txBox="1"/>
          <p:nvPr/>
        </p:nvSpPr>
        <p:spPr>
          <a:xfrm>
            <a:off x="4656862" y="54923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8" name="TextBox 87">
            <a:extLst>
              <a:ext uri="{FF2B5EF4-FFF2-40B4-BE49-F238E27FC236}">
                <a16:creationId xmlns:a16="http://schemas.microsoft.com/office/drawing/2014/main" id="{C8297275-E1AC-C346-8A1E-855E6E92D634}"/>
              </a:ext>
            </a:extLst>
          </p:cNvPr>
          <p:cNvSpPr txBox="1"/>
          <p:nvPr/>
        </p:nvSpPr>
        <p:spPr>
          <a:xfrm>
            <a:off x="6413564" y="2903859"/>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89" name="TextBox 88">
            <a:extLst>
              <a:ext uri="{FF2B5EF4-FFF2-40B4-BE49-F238E27FC236}">
                <a16:creationId xmlns:a16="http://schemas.microsoft.com/office/drawing/2014/main" id="{D32E6E2F-C977-A34E-B2CA-A6BA5183269E}"/>
              </a:ext>
            </a:extLst>
          </p:cNvPr>
          <p:cNvSpPr txBox="1"/>
          <p:nvPr/>
        </p:nvSpPr>
        <p:spPr>
          <a:xfrm>
            <a:off x="6413564" y="3766672"/>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0" name="TextBox 89">
            <a:extLst>
              <a:ext uri="{FF2B5EF4-FFF2-40B4-BE49-F238E27FC236}">
                <a16:creationId xmlns:a16="http://schemas.microsoft.com/office/drawing/2014/main" id="{37EB8307-6BC0-024E-84E3-DF7D5FB940DE}"/>
              </a:ext>
            </a:extLst>
          </p:cNvPr>
          <p:cNvSpPr txBox="1"/>
          <p:nvPr/>
        </p:nvSpPr>
        <p:spPr>
          <a:xfrm>
            <a:off x="6413564" y="46294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1" name="TextBox 90">
            <a:extLst>
              <a:ext uri="{FF2B5EF4-FFF2-40B4-BE49-F238E27FC236}">
                <a16:creationId xmlns:a16="http://schemas.microsoft.com/office/drawing/2014/main" id="{3F5EB92D-0D8E-324D-8763-FAE8917D6815}"/>
              </a:ext>
            </a:extLst>
          </p:cNvPr>
          <p:cNvSpPr txBox="1"/>
          <p:nvPr/>
        </p:nvSpPr>
        <p:spPr>
          <a:xfrm>
            <a:off x="6413564" y="54923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2" name="TextBox 91">
            <a:extLst>
              <a:ext uri="{FF2B5EF4-FFF2-40B4-BE49-F238E27FC236}">
                <a16:creationId xmlns:a16="http://schemas.microsoft.com/office/drawing/2014/main" id="{16D157FA-28E5-FA48-83FA-965937957955}"/>
              </a:ext>
            </a:extLst>
          </p:cNvPr>
          <p:cNvSpPr txBox="1"/>
          <p:nvPr/>
        </p:nvSpPr>
        <p:spPr>
          <a:xfrm>
            <a:off x="8241366" y="2903273"/>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3" name="TextBox 92">
            <a:extLst>
              <a:ext uri="{FF2B5EF4-FFF2-40B4-BE49-F238E27FC236}">
                <a16:creationId xmlns:a16="http://schemas.microsoft.com/office/drawing/2014/main" id="{AC3F68F1-9E61-F14E-A9B6-ED9356011B18}"/>
              </a:ext>
            </a:extLst>
          </p:cNvPr>
          <p:cNvSpPr txBox="1"/>
          <p:nvPr/>
        </p:nvSpPr>
        <p:spPr>
          <a:xfrm>
            <a:off x="8241366" y="37660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4" name="TextBox 93">
            <a:extLst>
              <a:ext uri="{FF2B5EF4-FFF2-40B4-BE49-F238E27FC236}">
                <a16:creationId xmlns:a16="http://schemas.microsoft.com/office/drawing/2014/main" id="{3ABD0D93-0802-6E45-9CB3-7CBE9CF07222}"/>
              </a:ext>
            </a:extLst>
          </p:cNvPr>
          <p:cNvSpPr txBox="1"/>
          <p:nvPr/>
        </p:nvSpPr>
        <p:spPr>
          <a:xfrm>
            <a:off x="8241366" y="46289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5" name="TextBox 94">
            <a:extLst>
              <a:ext uri="{FF2B5EF4-FFF2-40B4-BE49-F238E27FC236}">
                <a16:creationId xmlns:a16="http://schemas.microsoft.com/office/drawing/2014/main" id="{731B419D-6C8E-1F48-84BA-58946E415B65}"/>
              </a:ext>
            </a:extLst>
          </p:cNvPr>
          <p:cNvSpPr txBox="1"/>
          <p:nvPr/>
        </p:nvSpPr>
        <p:spPr>
          <a:xfrm>
            <a:off x="8241366" y="5491714"/>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6" name="TextBox 95">
            <a:extLst>
              <a:ext uri="{FF2B5EF4-FFF2-40B4-BE49-F238E27FC236}">
                <a16:creationId xmlns:a16="http://schemas.microsoft.com/office/drawing/2014/main" id="{8E2A162B-2225-984B-BF89-8F7CB7FE6DFB}"/>
              </a:ext>
            </a:extLst>
          </p:cNvPr>
          <p:cNvSpPr txBox="1"/>
          <p:nvPr/>
        </p:nvSpPr>
        <p:spPr>
          <a:xfrm>
            <a:off x="9974353" y="2903273"/>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7" name="TextBox 96">
            <a:extLst>
              <a:ext uri="{FF2B5EF4-FFF2-40B4-BE49-F238E27FC236}">
                <a16:creationId xmlns:a16="http://schemas.microsoft.com/office/drawing/2014/main" id="{1D9F8E56-B3E0-5445-8ABB-56CE80B400B2}"/>
              </a:ext>
            </a:extLst>
          </p:cNvPr>
          <p:cNvSpPr txBox="1"/>
          <p:nvPr/>
        </p:nvSpPr>
        <p:spPr>
          <a:xfrm>
            <a:off x="9974353" y="3766086"/>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8" name="TextBox 97">
            <a:extLst>
              <a:ext uri="{FF2B5EF4-FFF2-40B4-BE49-F238E27FC236}">
                <a16:creationId xmlns:a16="http://schemas.microsoft.com/office/drawing/2014/main" id="{A43B6D76-C791-AE45-902F-C11DDCD1317A}"/>
              </a:ext>
            </a:extLst>
          </p:cNvPr>
          <p:cNvSpPr txBox="1"/>
          <p:nvPr/>
        </p:nvSpPr>
        <p:spPr>
          <a:xfrm>
            <a:off x="9974353" y="4628900"/>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99" name="TextBox 98">
            <a:extLst>
              <a:ext uri="{FF2B5EF4-FFF2-40B4-BE49-F238E27FC236}">
                <a16:creationId xmlns:a16="http://schemas.microsoft.com/office/drawing/2014/main" id="{0DE11F56-55EF-014A-AF20-4B41E54F1938}"/>
              </a:ext>
            </a:extLst>
          </p:cNvPr>
          <p:cNvSpPr txBox="1"/>
          <p:nvPr/>
        </p:nvSpPr>
        <p:spPr>
          <a:xfrm>
            <a:off x="9974353" y="5491714"/>
            <a:ext cx="1448037" cy="734175"/>
          </a:xfrm>
          <a:prstGeom prst="rect">
            <a:avLst/>
          </a:prstGeom>
          <a:noFill/>
        </p:spPr>
        <p:txBody>
          <a:bodyPr wrap="square" rtlCol="0">
            <a:spAutoFit/>
          </a:bodyPr>
          <a:lstStyle/>
          <a:p>
            <a:pPr>
              <a:lnSpc>
                <a:spcPts val="1650"/>
              </a:lnSpc>
            </a:pPr>
            <a:r>
              <a:rPr lang="en-US" sz="1100" spc="-10" dirty="0">
                <a:latin typeface="Poppins" pitchFamily="2" charset="77"/>
                <a:cs typeface="Poppins" pitchFamily="2" charset="77"/>
              </a:rPr>
              <a:t>You can do whatever you want,.</a:t>
            </a:r>
          </a:p>
        </p:txBody>
      </p:sp>
      <p:sp>
        <p:nvSpPr>
          <p:cNvPr id="100" name="TextBox 99">
            <a:extLst>
              <a:ext uri="{FF2B5EF4-FFF2-40B4-BE49-F238E27FC236}">
                <a16:creationId xmlns:a16="http://schemas.microsoft.com/office/drawing/2014/main" id="{E3E12C10-2688-AB43-A3C7-3BF9D907A9A7}"/>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184699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261BF510-083C-8841-ACD5-11D1D5C01A0C}"/>
              </a:ext>
            </a:extLst>
          </p:cNvPr>
          <p:cNvSpPr/>
          <p:nvPr/>
        </p:nvSpPr>
        <p:spPr>
          <a:xfrm>
            <a:off x="3795945" y="1603701"/>
            <a:ext cx="766685" cy="766684"/>
          </a:xfrm>
          <a:prstGeom prst="ellipse">
            <a:avLst/>
          </a:prstGeom>
          <a:solidFill>
            <a:schemeClr val="accent1"/>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5" name="TextBox 4">
            <a:extLst>
              <a:ext uri="{FF2B5EF4-FFF2-40B4-BE49-F238E27FC236}">
                <a16:creationId xmlns:a16="http://schemas.microsoft.com/office/drawing/2014/main" id="{C8738723-6C7E-6047-97AA-E39745FFFEA7}"/>
              </a:ext>
            </a:extLst>
          </p:cNvPr>
          <p:cNvSpPr txBox="1"/>
          <p:nvPr/>
        </p:nvSpPr>
        <p:spPr>
          <a:xfrm>
            <a:off x="3886649"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P</a:t>
            </a:r>
          </a:p>
        </p:txBody>
      </p:sp>
      <p:sp>
        <p:nvSpPr>
          <p:cNvPr id="8" name="Oval 7">
            <a:extLst>
              <a:ext uri="{FF2B5EF4-FFF2-40B4-BE49-F238E27FC236}">
                <a16:creationId xmlns:a16="http://schemas.microsoft.com/office/drawing/2014/main" id="{26A868C2-D9F7-CF49-8A39-86A44FBD33A8}"/>
              </a:ext>
            </a:extLst>
          </p:cNvPr>
          <p:cNvSpPr/>
          <p:nvPr/>
        </p:nvSpPr>
        <p:spPr>
          <a:xfrm>
            <a:off x="4562630" y="1603701"/>
            <a:ext cx="766685" cy="766684"/>
          </a:xfrm>
          <a:prstGeom prst="ellipse">
            <a:avLst/>
          </a:prstGeom>
          <a:solidFill>
            <a:schemeClr val="accent2"/>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9" name="TextBox 8">
            <a:extLst>
              <a:ext uri="{FF2B5EF4-FFF2-40B4-BE49-F238E27FC236}">
                <a16:creationId xmlns:a16="http://schemas.microsoft.com/office/drawing/2014/main" id="{15AD67ED-2D4B-5D4A-8F3A-77DA7CED6868}"/>
              </a:ext>
            </a:extLst>
          </p:cNvPr>
          <p:cNvSpPr txBox="1"/>
          <p:nvPr/>
        </p:nvSpPr>
        <p:spPr>
          <a:xfrm>
            <a:off x="4653334"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E</a:t>
            </a:r>
          </a:p>
        </p:txBody>
      </p:sp>
      <p:sp>
        <p:nvSpPr>
          <p:cNvPr id="11" name="Oval 10">
            <a:extLst>
              <a:ext uri="{FF2B5EF4-FFF2-40B4-BE49-F238E27FC236}">
                <a16:creationId xmlns:a16="http://schemas.microsoft.com/office/drawing/2014/main" id="{6F5E0AB8-C17D-414F-ADB3-78833FE69EA7}"/>
              </a:ext>
            </a:extLst>
          </p:cNvPr>
          <p:cNvSpPr/>
          <p:nvPr/>
        </p:nvSpPr>
        <p:spPr>
          <a:xfrm>
            <a:off x="5329315" y="1603701"/>
            <a:ext cx="766685" cy="766684"/>
          </a:xfrm>
          <a:prstGeom prst="ellipse">
            <a:avLst/>
          </a:prstGeom>
          <a:solidFill>
            <a:schemeClr val="accent3"/>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2" name="TextBox 11">
            <a:extLst>
              <a:ext uri="{FF2B5EF4-FFF2-40B4-BE49-F238E27FC236}">
                <a16:creationId xmlns:a16="http://schemas.microsoft.com/office/drawing/2014/main" id="{8870F636-1B22-BA4D-B54D-61CA53F72173}"/>
              </a:ext>
            </a:extLst>
          </p:cNvPr>
          <p:cNvSpPr txBox="1"/>
          <p:nvPr/>
        </p:nvSpPr>
        <p:spPr>
          <a:xfrm>
            <a:off x="5420019"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S</a:t>
            </a:r>
          </a:p>
        </p:txBody>
      </p:sp>
      <p:sp>
        <p:nvSpPr>
          <p:cNvPr id="14" name="Oval 13">
            <a:extLst>
              <a:ext uri="{FF2B5EF4-FFF2-40B4-BE49-F238E27FC236}">
                <a16:creationId xmlns:a16="http://schemas.microsoft.com/office/drawing/2014/main" id="{32A9535D-3086-7043-AE04-9B205F9FDD41}"/>
              </a:ext>
            </a:extLst>
          </p:cNvPr>
          <p:cNvSpPr/>
          <p:nvPr/>
        </p:nvSpPr>
        <p:spPr>
          <a:xfrm>
            <a:off x="6096000" y="1603701"/>
            <a:ext cx="766685" cy="766684"/>
          </a:xfrm>
          <a:prstGeom prst="ellipse">
            <a:avLst/>
          </a:prstGeom>
          <a:solidFill>
            <a:schemeClr val="accent4"/>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5" name="TextBox 14">
            <a:extLst>
              <a:ext uri="{FF2B5EF4-FFF2-40B4-BE49-F238E27FC236}">
                <a16:creationId xmlns:a16="http://schemas.microsoft.com/office/drawing/2014/main" id="{4D30E9A8-4993-F948-8649-68ACBBE67425}"/>
              </a:ext>
            </a:extLst>
          </p:cNvPr>
          <p:cNvSpPr txBox="1"/>
          <p:nvPr/>
        </p:nvSpPr>
        <p:spPr>
          <a:xfrm>
            <a:off x="6186704"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T</a:t>
            </a:r>
          </a:p>
        </p:txBody>
      </p:sp>
      <p:sp>
        <p:nvSpPr>
          <p:cNvPr id="17" name="Oval 16">
            <a:extLst>
              <a:ext uri="{FF2B5EF4-FFF2-40B4-BE49-F238E27FC236}">
                <a16:creationId xmlns:a16="http://schemas.microsoft.com/office/drawing/2014/main" id="{9B337E1C-1457-9641-B905-A382A04814E7}"/>
              </a:ext>
            </a:extLst>
          </p:cNvPr>
          <p:cNvSpPr/>
          <p:nvPr/>
        </p:nvSpPr>
        <p:spPr>
          <a:xfrm>
            <a:off x="6862685" y="1603701"/>
            <a:ext cx="766685" cy="766684"/>
          </a:xfrm>
          <a:prstGeom prst="ellipse">
            <a:avLst/>
          </a:prstGeom>
          <a:solidFill>
            <a:schemeClr val="accent5"/>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18" name="TextBox 17">
            <a:extLst>
              <a:ext uri="{FF2B5EF4-FFF2-40B4-BE49-F238E27FC236}">
                <a16:creationId xmlns:a16="http://schemas.microsoft.com/office/drawing/2014/main" id="{1D427788-F7BD-354A-90A8-76999C5E1492}"/>
              </a:ext>
            </a:extLst>
          </p:cNvPr>
          <p:cNvSpPr txBox="1"/>
          <p:nvPr/>
        </p:nvSpPr>
        <p:spPr>
          <a:xfrm>
            <a:off x="6953389"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E</a:t>
            </a:r>
          </a:p>
        </p:txBody>
      </p:sp>
      <p:sp>
        <p:nvSpPr>
          <p:cNvPr id="20" name="Oval 19">
            <a:extLst>
              <a:ext uri="{FF2B5EF4-FFF2-40B4-BE49-F238E27FC236}">
                <a16:creationId xmlns:a16="http://schemas.microsoft.com/office/drawing/2014/main" id="{82F833A8-447C-C441-B4F1-81D5E78FC32B}"/>
              </a:ext>
            </a:extLst>
          </p:cNvPr>
          <p:cNvSpPr/>
          <p:nvPr/>
        </p:nvSpPr>
        <p:spPr>
          <a:xfrm>
            <a:off x="7629370" y="1603701"/>
            <a:ext cx="766685" cy="766684"/>
          </a:xfrm>
          <a:prstGeom prst="ellipse">
            <a:avLst/>
          </a:prstGeom>
          <a:solidFill>
            <a:schemeClr val="accent6"/>
          </a:solidFill>
          <a:ln w="254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1" name="TextBox 20">
            <a:extLst>
              <a:ext uri="{FF2B5EF4-FFF2-40B4-BE49-F238E27FC236}">
                <a16:creationId xmlns:a16="http://schemas.microsoft.com/office/drawing/2014/main" id="{4CC9A205-411D-F046-B2C5-3D263C71310F}"/>
              </a:ext>
            </a:extLst>
          </p:cNvPr>
          <p:cNvSpPr txBox="1"/>
          <p:nvPr/>
        </p:nvSpPr>
        <p:spPr>
          <a:xfrm>
            <a:off x="7720074" y="1676503"/>
            <a:ext cx="585278" cy="661720"/>
          </a:xfrm>
          <a:prstGeom prst="rect">
            <a:avLst/>
          </a:prstGeom>
          <a:noFill/>
        </p:spPr>
        <p:txBody>
          <a:bodyPr wrap="square" rtlCol="0" anchor="ctr">
            <a:spAutoFit/>
          </a:bodyPr>
          <a:lstStyle/>
          <a:p>
            <a:pPr algn="ctr"/>
            <a:r>
              <a:rPr lang="en-US" sz="3700" b="1" spc="-145" dirty="0">
                <a:solidFill>
                  <a:schemeClr val="bg1"/>
                </a:solidFill>
                <a:latin typeface="Poppins" pitchFamily="2" charset="77"/>
                <a:cs typeface="Poppins" pitchFamily="2" charset="77"/>
              </a:rPr>
              <a:t>L</a:t>
            </a:r>
          </a:p>
        </p:txBody>
      </p:sp>
      <p:sp>
        <p:nvSpPr>
          <p:cNvPr id="23" name="Rectangle 22">
            <a:extLst>
              <a:ext uri="{FF2B5EF4-FFF2-40B4-BE49-F238E27FC236}">
                <a16:creationId xmlns:a16="http://schemas.microsoft.com/office/drawing/2014/main" id="{E2C76DA5-7C76-F74D-9CF3-187D95B8DAC5}"/>
              </a:ext>
            </a:extLst>
          </p:cNvPr>
          <p:cNvSpPr/>
          <p:nvPr/>
        </p:nvSpPr>
        <p:spPr>
          <a:xfrm>
            <a:off x="762000"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4" name="Rectangle 23">
            <a:extLst>
              <a:ext uri="{FF2B5EF4-FFF2-40B4-BE49-F238E27FC236}">
                <a16:creationId xmlns:a16="http://schemas.microsoft.com/office/drawing/2014/main" id="{9B444F57-2BDF-F744-A6A5-D86C870471BF}"/>
              </a:ext>
            </a:extLst>
          </p:cNvPr>
          <p:cNvSpPr/>
          <p:nvPr/>
        </p:nvSpPr>
        <p:spPr>
          <a:xfrm>
            <a:off x="2561716"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5" name="Rectangle 24">
            <a:extLst>
              <a:ext uri="{FF2B5EF4-FFF2-40B4-BE49-F238E27FC236}">
                <a16:creationId xmlns:a16="http://schemas.microsoft.com/office/drawing/2014/main" id="{5ADD0EF4-4C4D-0C4C-BC1D-4C776A4045FB}"/>
              </a:ext>
            </a:extLst>
          </p:cNvPr>
          <p:cNvSpPr/>
          <p:nvPr/>
        </p:nvSpPr>
        <p:spPr>
          <a:xfrm>
            <a:off x="4361431"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6" name="Rectangle 25">
            <a:extLst>
              <a:ext uri="{FF2B5EF4-FFF2-40B4-BE49-F238E27FC236}">
                <a16:creationId xmlns:a16="http://schemas.microsoft.com/office/drawing/2014/main" id="{6D337372-76AB-2C47-A927-6555C73B3A50}"/>
              </a:ext>
            </a:extLst>
          </p:cNvPr>
          <p:cNvSpPr/>
          <p:nvPr/>
        </p:nvSpPr>
        <p:spPr>
          <a:xfrm>
            <a:off x="6161147"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7" name="Rectangle 26">
            <a:extLst>
              <a:ext uri="{FF2B5EF4-FFF2-40B4-BE49-F238E27FC236}">
                <a16:creationId xmlns:a16="http://schemas.microsoft.com/office/drawing/2014/main" id="{A9B46844-A596-A840-8E3C-9E760CCBF71E}"/>
              </a:ext>
            </a:extLst>
          </p:cNvPr>
          <p:cNvSpPr/>
          <p:nvPr/>
        </p:nvSpPr>
        <p:spPr>
          <a:xfrm>
            <a:off x="7960862"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28" name="Rectangle 27">
            <a:extLst>
              <a:ext uri="{FF2B5EF4-FFF2-40B4-BE49-F238E27FC236}">
                <a16:creationId xmlns:a16="http://schemas.microsoft.com/office/drawing/2014/main" id="{48955266-CD15-D840-96C5-8185422E1689}"/>
              </a:ext>
            </a:extLst>
          </p:cNvPr>
          <p:cNvSpPr/>
          <p:nvPr/>
        </p:nvSpPr>
        <p:spPr>
          <a:xfrm>
            <a:off x="9760578" y="3101489"/>
            <a:ext cx="1669422" cy="3187726"/>
          </a:xfrm>
          <a:prstGeom prst="rect">
            <a:avLst/>
          </a:prstGeom>
          <a:solidFill>
            <a:schemeClr val="bg1">
              <a:lumMod val="95000"/>
            </a:schemeClr>
          </a:solid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cxnSp>
        <p:nvCxnSpPr>
          <p:cNvPr id="60" name="Elbow Connector 59">
            <a:extLst>
              <a:ext uri="{FF2B5EF4-FFF2-40B4-BE49-F238E27FC236}">
                <a16:creationId xmlns:a16="http://schemas.microsoft.com/office/drawing/2014/main" id="{B84E2E75-AB3F-5446-9B0C-4AFDD759DD28}"/>
              </a:ext>
            </a:extLst>
          </p:cNvPr>
          <p:cNvCxnSpPr>
            <a:cxnSpLocks/>
            <a:stCxn id="4" idx="4"/>
            <a:endCxn id="23" idx="0"/>
          </p:cNvCxnSpPr>
          <p:nvPr/>
        </p:nvCxnSpPr>
        <p:spPr>
          <a:xfrm rot="5400000">
            <a:off x="2522448" y="1444649"/>
            <a:ext cx="731105" cy="2582577"/>
          </a:xfrm>
          <a:prstGeom prst="bentConnector3">
            <a:avLst>
              <a:gd name="adj1" fmla="val 26889"/>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61" name="Elbow Connector 60">
            <a:extLst>
              <a:ext uri="{FF2B5EF4-FFF2-40B4-BE49-F238E27FC236}">
                <a16:creationId xmlns:a16="http://schemas.microsoft.com/office/drawing/2014/main" id="{FBD3A0B6-E19C-AF4B-97BD-F3FE4CB7D162}"/>
              </a:ext>
            </a:extLst>
          </p:cNvPr>
          <p:cNvCxnSpPr>
            <a:cxnSpLocks/>
            <a:stCxn id="8" idx="4"/>
            <a:endCxn id="24" idx="0"/>
          </p:cNvCxnSpPr>
          <p:nvPr/>
        </p:nvCxnSpPr>
        <p:spPr>
          <a:xfrm rot="5400000">
            <a:off x="3805648" y="1961164"/>
            <a:ext cx="731105" cy="1549546"/>
          </a:xfrm>
          <a:prstGeom prst="bentConnector3">
            <a:avLst>
              <a:gd name="adj1" fmla="val 50000"/>
            </a:avLst>
          </a:prstGeom>
          <a:ln w="508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65" name="Elbow Connector 64">
            <a:extLst>
              <a:ext uri="{FF2B5EF4-FFF2-40B4-BE49-F238E27FC236}">
                <a16:creationId xmlns:a16="http://schemas.microsoft.com/office/drawing/2014/main" id="{3E8D1187-0A1D-E247-856A-F2BB7421F7F7}"/>
              </a:ext>
            </a:extLst>
          </p:cNvPr>
          <p:cNvCxnSpPr>
            <a:cxnSpLocks/>
            <a:stCxn id="11" idx="4"/>
            <a:endCxn id="25" idx="0"/>
          </p:cNvCxnSpPr>
          <p:nvPr/>
        </p:nvCxnSpPr>
        <p:spPr>
          <a:xfrm rot="5400000">
            <a:off x="5088848" y="2477679"/>
            <a:ext cx="731105" cy="516516"/>
          </a:xfrm>
          <a:prstGeom prst="bentConnector3">
            <a:avLst>
              <a:gd name="adj1" fmla="val 50000"/>
            </a:avLst>
          </a:prstGeom>
          <a:ln w="508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9" name="Elbow Connector 68">
            <a:extLst>
              <a:ext uri="{FF2B5EF4-FFF2-40B4-BE49-F238E27FC236}">
                <a16:creationId xmlns:a16="http://schemas.microsoft.com/office/drawing/2014/main" id="{02CA81F6-E592-4242-86C8-00A3EB4F5E9A}"/>
              </a:ext>
            </a:extLst>
          </p:cNvPr>
          <p:cNvCxnSpPr>
            <a:cxnSpLocks/>
            <a:stCxn id="14" idx="4"/>
            <a:endCxn id="26" idx="0"/>
          </p:cNvCxnSpPr>
          <p:nvPr/>
        </p:nvCxnSpPr>
        <p:spPr>
          <a:xfrm rot="16200000" flipH="1">
            <a:off x="6372048" y="2477679"/>
            <a:ext cx="731105" cy="516515"/>
          </a:xfrm>
          <a:prstGeom prst="bentConnector3">
            <a:avLst>
              <a:gd name="adj1" fmla="val 50000"/>
            </a:avLst>
          </a:prstGeom>
          <a:ln w="508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a:extLst>
              <a:ext uri="{FF2B5EF4-FFF2-40B4-BE49-F238E27FC236}">
                <a16:creationId xmlns:a16="http://schemas.microsoft.com/office/drawing/2014/main" id="{03796697-C2A1-8F4F-884C-0571B15BFA9B}"/>
              </a:ext>
            </a:extLst>
          </p:cNvPr>
          <p:cNvCxnSpPr>
            <a:cxnSpLocks/>
            <a:stCxn id="17" idx="4"/>
            <a:endCxn id="27" idx="0"/>
          </p:cNvCxnSpPr>
          <p:nvPr/>
        </p:nvCxnSpPr>
        <p:spPr>
          <a:xfrm rot="16200000" flipH="1">
            <a:off x="7655248" y="1961164"/>
            <a:ext cx="731105" cy="1549546"/>
          </a:xfrm>
          <a:prstGeom prst="bentConnector3">
            <a:avLst>
              <a:gd name="adj1" fmla="val 50000"/>
            </a:avLst>
          </a:prstGeom>
          <a:ln w="50800">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75" name="Elbow Connector 74">
            <a:extLst>
              <a:ext uri="{FF2B5EF4-FFF2-40B4-BE49-F238E27FC236}">
                <a16:creationId xmlns:a16="http://schemas.microsoft.com/office/drawing/2014/main" id="{28C4653D-FF9E-B74B-9247-56CF9F703BF5}"/>
              </a:ext>
            </a:extLst>
          </p:cNvPr>
          <p:cNvCxnSpPr>
            <a:cxnSpLocks/>
            <a:stCxn id="20" idx="4"/>
            <a:endCxn id="28" idx="0"/>
          </p:cNvCxnSpPr>
          <p:nvPr/>
        </p:nvCxnSpPr>
        <p:spPr>
          <a:xfrm rot="16200000" flipH="1">
            <a:off x="8938449" y="1444648"/>
            <a:ext cx="731105" cy="2582577"/>
          </a:xfrm>
          <a:prstGeom prst="bentConnector3">
            <a:avLst>
              <a:gd name="adj1" fmla="val 25530"/>
            </a:avLst>
          </a:prstGeom>
          <a:ln w="508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BE8FB628-C01B-184B-8C14-0DA645E03DB0}"/>
              </a:ext>
            </a:extLst>
          </p:cNvPr>
          <p:cNvSpPr txBox="1"/>
          <p:nvPr/>
        </p:nvSpPr>
        <p:spPr>
          <a:xfrm>
            <a:off x="872693" y="3205805"/>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59" name="TextBox 58">
            <a:extLst>
              <a:ext uri="{FF2B5EF4-FFF2-40B4-BE49-F238E27FC236}">
                <a16:creationId xmlns:a16="http://schemas.microsoft.com/office/drawing/2014/main" id="{022D0DA3-9541-1F4F-BB94-7E05798A547C}"/>
              </a:ext>
            </a:extLst>
          </p:cNvPr>
          <p:cNvSpPr txBox="1"/>
          <p:nvPr/>
        </p:nvSpPr>
        <p:spPr>
          <a:xfrm>
            <a:off x="872693" y="3974022"/>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2" name="TextBox 61">
            <a:extLst>
              <a:ext uri="{FF2B5EF4-FFF2-40B4-BE49-F238E27FC236}">
                <a16:creationId xmlns:a16="http://schemas.microsoft.com/office/drawing/2014/main" id="{94BE589D-A9A6-C941-AAFE-CF85E616A15E}"/>
              </a:ext>
            </a:extLst>
          </p:cNvPr>
          <p:cNvSpPr txBox="1"/>
          <p:nvPr/>
        </p:nvSpPr>
        <p:spPr>
          <a:xfrm>
            <a:off x="872693" y="4805304"/>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3" name="TextBox 62">
            <a:extLst>
              <a:ext uri="{FF2B5EF4-FFF2-40B4-BE49-F238E27FC236}">
                <a16:creationId xmlns:a16="http://schemas.microsoft.com/office/drawing/2014/main" id="{532F3D06-33B1-DA41-8D03-331FEF7E5DB0}"/>
              </a:ext>
            </a:extLst>
          </p:cNvPr>
          <p:cNvSpPr txBox="1"/>
          <p:nvPr/>
        </p:nvSpPr>
        <p:spPr>
          <a:xfrm>
            <a:off x="872693" y="5573523"/>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4" name="TextBox 63">
            <a:extLst>
              <a:ext uri="{FF2B5EF4-FFF2-40B4-BE49-F238E27FC236}">
                <a16:creationId xmlns:a16="http://schemas.microsoft.com/office/drawing/2014/main" id="{FB919EB0-4D97-3541-9A24-98348F5A5162}"/>
              </a:ext>
            </a:extLst>
          </p:cNvPr>
          <p:cNvSpPr txBox="1"/>
          <p:nvPr/>
        </p:nvSpPr>
        <p:spPr>
          <a:xfrm>
            <a:off x="2627976" y="3183214"/>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6" name="TextBox 65">
            <a:extLst>
              <a:ext uri="{FF2B5EF4-FFF2-40B4-BE49-F238E27FC236}">
                <a16:creationId xmlns:a16="http://schemas.microsoft.com/office/drawing/2014/main" id="{5C27E096-0D10-CA4A-A4F5-E68D0ECB3818}"/>
              </a:ext>
            </a:extLst>
          </p:cNvPr>
          <p:cNvSpPr txBox="1"/>
          <p:nvPr/>
        </p:nvSpPr>
        <p:spPr>
          <a:xfrm>
            <a:off x="2627976" y="3951431"/>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7" name="TextBox 66">
            <a:extLst>
              <a:ext uri="{FF2B5EF4-FFF2-40B4-BE49-F238E27FC236}">
                <a16:creationId xmlns:a16="http://schemas.microsoft.com/office/drawing/2014/main" id="{14A5EC64-FE4A-2344-A277-60C9D417FC98}"/>
              </a:ext>
            </a:extLst>
          </p:cNvPr>
          <p:cNvSpPr txBox="1"/>
          <p:nvPr/>
        </p:nvSpPr>
        <p:spPr>
          <a:xfrm>
            <a:off x="2627976" y="4782713"/>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68" name="TextBox 67">
            <a:extLst>
              <a:ext uri="{FF2B5EF4-FFF2-40B4-BE49-F238E27FC236}">
                <a16:creationId xmlns:a16="http://schemas.microsoft.com/office/drawing/2014/main" id="{41B8E8DF-DC39-B14D-AFD0-5D69DEE0435A}"/>
              </a:ext>
            </a:extLst>
          </p:cNvPr>
          <p:cNvSpPr txBox="1"/>
          <p:nvPr/>
        </p:nvSpPr>
        <p:spPr>
          <a:xfrm>
            <a:off x="2627976" y="5550932"/>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76" name="TextBox 75">
            <a:extLst>
              <a:ext uri="{FF2B5EF4-FFF2-40B4-BE49-F238E27FC236}">
                <a16:creationId xmlns:a16="http://schemas.microsoft.com/office/drawing/2014/main" id="{370BE991-DAC0-CE47-BE1A-25DB4D619CF2}"/>
              </a:ext>
            </a:extLst>
          </p:cNvPr>
          <p:cNvSpPr txBox="1"/>
          <p:nvPr/>
        </p:nvSpPr>
        <p:spPr>
          <a:xfrm>
            <a:off x="4488504" y="3183214"/>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77" name="TextBox 76">
            <a:extLst>
              <a:ext uri="{FF2B5EF4-FFF2-40B4-BE49-F238E27FC236}">
                <a16:creationId xmlns:a16="http://schemas.microsoft.com/office/drawing/2014/main" id="{6BAB1138-C72D-0C48-B7B7-91C747DA5683}"/>
              </a:ext>
            </a:extLst>
          </p:cNvPr>
          <p:cNvSpPr txBox="1"/>
          <p:nvPr/>
        </p:nvSpPr>
        <p:spPr>
          <a:xfrm>
            <a:off x="4488504" y="3951431"/>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78" name="TextBox 77">
            <a:extLst>
              <a:ext uri="{FF2B5EF4-FFF2-40B4-BE49-F238E27FC236}">
                <a16:creationId xmlns:a16="http://schemas.microsoft.com/office/drawing/2014/main" id="{E007C952-4F11-F84E-9708-445C519899A4}"/>
              </a:ext>
            </a:extLst>
          </p:cNvPr>
          <p:cNvSpPr txBox="1"/>
          <p:nvPr/>
        </p:nvSpPr>
        <p:spPr>
          <a:xfrm>
            <a:off x="4488504" y="4782713"/>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79" name="TextBox 78">
            <a:extLst>
              <a:ext uri="{FF2B5EF4-FFF2-40B4-BE49-F238E27FC236}">
                <a16:creationId xmlns:a16="http://schemas.microsoft.com/office/drawing/2014/main" id="{16401D22-5C40-7C42-A99F-556A7B530F5B}"/>
              </a:ext>
            </a:extLst>
          </p:cNvPr>
          <p:cNvSpPr txBox="1"/>
          <p:nvPr/>
        </p:nvSpPr>
        <p:spPr>
          <a:xfrm>
            <a:off x="4488504" y="5550932"/>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0" name="TextBox 79">
            <a:extLst>
              <a:ext uri="{FF2B5EF4-FFF2-40B4-BE49-F238E27FC236}">
                <a16:creationId xmlns:a16="http://schemas.microsoft.com/office/drawing/2014/main" id="{6E768303-07A3-704B-94AE-566BF1545445}"/>
              </a:ext>
            </a:extLst>
          </p:cNvPr>
          <p:cNvSpPr txBox="1"/>
          <p:nvPr/>
        </p:nvSpPr>
        <p:spPr>
          <a:xfrm>
            <a:off x="6308299" y="3205805"/>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1" name="TextBox 80">
            <a:extLst>
              <a:ext uri="{FF2B5EF4-FFF2-40B4-BE49-F238E27FC236}">
                <a16:creationId xmlns:a16="http://schemas.microsoft.com/office/drawing/2014/main" id="{47C29CD9-B038-9440-BB3C-FF65D12A448A}"/>
              </a:ext>
            </a:extLst>
          </p:cNvPr>
          <p:cNvSpPr txBox="1"/>
          <p:nvPr/>
        </p:nvSpPr>
        <p:spPr>
          <a:xfrm>
            <a:off x="6308299" y="3974022"/>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2" name="TextBox 81">
            <a:extLst>
              <a:ext uri="{FF2B5EF4-FFF2-40B4-BE49-F238E27FC236}">
                <a16:creationId xmlns:a16="http://schemas.microsoft.com/office/drawing/2014/main" id="{418D4679-ADB2-DA40-AB2B-613B4A0C4F22}"/>
              </a:ext>
            </a:extLst>
          </p:cNvPr>
          <p:cNvSpPr txBox="1"/>
          <p:nvPr/>
        </p:nvSpPr>
        <p:spPr>
          <a:xfrm>
            <a:off x="6308299" y="4805304"/>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3" name="TextBox 82">
            <a:extLst>
              <a:ext uri="{FF2B5EF4-FFF2-40B4-BE49-F238E27FC236}">
                <a16:creationId xmlns:a16="http://schemas.microsoft.com/office/drawing/2014/main" id="{D420F494-77BD-5F4D-87CA-D24374100694}"/>
              </a:ext>
            </a:extLst>
          </p:cNvPr>
          <p:cNvSpPr txBox="1"/>
          <p:nvPr/>
        </p:nvSpPr>
        <p:spPr>
          <a:xfrm>
            <a:off x="6308299" y="5573523"/>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4" name="TextBox 83">
            <a:extLst>
              <a:ext uri="{FF2B5EF4-FFF2-40B4-BE49-F238E27FC236}">
                <a16:creationId xmlns:a16="http://schemas.microsoft.com/office/drawing/2014/main" id="{341778A9-B8B7-5845-8F70-1C3206747382}"/>
              </a:ext>
            </a:extLst>
          </p:cNvPr>
          <p:cNvSpPr txBox="1"/>
          <p:nvPr/>
        </p:nvSpPr>
        <p:spPr>
          <a:xfrm>
            <a:off x="8129394" y="3183214"/>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5" name="TextBox 84">
            <a:extLst>
              <a:ext uri="{FF2B5EF4-FFF2-40B4-BE49-F238E27FC236}">
                <a16:creationId xmlns:a16="http://schemas.microsoft.com/office/drawing/2014/main" id="{7F323045-D936-A446-9B6E-D5207CBEFF71}"/>
              </a:ext>
            </a:extLst>
          </p:cNvPr>
          <p:cNvSpPr txBox="1"/>
          <p:nvPr/>
        </p:nvSpPr>
        <p:spPr>
          <a:xfrm>
            <a:off x="8129394" y="3951431"/>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6" name="TextBox 85">
            <a:extLst>
              <a:ext uri="{FF2B5EF4-FFF2-40B4-BE49-F238E27FC236}">
                <a16:creationId xmlns:a16="http://schemas.microsoft.com/office/drawing/2014/main" id="{27073E5D-D90D-F14B-9EAE-9AEF61D88DD7}"/>
              </a:ext>
            </a:extLst>
          </p:cNvPr>
          <p:cNvSpPr txBox="1"/>
          <p:nvPr/>
        </p:nvSpPr>
        <p:spPr>
          <a:xfrm>
            <a:off x="8129394" y="4782713"/>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87" name="TextBox 86">
            <a:extLst>
              <a:ext uri="{FF2B5EF4-FFF2-40B4-BE49-F238E27FC236}">
                <a16:creationId xmlns:a16="http://schemas.microsoft.com/office/drawing/2014/main" id="{9BF6C30F-5878-4443-A20A-923E46E15D95}"/>
              </a:ext>
            </a:extLst>
          </p:cNvPr>
          <p:cNvSpPr txBox="1"/>
          <p:nvPr/>
        </p:nvSpPr>
        <p:spPr>
          <a:xfrm>
            <a:off x="8129394" y="5550932"/>
            <a:ext cx="1448037" cy="734175"/>
          </a:xfrm>
          <a:prstGeom prst="rect">
            <a:avLst/>
          </a:prstGeom>
          <a:noFill/>
        </p:spPr>
        <p:txBody>
          <a:bodyPr wrap="square" rtlCol="0">
            <a:spAutoFit/>
          </a:bodyPr>
          <a:lstStyle/>
          <a:p>
            <a:pPr algn="ctr">
              <a:lnSpc>
                <a:spcPts val="1650"/>
              </a:lnSpc>
            </a:pPr>
            <a:r>
              <a:rPr lang="en-US" sz="1100" spc="-10" dirty="0">
                <a:latin typeface="Poppins" pitchFamily="2" charset="77"/>
                <a:cs typeface="Poppins" pitchFamily="2" charset="77"/>
              </a:rPr>
              <a:t>You can do whatever you want,.</a:t>
            </a:r>
          </a:p>
        </p:txBody>
      </p:sp>
      <p:sp>
        <p:nvSpPr>
          <p:cNvPr id="92" name="TextBox 91">
            <a:extLst>
              <a:ext uri="{FF2B5EF4-FFF2-40B4-BE49-F238E27FC236}">
                <a16:creationId xmlns:a16="http://schemas.microsoft.com/office/drawing/2014/main" id="{81F8CCC3-A118-DE4A-83BC-228D590CDAE0}"/>
              </a:ext>
            </a:extLst>
          </p:cNvPr>
          <p:cNvSpPr txBox="1"/>
          <p:nvPr/>
        </p:nvSpPr>
        <p:spPr>
          <a:xfrm>
            <a:off x="1628616" y="329579"/>
            <a:ext cx="10668000"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PESTEL ANALYSIS B</a:t>
            </a:r>
          </a:p>
        </p:txBody>
      </p:sp>
      <p:grpSp>
        <p:nvGrpSpPr>
          <p:cNvPr id="94" name="Grupo 61">
            <a:extLst>
              <a:ext uri="{FF2B5EF4-FFF2-40B4-BE49-F238E27FC236}">
                <a16:creationId xmlns:a16="http://schemas.microsoft.com/office/drawing/2014/main" id="{106DA130-0B28-1E48-848B-5E75BD03EA21}"/>
              </a:ext>
            </a:extLst>
          </p:cNvPr>
          <p:cNvGrpSpPr/>
          <p:nvPr/>
        </p:nvGrpSpPr>
        <p:grpSpPr>
          <a:xfrm flipV="1">
            <a:off x="761999" y="510396"/>
            <a:ext cx="844478" cy="256531"/>
            <a:chOff x="3144483" y="1759184"/>
            <a:chExt cx="540470" cy="164181"/>
          </a:xfrm>
        </p:grpSpPr>
        <p:sp>
          <p:nvSpPr>
            <p:cNvPr id="95" name="Forma libre: forma 62">
              <a:extLst>
                <a:ext uri="{FF2B5EF4-FFF2-40B4-BE49-F238E27FC236}">
                  <a16:creationId xmlns:a16="http://schemas.microsoft.com/office/drawing/2014/main" id="{AD52040A-21C2-A64E-BB45-140D72C47C2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Forma libre: forma 63">
              <a:extLst>
                <a:ext uri="{FF2B5EF4-FFF2-40B4-BE49-F238E27FC236}">
                  <a16:creationId xmlns:a16="http://schemas.microsoft.com/office/drawing/2014/main" id="{D50C8748-D055-E942-9955-00807D73FF3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Forma libre: forma 64">
              <a:extLst>
                <a:ext uri="{FF2B5EF4-FFF2-40B4-BE49-F238E27FC236}">
                  <a16:creationId xmlns:a16="http://schemas.microsoft.com/office/drawing/2014/main" id="{DA5397A1-34BA-DB47-9598-3DD881A27E2A}"/>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8" name="TextBox 97">
            <a:extLst>
              <a:ext uri="{FF2B5EF4-FFF2-40B4-BE49-F238E27FC236}">
                <a16:creationId xmlns:a16="http://schemas.microsoft.com/office/drawing/2014/main" id="{55E9C981-8F81-7C40-A07B-D7B1A1410389}"/>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2707148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7" name="Group 153"/>
          <p:cNvGrpSpPr>
            <a:grpSpLocks/>
          </p:cNvGrpSpPr>
          <p:nvPr/>
        </p:nvGrpSpPr>
        <p:grpSpPr bwMode="auto">
          <a:xfrm rot="-5400000" flipH="1" flipV="1">
            <a:off x="8316119" y="399257"/>
            <a:ext cx="681038" cy="3089275"/>
            <a:chOff x="16891838" y="5843458"/>
            <a:chExt cx="2134773" cy="5616114"/>
          </a:xfrm>
        </p:grpSpPr>
        <p:cxnSp>
          <p:nvCxnSpPr>
            <p:cNvPr id="155" name="Straight Connector 154"/>
            <p:cNvCxnSpPr/>
            <p:nvPr/>
          </p:nvCxnSpPr>
          <p:spPr>
            <a:xfrm rot="16200000" flipH="1">
              <a:off x="14083780" y="8651515"/>
              <a:ext cx="5616114" cy="0"/>
            </a:xfrm>
            <a:prstGeom prst="line">
              <a:avLst/>
            </a:prstGeom>
            <a:ln>
              <a:solidFill>
                <a:srgbClr val="015E63"/>
              </a:solidFill>
              <a:tailEnd type="none"/>
            </a:ln>
          </p:spPr>
          <p:style>
            <a:lnRef idx="2">
              <a:schemeClr val="accent1"/>
            </a:lnRef>
            <a:fillRef idx="0">
              <a:schemeClr val="accent1"/>
            </a:fillRef>
            <a:effectRef idx="1">
              <a:schemeClr val="accent1"/>
            </a:effectRef>
            <a:fontRef idx="minor">
              <a:schemeClr val="tx1"/>
            </a:fontRef>
          </p:style>
        </p:cxnSp>
        <p:cxnSp>
          <p:nvCxnSpPr>
            <p:cNvPr id="157" name="Straight Connector 156"/>
            <p:cNvCxnSpPr/>
            <p:nvPr/>
          </p:nvCxnSpPr>
          <p:spPr>
            <a:xfrm>
              <a:off x="16891838" y="11459572"/>
              <a:ext cx="2134773" cy="0"/>
            </a:xfrm>
            <a:prstGeom prst="line">
              <a:avLst/>
            </a:prstGeom>
            <a:ln>
              <a:solidFill>
                <a:srgbClr val="015E63"/>
              </a:solidFill>
              <a:tailEnd type="oval"/>
            </a:ln>
          </p:spPr>
          <p:style>
            <a:lnRef idx="2">
              <a:schemeClr val="accent1"/>
            </a:lnRef>
            <a:fillRef idx="0">
              <a:schemeClr val="accent1"/>
            </a:fillRef>
            <a:effectRef idx="1">
              <a:schemeClr val="accent1"/>
            </a:effectRef>
            <a:fontRef idx="minor">
              <a:schemeClr val="tx1"/>
            </a:fontRef>
          </p:style>
        </p:cxnSp>
      </p:grpSp>
      <p:grpSp>
        <p:nvGrpSpPr>
          <p:cNvPr id="34818" name="Group 150"/>
          <p:cNvGrpSpPr>
            <a:grpSpLocks/>
          </p:cNvGrpSpPr>
          <p:nvPr/>
        </p:nvGrpSpPr>
        <p:grpSpPr bwMode="auto">
          <a:xfrm rot="16200000" flipH="1">
            <a:off x="3243263" y="335757"/>
            <a:ext cx="680244" cy="3088481"/>
            <a:chOff x="16891838" y="5843458"/>
            <a:chExt cx="2134773" cy="5616114"/>
          </a:xfrm>
        </p:grpSpPr>
        <p:cxnSp>
          <p:nvCxnSpPr>
            <p:cNvPr id="152" name="Straight Connector 151"/>
            <p:cNvCxnSpPr/>
            <p:nvPr/>
          </p:nvCxnSpPr>
          <p:spPr>
            <a:xfrm rot="16200000" flipH="1">
              <a:off x="14086273" y="8651515"/>
              <a:ext cx="5616114" cy="0"/>
            </a:xfrm>
            <a:prstGeom prst="line">
              <a:avLst/>
            </a:prstGeom>
            <a:ln>
              <a:solidFill>
                <a:srgbClr val="C02032"/>
              </a:solidFill>
              <a:tailEnd type="none"/>
            </a:ln>
          </p:spPr>
          <p:style>
            <a:lnRef idx="2">
              <a:schemeClr val="accent1"/>
            </a:lnRef>
            <a:fillRef idx="0">
              <a:schemeClr val="accent1"/>
            </a:fillRef>
            <a:effectRef idx="1">
              <a:schemeClr val="accent1"/>
            </a:effectRef>
            <a:fontRef idx="minor">
              <a:schemeClr val="tx1"/>
            </a:fontRef>
          </p:style>
        </p:cxnSp>
        <p:cxnSp>
          <p:nvCxnSpPr>
            <p:cNvPr id="153" name="Straight Connector 152"/>
            <p:cNvCxnSpPr/>
            <p:nvPr/>
          </p:nvCxnSpPr>
          <p:spPr>
            <a:xfrm>
              <a:off x="16891838" y="11459572"/>
              <a:ext cx="2134773" cy="0"/>
            </a:xfrm>
            <a:prstGeom prst="line">
              <a:avLst/>
            </a:prstGeom>
            <a:ln>
              <a:solidFill>
                <a:srgbClr val="C02032"/>
              </a:solidFill>
              <a:tailEnd type="oval"/>
            </a:ln>
          </p:spPr>
          <p:style>
            <a:lnRef idx="2">
              <a:schemeClr val="accent1"/>
            </a:lnRef>
            <a:fillRef idx="0">
              <a:schemeClr val="accent1"/>
            </a:fillRef>
            <a:effectRef idx="1">
              <a:schemeClr val="accent1"/>
            </a:effectRef>
            <a:fontRef idx="minor">
              <a:schemeClr val="tx1"/>
            </a:fontRef>
          </p:style>
        </p:cxnSp>
      </p:grpSp>
      <p:grpSp>
        <p:nvGrpSpPr>
          <p:cNvPr id="34819" name="Group 147"/>
          <p:cNvGrpSpPr>
            <a:grpSpLocks/>
          </p:cNvGrpSpPr>
          <p:nvPr/>
        </p:nvGrpSpPr>
        <p:grpSpPr bwMode="auto">
          <a:xfrm flipH="1">
            <a:off x="2511425" y="4693444"/>
            <a:ext cx="1326357" cy="1487488"/>
            <a:chOff x="16891838" y="8483558"/>
            <a:chExt cx="2134773" cy="2976014"/>
          </a:xfrm>
        </p:grpSpPr>
        <p:cxnSp>
          <p:nvCxnSpPr>
            <p:cNvPr id="149" name="Straight Connector 148"/>
            <p:cNvCxnSpPr/>
            <p:nvPr/>
          </p:nvCxnSpPr>
          <p:spPr>
            <a:xfrm flipH="1">
              <a:off x="16891838" y="8483558"/>
              <a:ext cx="0" cy="2976014"/>
            </a:xfrm>
            <a:prstGeom prst="line">
              <a:avLst/>
            </a:prstGeom>
            <a:ln>
              <a:solidFill>
                <a:srgbClr val="7030A0"/>
              </a:solidFill>
              <a:tailEnd type="none"/>
            </a:ln>
          </p:spPr>
          <p:style>
            <a:lnRef idx="2">
              <a:schemeClr val="accent1"/>
            </a:lnRef>
            <a:fillRef idx="0">
              <a:schemeClr val="accent1"/>
            </a:fillRef>
            <a:effectRef idx="1">
              <a:schemeClr val="accent1"/>
            </a:effectRef>
            <a:fontRef idx="minor">
              <a:schemeClr val="tx1"/>
            </a:fontRef>
          </p:style>
        </p:cxnSp>
        <p:cxnSp>
          <p:nvCxnSpPr>
            <p:cNvPr id="150" name="Straight Connector 149"/>
            <p:cNvCxnSpPr/>
            <p:nvPr/>
          </p:nvCxnSpPr>
          <p:spPr>
            <a:xfrm>
              <a:off x="16891838" y="11459572"/>
              <a:ext cx="2134773" cy="0"/>
            </a:xfrm>
            <a:prstGeom prst="line">
              <a:avLst/>
            </a:prstGeom>
            <a:ln>
              <a:solidFill>
                <a:srgbClr val="7030A0"/>
              </a:solidFill>
              <a:tailEnd type="oval"/>
            </a:ln>
          </p:spPr>
          <p:style>
            <a:lnRef idx="2">
              <a:schemeClr val="accent1"/>
            </a:lnRef>
            <a:fillRef idx="0">
              <a:schemeClr val="accent1"/>
            </a:fillRef>
            <a:effectRef idx="1">
              <a:schemeClr val="accent1"/>
            </a:effectRef>
            <a:fontRef idx="minor">
              <a:schemeClr val="tx1"/>
            </a:fontRef>
          </p:style>
        </p:cxnSp>
      </p:grpSp>
      <p:grpSp>
        <p:nvGrpSpPr>
          <p:cNvPr id="34820" name="Group 6"/>
          <p:cNvGrpSpPr>
            <a:grpSpLocks/>
          </p:cNvGrpSpPr>
          <p:nvPr/>
        </p:nvGrpSpPr>
        <p:grpSpPr bwMode="auto">
          <a:xfrm>
            <a:off x="8447882" y="5060950"/>
            <a:ext cx="1066800" cy="1067594"/>
            <a:chOff x="16891838" y="9324798"/>
            <a:chExt cx="2134773" cy="2134774"/>
          </a:xfrm>
        </p:grpSpPr>
        <p:cxnSp>
          <p:nvCxnSpPr>
            <p:cNvPr id="142" name="Straight Connector 141"/>
            <p:cNvCxnSpPr/>
            <p:nvPr/>
          </p:nvCxnSpPr>
          <p:spPr>
            <a:xfrm rot="5400000">
              <a:off x="15824451" y="10392185"/>
              <a:ext cx="2134774" cy="0"/>
            </a:xfrm>
            <a:prstGeom prst="line">
              <a:avLst/>
            </a:prstGeom>
            <a:ln>
              <a:solidFill>
                <a:srgbClr val="F69429"/>
              </a:solidFill>
              <a:tailEnd type="none"/>
            </a:ln>
          </p:spPr>
          <p:style>
            <a:lnRef idx="2">
              <a:schemeClr val="accent1"/>
            </a:lnRef>
            <a:fillRef idx="0">
              <a:schemeClr val="accent1"/>
            </a:fillRef>
            <a:effectRef idx="1">
              <a:schemeClr val="accent1"/>
            </a:effectRef>
            <a:fontRef idx="minor">
              <a:schemeClr val="tx1"/>
            </a:fontRef>
          </p:style>
        </p:cxnSp>
        <p:cxnSp>
          <p:nvCxnSpPr>
            <p:cNvPr id="147" name="Straight Connector 146"/>
            <p:cNvCxnSpPr/>
            <p:nvPr/>
          </p:nvCxnSpPr>
          <p:spPr>
            <a:xfrm>
              <a:off x="16891838" y="11459572"/>
              <a:ext cx="2134773" cy="0"/>
            </a:xfrm>
            <a:prstGeom prst="line">
              <a:avLst/>
            </a:prstGeom>
            <a:ln>
              <a:solidFill>
                <a:srgbClr val="F69429"/>
              </a:solidFill>
              <a:tailEnd type="oval"/>
            </a:ln>
          </p:spPr>
          <p:style>
            <a:lnRef idx="2">
              <a:schemeClr val="accent1"/>
            </a:lnRef>
            <a:fillRef idx="0">
              <a:schemeClr val="accent1"/>
            </a:fillRef>
            <a:effectRef idx="1">
              <a:schemeClr val="accent1"/>
            </a:effectRef>
            <a:fontRef idx="minor">
              <a:schemeClr val="tx1"/>
            </a:fontRef>
          </p:style>
        </p:cxnSp>
      </p:grpSp>
      <p:sp>
        <p:nvSpPr>
          <p:cNvPr id="34821" name="Rectangle 107"/>
          <p:cNvSpPr>
            <a:spLocks noChangeArrowheads="1"/>
          </p:cNvSpPr>
          <p:nvPr/>
        </p:nvSpPr>
        <p:spPr bwMode="auto">
          <a:xfrm>
            <a:off x="7580313" y="4262438"/>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41" name="그림 개체 틀 8"/>
          <p:cNvSpPr txBox="1">
            <a:spLocks/>
          </p:cNvSpPr>
          <p:nvPr/>
        </p:nvSpPr>
        <p:spPr>
          <a:xfrm>
            <a:off x="5202238" y="3126582"/>
            <a:ext cx="1098550" cy="1098550"/>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2" name="그림 개체 틀 8"/>
          <p:cNvSpPr txBox="1">
            <a:spLocks/>
          </p:cNvSpPr>
          <p:nvPr/>
        </p:nvSpPr>
        <p:spPr>
          <a:xfrm>
            <a:off x="6018213" y="4878388"/>
            <a:ext cx="873919" cy="873919"/>
          </a:xfrm>
          <a:prstGeom prst="ellipse">
            <a:avLst/>
          </a:prstGeom>
          <a:solidFill>
            <a:schemeClr val="accent2">
              <a:lumMod val="75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3" name="그림 개체 틀 8"/>
          <p:cNvSpPr txBox="1">
            <a:spLocks/>
          </p:cNvSpPr>
          <p:nvPr/>
        </p:nvSpPr>
        <p:spPr>
          <a:xfrm>
            <a:off x="6055519" y="3333750"/>
            <a:ext cx="680244" cy="680244"/>
          </a:xfrm>
          <a:prstGeom prst="ellipse">
            <a:avLst/>
          </a:prstGeom>
          <a:solidFill>
            <a:schemeClr val="accent2">
              <a:lumMod val="50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4" name="그림 개체 틀 8"/>
          <p:cNvSpPr txBox="1">
            <a:spLocks/>
          </p:cNvSpPr>
          <p:nvPr/>
        </p:nvSpPr>
        <p:spPr>
          <a:xfrm>
            <a:off x="4751388" y="3523457"/>
            <a:ext cx="443707" cy="443706"/>
          </a:xfrm>
          <a:prstGeom prst="ellipse">
            <a:avLst/>
          </a:prstGeom>
          <a:solidFill>
            <a:schemeClr val="accent2">
              <a:lumMod val="50000"/>
              <a:alpha val="67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5" name="그림 개체 틀 8"/>
          <p:cNvSpPr txBox="1">
            <a:spLocks/>
          </p:cNvSpPr>
          <p:nvPr/>
        </p:nvSpPr>
        <p:spPr>
          <a:xfrm>
            <a:off x="4931569" y="4134644"/>
            <a:ext cx="1341438" cy="1342231"/>
          </a:xfrm>
          <a:prstGeom prst="ellipse">
            <a:avLst/>
          </a:prstGeom>
          <a:solidFill>
            <a:schemeClr val="accent2">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6" name="그림 개체 틀 8"/>
          <p:cNvSpPr txBox="1">
            <a:spLocks/>
          </p:cNvSpPr>
          <p:nvPr/>
        </p:nvSpPr>
        <p:spPr>
          <a:xfrm>
            <a:off x="6396038" y="3709194"/>
            <a:ext cx="873125" cy="873919"/>
          </a:xfrm>
          <a:prstGeom prst="ellipse">
            <a:avLst/>
          </a:prstGeom>
          <a:solidFill>
            <a:schemeClr val="tx2">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7" name="그림 개체 틀 8"/>
          <p:cNvSpPr txBox="1">
            <a:spLocks/>
          </p:cNvSpPr>
          <p:nvPr/>
        </p:nvSpPr>
        <p:spPr>
          <a:xfrm>
            <a:off x="4213225" y="3697288"/>
            <a:ext cx="873919" cy="874713"/>
          </a:xfrm>
          <a:prstGeom prst="ellipse">
            <a:avLst/>
          </a:prstGeom>
          <a:solidFill>
            <a:schemeClr val="accent2">
              <a:lumMod val="75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8" name="그림 개체 틀 8"/>
          <p:cNvSpPr txBox="1">
            <a:spLocks/>
          </p:cNvSpPr>
          <p:nvPr/>
        </p:nvSpPr>
        <p:spPr>
          <a:xfrm>
            <a:off x="7085013" y="3718719"/>
            <a:ext cx="610394" cy="611188"/>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9" name="그림 개체 틀 8"/>
          <p:cNvSpPr txBox="1">
            <a:spLocks/>
          </p:cNvSpPr>
          <p:nvPr/>
        </p:nvSpPr>
        <p:spPr>
          <a:xfrm>
            <a:off x="4745832" y="4441032"/>
            <a:ext cx="305594" cy="304800"/>
          </a:xfrm>
          <a:prstGeom prst="ellipse">
            <a:avLst/>
          </a:prstGeom>
          <a:solidFill>
            <a:schemeClr val="tx2">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50" name="그림 개체 틀 8"/>
          <p:cNvSpPr txBox="1">
            <a:spLocks/>
          </p:cNvSpPr>
          <p:nvPr/>
        </p:nvSpPr>
        <p:spPr>
          <a:xfrm>
            <a:off x="5960269" y="2817019"/>
            <a:ext cx="610394" cy="611188"/>
          </a:xfrm>
          <a:prstGeom prst="ellipse">
            <a:avLst/>
          </a:prstGeom>
          <a:solidFill>
            <a:schemeClr val="accent2">
              <a:lumMod val="40000"/>
              <a:lumOff val="60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51" name="그림 개체 틀 8"/>
          <p:cNvSpPr txBox="1">
            <a:spLocks/>
          </p:cNvSpPr>
          <p:nvPr/>
        </p:nvSpPr>
        <p:spPr>
          <a:xfrm>
            <a:off x="3994150" y="2685257"/>
            <a:ext cx="873919" cy="873919"/>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grpSp>
        <p:nvGrpSpPr>
          <p:cNvPr id="52" name="Group 51"/>
          <p:cNvGrpSpPr/>
          <p:nvPr/>
        </p:nvGrpSpPr>
        <p:grpSpPr>
          <a:xfrm>
            <a:off x="4640522" y="3450611"/>
            <a:ext cx="2966618" cy="3021913"/>
            <a:chOff x="15161153" y="7240275"/>
            <a:chExt cx="4903500" cy="4994896"/>
          </a:xfrm>
          <a:solidFill>
            <a:schemeClr val="accent3"/>
          </a:solidFill>
        </p:grpSpPr>
        <p:sp>
          <p:nvSpPr>
            <p:cNvPr id="53" name="도넛 9"/>
            <p:cNvSpPr/>
            <p:nvPr/>
          </p:nvSpPr>
          <p:spPr>
            <a:xfrm rot="5400000" flipH="1" flipV="1">
              <a:off x="18553410" y="780731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54" name="직사각형 217"/>
            <p:cNvSpPr/>
            <p:nvPr/>
          </p:nvSpPr>
          <p:spPr>
            <a:xfrm rot="16200000" flipH="1" flipV="1">
              <a:off x="17926769" y="8815353"/>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5" name="도넛 9"/>
            <p:cNvSpPr/>
            <p:nvPr/>
          </p:nvSpPr>
          <p:spPr>
            <a:xfrm rot="5400000">
              <a:off x="18364073" y="963418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56" name="직사각형 220"/>
            <p:cNvSpPr/>
            <p:nvPr/>
          </p:nvSpPr>
          <p:spPr>
            <a:xfrm rot="10800000" flipH="1" flipV="1">
              <a:off x="17994135" y="9826250"/>
              <a:ext cx="369997"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7" name="도넛 9"/>
            <p:cNvSpPr/>
            <p:nvPr/>
          </p:nvSpPr>
          <p:spPr>
            <a:xfrm rot="16200000" flipV="1">
              <a:off x="16282571" y="772724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58" name="직사각형 223"/>
            <p:cNvSpPr/>
            <p:nvPr/>
          </p:nvSpPr>
          <p:spPr>
            <a:xfrm rot="5400000" flipV="1">
              <a:off x="16012008" y="8574184"/>
              <a:ext cx="1117502" cy="19209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9" name="도넛 9"/>
            <p:cNvSpPr/>
            <p:nvPr/>
          </p:nvSpPr>
          <p:spPr>
            <a:xfrm rot="16200000" flipH="1">
              <a:off x="15899574" y="7535269"/>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0" name="직사각형 226"/>
            <p:cNvSpPr/>
            <p:nvPr/>
          </p:nvSpPr>
          <p:spPr>
            <a:xfrm rot="5400000" flipV="1">
              <a:off x="15848193" y="7291702"/>
              <a:ext cx="294946" cy="19209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1" name="도넛 9"/>
            <p:cNvSpPr/>
            <p:nvPr/>
          </p:nvSpPr>
          <p:spPr>
            <a:xfrm rot="16200000" flipH="1">
              <a:off x="16471910" y="9229032"/>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2" name="직사각형 228"/>
            <p:cNvSpPr/>
            <p:nvPr/>
          </p:nvSpPr>
          <p:spPr>
            <a:xfrm rot="10800000" flipV="1">
              <a:off x="16856141" y="9421124"/>
              <a:ext cx="144069"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3" name="직사각형 202"/>
            <p:cNvSpPr/>
            <p:nvPr/>
          </p:nvSpPr>
          <p:spPr>
            <a:xfrm flipV="1">
              <a:off x="15161153" y="8179223"/>
              <a:ext cx="647635" cy="19214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4" name="도넛 9"/>
            <p:cNvSpPr/>
            <p:nvPr/>
          </p:nvSpPr>
          <p:spPr>
            <a:xfrm rot="16200000" flipV="1">
              <a:off x="15808742" y="8179279"/>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5" name="한쪽 모서리가 둥근 사각형 194"/>
            <p:cNvSpPr/>
            <p:nvPr/>
          </p:nvSpPr>
          <p:spPr>
            <a:xfrm>
              <a:off x="17000219" y="9421116"/>
              <a:ext cx="993901" cy="2814055"/>
            </a:xfrm>
            <a:prstGeom prst="round1Rect">
              <a:avLst>
                <a:gd name="adj" fmla="val 27451"/>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66" name="직사각형 217"/>
            <p:cNvSpPr/>
            <p:nvPr/>
          </p:nvSpPr>
          <p:spPr>
            <a:xfrm rot="16200000" flipH="1" flipV="1">
              <a:off x="18382831" y="9755899"/>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7" name="도넛 9"/>
            <p:cNvSpPr/>
            <p:nvPr/>
          </p:nvSpPr>
          <p:spPr>
            <a:xfrm rot="5400000">
              <a:off x="18820135" y="10574731"/>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68" name="직사각형 220"/>
            <p:cNvSpPr/>
            <p:nvPr/>
          </p:nvSpPr>
          <p:spPr>
            <a:xfrm rot="10800000" flipH="1" flipV="1">
              <a:off x="17994133" y="10766795"/>
              <a:ext cx="826050"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9" name="도넛 9"/>
            <p:cNvSpPr/>
            <p:nvPr/>
          </p:nvSpPr>
          <p:spPr>
            <a:xfrm rot="16200000" flipH="1">
              <a:off x="16000831" y="1000662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70" name="직사각형 220"/>
            <p:cNvSpPr/>
            <p:nvPr/>
          </p:nvSpPr>
          <p:spPr>
            <a:xfrm rot="10800000" flipV="1">
              <a:off x="16387813" y="10198689"/>
              <a:ext cx="612404"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1" name="직사각형 217"/>
            <p:cNvSpPr/>
            <p:nvPr/>
          </p:nvSpPr>
          <p:spPr>
            <a:xfrm rot="16200000" flipH="1" flipV="1">
              <a:off x="15374193" y="9190204"/>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2" name="도넛 9"/>
            <p:cNvSpPr/>
            <p:nvPr/>
          </p:nvSpPr>
          <p:spPr>
            <a:xfrm rot="5400000" flipH="1" flipV="1">
              <a:off x="19009470" y="8744974"/>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73" name="직사각형 215"/>
            <p:cNvSpPr/>
            <p:nvPr/>
          </p:nvSpPr>
          <p:spPr>
            <a:xfrm flipH="1" flipV="1">
              <a:off x="19393705" y="8744924"/>
              <a:ext cx="670948"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4" name="도넛 9"/>
            <p:cNvSpPr/>
            <p:nvPr/>
          </p:nvSpPr>
          <p:spPr>
            <a:xfrm rot="5400000">
              <a:off x="18929747" y="7611757"/>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grpSp>
      <p:sp>
        <p:nvSpPr>
          <p:cNvPr id="75" name="그림 개체 틀 8"/>
          <p:cNvSpPr txBox="1">
            <a:spLocks/>
          </p:cNvSpPr>
          <p:nvPr/>
        </p:nvSpPr>
        <p:spPr>
          <a:xfrm>
            <a:off x="6129338" y="4215607"/>
            <a:ext cx="450057" cy="450056"/>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77" name="그림 개체 틀 8"/>
          <p:cNvSpPr txBox="1">
            <a:spLocks/>
          </p:cNvSpPr>
          <p:nvPr/>
        </p:nvSpPr>
        <p:spPr>
          <a:xfrm>
            <a:off x="3017044" y="3262313"/>
            <a:ext cx="1623219" cy="1624013"/>
          </a:xfrm>
          <a:prstGeom prst="ellipse">
            <a:avLst/>
          </a:prstGeom>
          <a:solidFill>
            <a:schemeClr val="accent1"/>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87" name="그림 개체 틀 8"/>
          <p:cNvSpPr txBox="1">
            <a:spLocks/>
          </p:cNvSpPr>
          <p:nvPr/>
        </p:nvSpPr>
        <p:spPr>
          <a:xfrm>
            <a:off x="4337050" y="1826419"/>
            <a:ext cx="1623219" cy="1624013"/>
          </a:xfrm>
          <a:prstGeom prst="ellipse">
            <a:avLst/>
          </a:prstGeom>
          <a:solidFill>
            <a:schemeClr val="accent4"/>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latin typeface="Calibri Light"/>
            </a:endParaRPr>
          </a:p>
        </p:txBody>
      </p:sp>
      <p:sp>
        <p:nvSpPr>
          <p:cNvPr id="91" name="그림 개체 틀 8"/>
          <p:cNvSpPr txBox="1">
            <a:spLocks/>
          </p:cNvSpPr>
          <p:nvPr/>
        </p:nvSpPr>
        <p:spPr>
          <a:xfrm>
            <a:off x="6273007" y="2049463"/>
            <a:ext cx="1624013" cy="1624013"/>
          </a:xfrm>
          <a:prstGeom prst="ellipse">
            <a:avLst/>
          </a:prstGeom>
          <a:solidFill>
            <a:schemeClr val="accent2"/>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95" name="그림 개체 틀 8"/>
          <p:cNvSpPr txBox="1">
            <a:spLocks/>
          </p:cNvSpPr>
          <p:nvPr/>
        </p:nvSpPr>
        <p:spPr>
          <a:xfrm>
            <a:off x="7607300" y="3612357"/>
            <a:ext cx="1624013" cy="1624013"/>
          </a:xfrm>
          <a:prstGeom prst="ellipse">
            <a:avLst/>
          </a:prstGeom>
          <a:solidFill>
            <a:schemeClr val="accent5"/>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34839" name="Rectangle 98"/>
          <p:cNvSpPr>
            <a:spLocks noChangeArrowheads="1"/>
          </p:cNvSpPr>
          <p:nvPr/>
        </p:nvSpPr>
        <p:spPr bwMode="auto">
          <a:xfrm>
            <a:off x="2987675" y="4014788"/>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34840" name="Freeform 15"/>
          <p:cNvSpPr>
            <a:spLocks noChangeArrowheads="1"/>
          </p:cNvSpPr>
          <p:nvPr/>
        </p:nvSpPr>
        <p:spPr bwMode="auto">
          <a:xfrm>
            <a:off x="6884988" y="2328863"/>
            <a:ext cx="445294" cy="442119"/>
          </a:xfrm>
          <a:custGeom>
            <a:avLst/>
            <a:gdLst>
              <a:gd name="T0" fmla="*/ 449994 w 602"/>
              <a:gd name="T1" fmla="*/ 0 h 601"/>
              <a:gd name="T2" fmla="*/ 449994 w 602"/>
              <a:gd name="T3" fmla="*/ 0 h 601"/>
              <a:gd name="T4" fmla="*/ 0 w 602"/>
              <a:gd name="T5" fmla="*/ 447452 h 601"/>
              <a:gd name="T6" fmla="*/ 272365 w 602"/>
              <a:gd name="T7" fmla="*/ 852220 h 601"/>
              <a:gd name="T8" fmla="*/ 282727 w 602"/>
              <a:gd name="T9" fmla="*/ 749188 h 601"/>
              <a:gd name="T10" fmla="*/ 334535 w 602"/>
              <a:gd name="T11" fmla="*/ 509271 h 601"/>
              <a:gd name="T12" fmla="*/ 324173 w 602"/>
              <a:gd name="T13" fmla="*/ 437149 h 601"/>
              <a:gd name="T14" fmla="*/ 408547 w 602"/>
              <a:gd name="T15" fmla="*/ 322342 h 601"/>
              <a:gd name="T16" fmla="*/ 470718 w 602"/>
              <a:gd name="T17" fmla="*/ 384161 h 601"/>
              <a:gd name="T18" fmla="*/ 429271 w 602"/>
              <a:gd name="T19" fmla="*/ 550484 h 601"/>
              <a:gd name="T20" fmla="*/ 501803 w 602"/>
              <a:gd name="T21" fmla="*/ 634381 h 601"/>
              <a:gd name="T22" fmla="*/ 637985 w 602"/>
              <a:gd name="T23" fmla="*/ 394464 h 601"/>
              <a:gd name="T24" fmla="*/ 449994 w 602"/>
              <a:gd name="T25" fmla="*/ 228142 h 601"/>
              <a:gd name="T26" fmla="*/ 229438 w 602"/>
              <a:gd name="T27" fmla="*/ 437149 h 601"/>
              <a:gd name="T28" fmla="*/ 260523 w 602"/>
              <a:gd name="T29" fmla="*/ 529877 h 601"/>
              <a:gd name="T30" fmla="*/ 272365 w 602"/>
              <a:gd name="T31" fmla="*/ 550484 h 601"/>
              <a:gd name="T32" fmla="*/ 260523 w 602"/>
              <a:gd name="T33" fmla="*/ 582865 h 601"/>
              <a:gd name="T34" fmla="*/ 239800 w 602"/>
              <a:gd name="T35" fmla="*/ 593168 h 601"/>
              <a:gd name="T36" fmla="*/ 146544 w 602"/>
              <a:gd name="T37" fmla="*/ 425374 h 601"/>
              <a:gd name="T38" fmla="*/ 470718 w 602"/>
              <a:gd name="T39" fmla="*/ 145716 h 601"/>
              <a:gd name="T40" fmla="*/ 753444 w 602"/>
              <a:gd name="T41" fmla="*/ 404768 h 601"/>
              <a:gd name="T42" fmla="*/ 512164 w 602"/>
              <a:gd name="T43" fmla="*/ 706503 h 601"/>
              <a:gd name="T44" fmla="*/ 398186 w 602"/>
              <a:gd name="T45" fmla="*/ 654987 h 601"/>
              <a:gd name="T46" fmla="*/ 365620 w 602"/>
              <a:gd name="T47" fmla="*/ 780097 h 601"/>
              <a:gd name="T48" fmla="*/ 324173 w 602"/>
              <a:gd name="T49" fmla="*/ 872826 h 601"/>
              <a:gd name="T50" fmla="*/ 449994 w 602"/>
              <a:gd name="T51" fmla="*/ 883129 h 601"/>
              <a:gd name="T52" fmla="*/ 889627 w 602"/>
              <a:gd name="T53" fmla="*/ 447452 h 601"/>
              <a:gd name="T54" fmla="*/ 449994 w 602"/>
              <a:gd name="T55" fmla="*/ 0 h 60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602" h="601">
                <a:moveTo>
                  <a:pt x="304" y="0"/>
                </a:moveTo>
                <a:lnTo>
                  <a:pt x="304" y="0"/>
                </a:lnTo>
                <a:cubicBezTo>
                  <a:pt x="134" y="0"/>
                  <a:pt x="0" y="134"/>
                  <a:pt x="0" y="304"/>
                </a:cubicBezTo>
                <a:cubicBezTo>
                  <a:pt x="0" y="424"/>
                  <a:pt x="78" y="530"/>
                  <a:pt x="184" y="579"/>
                </a:cubicBezTo>
                <a:cubicBezTo>
                  <a:pt x="184" y="558"/>
                  <a:pt x="184" y="530"/>
                  <a:pt x="191" y="509"/>
                </a:cubicBezTo>
                <a:cubicBezTo>
                  <a:pt x="191" y="487"/>
                  <a:pt x="226" y="346"/>
                  <a:pt x="226" y="346"/>
                </a:cubicBezTo>
                <a:cubicBezTo>
                  <a:pt x="226" y="346"/>
                  <a:pt x="219" y="325"/>
                  <a:pt x="219" y="297"/>
                </a:cubicBezTo>
                <a:cubicBezTo>
                  <a:pt x="219" y="254"/>
                  <a:pt x="240" y="219"/>
                  <a:pt x="276" y="219"/>
                </a:cubicBezTo>
                <a:cubicBezTo>
                  <a:pt x="304" y="219"/>
                  <a:pt x="318" y="240"/>
                  <a:pt x="318" y="261"/>
                </a:cubicBezTo>
                <a:cubicBezTo>
                  <a:pt x="318" y="289"/>
                  <a:pt x="297" y="332"/>
                  <a:pt x="290" y="374"/>
                </a:cubicBezTo>
                <a:cubicBezTo>
                  <a:pt x="283" y="403"/>
                  <a:pt x="304" y="431"/>
                  <a:pt x="339" y="431"/>
                </a:cubicBezTo>
                <a:cubicBezTo>
                  <a:pt x="396" y="431"/>
                  <a:pt x="431" y="353"/>
                  <a:pt x="431" y="268"/>
                </a:cubicBezTo>
                <a:cubicBezTo>
                  <a:pt x="431" y="205"/>
                  <a:pt x="389" y="155"/>
                  <a:pt x="304" y="155"/>
                </a:cubicBezTo>
                <a:cubicBezTo>
                  <a:pt x="212" y="155"/>
                  <a:pt x="155" y="219"/>
                  <a:pt x="155" y="297"/>
                </a:cubicBezTo>
                <a:cubicBezTo>
                  <a:pt x="155" y="325"/>
                  <a:pt x="162" y="346"/>
                  <a:pt x="176" y="360"/>
                </a:cubicBezTo>
                <a:cubicBezTo>
                  <a:pt x="184" y="360"/>
                  <a:pt x="184" y="367"/>
                  <a:pt x="184" y="374"/>
                </a:cubicBezTo>
                <a:cubicBezTo>
                  <a:pt x="184" y="382"/>
                  <a:pt x="176" y="396"/>
                  <a:pt x="176" y="396"/>
                </a:cubicBezTo>
                <a:cubicBezTo>
                  <a:pt x="176" y="403"/>
                  <a:pt x="169" y="410"/>
                  <a:pt x="162" y="403"/>
                </a:cubicBezTo>
                <a:cubicBezTo>
                  <a:pt x="120" y="389"/>
                  <a:pt x="99" y="339"/>
                  <a:pt x="99" y="289"/>
                </a:cubicBezTo>
                <a:cubicBezTo>
                  <a:pt x="99" y="205"/>
                  <a:pt x="169" y="99"/>
                  <a:pt x="318" y="99"/>
                </a:cubicBezTo>
                <a:cubicBezTo>
                  <a:pt x="431" y="99"/>
                  <a:pt x="509" y="184"/>
                  <a:pt x="509" y="275"/>
                </a:cubicBezTo>
                <a:cubicBezTo>
                  <a:pt x="509" y="396"/>
                  <a:pt x="438" y="480"/>
                  <a:pt x="346" y="480"/>
                </a:cubicBezTo>
                <a:cubicBezTo>
                  <a:pt x="311" y="480"/>
                  <a:pt x="283" y="466"/>
                  <a:pt x="269" y="445"/>
                </a:cubicBezTo>
                <a:cubicBezTo>
                  <a:pt x="269" y="445"/>
                  <a:pt x="254" y="516"/>
                  <a:pt x="247" y="530"/>
                </a:cubicBezTo>
                <a:cubicBezTo>
                  <a:pt x="240" y="551"/>
                  <a:pt x="233" y="572"/>
                  <a:pt x="219" y="593"/>
                </a:cubicBezTo>
                <a:cubicBezTo>
                  <a:pt x="247" y="600"/>
                  <a:pt x="276" y="600"/>
                  <a:pt x="304" y="600"/>
                </a:cubicBezTo>
                <a:cubicBezTo>
                  <a:pt x="466" y="600"/>
                  <a:pt x="601" y="466"/>
                  <a:pt x="601" y="304"/>
                </a:cubicBezTo>
                <a:cubicBezTo>
                  <a:pt x="601" y="134"/>
                  <a:pt x="466" y="0"/>
                  <a:pt x="304"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04" name="Freeform 11"/>
          <p:cNvSpPr>
            <a:spLocks noChangeArrowheads="1"/>
          </p:cNvSpPr>
          <p:nvPr/>
        </p:nvSpPr>
        <p:spPr bwMode="auto">
          <a:xfrm>
            <a:off x="4956175" y="2139157"/>
            <a:ext cx="384969" cy="385763"/>
          </a:xfrm>
          <a:custGeom>
            <a:avLst/>
            <a:gdLst>
              <a:gd name="T0" fmla="*/ 670812 w 609"/>
              <a:gd name="T1" fmla="*/ 769535 h 609"/>
              <a:gd name="T2" fmla="*/ 670812 w 609"/>
              <a:gd name="T3" fmla="*/ 769535 h 609"/>
              <a:gd name="T4" fmla="*/ 98723 w 609"/>
              <a:gd name="T5" fmla="*/ 769535 h 609"/>
              <a:gd name="T6" fmla="*/ 0 w 609"/>
              <a:gd name="T7" fmla="*/ 670812 h 609"/>
              <a:gd name="T8" fmla="*/ 0 w 609"/>
              <a:gd name="T9" fmla="*/ 98723 h 609"/>
              <a:gd name="T10" fmla="*/ 98723 w 609"/>
              <a:gd name="T11" fmla="*/ 0 h 609"/>
              <a:gd name="T12" fmla="*/ 670812 w 609"/>
              <a:gd name="T13" fmla="*/ 0 h 609"/>
              <a:gd name="T14" fmla="*/ 769535 w 609"/>
              <a:gd name="T15" fmla="*/ 98723 h 609"/>
              <a:gd name="T16" fmla="*/ 769535 w 609"/>
              <a:gd name="T17" fmla="*/ 670812 h 609"/>
              <a:gd name="T18" fmla="*/ 670812 w 609"/>
              <a:gd name="T19" fmla="*/ 769535 h 609"/>
              <a:gd name="T20" fmla="*/ 384768 w 609"/>
              <a:gd name="T21" fmla="*/ 232886 h 609"/>
              <a:gd name="T22" fmla="*/ 384768 w 609"/>
              <a:gd name="T23" fmla="*/ 232886 h 609"/>
              <a:gd name="T24" fmla="*/ 250605 w 609"/>
              <a:gd name="T25" fmla="*/ 321484 h 609"/>
              <a:gd name="T26" fmla="*/ 250605 w 609"/>
              <a:gd name="T27" fmla="*/ 321484 h 609"/>
              <a:gd name="T28" fmla="*/ 250605 w 609"/>
              <a:gd name="T29" fmla="*/ 321484 h 609"/>
              <a:gd name="T30" fmla="*/ 241745 w 609"/>
              <a:gd name="T31" fmla="*/ 330343 h 609"/>
              <a:gd name="T32" fmla="*/ 241745 w 609"/>
              <a:gd name="T33" fmla="*/ 340469 h 609"/>
              <a:gd name="T34" fmla="*/ 241745 w 609"/>
              <a:gd name="T35" fmla="*/ 349329 h 609"/>
              <a:gd name="T36" fmla="*/ 241745 w 609"/>
              <a:gd name="T37" fmla="*/ 358188 h 609"/>
              <a:gd name="T38" fmla="*/ 241745 w 609"/>
              <a:gd name="T39" fmla="*/ 367048 h 609"/>
              <a:gd name="T40" fmla="*/ 241745 w 609"/>
              <a:gd name="T41" fmla="*/ 367048 h 609"/>
              <a:gd name="T42" fmla="*/ 232886 w 609"/>
              <a:gd name="T43" fmla="*/ 384768 h 609"/>
              <a:gd name="T44" fmla="*/ 384768 w 609"/>
              <a:gd name="T45" fmla="*/ 536650 h 609"/>
              <a:gd name="T46" fmla="*/ 536650 w 609"/>
              <a:gd name="T47" fmla="*/ 384768 h 609"/>
              <a:gd name="T48" fmla="*/ 527790 w 609"/>
              <a:gd name="T49" fmla="*/ 367048 h 609"/>
              <a:gd name="T50" fmla="*/ 527790 w 609"/>
              <a:gd name="T51" fmla="*/ 367048 h 609"/>
              <a:gd name="T52" fmla="*/ 527790 w 609"/>
              <a:gd name="T53" fmla="*/ 358188 h 609"/>
              <a:gd name="T54" fmla="*/ 527790 w 609"/>
              <a:gd name="T55" fmla="*/ 349329 h 609"/>
              <a:gd name="T56" fmla="*/ 527790 w 609"/>
              <a:gd name="T57" fmla="*/ 340469 h 609"/>
              <a:gd name="T58" fmla="*/ 527790 w 609"/>
              <a:gd name="T59" fmla="*/ 330343 h 609"/>
              <a:gd name="T60" fmla="*/ 518930 w 609"/>
              <a:gd name="T61" fmla="*/ 321484 h 609"/>
              <a:gd name="T62" fmla="*/ 518930 w 609"/>
              <a:gd name="T63" fmla="*/ 321484 h 609"/>
              <a:gd name="T64" fmla="*/ 518930 w 609"/>
              <a:gd name="T65" fmla="*/ 321484 h 609"/>
              <a:gd name="T66" fmla="*/ 384768 w 609"/>
              <a:gd name="T67" fmla="*/ 232886 h 609"/>
              <a:gd name="T68" fmla="*/ 679672 w 609"/>
              <a:gd name="T69" fmla="*/ 125303 h 609"/>
              <a:gd name="T70" fmla="*/ 679672 w 609"/>
              <a:gd name="T71" fmla="*/ 125303 h 609"/>
              <a:gd name="T72" fmla="*/ 644233 w 609"/>
              <a:gd name="T73" fmla="*/ 89863 h 609"/>
              <a:gd name="T74" fmla="*/ 563229 w 609"/>
              <a:gd name="T75" fmla="*/ 89863 h 609"/>
              <a:gd name="T76" fmla="*/ 527790 w 609"/>
              <a:gd name="T77" fmla="*/ 125303 h 609"/>
              <a:gd name="T78" fmla="*/ 527790 w 609"/>
              <a:gd name="T79" fmla="*/ 205041 h 609"/>
              <a:gd name="T80" fmla="*/ 563229 w 609"/>
              <a:gd name="T81" fmla="*/ 241745 h 609"/>
              <a:gd name="T82" fmla="*/ 644233 w 609"/>
              <a:gd name="T83" fmla="*/ 241745 h 609"/>
              <a:gd name="T84" fmla="*/ 679672 w 609"/>
              <a:gd name="T85" fmla="*/ 205041 h 609"/>
              <a:gd name="T86" fmla="*/ 679672 w 609"/>
              <a:gd name="T87" fmla="*/ 125303 h 609"/>
              <a:gd name="T88" fmla="*/ 679672 w 609"/>
              <a:gd name="T89" fmla="*/ 321484 h 609"/>
              <a:gd name="T90" fmla="*/ 679672 w 609"/>
              <a:gd name="T91" fmla="*/ 321484 h 609"/>
              <a:gd name="T92" fmla="*/ 608794 w 609"/>
              <a:gd name="T93" fmla="*/ 321484 h 609"/>
              <a:gd name="T94" fmla="*/ 617653 w 609"/>
              <a:gd name="T95" fmla="*/ 384768 h 609"/>
              <a:gd name="T96" fmla="*/ 384768 w 609"/>
              <a:gd name="T97" fmla="*/ 617653 h 609"/>
              <a:gd name="T98" fmla="*/ 151882 w 609"/>
              <a:gd name="T99" fmla="*/ 384768 h 609"/>
              <a:gd name="T100" fmla="*/ 160742 w 609"/>
              <a:gd name="T101" fmla="*/ 321484 h 609"/>
              <a:gd name="T102" fmla="*/ 89863 w 609"/>
              <a:gd name="T103" fmla="*/ 321484 h 609"/>
              <a:gd name="T104" fmla="*/ 89863 w 609"/>
              <a:gd name="T105" fmla="*/ 644233 h 609"/>
              <a:gd name="T106" fmla="*/ 125303 w 609"/>
              <a:gd name="T107" fmla="*/ 679672 h 609"/>
              <a:gd name="T108" fmla="*/ 644233 w 609"/>
              <a:gd name="T109" fmla="*/ 679672 h 609"/>
              <a:gd name="T110" fmla="*/ 679672 w 609"/>
              <a:gd name="T111" fmla="*/ 644233 h 609"/>
              <a:gd name="T112" fmla="*/ 679672 w 609"/>
              <a:gd name="T113" fmla="*/ 321484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4842" name="Rectangle 104"/>
          <p:cNvSpPr>
            <a:spLocks noChangeArrowheads="1"/>
          </p:cNvSpPr>
          <p:nvPr/>
        </p:nvSpPr>
        <p:spPr bwMode="auto">
          <a:xfrm>
            <a:off x="4298157" y="2535238"/>
            <a:ext cx="1705769"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34843" name="Rectangle 105"/>
          <p:cNvSpPr>
            <a:spLocks noChangeArrowheads="1"/>
          </p:cNvSpPr>
          <p:nvPr/>
        </p:nvSpPr>
        <p:spPr bwMode="auto">
          <a:xfrm>
            <a:off x="6246813" y="2831307"/>
            <a:ext cx="1705769"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107" name="Freeform 142"/>
          <p:cNvSpPr>
            <a:spLocks noChangeArrowheads="1"/>
          </p:cNvSpPr>
          <p:nvPr/>
        </p:nvSpPr>
        <p:spPr bwMode="auto">
          <a:xfrm>
            <a:off x="8246269" y="3933825"/>
            <a:ext cx="376238" cy="370682"/>
          </a:xfrm>
          <a:custGeom>
            <a:avLst/>
            <a:gdLst>
              <a:gd name="T0" fmla="*/ 662439 w 602"/>
              <a:gd name="T1" fmla="*/ 300316 h 595"/>
              <a:gd name="T2" fmla="*/ 662439 w 602"/>
              <a:gd name="T3" fmla="*/ 300316 h 595"/>
              <a:gd name="T4" fmla="*/ 716184 w 602"/>
              <a:gd name="T5" fmla="*/ 396267 h 595"/>
              <a:gd name="T6" fmla="*/ 566198 w 602"/>
              <a:gd name="T7" fmla="*/ 335207 h 595"/>
              <a:gd name="T8" fmla="*/ 512453 w 602"/>
              <a:gd name="T9" fmla="*/ 343930 h 595"/>
              <a:gd name="T10" fmla="*/ 299972 w 602"/>
              <a:gd name="T11" fmla="*/ 168227 h 595"/>
              <a:gd name="T12" fmla="*/ 512453 w 602"/>
              <a:gd name="T13" fmla="*/ 0 h 595"/>
              <a:gd name="T14" fmla="*/ 751181 w 602"/>
              <a:gd name="T15" fmla="*/ 168227 h 595"/>
              <a:gd name="T16" fmla="*/ 662439 w 602"/>
              <a:gd name="T17" fmla="*/ 300316 h 595"/>
              <a:gd name="T18" fmla="*/ 256227 w 602"/>
              <a:gd name="T19" fmla="*/ 185672 h 595"/>
              <a:gd name="T20" fmla="*/ 256227 w 602"/>
              <a:gd name="T21" fmla="*/ 185672 h 595"/>
              <a:gd name="T22" fmla="*/ 494955 w 602"/>
              <a:gd name="T23" fmla="*/ 387544 h 595"/>
              <a:gd name="T24" fmla="*/ 547450 w 602"/>
              <a:gd name="T25" fmla="*/ 378821 h 595"/>
              <a:gd name="T26" fmla="*/ 547450 w 602"/>
              <a:gd name="T27" fmla="*/ 378821 h 595"/>
              <a:gd name="T28" fmla="*/ 547450 w 602"/>
              <a:gd name="T29" fmla="*/ 378821 h 595"/>
              <a:gd name="T30" fmla="*/ 671188 w 602"/>
              <a:gd name="T31" fmla="*/ 432405 h 595"/>
              <a:gd name="T32" fmla="*/ 353718 w 602"/>
              <a:gd name="T33" fmla="*/ 634276 h 595"/>
              <a:gd name="T34" fmla="*/ 282474 w 602"/>
              <a:gd name="T35" fmla="*/ 616831 h 595"/>
              <a:gd name="T36" fmla="*/ 44996 w 602"/>
              <a:gd name="T37" fmla="*/ 714028 h 595"/>
              <a:gd name="T38" fmla="*/ 123739 w 602"/>
              <a:gd name="T39" fmla="*/ 573216 h 595"/>
              <a:gd name="T40" fmla="*/ 0 w 602"/>
              <a:gd name="T41" fmla="*/ 370098 h 595"/>
              <a:gd name="T42" fmla="*/ 273725 w 602"/>
              <a:gd name="T43" fmla="*/ 114643 h 595"/>
              <a:gd name="T44" fmla="*/ 256227 w 602"/>
              <a:gd name="T45" fmla="*/ 185672 h 59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02" h="595">
                <a:moveTo>
                  <a:pt x="530" y="241"/>
                </a:moveTo>
                <a:lnTo>
                  <a:pt x="530" y="241"/>
                </a:lnTo>
                <a:cubicBezTo>
                  <a:pt x="523" y="248"/>
                  <a:pt x="523" y="290"/>
                  <a:pt x="573" y="318"/>
                </a:cubicBezTo>
                <a:cubicBezTo>
                  <a:pt x="573" y="318"/>
                  <a:pt x="502" y="332"/>
                  <a:pt x="453" y="269"/>
                </a:cubicBezTo>
                <a:cubicBezTo>
                  <a:pt x="438" y="269"/>
                  <a:pt x="424" y="276"/>
                  <a:pt x="410" y="276"/>
                </a:cubicBezTo>
                <a:cubicBezTo>
                  <a:pt x="304" y="276"/>
                  <a:pt x="240" y="212"/>
                  <a:pt x="240" y="135"/>
                </a:cubicBezTo>
                <a:cubicBezTo>
                  <a:pt x="240" y="64"/>
                  <a:pt x="304" y="0"/>
                  <a:pt x="410" y="0"/>
                </a:cubicBezTo>
                <a:cubicBezTo>
                  <a:pt x="516" y="0"/>
                  <a:pt x="601" y="64"/>
                  <a:pt x="601" y="135"/>
                </a:cubicBezTo>
                <a:cubicBezTo>
                  <a:pt x="601" y="177"/>
                  <a:pt x="573" y="219"/>
                  <a:pt x="530" y="241"/>
                </a:cubicBezTo>
                <a:close/>
                <a:moveTo>
                  <a:pt x="205" y="149"/>
                </a:moveTo>
                <a:lnTo>
                  <a:pt x="205" y="149"/>
                </a:lnTo>
                <a:cubicBezTo>
                  <a:pt x="212" y="233"/>
                  <a:pt x="283" y="304"/>
                  <a:pt x="396" y="311"/>
                </a:cubicBezTo>
                <a:cubicBezTo>
                  <a:pt x="410" y="311"/>
                  <a:pt x="424" y="311"/>
                  <a:pt x="438" y="304"/>
                </a:cubicBezTo>
                <a:cubicBezTo>
                  <a:pt x="474" y="339"/>
                  <a:pt x="516" y="347"/>
                  <a:pt x="537" y="347"/>
                </a:cubicBezTo>
                <a:cubicBezTo>
                  <a:pt x="516" y="439"/>
                  <a:pt x="424" y="509"/>
                  <a:pt x="283" y="509"/>
                </a:cubicBezTo>
                <a:cubicBezTo>
                  <a:pt x="269" y="509"/>
                  <a:pt x="248" y="502"/>
                  <a:pt x="226" y="495"/>
                </a:cubicBezTo>
                <a:cubicBezTo>
                  <a:pt x="156" y="594"/>
                  <a:pt x="36" y="573"/>
                  <a:pt x="36" y="573"/>
                </a:cubicBezTo>
                <a:cubicBezTo>
                  <a:pt x="120" y="537"/>
                  <a:pt x="120" y="467"/>
                  <a:pt x="99" y="460"/>
                </a:cubicBezTo>
                <a:cubicBezTo>
                  <a:pt x="36" y="424"/>
                  <a:pt x="0" y="361"/>
                  <a:pt x="0" y="297"/>
                </a:cubicBezTo>
                <a:cubicBezTo>
                  <a:pt x="0" y="198"/>
                  <a:pt x="92" y="113"/>
                  <a:pt x="219" y="92"/>
                </a:cubicBezTo>
                <a:cubicBezTo>
                  <a:pt x="212" y="113"/>
                  <a:pt x="205" y="128"/>
                  <a:pt x="205" y="14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9" name="Freeform 3"/>
          <p:cNvSpPr>
            <a:spLocks noChangeArrowheads="1"/>
          </p:cNvSpPr>
          <p:nvPr/>
        </p:nvSpPr>
        <p:spPr bwMode="auto">
          <a:xfrm>
            <a:off x="3602038" y="3575050"/>
            <a:ext cx="464344" cy="425450"/>
          </a:xfrm>
          <a:custGeom>
            <a:avLst/>
            <a:gdLst>
              <a:gd name="T0" fmla="*/ 719361 w 602"/>
              <a:gd name="T1" fmla="*/ 779723 h 609"/>
              <a:gd name="T2" fmla="*/ 719361 w 602"/>
              <a:gd name="T3" fmla="*/ 779723 h 609"/>
              <a:gd name="T4" fmla="*/ 392098 w 602"/>
              <a:gd name="T5" fmla="*/ 612041 h 609"/>
              <a:gd name="T6" fmla="*/ 120408 w 602"/>
              <a:gd name="T7" fmla="*/ 711253 h 609"/>
              <a:gd name="T8" fmla="*/ 0 w 602"/>
              <a:gd name="T9" fmla="*/ 424795 h 609"/>
              <a:gd name="T10" fmla="*/ 469283 w 602"/>
              <a:gd name="T11" fmla="*/ 0 h 609"/>
              <a:gd name="T12" fmla="*/ 927759 w 602"/>
              <a:gd name="T13" fmla="*/ 424795 h 609"/>
              <a:gd name="T14" fmla="*/ 719361 w 602"/>
              <a:gd name="T15" fmla="*/ 779723 h 609"/>
              <a:gd name="T16" fmla="*/ 239272 w 602"/>
              <a:gd name="T17" fmla="*/ 543570 h 609"/>
              <a:gd name="T18" fmla="*/ 239272 w 602"/>
              <a:gd name="T19" fmla="*/ 543570 h 609"/>
              <a:gd name="T20" fmla="*/ 239272 w 602"/>
              <a:gd name="T21" fmla="*/ 543570 h 609"/>
              <a:gd name="T22" fmla="*/ 643720 w 602"/>
              <a:gd name="T23" fmla="*/ 592478 h 609"/>
              <a:gd name="T24" fmla="*/ 676137 w 602"/>
              <a:gd name="T25" fmla="*/ 592478 h 609"/>
              <a:gd name="T26" fmla="*/ 686943 w 602"/>
              <a:gd name="T27" fmla="*/ 563133 h 609"/>
              <a:gd name="T28" fmla="*/ 676137 w 602"/>
              <a:gd name="T29" fmla="*/ 543570 h 609"/>
              <a:gd name="T30" fmla="*/ 228467 w 602"/>
              <a:gd name="T31" fmla="*/ 483484 h 609"/>
              <a:gd name="T32" fmla="*/ 206855 w 602"/>
              <a:gd name="T33" fmla="*/ 512829 h 609"/>
              <a:gd name="T34" fmla="*/ 239272 w 602"/>
              <a:gd name="T35" fmla="*/ 543570 h 609"/>
              <a:gd name="T36" fmla="*/ 217661 w 602"/>
              <a:gd name="T37" fmla="*/ 424795 h 609"/>
              <a:gd name="T38" fmla="*/ 217661 w 602"/>
              <a:gd name="T39" fmla="*/ 424795 h 609"/>
              <a:gd name="T40" fmla="*/ 228467 w 602"/>
              <a:gd name="T41" fmla="*/ 415014 h 609"/>
              <a:gd name="T42" fmla="*/ 697749 w 602"/>
              <a:gd name="T43" fmla="*/ 463921 h 609"/>
              <a:gd name="T44" fmla="*/ 697749 w 602"/>
              <a:gd name="T45" fmla="*/ 463921 h 609"/>
              <a:gd name="T46" fmla="*/ 719361 w 602"/>
              <a:gd name="T47" fmla="*/ 473703 h 609"/>
              <a:gd name="T48" fmla="*/ 751778 w 602"/>
              <a:gd name="T49" fmla="*/ 434577 h 609"/>
              <a:gd name="T50" fmla="*/ 730167 w 602"/>
              <a:gd name="T51" fmla="*/ 405232 h 609"/>
              <a:gd name="T52" fmla="*/ 730167 w 602"/>
              <a:gd name="T53" fmla="*/ 405232 h 609"/>
              <a:gd name="T54" fmla="*/ 206855 w 602"/>
              <a:gd name="T55" fmla="*/ 354928 h 609"/>
              <a:gd name="T56" fmla="*/ 185243 w 602"/>
              <a:gd name="T57" fmla="*/ 385669 h 609"/>
              <a:gd name="T58" fmla="*/ 217661 w 602"/>
              <a:gd name="T59" fmla="*/ 424795 h 609"/>
              <a:gd name="T60" fmla="*/ 796545 w 602"/>
              <a:gd name="T61" fmla="*/ 276676 h 609"/>
              <a:gd name="T62" fmla="*/ 796545 w 602"/>
              <a:gd name="T63" fmla="*/ 276676 h 609"/>
              <a:gd name="T64" fmla="*/ 185243 w 602"/>
              <a:gd name="T65" fmla="*/ 206808 h 609"/>
              <a:gd name="T66" fmla="*/ 152826 w 602"/>
              <a:gd name="T67" fmla="*/ 247331 h 609"/>
              <a:gd name="T68" fmla="*/ 196049 w 602"/>
              <a:gd name="T69" fmla="*/ 286457 h 609"/>
              <a:gd name="T70" fmla="*/ 206855 w 602"/>
              <a:gd name="T71" fmla="*/ 286457 h 609"/>
              <a:gd name="T72" fmla="*/ 206855 w 602"/>
              <a:gd name="T73" fmla="*/ 286457 h 609"/>
              <a:gd name="T74" fmla="*/ 751778 w 602"/>
              <a:gd name="T75" fmla="*/ 335365 h 609"/>
              <a:gd name="T76" fmla="*/ 774934 w 602"/>
              <a:gd name="T77" fmla="*/ 345146 h 609"/>
              <a:gd name="T78" fmla="*/ 818157 w 602"/>
              <a:gd name="T79" fmla="*/ 306020 h 609"/>
              <a:gd name="T80" fmla="*/ 796545 w 602"/>
              <a:gd name="T81" fmla="*/ 276676 h 609"/>
              <a:gd name="T82" fmla="*/ 566535 w 602"/>
              <a:gd name="T83" fmla="*/ 830028 h 609"/>
              <a:gd name="T84" fmla="*/ 566535 w 602"/>
              <a:gd name="T85" fmla="*/ 830028 h 609"/>
              <a:gd name="T86" fmla="*/ 469283 w 602"/>
              <a:gd name="T87" fmla="*/ 849591 h 609"/>
              <a:gd name="T88" fmla="*/ 239272 w 602"/>
              <a:gd name="T89" fmla="*/ 789504 h 609"/>
              <a:gd name="T90" fmla="*/ 392098 w 602"/>
              <a:gd name="T91" fmla="*/ 740597 h 609"/>
              <a:gd name="T92" fmla="*/ 566535 w 602"/>
              <a:gd name="T93" fmla="*/ 830028 h 60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602" h="609">
                <a:moveTo>
                  <a:pt x="466" y="558"/>
                </a:moveTo>
                <a:lnTo>
                  <a:pt x="466" y="558"/>
                </a:lnTo>
                <a:cubicBezTo>
                  <a:pt x="424" y="488"/>
                  <a:pt x="346" y="438"/>
                  <a:pt x="254" y="438"/>
                </a:cubicBezTo>
                <a:cubicBezTo>
                  <a:pt x="184" y="438"/>
                  <a:pt x="120" y="466"/>
                  <a:pt x="78" y="509"/>
                </a:cubicBezTo>
                <a:cubicBezTo>
                  <a:pt x="28" y="452"/>
                  <a:pt x="0" y="382"/>
                  <a:pt x="0" y="304"/>
                </a:cubicBezTo>
                <a:cubicBezTo>
                  <a:pt x="0" y="134"/>
                  <a:pt x="134" y="0"/>
                  <a:pt x="304" y="0"/>
                </a:cubicBezTo>
                <a:cubicBezTo>
                  <a:pt x="466" y="0"/>
                  <a:pt x="601" y="134"/>
                  <a:pt x="601" y="304"/>
                </a:cubicBezTo>
                <a:cubicBezTo>
                  <a:pt x="601" y="410"/>
                  <a:pt x="551" y="502"/>
                  <a:pt x="466" y="558"/>
                </a:cubicBezTo>
                <a:close/>
                <a:moveTo>
                  <a:pt x="155" y="389"/>
                </a:moveTo>
                <a:lnTo>
                  <a:pt x="155" y="389"/>
                </a:lnTo>
                <a:cubicBezTo>
                  <a:pt x="155" y="389"/>
                  <a:pt x="318" y="346"/>
                  <a:pt x="417" y="424"/>
                </a:cubicBezTo>
                <a:cubicBezTo>
                  <a:pt x="417" y="424"/>
                  <a:pt x="431" y="431"/>
                  <a:pt x="438" y="424"/>
                </a:cubicBezTo>
                <a:cubicBezTo>
                  <a:pt x="445" y="417"/>
                  <a:pt x="445" y="417"/>
                  <a:pt x="445" y="403"/>
                </a:cubicBezTo>
                <a:cubicBezTo>
                  <a:pt x="445" y="403"/>
                  <a:pt x="445" y="396"/>
                  <a:pt x="438" y="389"/>
                </a:cubicBezTo>
                <a:cubicBezTo>
                  <a:pt x="325" y="311"/>
                  <a:pt x="155" y="346"/>
                  <a:pt x="148" y="346"/>
                </a:cubicBezTo>
                <a:cubicBezTo>
                  <a:pt x="134" y="353"/>
                  <a:pt x="134" y="367"/>
                  <a:pt x="134" y="367"/>
                </a:cubicBezTo>
                <a:cubicBezTo>
                  <a:pt x="134" y="375"/>
                  <a:pt x="141" y="389"/>
                  <a:pt x="155" y="389"/>
                </a:cubicBezTo>
                <a:close/>
                <a:moveTo>
                  <a:pt x="141" y="304"/>
                </a:moveTo>
                <a:lnTo>
                  <a:pt x="141" y="304"/>
                </a:lnTo>
                <a:cubicBezTo>
                  <a:pt x="148" y="297"/>
                  <a:pt x="148" y="297"/>
                  <a:pt x="148" y="297"/>
                </a:cubicBezTo>
                <a:cubicBezTo>
                  <a:pt x="169" y="297"/>
                  <a:pt x="325" y="254"/>
                  <a:pt x="452" y="332"/>
                </a:cubicBezTo>
                <a:cubicBezTo>
                  <a:pt x="459" y="339"/>
                  <a:pt x="459" y="339"/>
                  <a:pt x="466" y="339"/>
                </a:cubicBezTo>
                <a:cubicBezTo>
                  <a:pt x="480" y="339"/>
                  <a:pt x="487" y="325"/>
                  <a:pt x="487" y="311"/>
                </a:cubicBezTo>
                <a:cubicBezTo>
                  <a:pt x="487" y="304"/>
                  <a:pt x="480" y="290"/>
                  <a:pt x="473" y="290"/>
                </a:cubicBezTo>
                <a:cubicBezTo>
                  <a:pt x="318" y="198"/>
                  <a:pt x="148" y="254"/>
                  <a:pt x="134" y="254"/>
                </a:cubicBezTo>
                <a:cubicBezTo>
                  <a:pt x="127" y="254"/>
                  <a:pt x="120" y="269"/>
                  <a:pt x="120" y="276"/>
                </a:cubicBezTo>
                <a:cubicBezTo>
                  <a:pt x="120" y="290"/>
                  <a:pt x="127" y="304"/>
                  <a:pt x="141" y="304"/>
                </a:cubicBezTo>
                <a:close/>
                <a:moveTo>
                  <a:pt x="516" y="198"/>
                </a:moveTo>
                <a:lnTo>
                  <a:pt x="516" y="198"/>
                </a:lnTo>
                <a:cubicBezTo>
                  <a:pt x="353" y="92"/>
                  <a:pt x="134" y="148"/>
                  <a:pt x="120" y="148"/>
                </a:cubicBezTo>
                <a:cubicBezTo>
                  <a:pt x="106" y="148"/>
                  <a:pt x="99" y="162"/>
                  <a:pt x="99" y="177"/>
                </a:cubicBezTo>
                <a:cubicBezTo>
                  <a:pt x="99" y="191"/>
                  <a:pt x="113" y="205"/>
                  <a:pt x="127" y="205"/>
                </a:cubicBezTo>
                <a:lnTo>
                  <a:pt x="134" y="205"/>
                </a:lnTo>
                <a:cubicBezTo>
                  <a:pt x="134" y="205"/>
                  <a:pt x="339" y="148"/>
                  <a:pt x="487" y="240"/>
                </a:cubicBezTo>
                <a:cubicBezTo>
                  <a:pt x="495" y="247"/>
                  <a:pt x="502" y="247"/>
                  <a:pt x="502" y="247"/>
                </a:cubicBezTo>
                <a:cubicBezTo>
                  <a:pt x="523" y="247"/>
                  <a:pt x="530" y="233"/>
                  <a:pt x="530" y="219"/>
                </a:cubicBezTo>
                <a:cubicBezTo>
                  <a:pt x="530" y="212"/>
                  <a:pt x="530" y="198"/>
                  <a:pt x="516" y="198"/>
                </a:cubicBezTo>
                <a:close/>
                <a:moveTo>
                  <a:pt x="367" y="594"/>
                </a:moveTo>
                <a:lnTo>
                  <a:pt x="367" y="594"/>
                </a:lnTo>
                <a:cubicBezTo>
                  <a:pt x="346" y="601"/>
                  <a:pt x="332" y="608"/>
                  <a:pt x="304" y="608"/>
                </a:cubicBezTo>
                <a:cubicBezTo>
                  <a:pt x="247" y="608"/>
                  <a:pt x="198" y="594"/>
                  <a:pt x="155" y="565"/>
                </a:cubicBezTo>
                <a:cubicBezTo>
                  <a:pt x="184" y="537"/>
                  <a:pt x="212" y="530"/>
                  <a:pt x="254" y="530"/>
                </a:cubicBezTo>
                <a:cubicBezTo>
                  <a:pt x="304" y="530"/>
                  <a:pt x="346" y="551"/>
                  <a:pt x="367" y="59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0" name="TextBox 109"/>
          <p:cNvSpPr txBox="1"/>
          <p:nvPr/>
        </p:nvSpPr>
        <p:spPr>
          <a:xfrm>
            <a:off x="1081088" y="1992609"/>
            <a:ext cx="2603500" cy="804046"/>
          </a:xfrm>
          <a:prstGeom prst="rect">
            <a:avLst/>
          </a:prstGeom>
          <a:noFill/>
        </p:spPr>
        <p:txBody>
          <a:bodyPr lIns="121899" tIns="60950" rIns="121899" bIns="60950">
            <a:spAutoFit/>
          </a:bodyPr>
          <a:lstStyle/>
          <a:p>
            <a:pP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4847" name="Rectangle 110"/>
          <p:cNvSpPr>
            <a:spLocks noChangeArrowheads="1"/>
          </p:cNvSpPr>
          <p:nvPr/>
        </p:nvSpPr>
        <p:spPr bwMode="auto">
          <a:xfrm>
            <a:off x="1075532" y="1695747"/>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n-lt"/>
              </a:rPr>
              <a:t>Title Description</a:t>
            </a:r>
          </a:p>
        </p:txBody>
      </p:sp>
      <p:sp>
        <p:nvSpPr>
          <p:cNvPr id="117" name="TextBox 116"/>
          <p:cNvSpPr txBox="1"/>
          <p:nvPr/>
        </p:nvSpPr>
        <p:spPr>
          <a:xfrm>
            <a:off x="8584407" y="2018803"/>
            <a:ext cx="2603500" cy="804046"/>
          </a:xfrm>
          <a:prstGeom prst="rect">
            <a:avLst/>
          </a:prstGeom>
          <a:noFill/>
        </p:spPr>
        <p:txBody>
          <a:bodyPr lIns="121899" tIns="60950" rIns="121899" bIns="60950">
            <a:spAutoFit/>
          </a:bodyPr>
          <a:lstStyle/>
          <a:p>
            <a:pPr algn="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4849" name="Rectangle 128"/>
          <p:cNvSpPr>
            <a:spLocks noChangeArrowheads="1"/>
          </p:cNvSpPr>
          <p:nvPr/>
        </p:nvSpPr>
        <p:spPr bwMode="auto">
          <a:xfrm>
            <a:off x="9208238" y="1721940"/>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mn-lt"/>
              </a:rPr>
              <a:t>Title Description</a:t>
            </a:r>
          </a:p>
        </p:txBody>
      </p:sp>
      <p:sp>
        <p:nvSpPr>
          <p:cNvPr id="131" name="TextBox 130"/>
          <p:cNvSpPr txBox="1"/>
          <p:nvPr/>
        </p:nvSpPr>
        <p:spPr>
          <a:xfrm>
            <a:off x="1081088" y="5289847"/>
            <a:ext cx="2603500" cy="804046"/>
          </a:xfrm>
          <a:prstGeom prst="rect">
            <a:avLst/>
          </a:prstGeom>
          <a:noFill/>
        </p:spPr>
        <p:txBody>
          <a:bodyPr lIns="121899" tIns="60950" rIns="121899" bIns="60950">
            <a:spAutoFit/>
          </a:bodyPr>
          <a:lstStyle/>
          <a:p>
            <a:pP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4851" name="Rectangle 131"/>
          <p:cNvSpPr>
            <a:spLocks noChangeArrowheads="1"/>
          </p:cNvSpPr>
          <p:nvPr/>
        </p:nvSpPr>
        <p:spPr bwMode="auto">
          <a:xfrm>
            <a:off x="1075532" y="4992984"/>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n-lt"/>
              </a:rPr>
              <a:t>Title Description</a:t>
            </a:r>
          </a:p>
        </p:txBody>
      </p:sp>
      <p:sp>
        <p:nvSpPr>
          <p:cNvPr id="134" name="TextBox 133"/>
          <p:cNvSpPr txBox="1"/>
          <p:nvPr/>
        </p:nvSpPr>
        <p:spPr>
          <a:xfrm>
            <a:off x="8584407" y="5289847"/>
            <a:ext cx="2603500" cy="804046"/>
          </a:xfrm>
          <a:prstGeom prst="rect">
            <a:avLst/>
          </a:prstGeom>
          <a:noFill/>
        </p:spPr>
        <p:txBody>
          <a:bodyPr lIns="121899" tIns="60950" rIns="121899" bIns="60950">
            <a:spAutoFit/>
          </a:bodyPr>
          <a:lstStyle/>
          <a:p>
            <a:pPr algn="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34853" name="Rectangle 134"/>
          <p:cNvSpPr>
            <a:spLocks noChangeArrowheads="1"/>
          </p:cNvSpPr>
          <p:nvPr/>
        </p:nvSpPr>
        <p:spPr bwMode="auto">
          <a:xfrm>
            <a:off x="9336032" y="4992984"/>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mn-lt"/>
              </a:rPr>
              <a:t>Title Description</a:t>
            </a:r>
          </a:p>
        </p:txBody>
      </p:sp>
      <p:sp>
        <p:nvSpPr>
          <p:cNvPr id="34854" name="Freeform 3"/>
          <p:cNvSpPr>
            <a:spLocks noChangeArrowheads="1"/>
          </p:cNvSpPr>
          <p:nvPr/>
        </p:nvSpPr>
        <p:spPr bwMode="auto">
          <a:xfrm>
            <a:off x="804863" y="5050928"/>
            <a:ext cx="288132" cy="264319"/>
          </a:xfrm>
          <a:custGeom>
            <a:avLst/>
            <a:gdLst>
              <a:gd name="T0" fmla="*/ 446666 w 602"/>
              <a:gd name="T1" fmla="*/ 484145 h 609"/>
              <a:gd name="T2" fmla="*/ 446666 w 602"/>
              <a:gd name="T3" fmla="*/ 484145 h 609"/>
              <a:gd name="T4" fmla="*/ 243462 w 602"/>
              <a:gd name="T5" fmla="*/ 380028 h 609"/>
              <a:gd name="T6" fmla="*/ 74764 w 602"/>
              <a:gd name="T7" fmla="*/ 441631 h 609"/>
              <a:gd name="T8" fmla="*/ 0 w 602"/>
              <a:gd name="T9" fmla="*/ 263764 h 609"/>
              <a:gd name="T10" fmla="*/ 291388 w 602"/>
              <a:gd name="T11" fmla="*/ 0 h 609"/>
              <a:gd name="T12" fmla="*/ 576065 w 602"/>
              <a:gd name="T13" fmla="*/ 263764 h 609"/>
              <a:gd name="T14" fmla="*/ 446666 w 602"/>
              <a:gd name="T15" fmla="*/ 484145 h 609"/>
              <a:gd name="T16" fmla="*/ 148569 w 602"/>
              <a:gd name="T17" fmla="*/ 337513 h 609"/>
              <a:gd name="T18" fmla="*/ 148569 w 602"/>
              <a:gd name="T19" fmla="*/ 337513 h 609"/>
              <a:gd name="T20" fmla="*/ 148569 w 602"/>
              <a:gd name="T21" fmla="*/ 337513 h 609"/>
              <a:gd name="T22" fmla="*/ 399699 w 602"/>
              <a:gd name="T23" fmla="*/ 367881 h 609"/>
              <a:gd name="T24" fmla="*/ 419828 w 602"/>
              <a:gd name="T25" fmla="*/ 367881 h 609"/>
              <a:gd name="T26" fmla="*/ 426538 w 602"/>
              <a:gd name="T27" fmla="*/ 349660 h 609"/>
              <a:gd name="T28" fmla="*/ 419828 w 602"/>
              <a:gd name="T29" fmla="*/ 337513 h 609"/>
              <a:gd name="T30" fmla="*/ 141860 w 602"/>
              <a:gd name="T31" fmla="*/ 300205 h 609"/>
              <a:gd name="T32" fmla="*/ 128441 w 602"/>
              <a:gd name="T33" fmla="*/ 318425 h 609"/>
              <a:gd name="T34" fmla="*/ 148569 w 602"/>
              <a:gd name="T35" fmla="*/ 337513 h 609"/>
              <a:gd name="T36" fmla="*/ 135150 w 602"/>
              <a:gd name="T37" fmla="*/ 263764 h 609"/>
              <a:gd name="T38" fmla="*/ 135150 w 602"/>
              <a:gd name="T39" fmla="*/ 263764 h 609"/>
              <a:gd name="T40" fmla="*/ 141860 w 602"/>
              <a:gd name="T41" fmla="*/ 257690 h 609"/>
              <a:gd name="T42" fmla="*/ 433247 w 602"/>
              <a:gd name="T43" fmla="*/ 288058 h 609"/>
              <a:gd name="T44" fmla="*/ 433247 w 602"/>
              <a:gd name="T45" fmla="*/ 288058 h 609"/>
              <a:gd name="T46" fmla="*/ 446666 w 602"/>
              <a:gd name="T47" fmla="*/ 294131 h 609"/>
              <a:gd name="T48" fmla="*/ 466795 w 602"/>
              <a:gd name="T49" fmla="*/ 269837 h 609"/>
              <a:gd name="T50" fmla="*/ 453376 w 602"/>
              <a:gd name="T51" fmla="*/ 251617 h 609"/>
              <a:gd name="T52" fmla="*/ 453376 w 602"/>
              <a:gd name="T53" fmla="*/ 251617 h 609"/>
              <a:gd name="T54" fmla="*/ 128441 w 602"/>
              <a:gd name="T55" fmla="*/ 220381 h 609"/>
              <a:gd name="T56" fmla="*/ 115021 w 602"/>
              <a:gd name="T57" fmla="*/ 239470 h 609"/>
              <a:gd name="T58" fmla="*/ 135150 w 602"/>
              <a:gd name="T59" fmla="*/ 263764 h 609"/>
              <a:gd name="T60" fmla="*/ 494592 w 602"/>
              <a:gd name="T61" fmla="*/ 171793 h 609"/>
              <a:gd name="T62" fmla="*/ 494592 w 602"/>
              <a:gd name="T63" fmla="*/ 171793 h 609"/>
              <a:gd name="T64" fmla="*/ 115021 w 602"/>
              <a:gd name="T65" fmla="*/ 128411 h 609"/>
              <a:gd name="T66" fmla="*/ 94893 w 602"/>
              <a:gd name="T67" fmla="*/ 153573 h 609"/>
              <a:gd name="T68" fmla="*/ 121731 w 602"/>
              <a:gd name="T69" fmla="*/ 177867 h 609"/>
              <a:gd name="T70" fmla="*/ 128441 w 602"/>
              <a:gd name="T71" fmla="*/ 177867 h 609"/>
              <a:gd name="T72" fmla="*/ 128441 w 602"/>
              <a:gd name="T73" fmla="*/ 177867 h 609"/>
              <a:gd name="T74" fmla="*/ 466795 w 602"/>
              <a:gd name="T75" fmla="*/ 208234 h 609"/>
              <a:gd name="T76" fmla="*/ 481173 w 602"/>
              <a:gd name="T77" fmla="*/ 214308 h 609"/>
              <a:gd name="T78" fmla="*/ 508011 w 602"/>
              <a:gd name="T79" fmla="*/ 190014 h 609"/>
              <a:gd name="T80" fmla="*/ 494592 w 602"/>
              <a:gd name="T81" fmla="*/ 171793 h 609"/>
              <a:gd name="T82" fmla="*/ 351774 w 602"/>
              <a:gd name="T83" fmla="*/ 515380 h 609"/>
              <a:gd name="T84" fmla="*/ 351774 w 602"/>
              <a:gd name="T85" fmla="*/ 515380 h 609"/>
              <a:gd name="T86" fmla="*/ 291388 w 602"/>
              <a:gd name="T87" fmla="*/ 527527 h 609"/>
              <a:gd name="T88" fmla="*/ 148569 w 602"/>
              <a:gd name="T89" fmla="*/ 490219 h 609"/>
              <a:gd name="T90" fmla="*/ 243462 w 602"/>
              <a:gd name="T91" fmla="*/ 459851 h 609"/>
              <a:gd name="T92" fmla="*/ 351774 w 602"/>
              <a:gd name="T93" fmla="*/ 515380 h 60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602" h="609">
                <a:moveTo>
                  <a:pt x="466" y="558"/>
                </a:moveTo>
                <a:lnTo>
                  <a:pt x="466" y="558"/>
                </a:lnTo>
                <a:cubicBezTo>
                  <a:pt x="424" y="488"/>
                  <a:pt x="346" y="438"/>
                  <a:pt x="254" y="438"/>
                </a:cubicBezTo>
                <a:cubicBezTo>
                  <a:pt x="184" y="438"/>
                  <a:pt x="120" y="466"/>
                  <a:pt x="78" y="509"/>
                </a:cubicBezTo>
                <a:cubicBezTo>
                  <a:pt x="28" y="452"/>
                  <a:pt x="0" y="382"/>
                  <a:pt x="0" y="304"/>
                </a:cubicBezTo>
                <a:cubicBezTo>
                  <a:pt x="0" y="134"/>
                  <a:pt x="134" y="0"/>
                  <a:pt x="304" y="0"/>
                </a:cubicBezTo>
                <a:cubicBezTo>
                  <a:pt x="466" y="0"/>
                  <a:pt x="601" y="134"/>
                  <a:pt x="601" y="304"/>
                </a:cubicBezTo>
                <a:cubicBezTo>
                  <a:pt x="601" y="410"/>
                  <a:pt x="551" y="502"/>
                  <a:pt x="466" y="558"/>
                </a:cubicBezTo>
                <a:close/>
                <a:moveTo>
                  <a:pt x="155" y="389"/>
                </a:moveTo>
                <a:lnTo>
                  <a:pt x="155" y="389"/>
                </a:lnTo>
                <a:cubicBezTo>
                  <a:pt x="155" y="389"/>
                  <a:pt x="318" y="346"/>
                  <a:pt x="417" y="424"/>
                </a:cubicBezTo>
                <a:cubicBezTo>
                  <a:pt x="417" y="424"/>
                  <a:pt x="431" y="431"/>
                  <a:pt x="438" y="424"/>
                </a:cubicBezTo>
                <a:cubicBezTo>
                  <a:pt x="445" y="417"/>
                  <a:pt x="445" y="417"/>
                  <a:pt x="445" y="403"/>
                </a:cubicBezTo>
                <a:cubicBezTo>
                  <a:pt x="445" y="403"/>
                  <a:pt x="445" y="396"/>
                  <a:pt x="438" y="389"/>
                </a:cubicBezTo>
                <a:cubicBezTo>
                  <a:pt x="325" y="311"/>
                  <a:pt x="155" y="346"/>
                  <a:pt x="148" y="346"/>
                </a:cubicBezTo>
                <a:cubicBezTo>
                  <a:pt x="134" y="353"/>
                  <a:pt x="134" y="367"/>
                  <a:pt x="134" y="367"/>
                </a:cubicBezTo>
                <a:cubicBezTo>
                  <a:pt x="134" y="375"/>
                  <a:pt x="141" y="389"/>
                  <a:pt x="155" y="389"/>
                </a:cubicBezTo>
                <a:close/>
                <a:moveTo>
                  <a:pt x="141" y="304"/>
                </a:moveTo>
                <a:lnTo>
                  <a:pt x="141" y="304"/>
                </a:lnTo>
                <a:cubicBezTo>
                  <a:pt x="148" y="297"/>
                  <a:pt x="148" y="297"/>
                  <a:pt x="148" y="297"/>
                </a:cubicBezTo>
                <a:cubicBezTo>
                  <a:pt x="169" y="297"/>
                  <a:pt x="325" y="254"/>
                  <a:pt x="452" y="332"/>
                </a:cubicBezTo>
                <a:cubicBezTo>
                  <a:pt x="459" y="339"/>
                  <a:pt x="459" y="339"/>
                  <a:pt x="466" y="339"/>
                </a:cubicBezTo>
                <a:cubicBezTo>
                  <a:pt x="480" y="339"/>
                  <a:pt x="487" y="325"/>
                  <a:pt x="487" y="311"/>
                </a:cubicBezTo>
                <a:cubicBezTo>
                  <a:pt x="487" y="304"/>
                  <a:pt x="480" y="290"/>
                  <a:pt x="473" y="290"/>
                </a:cubicBezTo>
                <a:cubicBezTo>
                  <a:pt x="318" y="198"/>
                  <a:pt x="148" y="254"/>
                  <a:pt x="134" y="254"/>
                </a:cubicBezTo>
                <a:cubicBezTo>
                  <a:pt x="127" y="254"/>
                  <a:pt x="120" y="269"/>
                  <a:pt x="120" y="276"/>
                </a:cubicBezTo>
                <a:cubicBezTo>
                  <a:pt x="120" y="290"/>
                  <a:pt x="127" y="304"/>
                  <a:pt x="141" y="304"/>
                </a:cubicBezTo>
                <a:close/>
                <a:moveTo>
                  <a:pt x="516" y="198"/>
                </a:moveTo>
                <a:lnTo>
                  <a:pt x="516" y="198"/>
                </a:lnTo>
                <a:cubicBezTo>
                  <a:pt x="353" y="92"/>
                  <a:pt x="134" y="148"/>
                  <a:pt x="120" y="148"/>
                </a:cubicBezTo>
                <a:cubicBezTo>
                  <a:pt x="106" y="148"/>
                  <a:pt x="99" y="162"/>
                  <a:pt x="99" y="177"/>
                </a:cubicBezTo>
                <a:cubicBezTo>
                  <a:pt x="99" y="191"/>
                  <a:pt x="113" y="205"/>
                  <a:pt x="127" y="205"/>
                </a:cubicBezTo>
                <a:lnTo>
                  <a:pt x="134" y="205"/>
                </a:lnTo>
                <a:cubicBezTo>
                  <a:pt x="134" y="205"/>
                  <a:pt x="339" y="148"/>
                  <a:pt x="487" y="240"/>
                </a:cubicBezTo>
                <a:cubicBezTo>
                  <a:pt x="495" y="247"/>
                  <a:pt x="502" y="247"/>
                  <a:pt x="502" y="247"/>
                </a:cubicBezTo>
                <a:cubicBezTo>
                  <a:pt x="523" y="247"/>
                  <a:pt x="530" y="233"/>
                  <a:pt x="530" y="219"/>
                </a:cubicBezTo>
                <a:cubicBezTo>
                  <a:pt x="530" y="212"/>
                  <a:pt x="530" y="198"/>
                  <a:pt x="516" y="198"/>
                </a:cubicBezTo>
                <a:close/>
                <a:moveTo>
                  <a:pt x="367" y="594"/>
                </a:moveTo>
                <a:lnTo>
                  <a:pt x="367" y="594"/>
                </a:lnTo>
                <a:cubicBezTo>
                  <a:pt x="346" y="601"/>
                  <a:pt x="332" y="608"/>
                  <a:pt x="304" y="608"/>
                </a:cubicBezTo>
                <a:cubicBezTo>
                  <a:pt x="247" y="608"/>
                  <a:pt x="198" y="594"/>
                  <a:pt x="155" y="565"/>
                </a:cubicBezTo>
                <a:cubicBezTo>
                  <a:pt x="184" y="537"/>
                  <a:pt x="212" y="530"/>
                  <a:pt x="254" y="530"/>
                </a:cubicBezTo>
                <a:cubicBezTo>
                  <a:pt x="304" y="530"/>
                  <a:pt x="346" y="551"/>
                  <a:pt x="367" y="5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4855" name="Freeform 11"/>
          <p:cNvSpPr>
            <a:spLocks noChangeArrowheads="1"/>
          </p:cNvSpPr>
          <p:nvPr/>
        </p:nvSpPr>
        <p:spPr bwMode="auto">
          <a:xfrm>
            <a:off x="835819" y="1786234"/>
            <a:ext cx="239713" cy="238919"/>
          </a:xfrm>
          <a:custGeom>
            <a:avLst/>
            <a:gdLst>
              <a:gd name="T0" fmla="*/ 416521 w 609"/>
              <a:gd name="T1" fmla="*/ 477820 h 609"/>
              <a:gd name="T2" fmla="*/ 416521 w 609"/>
              <a:gd name="T3" fmla="*/ 477820 h 609"/>
              <a:gd name="T4" fmla="*/ 61299 w 609"/>
              <a:gd name="T5" fmla="*/ 477820 h 609"/>
              <a:gd name="T6" fmla="*/ 0 w 609"/>
              <a:gd name="T7" fmla="*/ 416521 h 609"/>
              <a:gd name="T8" fmla="*/ 0 w 609"/>
              <a:gd name="T9" fmla="*/ 61299 h 609"/>
              <a:gd name="T10" fmla="*/ 61299 w 609"/>
              <a:gd name="T11" fmla="*/ 0 h 609"/>
              <a:gd name="T12" fmla="*/ 416521 w 609"/>
              <a:gd name="T13" fmla="*/ 0 h 609"/>
              <a:gd name="T14" fmla="*/ 477820 w 609"/>
              <a:gd name="T15" fmla="*/ 61299 h 609"/>
              <a:gd name="T16" fmla="*/ 477820 w 609"/>
              <a:gd name="T17" fmla="*/ 416521 h 609"/>
              <a:gd name="T18" fmla="*/ 416521 w 609"/>
              <a:gd name="T19" fmla="*/ 477820 h 609"/>
              <a:gd name="T20" fmla="*/ 238910 w 609"/>
              <a:gd name="T21" fmla="*/ 144603 h 609"/>
              <a:gd name="T22" fmla="*/ 238910 w 609"/>
              <a:gd name="T23" fmla="*/ 144603 h 609"/>
              <a:gd name="T24" fmla="*/ 155606 w 609"/>
              <a:gd name="T25" fmla="*/ 199616 h 609"/>
              <a:gd name="T26" fmla="*/ 155606 w 609"/>
              <a:gd name="T27" fmla="*/ 199616 h 609"/>
              <a:gd name="T28" fmla="*/ 155606 w 609"/>
              <a:gd name="T29" fmla="*/ 199616 h 609"/>
              <a:gd name="T30" fmla="*/ 150105 w 609"/>
              <a:gd name="T31" fmla="*/ 205117 h 609"/>
              <a:gd name="T32" fmla="*/ 150105 w 609"/>
              <a:gd name="T33" fmla="*/ 211404 h 609"/>
              <a:gd name="T34" fmla="*/ 150105 w 609"/>
              <a:gd name="T35" fmla="*/ 216905 h 609"/>
              <a:gd name="T36" fmla="*/ 150105 w 609"/>
              <a:gd name="T37" fmla="*/ 222406 h 609"/>
              <a:gd name="T38" fmla="*/ 150105 w 609"/>
              <a:gd name="T39" fmla="*/ 227908 h 609"/>
              <a:gd name="T40" fmla="*/ 150105 w 609"/>
              <a:gd name="T41" fmla="*/ 227908 h 609"/>
              <a:gd name="T42" fmla="*/ 144603 w 609"/>
              <a:gd name="T43" fmla="*/ 238910 h 609"/>
              <a:gd name="T44" fmla="*/ 238910 w 609"/>
              <a:gd name="T45" fmla="*/ 333217 h 609"/>
              <a:gd name="T46" fmla="*/ 333217 w 609"/>
              <a:gd name="T47" fmla="*/ 238910 h 609"/>
              <a:gd name="T48" fmla="*/ 327715 w 609"/>
              <a:gd name="T49" fmla="*/ 227908 h 609"/>
              <a:gd name="T50" fmla="*/ 327715 w 609"/>
              <a:gd name="T51" fmla="*/ 227908 h 609"/>
              <a:gd name="T52" fmla="*/ 327715 w 609"/>
              <a:gd name="T53" fmla="*/ 222406 h 609"/>
              <a:gd name="T54" fmla="*/ 327715 w 609"/>
              <a:gd name="T55" fmla="*/ 216905 h 609"/>
              <a:gd name="T56" fmla="*/ 327715 w 609"/>
              <a:gd name="T57" fmla="*/ 211404 h 609"/>
              <a:gd name="T58" fmla="*/ 327715 w 609"/>
              <a:gd name="T59" fmla="*/ 205117 h 609"/>
              <a:gd name="T60" fmla="*/ 322214 w 609"/>
              <a:gd name="T61" fmla="*/ 199616 h 609"/>
              <a:gd name="T62" fmla="*/ 322214 w 609"/>
              <a:gd name="T63" fmla="*/ 199616 h 609"/>
              <a:gd name="T64" fmla="*/ 322214 w 609"/>
              <a:gd name="T65" fmla="*/ 199616 h 609"/>
              <a:gd name="T66" fmla="*/ 238910 w 609"/>
              <a:gd name="T67" fmla="*/ 144603 h 609"/>
              <a:gd name="T68" fmla="*/ 422022 w 609"/>
              <a:gd name="T69" fmla="*/ 77803 h 609"/>
              <a:gd name="T70" fmla="*/ 422022 w 609"/>
              <a:gd name="T71" fmla="*/ 77803 h 609"/>
              <a:gd name="T72" fmla="*/ 400017 w 609"/>
              <a:gd name="T73" fmla="*/ 55798 h 609"/>
              <a:gd name="T74" fmla="*/ 349720 w 609"/>
              <a:gd name="T75" fmla="*/ 55798 h 609"/>
              <a:gd name="T76" fmla="*/ 327715 w 609"/>
              <a:gd name="T77" fmla="*/ 77803 h 609"/>
              <a:gd name="T78" fmla="*/ 327715 w 609"/>
              <a:gd name="T79" fmla="*/ 127314 h 609"/>
              <a:gd name="T80" fmla="*/ 349720 w 609"/>
              <a:gd name="T81" fmla="*/ 150105 h 609"/>
              <a:gd name="T82" fmla="*/ 400017 w 609"/>
              <a:gd name="T83" fmla="*/ 150105 h 609"/>
              <a:gd name="T84" fmla="*/ 422022 w 609"/>
              <a:gd name="T85" fmla="*/ 127314 h 609"/>
              <a:gd name="T86" fmla="*/ 422022 w 609"/>
              <a:gd name="T87" fmla="*/ 77803 h 609"/>
              <a:gd name="T88" fmla="*/ 422022 w 609"/>
              <a:gd name="T89" fmla="*/ 199616 h 609"/>
              <a:gd name="T90" fmla="*/ 422022 w 609"/>
              <a:gd name="T91" fmla="*/ 199616 h 609"/>
              <a:gd name="T92" fmla="*/ 378012 w 609"/>
              <a:gd name="T93" fmla="*/ 199616 h 609"/>
              <a:gd name="T94" fmla="*/ 383514 w 609"/>
              <a:gd name="T95" fmla="*/ 238910 h 609"/>
              <a:gd name="T96" fmla="*/ 238910 w 609"/>
              <a:gd name="T97" fmla="*/ 383514 h 609"/>
              <a:gd name="T98" fmla="*/ 94307 w 609"/>
              <a:gd name="T99" fmla="*/ 238910 h 609"/>
              <a:gd name="T100" fmla="*/ 99808 w 609"/>
              <a:gd name="T101" fmla="*/ 199616 h 609"/>
              <a:gd name="T102" fmla="*/ 55798 w 609"/>
              <a:gd name="T103" fmla="*/ 199616 h 609"/>
              <a:gd name="T104" fmla="*/ 55798 w 609"/>
              <a:gd name="T105" fmla="*/ 400017 h 609"/>
              <a:gd name="T106" fmla="*/ 77803 w 609"/>
              <a:gd name="T107" fmla="*/ 422022 h 609"/>
              <a:gd name="T108" fmla="*/ 400017 w 609"/>
              <a:gd name="T109" fmla="*/ 422022 h 609"/>
              <a:gd name="T110" fmla="*/ 422022 w 609"/>
              <a:gd name="T111" fmla="*/ 400017 h 609"/>
              <a:gd name="T112" fmla="*/ 422022 w 609"/>
              <a:gd name="T113" fmla="*/ 199616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39" name="Freeform 15"/>
          <p:cNvSpPr>
            <a:spLocks noChangeArrowheads="1"/>
          </p:cNvSpPr>
          <p:nvPr/>
        </p:nvSpPr>
        <p:spPr bwMode="auto">
          <a:xfrm>
            <a:off x="11061700" y="1971675"/>
            <a:ext cx="251619" cy="249238"/>
          </a:xfrm>
          <a:custGeom>
            <a:avLst/>
            <a:gdLst>
              <a:gd name="T0" fmla="*/ 304 w 602"/>
              <a:gd name="T1" fmla="*/ 0 h 601"/>
              <a:gd name="T2" fmla="*/ 304 w 602"/>
              <a:gd name="T3" fmla="*/ 0 h 601"/>
              <a:gd name="T4" fmla="*/ 0 w 602"/>
              <a:gd name="T5" fmla="*/ 304 h 601"/>
              <a:gd name="T6" fmla="*/ 184 w 602"/>
              <a:gd name="T7" fmla="*/ 579 h 601"/>
              <a:gd name="T8" fmla="*/ 191 w 602"/>
              <a:gd name="T9" fmla="*/ 509 h 601"/>
              <a:gd name="T10" fmla="*/ 226 w 602"/>
              <a:gd name="T11" fmla="*/ 346 h 601"/>
              <a:gd name="T12" fmla="*/ 219 w 602"/>
              <a:gd name="T13" fmla="*/ 297 h 601"/>
              <a:gd name="T14" fmla="*/ 276 w 602"/>
              <a:gd name="T15" fmla="*/ 219 h 601"/>
              <a:gd name="T16" fmla="*/ 318 w 602"/>
              <a:gd name="T17" fmla="*/ 261 h 601"/>
              <a:gd name="T18" fmla="*/ 290 w 602"/>
              <a:gd name="T19" fmla="*/ 374 h 601"/>
              <a:gd name="T20" fmla="*/ 339 w 602"/>
              <a:gd name="T21" fmla="*/ 431 h 601"/>
              <a:gd name="T22" fmla="*/ 431 w 602"/>
              <a:gd name="T23" fmla="*/ 268 h 601"/>
              <a:gd name="T24" fmla="*/ 304 w 602"/>
              <a:gd name="T25" fmla="*/ 155 h 601"/>
              <a:gd name="T26" fmla="*/ 155 w 602"/>
              <a:gd name="T27" fmla="*/ 297 h 601"/>
              <a:gd name="T28" fmla="*/ 176 w 602"/>
              <a:gd name="T29" fmla="*/ 360 h 601"/>
              <a:gd name="T30" fmla="*/ 184 w 602"/>
              <a:gd name="T31" fmla="*/ 374 h 601"/>
              <a:gd name="T32" fmla="*/ 176 w 602"/>
              <a:gd name="T33" fmla="*/ 396 h 601"/>
              <a:gd name="T34" fmla="*/ 162 w 602"/>
              <a:gd name="T35" fmla="*/ 403 h 601"/>
              <a:gd name="T36" fmla="*/ 99 w 602"/>
              <a:gd name="T37" fmla="*/ 289 h 601"/>
              <a:gd name="T38" fmla="*/ 318 w 602"/>
              <a:gd name="T39" fmla="*/ 99 h 601"/>
              <a:gd name="T40" fmla="*/ 509 w 602"/>
              <a:gd name="T41" fmla="*/ 275 h 601"/>
              <a:gd name="T42" fmla="*/ 346 w 602"/>
              <a:gd name="T43" fmla="*/ 480 h 601"/>
              <a:gd name="T44" fmla="*/ 269 w 602"/>
              <a:gd name="T45" fmla="*/ 445 h 601"/>
              <a:gd name="T46" fmla="*/ 247 w 602"/>
              <a:gd name="T47" fmla="*/ 530 h 601"/>
              <a:gd name="T48" fmla="*/ 219 w 602"/>
              <a:gd name="T49" fmla="*/ 593 h 601"/>
              <a:gd name="T50" fmla="*/ 304 w 602"/>
              <a:gd name="T51" fmla="*/ 600 h 601"/>
              <a:gd name="T52" fmla="*/ 601 w 602"/>
              <a:gd name="T53" fmla="*/ 304 h 601"/>
              <a:gd name="T54" fmla="*/ 304 w 602"/>
              <a:gd name="T55"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02" h="601">
                <a:moveTo>
                  <a:pt x="304" y="0"/>
                </a:moveTo>
                <a:lnTo>
                  <a:pt x="304" y="0"/>
                </a:lnTo>
                <a:cubicBezTo>
                  <a:pt x="134" y="0"/>
                  <a:pt x="0" y="134"/>
                  <a:pt x="0" y="304"/>
                </a:cubicBezTo>
                <a:cubicBezTo>
                  <a:pt x="0" y="424"/>
                  <a:pt x="78" y="530"/>
                  <a:pt x="184" y="579"/>
                </a:cubicBezTo>
                <a:cubicBezTo>
                  <a:pt x="184" y="558"/>
                  <a:pt x="184" y="530"/>
                  <a:pt x="191" y="509"/>
                </a:cubicBezTo>
                <a:cubicBezTo>
                  <a:pt x="191" y="487"/>
                  <a:pt x="226" y="346"/>
                  <a:pt x="226" y="346"/>
                </a:cubicBezTo>
                <a:cubicBezTo>
                  <a:pt x="226" y="346"/>
                  <a:pt x="219" y="325"/>
                  <a:pt x="219" y="297"/>
                </a:cubicBezTo>
                <a:cubicBezTo>
                  <a:pt x="219" y="254"/>
                  <a:pt x="240" y="219"/>
                  <a:pt x="276" y="219"/>
                </a:cubicBezTo>
                <a:cubicBezTo>
                  <a:pt x="304" y="219"/>
                  <a:pt x="318" y="240"/>
                  <a:pt x="318" y="261"/>
                </a:cubicBezTo>
                <a:cubicBezTo>
                  <a:pt x="318" y="289"/>
                  <a:pt x="297" y="332"/>
                  <a:pt x="290" y="374"/>
                </a:cubicBezTo>
                <a:cubicBezTo>
                  <a:pt x="283" y="403"/>
                  <a:pt x="304" y="431"/>
                  <a:pt x="339" y="431"/>
                </a:cubicBezTo>
                <a:cubicBezTo>
                  <a:pt x="396" y="431"/>
                  <a:pt x="431" y="353"/>
                  <a:pt x="431" y="268"/>
                </a:cubicBezTo>
                <a:cubicBezTo>
                  <a:pt x="431" y="205"/>
                  <a:pt x="389" y="155"/>
                  <a:pt x="304" y="155"/>
                </a:cubicBezTo>
                <a:cubicBezTo>
                  <a:pt x="212" y="155"/>
                  <a:pt x="155" y="219"/>
                  <a:pt x="155" y="297"/>
                </a:cubicBezTo>
                <a:cubicBezTo>
                  <a:pt x="155" y="325"/>
                  <a:pt x="162" y="346"/>
                  <a:pt x="176" y="360"/>
                </a:cubicBezTo>
                <a:cubicBezTo>
                  <a:pt x="184" y="360"/>
                  <a:pt x="184" y="367"/>
                  <a:pt x="184" y="374"/>
                </a:cubicBezTo>
                <a:cubicBezTo>
                  <a:pt x="184" y="382"/>
                  <a:pt x="176" y="396"/>
                  <a:pt x="176" y="396"/>
                </a:cubicBezTo>
                <a:cubicBezTo>
                  <a:pt x="176" y="403"/>
                  <a:pt x="169" y="410"/>
                  <a:pt x="162" y="403"/>
                </a:cubicBezTo>
                <a:cubicBezTo>
                  <a:pt x="120" y="389"/>
                  <a:pt x="99" y="339"/>
                  <a:pt x="99" y="289"/>
                </a:cubicBezTo>
                <a:cubicBezTo>
                  <a:pt x="99" y="205"/>
                  <a:pt x="169" y="99"/>
                  <a:pt x="318" y="99"/>
                </a:cubicBezTo>
                <a:cubicBezTo>
                  <a:pt x="431" y="99"/>
                  <a:pt x="509" y="184"/>
                  <a:pt x="509" y="275"/>
                </a:cubicBezTo>
                <a:cubicBezTo>
                  <a:pt x="509" y="396"/>
                  <a:pt x="438" y="480"/>
                  <a:pt x="346" y="480"/>
                </a:cubicBezTo>
                <a:cubicBezTo>
                  <a:pt x="311" y="480"/>
                  <a:pt x="283" y="466"/>
                  <a:pt x="269" y="445"/>
                </a:cubicBezTo>
                <a:cubicBezTo>
                  <a:pt x="269" y="445"/>
                  <a:pt x="254" y="516"/>
                  <a:pt x="247" y="530"/>
                </a:cubicBezTo>
                <a:cubicBezTo>
                  <a:pt x="240" y="551"/>
                  <a:pt x="233" y="572"/>
                  <a:pt x="219" y="593"/>
                </a:cubicBezTo>
                <a:cubicBezTo>
                  <a:pt x="247" y="600"/>
                  <a:pt x="276" y="600"/>
                  <a:pt x="304" y="600"/>
                </a:cubicBezTo>
                <a:cubicBezTo>
                  <a:pt x="466" y="600"/>
                  <a:pt x="601" y="466"/>
                  <a:pt x="601" y="304"/>
                </a:cubicBezTo>
                <a:cubicBezTo>
                  <a:pt x="601" y="134"/>
                  <a:pt x="466" y="0"/>
                  <a:pt x="304" y="0"/>
                </a:cubicBezTo>
              </a:path>
            </a:pathLst>
          </a:custGeom>
          <a:solidFill>
            <a:schemeClr val="accent3"/>
          </a:solidFill>
          <a:ln>
            <a:noFill/>
          </a:ln>
          <a:effectLst/>
        </p:spPr>
        <p:txBody>
          <a:bodyPr wrap="none" anchor="ctr"/>
          <a:lstStyle/>
          <a:p>
            <a:pPr defTabSz="914217">
              <a:defRPr/>
            </a:pPr>
            <a:endParaRPr lang="en-US" sz="900">
              <a:latin typeface="Lato Light"/>
              <a:cs typeface="Lato Light"/>
            </a:endParaRPr>
          </a:p>
        </p:txBody>
      </p:sp>
      <p:sp>
        <p:nvSpPr>
          <p:cNvPr id="140" name="Freeform 142"/>
          <p:cNvSpPr>
            <a:spLocks noChangeArrowheads="1"/>
          </p:cNvSpPr>
          <p:nvPr/>
        </p:nvSpPr>
        <p:spPr bwMode="auto">
          <a:xfrm>
            <a:off x="11137107" y="5246688"/>
            <a:ext cx="233363" cy="230188"/>
          </a:xfrm>
          <a:custGeom>
            <a:avLst/>
            <a:gdLst>
              <a:gd name="T0" fmla="*/ 530 w 602"/>
              <a:gd name="T1" fmla="*/ 241 h 595"/>
              <a:gd name="T2" fmla="*/ 530 w 602"/>
              <a:gd name="T3" fmla="*/ 241 h 595"/>
              <a:gd name="T4" fmla="*/ 573 w 602"/>
              <a:gd name="T5" fmla="*/ 318 h 595"/>
              <a:gd name="T6" fmla="*/ 453 w 602"/>
              <a:gd name="T7" fmla="*/ 269 h 595"/>
              <a:gd name="T8" fmla="*/ 410 w 602"/>
              <a:gd name="T9" fmla="*/ 276 h 595"/>
              <a:gd name="T10" fmla="*/ 240 w 602"/>
              <a:gd name="T11" fmla="*/ 135 h 595"/>
              <a:gd name="T12" fmla="*/ 410 w 602"/>
              <a:gd name="T13" fmla="*/ 0 h 595"/>
              <a:gd name="T14" fmla="*/ 601 w 602"/>
              <a:gd name="T15" fmla="*/ 135 h 595"/>
              <a:gd name="T16" fmla="*/ 530 w 602"/>
              <a:gd name="T17" fmla="*/ 241 h 595"/>
              <a:gd name="T18" fmla="*/ 205 w 602"/>
              <a:gd name="T19" fmla="*/ 149 h 595"/>
              <a:gd name="T20" fmla="*/ 205 w 602"/>
              <a:gd name="T21" fmla="*/ 149 h 595"/>
              <a:gd name="T22" fmla="*/ 396 w 602"/>
              <a:gd name="T23" fmla="*/ 311 h 595"/>
              <a:gd name="T24" fmla="*/ 438 w 602"/>
              <a:gd name="T25" fmla="*/ 304 h 595"/>
              <a:gd name="T26" fmla="*/ 438 w 602"/>
              <a:gd name="T27" fmla="*/ 304 h 595"/>
              <a:gd name="T28" fmla="*/ 438 w 602"/>
              <a:gd name="T29" fmla="*/ 304 h 595"/>
              <a:gd name="T30" fmla="*/ 537 w 602"/>
              <a:gd name="T31" fmla="*/ 347 h 595"/>
              <a:gd name="T32" fmla="*/ 283 w 602"/>
              <a:gd name="T33" fmla="*/ 509 h 595"/>
              <a:gd name="T34" fmla="*/ 226 w 602"/>
              <a:gd name="T35" fmla="*/ 495 h 595"/>
              <a:gd name="T36" fmla="*/ 36 w 602"/>
              <a:gd name="T37" fmla="*/ 573 h 595"/>
              <a:gd name="T38" fmla="*/ 99 w 602"/>
              <a:gd name="T39" fmla="*/ 460 h 595"/>
              <a:gd name="T40" fmla="*/ 0 w 602"/>
              <a:gd name="T41" fmla="*/ 297 h 595"/>
              <a:gd name="T42" fmla="*/ 219 w 602"/>
              <a:gd name="T43" fmla="*/ 92 h 595"/>
              <a:gd name="T44" fmla="*/ 205 w 602"/>
              <a:gd name="T45" fmla="*/ 149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2" h="595">
                <a:moveTo>
                  <a:pt x="530" y="241"/>
                </a:moveTo>
                <a:lnTo>
                  <a:pt x="530" y="241"/>
                </a:lnTo>
                <a:cubicBezTo>
                  <a:pt x="523" y="248"/>
                  <a:pt x="523" y="290"/>
                  <a:pt x="573" y="318"/>
                </a:cubicBezTo>
                <a:cubicBezTo>
                  <a:pt x="573" y="318"/>
                  <a:pt x="502" y="332"/>
                  <a:pt x="453" y="269"/>
                </a:cubicBezTo>
                <a:cubicBezTo>
                  <a:pt x="438" y="269"/>
                  <a:pt x="424" y="276"/>
                  <a:pt x="410" y="276"/>
                </a:cubicBezTo>
                <a:cubicBezTo>
                  <a:pt x="304" y="276"/>
                  <a:pt x="240" y="212"/>
                  <a:pt x="240" y="135"/>
                </a:cubicBezTo>
                <a:cubicBezTo>
                  <a:pt x="240" y="64"/>
                  <a:pt x="304" y="0"/>
                  <a:pt x="410" y="0"/>
                </a:cubicBezTo>
                <a:cubicBezTo>
                  <a:pt x="516" y="0"/>
                  <a:pt x="601" y="64"/>
                  <a:pt x="601" y="135"/>
                </a:cubicBezTo>
                <a:cubicBezTo>
                  <a:pt x="601" y="177"/>
                  <a:pt x="573" y="219"/>
                  <a:pt x="530" y="241"/>
                </a:cubicBezTo>
                <a:close/>
                <a:moveTo>
                  <a:pt x="205" y="149"/>
                </a:moveTo>
                <a:lnTo>
                  <a:pt x="205" y="149"/>
                </a:lnTo>
                <a:cubicBezTo>
                  <a:pt x="212" y="233"/>
                  <a:pt x="283" y="304"/>
                  <a:pt x="396" y="311"/>
                </a:cubicBezTo>
                <a:cubicBezTo>
                  <a:pt x="410" y="311"/>
                  <a:pt x="424" y="311"/>
                  <a:pt x="438" y="304"/>
                </a:cubicBezTo>
                <a:lnTo>
                  <a:pt x="438" y="304"/>
                </a:lnTo>
                <a:lnTo>
                  <a:pt x="438" y="304"/>
                </a:lnTo>
                <a:cubicBezTo>
                  <a:pt x="474" y="339"/>
                  <a:pt x="516" y="347"/>
                  <a:pt x="537" y="347"/>
                </a:cubicBezTo>
                <a:cubicBezTo>
                  <a:pt x="516" y="439"/>
                  <a:pt x="424" y="509"/>
                  <a:pt x="283" y="509"/>
                </a:cubicBezTo>
                <a:cubicBezTo>
                  <a:pt x="269" y="509"/>
                  <a:pt x="248" y="502"/>
                  <a:pt x="226" y="495"/>
                </a:cubicBezTo>
                <a:cubicBezTo>
                  <a:pt x="156" y="594"/>
                  <a:pt x="36" y="573"/>
                  <a:pt x="36" y="573"/>
                </a:cubicBezTo>
                <a:cubicBezTo>
                  <a:pt x="120" y="537"/>
                  <a:pt x="120" y="467"/>
                  <a:pt x="99" y="460"/>
                </a:cubicBezTo>
                <a:cubicBezTo>
                  <a:pt x="36" y="424"/>
                  <a:pt x="0" y="361"/>
                  <a:pt x="0" y="297"/>
                </a:cubicBezTo>
                <a:cubicBezTo>
                  <a:pt x="0" y="198"/>
                  <a:pt x="92" y="113"/>
                  <a:pt x="219" y="92"/>
                </a:cubicBezTo>
                <a:cubicBezTo>
                  <a:pt x="212" y="113"/>
                  <a:pt x="205" y="128"/>
                  <a:pt x="205" y="149"/>
                </a:cubicBezTo>
                <a:close/>
              </a:path>
            </a:pathLst>
          </a:custGeom>
          <a:solidFill>
            <a:schemeClr val="accent4"/>
          </a:solidFill>
          <a:ln>
            <a:noFill/>
          </a:ln>
          <a:effectLst/>
        </p:spPr>
        <p:txBody>
          <a:bodyPr wrap="none" anchor="ctr"/>
          <a:lstStyle/>
          <a:p>
            <a:pPr defTabSz="914217">
              <a:defRPr/>
            </a:pPr>
            <a:endParaRPr lang="en-US" sz="900">
              <a:latin typeface="Lato Light"/>
              <a:cs typeface="Lato Light"/>
            </a:endParaRPr>
          </a:p>
        </p:txBody>
      </p:sp>
      <p:sp>
        <p:nvSpPr>
          <p:cNvPr id="34858" name="Rectangle 161"/>
          <p:cNvSpPr>
            <a:spLocks noChangeArrowheads="1"/>
          </p:cNvSpPr>
          <p:nvPr/>
        </p:nvSpPr>
        <p:spPr bwMode="auto">
          <a:xfrm>
            <a:off x="7581107" y="4448175"/>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84" name="TextBox 83">
            <a:extLst>
              <a:ext uri="{FF2B5EF4-FFF2-40B4-BE49-F238E27FC236}">
                <a16:creationId xmlns:a16="http://schemas.microsoft.com/office/drawing/2014/main" id="{837A7EAE-30C4-7F4C-A4AA-9205D57A3CF5}"/>
              </a:ext>
            </a:extLst>
          </p:cNvPr>
          <p:cNvSpPr txBox="1"/>
          <p:nvPr/>
        </p:nvSpPr>
        <p:spPr>
          <a:xfrm>
            <a:off x="1659606" y="345857"/>
            <a:ext cx="4268228"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4 TIPS SLIDE</a:t>
            </a:r>
          </a:p>
        </p:txBody>
      </p:sp>
      <p:grpSp>
        <p:nvGrpSpPr>
          <p:cNvPr id="86" name="Grupo 61">
            <a:extLst>
              <a:ext uri="{FF2B5EF4-FFF2-40B4-BE49-F238E27FC236}">
                <a16:creationId xmlns:a16="http://schemas.microsoft.com/office/drawing/2014/main" id="{A0954EAF-F4B0-DC4A-A553-FAD7A35D8A00}"/>
              </a:ext>
            </a:extLst>
          </p:cNvPr>
          <p:cNvGrpSpPr/>
          <p:nvPr/>
        </p:nvGrpSpPr>
        <p:grpSpPr>
          <a:xfrm flipV="1">
            <a:off x="761999" y="510396"/>
            <a:ext cx="844478" cy="256531"/>
            <a:chOff x="3144483" y="1759184"/>
            <a:chExt cx="540470" cy="164181"/>
          </a:xfrm>
        </p:grpSpPr>
        <p:sp>
          <p:nvSpPr>
            <p:cNvPr id="88" name="Forma libre: forma 62">
              <a:extLst>
                <a:ext uri="{FF2B5EF4-FFF2-40B4-BE49-F238E27FC236}">
                  <a16:creationId xmlns:a16="http://schemas.microsoft.com/office/drawing/2014/main" id="{78561C70-8B41-5F4F-AD8E-C62D53083ABF}"/>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orma libre: forma 63">
              <a:extLst>
                <a:ext uri="{FF2B5EF4-FFF2-40B4-BE49-F238E27FC236}">
                  <a16:creationId xmlns:a16="http://schemas.microsoft.com/office/drawing/2014/main" id="{8F2BB4C3-43E3-3C44-B219-895492F38E60}"/>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orma libre: forma 64">
              <a:extLst>
                <a:ext uri="{FF2B5EF4-FFF2-40B4-BE49-F238E27FC236}">
                  <a16:creationId xmlns:a16="http://schemas.microsoft.com/office/drawing/2014/main" id="{51C0BEE4-08D2-A243-B3B8-E3D6D8914A42}"/>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2" name="TextBox 91">
            <a:extLst>
              <a:ext uri="{FF2B5EF4-FFF2-40B4-BE49-F238E27FC236}">
                <a16:creationId xmlns:a16="http://schemas.microsoft.com/office/drawing/2014/main" id="{B03DDFBD-01B3-874B-8FC5-19BC13AD89CF}"/>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a:extLst>
              <a:ext uri="{FF2B5EF4-FFF2-40B4-BE49-F238E27FC236}">
                <a16:creationId xmlns:a16="http://schemas.microsoft.com/office/drawing/2014/main" id="{2F1C3EEF-05C1-EC44-8167-46BC540656D3}"/>
              </a:ext>
            </a:extLst>
          </p:cNvPr>
          <p:cNvSpPr/>
          <p:nvPr/>
        </p:nvSpPr>
        <p:spPr>
          <a:xfrm>
            <a:off x="8535110" y="1493520"/>
            <a:ext cx="2399869" cy="1676400"/>
          </a:xfrm>
          <a:prstGeom prst="rightArrow">
            <a:avLst>
              <a:gd name="adj1" fmla="val 50000"/>
              <a:gd name="adj2" fmla="val 72727"/>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5" name="Left Arrow 4">
            <a:extLst>
              <a:ext uri="{FF2B5EF4-FFF2-40B4-BE49-F238E27FC236}">
                <a16:creationId xmlns:a16="http://schemas.microsoft.com/office/drawing/2014/main" id="{7A2D170D-92D8-CA45-965B-BCBB9746CCDC}"/>
              </a:ext>
            </a:extLst>
          </p:cNvPr>
          <p:cNvSpPr/>
          <p:nvPr/>
        </p:nvSpPr>
        <p:spPr>
          <a:xfrm>
            <a:off x="1257022" y="1493520"/>
            <a:ext cx="2482411" cy="1676400"/>
          </a:xfrm>
          <a:prstGeom prst="leftArrow">
            <a:avLst>
              <a:gd name="adj1" fmla="val 50000"/>
              <a:gd name="adj2" fmla="val 74545"/>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6" name="TextBox 5">
            <a:extLst>
              <a:ext uri="{FF2B5EF4-FFF2-40B4-BE49-F238E27FC236}">
                <a16:creationId xmlns:a16="http://schemas.microsoft.com/office/drawing/2014/main" id="{814B8D85-F0F3-2D4E-82C6-F19672C9D86A}"/>
              </a:ext>
            </a:extLst>
          </p:cNvPr>
          <p:cNvSpPr txBox="1"/>
          <p:nvPr/>
        </p:nvSpPr>
        <p:spPr>
          <a:xfrm>
            <a:off x="8880183" y="2054721"/>
            <a:ext cx="1306768"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CONS</a:t>
            </a:r>
          </a:p>
        </p:txBody>
      </p:sp>
      <p:sp>
        <p:nvSpPr>
          <p:cNvPr id="7" name="TextBox 6">
            <a:extLst>
              <a:ext uri="{FF2B5EF4-FFF2-40B4-BE49-F238E27FC236}">
                <a16:creationId xmlns:a16="http://schemas.microsoft.com/office/drawing/2014/main" id="{D25B4111-3D3E-E645-9028-F7689F861EA2}"/>
              </a:ext>
            </a:extLst>
          </p:cNvPr>
          <p:cNvSpPr txBox="1"/>
          <p:nvPr/>
        </p:nvSpPr>
        <p:spPr>
          <a:xfrm>
            <a:off x="2133277" y="2054721"/>
            <a:ext cx="1215397" cy="553998"/>
          </a:xfrm>
          <a:prstGeom prst="rect">
            <a:avLst/>
          </a:prstGeom>
          <a:noFill/>
        </p:spPr>
        <p:txBody>
          <a:bodyPr wrap="none" rtlCol="0" anchor="ctr">
            <a:spAutoFit/>
          </a:bodyPr>
          <a:lstStyle/>
          <a:p>
            <a:pPr algn="ctr"/>
            <a:r>
              <a:rPr lang="en-US" sz="3000" b="1" dirty="0">
                <a:solidFill>
                  <a:schemeClr val="bg1"/>
                </a:solidFill>
                <a:latin typeface="Poppins" pitchFamily="2" charset="77"/>
                <a:cs typeface="Poppins" pitchFamily="2" charset="77"/>
              </a:rPr>
              <a:t>PROS</a:t>
            </a:r>
          </a:p>
        </p:txBody>
      </p:sp>
      <p:sp>
        <p:nvSpPr>
          <p:cNvPr id="8" name="Oval 7">
            <a:extLst>
              <a:ext uri="{FF2B5EF4-FFF2-40B4-BE49-F238E27FC236}">
                <a16:creationId xmlns:a16="http://schemas.microsoft.com/office/drawing/2014/main" id="{AA036737-C2DE-F046-ACAA-149BEC2B6835}"/>
              </a:ext>
            </a:extLst>
          </p:cNvPr>
          <p:cNvSpPr/>
          <p:nvPr/>
        </p:nvSpPr>
        <p:spPr>
          <a:xfrm>
            <a:off x="3656890" y="3445563"/>
            <a:ext cx="807720" cy="807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900" dirty="0">
              <a:latin typeface="Lato Light" panose="020F0502020204030203" pitchFamily="34" charset="0"/>
            </a:endParaRPr>
          </a:p>
        </p:txBody>
      </p:sp>
      <p:sp>
        <p:nvSpPr>
          <p:cNvPr id="9" name="Oval 8">
            <a:extLst>
              <a:ext uri="{FF2B5EF4-FFF2-40B4-BE49-F238E27FC236}">
                <a16:creationId xmlns:a16="http://schemas.microsoft.com/office/drawing/2014/main" id="{8879EF00-48FD-9944-B1BC-02C219A52D9B}"/>
              </a:ext>
            </a:extLst>
          </p:cNvPr>
          <p:cNvSpPr/>
          <p:nvPr/>
        </p:nvSpPr>
        <p:spPr>
          <a:xfrm>
            <a:off x="3656890" y="4541521"/>
            <a:ext cx="807720" cy="807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900" dirty="0">
              <a:latin typeface="Lato Light" panose="020F0502020204030203" pitchFamily="34" charset="0"/>
            </a:endParaRPr>
          </a:p>
        </p:txBody>
      </p:sp>
      <p:sp>
        <p:nvSpPr>
          <p:cNvPr id="10" name="Oval 9">
            <a:extLst>
              <a:ext uri="{FF2B5EF4-FFF2-40B4-BE49-F238E27FC236}">
                <a16:creationId xmlns:a16="http://schemas.microsoft.com/office/drawing/2014/main" id="{3ED35123-3E75-9D4C-A493-649AA8E16906}"/>
              </a:ext>
            </a:extLst>
          </p:cNvPr>
          <p:cNvSpPr/>
          <p:nvPr/>
        </p:nvSpPr>
        <p:spPr>
          <a:xfrm>
            <a:off x="3656890" y="5637479"/>
            <a:ext cx="807720" cy="8077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900" dirty="0">
              <a:latin typeface="Lato Light" panose="020F0502020204030203" pitchFamily="34" charset="0"/>
            </a:endParaRPr>
          </a:p>
        </p:txBody>
      </p:sp>
      <p:sp>
        <p:nvSpPr>
          <p:cNvPr id="11" name="Freeform 739">
            <a:extLst>
              <a:ext uri="{FF2B5EF4-FFF2-40B4-BE49-F238E27FC236}">
                <a16:creationId xmlns:a16="http://schemas.microsoft.com/office/drawing/2014/main" id="{F4CFEADC-1CEB-EF41-8A91-738A2D20E795}"/>
              </a:ext>
            </a:extLst>
          </p:cNvPr>
          <p:cNvSpPr>
            <a:spLocks noChangeArrowheads="1"/>
          </p:cNvSpPr>
          <p:nvPr/>
        </p:nvSpPr>
        <p:spPr bwMode="auto">
          <a:xfrm>
            <a:off x="3865030" y="3653703"/>
            <a:ext cx="387276" cy="391440"/>
          </a:xfrm>
          <a:custGeom>
            <a:avLst/>
            <a:gdLst/>
            <a:ahLst/>
            <a:cxnLst/>
            <a:rect l="0" t="0" r="r" b="b"/>
            <a:pathLst>
              <a:path w="294916" h="298090">
                <a:moveTo>
                  <a:pt x="209423" y="175177"/>
                </a:moveTo>
                <a:lnTo>
                  <a:pt x="209423" y="223477"/>
                </a:lnTo>
                <a:cubicBezTo>
                  <a:pt x="209423" y="244744"/>
                  <a:pt x="226306" y="262045"/>
                  <a:pt x="247499" y="262045"/>
                </a:cubicBezTo>
                <a:cubicBezTo>
                  <a:pt x="268693" y="262045"/>
                  <a:pt x="285936" y="244744"/>
                  <a:pt x="285936" y="223477"/>
                </a:cubicBezTo>
                <a:lnTo>
                  <a:pt x="285936" y="175177"/>
                </a:lnTo>
                <a:cubicBezTo>
                  <a:pt x="274800" y="182747"/>
                  <a:pt x="261150" y="186351"/>
                  <a:pt x="247859" y="186351"/>
                </a:cubicBezTo>
                <a:cubicBezTo>
                  <a:pt x="234209" y="186351"/>
                  <a:pt x="220558" y="182747"/>
                  <a:pt x="209423" y="175177"/>
                </a:cubicBezTo>
                <a:close/>
                <a:moveTo>
                  <a:pt x="58555" y="164647"/>
                </a:moveTo>
                <a:cubicBezTo>
                  <a:pt x="49784" y="164647"/>
                  <a:pt x="42475" y="171541"/>
                  <a:pt x="42475" y="180612"/>
                </a:cubicBezTo>
                <a:cubicBezTo>
                  <a:pt x="42475" y="189321"/>
                  <a:pt x="49784" y="196578"/>
                  <a:pt x="58555" y="196578"/>
                </a:cubicBezTo>
                <a:cubicBezTo>
                  <a:pt x="67692" y="196578"/>
                  <a:pt x="75001" y="189321"/>
                  <a:pt x="75001" y="180612"/>
                </a:cubicBezTo>
                <a:cubicBezTo>
                  <a:pt x="75001" y="171541"/>
                  <a:pt x="67692" y="164647"/>
                  <a:pt x="58555" y="164647"/>
                </a:cubicBezTo>
                <a:close/>
                <a:moveTo>
                  <a:pt x="58555" y="155575"/>
                </a:moveTo>
                <a:cubicBezTo>
                  <a:pt x="72443" y="155575"/>
                  <a:pt x="83773" y="166824"/>
                  <a:pt x="83773" y="180612"/>
                </a:cubicBezTo>
                <a:cubicBezTo>
                  <a:pt x="83773" y="194401"/>
                  <a:pt x="72443" y="206012"/>
                  <a:pt x="58555" y="206012"/>
                </a:cubicBezTo>
                <a:cubicBezTo>
                  <a:pt x="44668" y="206012"/>
                  <a:pt x="33338" y="194401"/>
                  <a:pt x="33338" y="180612"/>
                </a:cubicBezTo>
                <a:cubicBezTo>
                  <a:pt x="33338" y="166824"/>
                  <a:pt x="44668" y="155575"/>
                  <a:pt x="58555" y="155575"/>
                </a:cubicBezTo>
                <a:close/>
                <a:moveTo>
                  <a:pt x="249238" y="130175"/>
                </a:moveTo>
                <a:cubicBezTo>
                  <a:pt x="251436" y="130175"/>
                  <a:pt x="253634" y="132366"/>
                  <a:pt x="253634" y="134921"/>
                </a:cubicBezTo>
                <a:lnTo>
                  <a:pt x="253634" y="161942"/>
                </a:lnTo>
                <a:cubicBezTo>
                  <a:pt x="253634" y="164132"/>
                  <a:pt x="251436" y="166323"/>
                  <a:pt x="249238" y="166323"/>
                </a:cubicBezTo>
                <a:cubicBezTo>
                  <a:pt x="246307" y="166323"/>
                  <a:pt x="244475" y="164132"/>
                  <a:pt x="244475" y="161942"/>
                </a:cubicBezTo>
                <a:lnTo>
                  <a:pt x="244475" y="134921"/>
                </a:lnTo>
                <a:cubicBezTo>
                  <a:pt x="244475" y="132366"/>
                  <a:pt x="246307" y="130175"/>
                  <a:pt x="249238" y="130175"/>
                </a:cubicBezTo>
                <a:close/>
                <a:moveTo>
                  <a:pt x="247499" y="118226"/>
                </a:moveTo>
                <a:cubicBezTo>
                  <a:pt x="226306" y="118226"/>
                  <a:pt x="209423" y="135528"/>
                  <a:pt x="209423" y="156434"/>
                </a:cubicBezTo>
                <a:lnTo>
                  <a:pt x="209423" y="164004"/>
                </a:lnTo>
                <a:cubicBezTo>
                  <a:pt x="230616" y="181665"/>
                  <a:pt x="264383" y="181665"/>
                  <a:pt x="285936" y="164004"/>
                </a:cubicBezTo>
                <a:lnTo>
                  <a:pt x="285936" y="156434"/>
                </a:lnTo>
                <a:cubicBezTo>
                  <a:pt x="285936" y="135528"/>
                  <a:pt x="268693" y="118226"/>
                  <a:pt x="247859" y="118226"/>
                </a:cubicBezTo>
                <a:lnTo>
                  <a:pt x="247499" y="118226"/>
                </a:lnTo>
                <a:close/>
                <a:moveTo>
                  <a:pt x="58911" y="0"/>
                </a:moveTo>
                <a:cubicBezTo>
                  <a:pt x="59989" y="0"/>
                  <a:pt x="61067" y="360"/>
                  <a:pt x="62144" y="1081"/>
                </a:cubicBezTo>
                <a:lnTo>
                  <a:pt x="85493" y="24871"/>
                </a:lnTo>
                <a:cubicBezTo>
                  <a:pt x="86212" y="25591"/>
                  <a:pt x="86930" y="26673"/>
                  <a:pt x="86930" y="27754"/>
                </a:cubicBezTo>
                <a:lnTo>
                  <a:pt x="86930" y="130121"/>
                </a:lnTo>
                <a:cubicBezTo>
                  <a:pt x="104532" y="140214"/>
                  <a:pt x="116027" y="159318"/>
                  <a:pt x="116027" y="180224"/>
                </a:cubicBezTo>
                <a:cubicBezTo>
                  <a:pt x="116027" y="210501"/>
                  <a:pt x="92318" y="236093"/>
                  <a:pt x="62144" y="238256"/>
                </a:cubicBezTo>
                <a:lnTo>
                  <a:pt x="62504" y="249429"/>
                </a:lnTo>
                <a:cubicBezTo>
                  <a:pt x="62504" y="271056"/>
                  <a:pt x="80105" y="289079"/>
                  <a:pt x="102017" y="289079"/>
                </a:cubicBezTo>
                <a:cubicBezTo>
                  <a:pt x="123929" y="289079"/>
                  <a:pt x="141890" y="271056"/>
                  <a:pt x="141890" y="249429"/>
                </a:cubicBezTo>
                <a:lnTo>
                  <a:pt x="141890" y="89751"/>
                </a:lnTo>
                <a:cubicBezTo>
                  <a:pt x="141890" y="59113"/>
                  <a:pt x="166676" y="34603"/>
                  <a:pt x="197209" y="34603"/>
                </a:cubicBezTo>
                <a:cubicBezTo>
                  <a:pt x="227383" y="34603"/>
                  <a:pt x="252169" y="59113"/>
                  <a:pt x="252169" y="89751"/>
                </a:cubicBezTo>
                <a:lnTo>
                  <a:pt x="252169" y="109215"/>
                </a:lnTo>
                <a:cubicBezTo>
                  <a:pt x="276237" y="111378"/>
                  <a:pt x="294916" y="131923"/>
                  <a:pt x="294916" y="156434"/>
                </a:cubicBezTo>
                <a:lnTo>
                  <a:pt x="294916" y="223477"/>
                </a:lnTo>
                <a:cubicBezTo>
                  <a:pt x="294916" y="249790"/>
                  <a:pt x="273722" y="271056"/>
                  <a:pt x="247859" y="271056"/>
                </a:cubicBezTo>
                <a:cubicBezTo>
                  <a:pt x="221277" y="271056"/>
                  <a:pt x="200442" y="249790"/>
                  <a:pt x="200442" y="223477"/>
                </a:cubicBezTo>
                <a:lnTo>
                  <a:pt x="200442" y="156434"/>
                </a:lnTo>
                <a:cubicBezTo>
                  <a:pt x="200442" y="131923"/>
                  <a:pt x="219121" y="111378"/>
                  <a:pt x="243189" y="109215"/>
                </a:cubicBezTo>
                <a:lnTo>
                  <a:pt x="243189" y="89751"/>
                </a:lnTo>
                <a:cubicBezTo>
                  <a:pt x="243189" y="64159"/>
                  <a:pt x="222354" y="43253"/>
                  <a:pt x="197209" y="43253"/>
                </a:cubicBezTo>
                <a:cubicBezTo>
                  <a:pt x="171705" y="43253"/>
                  <a:pt x="150871" y="64159"/>
                  <a:pt x="150871" y="89751"/>
                </a:cubicBezTo>
                <a:lnTo>
                  <a:pt x="150871" y="249429"/>
                </a:lnTo>
                <a:cubicBezTo>
                  <a:pt x="150871" y="276103"/>
                  <a:pt x="128958" y="298090"/>
                  <a:pt x="102017" y="298090"/>
                </a:cubicBezTo>
                <a:cubicBezTo>
                  <a:pt x="75435" y="298090"/>
                  <a:pt x="53523" y="276103"/>
                  <a:pt x="53523" y="249429"/>
                </a:cubicBezTo>
                <a:lnTo>
                  <a:pt x="53523" y="238256"/>
                </a:lnTo>
                <a:cubicBezTo>
                  <a:pt x="53523" y="233570"/>
                  <a:pt x="57115" y="229605"/>
                  <a:pt x="61785" y="229244"/>
                </a:cubicBezTo>
                <a:cubicBezTo>
                  <a:pt x="86930" y="227442"/>
                  <a:pt x="106687" y="205815"/>
                  <a:pt x="106687" y="180224"/>
                </a:cubicBezTo>
                <a:cubicBezTo>
                  <a:pt x="106687" y="161841"/>
                  <a:pt x="96629" y="145260"/>
                  <a:pt x="80105" y="136609"/>
                </a:cubicBezTo>
                <a:cubicBezTo>
                  <a:pt x="78668" y="135888"/>
                  <a:pt x="77950" y="134446"/>
                  <a:pt x="77950" y="132644"/>
                </a:cubicBezTo>
                <a:lnTo>
                  <a:pt x="77950" y="29917"/>
                </a:lnTo>
                <a:lnTo>
                  <a:pt x="58911" y="10813"/>
                </a:lnTo>
                <a:lnTo>
                  <a:pt x="43465" y="26673"/>
                </a:lnTo>
                <a:lnTo>
                  <a:pt x="50649" y="33882"/>
                </a:lnTo>
                <a:cubicBezTo>
                  <a:pt x="52446" y="35684"/>
                  <a:pt x="53523" y="38207"/>
                  <a:pt x="53523" y="41091"/>
                </a:cubicBezTo>
                <a:cubicBezTo>
                  <a:pt x="53523" y="43614"/>
                  <a:pt x="52446" y="46137"/>
                  <a:pt x="50649" y="48300"/>
                </a:cubicBezTo>
                <a:lnTo>
                  <a:pt x="42747" y="56229"/>
                </a:lnTo>
                <a:lnTo>
                  <a:pt x="49931" y="63438"/>
                </a:lnTo>
                <a:cubicBezTo>
                  <a:pt x="52086" y="65241"/>
                  <a:pt x="52805" y="67764"/>
                  <a:pt x="52805" y="70647"/>
                </a:cubicBezTo>
                <a:cubicBezTo>
                  <a:pt x="52805" y="73531"/>
                  <a:pt x="52086" y="76054"/>
                  <a:pt x="49931" y="77856"/>
                </a:cubicBezTo>
                <a:lnTo>
                  <a:pt x="42747" y="85426"/>
                </a:lnTo>
                <a:lnTo>
                  <a:pt x="49931" y="92635"/>
                </a:lnTo>
                <a:cubicBezTo>
                  <a:pt x="54242" y="96600"/>
                  <a:pt x="54242" y="102727"/>
                  <a:pt x="49931" y="107052"/>
                </a:cubicBezTo>
                <a:lnTo>
                  <a:pt x="38077" y="118947"/>
                </a:lnTo>
                <a:lnTo>
                  <a:pt x="38077" y="132644"/>
                </a:lnTo>
                <a:cubicBezTo>
                  <a:pt x="38077" y="134446"/>
                  <a:pt x="36999" y="135888"/>
                  <a:pt x="35562" y="136609"/>
                </a:cubicBezTo>
                <a:cubicBezTo>
                  <a:pt x="19038" y="145260"/>
                  <a:pt x="8980" y="161841"/>
                  <a:pt x="8980" y="180224"/>
                </a:cubicBezTo>
                <a:cubicBezTo>
                  <a:pt x="8980" y="200048"/>
                  <a:pt x="20834" y="217710"/>
                  <a:pt x="38795" y="225640"/>
                </a:cubicBezTo>
                <a:cubicBezTo>
                  <a:pt x="41310" y="226361"/>
                  <a:pt x="42028" y="229244"/>
                  <a:pt x="41310" y="231768"/>
                </a:cubicBezTo>
                <a:cubicBezTo>
                  <a:pt x="40232" y="233570"/>
                  <a:pt x="37718" y="234651"/>
                  <a:pt x="35562" y="233930"/>
                </a:cubicBezTo>
                <a:cubicBezTo>
                  <a:pt x="14009" y="224919"/>
                  <a:pt x="0" y="203653"/>
                  <a:pt x="0" y="180224"/>
                </a:cubicBezTo>
                <a:cubicBezTo>
                  <a:pt x="0" y="159318"/>
                  <a:pt x="11136" y="140214"/>
                  <a:pt x="29096" y="130121"/>
                </a:cubicBezTo>
                <a:lnTo>
                  <a:pt x="29096" y="117145"/>
                </a:lnTo>
                <a:cubicBezTo>
                  <a:pt x="29096" y="116064"/>
                  <a:pt x="29456" y="114622"/>
                  <a:pt x="30533" y="113901"/>
                </a:cubicBezTo>
                <a:lnTo>
                  <a:pt x="43824" y="100564"/>
                </a:lnTo>
                <a:cubicBezTo>
                  <a:pt x="44184" y="100204"/>
                  <a:pt x="44184" y="99483"/>
                  <a:pt x="43824" y="99123"/>
                </a:cubicBezTo>
                <a:lnTo>
                  <a:pt x="33048" y="88309"/>
                </a:lnTo>
                <a:cubicBezTo>
                  <a:pt x="32688" y="87588"/>
                  <a:pt x="31970" y="86867"/>
                  <a:pt x="31970" y="85786"/>
                </a:cubicBezTo>
                <a:cubicBezTo>
                  <a:pt x="31611" y="84344"/>
                  <a:pt x="31970" y="82903"/>
                  <a:pt x="33048" y="81821"/>
                </a:cubicBezTo>
                <a:lnTo>
                  <a:pt x="43824" y="71368"/>
                </a:lnTo>
                <a:cubicBezTo>
                  <a:pt x="43824" y="71008"/>
                  <a:pt x="43824" y="71008"/>
                  <a:pt x="43824" y="70647"/>
                </a:cubicBezTo>
                <a:lnTo>
                  <a:pt x="43824" y="69926"/>
                </a:lnTo>
                <a:lnTo>
                  <a:pt x="33048" y="59113"/>
                </a:lnTo>
                <a:cubicBezTo>
                  <a:pt x="31611" y="57671"/>
                  <a:pt x="31611" y="54427"/>
                  <a:pt x="33048" y="52985"/>
                </a:cubicBezTo>
                <a:lnTo>
                  <a:pt x="44184" y="41812"/>
                </a:lnTo>
                <a:cubicBezTo>
                  <a:pt x="44543" y="41451"/>
                  <a:pt x="44543" y="40730"/>
                  <a:pt x="44184" y="40370"/>
                </a:cubicBezTo>
                <a:lnTo>
                  <a:pt x="33407" y="29917"/>
                </a:lnTo>
                <a:cubicBezTo>
                  <a:pt x="32688" y="28835"/>
                  <a:pt x="32329" y="27754"/>
                  <a:pt x="32329" y="26673"/>
                </a:cubicBezTo>
                <a:cubicBezTo>
                  <a:pt x="32329" y="25231"/>
                  <a:pt x="32688" y="24150"/>
                  <a:pt x="33407" y="23429"/>
                </a:cubicBezTo>
                <a:lnTo>
                  <a:pt x="55679" y="1081"/>
                </a:lnTo>
                <a:cubicBezTo>
                  <a:pt x="56397" y="360"/>
                  <a:pt x="57834" y="0"/>
                  <a:pt x="58911" y="0"/>
                </a:cubicBezTo>
                <a:close/>
              </a:path>
            </a:pathLst>
          </a:custGeom>
          <a:solidFill>
            <a:schemeClr val="bg1"/>
          </a:solidFill>
          <a:ln>
            <a:noFill/>
          </a:ln>
          <a:effectLst/>
        </p:spPr>
        <p:txBody>
          <a:bodyPr anchor="ctr"/>
          <a:lstStyle/>
          <a:p>
            <a:pPr algn="r"/>
            <a:endParaRPr lang="en-US" sz="900" dirty="0">
              <a:latin typeface="Lato Light" panose="020F0502020204030203" pitchFamily="34" charset="0"/>
            </a:endParaRPr>
          </a:p>
        </p:txBody>
      </p:sp>
      <p:sp>
        <p:nvSpPr>
          <p:cNvPr id="12" name="Freeform 740">
            <a:extLst>
              <a:ext uri="{FF2B5EF4-FFF2-40B4-BE49-F238E27FC236}">
                <a16:creationId xmlns:a16="http://schemas.microsoft.com/office/drawing/2014/main" id="{3458813F-6A8B-6643-8B1F-C2DAE077F047}"/>
              </a:ext>
            </a:extLst>
          </p:cNvPr>
          <p:cNvSpPr>
            <a:spLocks noChangeArrowheads="1"/>
          </p:cNvSpPr>
          <p:nvPr/>
        </p:nvSpPr>
        <p:spPr bwMode="auto">
          <a:xfrm>
            <a:off x="3865030" y="4754866"/>
            <a:ext cx="391440" cy="381030"/>
          </a:xfrm>
          <a:custGeom>
            <a:avLst/>
            <a:gdLst/>
            <a:ahLst/>
            <a:cxnLst/>
            <a:rect l="0" t="0" r="r" b="b"/>
            <a:pathLst>
              <a:path w="298090" h="290302">
                <a:moveTo>
                  <a:pt x="23019" y="206348"/>
                </a:moveTo>
                <a:cubicBezTo>
                  <a:pt x="25982" y="206348"/>
                  <a:pt x="28205" y="208647"/>
                  <a:pt x="28205" y="211713"/>
                </a:cubicBezTo>
                <a:cubicBezTo>
                  <a:pt x="28205" y="214779"/>
                  <a:pt x="25982" y="217078"/>
                  <a:pt x="23019" y="217078"/>
                </a:cubicBezTo>
                <a:cubicBezTo>
                  <a:pt x="20055" y="217078"/>
                  <a:pt x="17462" y="214779"/>
                  <a:pt x="17462" y="211713"/>
                </a:cubicBezTo>
                <a:cubicBezTo>
                  <a:pt x="17462" y="208647"/>
                  <a:pt x="20055" y="206348"/>
                  <a:pt x="23019" y="206348"/>
                </a:cubicBezTo>
                <a:close/>
                <a:moveTo>
                  <a:pt x="47162" y="195228"/>
                </a:moveTo>
                <a:lnTo>
                  <a:pt x="47162" y="268694"/>
                </a:lnTo>
                <a:cubicBezTo>
                  <a:pt x="67683" y="275177"/>
                  <a:pt x="189367" y="307588"/>
                  <a:pt x="281890" y="234482"/>
                </a:cubicBezTo>
                <a:cubicBezTo>
                  <a:pt x="283690" y="233042"/>
                  <a:pt x="289090" y="228720"/>
                  <a:pt x="289090" y="224759"/>
                </a:cubicBezTo>
                <a:cubicBezTo>
                  <a:pt x="289090" y="223678"/>
                  <a:pt x="289090" y="222238"/>
                  <a:pt x="286570" y="220437"/>
                </a:cubicBezTo>
                <a:cubicBezTo>
                  <a:pt x="284770" y="218997"/>
                  <a:pt x="275769" y="222598"/>
                  <a:pt x="266769" y="226559"/>
                </a:cubicBezTo>
                <a:cubicBezTo>
                  <a:pt x="252009" y="232682"/>
                  <a:pt x="229328" y="242405"/>
                  <a:pt x="195847" y="249247"/>
                </a:cubicBezTo>
                <a:cubicBezTo>
                  <a:pt x="188287" y="251768"/>
                  <a:pt x="177846" y="253209"/>
                  <a:pt x="164166" y="253209"/>
                </a:cubicBezTo>
                <a:cubicBezTo>
                  <a:pt x="153005" y="253209"/>
                  <a:pt x="139685" y="252489"/>
                  <a:pt x="123844" y="250328"/>
                </a:cubicBezTo>
                <a:cubicBezTo>
                  <a:pt x="121684" y="249968"/>
                  <a:pt x="119524" y="247807"/>
                  <a:pt x="120244" y="245286"/>
                </a:cubicBezTo>
                <a:cubicBezTo>
                  <a:pt x="120244" y="242765"/>
                  <a:pt x="122764" y="241325"/>
                  <a:pt x="125284" y="241325"/>
                </a:cubicBezTo>
                <a:cubicBezTo>
                  <a:pt x="165966" y="246727"/>
                  <a:pt x="184326" y="243846"/>
                  <a:pt x="192967" y="240604"/>
                </a:cubicBezTo>
                <a:cubicBezTo>
                  <a:pt x="201247" y="237363"/>
                  <a:pt x="201247" y="233402"/>
                  <a:pt x="201607" y="231601"/>
                </a:cubicBezTo>
                <a:cubicBezTo>
                  <a:pt x="201607" y="226199"/>
                  <a:pt x="200527" y="222238"/>
                  <a:pt x="198367" y="219717"/>
                </a:cubicBezTo>
                <a:cubicBezTo>
                  <a:pt x="195127" y="216476"/>
                  <a:pt x="189727" y="216476"/>
                  <a:pt x="189727" y="216476"/>
                </a:cubicBezTo>
                <a:cubicBezTo>
                  <a:pt x="145445" y="217196"/>
                  <a:pt x="137525" y="212515"/>
                  <a:pt x="128165" y="207113"/>
                </a:cubicBezTo>
                <a:cubicBezTo>
                  <a:pt x="119164" y="201710"/>
                  <a:pt x="108724" y="195948"/>
                  <a:pt x="47162" y="195228"/>
                </a:cubicBezTo>
                <a:close/>
                <a:moveTo>
                  <a:pt x="9000" y="195228"/>
                </a:moveTo>
                <a:lnTo>
                  <a:pt x="9000" y="267614"/>
                </a:lnTo>
                <a:lnTo>
                  <a:pt x="38162" y="267614"/>
                </a:lnTo>
                <a:lnTo>
                  <a:pt x="38162" y="195228"/>
                </a:lnTo>
                <a:lnTo>
                  <a:pt x="9000" y="195228"/>
                </a:lnTo>
                <a:close/>
                <a:moveTo>
                  <a:pt x="196360" y="174422"/>
                </a:moveTo>
                <a:lnTo>
                  <a:pt x="219413" y="189944"/>
                </a:lnTo>
                <a:cubicBezTo>
                  <a:pt x="221541" y="191708"/>
                  <a:pt x="221896" y="194177"/>
                  <a:pt x="220477" y="196294"/>
                </a:cubicBezTo>
                <a:cubicBezTo>
                  <a:pt x="219768" y="197705"/>
                  <a:pt x="218349" y="198058"/>
                  <a:pt x="216930" y="198058"/>
                </a:cubicBezTo>
                <a:cubicBezTo>
                  <a:pt x="215866" y="198058"/>
                  <a:pt x="215157" y="198058"/>
                  <a:pt x="214448" y="197705"/>
                </a:cubicBezTo>
                <a:lnTo>
                  <a:pt x="191395" y="181830"/>
                </a:lnTo>
                <a:cubicBezTo>
                  <a:pt x="189622" y="180772"/>
                  <a:pt x="188912" y="177597"/>
                  <a:pt x="190331" y="175833"/>
                </a:cubicBezTo>
                <a:cubicBezTo>
                  <a:pt x="191750" y="173716"/>
                  <a:pt x="194587" y="173011"/>
                  <a:pt x="196360" y="174422"/>
                </a:cubicBezTo>
                <a:close/>
                <a:moveTo>
                  <a:pt x="110688" y="149051"/>
                </a:moveTo>
                <a:lnTo>
                  <a:pt x="157480" y="181828"/>
                </a:lnTo>
                <a:cubicBezTo>
                  <a:pt x="159623" y="182909"/>
                  <a:pt x="159980" y="186151"/>
                  <a:pt x="158908" y="187951"/>
                </a:cubicBezTo>
                <a:cubicBezTo>
                  <a:pt x="157837" y="189392"/>
                  <a:pt x="156408" y="190113"/>
                  <a:pt x="154979" y="190113"/>
                </a:cubicBezTo>
                <a:cubicBezTo>
                  <a:pt x="154265" y="190113"/>
                  <a:pt x="153551" y="189752"/>
                  <a:pt x="152479" y="189032"/>
                </a:cubicBezTo>
                <a:lnTo>
                  <a:pt x="105688" y="156615"/>
                </a:lnTo>
                <a:cubicBezTo>
                  <a:pt x="103544" y="155175"/>
                  <a:pt x="103187" y="152293"/>
                  <a:pt x="104259" y="150492"/>
                </a:cubicBezTo>
                <a:cubicBezTo>
                  <a:pt x="105688" y="148331"/>
                  <a:pt x="108545" y="147611"/>
                  <a:pt x="110688" y="149051"/>
                </a:cubicBezTo>
                <a:close/>
                <a:moveTo>
                  <a:pt x="155085" y="144259"/>
                </a:moveTo>
                <a:lnTo>
                  <a:pt x="178138" y="159781"/>
                </a:lnTo>
                <a:cubicBezTo>
                  <a:pt x="180266" y="161545"/>
                  <a:pt x="180621" y="164014"/>
                  <a:pt x="179202" y="166131"/>
                </a:cubicBezTo>
                <a:cubicBezTo>
                  <a:pt x="178138" y="167542"/>
                  <a:pt x="177074" y="167895"/>
                  <a:pt x="175655" y="167895"/>
                </a:cubicBezTo>
                <a:cubicBezTo>
                  <a:pt x="174591" y="167895"/>
                  <a:pt x="173882" y="167895"/>
                  <a:pt x="173173" y="167542"/>
                </a:cubicBezTo>
                <a:lnTo>
                  <a:pt x="150120" y="151667"/>
                </a:lnTo>
                <a:cubicBezTo>
                  <a:pt x="147992" y="150256"/>
                  <a:pt x="147637" y="147434"/>
                  <a:pt x="148701" y="145670"/>
                </a:cubicBezTo>
                <a:cubicBezTo>
                  <a:pt x="150475" y="143553"/>
                  <a:pt x="152957" y="142848"/>
                  <a:pt x="155085" y="144259"/>
                </a:cubicBezTo>
                <a:close/>
                <a:moveTo>
                  <a:pt x="229742" y="137017"/>
                </a:moveTo>
                <a:cubicBezTo>
                  <a:pt x="229385" y="139922"/>
                  <a:pt x="228315" y="142464"/>
                  <a:pt x="226888" y="144643"/>
                </a:cubicBezTo>
                <a:cubicBezTo>
                  <a:pt x="225104" y="146822"/>
                  <a:pt x="223320" y="148638"/>
                  <a:pt x="220823" y="150453"/>
                </a:cubicBezTo>
                <a:cubicBezTo>
                  <a:pt x="221537" y="152995"/>
                  <a:pt x="222964" y="155174"/>
                  <a:pt x="225461" y="156627"/>
                </a:cubicBezTo>
                <a:cubicBezTo>
                  <a:pt x="230099" y="160258"/>
                  <a:pt x="236877" y="158806"/>
                  <a:pt x="240087" y="154085"/>
                </a:cubicBezTo>
                <a:cubicBezTo>
                  <a:pt x="243655" y="149001"/>
                  <a:pt x="242228" y="142464"/>
                  <a:pt x="237590" y="139196"/>
                </a:cubicBezTo>
                <a:cubicBezTo>
                  <a:pt x="235093" y="137380"/>
                  <a:pt x="232596" y="136654"/>
                  <a:pt x="229742" y="137017"/>
                </a:cubicBezTo>
                <a:close/>
                <a:moveTo>
                  <a:pt x="210478" y="122491"/>
                </a:moveTo>
                <a:cubicBezTo>
                  <a:pt x="210121" y="122491"/>
                  <a:pt x="209408" y="122491"/>
                  <a:pt x="208694" y="122854"/>
                </a:cubicBezTo>
                <a:cubicBezTo>
                  <a:pt x="205840" y="123217"/>
                  <a:pt x="203343" y="125033"/>
                  <a:pt x="201916" y="127212"/>
                </a:cubicBezTo>
                <a:cubicBezTo>
                  <a:pt x="200132" y="129754"/>
                  <a:pt x="199419" y="132296"/>
                  <a:pt x="200132" y="135564"/>
                </a:cubicBezTo>
                <a:cubicBezTo>
                  <a:pt x="200489" y="138106"/>
                  <a:pt x="202273" y="140648"/>
                  <a:pt x="204413" y="142101"/>
                </a:cubicBezTo>
                <a:cubicBezTo>
                  <a:pt x="206910" y="143917"/>
                  <a:pt x="209764" y="144643"/>
                  <a:pt x="212618" y="143917"/>
                </a:cubicBezTo>
                <a:cubicBezTo>
                  <a:pt x="215115" y="143554"/>
                  <a:pt x="217613" y="141738"/>
                  <a:pt x="219396" y="139559"/>
                </a:cubicBezTo>
                <a:cubicBezTo>
                  <a:pt x="220823" y="137017"/>
                  <a:pt x="221537" y="134112"/>
                  <a:pt x="221180" y="131206"/>
                </a:cubicBezTo>
                <a:cubicBezTo>
                  <a:pt x="220467" y="128664"/>
                  <a:pt x="219040" y="126122"/>
                  <a:pt x="216542" y="124670"/>
                </a:cubicBezTo>
                <a:cubicBezTo>
                  <a:pt x="214759" y="123217"/>
                  <a:pt x="212618" y="122491"/>
                  <a:pt x="210478" y="122491"/>
                </a:cubicBezTo>
                <a:close/>
                <a:moveTo>
                  <a:pt x="112223" y="115684"/>
                </a:moveTo>
                <a:lnTo>
                  <a:pt x="135275" y="131206"/>
                </a:lnTo>
                <a:cubicBezTo>
                  <a:pt x="137048" y="132970"/>
                  <a:pt x="137758" y="135439"/>
                  <a:pt x="136339" y="137556"/>
                </a:cubicBezTo>
                <a:cubicBezTo>
                  <a:pt x="135275" y="138967"/>
                  <a:pt x="133856" y="139320"/>
                  <a:pt x="132793" y="139320"/>
                </a:cubicBezTo>
                <a:cubicBezTo>
                  <a:pt x="131729" y="139320"/>
                  <a:pt x="130665" y="139320"/>
                  <a:pt x="130310" y="138614"/>
                </a:cubicBezTo>
                <a:lnTo>
                  <a:pt x="107258" y="123092"/>
                </a:lnTo>
                <a:cubicBezTo>
                  <a:pt x="105130" y="121681"/>
                  <a:pt x="104775" y="118859"/>
                  <a:pt x="106194" y="116742"/>
                </a:cubicBezTo>
                <a:cubicBezTo>
                  <a:pt x="107612" y="114978"/>
                  <a:pt x="110095" y="114273"/>
                  <a:pt x="112223" y="115684"/>
                </a:cubicBezTo>
                <a:close/>
                <a:moveTo>
                  <a:pt x="206910" y="113775"/>
                </a:moveTo>
                <a:cubicBezTo>
                  <a:pt x="212261" y="112686"/>
                  <a:pt x="217256" y="113775"/>
                  <a:pt x="221894" y="116680"/>
                </a:cubicBezTo>
                <a:cubicBezTo>
                  <a:pt x="225461" y="119586"/>
                  <a:pt x="228315" y="123580"/>
                  <a:pt x="229385" y="128301"/>
                </a:cubicBezTo>
                <a:cubicBezTo>
                  <a:pt x="234023" y="127575"/>
                  <a:pt x="238304" y="128664"/>
                  <a:pt x="242585" y="131206"/>
                </a:cubicBezTo>
                <a:cubicBezTo>
                  <a:pt x="251146" y="137743"/>
                  <a:pt x="253644" y="150090"/>
                  <a:pt x="247579" y="159169"/>
                </a:cubicBezTo>
                <a:cubicBezTo>
                  <a:pt x="243655" y="164979"/>
                  <a:pt x="237590" y="167885"/>
                  <a:pt x="231169" y="167885"/>
                </a:cubicBezTo>
                <a:cubicBezTo>
                  <a:pt x="227245" y="167885"/>
                  <a:pt x="223677" y="166795"/>
                  <a:pt x="220110" y="164253"/>
                </a:cubicBezTo>
                <a:cubicBezTo>
                  <a:pt x="216542" y="161711"/>
                  <a:pt x="213688" y="157716"/>
                  <a:pt x="212618" y="152995"/>
                </a:cubicBezTo>
                <a:cubicBezTo>
                  <a:pt x="211905" y="152995"/>
                  <a:pt x="211191" y="153359"/>
                  <a:pt x="210478" y="153359"/>
                </a:cubicBezTo>
                <a:cubicBezTo>
                  <a:pt x="206554" y="153359"/>
                  <a:pt x="202986" y="151906"/>
                  <a:pt x="199419" y="150090"/>
                </a:cubicBezTo>
                <a:cubicBezTo>
                  <a:pt x="195138" y="146822"/>
                  <a:pt x="192284" y="142101"/>
                  <a:pt x="191214" y="137017"/>
                </a:cubicBezTo>
                <a:cubicBezTo>
                  <a:pt x="190500" y="131933"/>
                  <a:pt x="191570" y="126485"/>
                  <a:pt x="194424" y="122128"/>
                </a:cubicBezTo>
                <a:cubicBezTo>
                  <a:pt x="197635" y="117770"/>
                  <a:pt x="201916" y="114865"/>
                  <a:pt x="206910" y="113775"/>
                </a:cubicBezTo>
                <a:close/>
                <a:moveTo>
                  <a:pt x="53474" y="110936"/>
                </a:moveTo>
                <a:lnTo>
                  <a:pt x="89242" y="135883"/>
                </a:lnTo>
                <a:cubicBezTo>
                  <a:pt x="91367" y="137308"/>
                  <a:pt x="91721" y="139803"/>
                  <a:pt x="90305" y="141941"/>
                </a:cubicBezTo>
                <a:cubicBezTo>
                  <a:pt x="89596" y="143367"/>
                  <a:pt x="88180" y="144079"/>
                  <a:pt x="86763" y="144079"/>
                </a:cubicBezTo>
                <a:cubicBezTo>
                  <a:pt x="86055" y="144079"/>
                  <a:pt x="84992" y="143723"/>
                  <a:pt x="84284" y="143010"/>
                </a:cubicBezTo>
                <a:lnTo>
                  <a:pt x="48516" y="118420"/>
                </a:lnTo>
                <a:cubicBezTo>
                  <a:pt x="46391" y="116995"/>
                  <a:pt x="46037" y="114144"/>
                  <a:pt x="47100" y="112005"/>
                </a:cubicBezTo>
                <a:cubicBezTo>
                  <a:pt x="48516" y="109867"/>
                  <a:pt x="51349" y="109511"/>
                  <a:pt x="53474" y="110936"/>
                </a:cubicBezTo>
                <a:close/>
                <a:moveTo>
                  <a:pt x="70000" y="87109"/>
                </a:moveTo>
                <a:lnTo>
                  <a:pt x="93529" y="102631"/>
                </a:lnTo>
                <a:cubicBezTo>
                  <a:pt x="95734" y="104042"/>
                  <a:pt x="96470" y="106864"/>
                  <a:pt x="94999" y="108981"/>
                </a:cubicBezTo>
                <a:cubicBezTo>
                  <a:pt x="93896" y="110392"/>
                  <a:pt x="92426" y="110745"/>
                  <a:pt x="90955" y="110745"/>
                </a:cubicBezTo>
                <a:cubicBezTo>
                  <a:pt x="90220" y="110745"/>
                  <a:pt x="89117" y="110745"/>
                  <a:pt x="88382" y="110039"/>
                </a:cubicBezTo>
                <a:lnTo>
                  <a:pt x="64486" y="94517"/>
                </a:lnTo>
                <a:cubicBezTo>
                  <a:pt x="62648" y="93106"/>
                  <a:pt x="61912" y="90284"/>
                  <a:pt x="63383" y="88167"/>
                </a:cubicBezTo>
                <a:cubicBezTo>
                  <a:pt x="65221" y="86403"/>
                  <a:pt x="67794" y="85698"/>
                  <a:pt x="70000" y="87109"/>
                </a:cubicBezTo>
                <a:close/>
                <a:moveTo>
                  <a:pt x="103501" y="46963"/>
                </a:moveTo>
                <a:cubicBezTo>
                  <a:pt x="102791" y="46963"/>
                  <a:pt x="102081" y="47324"/>
                  <a:pt x="101726" y="47686"/>
                </a:cubicBezTo>
                <a:lnTo>
                  <a:pt x="92138" y="61776"/>
                </a:lnTo>
                <a:cubicBezTo>
                  <a:pt x="91783" y="62860"/>
                  <a:pt x="91783" y="63221"/>
                  <a:pt x="91783" y="63582"/>
                </a:cubicBezTo>
                <a:cubicBezTo>
                  <a:pt x="92138" y="63944"/>
                  <a:pt x="92138" y="64666"/>
                  <a:pt x="92848" y="65028"/>
                </a:cubicBezTo>
                <a:lnTo>
                  <a:pt x="112734" y="79118"/>
                </a:lnTo>
                <a:cubicBezTo>
                  <a:pt x="113444" y="79479"/>
                  <a:pt x="114154" y="79479"/>
                  <a:pt x="114509" y="79479"/>
                </a:cubicBezTo>
                <a:cubicBezTo>
                  <a:pt x="114864" y="79118"/>
                  <a:pt x="115219" y="79118"/>
                  <a:pt x="115930" y="78395"/>
                </a:cubicBezTo>
                <a:lnTo>
                  <a:pt x="125517" y="64305"/>
                </a:lnTo>
                <a:cubicBezTo>
                  <a:pt x="125872" y="63221"/>
                  <a:pt x="125872" y="62137"/>
                  <a:pt x="124807" y="61053"/>
                </a:cubicBezTo>
                <a:lnTo>
                  <a:pt x="104566" y="47324"/>
                </a:lnTo>
                <a:cubicBezTo>
                  <a:pt x="104211" y="46963"/>
                  <a:pt x="103856" y="46963"/>
                  <a:pt x="103501" y="46963"/>
                </a:cubicBezTo>
                <a:close/>
                <a:moveTo>
                  <a:pt x="109893" y="39737"/>
                </a:moveTo>
                <a:lnTo>
                  <a:pt x="129778" y="53828"/>
                </a:lnTo>
                <a:cubicBezTo>
                  <a:pt x="135105" y="57441"/>
                  <a:pt x="136170" y="64305"/>
                  <a:pt x="132619" y="69363"/>
                </a:cubicBezTo>
                <a:lnTo>
                  <a:pt x="123387" y="83453"/>
                </a:lnTo>
                <a:cubicBezTo>
                  <a:pt x="121611" y="85982"/>
                  <a:pt x="119125" y="87789"/>
                  <a:pt x="116285" y="88511"/>
                </a:cubicBezTo>
                <a:cubicBezTo>
                  <a:pt x="115219" y="88511"/>
                  <a:pt x="114864" y="88511"/>
                  <a:pt x="114154" y="88511"/>
                </a:cubicBezTo>
                <a:cubicBezTo>
                  <a:pt x="111668" y="88511"/>
                  <a:pt x="109893" y="87789"/>
                  <a:pt x="107762" y="86344"/>
                </a:cubicBezTo>
                <a:lnTo>
                  <a:pt x="87877" y="72253"/>
                </a:lnTo>
                <a:cubicBezTo>
                  <a:pt x="85391" y="70808"/>
                  <a:pt x="83616" y="68279"/>
                  <a:pt x="82905" y="65028"/>
                </a:cubicBezTo>
                <a:cubicBezTo>
                  <a:pt x="82550" y="62137"/>
                  <a:pt x="83260" y="59247"/>
                  <a:pt x="85036" y="56718"/>
                </a:cubicBezTo>
                <a:lnTo>
                  <a:pt x="94269" y="42628"/>
                </a:lnTo>
                <a:cubicBezTo>
                  <a:pt x="97819" y="37570"/>
                  <a:pt x="104566" y="36486"/>
                  <a:pt x="109893" y="39737"/>
                </a:cubicBezTo>
                <a:close/>
                <a:moveTo>
                  <a:pt x="97429" y="399"/>
                </a:moveTo>
                <a:cubicBezTo>
                  <a:pt x="103144" y="-681"/>
                  <a:pt x="109264" y="399"/>
                  <a:pt x="114484" y="4000"/>
                </a:cubicBezTo>
                <a:lnTo>
                  <a:pt x="281530" y="118521"/>
                </a:lnTo>
                <a:cubicBezTo>
                  <a:pt x="291970" y="125723"/>
                  <a:pt x="294490" y="139768"/>
                  <a:pt x="287290" y="150212"/>
                </a:cubicBezTo>
                <a:lnTo>
                  <a:pt x="253809" y="199189"/>
                </a:lnTo>
                <a:cubicBezTo>
                  <a:pt x="263169" y="195228"/>
                  <a:pt x="269649" y="194148"/>
                  <a:pt x="274329" y="197389"/>
                </a:cubicBezTo>
                <a:cubicBezTo>
                  <a:pt x="279010" y="200990"/>
                  <a:pt x="280090" y="205311"/>
                  <a:pt x="280090" y="208193"/>
                </a:cubicBezTo>
                <a:cubicBezTo>
                  <a:pt x="280450" y="209273"/>
                  <a:pt x="280090" y="210714"/>
                  <a:pt x="279730" y="211794"/>
                </a:cubicBezTo>
                <a:cubicBezTo>
                  <a:pt x="285130" y="210714"/>
                  <a:pt x="289090" y="210714"/>
                  <a:pt x="292330" y="213595"/>
                </a:cubicBezTo>
                <a:cubicBezTo>
                  <a:pt x="297370" y="217556"/>
                  <a:pt x="298090" y="222238"/>
                  <a:pt x="298090" y="225119"/>
                </a:cubicBezTo>
                <a:cubicBezTo>
                  <a:pt x="297370" y="234122"/>
                  <a:pt x="288010" y="240965"/>
                  <a:pt x="286930" y="241685"/>
                </a:cubicBezTo>
                <a:cubicBezTo>
                  <a:pt x="238688" y="279858"/>
                  <a:pt x="182166" y="290302"/>
                  <a:pt x="135725" y="290302"/>
                </a:cubicBezTo>
                <a:cubicBezTo>
                  <a:pt x="86043" y="290302"/>
                  <a:pt x="47522" y="278418"/>
                  <a:pt x="41762" y="276617"/>
                </a:cubicBezTo>
                <a:lnTo>
                  <a:pt x="4680" y="276617"/>
                </a:lnTo>
                <a:cubicBezTo>
                  <a:pt x="2160" y="276617"/>
                  <a:pt x="0" y="274817"/>
                  <a:pt x="0" y="272296"/>
                </a:cubicBezTo>
                <a:lnTo>
                  <a:pt x="0" y="190906"/>
                </a:lnTo>
                <a:cubicBezTo>
                  <a:pt x="0" y="188385"/>
                  <a:pt x="2160" y="186585"/>
                  <a:pt x="4680" y="186585"/>
                </a:cubicBezTo>
                <a:lnTo>
                  <a:pt x="42482" y="186585"/>
                </a:lnTo>
                <a:cubicBezTo>
                  <a:pt x="110524" y="186585"/>
                  <a:pt x="122404" y="193427"/>
                  <a:pt x="132485" y="199549"/>
                </a:cubicBezTo>
                <a:cubicBezTo>
                  <a:pt x="140765" y="204231"/>
                  <a:pt x="147965" y="208193"/>
                  <a:pt x="189367" y="207473"/>
                </a:cubicBezTo>
                <a:cubicBezTo>
                  <a:pt x="189367" y="207473"/>
                  <a:pt x="198367" y="207113"/>
                  <a:pt x="204847" y="213235"/>
                </a:cubicBezTo>
                <a:cubicBezTo>
                  <a:pt x="208807" y="217916"/>
                  <a:pt x="210967" y="224039"/>
                  <a:pt x="210247" y="232322"/>
                </a:cubicBezTo>
                <a:cubicBezTo>
                  <a:pt x="210247" y="233762"/>
                  <a:pt x="210247" y="235203"/>
                  <a:pt x="209527" y="236643"/>
                </a:cubicBezTo>
                <a:cubicBezTo>
                  <a:pt x="234008" y="230881"/>
                  <a:pt x="250929" y="223318"/>
                  <a:pt x="263169" y="218277"/>
                </a:cubicBezTo>
                <a:cubicBezTo>
                  <a:pt x="264249" y="217916"/>
                  <a:pt x="264969" y="217196"/>
                  <a:pt x="266409" y="216836"/>
                </a:cubicBezTo>
                <a:cubicBezTo>
                  <a:pt x="269289" y="213595"/>
                  <a:pt x="271449" y="210714"/>
                  <a:pt x="271449" y="208553"/>
                </a:cubicBezTo>
                <a:cubicBezTo>
                  <a:pt x="271449" y="208193"/>
                  <a:pt x="271089" y="206752"/>
                  <a:pt x="268569" y="204591"/>
                </a:cubicBezTo>
                <a:cubicBezTo>
                  <a:pt x="266409" y="203511"/>
                  <a:pt x="255249" y="208193"/>
                  <a:pt x="246969" y="211794"/>
                </a:cubicBezTo>
                <a:lnTo>
                  <a:pt x="244088" y="212875"/>
                </a:lnTo>
                <a:lnTo>
                  <a:pt x="240488" y="217916"/>
                </a:lnTo>
                <a:cubicBezTo>
                  <a:pt x="239768" y="219717"/>
                  <a:pt x="238328" y="220077"/>
                  <a:pt x="236888" y="220077"/>
                </a:cubicBezTo>
                <a:cubicBezTo>
                  <a:pt x="235808" y="220077"/>
                  <a:pt x="235088" y="220077"/>
                  <a:pt x="234728" y="219357"/>
                </a:cubicBezTo>
                <a:cubicBezTo>
                  <a:pt x="232208" y="217916"/>
                  <a:pt x="231848" y="215035"/>
                  <a:pt x="233288" y="212875"/>
                </a:cubicBezTo>
                <a:lnTo>
                  <a:pt x="279730" y="145170"/>
                </a:lnTo>
                <a:cubicBezTo>
                  <a:pt x="284050" y="139048"/>
                  <a:pt x="282610" y="130405"/>
                  <a:pt x="276489" y="126083"/>
                </a:cubicBezTo>
                <a:lnTo>
                  <a:pt x="109444" y="11563"/>
                </a:lnTo>
                <a:cubicBezTo>
                  <a:pt x="103324" y="7241"/>
                  <a:pt x="94683" y="8682"/>
                  <a:pt x="90363" y="15164"/>
                </a:cubicBezTo>
                <a:lnTo>
                  <a:pt x="23401" y="112759"/>
                </a:lnTo>
                <a:cubicBezTo>
                  <a:pt x="19081" y="118881"/>
                  <a:pt x="20521" y="127524"/>
                  <a:pt x="27001" y="131846"/>
                </a:cubicBezTo>
                <a:lnTo>
                  <a:pt x="84963" y="171460"/>
                </a:lnTo>
                <a:cubicBezTo>
                  <a:pt x="86763" y="172900"/>
                  <a:pt x="87483" y="175781"/>
                  <a:pt x="86043" y="177942"/>
                </a:cubicBezTo>
                <a:cubicBezTo>
                  <a:pt x="84603" y="180103"/>
                  <a:pt x="81723" y="180463"/>
                  <a:pt x="79563" y="179022"/>
                </a:cubicBezTo>
                <a:lnTo>
                  <a:pt x="21601" y="139048"/>
                </a:lnTo>
                <a:cubicBezTo>
                  <a:pt x="11520" y="132206"/>
                  <a:pt x="8640" y="118161"/>
                  <a:pt x="15840" y="107717"/>
                </a:cubicBezTo>
                <a:lnTo>
                  <a:pt x="82803" y="9762"/>
                </a:lnTo>
                <a:cubicBezTo>
                  <a:pt x="86403" y="4721"/>
                  <a:pt x="91713" y="1479"/>
                  <a:pt x="97429" y="399"/>
                </a:cubicBezTo>
                <a:close/>
              </a:path>
            </a:pathLst>
          </a:custGeom>
          <a:solidFill>
            <a:schemeClr val="bg1"/>
          </a:solidFill>
          <a:ln>
            <a:noFill/>
          </a:ln>
          <a:effectLst/>
        </p:spPr>
        <p:txBody>
          <a:bodyPr anchor="ctr"/>
          <a:lstStyle/>
          <a:p>
            <a:pPr algn="r"/>
            <a:endParaRPr lang="en-US" sz="900" dirty="0">
              <a:latin typeface="Lato Light" panose="020F0502020204030203" pitchFamily="34" charset="0"/>
            </a:endParaRPr>
          </a:p>
        </p:txBody>
      </p:sp>
      <p:sp>
        <p:nvSpPr>
          <p:cNvPr id="13" name="Freeform 749">
            <a:extLst>
              <a:ext uri="{FF2B5EF4-FFF2-40B4-BE49-F238E27FC236}">
                <a16:creationId xmlns:a16="http://schemas.microsoft.com/office/drawing/2014/main" id="{A8CB2027-9859-4B43-AD17-F8B73ABE1525}"/>
              </a:ext>
            </a:extLst>
          </p:cNvPr>
          <p:cNvSpPr>
            <a:spLocks noChangeArrowheads="1"/>
          </p:cNvSpPr>
          <p:nvPr/>
        </p:nvSpPr>
        <p:spPr bwMode="auto">
          <a:xfrm>
            <a:off x="3865030" y="5845619"/>
            <a:ext cx="391440" cy="391440"/>
          </a:xfrm>
          <a:custGeom>
            <a:avLst/>
            <a:gdLst/>
            <a:ahLst/>
            <a:cxnLst/>
            <a:rect l="0" t="0" r="r" b="b"/>
            <a:pathLst>
              <a:path w="298090" h="298090">
                <a:moveTo>
                  <a:pt x="154805" y="248709"/>
                </a:moveTo>
                <a:lnTo>
                  <a:pt x="117724" y="285474"/>
                </a:lnTo>
                <a:cubicBezTo>
                  <a:pt x="127804" y="287997"/>
                  <a:pt x="138245" y="289079"/>
                  <a:pt x="149045" y="289079"/>
                </a:cubicBezTo>
                <a:cubicBezTo>
                  <a:pt x="162726" y="289079"/>
                  <a:pt x="176406" y="286916"/>
                  <a:pt x="189006" y="283311"/>
                </a:cubicBezTo>
                <a:lnTo>
                  <a:pt x="154805" y="248709"/>
                </a:lnTo>
                <a:close/>
                <a:moveTo>
                  <a:pt x="208807" y="194642"/>
                </a:moveTo>
                <a:lnTo>
                  <a:pt x="160926" y="242221"/>
                </a:lnTo>
                <a:lnTo>
                  <a:pt x="198727" y="280067"/>
                </a:lnTo>
                <a:cubicBezTo>
                  <a:pt x="220328" y="271417"/>
                  <a:pt x="239408" y="258080"/>
                  <a:pt x="254889" y="240418"/>
                </a:cubicBezTo>
                <a:lnTo>
                  <a:pt x="208807" y="194642"/>
                </a:lnTo>
                <a:close/>
                <a:moveTo>
                  <a:pt x="47522" y="141656"/>
                </a:moveTo>
                <a:lnTo>
                  <a:pt x="11881" y="177701"/>
                </a:lnTo>
                <a:cubicBezTo>
                  <a:pt x="22321" y="227442"/>
                  <a:pt x="59402" y="267812"/>
                  <a:pt x="107644" y="282591"/>
                </a:cubicBezTo>
                <a:lnTo>
                  <a:pt x="148325" y="242221"/>
                </a:lnTo>
                <a:lnTo>
                  <a:pt x="97203" y="191398"/>
                </a:lnTo>
                <a:lnTo>
                  <a:pt x="47522" y="141656"/>
                </a:lnTo>
                <a:close/>
                <a:moveTo>
                  <a:pt x="154805" y="140214"/>
                </a:moveTo>
                <a:lnTo>
                  <a:pt x="106924" y="188154"/>
                </a:lnTo>
                <a:lnTo>
                  <a:pt x="154805" y="236093"/>
                </a:lnTo>
                <a:lnTo>
                  <a:pt x="202327" y="188154"/>
                </a:lnTo>
                <a:lnTo>
                  <a:pt x="154805" y="140214"/>
                </a:lnTo>
                <a:close/>
                <a:moveTo>
                  <a:pt x="101884" y="87589"/>
                </a:moveTo>
                <a:lnTo>
                  <a:pt x="54002" y="135528"/>
                </a:lnTo>
                <a:lnTo>
                  <a:pt x="100443" y="181665"/>
                </a:lnTo>
                <a:lnTo>
                  <a:pt x="148325" y="133726"/>
                </a:lnTo>
                <a:lnTo>
                  <a:pt x="101884" y="87589"/>
                </a:lnTo>
                <a:close/>
                <a:moveTo>
                  <a:pt x="57602" y="43254"/>
                </a:moveTo>
                <a:cubicBezTo>
                  <a:pt x="27721" y="68846"/>
                  <a:pt x="9000" y="106693"/>
                  <a:pt x="9000" y="148865"/>
                </a:cubicBezTo>
                <a:cubicBezTo>
                  <a:pt x="9000" y="154992"/>
                  <a:pt x="9360" y="160760"/>
                  <a:pt x="10080" y="166527"/>
                </a:cubicBezTo>
                <a:lnTo>
                  <a:pt x="10703" y="165906"/>
                </a:lnTo>
                <a:lnTo>
                  <a:pt x="95763" y="81101"/>
                </a:lnTo>
                <a:lnTo>
                  <a:pt x="57602" y="43254"/>
                </a:lnTo>
                <a:close/>
                <a:moveTo>
                  <a:pt x="235744" y="40399"/>
                </a:moveTo>
                <a:cubicBezTo>
                  <a:pt x="224641" y="40399"/>
                  <a:pt x="215329" y="49408"/>
                  <a:pt x="215329" y="60939"/>
                </a:cubicBezTo>
                <a:cubicBezTo>
                  <a:pt x="215329" y="72110"/>
                  <a:pt x="224641" y="81119"/>
                  <a:pt x="235744" y="81119"/>
                </a:cubicBezTo>
                <a:cubicBezTo>
                  <a:pt x="246847" y="81119"/>
                  <a:pt x="255801" y="72110"/>
                  <a:pt x="255801" y="60939"/>
                </a:cubicBezTo>
                <a:cubicBezTo>
                  <a:pt x="255801" y="49408"/>
                  <a:pt x="246847" y="40399"/>
                  <a:pt x="235744" y="40399"/>
                </a:cubicBezTo>
                <a:close/>
                <a:moveTo>
                  <a:pt x="235744" y="31750"/>
                </a:moveTo>
                <a:cubicBezTo>
                  <a:pt x="251861" y="31750"/>
                  <a:pt x="264755" y="44723"/>
                  <a:pt x="264755" y="60939"/>
                </a:cubicBezTo>
                <a:cubicBezTo>
                  <a:pt x="264755" y="77155"/>
                  <a:pt x="251861" y="90128"/>
                  <a:pt x="235744" y="90128"/>
                </a:cubicBezTo>
                <a:cubicBezTo>
                  <a:pt x="219627" y="90128"/>
                  <a:pt x="206375" y="77155"/>
                  <a:pt x="206375" y="60939"/>
                </a:cubicBezTo>
                <a:cubicBezTo>
                  <a:pt x="206375" y="44723"/>
                  <a:pt x="219627" y="31750"/>
                  <a:pt x="235744" y="31750"/>
                </a:cubicBezTo>
                <a:close/>
                <a:moveTo>
                  <a:pt x="235565" y="8633"/>
                </a:moveTo>
                <a:cubicBezTo>
                  <a:pt x="206887" y="8633"/>
                  <a:pt x="183587" y="32373"/>
                  <a:pt x="183587" y="61148"/>
                </a:cubicBezTo>
                <a:cubicBezTo>
                  <a:pt x="183587" y="97478"/>
                  <a:pt x="223735" y="141720"/>
                  <a:pt x="235565" y="153590"/>
                </a:cubicBezTo>
                <a:cubicBezTo>
                  <a:pt x="247036" y="141720"/>
                  <a:pt x="287543" y="97478"/>
                  <a:pt x="287543" y="61148"/>
                </a:cubicBezTo>
                <a:cubicBezTo>
                  <a:pt x="287543" y="32373"/>
                  <a:pt x="263884" y="8633"/>
                  <a:pt x="235565" y="8633"/>
                </a:cubicBezTo>
                <a:close/>
                <a:moveTo>
                  <a:pt x="235565" y="0"/>
                </a:moveTo>
                <a:cubicBezTo>
                  <a:pt x="268903" y="0"/>
                  <a:pt x="296505" y="27337"/>
                  <a:pt x="296505" y="61148"/>
                </a:cubicBezTo>
                <a:cubicBezTo>
                  <a:pt x="296505" y="107549"/>
                  <a:pt x="240942" y="161144"/>
                  <a:pt x="238433" y="163661"/>
                </a:cubicBezTo>
                <a:cubicBezTo>
                  <a:pt x="237716" y="164381"/>
                  <a:pt x="236640" y="164741"/>
                  <a:pt x="235565" y="164741"/>
                </a:cubicBezTo>
                <a:cubicBezTo>
                  <a:pt x="234131" y="164741"/>
                  <a:pt x="233414" y="164381"/>
                  <a:pt x="232339" y="163661"/>
                </a:cubicBezTo>
                <a:cubicBezTo>
                  <a:pt x="230188" y="161144"/>
                  <a:pt x="174625" y="107549"/>
                  <a:pt x="174625" y="61148"/>
                </a:cubicBezTo>
                <a:cubicBezTo>
                  <a:pt x="174625" y="27337"/>
                  <a:pt x="201869" y="0"/>
                  <a:pt x="235565" y="0"/>
                </a:cubicBezTo>
                <a:close/>
                <a:moveTo>
                  <a:pt x="149045" y="0"/>
                </a:moveTo>
                <a:cubicBezTo>
                  <a:pt x="159485" y="0"/>
                  <a:pt x="170646" y="1082"/>
                  <a:pt x="181086" y="3244"/>
                </a:cubicBezTo>
                <a:cubicBezTo>
                  <a:pt x="183606" y="3965"/>
                  <a:pt x="185046" y="6488"/>
                  <a:pt x="184686" y="8651"/>
                </a:cubicBezTo>
                <a:cubicBezTo>
                  <a:pt x="183966" y="11174"/>
                  <a:pt x="181806" y="12616"/>
                  <a:pt x="179286" y="12255"/>
                </a:cubicBezTo>
                <a:cubicBezTo>
                  <a:pt x="169206" y="10093"/>
                  <a:pt x="159125" y="8651"/>
                  <a:pt x="149045" y="8651"/>
                </a:cubicBezTo>
                <a:cubicBezTo>
                  <a:pt x="117364" y="8651"/>
                  <a:pt x="88203" y="19464"/>
                  <a:pt x="64442" y="37487"/>
                </a:cubicBezTo>
                <a:lnTo>
                  <a:pt x="154805" y="127598"/>
                </a:lnTo>
                <a:lnTo>
                  <a:pt x="171726" y="110297"/>
                </a:lnTo>
                <a:cubicBezTo>
                  <a:pt x="173166" y="108855"/>
                  <a:pt x="176046" y="108855"/>
                  <a:pt x="177846" y="110297"/>
                </a:cubicBezTo>
                <a:cubicBezTo>
                  <a:pt x="179646" y="112099"/>
                  <a:pt x="179646" y="114983"/>
                  <a:pt x="177846" y="116785"/>
                </a:cubicBezTo>
                <a:lnTo>
                  <a:pt x="160926" y="133726"/>
                </a:lnTo>
                <a:lnTo>
                  <a:pt x="260649" y="233570"/>
                </a:lnTo>
                <a:cubicBezTo>
                  <a:pt x="278290" y="209780"/>
                  <a:pt x="289090" y="180584"/>
                  <a:pt x="289090" y="148865"/>
                </a:cubicBezTo>
                <a:cubicBezTo>
                  <a:pt x="289090" y="140935"/>
                  <a:pt x="288370" y="132645"/>
                  <a:pt x="286570" y="124715"/>
                </a:cubicBezTo>
                <a:cubicBezTo>
                  <a:pt x="286210" y="122192"/>
                  <a:pt x="288010" y="120029"/>
                  <a:pt x="290530" y="119669"/>
                </a:cubicBezTo>
                <a:cubicBezTo>
                  <a:pt x="293050" y="119308"/>
                  <a:pt x="295210" y="120750"/>
                  <a:pt x="295570" y="123273"/>
                </a:cubicBezTo>
                <a:cubicBezTo>
                  <a:pt x="297010" y="131563"/>
                  <a:pt x="298090" y="140214"/>
                  <a:pt x="298090" y="148865"/>
                </a:cubicBezTo>
                <a:cubicBezTo>
                  <a:pt x="298090" y="231047"/>
                  <a:pt x="231128" y="298090"/>
                  <a:pt x="149045" y="298090"/>
                </a:cubicBezTo>
                <a:cubicBezTo>
                  <a:pt x="66962" y="298090"/>
                  <a:pt x="0" y="231047"/>
                  <a:pt x="0" y="148865"/>
                </a:cubicBezTo>
                <a:cubicBezTo>
                  <a:pt x="0" y="66683"/>
                  <a:pt x="66962" y="0"/>
                  <a:pt x="149045" y="0"/>
                </a:cubicBezTo>
                <a:close/>
              </a:path>
            </a:pathLst>
          </a:custGeom>
          <a:solidFill>
            <a:schemeClr val="bg1"/>
          </a:solidFill>
          <a:ln>
            <a:noFill/>
          </a:ln>
          <a:effectLst/>
        </p:spPr>
        <p:txBody>
          <a:bodyPr anchor="ctr"/>
          <a:lstStyle/>
          <a:p>
            <a:pPr algn="r"/>
            <a:endParaRPr lang="en-US" sz="900" dirty="0">
              <a:latin typeface="Lato Light" panose="020F0502020204030203" pitchFamily="34" charset="0"/>
            </a:endParaRPr>
          </a:p>
        </p:txBody>
      </p:sp>
      <p:sp>
        <p:nvSpPr>
          <p:cNvPr id="14" name="Oval 13">
            <a:extLst>
              <a:ext uri="{FF2B5EF4-FFF2-40B4-BE49-F238E27FC236}">
                <a16:creationId xmlns:a16="http://schemas.microsoft.com/office/drawing/2014/main" id="{25214822-83A3-1B45-A57F-1EFD3A231708}"/>
              </a:ext>
            </a:extLst>
          </p:cNvPr>
          <p:cNvSpPr/>
          <p:nvPr/>
        </p:nvSpPr>
        <p:spPr>
          <a:xfrm>
            <a:off x="7727390" y="3445563"/>
            <a:ext cx="807720" cy="80772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5" name="Oval 14">
            <a:extLst>
              <a:ext uri="{FF2B5EF4-FFF2-40B4-BE49-F238E27FC236}">
                <a16:creationId xmlns:a16="http://schemas.microsoft.com/office/drawing/2014/main" id="{8A298900-EE15-EA47-A492-12704DBBACB6}"/>
              </a:ext>
            </a:extLst>
          </p:cNvPr>
          <p:cNvSpPr/>
          <p:nvPr/>
        </p:nvSpPr>
        <p:spPr>
          <a:xfrm>
            <a:off x="7727390" y="4541521"/>
            <a:ext cx="807720" cy="80772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6" name="Oval 15">
            <a:extLst>
              <a:ext uri="{FF2B5EF4-FFF2-40B4-BE49-F238E27FC236}">
                <a16:creationId xmlns:a16="http://schemas.microsoft.com/office/drawing/2014/main" id="{71E8ECDB-665A-9546-8601-3B3342A8D10E}"/>
              </a:ext>
            </a:extLst>
          </p:cNvPr>
          <p:cNvSpPr/>
          <p:nvPr/>
        </p:nvSpPr>
        <p:spPr>
          <a:xfrm>
            <a:off x="7727390" y="5637479"/>
            <a:ext cx="807720" cy="80772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502020204030203" pitchFamily="34" charset="0"/>
            </a:endParaRPr>
          </a:p>
        </p:txBody>
      </p:sp>
      <p:sp>
        <p:nvSpPr>
          <p:cNvPr id="17" name="Freeform 739">
            <a:extLst>
              <a:ext uri="{FF2B5EF4-FFF2-40B4-BE49-F238E27FC236}">
                <a16:creationId xmlns:a16="http://schemas.microsoft.com/office/drawing/2014/main" id="{D63BE957-1AC6-BD43-A385-CB86A765728A}"/>
              </a:ext>
            </a:extLst>
          </p:cNvPr>
          <p:cNvSpPr>
            <a:spLocks noChangeArrowheads="1"/>
          </p:cNvSpPr>
          <p:nvPr/>
        </p:nvSpPr>
        <p:spPr bwMode="auto">
          <a:xfrm>
            <a:off x="7935530" y="3653703"/>
            <a:ext cx="387276" cy="391440"/>
          </a:xfrm>
          <a:custGeom>
            <a:avLst/>
            <a:gdLst/>
            <a:ahLst/>
            <a:cxnLst/>
            <a:rect l="0" t="0" r="r" b="b"/>
            <a:pathLst>
              <a:path w="294916" h="298090">
                <a:moveTo>
                  <a:pt x="209423" y="175177"/>
                </a:moveTo>
                <a:lnTo>
                  <a:pt x="209423" y="223477"/>
                </a:lnTo>
                <a:cubicBezTo>
                  <a:pt x="209423" y="244744"/>
                  <a:pt x="226306" y="262045"/>
                  <a:pt x="247499" y="262045"/>
                </a:cubicBezTo>
                <a:cubicBezTo>
                  <a:pt x="268693" y="262045"/>
                  <a:pt x="285936" y="244744"/>
                  <a:pt x="285936" y="223477"/>
                </a:cubicBezTo>
                <a:lnTo>
                  <a:pt x="285936" y="175177"/>
                </a:lnTo>
                <a:cubicBezTo>
                  <a:pt x="274800" y="182747"/>
                  <a:pt x="261150" y="186351"/>
                  <a:pt x="247859" y="186351"/>
                </a:cubicBezTo>
                <a:cubicBezTo>
                  <a:pt x="234209" y="186351"/>
                  <a:pt x="220558" y="182747"/>
                  <a:pt x="209423" y="175177"/>
                </a:cubicBezTo>
                <a:close/>
                <a:moveTo>
                  <a:pt x="58555" y="164647"/>
                </a:moveTo>
                <a:cubicBezTo>
                  <a:pt x="49784" y="164647"/>
                  <a:pt x="42475" y="171541"/>
                  <a:pt x="42475" y="180612"/>
                </a:cubicBezTo>
                <a:cubicBezTo>
                  <a:pt x="42475" y="189321"/>
                  <a:pt x="49784" y="196578"/>
                  <a:pt x="58555" y="196578"/>
                </a:cubicBezTo>
                <a:cubicBezTo>
                  <a:pt x="67692" y="196578"/>
                  <a:pt x="75001" y="189321"/>
                  <a:pt x="75001" y="180612"/>
                </a:cubicBezTo>
                <a:cubicBezTo>
                  <a:pt x="75001" y="171541"/>
                  <a:pt x="67692" y="164647"/>
                  <a:pt x="58555" y="164647"/>
                </a:cubicBezTo>
                <a:close/>
                <a:moveTo>
                  <a:pt x="58555" y="155575"/>
                </a:moveTo>
                <a:cubicBezTo>
                  <a:pt x="72443" y="155575"/>
                  <a:pt x="83773" y="166824"/>
                  <a:pt x="83773" y="180612"/>
                </a:cubicBezTo>
                <a:cubicBezTo>
                  <a:pt x="83773" y="194401"/>
                  <a:pt x="72443" y="206012"/>
                  <a:pt x="58555" y="206012"/>
                </a:cubicBezTo>
                <a:cubicBezTo>
                  <a:pt x="44668" y="206012"/>
                  <a:pt x="33338" y="194401"/>
                  <a:pt x="33338" y="180612"/>
                </a:cubicBezTo>
                <a:cubicBezTo>
                  <a:pt x="33338" y="166824"/>
                  <a:pt x="44668" y="155575"/>
                  <a:pt x="58555" y="155575"/>
                </a:cubicBezTo>
                <a:close/>
                <a:moveTo>
                  <a:pt x="249238" y="130175"/>
                </a:moveTo>
                <a:cubicBezTo>
                  <a:pt x="251436" y="130175"/>
                  <a:pt x="253634" y="132366"/>
                  <a:pt x="253634" y="134921"/>
                </a:cubicBezTo>
                <a:lnTo>
                  <a:pt x="253634" y="161942"/>
                </a:lnTo>
                <a:cubicBezTo>
                  <a:pt x="253634" y="164132"/>
                  <a:pt x="251436" y="166323"/>
                  <a:pt x="249238" y="166323"/>
                </a:cubicBezTo>
                <a:cubicBezTo>
                  <a:pt x="246307" y="166323"/>
                  <a:pt x="244475" y="164132"/>
                  <a:pt x="244475" y="161942"/>
                </a:cubicBezTo>
                <a:lnTo>
                  <a:pt x="244475" y="134921"/>
                </a:lnTo>
                <a:cubicBezTo>
                  <a:pt x="244475" y="132366"/>
                  <a:pt x="246307" y="130175"/>
                  <a:pt x="249238" y="130175"/>
                </a:cubicBezTo>
                <a:close/>
                <a:moveTo>
                  <a:pt x="247499" y="118226"/>
                </a:moveTo>
                <a:cubicBezTo>
                  <a:pt x="226306" y="118226"/>
                  <a:pt x="209423" y="135528"/>
                  <a:pt x="209423" y="156434"/>
                </a:cubicBezTo>
                <a:lnTo>
                  <a:pt x="209423" y="164004"/>
                </a:lnTo>
                <a:cubicBezTo>
                  <a:pt x="230616" y="181665"/>
                  <a:pt x="264383" y="181665"/>
                  <a:pt x="285936" y="164004"/>
                </a:cubicBezTo>
                <a:lnTo>
                  <a:pt x="285936" y="156434"/>
                </a:lnTo>
                <a:cubicBezTo>
                  <a:pt x="285936" y="135528"/>
                  <a:pt x="268693" y="118226"/>
                  <a:pt x="247859" y="118226"/>
                </a:cubicBezTo>
                <a:lnTo>
                  <a:pt x="247499" y="118226"/>
                </a:lnTo>
                <a:close/>
                <a:moveTo>
                  <a:pt x="58911" y="0"/>
                </a:moveTo>
                <a:cubicBezTo>
                  <a:pt x="59989" y="0"/>
                  <a:pt x="61067" y="360"/>
                  <a:pt x="62144" y="1081"/>
                </a:cubicBezTo>
                <a:lnTo>
                  <a:pt x="85493" y="24871"/>
                </a:lnTo>
                <a:cubicBezTo>
                  <a:pt x="86212" y="25591"/>
                  <a:pt x="86930" y="26673"/>
                  <a:pt x="86930" y="27754"/>
                </a:cubicBezTo>
                <a:lnTo>
                  <a:pt x="86930" y="130121"/>
                </a:lnTo>
                <a:cubicBezTo>
                  <a:pt x="104532" y="140214"/>
                  <a:pt x="116027" y="159318"/>
                  <a:pt x="116027" y="180224"/>
                </a:cubicBezTo>
                <a:cubicBezTo>
                  <a:pt x="116027" y="210501"/>
                  <a:pt x="92318" y="236093"/>
                  <a:pt x="62144" y="238256"/>
                </a:cubicBezTo>
                <a:lnTo>
                  <a:pt x="62504" y="249429"/>
                </a:lnTo>
                <a:cubicBezTo>
                  <a:pt x="62504" y="271056"/>
                  <a:pt x="80105" y="289079"/>
                  <a:pt x="102017" y="289079"/>
                </a:cubicBezTo>
                <a:cubicBezTo>
                  <a:pt x="123929" y="289079"/>
                  <a:pt x="141890" y="271056"/>
                  <a:pt x="141890" y="249429"/>
                </a:cubicBezTo>
                <a:lnTo>
                  <a:pt x="141890" y="89751"/>
                </a:lnTo>
                <a:cubicBezTo>
                  <a:pt x="141890" y="59113"/>
                  <a:pt x="166676" y="34603"/>
                  <a:pt x="197209" y="34603"/>
                </a:cubicBezTo>
                <a:cubicBezTo>
                  <a:pt x="227383" y="34603"/>
                  <a:pt x="252169" y="59113"/>
                  <a:pt x="252169" y="89751"/>
                </a:cubicBezTo>
                <a:lnTo>
                  <a:pt x="252169" y="109215"/>
                </a:lnTo>
                <a:cubicBezTo>
                  <a:pt x="276237" y="111378"/>
                  <a:pt x="294916" y="131923"/>
                  <a:pt x="294916" y="156434"/>
                </a:cubicBezTo>
                <a:lnTo>
                  <a:pt x="294916" y="223477"/>
                </a:lnTo>
                <a:cubicBezTo>
                  <a:pt x="294916" y="249790"/>
                  <a:pt x="273722" y="271056"/>
                  <a:pt x="247859" y="271056"/>
                </a:cubicBezTo>
                <a:cubicBezTo>
                  <a:pt x="221277" y="271056"/>
                  <a:pt x="200442" y="249790"/>
                  <a:pt x="200442" y="223477"/>
                </a:cubicBezTo>
                <a:lnTo>
                  <a:pt x="200442" y="156434"/>
                </a:lnTo>
                <a:cubicBezTo>
                  <a:pt x="200442" y="131923"/>
                  <a:pt x="219121" y="111378"/>
                  <a:pt x="243189" y="109215"/>
                </a:cubicBezTo>
                <a:lnTo>
                  <a:pt x="243189" y="89751"/>
                </a:lnTo>
                <a:cubicBezTo>
                  <a:pt x="243189" y="64159"/>
                  <a:pt x="222354" y="43253"/>
                  <a:pt x="197209" y="43253"/>
                </a:cubicBezTo>
                <a:cubicBezTo>
                  <a:pt x="171705" y="43253"/>
                  <a:pt x="150871" y="64159"/>
                  <a:pt x="150871" y="89751"/>
                </a:cubicBezTo>
                <a:lnTo>
                  <a:pt x="150871" y="249429"/>
                </a:lnTo>
                <a:cubicBezTo>
                  <a:pt x="150871" y="276103"/>
                  <a:pt x="128958" y="298090"/>
                  <a:pt x="102017" y="298090"/>
                </a:cubicBezTo>
                <a:cubicBezTo>
                  <a:pt x="75435" y="298090"/>
                  <a:pt x="53523" y="276103"/>
                  <a:pt x="53523" y="249429"/>
                </a:cubicBezTo>
                <a:lnTo>
                  <a:pt x="53523" y="238256"/>
                </a:lnTo>
                <a:cubicBezTo>
                  <a:pt x="53523" y="233570"/>
                  <a:pt x="57115" y="229605"/>
                  <a:pt x="61785" y="229244"/>
                </a:cubicBezTo>
                <a:cubicBezTo>
                  <a:pt x="86930" y="227442"/>
                  <a:pt x="106687" y="205815"/>
                  <a:pt x="106687" y="180224"/>
                </a:cubicBezTo>
                <a:cubicBezTo>
                  <a:pt x="106687" y="161841"/>
                  <a:pt x="96629" y="145260"/>
                  <a:pt x="80105" y="136609"/>
                </a:cubicBezTo>
                <a:cubicBezTo>
                  <a:pt x="78668" y="135888"/>
                  <a:pt x="77950" y="134446"/>
                  <a:pt x="77950" y="132644"/>
                </a:cubicBezTo>
                <a:lnTo>
                  <a:pt x="77950" y="29917"/>
                </a:lnTo>
                <a:lnTo>
                  <a:pt x="58911" y="10813"/>
                </a:lnTo>
                <a:lnTo>
                  <a:pt x="43465" y="26673"/>
                </a:lnTo>
                <a:lnTo>
                  <a:pt x="50649" y="33882"/>
                </a:lnTo>
                <a:cubicBezTo>
                  <a:pt x="52446" y="35684"/>
                  <a:pt x="53523" y="38207"/>
                  <a:pt x="53523" y="41091"/>
                </a:cubicBezTo>
                <a:cubicBezTo>
                  <a:pt x="53523" y="43614"/>
                  <a:pt x="52446" y="46137"/>
                  <a:pt x="50649" y="48300"/>
                </a:cubicBezTo>
                <a:lnTo>
                  <a:pt x="42747" y="56229"/>
                </a:lnTo>
                <a:lnTo>
                  <a:pt x="49931" y="63438"/>
                </a:lnTo>
                <a:cubicBezTo>
                  <a:pt x="52086" y="65241"/>
                  <a:pt x="52805" y="67764"/>
                  <a:pt x="52805" y="70647"/>
                </a:cubicBezTo>
                <a:cubicBezTo>
                  <a:pt x="52805" y="73531"/>
                  <a:pt x="52086" y="76054"/>
                  <a:pt x="49931" y="77856"/>
                </a:cubicBezTo>
                <a:lnTo>
                  <a:pt x="42747" y="85426"/>
                </a:lnTo>
                <a:lnTo>
                  <a:pt x="49931" y="92635"/>
                </a:lnTo>
                <a:cubicBezTo>
                  <a:pt x="54242" y="96600"/>
                  <a:pt x="54242" y="102727"/>
                  <a:pt x="49931" y="107052"/>
                </a:cubicBezTo>
                <a:lnTo>
                  <a:pt x="38077" y="118947"/>
                </a:lnTo>
                <a:lnTo>
                  <a:pt x="38077" y="132644"/>
                </a:lnTo>
                <a:cubicBezTo>
                  <a:pt x="38077" y="134446"/>
                  <a:pt x="36999" y="135888"/>
                  <a:pt x="35562" y="136609"/>
                </a:cubicBezTo>
                <a:cubicBezTo>
                  <a:pt x="19038" y="145260"/>
                  <a:pt x="8980" y="161841"/>
                  <a:pt x="8980" y="180224"/>
                </a:cubicBezTo>
                <a:cubicBezTo>
                  <a:pt x="8980" y="200048"/>
                  <a:pt x="20834" y="217710"/>
                  <a:pt x="38795" y="225640"/>
                </a:cubicBezTo>
                <a:cubicBezTo>
                  <a:pt x="41310" y="226361"/>
                  <a:pt x="42028" y="229244"/>
                  <a:pt x="41310" y="231768"/>
                </a:cubicBezTo>
                <a:cubicBezTo>
                  <a:pt x="40232" y="233570"/>
                  <a:pt x="37718" y="234651"/>
                  <a:pt x="35562" y="233930"/>
                </a:cubicBezTo>
                <a:cubicBezTo>
                  <a:pt x="14009" y="224919"/>
                  <a:pt x="0" y="203653"/>
                  <a:pt x="0" y="180224"/>
                </a:cubicBezTo>
                <a:cubicBezTo>
                  <a:pt x="0" y="159318"/>
                  <a:pt x="11136" y="140214"/>
                  <a:pt x="29096" y="130121"/>
                </a:cubicBezTo>
                <a:lnTo>
                  <a:pt x="29096" y="117145"/>
                </a:lnTo>
                <a:cubicBezTo>
                  <a:pt x="29096" y="116064"/>
                  <a:pt x="29456" y="114622"/>
                  <a:pt x="30533" y="113901"/>
                </a:cubicBezTo>
                <a:lnTo>
                  <a:pt x="43824" y="100564"/>
                </a:lnTo>
                <a:cubicBezTo>
                  <a:pt x="44184" y="100204"/>
                  <a:pt x="44184" y="99483"/>
                  <a:pt x="43824" y="99123"/>
                </a:cubicBezTo>
                <a:lnTo>
                  <a:pt x="33048" y="88309"/>
                </a:lnTo>
                <a:cubicBezTo>
                  <a:pt x="32688" y="87588"/>
                  <a:pt x="31970" y="86867"/>
                  <a:pt x="31970" y="85786"/>
                </a:cubicBezTo>
                <a:cubicBezTo>
                  <a:pt x="31611" y="84344"/>
                  <a:pt x="31970" y="82903"/>
                  <a:pt x="33048" y="81821"/>
                </a:cubicBezTo>
                <a:lnTo>
                  <a:pt x="43824" y="71368"/>
                </a:lnTo>
                <a:cubicBezTo>
                  <a:pt x="43824" y="71008"/>
                  <a:pt x="43824" y="71008"/>
                  <a:pt x="43824" y="70647"/>
                </a:cubicBezTo>
                <a:lnTo>
                  <a:pt x="43824" y="69926"/>
                </a:lnTo>
                <a:lnTo>
                  <a:pt x="33048" y="59113"/>
                </a:lnTo>
                <a:cubicBezTo>
                  <a:pt x="31611" y="57671"/>
                  <a:pt x="31611" y="54427"/>
                  <a:pt x="33048" y="52985"/>
                </a:cubicBezTo>
                <a:lnTo>
                  <a:pt x="44184" y="41812"/>
                </a:lnTo>
                <a:cubicBezTo>
                  <a:pt x="44543" y="41451"/>
                  <a:pt x="44543" y="40730"/>
                  <a:pt x="44184" y="40370"/>
                </a:cubicBezTo>
                <a:lnTo>
                  <a:pt x="33407" y="29917"/>
                </a:lnTo>
                <a:cubicBezTo>
                  <a:pt x="32688" y="28835"/>
                  <a:pt x="32329" y="27754"/>
                  <a:pt x="32329" y="26673"/>
                </a:cubicBezTo>
                <a:cubicBezTo>
                  <a:pt x="32329" y="25231"/>
                  <a:pt x="32688" y="24150"/>
                  <a:pt x="33407" y="23429"/>
                </a:cubicBezTo>
                <a:lnTo>
                  <a:pt x="55679" y="1081"/>
                </a:lnTo>
                <a:cubicBezTo>
                  <a:pt x="56397" y="360"/>
                  <a:pt x="57834" y="0"/>
                  <a:pt x="58911"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8" name="Freeform 740">
            <a:extLst>
              <a:ext uri="{FF2B5EF4-FFF2-40B4-BE49-F238E27FC236}">
                <a16:creationId xmlns:a16="http://schemas.microsoft.com/office/drawing/2014/main" id="{96387864-9B40-AE49-AC90-6179C2F2DE26}"/>
              </a:ext>
            </a:extLst>
          </p:cNvPr>
          <p:cNvSpPr>
            <a:spLocks noChangeArrowheads="1"/>
          </p:cNvSpPr>
          <p:nvPr/>
        </p:nvSpPr>
        <p:spPr bwMode="auto">
          <a:xfrm>
            <a:off x="7935530" y="4754866"/>
            <a:ext cx="391440" cy="381030"/>
          </a:xfrm>
          <a:custGeom>
            <a:avLst/>
            <a:gdLst/>
            <a:ahLst/>
            <a:cxnLst/>
            <a:rect l="0" t="0" r="r" b="b"/>
            <a:pathLst>
              <a:path w="298090" h="290302">
                <a:moveTo>
                  <a:pt x="23019" y="206348"/>
                </a:moveTo>
                <a:cubicBezTo>
                  <a:pt x="25982" y="206348"/>
                  <a:pt x="28205" y="208647"/>
                  <a:pt x="28205" y="211713"/>
                </a:cubicBezTo>
                <a:cubicBezTo>
                  <a:pt x="28205" y="214779"/>
                  <a:pt x="25982" y="217078"/>
                  <a:pt x="23019" y="217078"/>
                </a:cubicBezTo>
                <a:cubicBezTo>
                  <a:pt x="20055" y="217078"/>
                  <a:pt x="17462" y="214779"/>
                  <a:pt x="17462" y="211713"/>
                </a:cubicBezTo>
                <a:cubicBezTo>
                  <a:pt x="17462" y="208647"/>
                  <a:pt x="20055" y="206348"/>
                  <a:pt x="23019" y="206348"/>
                </a:cubicBezTo>
                <a:close/>
                <a:moveTo>
                  <a:pt x="47162" y="195228"/>
                </a:moveTo>
                <a:lnTo>
                  <a:pt x="47162" y="268694"/>
                </a:lnTo>
                <a:cubicBezTo>
                  <a:pt x="67683" y="275177"/>
                  <a:pt x="189367" y="307588"/>
                  <a:pt x="281890" y="234482"/>
                </a:cubicBezTo>
                <a:cubicBezTo>
                  <a:pt x="283690" y="233042"/>
                  <a:pt x="289090" y="228720"/>
                  <a:pt x="289090" y="224759"/>
                </a:cubicBezTo>
                <a:cubicBezTo>
                  <a:pt x="289090" y="223678"/>
                  <a:pt x="289090" y="222238"/>
                  <a:pt x="286570" y="220437"/>
                </a:cubicBezTo>
                <a:cubicBezTo>
                  <a:pt x="284770" y="218997"/>
                  <a:pt x="275769" y="222598"/>
                  <a:pt x="266769" y="226559"/>
                </a:cubicBezTo>
                <a:cubicBezTo>
                  <a:pt x="252009" y="232682"/>
                  <a:pt x="229328" y="242405"/>
                  <a:pt x="195847" y="249247"/>
                </a:cubicBezTo>
                <a:cubicBezTo>
                  <a:pt x="188287" y="251768"/>
                  <a:pt x="177846" y="253209"/>
                  <a:pt x="164166" y="253209"/>
                </a:cubicBezTo>
                <a:cubicBezTo>
                  <a:pt x="153005" y="253209"/>
                  <a:pt x="139685" y="252489"/>
                  <a:pt x="123844" y="250328"/>
                </a:cubicBezTo>
                <a:cubicBezTo>
                  <a:pt x="121684" y="249968"/>
                  <a:pt x="119524" y="247807"/>
                  <a:pt x="120244" y="245286"/>
                </a:cubicBezTo>
                <a:cubicBezTo>
                  <a:pt x="120244" y="242765"/>
                  <a:pt x="122764" y="241325"/>
                  <a:pt x="125284" y="241325"/>
                </a:cubicBezTo>
                <a:cubicBezTo>
                  <a:pt x="165966" y="246727"/>
                  <a:pt x="184326" y="243846"/>
                  <a:pt x="192967" y="240604"/>
                </a:cubicBezTo>
                <a:cubicBezTo>
                  <a:pt x="201247" y="237363"/>
                  <a:pt x="201247" y="233402"/>
                  <a:pt x="201607" y="231601"/>
                </a:cubicBezTo>
                <a:cubicBezTo>
                  <a:pt x="201607" y="226199"/>
                  <a:pt x="200527" y="222238"/>
                  <a:pt x="198367" y="219717"/>
                </a:cubicBezTo>
                <a:cubicBezTo>
                  <a:pt x="195127" y="216476"/>
                  <a:pt x="189727" y="216476"/>
                  <a:pt x="189727" y="216476"/>
                </a:cubicBezTo>
                <a:cubicBezTo>
                  <a:pt x="145445" y="217196"/>
                  <a:pt x="137525" y="212515"/>
                  <a:pt x="128165" y="207113"/>
                </a:cubicBezTo>
                <a:cubicBezTo>
                  <a:pt x="119164" y="201710"/>
                  <a:pt x="108724" y="195948"/>
                  <a:pt x="47162" y="195228"/>
                </a:cubicBezTo>
                <a:close/>
                <a:moveTo>
                  <a:pt x="9000" y="195228"/>
                </a:moveTo>
                <a:lnTo>
                  <a:pt x="9000" y="267614"/>
                </a:lnTo>
                <a:lnTo>
                  <a:pt x="38162" y="267614"/>
                </a:lnTo>
                <a:lnTo>
                  <a:pt x="38162" y="195228"/>
                </a:lnTo>
                <a:lnTo>
                  <a:pt x="9000" y="195228"/>
                </a:lnTo>
                <a:close/>
                <a:moveTo>
                  <a:pt x="196360" y="174422"/>
                </a:moveTo>
                <a:lnTo>
                  <a:pt x="219413" y="189944"/>
                </a:lnTo>
                <a:cubicBezTo>
                  <a:pt x="221541" y="191708"/>
                  <a:pt x="221896" y="194177"/>
                  <a:pt x="220477" y="196294"/>
                </a:cubicBezTo>
                <a:cubicBezTo>
                  <a:pt x="219768" y="197705"/>
                  <a:pt x="218349" y="198058"/>
                  <a:pt x="216930" y="198058"/>
                </a:cubicBezTo>
                <a:cubicBezTo>
                  <a:pt x="215866" y="198058"/>
                  <a:pt x="215157" y="198058"/>
                  <a:pt x="214448" y="197705"/>
                </a:cubicBezTo>
                <a:lnTo>
                  <a:pt x="191395" y="181830"/>
                </a:lnTo>
                <a:cubicBezTo>
                  <a:pt x="189622" y="180772"/>
                  <a:pt x="188912" y="177597"/>
                  <a:pt x="190331" y="175833"/>
                </a:cubicBezTo>
                <a:cubicBezTo>
                  <a:pt x="191750" y="173716"/>
                  <a:pt x="194587" y="173011"/>
                  <a:pt x="196360" y="174422"/>
                </a:cubicBezTo>
                <a:close/>
                <a:moveTo>
                  <a:pt x="110688" y="149051"/>
                </a:moveTo>
                <a:lnTo>
                  <a:pt x="157480" y="181828"/>
                </a:lnTo>
                <a:cubicBezTo>
                  <a:pt x="159623" y="182909"/>
                  <a:pt x="159980" y="186151"/>
                  <a:pt x="158908" y="187951"/>
                </a:cubicBezTo>
                <a:cubicBezTo>
                  <a:pt x="157837" y="189392"/>
                  <a:pt x="156408" y="190113"/>
                  <a:pt x="154979" y="190113"/>
                </a:cubicBezTo>
                <a:cubicBezTo>
                  <a:pt x="154265" y="190113"/>
                  <a:pt x="153551" y="189752"/>
                  <a:pt x="152479" y="189032"/>
                </a:cubicBezTo>
                <a:lnTo>
                  <a:pt x="105688" y="156615"/>
                </a:lnTo>
                <a:cubicBezTo>
                  <a:pt x="103544" y="155175"/>
                  <a:pt x="103187" y="152293"/>
                  <a:pt x="104259" y="150492"/>
                </a:cubicBezTo>
                <a:cubicBezTo>
                  <a:pt x="105688" y="148331"/>
                  <a:pt x="108545" y="147611"/>
                  <a:pt x="110688" y="149051"/>
                </a:cubicBezTo>
                <a:close/>
                <a:moveTo>
                  <a:pt x="155085" y="144259"/>
                </a:moveTo>
                <a:lnTo>
                  <a:pt x="178138" y="159781"/>
                </a:lnTo>
                <a:cubicBezTo>
                  <a:pt x="180266" y="161545"/>
                  <a:pt x="180621" y="164014"/>
                  <a:pt x="179202" y="166131"/>
                </a:cubicBezTo>
                <a:cubicBezTo>
                  <a:pt x="178138" y="167542"/>
                  <a:pt x="177074" y="167895"/>
                  <a:pt x="175655" y="167895"/>
                </a:cubicBezTo>
                <a:cubicBezTo>
                  <a:pt x="174591" y="167895"/>
                  <a:pt x="173882" y="167895"/>
                  <a:pt x="173173" y="167542"/>
                </a:cubicBezTo>
                <a:lnTo>
                  <a:pt x="150120" y="151667"/>
                </a:lnTo>
                <a:cubicBezTo>
                  <a:pt x="147992" y="150256"/>
                  <a:pt x="147637" y="147434"/>
                  <a:pt x="148701" y="145670"/>
                </a:cubicBezTo>
                <a:cubicBezTo>
                  <a:pt x="150475" y="143553"/>
                  <a:pt x="152957" y="142848"/>
                  <a:pt x="155085" y="144259"/>
                </a:cubicBezTo>
                <a:close/>
                <a:moveTo>
                  <a:pt x="229742" y="137017"/>
                </a:moveTo>
                <a:cubicBezTo>
                  <a:pt x="229385" y="139922"/>
                  <a:pt x="228315" y="142464"/>
                  <a:pt x="226888" y="144643"/>
                </a:cubicBezTo>
                <a:cubicBezTo>
                  <a:pt x="225104" y="146822"/>
                  <a:pt x="223320" y="148638"/>
                  <a:pt x="220823" y="150453"/>
                </a:cubicBezTo>
                <a:cubicBezTo>
                  <a:pt x="221537" y="152995"/>
                  <a:pt x="222964" y="155174"/>
                  <a:pt x="225461" y="156627"/>
                </a:cubicBezTo>
                <a:cubicBezTo>
                  <a:pt x="230099" y="160258"/>
                  <a:pt x="236877" y="158806"/>
                  <a:pt x="240087" y="154085"/>
                </a:cubicBezTo>
                <a:cubicBezTo>
                  <a:pt x="243655" y="149001"/>
                  <a:pt x="242228" y="142464"/>
                  <a:pt x="237590" y="139196"/>
                </a:cubicBezTo>
                <a:cubicBezTo>
                  <a:pt x="235093" y="137380"/>
                  <a:pt x="232596" y="136654"/>
                  <a:pt x="229742" y="137017"/>
                </a:cubicBezTo>
                <a:close/>
                <a:moveTo>
                  <a:pt x="210478" y="122491"/>
                </a:moveTo>
                <a:cubicBezTo>
                  <a:pt x="210121" y="122491"/>
                  <a:pt x="209408" y="122491"/>
                  <a:pt x="208694" y="122854"/>
                </a:cubicBezTo>
                <a:cubicBezTo>
                  <a:pt x="205840" y="123217"/>
                  <a:pt x="203343" y="125033"/>
                  <a:pt x="201916" y="127212"/>
                </a:cubicBezTo>
                <a:cubicBezTo>
                  <a:pt x="200132" y="129754"/>
                  <a:pt x="199419" y="132296"/>
                  <a:pt x="200132" y="135564"/>
                </a:cubicBezTo>
                <a:cubicBezTo>
                  <a:pt x="200489" y="138106"/>
                  <a:pt x="202273" y="140648"/>
                  <a:pt x="204413" y="142101"/>
                </a:cubicBezTo>
                <a:cubicBezTo>
                  <a:pt x="206910" y="143917"/>
                  <a:pt x="209764" y="144643"/>
                  <a:pt x="212618" y="143917"/>
                </a:cubicBezTo>
                <a:cubicBezTo>
                  <a:pt x="215115" y="143554"/>
                  <a:pt x="217613" y="141738"/>
                  <a:pt x="219396" y="139559"/>
                </a:cubicBezTo>
                <a:cubicBezTo>
                  <a:pt x="220823" y="137017"/>
                  <a:pt x="221537" y="134112"/>
                  <a:pt x="221180" y="131206"/>
                </a:cubicBezTo>
                <a:cubicBezTo>
                  <a:pt x="220467" y="128664"/>
                  <a:pt x="219040" y="126122"/>
                  <a:pt x="216542" y="124670"/>
                </a:cubicBezTo>
                <a:cubicBezTo>
                  <a:pt x="214759" y="123217"/>
                  <a:pt x="212618" y="122491"/>
                  <a:pt x="210478" y="122491"/>
                </a:cubicBezTo>
                <a:close/>
                <a:moveTo>
                  <a:pt x="112223" y="115684"/>
                </a:moveTo>
                <a:lnTo>
                  <a:pt x="135275" y="131206"/>
                </a:lnTo>
                <a:cubicBezTo>
                  <a:pt x="137048" y="132970"/>
                  <a:pt x="137758" y="135439"/>
                  <a:pt x="136339" y="137556"/>
                </a:cubicBezTo>
                <a:cubicBezTo>
                  <a:pt x="135275" y="138967"/>
                  <a:pt x="133856" y="139320"/>
                  <a:pt x="132793" y="139320"/>
                </a:cubicBezTo>
                <a:cubicBezTo>
                  <a:pt x="131729" y="139320"/>
                  <a:pt x="130665" y="139320"/>
                  <a:pt x="130310" y="138614"/>
                </a:cubicBezTo>
                <a:lnTo>
                  <a:pt x="107258" y="123092"/>
                </a:lnTo>
                <a:cubicBezTo>
                  <a:pt x="105130" y="121681"/>
                  <a:pt x="104775" y="118859"/>
                  <a:pt x="106194" y="116742"/>
                </a:cubicBezTo>
                <a:cubicBezTo>
                  <a:pt x="107612" y="114978"/>
                  <a:pt x="110095" y="114273"/>
                  <a:pt x="112223" y="115684"/>
                </a:cubicBezTo>
                <a:close/>
                <a:moveTo>
                  <a:pt x="206910" y="113775"/>
                </a:moveTo>
                <a:cubicBezTo>
                  <a:pt x="212261" y="112686"/>
                  <a:pt x="217256" y="113775"/>
                  <a:pt x="221894" y="116680"/>
                </a:cubicBezTo>
                <a:cubicBezTo>
                  <a:pt x="225461" y="119586"/>
                  <a:pt x="228315" y="123580"/>
                  <a:pt x="229385" y="128301"/>
                </a:cubicBezTo>
                <a:cubicBezTo>
                  <a:pt x="234023" y="127575"/>
                  <a:pt x="238304" y="128664"/>
                  <a:pt x="242585" y="131206"/>
                </a:cubicBezTo>
                <a:cubicBezTo>
                  <a:pt x="251146" y="137743"/>
                  <a:pt x="253644" y="150090"/>
                  <a:pt x="247579" y="159169"/>
                </a:cubicBezTo>
                <a:cubicBezTo>
                  <a:pt x="243655" y="164979"/>
                  <a:pt x="237590" y="167885"/>
                  <a:pt x="231169" y="167885"/>
                </a:cubicBezTo>
                <a:cubicBezTo>
                  <a:pt x="227245" y="167885"/>
                  <a:pt x="223677" y="166795"/>
                  <a:pt x="220110" y="164253"/>
                </a:cubicBezTo>
                <a:cubicBezTo>
                  <a:pt x="216542" y="161711"/>
                  <a:pt x="213688" y="157716"/>
                  <a:pt x="212618" y="152995"/>
                </a:cubicBezTo>
                <a:cubicBezTo>
                  <a:pt x="211905" y="152995"/>
                  <a:pt x="211191" y="153359"/>
                  <a:pt x="210478" y="153359"/>
                </a:cubicBezTo>
                <a:cubicBezTo>
                  <a:pt x="206554" y="153359"/>
                  <a:pt x="202986" y="151906"/>
                  <a:pt x="199419" y="150090"/>
                </a:cubicBezTo>
                <a:cubicBezTo>
                  <a:pt x="195138" y="146822"/>
                  <a:pt x="192284" y="142101"/>
                  <a:pt x="191214" y="137017"/>
                </a:cubicBezTo>
                <a:cubicBezTo>
                  <a:pt x="190500" y="131933"/>
                  <a:pt x="191570" y="126485"/>
                  <a:pt x="194424" y="122128"/>
                </a:cubicBezTo>
                <a:cubicBezTo>
                  <a:pt x="197635" y="117770"/>
                  <a:pt x="201916" y="114865"/>
                  <a:pt x="206910" y="113775"/>
                </a:cubicBezTo>
                <a:close/>
                <a:moveTo>
                  <a:pt x="53474" y="110936"/>
                </a:moveTo>
                <a:lnTo>
                  <a:pt x="89242" y="135883"/>
                </a:lnTo>
                <a:cubicBezTo>
                  <a:pt x="91367" y="137308"/>
                  <a:pt x="91721" y="139803"/>
                  <a:pt x="90305" y="141941"/>
                </a:cubicBezTo>
                <a:cubicBezTo>
                  <a:pt x="89596" y="143367"/>
                  <a:pt x="88180" y="144079"/>
                  <a:pt x="86763" y="144079"/>
                </a:cubicBezTo>
                <a:cubicBezTo>
                  <a:pt x="86055" y="144079"/>
                  <a:pt x="84992" y="143723"/>
                  <a:pt x="84284" y="143010"/>
                </a:cubicBezTo>
                <a:lnTo>
                  <a:pt x="48516" y="118420"/>
                </a:lnTo>
                <a:cubicBezTo>
                  <a:pt x="46391" y="116995"/>
                  <a:pt x="46037" y="114144"/>
                  <a:pt x="47100" y="112005"/>
                </a:cubicBezTo>
                <a:cubicBezTo>
                  <a:pt x="48516" y="109867"/>
                  <a:pt x="51349" y="109511"/>
                  <a:pt x="53474" y="110936"/>
                </a:cubicBezTo>
                <a:close/>
                <a:moveTo>
                  <a:pt x="70000" y="87109"/>
                </a:moveTo>
                <a:lnTo>
                  <a:pt x="93529" y="102631"/>
                </a:lnTo>
                <a:cubicBezTo>
                  <a:pt x="95734" y="104042"/>
                  <a:pt x="96470" y="106864"/>
                  <a:pt x="94999" y="108981"/>
                </a:cubicBezTo>
                <a:cubicBezTo>
                  <a:pt x="93896" y="110392"/>
                  <a:pt x="92426" y="110745"/>
                  <a:pt x="90955" y="110745"/>
                </a:cubicBezTo>
                <a:cubicBezTo>
                  <a:pt x="90220" y="110745"/>
                  <a:pt x="89117" y="110745"/>
                  <a:pt x="88382" y="110039"/>
                </a:cubicBezTo>
                <a:lnTo>
                  <a:pt x="64486" y="94517"/>
                </a:lnTo>
                <a:cubicBezTo>
                  <a:pt x="62648" y="93106"/>
                  <a:pt x="61912" y="90284"/>
                  <a:pt x="63383" y="88167"/>
                </a:cubicBezTo>
                <a:cubicBezTo>
                  <a:pt x="65221" y="86403"/>
                  <a:pt x="67794" y="85698"/>
                  <a:pt x="70000" y="87109"/>
                </a:cubicBezTo>
                <a:close/>
                <a:moveTo>
                  <a:pt x="103501" y="46963"/>
                </a:moveTo>
                <a:cubicBezTo>
                  <a:pt x="102791" y="46963"/>
                  <a:pt x="102081" y="47324"/>
                  <a:pt x="101726" y="47686"/>
                </a:cubicBezTo>
                <a:lnTo>
                  <a:pt x="92138" y="61776"/>
                </a:lnTo>
                <a:cubicBezTo>
                  <a:pt x="91783" y="62860"/>
                  <a:pt x="91783" y="63221"/>
                  <a:pt x="91783" y="63582"/>
                </a:cubicBezTo>
                <a:cubicBezTo>
                  <a:pt x="92138" y="63944"/>
                  <a:pt x="92138" y="64666"/>
                  <a:pt x="92848" y="65028"/>
                </a:cubicBezTo>
                <a:lnTo>
                  <a:pt x="112734" y="79118"/>
                </a:lnTo>
                <a:cubicBezTo>
                  <a:pt x="113444" y="79479"/>
                  <a:pt x="114154" y="79479"/>
                  <a:pt x="114509" y="79479"/>
                </a:cubicBezTo>
                <a:cubicBezTo>
                  <a:pt x="114864" y="79118"/>
                  <a:pt x="115219" y="79118"/>
                  <a:pt x="115930" y="78395"/>
                </a:cubicBezTo>
                <a:lnTo>
                  <a:pt x="125517" y="64305"/>
                </a:lnTo>
                <a:cubicBezTo>
                  <a:pt x="125872" y="63221"/>
                  <a:pt x="125872" y="62137"/>
                  <a:pt x="124807" y="61053"/>
                </a:cubicBezTo>
                <a:lnTo>
                  <a:pt x="104566" y="47324"/>
                </a:lnTo>
                <a:cubicBezTo>
                  <a:pt x="104211" y="46963"/>
                  <a:pt x="103856" y="46963"/>
                  <a:pt x="103501" y="46963"/>
                </a:cubicBezTo>
                <a:close/>
                <a:moveTo>
                  <a:pt x="109893" y="39737"/>
                </a:moveTo>
                <a:lnTo>
                  <a:pt x="129778" y="53828"/>
                </a:lnTo>
                <a:cubicBezTo>
                  <a:pt x="135105" y="57441"/>
                  <a:pt x="136170" y="64305"/>
                  <a:pt x="132619" y="69363"/>
                </a:cubicBezTo>
                <a:lnTo>
                  <a:pt x="123387" y="83453"/>
                </a:lnTo>
                <a:cubicBezTo>
                  <a:pt x="121611" y="85982"/>
                  <a:pt x="119125" y="87789"/>
                  <a:pt x="116285" y="88511"/>
                </a:cubicBezTo>
                <a:cubicBezTo>
                  <a:pt x="115219" y="88511"/>
                  <a:pt x="114864" y="88511"/>
                  <a:pt x="114154" y="88511"/>
                </a:cubicBezTo>
                <a:cubicBezTo>
                  <a:pt x="111668" y="88511"/>
                  <a:pt x="109893" y="87789"/>
                  <a:pt x="107762" y="86344"/>
                </a:cubicBezTo>
                <a:lnTo>
                  <a:pt x="87877" y="72253"/>
                </a:lnTo>
                <a:cubicBezTo>
                  <a:pt x="85391" y="70808"/>
                  <a:pt x="83616" y="68279"/>
                  <a:pt x="82905" y="65028"/>
                </a:cubicBezTo>
                <a:cubicBezTo>
                  <a:pt x="82550" y="62137"/>
                  <a:pt x="83260" y="59247"/>
                  <a:pt x="85036" y="56718"/>
                </a:cubicBezTo>
                <a:lnTo>
                  <a:pt x="94269" y="42628"/>
                </a:lnTo>
                <a:cubicBezTo>
                  <a:pt x="97819" y="37570"/>
                  <a:pt x="104566" y="36486"/>
                  <a:pt x="109893" y="39737"/>
                </a:cubicBezTo>
                <a:close/>
                <a:moveTo>
                  <a:pt x="97429" y="399"/>
                </a:moveTo>
                <a:cubicBezTo>
                  <a:pt x="103144" y="-681"/>
                  <a:pt x="109264" y="399"/>
                  <a:pt x="114484" y="4000"/>
                </a:cubicBezTo>
                <a:lnTo>
                  <a:pt x="281530" y="118521"/>
                </a:lnTo>
                <a:cubicBezTo>
                  <a:pt x="291970" y="125723"/>
                  <a:pt x="294490" y="139768"/>
                  <a:pt x="287290" y="150212"/>
                </a:cubicBezTo>
                <a:lnTo>
                  <a:pt x="253809" y="199189"/>
                </a:lnTo>
                <a:cubicBezTo>
                  <a:pt x="263169" y="195228"/>
                  <a:pt x="269649" y="194148"/>
                  <a:pt x="274329" y="197389"/>
                </a:cubicBezTo>
                <a:cubicBezTo>
                  <a:pt x="279010" y="200990"/>
                  <a:pt x="280090" y="205311"/>
                  <a:pt x="280090" y="208193"/>
                </a:cubicBezTo>
                <a:cubicBezTo>
                  <a:pt x="280450" y="209273"/>
                  <a:pt x="280090" y="210714"/>
                  <a:pt x="279730" y="211794"/>
                </a:cubicBezTo>
                <a:cubicBezTo>
                  <a:pt x="285130" y="210714"/>
                  <a:pt x="289090" y="210714"/>
                  <a:pt x="292330" y="213595"/>
                </a:cubicBezTo>
                <a:cubicBezTo>
                  <a:pt x="297370" y="217556"/>
                  <a:pt x="298090" y="222238"/>
                  <a:pt x="298090" y="225119"/>
                </a:cubicBezTo>
                <a:cubicBezTo>
                  <a:pt x="297370" y="234122"/>
                  <a:pt x="288010" y="240965"/>
                  <a:pt x="286930" y="241685"/>
                </a:cubicBezTo>
                <a:cubicBezTo>
                  <a:pt x="238688" y="279858"/>
                  <a:pt x="182166" y="290302"/>
                  <a:pt x="135725" y="290302"/>
                </a:cubicBezTo>
                <a:cubicBezTo>
                  <a:pt x="86043" y="290302"/>
                  <a:pt x="47522" y="278418"/>
                  <a:pt x="41762" y="276617"/>
                </a:cubicBezTo>
                <a:lnTo>
                  <a:pt x="4680" y="276617"/>
                </a:lnTo>
                <a:cubicBezTo>
                  <a:pt x="2160" y="276617"/>
                  <a:pt x="0" y="274817"/>
                  <a:pt x="0" y="272296"/>
                </a:cubicBezTo>
                <a:lnTo>
                  <a:pt x="0" y="190906"/>
                </a:lnTo>
                <a:cubicBezTo>
                  <a:pt x="0" y="188385"/>
                  <a:pt x="2160" y="186585"/>
                  <a:pt x="4680" y="186585"/>
                </a:cubicBezTo>
                <a:lnTo>
                  <a:pt x="42482" y="186585"/>
                </a:lnTo>
                <a:cubicBezTo>
                  <a:pt x="110524" y="186585"/>
                  <a:pt x="122404" y="193427"/>
                  <a:pt x="132485" y="199549"/>
                </a:cubicBezTo>
                <a:cubicBezTo>
                  <a:pt x="140765" y="204231"/>
                  <a:pt x="147965" y="208193"/>
                  <a:pt x="189367" y="207473"/>
                </a:cubicBezTo>
                <a:cubicBezTo>
                  <a:pt x="189367" y="207473"/>
                  <a:pt x="198367" y="207113"/>
                  <a:pt x="204847" y="213235"/>
                </a:cubicBezTo>
                <a:cubicBezTo>
                  <a:pt x="208807" y="217916"/>
                  <a:pt x="210967" y="224039"/>
                  <a:pt x="210247" y="232322"/>
                </a:cubicBezTo>
                <a:cubicBezTo>
                  <a:pt x="210247" y="233762"/>
                  <a:pt x="210247" y="235203"/>
                  <a:pt x="209527" y="236643"/>
                </a:cubicBezTo>
                <a:cubicBezTo>
                  <a:pt x="234008" y="230881"/>
                  <a:pt x="250929" y="223318"/>
                  <a:pt x="263169" y="218277"/>
                </a:cubicBezTo>
                <a:cubicBezTo>
                  <a:pt x="264249" y="217916"/>
                  <a:pt x="264969" y="217196"/>
                  <a:pt x="266409" y="216836"/>
                </a:cubicBezTo>
                <a:cubicBezTo>
                  <a:pt x="269289" y="213595"/>
                  <a:pt x="271449" y="210714"/>
                  <a:pt x="271449" y="208553"/>
                </a:cubicBezTo>
                <a:cubicBezTo>
                  <a:pt x="271449" y="208193"/>
                  <a:pt x="271089" y="206752"/>
                  <a:pt x="268569" y="204591"/>
                </a:cubicBezTo>
                <a:cubicBezTo>
                  <a:pt x="266409" y="203511"/>
                  <a:pt x="255249" y="208193"/>
                  <a:pt x="246969" y="211794"/>
                </a:cubicBezTo>
                <a:lnTo>
                  <a:pt x="244088" y="212875"/>
                </a:lnTo>
                <a:lnTo>
                  <a:pt x="240488" y="217916"/>
                </a:lnTo>
                <a:cubicBezTo>
                  <a:pt x="239768" y="219717"/>
                  <a:pt x="238328" y="220077"/>
                  <a:pt x="236888" y="220077"/>
                </a:cubicBezTo>
                <a:cubicBezTo>
                  <a:pt x="235808" y="220077"/>
                  <a:pt x="235088" y="220077"/>
                  <a:pt x="234728" y="219357"/>
                </a:cubicBezTo>
                <a:cubicBezTo>
                  <a:pt x="232208" y="217916"/>
                  <a:pt x="231848" y="215035"/>
                  <a:pt x="233288" y="212875"/>
                </a:cubicBezTo>
                <a:lnTo>
                  <a:pt x="279730" y="145170"/>
                </a:lnTo>
                <a:cubicBezTo>
                  <a:pt x="284050" y="139048"/>
                  <a:pt x="282610" y="130405"/>
                  <a:pt x="276489" y="126083"/>
                </a:cubicBezTo>
                <a:lnTo>
                  <a:pt x="109444" y="11563"/>
                </a:lnTo>
                <a:cubicBezTo>
                  <a:pt x="103324" y="7241"/>
                  <a:pt x="94683" y="8682"/>
                  <a:pt x="90363" y="15164"/>
                </a:cubicBezTo>
                <a:lnTo>
                  <a:pt x="23401" y="112759"/>
                </a:lnTo>
                <a:cubicBezTo>
                  <a:pt x="19081" y="118881"/>
                  <a:pt x="20521" y="127524"/>
                  <a:pt x="27001" y="131846"/>
                </a:cubicBezTo>
                <a:lnTo>
                  <a:pt x="84963" y="171460"/>
                </a:lnTo>
                <a:cubicBezTo>
                  <a:pt x="86763" y="172900"/>
                  <a:pt x="87483" y="175781"/>
                  <a:pt x="86043" y="177942"/>
                </a:cubicBezTo>
                <a:cubicBezTo>
                  <a:pt x="84603" y="180103"/>
                  <a:pt x="81723" y="180463"/>
                  <a:pt x="79563" y="179022"/>
                </a:cubicBezTo>
                <a:lnTo>
                  <a:pt x="21601" y="139048"/>
                </a:lnTo>
                <a:cubicBezTo>
                  <a:pt x="11520" y="132206"/>
                  <a:pt x="8640" y="118161"/>
                  <a:pt x="15840" y="107717"/>
                </a:cubicBezTo>
                <a:lnTo>
                  <a:pt x="82803" y="9762"/>
                </a:lnTo>
                <a:cubicBezTo>
                  <a:pt x="86403" y="4721"/>
                  <a:pt x="91713" y="1479"/>
                  <a:pt x="97429" y="399"/>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19" name="Freeform 749">
            <a:extLst>
              <a:ext uri="{FF2B5EF4-FFF2-40B4-BE49-F238E27FC236}">
                <a16:creationId xmlns:a16="http://schemas.microsoft.com/office/drawing/2014/main" id="{0CA52326-3E64-E047-861D-42A56C9A2C48}"/>
              </a:ext>
            </a:extLst>
          </p:cNvPr>
          <p:cNvSpPr>
            <a:spLocks noChangeArrowheads="1"/>
          </p:cNvSpPr>
          <p:nvPr/>
        </p:nvSpPr>
        <p:spPr bwMode="auto">
          <a:xfrm>
            <a:off x="7935530" y="5845619"/>
            <a:ext cx="391440" cy="391440"/>
          </a:xfrm>
          <a:custGeom>
            <a:avLst/>
            <a:gdLst/>
            <a:ahLst/>
            <a:cxnLst/>
            <a:rect l="0" t="0" r="r" b="b"/>
            <a:pathLst>
              <a:path w="298090" h="298090">
                <a:moveTo>
                  <a:pt x="154805" y="248709"/>
                </a:moveTo>
                <a:lnTo>
                  <a:pt x="117724" y="285474"/>
                </a:lnTo>
                <a:cubicBezTo>
                  <a:pt x="127804" y="287997"/>
                  <a:pt x="138245" y="289079"/>
                  <a:pt x="149045" y="289079"/>
                </a:cubicBezTo>
                <a:cubicBezTo>
                  <a:pt x="162726" y="289079"/>
                  <a:pt x="176406" y="286916"/>
                  <a:pt x="189006" y="283311"/>
                </a:cubicBezTo>
                <a:lnTo>
                  <a:pt x="154805" y="248709"/>
                </a:lnTo>
                <a:close/>
                <a:moveTo>
                  <a:pt x="208807" y="194642"/>
                </a:moveTo>
                <a:lnTo>
                  <a:pt x="160926" y="242221"/>
                </a:lnTo>
                <a:lnTo>
                  <a:pt x="198727" y="280067"/>
                </a:lnTo>
                <a:cubicBezTo>
                  <a:pt x="220328" y="271417"/>
                  <a:pt x="239408" y="258080"/>
                  <a:pt x="254889" y="240418"/>
                </a:cubicBezTo>
                <a:lnTo>
                  <a:pt x="208807" y="194642"/>
                </a:lnTo>
                <a:close/>
                <a:moveTo>
                  <a:pt x="47522" y="141656"/>
                </a:moveTo>
                <a:lnTo>
                  <a:pt x="11881" y="177701"/>
                </a:lnTo>
                <a:cubicBezTo>
                  <a:pt x="22321" y="227442"/>
                  <a:pt x="59402" y="267812"/>
                  <a:pt x="107644" y="282591"/>
                </a:cubicBezTo>
                <a:lnTo>
                  <a:pt x="148325" y="242221"/>
                </a:lnTo>
                <a:lnTo>
                  <a:pt x="97203" y="191398"/>
                </a:lnTo>
                <a:lnTo>
                  <a:pt x="47522" y="141656"/>
                </a:lnTo>
                <a:close/>
                <a:moveTo>
                  <a:pt x="154805" y="140214"/>
                </a:moveTo>
                <a:lnTo>
                  <a:pt x="106924" y="188154"/>
                </a:lnTo>
                <a:lnTo>
                  <a:pt x="154805" y="236093"/>
                </a:lnTo>
                <a:lnTo>
                  <a:pt x="202327" y="188154"/>
                </a:lnTo>
                <a:lnTo>
                  <a:pt x="154805" y="140214"/>
                </a:lnTo>
                <a:close/>
                <a:moveTo>
                  <a:pt x="101884" y="87589"/>
                </a:moveTo>
                <a:lnTo>
                  <a:pt x="54002" y="135528"/>
                </a:lnTo>
                <a:lnTo>
                  <a:pt x="100443" y="181665"/>
                </a:lnTo>
                <a:lnTo>
                  <a:pt x="148325" y="133726"/>
                </a:lnTo>
                <a:lnTo>
                  <a:pt x="101884" y="87589"/>
                </a:lnTo>
                <a:close/>
                <a:moveTo>
                  <a:pt x="57602" y="43254"/>
                </a:moveTo>
                <a:cubicBezTo>
                  <a:pt x="27721" y="68846"/>
                  <a:pt x="9000" y="106693"/>
                  <a:pt x="9000" y="148865"/>
                </a:cubicBezTo>
                <a:cubicBezTo>
                  <a:pt x="9000" y="154992"/>
                  <a:pt x="9360" y="160760"/>
                  <a:pt x="10080" y="166527"/>
                </a:cubicBezTo>
                <a:lnTo>
                  <a:pt x="10703" y="165906"/>
                </a:lnTo>
                <a:lnTo>
                  <a:pt x="95763" y="81101"/>
                </a:lnTo>
                <a:lnTo>
                  <a:pt x="57602" y="43254"/>
                </a:lnTo>
                <a:close/>
                <a:moveTo>
                  <a:pt x="235744" y="40399"/>
                </a:moveTo>
                <a:cubicBezTo>
                  <a:pt x="224641" y="40399"/>
                  <a:pt x="215329" y="49408"/>
                  <a:pt x="215329" y="60939"/>
                </a:cubicBezTo>
                <a:cubicBezTo>
                  <a:pt x="215329" y="72110"/>
                  <a:pt x="224641" y="81119"/>
                  <a:pt x="235744" y="81119"/>
                </a:cubicBezTo>
                <a:cubicBezTo>
                  <a:pt x="246847" y="81119"/>
                  <a:pt x="255801" y="72110"/>
                  <a:pt x="255801" y="60939"/>
                </a:cubicBezTo>
                <a:cubicBezTo>
                  <a:pt x="255801" y="49408"/>
                  <a:pt x="246847" y="40399"/>
                  <a:pt x="235744" y="40399"/>
                </a:cubicBezTo>
                <a:close/>
                <a:moveTo>
                  <a:pt x="235744" y="31750"/>
                </a:moveTo>
                <a:cubicBezTo>
                  <a:pt x="251861" y="31750"/>
                  <a:pt x="264755" y="44723"/>
                  <a:pt x="264755" y="60939"/>
                </a:cubicBezTo>
                <a:cubicBezTo>
                  <a:pt x="264755" y="77155"/>
                  <a:pt x="251861" y="90128"/>
                  <a:pt x="235744" y="90128"/>
                </a:cubicBezTo>
                <a:cubicBezTo>
                  <a:pt x="219627" y="90128"/>
                  <a:pt x="206375" y="77155"/>
                  <a:pt x="206375" y="60939"/>
                </a:cubicBezTo>
                <a:cubicBezTo>
                  <a:pt x="206375" y="44723"/>
                  <a:pt x="219627" y="31750"/>
                  <a:pt x="235744" y="31750"/>
                </a:cubicBezTo>
                <a:close/>
                <a:moveTo>
                  <a:pt x="235565" y="8633"/>
                </a:moveTo>
                <a:cubicBezTo>
                  <a:pt x="206887" y="8633"/>
                  <a:pt x="183587" y="32373"/>
                  <a:pt x="183587" y="61148"/>
                </a:cubicBezTo>
                <a:cubicBezTo>
                  <a:pt x="183587" y="97478"/>
                  <a:pt x="223735" y="141720"/>
                  <a:pt x="235565" y="153590"/>
                </a:cubicBezTo>
                <a:cubicBezTo>
                  <a:pt x="247036" y="141720"/>
                  <a:pt x="287543" y="97478"/>
                  <a:pt x="287543" y="61148"/>
                </a:cubicBezTo>
                <a:cubicBezTo>
                  <a:pt x="287543" y="32373"/>
                  <a:pt x="263884" y="8633"/>
                  <a:pt x="235565" y="8633"/>
                </a:cubicBezTo>
                <a:close/>
                <a:moveTo>
                  <a:pt x="235565" y="0"/>
                </a:moveTo>
                <a:cubicBezTo>
                  <a:pt x="268903" y="0"/>
                  <a:pt x="296505" y="27337"/>
                  <a:pt x="296505" y="61148"/>
                </a:cubicBezTo>
                <a:cubicBezTo>
                  <a:pt x="296505" y="107549"/>
                  <a:pt x="240942" y="161144"/>
                  <a:pt x="238433" y="163661"/>
                </a:cubicBezTo>
                <a:cubicBezTo>
                  <a:pt x="237716" y="164381"/>
                  <a:pt x="236640" y="164741"/>
                  <a:pt x="235565" y="164741"/>
                </a:cubicBezTo>
                <a:cubicBezTo>
                  <a:pt x="234131" y="164741"/>
                  <a:pt x="233414" y="164381"/>
                  <a:pt x="232339" y="163661"/>
                </a:cubicBezTo>
                <a:cubicBezTo>
                  <a:pt x="230188" y="161144"/>
                  <a:pt x="174625" y="107549"/>
                  <a:pt x="174625" y="61148"/>
                </a:cubicBezTo>
                <a:cubicBezTo>
                  <a:pt x="174625" y="27337"/>
                  <a:pt x="201869" y="0"/>
                  <a:pt x="235565" y="0"/>
                </a:cubicBezTo>
                <a:close/>
                <a:moveTo>
                  <a:pt x="149045" y="0"/>
                </a:moveTo>
                <a:cubicBezTo>
                  <a:pt x="159485" y="0"/>
                  <a:pt x="170646" y="1082"/>
                  <a:pt x="181086" y="3244"/>
                </a:cubicBezTo>
                <a:cubicBezTo>
                  <a:pt x="183606" y="3965"/>
                  <a:pt x="185046" y="6488"/>
                  <a:pt x="184686" y="8651"/>
                </a:cubicBezTo>
                <a:cubicBezTo>
                  <a:pt x="183966" y="11174"/>
                  <a:pt x="181806" y="12616"/>
                  <a:pt x="179286" y="12255"/>
                </a:cubicBezTo>
                <a:cubicBezTo>
                  <a:pt x="169206" y="10093"/>
                  <a:pt x="159125" y="8651"/>
                  <a:pt x="149045" y="8651"/>
                </a:cubicBezTo>
                <a:cubicBezTo>
                  <a:pt x="117364" y="8651"/>
                  <a:pt x="88203" y="19464"/>
                  <a:pt x="64442" y="37487"/>
                </a:cubicBezTo>
                <a:lnTo>
                  <a:pt x="154805" y="127598"/>
                </a:lnTo>
                <a:lnTo>
                  <a:pt x="171726" y="110297"/>
                </a:lnTo>
                <a:cubicBezTo>
                  <a:pt x="173166" y="108855"/>
                  <a:pt x="176046" y="108855"/>
                  <a:pt x="177846" y="110297"/>
                </a:cubicBezTo>
                <a:cubicBezTo>
                  <a:pt x="179646" y="112099"/>
                  <a:pt x="179646" y="114983"/>
                  <a:pt x="177846" y="116785"/>
                </a:cubicBezTo>
                <a:lnTo>
                  <a:pt x="160926" y="133726"/>
                </a:lnTo>
                <a:lnTo>
                  <a:pt x="260649" y="233570"/>
                </a:lnTo>
                <a:cubicBezTo>
                  <a:pt x="278290" y="209780"/>
                  <a:pt x="289090" y="180584"/>
                  <a:pt x="289090" y="148865"/>
                </a:cubicBezTo>
                <a:cubicBezTo>
                  <a:pt x="289090" y="140935"/>
                  <a:pt x="288370" y="132645"/>
                  <a:pt x="286570" y="124715"/>
                </a:cubicBezTo>
                <a:cubicBezTo>
                  <a:pt x="286210" y="122192"/>
                  <a:pt x="288010" y="120029"/>
                  <a:pt x="290530" y="119669"/>
                </a:cubicBezTo>
                <a:cubicBezTo>
                  <a:pt x="293050" y="119308"/>
                  <a:pt x="295210" y="120750"/>
                  <a:pt x="295570" y="123273"/>
                </a:cubicBezTo>
                <a:cubicBezTo>
                  <a:pt x="297010" y="131563"/>
                  <a:pt x="298090" y="140214"/>
                  <a:pt x="298090" y="148865"/>
                </a:cubicBezTo>
                <a:cubicBezTo>
                  <a:pt x="298090" y="231047"/>
                  <a:pt x="231128" y="298090"/>
                  <a:pt x="149045" y="298090"/>
                </a:cubicBezTo>
                <a:cubicBezTo>
                  <a:pt x="66962" y="298090"/>
                  <a:pt x="0" y="231047"/>
                  <a:pt x="0" y="148865"/>
                </a:cubicBezTo>
                <a:cubicBezTo>
                  <a:pt x="0" y="66683"/>
                  <a:pt x="66962" y="0"/>
                  <a:pt x="149045" y="0"/>
                </a:cubicBezTo>
                <a:close/>
              </a:path>
            </a:pathLst>
          </a:custGeom>
          <a:solidFill>
            <a:schemeClr val="bg1"/>
          </a:solidFill>
          <a:ln>
            <a:noFill/>
          </a:ln>
          <a:effectLst/>
        </p:spPr>
        <p:txBody>
          <a:bodyPr anchor="ctr"/>
          <a:lstStyle/>
          <a:p>
            <a:endParaRPr lang="en-US" sz="900" dirty="0">
              <a:latin typeface="Lato Light" panose="020F0502020204030203" pitchFamily="34" charset="0"/>
            </a:endParaRPr>
          </a:p>
        </p:txBody>
      </p:sp>
      <p:sp>
        <p:nvSpPr>
          <p:cNvPr id="20" name="TextBox 19">
            <a:extLst>
              <a:ext uri="{FF2B5EF4-FFF2-40B4-BE49-F238E27FC236}">
                <a16:creationId xmlns:a16="http://schemas.microsoft.com/office/drawing/2014/main" id="{8DBD6DBD-1032-7B47-883C-028EACA45364}"/>
              </a:ext>
            </a:extLst>
          </p:cNvPr>
          <p:cNvSpPr txBox="1"/>
          <p:nvPr/>
        </p:nvSpPr>
        <p:spPr>
          <a:xfrm>
            <a:off x="2202478" y="3390583"/>
            <a:ext cx="1317990"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a:t>
            </a:r>
          </a:p>
        </p:txBody>
      </p:sp>
      <p:sp>
        <p:nvSpPr>
          <p:cNvPr id="21" name="Subtitle 2">
            <a:extLst>
              <a:ext uri="{FF2B5EF4-FFF2-40B4-BE49-F238E27FC236}">
                <a16:creationId xmlns:a16="http://schemas.microsoft.com/office/drawing/2014/main" id="{DD2083A2-000D-4747-BA60-AC4EEC266CAB}"/>
              </a:ext>
            </a:extLst>
          </p:cNvPr>
          <p:cNvSpPr txBox="1">
            <a:spLocks/>
          </p:cNvSpPr>
          <p:nvPr/>
        </p:nvSpPr>
        <p:spPr>
          <a:xfrm>
            <a:off x="220717" y="3652246"/>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22" name="TextBox 21">
            <a:extLst>
              <a:ext uri="{FF2B5EF4-FFF2-40B4-BE49-F238E27FC236}">
                <a16:creationId xmlns:a16="http://schemas.microsoft.com/office/drawing/2014/main" id="{C05EDE22-8C53-414D-967D-D43FD3A6823A}"/>
              </a:ext>
            </a:extLst>
          </p:cNvPr>
          <p:cNvSpPr txBox="1"/>
          <p:nvPr/>
        </p:nvSpPr>
        <p:spPr>
          <a:xfrm>
            <a:off x="2202478" y="4487734"/>
            <a:ext cx="1317990"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a:t>
            </a:r>
          </a:p>
        </p:txBody>
      </p:sp>
      <p:sp>
        <p:nvSpPr>
          <p:cNvPr id="23" name="Subtitle 2">
            <a:extLst>
              <a:ext uri="{FF2B5EF4-FFF2-40B4-BE49-F238E27FC236}">
                <a16:creationId xmlns:a16="http://schemas.microsoft.com/office/drawing/2014/main" id="{49EEC2F5-F4B3-F64B-8BFA-6D05B4E06FC0}"/>
              </a:ext>
            </a:extLst>
          </p:cNvPr>
          <p:cNvSpPr txBox="1">
            <a:spLocks/>
          </p:cNvSpPr>
          <p:nvPr/>
        </p:nvSpPr>
        <p:spPr>
          <a:xfrm>
            <a:off x="220717" y="4749397"/>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24" name="TextBox 23">
            <a:extLst>
              <a:ext uri="{FF2B5EF4-FFF2-40B4-BE49-F238E27FC236}">
                <a16:creationId xmlns:a16="http://schemas.microsoft.com/office/drawing/2014/main" id="{5469FEED-11A6-1942-80F9-2520D2CCEEA5}"/>
              </a:ext>
            </a:extLst>
          </p:cNvPr>
          <p:cNvSpPr txBox="1"/>
          <p:nvPr/>
        </p:nvSpPr>
        <p:spPr>
          <a:xfrm>
            <a:off x="2202478" y="5573584"/>
            <a:ext cx="1317990" cy="338554"/>
          </a:xfrm>
          <a:prstGeom prst="rect">
            <a:avLst/>
          </a:prstGeom>
          <a:noFill/>
        </p:spPr>
        <p:txBody>
          <a:bodyPr wrap="none" rtlCol="0" anchor="b" anchorCtr="0">
            <a:spAutoFit/>
          </a:bodyPr>
          <a:lstStyle/>
          <a:p>
            <a:pPr algn="r"/>
            <a:r>
              <a:rPr lang="en-US" sz="1600" b="1" dirty="0">
                <a:solidFill>
                  <a:schemeClr val="tx2"/>
                </a:solidFill>
                <a:latin typeface="Poppins" pitchFamily="2" charset="77"/>
                <a:ea typeface="League Spartan" charset="0"/>
                <a:cs typeface="Poppins" pitchFamily="2" charset="77"/>
              </a:rPr>
              <a:t>YOUR TITLE</a:t>
            </a:r>
          </a:p>
        </p:txBody>
      </p:sp>
      <p:sp>
        <p:nvSpPr>
          <p:cNvPr id="25" name="Subtitle 2">
            <a:extLst>
              <a:ext uri="{FF2B5EF4-FFF2-40B4-BE49-F238E27FC236}">
                <a16:creationId xmlns:a16="http://schemas.microsoft.com/office/drawing/2014/main" id="{EA58C519-F568-7B47-8410-FB88B8CAF6B4}"/>
              </a:ext>
            </a:extLst>
          </p:cNvPr>
          <p:cNvSpPr txBox="1">
            <a:spLocks/>
          </p:cNvSpPr>
          <p:nvPr/>
        </p:nvSpPr>
        <p:spPr>
          <a:xfrm>
            <a:off x="220717" y="5835247"/>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26" name="TextBox 25">
            <a:extLst>
              <a:ext uri="{FF2B5EF4-FFF2-40B4-BE49-F238E27FC236}">
                <a16:creationId xmlns:a16="http://schemas.microsoft.com/office/drawing/2014/main" id="{93E21789-332A-854A-92B0-B68DE66675A5}"/>
              </a:ext>
            </a:extLst>
          </p:cNvPr>
          <p:cNvSpPr txBox="1"/>
          <p:nvPr/>
        </p:nvSpPr>
        <p:spPr>
          <a:xfrm>
            <a:off x="8666584" y="3386490"/>
            <a:ext cx="1317990"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a:t>
            </a:r>
          </a:p>
        </p:txBody>
      </p:sp>
      <p:sp>
        <p:nvSpPr>
          <p:cNvPr id="28" name="TextBox 27">
            <a:extLst>
              <a:ext uri="{FF2B5EF4-FFF2-40B4-BE49-F238E27FC236}">
                <a16:creationId xmlns:a16="http://schemas.microsoft.com/office/drawing/2014/main" id="{13B5AD99-7D1E-C443-A027-656459905B02}"/>
              </a:ext>
            </a:extLst>
          </p:cNvPr>
          <p:cNvSpPr txBox="1"/>
          <p:nvPr/>
        </p:nvSpPr>
        <p:spPr>
          <a:xfrm>
            <a:off x="8666584" y="4483641"/>
            <a:ext cx="1317990"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a:t>
            </a:r>
          </a:p>
        </p:txBody>
      </p:sp>
      <p:sp>
        <p:nvSpPr>
          <p:cNvPr id="30" name="TextBox 29">
            <a:extLst>
              <a:ext uri="{FF2B5EF4-FFF2-40B4-BE49-F238E27FC236}">
                <a16:creationId xmlns:a16="http://schemas.microsoft.com/office/drawing/2014/main" id="{7D04816C-18F7-AC40-9923-7B0355B83F4D}"/>
              </a:ext>
            </a:extLst>
          </p:cNvPr>
          <p:cNvSpPr txBox="1"/>
          <p:nvPr/>
        </p:nvSpPr>
        <p:spPr>
          <a:xfrm>
            <a:off x="8666584" y="5569491"/>
            <a:ext cx="1317990" cy="338554"/>
          </a:xfrm>
          <a:prstGeom prst="rect">
            <a:avLst/>
          </a:prstGeom>
          <a:noFill/>
        </p:spPr>
        <p:txBody>
          <a:bodyPr wrap="none" rtlCol="0" anchor="b" anchorCtr="0">
            <a:spAutoFit/>
          </a:bodyPr>
          <a:lstStyle/>
          <a:p>
            <a:r>
              <a:rPr lang="en-US" sz="1600" b="1" dirty="0">
                <a:solidFill>
                  <a:schemeClr val="tx2"/>
                </a:solidFill>
                <a:latin typeface="Poppins" pitchFamily="2" charset="77"/>
                <a:ea typeface="League Spartan" charset="0"/>
                <a:cs typeface="Poppins" pitchFamily="2" charset="77"/>
              </a:rPr>
              <a:t>YOUR TITLE</a:t>
            </a:r>
          </a:p>
        </p:txBody>
      </p:sp>
      <p:grpSp>
        <p:nvGrpSpPr>
          <p:cNvPr id="32" name="Group 31">
            <a:extLst>
              <a:ext uri="{FF2B5EF4-FFF2-40B4-BE49-F238E27FC236}">
                <a16:creationId xmlns:a16="http://schemas.microsoft.com/office/drawing/2014/main" id="{FD73018F-77F7-6747-ACB0-EB56B41C1216}"/>
              </a:ext>
            </a:extLst>
          </p:cNvPr>
          <p:cNvGrpSpPr>
            <a:grpSpLocks noChangeAspect="1"/>
          </p:cNvGrpSpPr>
          <p:nvPr/>
        </p:nvGrpSpPr>
        <p:grpSpPr>
          <a:xfrm>
            <a:off x="5226235" y="1402350"/>
            <a:ext cx="1764958" cy="5120640"/>
            <a:chOff x="4235450" y="509588"/>
            <a:chExt cx="2106613" cy="6111875"/>
          </a:xfrm>
        </p:grpSpPr>
        <p:sp>
          <p:nvSpPr>
            <p:cNvPr id="33" name="Freeform 1">
              <a:extLst>
                <a:ext uri="{FF2B5EF4-FFF2-40B4-BE49-F238E27FC236}">
                  <a16:creationId xmlns:a16="http://schemas.microsoft.com/office/drawing/2014/main" id="{A022C550-485B-A24D-BDF7-CDA34DC5A7E9}"/>
                </a:ext>
              </a:extLst>
            </p:cNvPr>
            <p:cNvSpPr>
              <a:spLocks noChangeArrowheads="1"/>
            </p:cNvSpPr>
            <p:nvPr/>
          </p:nvSpPr>
          <p:spPr bwMode="auto">
            <a:xfrm>
              <a:off x="4543425" y="6321425"/>
              <a:ext cx="385763" cy="300038"/>
            </a:xfrm>
            <a:custGeom>
              <a:avLst/>
              <a:gdLst>
                <a:gd name="T0" fmla="*/ 533 w 1073"/>
                <a:gd name="T1" fmla="*/ 185 h 835"/>
                <a:gd name="T2" fmla="*/ 533 w 1073"/>
                <a:gd name="T3" fmla="*/ 185 h 835"/>
                <a:gd name="T4" fmla="*/ 85 w 1073"/>
                <a:gd name="T5" fmla="*/ 698 h 835"/>
                <a:gd name="T6" fmla="*/ 85 w 1073"/>
                <a:gd name="T7" fmla="*/ 698 h 835"/>
                <a:gd name="T8" fmla="*/ 961 w 1073"/>
                <a:gd name="T9" fmla="*/ 711 h 835"/>
                <a:gd name="T10" fmla="*/ 961 w 1073"/>
                <a:gd name="T11" fmla="*/ 711 h 835"/>
                <a:gd name="T12" fmla="*/ 1001 w 1073"/>
                <a:gd name="T13" fmla="*/ 441 h 835"/>
                <a:gd name="T14" fmla="*/ 1001 w 1073"/>
                <a:gd name="T15" fmla="*/ 441 h 835"/>
                <a:gd name="T16" fmla="*/ 916 w 1073"/>
                <a:gd name="T17" fmla="*/ 107 h 835"/>
                <a:gd name="T18" fmla="*/ 916 w 1073"/>
                <a:gd name="T19" fmla="*/ 107 h 835"/>
                <a:gd name="T20" fmla="*/ 533 w 1073"/>
                <a:gd name="T21" fmla="*/ 185 h 8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73" h="835">
                  <a:moveTo>
                    <a:pt x="533" y="185"/>
                  </a:moveTo>
                  <a:lnTo>
                    <a:pt x="533" y="185"/>
                  </a:lnTo>
                  <a:cubicBezTo>
                    <a:pt x="533" y="185"/>
                    <a:pt x="0" y="561"/>
                    <a:pt x="85" y="698"/>
                  </a:cubicBezTo>
                  <a:lnTo>
                    <a:pt x="85" y="698"/>
                  </a:lnTo>
                  <a:cubicBezTo>
                    <a:pt x="169" y="834"/>
                    <a:pt x="961" y="711"/>
                    <a:pt x="961" y="711"/>
                  </a:cubicBezTo>
                  <a:lnTo>
                    <a:pt x="961" y="711"/>
                  </a:lnTo>
                  <a:cubicBezTo>
                    <a:pt x="961" y="711"/>
                    <a:pt x="1072" y="691"/>
                    <a:pt x="1001" y="441"/>
                  </a:cubicBezTo>
                  <a:lnTo>
                    <a:pt x="1001" y="441"/>
                  </a:lnTo>
                  <a:cubicBezTo>
                    <a:pt x="929" y="192"/>
                    <a:pt x="913" y="143"/>
                    <a:pt x="916" y="107"/>
                  </a:cubicBezTo>
                  <a:lnTo>
                    <a:pt x="916" y="107"/>
                  </a:lnTo>
                  <a:cubicBezTo>
                    <a:pt x="919" y="71"/>
                    <a:pt x="575" y="0"/>
                    <a:pt x="533" y="185"/>
                  </a:cubicBezTo>
                </a:path>
              </a:pathLst>
            </a:custGeom>
            <a:solidFill>
              <a:srgbClr val="1A100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4" name="Freeform 2">
              <a:extLst>
                <a:ext uri="{FF2B5EF4-FFF2-40B4-BE49-F238E27FC236}">
                  <a16:creationId xmlns:a16="http://schemas.microsoft.com/office/drawing/2014/main" id="{09B0B975-3E90-B241-91FB-22E410DC2C74}"/>
                </a:ext>
              </a:extLst>
            </p:cNvPr>
            <p:cNvSpPr>
              <a:spLocks noChangeArrowheads="1"/>
            </p:cNvSpPr>
            <p:nvPr/>
          </p:nvSpPr>
          <p:spPr bwMode="auto">
            <a:xfrm>
              <a:off x="5284788" y="6354763"/>
              <a:ext cx="538162" cy="220662"/>
            </a:xfrm>
            <a:custGeom>
              <a:avLst/>
              <a:gdLst>
                <a:gd name="T0" fmla="*/ 44 w 1497"/>
                <a:gd name="T1" fmla="*/ 57 h 614"/>
                <a:gd name="T2" fmla="*/ 44 w 1497"/>
                <a:gd name="T3" fmla="*/ 57 h 614"/>
                <a:gd name="T4" fmla="*/ 32 w 1497"/>
                <a:gd name="T5" fmla="*/ 572 h 614"/>
                <a:gd name="T6" fmla="*/ 32 w 1497"/>
                <a:gd name="T7" fmla="*/ 572 h 614"/>
                <a:gd name="T8" fmla="*/ 1430 w 1497"/>
                <a:gd name="T9" fmla="*/ 613 h 614"/>
                <a:gd name="T10" fmla="*/ 1430 w 1497"/>
                <a:gd name="T11" fmla="*/ 613 h 614"/>
                <a:gd name="T12" fmla="*/ 1337 w 1497"/>
                <a:gd name="T13" fmla="*/ 440 h 614"/>
                <a:gd name="T14" fmla="*/ 1337 w 1497"/>
                <a:gd name="T15" fmla="*/ 440 h 614"/>
                <a:gd name="T16" fmla="*/ 590 w 1497"/>
                <a:gd name="T17" fmla="*/ 198 h 614"/>
                <a:gd name="T18" fmla="*/ 590 w 1497"/>
                <a:gd name="T19" fmla="*/ 198 h 614"/>
                <a:gd name="T20" fmla="*/ 517 w 1497"/>
                <a:gd name="T21" fmla="*/ 41 h 614"/>
                <a:gd name="T22" fmla="*/ 517 w 1497"/>
                <a:gd name="T23" fmla="*/ 41 h 614"/>
                <a:gd name="T24" fmla="*/ 44 w 1497"/>
                <a:gd name="T25" fmla="*/ 57 h 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97" h="614">
                  <a:moveTo>
                    <a:pt x="44" y="57"/>
                  </a:moveTo>
                  <a:lnTo>
                    <a:pt x="44" y="57"/>
                  </a:lnTo>
                  <a:cubicBezTo>
                    <a:pt x="44" y="57"/>
                    <a:pt x="0" y="551"/>
                    <a:pt x="32" y="572"/>
                  </a:cubicBezTo>
                  <a:lnTo>
                    <a:pt x="32" y="572"/>
                  </a:lnTo>
                  <a:cubicBezTo>
                    <a:pt x="65" y="592"/>
                    <a:pt x="1430" y="613"/>
                    <a:pt x="1430" y="613"/>
                  </a:cubicBezTo>
                  <a:lnTo>
                    <a:pt x="1430" y="613"/>
                  </a:lnTo>
                  <a:cubicBezTo>
                    <a:pt x="1430" y="613"/>
                    <a:pt x="1496" y="500"/>
                    <a:pt x="1337" y="440"/>
                  </a:cubicBezTo>
                  <a:lnTo>
                    <a:pt x="1337" y="440"/>
                  </a:lnTo>
                  <a:cubicBezTo>
                    <a:pt x="1179" y="380"/>
                    <a:pt x="590" y="198"/>
                    <a:pt x="590" y="198"/>
                  </a:cubicBezTo>
                  <a:lnTo>
                    <a:pt x="590" y="198"/>
                  </a:lnTo>
                  <a:cubicBezTo>
                    <a:pt x="590" y="198"/>
                    <a:pt x="526" y="83"/>
                    <a:pt x="517" y="41"/>
                  </a:cubicBezTo>
                  <a:lnTo>
                    <a:pt x="517" y="41"/>
                  </a:lnTo>
                  <a:cubicBezTo>
                    <a:pt x="507" y="0"/>
                    <a:pt x="44" y="57"/>
                    <a:pt x="44" y="57"/>
                  </a:cubicBezTo>
                </a:path>
              </a:pathLst>
            </a:custGeom>
            <a:solidFill>
              <a:srgbClr val="1A100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5" name="Freeform 3">
              <a:extLst>
                <a:ext uri="{FF2B5EF4-FFF2-40B4-BE49-F238E27FC236}">
                  <a16:creationId xmlns:a16="http://schemas.microsoft.com/office/drawing/2014/main" id="{5B6AC3F8-6DFB-CD4B-A078-D5F33BF0825F}"/>
                </a:ext>
              </a:extLst>
            </p:cNvPr>
            <p:cNvSpPr>
              <a:spLocks noChangeArrowheads="1"/>
            </p:cNvSpPr>
            <p:nvPr/>
          </p:nvSpPr>
          <p:spPr bwMode="auto">
            <a:xfrm>
              <a:off x="4627563" y="3802063"/>
              <a:ext cx="944562" cy="2584450"/>
            </a:xfrm>
            <a:custGeom>
              <a:avLst/>
              <a:gdLst>
                <a:gd name="T0" fmla="*/ 1339 w 2623"/>
                <a:gd name="T1" fmla="*/ 0 h 7180"/>
                <a:gd name="T2" fmla="*/ 1284 w 2623"/>
                <a:gd name="T3" fmla="*/ 0 h 7180"/>
                <a:gd name="T4" fmla="*/ 0 w 2623"/>
                <a:gd name="T5" fmla="*/ 0 h 7180"/>
                <a:gd name="T6" fmla="*/ 36 w 2623"/>
                <a:gd name="T7" fmla="*/ 2406 h 7180"/>
                <a:gd name="T8" fmla="*/ 253 w 2623"/>
                <a:gd name="T9" fmla="*/ 7179 h 7180"/>
                <a:gd name="T10" fmla="*/ 769 w 2623"/>
                <a:gd name="T11" fmla="*/ 7179 h 7180"/>
                <a:gd name="T12" fmla="*/ 1027 w 2623"/>
                <a:gd name="T13" fmla="*/ 4146 h 7180"/>
                <a:gd name="T14" fmla="*/ 1027 w 2623"/>
                <a:gd name="T15" fmla="*/ 4146 h 7180"/>
                <a:gd name="T16" fmla="*/ 1311 w 2623"/>
                <a:gd name="T17" fmla="*/ 1033 h 7180"/>
                <a:gd name="T18" fmla="*/ 1311 w 2623"/>
                <a:gd name="T19" fmla="*/ 1033 h 7180"/>
                <a:gd name="T20" fmla="*/ 1595 w 2623"/>
                <a:gd name="T21" fmla="*/ 4146 h 7180"/>
                <a:gd name="T22" fmla="*/ 1853 w 2623"/>
                <a:gd name="T23" fmla="*/ 7179 h 7180"/>
                <a:gd name="T24" fmla="*/ 2369 w 2623"/>
                <a:gd name="T25" fmla="*/ 7179 h 7180"/>
                <a:gd name="T26" fmla="*/ 2585 w 2623"/>
                <a:gd name="T27" fmla="*/ 2406 h 7180"/>
                <a:gd name="T28" fmla="*/ 2622 w 2623"/>
                <a:gd name="T29" fmla="*/ 0 h 7180"/>
                <a:gd name="T30" fmla="*/ 1339 w 2623"/>
                <a:gd name="T31" fmla="*/ 0 h 7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23" h="7180">
                  <a:moveTo>
                    <a:pt x="1339" y="0"/>
                  </a:moveTo>
                  <a:lnTo>
                    <a:pt x="1284" y="0"/>
                  </a:lnTo>
                  <a:lnTo>
                    <a:pt x="0" y="0"/>
                  </a:lnTo>
                  <a:lnTo>
                    <a:pt x="36" y="2406"/>
                  </a:lnTo>
                  <a:lnTo>
                    <a:pt x="253" y="7179"/>
                  </a:lnTo>
                  <a:lnTo>
                    <a:pt x="769" y="7179"/>
                  </a:lnTo>
                  <a:lnTo>
                    <a:pt x="1027" y="4146"/>
                  </a:lnTo>
                  <a:lnTo>
                    <a:pt x="1027" y="4146"/>
                  </a:lnTo>
                  <a:cubicBezTo>
                    <a:pt x="1027" y="4146"/>
                    <a:pt x="1219" y="1322"/>
                    <a:pt x="1311" y="1033"/>
                  </a:cubicBezTo>
                  <a:lnTo>
                    <a:pt x="1311" y="1033"/>
                  </a:lnTo>
                  <a:cubicBezTo>
                    <a:pt x="1404" y="1322"/>
                    <a:pt x="1595" y="4146"/>
                    <a:pt x="1595" y="4146"/>
                  </a:cubicBezTo>
                  <a:lnTo>
                    <a:pt x="1853" y="7179"/>
                  </a:lnTo>
                  <a:lnTo>
                    <a:pt x="2369" y="7179"/>
                  </a:lnTo>
                  <a:lnTo>
                    <a:pt x="2585" y="2406"/>
                  </a:lnTo>
                  <a:lnTo>
                    <a:pt x="2622" y="0"/>
                  </a:lnTo>
                  <a:lnTo>
                    <a:pt x="1339" y="0"/>
                  </a:lnTo>
                </a:path>
              </a:pathLst>
            </a:custGeom>
            <a:solidFill>
              <a:srgbClr val="1222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6" name="Freeform 4">
              <a:extLst>
                <a:ext uri="{FF2B5EF4-FFF2-40B4-BE49-F238E27FC236}">
                  <a16:creationId xmlns:a16="http://schemas.microsoft.com/office/drawing/2014/main" id="{FFCB7E4B-F18F-3140-9BF5-4557F72C418E}"/>
                </a:ext>
              </a:extLst>
            </p:cNvPr>
            <p:cNvSpPr>
              <a:spLocks noChangeArrowheads="1"/>
            </p:cNvSpPr>
            <p:nvPr/>
          </p:nvSpPr>
          <p:spPr bwMode="auto">
            <a:xfrm>
              <a:off x="4629150" y="3927475"/>
              <a:ext cx="188913" cy="149225"/>
            </a:xfrm>
            <a:custGeom>
              <a:avLst/>
              <a:gdLst>
                <a:gd name="T0" fmla="*/ 0 w 525"/>
                <a:gd name="T1" fmla="*/ 170 h 416"/>
                <a:gd name="T2" fmla="*/ 43 w 525"/>
                <a:gd name="T3" fmla="*/ 281 h 416"/>
                <a:gd name="T4" fmla="*/ 43 w 525"/>
                <a:gd name="T5" fmla="*/ 281 h 416"/>
                <a:gd name="T6" fmla="*/ 43 w 525"/>
                <a:gd name="T7" fmla="*/ 415 h 416"/>
                <a:gd name="T8" fmla="*/ 524 w 525"/>
                <a:gd name="T9" fmla="*/ 153 h 416"/>
                <a:gd name="T10" fmla="*/ 524 w 525"/>
                <a:gd name="T11" fmla="*/ 153 h 416"/>
                <a:gd name="T12" fmla="*/ 430 w 525"/>
                <a:gd name="T13" fmla="*/ 76 h 416"/>
                <a:gd name="T14" fmla="*/ 430 w 525"/>
                <a:gd name="T15" fmla="*/ 76 h 416"/>
                <a:gd name="T16" fmla="*/ 342 w 525"/>
                <a:gd name="T17" fmla="*/ 0 h 416"/>
                <a:gd name="T18" fmla="*/ 0 w 525"/>
                <a:gd name="T19" fmla="*/ 170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5" h="416">
                  <a:moveTo>
                    <a:pt x="0" y="170"/>
                  </a:moveTo>
                  <a:lnTo>
                    <a:pt x="43" y="281"/>
                  </a:lnTo>
                  <a:lnTo>
                    <a:pt x="43" y="281"/>
                  </a:lnTo>
                  <a:cubicBezTo>
                    <a:pt x="43" y="281"/>
                    <a:pt x="26" y="392"/>
                    <a:pt x="43" y="415"/>
                  </a:cubicBezTo>
                  <a:lnTo>
                    <a:pt x="524" y="153"/>
                  </a:lnTo>
                  <a:lnTo>
                    <a:pt x="524" y="153"/>
                  </a:lnTo>
                  <a:cubicBezTo>
                    <a:pt x="524" y="153"/>
                    <a:pt x="481" y="92"/>
                    <a:pt x="430" y="76"/>
                  </a:cubicBezTo>
                  <a:lnTo>
                    <a:pt x="430" y="76"/>
                  </a:lnTo>
                  <a:cubicBezTo>
                    <a:pt x="377" y="59"/>
                    <a:pt x="342" y="0"/>
                    <a:pt x="342" y="0"/>
                  </a:cubicBezTo>
                  <a:lnTo>
                    <a:pt x="0" y="170"/>
                  </a:ln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7" name="Freeform 5">
              <a:extLst>
                <a:ext uri="{FF2B5EF4-FFF2-40B4-BE49-F238E27FC236}">
                  <a16:creationId xmlns:a16="http://schemas.microsoft.com/office/drawing/2014/main" id="{0453AC2F-F306-044C-B857-7D24C641F937}"/>
                </a:ext>
              </a:extLst>
            </p:cNvPr>
            <p:cNvSpPr>
              <a:spLocks noChangeArrowheads="1"/>
            </p:cNvSpPr>
            <p:nvPr/>
          </p:nvSpPr>
          <p:spPr bwMode="auto">
            <a:xfrm>
              <a:off x="4887913" y="1916113"/>
              <a:ext cx="434975" cy="1827212"/>
            </a:xfrm>
            <a:custGeom>
              <a:avLst/>
              <a:gdLst>
                <a:gd name="T0" fmla="*/ 565 w 1207"/>
                <a:gd name="T1" fmla="*/ 121 h 5076"/>
                <a:gd name="T2" fmla="*/ 512 w 1207"/>
                <a:gd name="T3" fmla="*/ 121 h 5076"/>
                <a:gd name="T4" fmla="*/ 102 w 1207"/>
                <a:gd name="T5" fmla="*/ 0 h 5076"/>
                <a:gd name="T6" fmla="*/ 0 w 1207"/>
                <a:gd name="T7" fmla="*/ 78 h 5076"/>
                <a:gd name="T8" fmla="*/ 25 w 1207"/>
                <a:gd name="T9" fmla="*/ 5075 h 5076"/>
                <a:gd name="T10" fmla="*/ 1091 w 1207"/>
                <a:gd name="T11" fmla="*/ 5075 h 5076"/>
                <a:gd name="T12" fmla="*/ 1206 w 1207"/>
                <a:gd name="T13" fmla="*/ 233 h 5076"/>
                <a:gd name="T14" fmla="*/ 956 w 1207"/>
                <a:gd name="T15" fmla="*/ 0 h 5076"/>
                <a:gd name="T16" fmla="*/ 918 w 1207"/>
                <a:gd name="T17" fmla="*/ 0 h 5076"/>
                <a:gd name="T18" fmla="*/ 565 w 1207"/>
                <a:gd name="T19" fmla="*/ 121 h 50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7" h="5076">
                  <a:moveTo>
                    <a:pt x="565" y="121"/>
                  </a:moveTo>
                  <a:lnTo>
                    <a:pt x="512" y="121"/>
                  </a:lnTo>
                  <a:lnTo>
                    <a:pt x="102" y="0"/>
                  </a:lnTo>
                  <a:lnTo>
                    <a:pt x="0" y="78"/>
                  </a:lnTo>
                  <a:lnTo>
                    <a:pt x="25" y="5075"/>
                  </a:lnTo>
                  <a:lnTo>
                    <a:pt x="1091" y="5075"/>
                  </a:lnTo>
                  <a:lnTo>
                    <a:pt x="1206" y="233"/>
                  </a:lnTo>
                  <a:lnTo>
                    <a:pt x="956" y="0"/>
                  </a:lnTo>
                  <a:lnTo>
                    <a:pt x="918" y="0"/>
                  </a:lnTo>
                  <a:lnTo>
                    <a:pt x="565" y="121"/>
                  </a:lnTo>
                </a:path>
              </a:pathLst>
            </a:custGeom>
            <a:solidFill>
              <a:srgbClr val="F8FBF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8" name="Freeform 6">
              <a:extLst>
                <a:ext uri="{FF2B5EF4-FFF2-40B4-BE49-F238E27FC236}">
                  <a16:creationId xmlns:a16="http://schemas.microsoft.com/office/drawing/2014/main" id="{326E9B09-3D63-3547-8B46-43B73A783A1A}"/>
                </a:ext>
              </a:extLst>
            </p:cNvPr>
            <p:cNvSpPr>
              <a:spLocks noChangeArrowheads="1"/>
            </p:cNvSpPr>
            <p:nvPr/>
          </p:nvSpPr>
          <p:spPr bwMode="auto">
            <a:xfrm>
              <a:off x="4989513" y="2065338"/>
              <a:ext cx="174625" cy="1139825"/>
            </a:xfrm>
            <a:custGeom>
              <a:avLst/>
              <a:gdLst>
                <a:gd name="T0" fmla="*/ 484 w 485"/>
                <a:gd name="T1" fmla="*/ 2766 h 3165"/>
                <a:gd name="T2" fmla="*/ 342 w 485"/>
                <a:gd name="T3" fmla="*/ 51 h 3165"/>
                <a:gd name="T4" fmla="*/ 243 w 485"/>
                <a:gd name="T5" fmla="*/ 1 h 3165"/>
                <a:gd name="T6" fmla="*/ 243 w 485"/>
                <a:gd name="T7" fmla="*/ 0 h 3165"/>
                <a:gd name="T8" fmla="*/ 242 w 485"/>
                <a:gd name="T9" fmla="*/ 0 h 3165"/>
                <a:gd name="T10" fmla="*/ 242 w 485"/>
                <a:gd name="T11" fmla="*/ 0 h 3165"/>
                <a:gd name="T12" fmla="*/ 242 w 485"/>
                <a:gd name="T13" fmla="*/ 1 h 3165"/>
                <a:gd name="T14" fmla="*/ 143 w 485"/>
                <a:gd name="T15" fmla="*/ 51 h 3165"/>
                <a:gd name="T16" fmla="*/ 0 w 485"/>
                <a:gd name="T17" fmla="*/ 2766 h 3165"/>
                <a:gd name="T18" fmla="*/ 242 w 485"/>
                <a:gd name="T19" fmla="*/ 3164 h 3165"/>
                <a:gd name="T20" fmla="*/ 484 w 485"/>
                <a:gd name="T21" fmla="*/ 2766 h 3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5" h="3165">
                  <a:moveTo>
                    <a:pt x="484" y="2766"/>
                  </a:moveTo>
                  <a:lnTo>
                    <a:pt x="342" y="51"/>
                  </a:lnTo>
                  <a:lnTo>
                    <a:pt x="243" y="1"/>
                  </a:lnTo>
                  <a:lnTo>
                    <a:pt x="243" y="0"/>
                  </a:lnTo>
                  <a:lnTo>
                    <a:pt x="242" y="0"/>
                  </a:lnTo>
                  <a:lnTo>
                    <a:pt x="242" y="0"/>
                  </a:lnTo>
                  <a:lnTo>
                    <a:pt x="242" y="1"/>
                  </a:lnTo>
                  <a:lnTo>
                    <a:pt x="143" y="51"/>
                  </a:lnTo>
                  <a:lnTo>
                    <a:pt x="0" y="2766"/>
                  </a:lnTo>
                  <a:lnTo>
                    <a:pt x="242" y="3164"/>
                  </a:lnTo>
                  <a:lnTo>
                    <a:pt x="484" y="2766"/>
                  </a:lnTo>
                </a:path>
              </a:pathLst>
            </a:custGeom>
            <a:solidFill>
              <a:srgbClr val="F0922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39" name="Freeform 7">
              <a:extLst>
                <a:ext uri="{FF2B5EF4-FFF2-40B4-BE49-F238E27FC236}">
                  <a16:creationId xmlns:a16="http://schemas.microsoft.com/office/drawing/2014/main" id="{8D34FB6E-1C6E-AF46-AF7A-64780E9BECF9}"/>
                </a:ext>
              </a:extLst>
            </p:cNvPr>
            <p:cNvSpPr>
              <a:spLocks noChangeArrowheads="1"/>
            </p:cNvSpPr>
            <p:nvPr/>
          </p:nvSpPr>
          <p:spPr bwMode="auto">
            <a:xfrm>
              <a:off x="4967288" y="1717675"/>
              <a:ext cx="222250" cy="254000"/>
            </a:xfrm>
            <a:custGeom>
              <a:avLst/>
              <a:gdLst>
                <a:gd name="T0" fmla="*/ 617 w 618"/>
                <a:gd name="T1" fmla="*/ 705 h 706"/>
                <a:gd name="T2" fmla="*/ 0 w 618"/>
                <a:gd name="T3" fmla="*/ 705 h 706"/>
                <a:gd name="T4" fmla="*/ 0 w 618"/>
                <a:gd name="T5" fmla="*/ 0 h 706"/>
                <a:gd name="T6" fmla="*/ 617 w 618"/>
                <a:gd name="T7" fmla="*/ 0 h 706"/>
                <a:gd name="T8" fmla="*/ 617 w 618"/>
                <a:gd name="T9" fmla="*/ 705 h 706"/>
              </a:gdLst>
              <a:ahLst/>
              <a:cxnLst>
                <a:cxn ang="0">
                  <a:pos x="T0" y="T1"/>
                </a:cxn>
                <a:cxn ang="0">
                  <a:pos x="T2" y="T3"/>
                </a:cxn>
                <a:cxn ang="0">
                  <a:pos x="T4" y="T5"/>
                </a:cxn>
                <a:cxn ang="0">
                  <a:pos x="T6" y="T7"/>
                </a:cxn>
                <a:cxn ang="0">
                  <a:pos x="T8" y="T9"/>
                </a:cxn>
              </a:cxnLst>
              <a:rect l="0" t="0" r="r" b="b"/>
              <a:pathLst>
                <a:path w="618" h="706">
                  <a:moveTo>
                    <a:pt x="617" y="705"/>
                  </a:moveTo>
                  <a:lnTo>
                    <a:pt x="0" y="705"/>
                  </a:lnTo>
                  <a:lnTo>
                    <a:pt x="0" y="0"/>
                  </a:lnTo>
                  <a:lnTo>
                    <a:pt x="617" y="0"/>
                  </a:lnTo>
                  <a:lnTo>
                    <a:pt x="617" y="705"/>
                  </a:ln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0" name="Freeform 8">
              <a:extLst>
                <a:ext uri="{FF2B5EF4-FFF2-40B4-BE49-F238E27FC236}">
                  <a16:creationId xmlns:a16="http://schemas.microsoft.com/office/drawing/2014/main" id="{B1A88BCC-FB42-DA42-9481-31EF9C4EA71B}"/>
                </a:ext>
              </a:extLst>
            </p:cNvPr>
            <p:cNvSpPr>
              <a:spLocks noChangeArrowheads="1"/>
            </p:cNvSpPr>
            <p:nvPr/>
          </p:nvSpPr>
          <p:spPr bwMode="auto">
            <a:xfrm>
              <a:off x="4800600" y="3740150"/>
              <a:ext cx="579438" cy="123825"/>
            </a:xfrm>
            <a:custGeom>
              <a:avLst/>
              <a:gdLst>
                <a:gd name="T0" fmla="*/ 1610 w 1611"/>
                <a:gd name="T1" fmla="*/ 343 h 344"/>
                <a:gd name="T2" fmla="*/ 0 w 1611"/>
                <a:gd name="T3" fmla="*/ 343 h 344"/>
                <a:gd name="T4" fmla="*/ 0 w 1611"/>
                <a:gd name="T5" fmla="*/ 0 h 344"/>
                <a:gd name="T6" fmla="*/ 1610 w 1611"/>
                <a:gd name="T7" fmla="*/ 0 h 344"/>
                <a:gd name="T8" fmla="*/ 1610 w 1611"/>
                <a:gd name="T9" fmla="*/ 343 h 344"/>
              </a:gdLst>
              <a:ahLst/>
              <a:cxnLst>
                <a:cxn ang="0">
                  <a:pos x="T0" y="T1"/>
                </a:cxn>
                <a:cxn ang="0">
                  <a:pos x="T2" y="T3"/>
                </a:cxn>
                <a:cxn ang="0">
                  <a:pos x="T4" y="T5"/>
                </a:cxn>
                <a:cxn ang="0">
                  <a:pos x="T6" y="T7"/>
                </a:cxn>
                <a:cxn ang="0">
                  <a:pos x="T8" y="T9"/>
                </a:cxn>
              </a:cxnLst>
              <a:rect l="0" t="0" r="r" b="b"/>
              <a:pathLst>
                <a:path w="1611" h="344">
                  <a:moveTo>
                    <a:pt x="1610" y="343"/>
                  </a:moveTo>
                  <a:lnTo>
                    <a:pt x="0" y="343"/>
                  </a:lnTo>
                  <a:lnTo>
                    <a:pt x="0" y="0"/>
                  </a:lnTo>
                  <a:lnTo>
                    <a:pt x="1610" y="0"/>
                  </a:lnTo>
                  <a:lnTo>
                    <a:pt x="1610" y="343"/>
                  </a:lnTo>
                </a:path>
              </a:pathLst>
            </a:custGeom>
            <a:solidFill>
              <a:srgbClr val="65321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1" name="Freeform 9">
              <a:extLst>
                <a:ext uri="{FF2B5EF4-FFF2-40B4-BE49-F238E27FC236}">
                  <a16:creationId xmlns:a16="http://schemas.microsoft.com/office/drawing/2014/main" id="{29210532-B7EC-1A4F-BE89-9FBBE98CE251}"/>
                </a:ext>
              </a:extLst>
            </p:cNvPr>
            <p:cNvSpPr>
              <a:spLocks noChangeArrowheads="1"/>
            </p:cNvSpPr>
            <p:nvPr/>
          </p:nvSpPr>
          <p:spPr bwMode="auto">
            <a:xfrm>
              <a:off x="4978400" y="3725863"/>
              <a:ext cx="223838" cy="155575"/>
            </a:xfrm>
            <a:custGeom>
              <a:avLst/>
              <a:gdLst>
                <a:gd name="T0" fmla="*/ 622 w 623"/>
                <a:gd name="T1" fmla="*/ 317 h 430"/>
                <a:gd name="T2" fmla="*/ 622 w 623"/>
                <a:gd name="T3" fmla="*/ 317 h 430"/>
                <a:gd name="T4" fmla="*/ 510 w 623"/>
                <a:gd name="T5" fmla="*/ 429 h 430"/>
                <a:gd name="T6" fmla="*/ 112 w 623"/>
                <a:gd name="T7" fmla="*/ 429 h 430"/>
                <a:gd name="T8" fmla="*/ 112 w 623"/>
                <a:gd name="T9" fmla="*/ 429 h 430"/>
                <a:gd name="T10" fmla="*/ 0 w 623"/>
                <a:gd name="T11" fmla="*/ 317 h 430"/>
                <a:gd name="T12" fmla="*/ 0 w 623"/>
                <a:gd name="T13" fmla="*/ 112 h 430"/>
                <a:gd name="T14" fmla="*/ 0 w 623"/>
                <a:gd name="T15" fmla="*/ 112 h 430"/>
                <a:gd name="T16" fmla="*/ 112 w 623"/>
                <a:gd name="T17" fmla="*/ 0 h 430"/>
                <a:gd name="T18" fmla="*/ 510 w 623"/>
                <a:gd name="T19" fmla="*/ 0 h 430"/>
                <a:gd name="T20" fmla="*/ 510 w 623"/>
                <a:gd name="T21" fmla="*/ 0 h 430"/>
                <a:gd name="T22" fmla="*/ 622 w 623"/>
                <a:gd name="T23" fmla="*/ 112 h 430"/>
                <a:gd name="T24" fmla="*/ 622 w 623"/>
                <a:gd name="T25" fmla="*/ 317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3" h="430">
                  <a:moveTo>
                    <a:pt x="622" y="317"/>
                  </a:moveTo>
                  <a:lnTo>
                    <a:pt x="622" y="317"/>
                  </a:lnTo>
                  <a:cubicBezTo>
                    <a:pt x="622" y="379"/>
                    <a:pt x="572" y="429"/>
                    <a:pt x="510" y="429"/>
                  </a:cubicBezTo>
                  <a:lnTo>
                    <a:pt x="112" y="429"/>
                  </a:lnTo>
                  <a:lnTo>
                    <a:pt x="112" y="429"/>
                  </a:lnTo>
                  <a:cubicBezTo>
                    <a:pt x="50" y="429"/>
                    <a:pt x="0" y="379"/>
                    <a:pt x="0" y="317"/>
                  </a:cubicBezTo>
                  <a:lnTo>
                    <a:pt x="0" y="112"/>
                  </a:lnTo>
                  <a:lnTo>
                    <a:pt x="0" y="112"/>
                  </a:lnTo>
                  <a:cubicBezTo>
                    <a:pt x="0" y="50"/>
                    <a:pt x="50" y="0"/>
                    <a:pt x="112" y="0"/>
                  </a:cubicBezTo>
                  <a:lnTo>
                    <a:pt x="510" y="0"/>
                  </a:lnTo>
                  <a:lnTo>
                    <a:pt x="510" y="0"/>
                  </a:lnTo>
                  <a:cubicBezTo>
                    <a:pt x="572" y="0"/>
                    <a:pt x="622" y="50"/>
                    <a:pt x="622" y="112"/>
                  </a:cubicBezTo>
                  <a:lnTo>
                    <a:pt x="622" y="317"/>
                  </a:lnTo>
                </a:path>
              </a:pathLst>
            </a:custGeom>
            <a:solidFill>
              <a:srgbClr val="E2BD2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2" name="Freeform 10">
              <a:extLst>
                <a:ext uri="{FF2B5EF4-FFF2-40B4-BE49-F238E27FC236}">
                  <a16:creationId xmlns:a16="http://schemas.microsoft.com/office/drawing/2014/main" id="{D1486E4D-DFCB-1E43-82E8-4F51F748A007}"/>
                </a:ext>
              </a:extLst>
            </p:cNvPr>
            <p:cNvSpPr>
              <a:spLocks noChangeArrowheads="1"/>
            </p:cNvSpPr>
            <p:nvPr/>
          </p:nvSpPr>
          <p:spPr bwMode="auto">
            <a:xfrm>
              <a:off x="5005388" y="3741738"/>
              <a:ext cx="169862" cy="122237"/>
            </a:xfrm>
            <a:custGeom>
              <a:avLst/>
              <a:gdLst>
                <a:gd name="T0" fmla="*/ 470 w 471"/>
                <a:gd name="T1" fmla="*/ 225 h 338"/>
                <a:gd name="T2" fmla="*/ 470 w 471"/>
                <a:gd name="T3" fmla="*/ 225 h 338"/>
                <a:gd name="T4" fmla="*/ 358 w 471"/>
                <a:gd name="T5" fmla="*/ 337 h 338"/>
                <a:gd name="T6" fmla="*/ 112 w 471"/>
                <a:gd name="T7" fmla="*/ 337 h 338"/>
                <a:gd name="T8" fmla="*/ 112 w 471"/>
                <a:gd name="T9" fmla="*/ 337 h 338"/>
                <a:gd name="T10" fmla="*/ 0 w 471"/>
                <a:gd name="T11" fmla="*/ 225 h 338"/>
                <a:gd name="T12" fmla="*/ 0 w 471"/>
                <a:gd name="T13" fmla="*/ 112 h 338"/>
                <a:gd name="T14" fmla="*/ 0 w 471"/>
                <a:gd name="T15" fmla="*/ 112 h 338"/>
                <a:gd name="T16" fmla="*/ 112 w 471"/>
                <a:gd name="T17" fmla="*/ 0 h 338"/>
                <a:gd name="T18" fmla="*/ 358 w 471"/>
                <a:gd name="T19" fmla="*/ 0 h 338"/>
                <a:gd name="T20" fmla="*/ 358 w 471"/>
                <a:gd name="T21" fmla="*/ 0 h 338"/>
                <a:gd name="T22" fmla="*/ 470 w 471"/>
                <a:gd name="T23" fmla="*/ 112 h 338"/>
                <a:gd name="T24" fmla="*/ 470 w 471"/>
                <a:gd name="T25" fmla="*/ 225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1" h="338">
                  <a:moveTo>
                    <a:pt x="470" y="225"/>
                  </a:moveTo>
                  <a:lnTo>
                    <a:pt x="470" y="225"/>
                  </a:lnTo>
                  <a:cubicBezTo>
                    <a:pt x="470" y="287"/>
                    <a:pt x="419" y="337"/>
                    <a:pt x="358" y="337"/>
                  </a:cubicBezTo>
                  <a:lnTo>
                    <a:pt x="112" y="337"/>
                  </a:lnTo>
                  <a:lnTo>
                    <a:pt x="112" y="337"/>
                  </a:lnTo>
                  <a:cubicBezTo>
                    <a:pt x="50" y="337"/>
                    <a:pt x="0" y="287"/>
                    <a:pt x="0" y="225"/>
                  </a:cubicBezTo>
                  <a:lnTo>
                    <a:pt x="0" y="112"/>
                  </a:lnTo>
                  <a:lnTo>
                    <a:pt x="0" y="112"/>
                  </a:lnTo>
                  <a:cubicBezTo>
                    <a:pt x="0" y="50"/>
                    <a:pt x="50" y="0"/>
                    <a:pt x="112" y="0"/>
                  </a:cubicBezTo>
                  <a:lnTo>
                    <a:pt x="358" y="0"/>
                  </a:lnTo>
                  <a:lnTo>
                    <a:pt x="358" y="0"/>
                  </a:lnTo>
                  <a:cubicBezTo>
                    <a:pt x="419" y="0"/>
                    <a:pt x="470" y="50"/>
                    <a:pt x="470" y="112"/>
                  </a:cubicBezTo>
                  <a:lnTo>
                    <a:pt x="470" y="225"/>
                  </a:lnTo>
                </a:path>
              </a:pathLst>
            </a:custGeom>
            <a:solidFill>
              <a:srgbClr val="F7D56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3" name="Freeform 11">
              <a:extLst>
                <a:ext uri="{FF2B5EF4-FFF2-40B4-BE49-F238E27FC236}">
                  <a16:creationId xmlns:a16="http://schemas.microsoft.com/office/drawing/2014/main" id="{21C904EC-2185-BD42-8B32-AFFF5CA5C4AC}"/>
                </a:ext>
              </a:extLst>
            </p:cNvPr>
            <p:cNvSpPr>
              <a:spLocks noChangeArrowheads="1"/>
            </p:cNvSpPr>
            <p:nvPr/>
          </p:nvSpPr>
          <p:spPr bwMode="auto">
            <a:xfrm>
              <a:off x="5176838" y="4594225"/>
              <a:ext cx="1165225" cy="652463"/>
            </a:xfrm>
            <a:custGeom>
              <a:avLst/>
              <a:gdLst>
                <a:gd name="T0" fmla="*/ 1616 w 3235"/>
                <a:gd name="T1" fmla="*/ 604 h 1814"/>
                <a:gd name="T2" fmla="*/ 1616 w 3235"/>
                <a:gd name="T3" fmla="*/ 604 h 1814"/>
                <a:gd name="T4" fmla="*/ 0 w 3235"/>
                <a:gd name="T5" fmla="*/ 0 h 1814"/>
                <a:gd name="T6" fmla="*/ 0 w 3235"/>
                <a:gd name="T7" fmla="*/ 1615 h 1814"/>
                <a:gd name="T8" fmla="*/ 0 w 3235"/>
                <a:gd name="T9" fmla="*/ 1615 h 1814"/>
                <a:gd name="T10" fmla="*/ 196 w 3235"/>
                <a:gd name="T11" fmla="*/ 1813 h 1814"/>
                <a:gd name="T12" fmla="*/ 3036 w 3235"/>
                <a:gd name="T13" fmla="*/ 1813 h 1814"/>
                <a:gd name="T14" fmla="*/ 3036 w 3235"/>
                <a:gd name="T15" fmla="*/ 1813 h 1814"/>
                <a:gd name="T16" fmla="*/ 3234 w 3235"/>
                <a:gd name="T17" fmla="*/ 1615 h 1814"/>
                <a:gd name="T18" fmla="*/ 3234 w 3235"/>
                <a:gd name="T19" fmla="*/ 44 h 1814"/>
                <a:gd name="T20" fmla="*/ 3234 w 3235"/>
                <a:gd name="T21" fmla="*/ 44 h 1814"/>
                <a:gd name="T22" fmla="*/ 1616 w 3235"/>
                <a:gd name="T23" fmla="*/ 604 h 1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35" h="1814">
                  <a:moveTo>
                    <a:pt x="1616" y="604"/>
                  </a:moveTo>
                  <a:lnTo>
                    <a:pt x="1616" y="604"/>
                  </a:lnTo>
                  <a:cubicBezTo>
                    <a:pt x="891" y="604"/>
                    <a:pt x="268" y="354"/>
                    <a:pt x="0" y="0"/>
                  </a:cubicBezTo>
                  <a:lnTo>
                    <a:pt x="0" y="1615"/>
                  </a:lnTo>
                  <a:lnTo>
                    <a:pt x="0" y="1615"/>
                  </a:lnTo>
                  <a:cubicBezTo>
                    <a:pt x="0" y="1724"/>
                    <a:pt x="89" y="1813"/>
                    <a:pt x="196" y="1813"/>
                  </a:cubicBezTo>
                  <a:lnTo>
                    <a:pt x="3036" y="1813"/>
                  </a:lnTo>
                  <a:lnTo>
                    <a:pt x="3036" y="1813"/>
                  </a:lnTo>
                  <a:cubicBezTo>
                    <a:pt x="3145" y="1813"/>
                    <a:pt x="3234" y="1724"/>
                    <a:pt x="3234" y="1615"/>
                  </a:cubicBezTo>
                  <a:lnTo>
                    <a:pt x="3234" y="44"/>
                  </a:lnTo>
                  <a:lnTo>
                    <a:pt x="3234" y="44"/>
                  </a:lnTo>
                  <a:cubicBezTo>
                    <a:pt x="2964" y="397"/>
                    <a:pt x="2342" y="604"/>
                    <a:pt x="1616" y="604"/>
                  </a:cubicBezTo>
                </a:path>
              </a:pathLst>
            </a:custGeom>
            <a:solidFill>
              <a:srgbClr val="AE6C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4" name="Freeform 12">
              <a:extLst>
                <a:ext uri="{FF2B5EF4-FFF2-40B4-BE49-F238E27FC236}">
                  <a16:creationId xmlns:a16="http://schemas.microsoft.com/office/drawing/2014/main" id="{A5C4619B-C56A-7942-AB09-85B8E416DD34}"/>
                </a:ext>
              </a:extLst>
            </p:cNvPr>
            <p:cNvSpPr>
              <a:spLocks noChangeArrowheads="1"/>
            </p:cNvSpPr>
            <p:nvPr/>
          </p:nvSpPr>
          <p:spPr bwMode="auto">
            <a:xfrm>
              <a:off x="5176838" y="4716463"/>
              <a:ext cx="1165225" cy="254000"/>
            </a:xfrm>
            <a:custGeom>
              <a:avLst/>
              <a:gdLst>
                <a:gd name="T0" fmla="*/ 1616 w 3235"/>
                <a:gd name="T1" fmla="*/ 602 h 707"/>
                <a:gd name="T2" fmla="*/ 1616 w 3235"/>
                <a:gd name="T3" fmla="*/ 602 h 707"/>
                <a:gd name="T4" fmla="*/ 0 w 3235"/>
                <a:gd name="T5" fmla="*/ 0 h 707"/>
                <a:gd name="T6" fmla="*/ 0 w 3235"/>
                <a:gd name="T7" fmla="*/ 103 h 707"/>
                <a:gd name="T8" fmla="*/ 0 w 3235"/>
                <a:gd name="T9" fmla="*/ 103 h 707"/>
                <a:gd name="T10" fmla="*/ 1616 w 3235"/>
                <a:gd name="T11" fmla="*/ 706 h 707"/>
                <a:gd name="T12" fmla="*/ 1616 w 3235"/>
                <a:gd name="T13" fmla="*/ 706 h 707"/>
                <a:gd name="T14" fmla="*/ 3234 w 3235"/>
                <a:gd name="T15" fmla="*/ 103 h 707"/>
                <a:gd name="T16" fmla="*/ 3234 w 3235"/>
                <a:gd name="T17" fmla="*/ 0 h 707"/>
                <a:gd name="T18" fmla="*/ 3234 w 3235"/>
                <a:gd name="T19" fmla="*/ 0 h 707"/>
                <a:gd name="T20" fmla="*/ 1616 w 3235"/>
                <a:gd name="T21" fmla="*/ 602 h 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35" h="707">
                  <a:moveTo>
                    <a:pt x="1616" y="602"/>
                  </a:moveTo>
                  <a:lnTo>
                    <a:pt x="1616" y="602"/>
                  </a:lnTo>
                  <a:cubicBezTo>
                    <a:pt x="891" y="602"/>
                    <a:pt x="268" y="354"/>
                    <a:pt x="0" y="0"/>
                  </a:cubicBezTo>
                  <a:lnTo>
                    <a:pt x="0" y="103"/>
                  </a:lnTo>
                  <a:lnTo>
                    <a:pt x="0" y="103"/>
                  </a:lnTo>
                  <a:cubicBezTo>
                    <a:pt x="268" y="457"/>
                    <a:pt x="891" y="706"/>
                    <a:pt x="1616" y="706"/>
                  </a:cubicBezTo>
                  <a:lnTo>
                    <a:pt x="1616" y="706"/>
                  </a:lnTo>
                  <a:cubicBezTo>
                    <a:pt x="2342" y="706"/>
                    <a:pt x="2964" y="457"/>
                    <a:pt x="3234" y="103"/>
                  </a:cubicBezTo>
                  <a:lnTo>
                    <a:pt x="3234" y="0"/>
                  </a:lnTo>
                  <a:lnTo>
                    <a:pt x="3234" y="0"/>
                  </a:lnTo>
                  <a:cubicBezTo>
                    <a:pt x="2964" y="354"/>
                    <a:pt x="2342" y="602"/>
                    <a:pt x="1616" y="602"/>
                  </a:cubicBezTo>
                </a:path>
              </a:pathLst>
            </a:custGeom>
            <a:solidFill>
              <a:srgbClr val="D998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5" name="Freeform 13">
              <a:extLst>
                <a:ext uri="{FF2B5EF4-FFF2-40B4-BE49-F238E27FC236}">
                  <a16:creationId xmlns:a16="http://schemas.microsoft.com/office/drawing/2014/main" id="{A8B02375-26EE-F241-BC9E-A8478A770F4E}"/>
                </a:ext>
              </a:extLst>
            </p:cNvPr>
            <p:cNvSpPr>
              <a:spLocks noChangeArrowheads="1"/>
            </p:cNvSpPr>
            <p:nvPr/>
          </p:nvSpPr>
          <p:spPr bwMode="auto">
            <a:xfrm>
              <a:off x="5176838" y="4459288"/>
              <a:ext cx="1165225" cy="463550"/>
            </a:xfrm>
            <a:custGeom>
              <a:avLst/>
              <a:gdLst>
                <a:gd name="T0" fmla="*/ 3036 w 3235"/>
                <a:gd name="T1" fmla="*/ 0 h 1286"/>
                <a:gd name="T2" fmla="*/ 196 w 3235"/>
                <a:gd name="T3" fmla="*/ 0 h 1286"/>
                <a:gd name="T4" fmla="*/ 196 w 3235"/>
                <a:gd name="T5" fmla="*/ 0 h 1286"/>
                <a:gd name="T6" fmla="*/ 0 w 3235"/>
                <a:gd name="T7" fmla="*/ 198 h 1286"/>
                <a:gd name="T8" fmla="*/ 0 w 3235"/>
                <a:gd name="T9" fmla="*/ 683 h 1286"/>
                <a:gd name="T10" fmla="*/ 0 w 3235"/>
                <a:gd name="T11" fmla="*/ 683 h 1286"/>
                <a:gd name="T12" fmla="*/ 1616 w 3235"/>
                <a:gd name="T13" fmla="*/ 1285 h 1286"/>
                <a:gd name="T14" fmla="*/ 1616 w 3235"/>
                <a:gd name="T15" fmla="*/ 1285 h 1286"/>
                <a:gd name="T16" fmla="*/ 3234 w 3235"/>
                <a:gd name="T17" fmla="*/ 683 h 1286"/>
                <a:gd name="T18" fmla="*/ 3234 w 3235"/>
                <a:gd name="T19" fmla="*/ 198 h 1286"/>
                <a:gd name="T20" fmla="*/ 3234 w 3235"/>
                <a:gd name="T21" fmla="*/ 198 h 1286"/>
                <a:gd name="T22" fmla="*/ 3036 w 3235"/>
                <a:gd name="T23" fmla="*/ 0 h 1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35" h="1286">
                  <a:moveTo>
                    <a:pt x="3036" y="0"/>
                  </a:moveTo>
                  <a:lnTo>
                    <a:pt x="196" y="0"/>
                  </a:lnTo>
                  <a:lnTo>
                    <a:pt x="196" y="0"/>
                  </a:lnTo>
                  <a:cubicBezTo>
                    <a:pt x="89" y="0"/>
                    <a:pt x="0" y="89"/>
                    <a:pt x="0" y="198"/>
                  </a:cubicBezTo>
                  <a:lnTo>
                    <a:pt x="0" y="683"/>
                  </a:lnTo>
                  <a:lnTo>
                    <a:pt x="0" y="683"/>
                  </a:lnTo>
                  <a:cubicBezTo>
                    <a:pt x="268" y="1037"/>
                    <a:pt x="891" y="1285"/>
                    <a:pt x="1616" y="1285"/>
                  </a:cubicBezTo>
                  <a:lnTo>
                    <a:pt x="1616" y="1285"/>
                  </a:lnTo>
                  <a:cubicBezTo>
                    <a:pt x="2342" y="1285"/>
                    <a:pt x="2964" y="1037"/>
                    <a:pt x="3234" y="683"/>
                  </a:cubicBezTo>
                  <a:lnTo>
                    <a:pt x="3234" y="198"/>
                  </a:lnTo>
                  <a:lnTo>
                    <a:pt x="3234" y="198"/>
                  </a:lnTo>
                  <a:cubicBezTo>
                    <a:pt x="3234" y="89"/>
                    <a:pt x="3145" y="0"/>
                    <a:pt x="3036" y="0"/>
                  </a:cubicBezTo>
                </a:path>
              </a:pathLst>
            </a:custGeom>
            <a:solidFill>
              <a:srgbClr val="D998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6" name="Freeform 14">
              <a:extLst>
                <a:ext uri="{FF2B5EF4-FFF2-40B4-BE49-F238E27FC236}">
                  <a16:creationId xmlns:a16="http://schemas.microsoft.com/office/drawing/2014/main" id="{C7A093FF-727E-C84D-B13D-1B81DDCAB92D}"/>
                </a:ext>
              </a:extLst>
            </p:cNvPr>
            <p:cNvSpPr>
              <a:spLocks noChangeArrowheads="1"/>
            </p:cNvSpPr>
            <p:nvPr/>
          </p:nvSpPr>
          <p:spPr bwMode="auto">
            <a:xfrm>
              <a:off x="5676900" y="4459288"/>
              <a:ext cx="163513" cy="447675"/>
            </a:xfrm>
            <a:custGeom>
              <a:avLst/>
              <a:gdLst>
                <a:gd name="T0" fmla="*/ 455 w 456"/>
                <a:gd name="T1" fmla="*/ 1243 h 1244"/>
                <a:gd name="T2" fmla="*/ 0 w 456"/>
                <a:gd name="T3" fmla="*/ 1243 h 1244"/>
                <a:gd name="T4" fmla="*/ 0 w 456"/>
                <a:gd name="T5" fmla="*/ 0 h 1244"/>
                <a:gd name="T6" fmla="*/ 455 w 456"/>
                <a:gd name="T7" fmla="*/ 0 h 1244"/>
                <a:gd name="T8" fmla="*/ 455 w 456"/>
                <a:gd name="T9" fmla="*/ 1243 h 1244"/>
              </a:gdLst>
              <a:ahLst/>
              <a:cxnLst>
                <a:cxn ang="0">
                  <a:pos x="T0" y="T1"/>
                </a:cxn>
                <a:cxn ang="0">
                  <a:pos x="T2" y="T3"/>
                </a:cxn>
                <a:cxn ang="0">
                  <a:pos x="T4" y="T5"/>
                </a:cxn>
                <a:cxn ang="0">
                  <a:pos x="T6" y="T7"/>
                </a:cxn>
                <a:cxn ang="0">
                  <a:pos x="T8" y="T9"/>
                </a:cxn>
              </a:cxnLst>
              <a:rect l="0" t="0" r="r" b="b"/>
              <a:pathLst>
                <a:path w="456" h="1244">
                  <a:moveTo>
                    <a:pt x="455" y="1243"/>
                  </a:moveTo>
                  <a:lnTo>
                    <a:pt x="0" y="1243"/>
                  </a:lnTo>
                  <a:lnTo>
                    <a:pt x="0" y="0"/>
                  </a:lnTo>
                  <a:lnTo>
                    <a:pt x="455" y="0"/>
                  </a:lnTo>
                  <a:lnTo>
                    <a:pt x="455" y="1243"/>
                  </a:lnTo>
                </a:path>
              </a:pathLst>
            </a:custGeom>
            <a:solidFill>
              <a:srgbClr val="AE6C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7" name="Freeform 15">
              <a:extLst>
                <a:ext uri="{FF2B5EF4-FFF2-40B4-BE49-F238E27FC236}">
                  <a16:creationId xmlns:a16="http://schemas.microsoft.com/office/drawing/2014/main" id="{AAC4ACF3-A173-AB4A-A686-AB780B0C517C}"/>
                </a:ext>
              </a:extLst>
            </p:cNvPr>
            <p:cNvSpPr>
              <a:spLocks noChangeArrowheads="1"/>
            </p:cNvSpPr>
            <p:nvPr/>
          </p:nvSpPr>
          <p:spPr bwMode="auto">
            <a:xfrm>
              <a:off x="5672138" y="4905375"/>
              <a:ext cx="173037" cy="106363"/>
            </a:xfrm>
            <a:custGeom>
              <a:avLst/>
              <a:gdLst>
                <a:gd name="T0" fmla="*/ 0 w 479"/>
                <a:gd name="T1" fmla="*/ 0 h 295"/>
                <a:gd name="T2" fmla="*/ 0 w 479"/>
                <a:gd name="T3" fmla="*/ 0 h 295"/>
                <a:gd name="T4" fmla="*/ 239 w 479"/>
                <a:gd name="T5" fmla="*/ 294 h 295"/>
                <a:gd name="T6" fmla="*/ 239 w 479"/>
                <a:gd name="T7" fmla="*/ 294 h 295"/>
                <a:gd name="T8" fmla="*/ 478 w 479"/>
                <a:gd name="T9" fmla="*/ 0 h 295"/>
                <a:gd name="T10" fmla="*/ 0 w 479"/>
                <a:gd name="T11" fmla="*/ 0 h 295"/>
              </a:gdLst>
              <a:ahLst/>
              <a:cxnLst>
                <a:cxn ang="0">
                  <a:pos x="T0" y="T1"/>
                </a:cxn>
                <a:cxn ang="0">
                  <a:pos x="T2" y="T3"/>
                </a:cxn>
                <a:cxn ang="0">
                  <a:pos x="T4" y="T5"/>
                </a:cxn>
                <a:cxn ang="0">
                  <a:pos x="T6" y="T7"/>
                </a:cxn>
                <a:cxn ang="0">
                  <a:pos x="T8" y="T9"/>
                </a:cxn>
                <a:cxn ang="0">
                  <a:pos x="T10" y="T11"/>
                </a:cxn>
              </a:cxnLst>
              <a:rect l="0" t="0" r="r" b="b"/>
              <a:pathLst>
                <a:path w="479" h="295">
                  <a:moveTo>
                    <a:pt x="0" y="0"/>
                  </a:moveTo>
                  <a:lnTo>
                    <a:pt x="0" y="0"/>
                  </a:lnTo>
                  <a:cubicBezTo>
                    <a:pt x="0" y="162"/>
                    <a:pt x="107" y="294"/>
                    <a:pt x="239" y="294"/>
                  </a:cubicBezTo>
                  <a:lnTo>
                    <a:pt x="239" y="294"/>
                  </a:lnTo>
                  <a:cubicBezTo>
                    <a:pt x="371" y="294"/>
                    <a:pt x="478" y="162"/>
                    <a:pt x="478" y="0"/>
                  </a:cubicBezTo>
                  <a:lnTo>
                    <a:pt x="0" y="0"/>
                  </a:lnTo>
                </a:path>
              </a:pathLst>
            </a:custGeom>
            <a:solidFill>
              <a:srgbClr val="E5B12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8" name="Freeform 16">
              <a:extLst>
                <a:ext uri="{FF2B5EF4-FFF2-40B4-BE49-F238E27FC236}">
                  <a16:creationId xmlns:a16="http://schemas.microsoft.com/office/drawing/2014/main" id="{C80D5E98-9267-314E-93DD-93293C494463}"/>
                </a:ext>
              </a:extLst>
            </p:cNvPr>
            <p:cNvSpPr>
              <a:spLocks noChangeArrowheads="1"/>
            </p:cNvSpPr>
            <p:nvPr/>
          </p:nvSpPr>
          <p:spPr bwMode="auto">
            <a:xfrm>
              <a:off x="5691188" y="4918075"/>
              <a:ext cx="131762" cy="80963"/>
            </a:xfrm>
            <a:custGeom>
              <a:avLst/>
              <a:gdLst>
                <a:gd name="T0" fmla="*/ 0 w 367"/>
                <a:gd name="T1" fmla="*/ 0 h 226"/>
                <a:gd name="T2" fmla="*/ 0 w 367"/>
                <a:gd name="T3" fmla="*/ 0 h 226"/>
                <a:gd name="T4" fmla="*/ 183 w 367"/>
                <a:gd name="T5" fmla="*/ 225 h 226"/>
                <a:gd name="T6" fmla="*/ 183 w 367"/>
                <a:gd name="T7" fmla="*/ 225 h 226"/>
                <a:gd name="T8" fmla="*/ 366 w 367"/>
                <a:gd name="T9" fmla="*/ 0 h 226"/>
                <a:gd name="T10" fmla="*/ 0 w 367"/>
                <a:gd name="T11" fmla="*/ 0 h 226"/>
              </a:gdLst>
              <a:ahLst/>
              <a:cxnLst>
                <a:cxn ang="0">
                  <a:pos x="T0" y="T1"/>
                </a:cxn>
                <a:cxn ang="0">
                  <a:pos x="T2" y="T3"/>
                </a:cxn>
                <a:cxn ang="0">
                  <a:pos x="T4" y="T5"/>
                </a:cxn>
                <a:cxn ang="0">
                  <a:pos x="T6" y="T7"/>
                </a:cxn>
                <a:cxn ang="0">
                  <a:pos x="T8" y="T9"/>
                </a:cxn>
                <a:cxn ang="0">
                  <a:pos x="T10" y="T11"/>
                </a:cxn>
              </a:cxnLst>
              <a:rect l="0" t="0" r="r" b="b"/>
              <a:pathLst>
                <a:path w="367" h="226">
                  <a:moveTo>
                    <a:pt x="0" y="0"/>
                  </a:moveTo>
                  <a:lnTo>
                    <a:pt x="0" y="0"/>
                  </a:lnTo>
                  <a:cubicBezTo>
                    <a:pt x="0" y="124"/>
                    <a:pt x="82" y="225"/>
                    <a:pt x="183" y="225"/>
                  </a:cubicBezTo>
                  <a:lnTo>
                    <a:pt x="183" y="225"/>
                  </a:lnTo>
                  <a:cubicBezTo>
                    <a:pt x="285" y="225"/>
                    <a:pt x="366" y="124"/>
                    <a:pt x="366" y="0"/>
                  </a:cubicBezTo>
                  <a:lnTo>
                    <a:pt x="0" y="0"/>
                  </a:lnTo>
                </a:path>
              </a:pathLst>
            </a:custGeom>
            <a:solidFill>
              <a:srgbClr val="C2912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49" name="Freeform 17">
              <a:extLst>
                <a:ext uri="{FF2B5EF4-FFF2-40B4-BE49-F238E27FC236}">
                  <a16:creationId xmlns:a16="http://schemas.microsoft.com/office/drawing/2014/main" id="{7CD4877A-AA57-1848-AB5F-AFBD397AE84A}"/>
                </a:ext>
              </a:extLst>
            </p:cNvPr>
            <p:cNvSpPr>
              <a:spLocks noChangeArrowheads="1"/>
            </p:cNvSpPr>
            <p:nvPr/>
          </p:nvSpPr>
          <p:spPr bwMode="auto">
            <a:xfrm>
              <a:off x="5581650" y="4433888"/>
              <a:ext cx="73025" cy="23812"/>
            </a:xfrm>
            <a:custGeom>
              <a:avLst/>
              <a:gdLst>
                <a:gd name="T0" fmla="*/ 200 w 201"/>
                <a:gd name="T1" fmla="*/ 33 h 68"/>
                <a:gd name="T2" fmla="*/ 200 w 201"/>
                <a:gd name="T3" fmla="*/ 33 h 68"/>
                <a:gd name="T4" fmla="*/ 166 w 201"/>
                <a:gd name="T5" fmla="*/ 67 h 68"/>
                <a:gd name="T6" fmla="*/ 34 w 201"/>
                <a:gd name="T7" fmla="*/ 67 h 68"/>
                <a:gd name="T8" fmla="*/ 34 w 201"/>
                <a:gd name="T9" fmla="*/ 67 h 68"/>
                <a:gd name="T10" fmla="*/ 0 w 201"/>
                <a:gd name="T11" fmla="*/ 33 h 68"/>
                <a:gd name="T12" fmla="*/ 0 w 201"/>
                <a:gd name="T13" fmla="*/ 33 h 68"/>
                <a:gd name="T14" fmla="*/ 34 w 201"/>
                <a:gd name="T15" fmla="*/ 0 h 68"/>
                <a:gd name="T16" fmla="*/ 166 w 201"/>
                <a:gd name="T17" fmla="*/ 0 h 68"/>
                <a:gd name="T18" fmla="*/ 166 w 201"/>
                <a:gd name="T19" fmla="*/ 0 h 68"/>
                <a:gd name="T20" fmla="*/ 200 w 201"/>
                <a:gd name="T21" fmla="*/ 3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1" h="68">
                  <a:moveTo>
                    <a:pt x="200" y="33"/>
                  </a:moveTo>
                  <a:lnTo>
                    <a:pt x="200" y="33"/>
                  </a:lnTo>
                  <a:cubicBezTo>
                    <a:pt x="200" y="52"/>
                    <a:pt x="185" y="67"/>
                    <a:pt x="166" y="67"/>
                  </a:cubicBezTo>
                  <a:lnTo>
                    <a:pt x="34" y="67"/>
                  </a:lnTo>
                  <a:lnTo>
                    <a:pt x="34" y="67"/>
                  </a:lnTo>
                  <a:cubicBezTo>
                    <a:pt x="15" y="67"/>
                    <a:pt x="0" y="52"/>
                    <a:pt x="0" y="33"/>
                  </a:cubicBezTo>
                  <a:lnTo>
                    <a:pt x="0" y="33"/>
                  </a:lnTo>
                  <a:cubicBezTo>
                    <a:pt x="0" y="14"/>
                    <a:pt x="15" y="0"/>
                    <a:pt x="34" y="0"/>
                  </a:cubicBezTo>
                  <a:lnTo>
                    <a:pt x="166" y="0"/>
                  </a:lnTo>
                  <a:lnTo>
                    <a:pt x="166" y="0"/>
                  </a:lnTo>
                  <a:cubicBezTo>
                    <a:pt x="185" y="0"/>
                    <a:pt x="200" y="14"/>
                    <a:pt x="200" y="33"/>
                  </a:cubicBezTo>
                </a:path>
              </a:pathLst>
            </a:custGeom>
            <a:solidFill>
              <a:srgbClr val="E5B12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0" name="Freeform 18">
              <a:extLst>
                <a:ext uri="{FF2B5EF4-FFF2-40B4-BE49-F238E27FC236}">
                  <a16:creationId xmlns:a16="http://schemas.microsoft.com/office/drawing/2014/main" id="{0A4A42C1-80D7-2945-AA56-D04F3810B545}"/>
                </a:ext>
              </a:extLst>
            </p:cNvPr>
            <p:cNvSpPr>
              <a:spLocks noChangeArrowheads="1"/>
            </p:cNvSpPr>
            <p:nvPr/>
          </p:nvSpPr>
          <p:spPr bwMode="auto">
            <a:xfrm>
              <a:off x="5862638" y="4433888"/>
              <a:ext cx="73025" cy="23812"/>
            </a:xfrm>
            <a:custGeom>
              <a:avLst/>
              <a:gdLst>
                <a:gd name="T0" fmla="*/ 202 w 203"/>
                <a:gd name="T1" fmla="*/ 33 h 68"/>
                <a:gd name="T2" fmla="*/ 202 w 203"/>
                <a:gd name="T3" fmla="*/ 33 h 68"/>
                <a:gd name="T4" fmla="*/ 168 w 203"/>
                <a:gd name="T5" fmla="*/ 67 h 68"/>
                <a:gd name="T6" fmla="*/ 34 w 203"/>
                <a:gd name="T7" fmla="*/ 67 h 68"/>
                <a:gd name="T8" fmla="*/ 34 w 203"/>
                <a:gd name="T9" fmla="*/ 67 h 68"/>
                <a:gd name="T10" fmla="*/ 0 w 203"/>
                <a:gd name="T11" fmla="*/ 33 h 68"/>
                <a:gd name="T12" fmla="*/ 0 w 203"/>
                <a:gd name="T13" fmla="*/ 33 h 68"/>
                <a:gd name="T14" fmla="*/ 34 w 203"/>
                <a:gd name="T15" fmla="*/ 0 h 68"/>
                <a:gd name="T16" fmla="*/ 168 w 203"/>
                <a:gd name="T17" fmla="*/ 0 h 68"/>
                <a:gd name="T18" fmla="*/ 168 w 203"/>
                <a:gd name="T19" fmla="*/ 0 h 68"/>
                <a:gd name="T20" fmla="*/ 202 w 203"/>
                <a:gd name="T21" fmla="*/ 33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3" h="68">
                  <a:moveTo>
                    <a:pt x="202" y="33"/>
                  </a:moveTo>
                  <a:lnTo>
                    <a:pt x="202" y="33"/>
                  </a:lnTo>
                  <a:cubicBezTo>
                    <a:pt x="202" y="52"/>
                    <a:pt x="186" y="67"/>
                    <a:pt x="168" y="67"/>
                  </a:cubicBezTo>
                  <a:lnTo>
                    <a:pt x="34" y="67"/>
                  </a:lnTo>
                  <a:lnTo>
                    <a:pt x="34" y="67"/>
                  </a:lnTo>
                  <a:cubicBezTo>
                    <a:pt x="15" y="67"/>
                    <a:pt x="0" y="52"/>
                    <a:pt x="0" y="33"/>
                  </a:cubicBezTo>
                  <a:lnTo>
                    <a:pt x="0" y="33"/>
                  </a:lnTo>
                  <a:cubicBezTo>
                    <a:pt x="0" y="14"/>
                    <a:pt x="15" y="0"/>
                    <a:pt x="34" y="0"/>
                  </a:cubicBezTo>
                  <a:lnTo>
                    <a:pt x="168" y="0"/>
                  </a:lnTo>
                  <a:lnTo>
                    <a:pt x="168" y="0"/>
                  </a:lnTo>
                  <a:cubicBezTo>
                    <a:pt x="186" y="0"/>
                    <a:pt x="202" y="14"/>
                    <a:pt x="202" y="33"/>
                  </a:cubicBezTo>
                </a:path>
              </a:pathLst>
            </a:custGeom>
            <a:solidFill>
              <a:srgbClr val="E5B12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1" name="Freeform 19">
              <a:extLst>
                <a:ext uri="{FF2B5EF4-FFF2-40B4-BE49-F238E27FC236}">
                  <a16:creationId xmlns:a16="http://schemas.microsoft.com/office/drawing/2014/main" id="{F6EAAE49-B15C-6D49-9C59-BAD78D7A1F25}"/>
                </a:ext>
              </a:extLst>
            </p:cNvPr>
            <p:cNvSpPr>
              <a:spLocks noChangeArrowheads="1"/>
            </p:cNvSpPr>
            <p:nvPr/>
          </p:nvSpPr>
          <p:spPr bwMode="auto">
            <a:xfrm>
              <a:off x="5605463" y="4387850"/>
              <a:ext cx="25400" cy="55563"/>
            </a:xfrm>
            <a:custGeom>
              <a:avLst/>
              <a:gdLst>
                <a:gd name="T0" fmla="*/ 70 w 71"/>
                <a:gd name="T1" fmla="*/ 0 h 153"/>
                <a:gd name="T2" fmla="*/ 0 w 71"/>
                <a:gd name="T3" fmla="*/ 0 h 153"/>
                <a:gd name="T4" fmla="*/ 0 w 71"/>
                <a:gd name="T5" fmla="*/ 152 h 153"/>
                <a:gd name="T6" fmla="*/ 70 w 71"/>
                <a:gd name="T7" fmla="*/ 152 h 153"/>
                <a:gd name="T8" fmla="*/ 70 w 71"/>
                <a:gd name="T9" fmla="*/ 0 h 153"/>
              </a:gdLst>
              <a:ahLst/>
              <a:cxnLst>
                <a:cxn ang="0">
                  <a:pos x="T0" y="T1"/>
                </a:cxn>
                <a:cxn ang="0">
                  <a:pos x="T2" y="T3"/>
                </a:cxn>
                <a:cxn ang="0">
                  <a:pos x="T4" y="T5"/>
                </a:cxn>
                <a:cxn ang="0">
                  <a:pos x="T6" y="T7"/>
                </a:cxn>
                <a:cxn ang="0">
                  <a:pos x="T8" y="T9"/>
                </a:cxn>
              </a:cxnLst>
              <a:rect l="0" t="0" r="r" b="b"/>
              <a:pathLst>
                <a:path w="71" h="153">
                  <a:moveTo>
                    <a:pt x="70" y="0"/>
                  </a:moveTo>
                  <a:lnTo>
                    <a:pt x="0" y="0"/>
                  </a:lnTo>
                  <a:lnTo>
                    <a:pt x="0" y="152"/>
                  </a:lnTo>
                  <a:lnTo>
                    <a:pt x="70" y="152"/>
                  </a:lnTo>
                  <a:lnTo>
                    <a:pt x="70" y="0"/>
                  </a:lnTo>
                </a:path>
              </a:pathLst>
            </a:custGeom>
            <a:solidFill>
              <a:srgbClr val="E5B12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2" name="Freeform 20">
              <a:extLst>
                <a:ext uri="{FF2B5EF4-FFF2-40B4-BE49-F238E27FC236}">
                  <a16:creationId xmlns:a16="http://schemas.microsoft.com/office/drawing/2014/main" id="{FBCCE0B9-2114-BF4E-A494-C66A572358C4}"/>
                </a:ext>
              </a:extLst>
            </p:cNvPr>
            <p:cNvSpPr>
              <a:spLocks noChangeArrowheads="1"/>
            </p:cNvSpPr>
            <p:nvPr/>
          </p:nvSpPr>
          <p:spPr bwMode="auto">
            <a:xfrm>
              <a:off x="5884863" y="4387850"/>
              <a:ext cx="25400" cy="55563"/>
            </a:xfrm>
            <a:custGeom>
              <a:avLst/>
              <a:gdLst>
                <a:gd name="T0" fmla="*/ 70 w 71"/>
                <a:gd name="T1" fmla="*/ 0 h 153"/>
                <a:gd name="T2" fmla="*/ 0 w 71"/>
                <a:gd name="T3" fmla="*/ 0 h 153"/>
                <a:gd name="T4" fmla="*/ 0 w 71"/>
                <a:gd name="T5" fmla="*/ 152 h 153"/>
                <a:gd name="T6" fmla="*/ 70 w 71"/>
                <a:gd name="T7" fmla="*/ 152 h 153"/>
                <a:gd name="T8" fmla="*/ 70 w 71"/>
                <a:gd name="T9" fmla="*/ 0 h 153"/>
              </a:gdLst>
              <a:ahLst/>
              <a:cxnLst>
                <a:cxn ang="0">
                  <a:pos x="T0" y="T1"/>
                </a:cxn>
                <a:cxn ang="0">
                  <a:pos x="T2" y="T3"/>
                </a:cxn>
                <a:cxn ang="0">
                  <a:pos x="T4" y="T5"/>
                </a:cxn>
                <a:cxn ang="0">
                  <a:pos x="T6" y="T7"/>
                </a:cxn>
                <a:cxn ang="0">
                  <a:pos x="T8" y="T9"/>
                </a:cxn>
              </a:cxnLst>
              <a:rect l="0" t="0" r="r" b="b"/>
              <a:pathLst>
                <a:path w="71" h="153">
                  <a:moveTo>
                    <a:pt x="70" y="0"/>
                  </a:moveTo>
                  <a:lnTo>
                    <a:pt x="0" y="0"/>
                  </a:lnTo>
                  <a:lnTo>
                    <a:pt x="0" y="152"/>
                  </a:lnTo>
                  <a:lnTo>
                    <a:pt x="70" y="152"/>
                  </a:lnTo>
                  <a:lnTo>
                    <a:pt x="70" y="0"/>
                  </a:lnTo>
                </a:path>
              </a:pathLst>
            </a:custGeom>
            <a:solidFill>
              <a:srgbClr val="E5B12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3" name="Freeform 21">
              <a:extLst>
                <a:ext uri="{FF2B5EF4-FFF2-40B4-BE49-F238E27FC236}">
                  <a16:creationId xmlns:a16="http://schemas.microsoft.com/office/drawing/2014/main" id="{244468EE-5C7B-7045-968A-11FFFBD20D4A}"/>
                </a:ext>
              </a:extLst>
            </p:cNvPr>
            <p:cNvSpPr>
              <a:spLocks noChangeArrowheads="1"/>
            </p:cNvSpPr>
            <p:nvPr/>
          </p:nvSpPr>
          <p:spPr bwMode="auto">
            <a:xfrm>
              <a:off x="5594350" y="4308475"/>
              <a:ext cx="330200" cy="79375"/>
            </a:xfrm>
            <a:custGeom>
              <a:avLst/>
              <a:gdLst>
                <a:gd name="T0" fmla="*/ 0 w 917"/>
                <a:gd name="T1" fmla="*/ 220 h 221"/>
                <a:gd name="T2" fmla="*/ 0 w 917"/>
                <a:gd name="T3" fmla="*/ 220 h 221"/>
                <a:gd name="T4" fmla="*/ 453 w 917"/>
                <a:gd name="T5" fmla="*/ 0 h 221"/>
                <a:gd name="T6" fmla="*/ 453 w 917"/>
                <a:gd name="T7" fmla="*/ 0 h 221"/>
                <a:gd name="T8" fmla="*/ 916 w 917"/>
                <a:gd name="T9" fmla="*/ 220 h 221"/>
                <a:gd name="T10" fmla="*/ 769 w 917"/>
                <a:gd name="T11" fmla="*/ 220 h 221"/>
                <a:gd name="T12" fmla="*/ 769 w 917"/>
                <a:gd name="T13" fmla="*/ 220 h 221"/>
                <a:gd name="T14" fmla="*/ 457 w 917"/>
                <a:gd name="T15" fmla="*/ 88 h 221"/>
                <a:gd name="T16" fmla="*/ 457 w 917"/>
                <a:gd name="T17" fmla="*/ 88 h 221"/>
                <a:gd name="T18" fmla="*/ 146 w 917"/>
                <a:gd name="T19" fmla="*/ 220 h 221"/>
                <a:gd name="T20" fmla="*/ 0 w 917"/>
                <a:gd name="T21" fmla="*/ 22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17" h="221">
                  <a:moveTo>
                    <a:pt x="0" y="220"/>
                  </a:moveTo>
                  <a:lnTo>
                    <a:pt x="0" y="220"/>
                  </a:lnTo>
                  <a:cubicBezTo>
                    <a:pt x="0" y="220"/>
                    <a:pt x="42" y="0"/>
                    <a:pt x="453" y="0"/>
                  </a:cubicBezTo>
                  <a:lnTo>
                    <a:pt x="453" y="0"/>
                  </a:lnTo>
                  <a:cubicBezTo>
                    <a:pt x="866" y="0"/>
                    <a:pt x="916" y="220"/>
                    <a:pt x="916" y="220"/>
                  </a:cubicBezTo>
                  <a:lnTo>
                    <a:pt x="769" y="220"/>
                  </a:lnTo>
                  <a:lnTo>
                    <a:pt x="769" y="220"/>
                  </a:lnTo>
                  <a:cubicBezTo>
                    <a:pt x="769" y="220"/>
                    <a:pt x="748" y="88"/>
                    <a:pt x="457" y="88"/>
                  </a:cubicBezTo>
                  <a:lnTo>
                    <a:pt x="457" y="88"/>
                  </a:lnTo>
                  <a:cubicBezTo>
                    <a:pt x="167" y="88"/>
                    <a:pt x="146" y="220"/>
                    <a:pt x="146" y="220"/>
                  </a:cubicBezTo>
                  <a:lnTo>
                    <a:pt x="0" y="220"/>
                  </a:lnTo>
                </a:path>
              </a:pathLst>
            </a:custGeom>
            <a:solidFill>
              <a:srgbClr val="AE6C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4" name="Freeform 22">
              <a:extLst>
                <a:ext uri="{FF2B5EF4-FFF2-40B4-BE49-F238E27FC236}">
                  <a16:creationId xmlns:a16="http://schemas.microsoft.com/office/drawing/2014/main" id="{DA2B8F59-F403-BD42-AFBA-F5E5044BE1D9}"/>
                </a:ext>
              </a:extLst>
            </p:cNvPr>
            <p:cNvSpPr>
              <a:spLocks noChangeArrowheads="1"/>
            </p:cNvSpPr>
            <p:nvPr/>
          </p:nvSpPr>
          <p:spPr bwMode="auto">
            <a:xfrm>
              <a:off x="5700713" y="4459288"/>
              <a:ext cx="1587" cy="447675"/>
            </a:xfrm>
            <a:custGeom>
              <a:avLst/>
              <a:gdLst>
                <a:gd name="T0" fmla="*/ 0 w 1"/>
                <a:gd name="T1" fmla="*/ 0 h 1244"/>
                <a:gd name="T2" fmla="*/ 0 w 1"/>
                <a:gd name="T3" fmla="*/ 1243 h 1244"/>
                <a:gd name="T4" fmla="*/ 0 w 1"/>
                <a:gd name="T5" fmla="*/ 0 h 1244"/>
              </a:gdLst>
              <a:ahLst/>
              <a:cxnLst>
                <a:cxn ang="0">
                  <a:pos x="T0" y="T1"/>
                </a:cxn>
                <a:cxn ang="0">
                  <a:pos x="T2" y="T3"/>
                </a:cxn>
                <a:cxn ang="0">
                  <a:pos x="T4" y="T5"/>
                </a:cxn>
              </a:cxnLst>
              <a:rect l="0" t="0" r="r" b="b"/>
              <a:pathLst>
                <a:path w="1" h="1244">
                  <a:moveTo>
                    <a:pt x="0" y="0"/>
                  </a:moveTo>
                  <a:lnTo>
                    <a:pt x="0" y="1243"/>
                  </a:lnTo>
                  <a:lnTo>
                    <a:pt x="0" y="0"/>
                  </a:lnTo>
                </a:path>
              </a:pathLst>
            </a:custGeom>
            <a:solidFill>
              <a:srgbClr val="EC6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5" name="Freeform 23">
              <a:extLst>
                <a:ext uri="{FF2B5EF4-FFF2-40B4-BE49-F238E27FC236}">
                  <a16:creationId xmlns:a16="http://schemas.microsoft.com/office/drawing/2014/main" id="{8866E9C5-B012-744C-81F0-EF1E962ED1FE}"/>
                </a:ext>
              </a:extLst>
            </p:cNvPr>
            <p:cNvSpPr>
              <a:spLocks noChangeArrowheads="1"/>
            </p:cNvSpPr>
            <p:nvPr/>
          </p:nvSpPr>
          <p:spPr bwMode="auto">
            <a:xfrm>
              <a:off x="5694363" y="4459288"/>
              <a:ext cx="12700" cy="447675"/>
            </a:xfrm>
            <a:custGeom>
              <a:avLst/>
              <a:gdLst>
                <a:gd name="T0" fmla="*/ 33 w 34"/>
                <a:gd name="T1" fmla="*/ 1243 h 1244"/>
                <a:gd name="T2" fmla="*/ 0 w 34"/>
                <a:gd name="T3" fmla="*/ 1243 h 1244"/>
                <a:gd name="T4" fmla="*/ 0 w 34"/>
                <a:gd name="T5" fmla="*/ 0 h 1244"/>
                <a:gd name="T6" fmla="*/ 33 w 34"/>
                <a:gd name="T7" fmla="*/ 0 h 1244"/>
                <a:gd name="T8" fmla="*/ 33 w 34"/>
                <a:gd name="T9" fmla="*/ 1243 h 1244"/>
              </a:gdLst>
              <a:ahLst/>
              <a:cxnLst>
                <a:cxn ang="0">
                  <a:pos x="T0" y="T1"/>
                </a:cxn>
                <a:cxn ang="0">
                  <a:pos x="T2" y="T3"/>
                </a:cxn>
                <a:cxn ang="0">
                  <a:pos x="T4" y="T5"/>
                </a:cxn>
                <a:cxn ang="0">
                  <a:pos x="T6" y="T7"/>
                </a:cxn>
                <a:cxn ang="0">
                  <a:pos x="T8" y="T9"/>
                </a:cxn>
              </a:cxnLst>
              <a:rect l="0" t="0" r="r" b="b"/>
              <a:pathLst>
                <a:path w="34" h="1244">
                  <a:moveTo>
                    <a:pt x="33" y="1243"/>
                  </a:moveTo>
                  <a:lnTo>
                    <a:pt x="0" y="1243"/>
                  </a:lnTo>
                  <a:lnTo>
                    <a:pt x="0" y="0"/>
                  </a:lnTo>
                  <a:lnTo>
                    <a:pt x="33" y="0"/>
                  </a:lnTo>
                  <a:lnTo>
                    <a:pt x="33" y="1243"/>
                  </a:lnTo>
                </a:path>
              </a:pathLst>
            </a:custGeom>
            <a:solidFill>
              <a:srgbClr val="D998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6" name="Freeform 24">
              <a:extLst>
                <a:ext uri="{FF2B5EF4-FFF2-40B4-BE49-F238E27FC236}">
                  <a16:creationId xmlns:a16="http://schemas.microsoft.com/office/drawing/2014/main" id="{F18F8FCE-7774-0643-BACA-7C46DD29342E}"/>
                </a:ext>
              </a:extLst>
            </p:cNvPr>
            <p:cNvSpPr>
              <a:spLocks noChangeArrowheads="1"/>
            </p:cNvSpPr>
            <p:nvPr/>
          </p:nvSpPr>
          <p:spPr bwMode="auto">
            <a:xfrm>
              <a:off x="5815013" y="4459288"/>
              <a:ext cx="1587" cy="447675"/>
            </a:xfrm>
            <a:custGeom>
              <a:avLst/>
              <a:gdLst>
                <a:gd name="T0" fmla="*/ 0 w 1"/>
                <a:gd name="T1" fmla="*/ 0 h 1244"/>
                <a:gd name="T2" fmla="*/ 0 w 1"/>
                <a:gd name="T3" fmla="*/ 1243 h 1244"/>
                <a:gd name="T4" fmla="*/ 0 w 1"/>
                <a:gd name="T5" fmla="*/ 0 h 1244"/>
              </a:gdLst>
              <a:ahLst/>
              <a:cxnLst>
                <a:cxn ang="0">
                  <a:pos x="T0" y="T1"/>
                </a:cxn>
                <a:cxn ang="0">
                  <a:pos x="T2" y="T3"/>
                </a:cxn>
                <a:cxn ang="0">
                  <a:pos x="T4" y="T5"/>
                </a:cxn>
              </a:cxnLst>
              <a:rect l="0" t="0" r="r" b="b"/>
              <a:pathLst>
                <a:path w="1" h="1244">
                  <a:moveTo>
                    <a:pt x="0" y="0"/>
                  </a:moveTo>
                  <a:lnTo>
                    <a:pt x="0" y="1243"/>
                  </a:lnTo>
                  <a:lnTo>
                    <a:pt x="0" y="0"/>
                  </a:lnTo>
                </a:path>
              </a:pathLst>
            </a:custGeom>
            <a:solidFill>
              <a:srgbClr val="EC624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7" name="Freeform 25">
              <a:extLst>
                <a:ext uri="{FF2B5EF4-FFF2-40B4-BE49-F238E27FC236}">
                  <a16:creationId xmlns:a16="http://schemas.microsoft.com/office/drawing/2014/main" id="{E819DC97-D555-E040-B9A2-ECC310D2F5BB}"/>
                </a:ext>
              </a:extLst>
            </p:cNvPr>
            <p:cNvSpPr>
              <a:spLocks noChangeArrowheads="1"/>
            </p:cNvSpPr>
            <p:nvPr/>
          </p:nvSpPr>
          <p:spPr bwMode="auto">
            <a:xfrm>
              <a:off x="5808663" y="4459288"/>
              <a:ext cx="12700" cy="447675"/>
            </a:xfrm>
            <a:custGeom>
              <a:avLst/>
              <a:gdLst>
                <a:gd name="T0" fmla="*/ 33 w 34"/>
                <a:gd name="T1" fmla="*/ 1243 h 1244"/>
                <a:gd name="T2" fmla="*/ 0 w 34"/>
                <a:gd name="T3" fmla="*/ 1243 h 1244"/>
                <a:gd name="T4" fmla="*/ 0 w 34"/>
                <a:gd name="T5" fmla="*/ 0 h 1244"/>
                <a:gd name="T6" fmla="*/ 33 w 34"/>
                <a:gd name="T7" fmla="*/ 0 h 1244"/>
                <a:gd name="T8" fmla="*/ 33 w 34"/>
                <a:gd name="T9" fmla="*/ 1243 h 1244"/>
              </a:gdLst>
              <a:ahLst/>
              <a:cxnLst>
                <a:cxn ang="0">
                  <a:pos x="T0" y="T1"/>
                </a:cxn>
                <a:cxn ang="0">
                  <a:pos x="T2" y="T3"/>
                </a:cxn>
                <a:cxn ang="0">
                  <a:pos x="T4" y="T5"/>
                </a:cxn>
                <a:cxn ang="0">
                  <a:pos x="T6" y="T7"/>
                </a:cxn>
                <a:cxn ang="0">
                  <a:pos x="T8" y="T9"/>
                </a:cxn>
              </a:cxnLst>
              <a:rect l="0" t="0" r="r" b="b"/>
              <a:pathLst>
                <a:path w="34" h="1244">
                  <a:moveTo>
                    <a:pt x="33" y="1243"/>
                  </a:moveTo>
                  <a:lnTo>
                    <a:pt x="0" y="1243"/>
                  </a:lnTo>
                  <a:lnTo>
                    <a:pt x="0" y="0"/>
                  </a:lnTo>
                  <a:lnTo>
                    <a:pt x="33" y="0"/>
                  </a:lnTo>
                  <a:lnTo>
                    <a:pt x="33" y="1243"/>
                  </a:lnTo>
                </a:path>
              </a:pathLst>
            </a:custGeom>
            <a:solidFill>
              <a:srgbClr val="D998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8" name="Freeform 26">
              <a:extLst>
                <a:ext uri="{FF2B5EF4-FFF2-40B4-BE49-F238E27FC236}">
                  <a16:creationId xmlns:a16="http://schemas.microsoft.com/office/drawing/2014/main" id="{59573FB4-0813-3D41-BFAA-D79AE31BC76D}"/>
                </a:ext>
              </a:extLst>
            </p:cNvPr>
            <p:cNvSpPr>
              <a:spLocks noChangeArrowheads="1"/>
            </p:cNvSpPr>
            <p:nvPr/>
          </p:nvSpPr>
          <p:spPr bwMode="auto">
            <a:xfrm>
              <a:off x="5443538" y="1108075"/>
              <a:ext cx="127000" cy="244475"/>
            </a:xfrm>
            <a:custGeom>
              <a:avLst/>
              <a:gdLst>
                <a:gd name="T0" fmla="*/ 24 w 353"/>
                <a:gd name="T1" fmla="*/ 315 h 678"/>
                <a:gd name="T2" fmla="*/ 24 w 353"/>
                <a:gd name="T3" fmla="*/ 315 h 678"/>
                <a:gd name="T4" fmla="*/ 131 w 353"/>
                <a:gd name="T5" fmla="*/ 664 h 678"/>
                <a:gd name="T6" fmla="*/ 131 w 353"/>
                <a:gd name="T7" fmla="*/ 664 h 678"/>
                <a:gd name="T8" fmla="*/ 327 w 353"/>
                <a:gd name="T9" fmla="*/ 362 h 678"/>
                <a:gd name="T10" fmla="*/ 327 w 353"/>
                <a:gd name="T11" fmla="*/ 362 h 678"/>
                <a:gd name="T12" fmla="*/ 221 w 353"/>
                <a:gd name="T13" fmla="*/ 13 h 678"/>
                <a:gd name="T14" fmla="*/ 221 w 353"/>
                <a:gd name="T15" fmla="*/ 13 h 678"/>
                <a:gd name="T16" fmla="*/ 24 w 353"/>
                <a:gd name="T17" fmla="*/ 315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678">
                  <a:moveTo>
                    <a:pt x="24" y="315"/>
                  </a:moveTo>
                  <a:lnTo>
                    <a:pt x="24" y="315"/>
                  </a:lnTo>
                  <a:cubicBezTo>
                    <a:pt x="0" y="494"/>
                    <a:pt x="47" y="651"/>
                    <a:pt x="131" y="664"/>
                  </a:cubicBezTo>
                  <a:lnTo>
                    <a:pt x="131" y="664"/>
                  </a:lnTo>
                  <a:cubicBezTo>
                    <a:pt x="215" y="677"/>
                    <a:pt x="302" y="542"/>
                    <a:pt x="327" y="362"/>
                  </a:cubicBezTo>
                  <a:lnTo>
                    <a:pt x="327" y="362"/>
                  </a:lnTo>
                  <a:cubicBezTo>
                    <a:pt x="352" y="182"/>
                    <a:pt x="304" y="26"/>
                    <a:pt x="221" y="13"/>
                  </a:cubicBezTo>
                  <a:lnTo>
                    <a:pt x="221" y="13"/>
                  </a:lnTo>
                  <a:cubicBezTo>
                    <a:pt x="137" y="0"/>
                    <a:pt x="50" y="135"/>
                    <a:pt x="24" y="315"/>
                  </a:cubicBezTo>
                </a:path>
              </a:pathLst>
            </a:custGeom>
            <a:solidFill>
              <a:srgbClr val="EFD4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59" name="Freeform 27">
              <a:extLst>
                <a:ext uri="{FF2B5EF4-FFF2-40B4-BE49-F238E27FC236}">
                  <a16:creationId xmlns:a16="http://schemas.microsoft.com/office/drawing/2014/main" id="{257B5D18-D17E-D940-AA84-E3AF70A166F6}"/>
                </a:ext>
              </a:extLst>
            </p:cNvPr>
            <p:cNvSpPr>
              <a:spLocks noChangeArrowheads="1"/>
            </p:cNvSpPr>
            <p:nvPr/>
          </p:nvSpPr>
          <p:spPr bwMode="auto">
            <a:xfrm>
              <a:off x="4598988" y="1101725"/>
              <a:ext cx="112712" cy="236538"/>
            </a:xfrm>
            <a:custGeom>
              <a:avLst/>
              <a:gdLst>
                <a:gd name="T0" fmla="*/ 294 w 311"/>
                <a:gd name="T1" fmla="*/ 315 h 659"/>
                <a:gd name="T2" fmla="*/ 294 w 311"/>
                <a:gd name="T3" fmla="*/ 315 h 659"/>
                <a:gd name="T4" fmla="*/ 184 w 311"/>
                <a:gd name="T5" fmla="*/ 651 h 659"/>
                <a:gd name="T6" fmla="*/ 184 w 311"/>
                <a:gd name="T7" fmla="*/ 651 h 659"/>
                <a:gd name="T8" fmla="*/ 16 w 311"/>
                <a:gd name="T9" fmla="*/ 344 h 659"/>
                <a:gd name="T10" fmla="*/ 16 w 311"/>
                <a:gd name="T11" fmla="*/ 344 h 659"/>
                <a:gd name="T12" fmla="*/ 126 w 311"/>
                <a:gd name="T13" fmla="*/ 8 h 659"/>
                <a:gd name="T14" fmla="*/ 126 w 311"/>
                <a:gd name="T15" fmla="*/ 8 h 659"/>
                <a:gd name="T16" fmla="*/ 294 w 311"/>
                <a:gd name="T17" fmla="*/ 315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1" h="659">
                  <a:moveTo>
                    <a:pt x="294" y="315"/>
                  </a:moveTo>
                  <a:lnTo>
                    <a:pt x="294" y="315"/>
                  </a:lnTo>
                  <a:cubicBezTo>
                    <a:pt x="310" y="492"/>
                    <a:pt x="261" y="643"/>
                    <a:pt x="184" y="651"/>
                  </a:cubicBezTo>
                  <a:lnTo>
                    <a:pt x="184" y="651"/>
                  </a:lnTo>
                  <a:cubicBezTo>
                    <a:pt x="108" y="658"/>
                    <a:pt x="32" y="521"/>
                    <a:pt x="16" y="344"/>
                  </a:cubicBezTo>
                  <a:lnTo>
                    <a:pt x="16" y="344"/>
                  </a:lnTo>
                  <a:cubicBezTo>
                    <a:pt x="0" y="166"/>
                    <a:pt x="49" y="16"/>
                    <a:pt x="126" y="8"/>
                  </a:cubicBezTo>
                  <a:lnTo>
                    <a:pt x="126" y="8"/>
                  </a:lnTo>
                  <a:cubicBezTo>
                    <a:pt x="202" y="0"/>
                    <a:pt x="277" y="138"/>
                    <a:pt x="294" y="315"/>
                  </a:cubicBez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0" name="Freeform 28">
              <a:extLst>
                <a:ext uri="{FF2B5EF4-FFF2-40B4-BE49-F238E27FC236}">
                  <a16:creationId xmlns:a16="http://schemas.microsoft.com/office/drawing/2014/main" id="{9E09EEB4-1D8C-024F-A407-CCB5A6E5652A}"/>
                </a:ext>
              </a:extLst>
            </p:cNvPr>
            <p:cNvSpPr>
              <a:spLocks noChangeArrowheads="1"/>
            </p:cNvSpPr>
            <p:nvPr/>
          </p:nvSpPr>
          <p:spPr bwMode="auto">
            <a:xfrm>
              <a:off x="4672013" y="723900"/>
              <a:ext cx="415925" cy="1023938"/>
            </a:xfrm>
            <a:custGeom>
              <a:avLst/>
              <a:gdLst>
                <a:gd name="T0" fmla="*/ 1126 w 1154"/>
                <a:gd name="T1" fmla="*/ 29 h 2843"/>
                <a:gd name="T2" fmla="*/ 1126 w 1154"/>
                <a:gd name="T3" fmla="*/ 29 h 2843"/>
                <a:gd name="T4" fmla="*/ 0 w 1154"/>
                <a:gd name="T5" fmla="*/ 1281 h 2843"/>
                <a:gd name="T6" fmla="*/ 0 w 1154"/>
                <a:gd name="T7" fmla="*/ 1281 h 2843"/>
                <a:gd name="T8" fmla="*/ 1126 w 1154"/>
                <a:gd name="T9" fmla="*/ 2841 h 2843"/>
                <a:gd name="T10" fmla="*/ 1126 w 1154"/>
                <a:gd name="T11" fmla="*/ 2841 h 2843"/>
                <a:gd name="T12" fmla="*/ 1152 w 1154"/>
                <a:gd name="T13" fmla="*/ 2842 h 2843"/>
                <a:gd name="T14" fmla="*/ 1153 w 1154"/>
                <a:gd name="T15" fmla="*/ 2842 h 2843"/>
                <a:gd name="T16" fmla="*/ 1153 w 1154"/>
                <a:gd name="T17" fmla="*/ 29 h 2843"/>
                <a:gd name="T18" fmla="*/ 1153 w 1154"/>
                <a:gd name="T19" fmla="*/ 29 h 2843"/>
                <a:gd name="T20" fmla="*/ 1126 w 1154"/>
                <a:gd name="T21" fmla="*/ 29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4" h="2843">
                  <a:moveTo>
                    <a:pt x="1126" y="29"/>
                  </a:moveTo>
                  <a:lnTo>
                    <a:pt x="1126" y="29"/>
                  </a:lnTo>
                  <a:cubicBezTo>
                    <a:pt x="113" y="0"/>
                    <a:pt x="0" y="444"/>
                    <a:pt x="0" y="1281"/>
                  </a:cubicBezTo>
                  <a:lnTo>
                    <a:pt x="0" y="1281"/>
                  </a:lnTo>
                  <a:cubicBezTo>
                    <a:pt x="0" y="2131"/>
                    <a:pt x="502" y="2822"/>
                    <a:pt x="1126" y="2841"/>
                  </a:cubicBezTo>
                  <a:lnTo>
                    <a:pt x="1126" y="2841"/>
                  </a:lnTo>
                  <a:cubicBezTo>
                    <a:pt x="1135" y="2841"/>
                    <a:pt x="1144" y="2842"/>
                    <a:pt x="1152" y="2842"/>
                  </a:cubicBezTo>
                  <a:lnTo>
                    <a:pt x="1153" y="2842"/>
                  </a:lnTo>
                  <a:lnTo>
                    <a:pt x="1153" y="29"/>
                  </a:lnTo>
                  <a:lnTo>
                    <a:pt x="1153" y="29"/>
                  </a:lnTo>
                  <a:cubicBezTo>
                    <a:pt x="1144" y="29"/>
                    <a:pt x="1135" y="29"/>
                    <a:pt x="1126" y="29"/>
                  </a:cubicBez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1" name="Freeform 29">
              <a:extLst>
                <a:ext uri="{FF2B5EF4-FFF2-40B4-BE49-F238E27FC236}">
                  <a16:creationId xmlns:a16="http://schemas.microsoft.com/office/drawing/2014/main" id="{E4920980-8DF6-8341-84CB-09BF3CD7B0DB}"/>
                </a:ext>
              </a:extLst>
            </p:cNvPr>
            <p:cNvSpPr>
              <a:spLocks noChangeArrowheads="1"/>
            </p:cNvSpPr>
            <p:nvPr/>
          </p:nvSpPr>
          <p:spPr bwMode="auto">
            <a:xfrm>
              <a:off x="5086350" y="733425"/>
              <a:ext cx="414338" cy="1012825"/>
            </a:xfrm>
            <a:custGeom>
              <a:avLst/>
              <a:gdLst>
                <a:gd name="T0" fmla="*/ 1151 w 1152"/>
                <a:gd name="T1" fmla="*/ 1253 h 2815"/>
                <a:gd name="T2" fmla="*/ 1151 w 1152"/>
                <a:gd name="T3" fmla="*/ 1253 h 2815"/>
                <a:gd name="T4" fmla="*/ 25 w 1152"/>
                <a:gd name="T5" fmla="*/ 0 h 2815"/>
                <a:gd name="T6" fmla="*/ 25 w 1152"/>
                <a:gd name="T7" fmla="*/ 0 h 2815"/>
                <a:gd name="T8" fmla="*/ 0 w 1152"/>
                <a:gd name="T9" fmla="*/ 1 h 2815"/>
                <a:gd name="T10" fmla="*/ 0 w 1152"/>
                <a:gd name="T11" fmla="*/ 2814 h 2815"/>
                <a:gd name="T12" fmla="*/ 0 w 1152"/>
                <a:gd name="T13" fmla="*/ 2814 h 2815"/>
                <a:gd name="T14" fmla="*/ 1151 w 1152"/>
                <a:gd name="T15" fmla="*/ 1253 h 28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52" h="2815">
                  <a:moveTo>
                    <a:pt x="1151" y="1253"/>
                  </a:moveTo>
                  <a:lnTo>
                    <a:pt x="1151" y="1253"/>
                  </a:lnTo>
                  <a:cubicBezTo>
                    <a:pt x="1151" y="392"/>
                    <a:pt x="661" y="0"/>
                    <a:pt x="25" y="0"/>
                  </a:cubicBezTo>
                  <a:lnTo>
                    <a:pt x="25" y="0"/>
                  </a:lnTo>
                  <a:cubicBezTo>
                    <a:pt x="16" y="0"/>
                    <a:pt x="8" y="0"/>
                    <a:pt x="0" y="1"/>
                  </a:cubicBezTo>
                  <a:lnTo>
                    <a:pt x="0" y="2814"/>
                  </a:lnTo>
                  <a:lnTo>
                    <a:pt x="0" y="2814"/>
                  </a:lnTo>
                  <a:cubicBezTo>
                    <a:pt x="635" y="2814"/>
                    <a:pt x="1151" y="2115"/>
                    <a:pt x="1151" y="1253"/>
                  </a:cubicBezTo>
                </a:path>
              </a:pathLst>
            </a:custGeom>
            <a:solidFill>
              <a:srgbClr val="EFD4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2" name="Freeform 30">
              <a:extLst>
                <a:ext uri="{FF2B5EF4-FFF2-40B4-BE49-F238E27FC236}">
                  <a16:creationId xmlns:a16="http://schemas.microsoft.com/office/drawing/2014/main" id="{C95A11B3-A767-5746-B79B-BDC4095C9F0B}"/>
                </a:ext>
              </a:extLst>
            </p:cNvPr>
            <p:cNvSpPr>
              <a:spLocks noChangeArrowheads="1"/>
            </p:cNvSpPr>
            <p:nvPr/>
          </p:nvSpPr>
          <p:spPr bwMode="auto">
            <a:xfrm>
              <a:off x="4627563" y="509588"/>
              <a:ext cx="889000" cy="741362"/>
            </a:xfrm>
            <a:custGeom>
              <a:avLst/>
              <a:gdLst>
                <a:gd name="T0" fmla="*/ 116 w 2468"/>
                <a:gd name="T1" fmla="*/ 1975 h 2061"/>
                <a:gd name="T2" fmla="*/ 116 w 2468"/>
                <a:gd name="T3" fmla="*/ 1975 h 2061"/>
                <a:gd name="T4" fmla="*/ 88 w 2468"/>
                <a:gd name="T5" fmla="*/ 984 h 2061"/>
                <a:gd name="T6" fmla="*/ 88 w 2468"/>
                <a:gd name="T7" fmla="*/ 984 h 2061"/>
                <a:gd name="T8" fmla="*/ 223 w 2468"/>
                <a:gd name="T9" fmla="*/ 918 h 2061"/>
                <a:gd name="T10" fmla="*/ 223 w 2468"/>
                <a:gd name="T11" fmla="*/ 918 h 2061"/>
                <a:gd name="T12" fmla="*/ 150 w 2468"/>
                <a:gd name="T13" fmla="*/ 658 h 2061"/>
                <a:gd name="T14" fmla="*/ 150 w 2468"/>
                <a:gd name="T15" fmla="*/ 658 h 2061"/>
                <a:gd name="T16" fmla="*/ 1461 w 2468"/>
                <a:gd name="T17" fmla="*/ 128 h 2061"/>
                <a:gd name="T18" fmla="*/ 1461 w 2468"/>
                <a:gd name="T19" fmla="*/ 128 h 2061"/>
                <a:gd name="T20" fmla="*/ 2467 w 2468"/>
                <a:gd name="T21" fmla="*/ 1193 h 2061"/>
                <a:gd name="T22" fmla="*/ 2467 w 2468"/>
                <a:gd name="T23" fmla="*/ 1193 h 2061"/>
                <a:gd name="T24" fmla="*/ 2412 w 2468"/>
                <a:gd name="T25" fmla="*/ 2060 h 2061"/>
                <a:gd name="T26" fmla="*/ 2361 w 2468"/>
                <a:gd name="T27" fmla="*/ 2053 h 2061"/>
                <a:gd name="T28" fmla="*/ 2258 w 2468"/>
                <a:gd name="T29" fmla="*/ 1162 h 2061"/>
                <a:gd name="T30" fmla="*/ 2258 w 2468"/>
                <a:gd name="T31" fmla="*/ 1162 h 2061"/>
                <a:gd name="T32" fmla="*/ 1786 w 2468"/>
                <a:gd name="T33" fmla="*/ 1255 h 2061"/>
                <a:gd name="T34" fmla="*/ 1786 w 2468"/>
                <a:gd name="T35" fmla="*/ 1255 h 2061"/>
                <a:gd name="T36" fmla="*/ 344 w 2468"/>
                <a:gd name="T37" fmla="*/ 933 h 2061"/>
                <a:gd name="T38" fmla="*/ 344 w 2468"/>
                <a:gd name="T39" fmla="*/ 933 h 2061"/>
                <a:gd name="T40" fmla="*/ 238 w 2468"/>
                <a:gd name="T41" fmla="*/ 1130 h 2061"/>
                <a:gd name="T42" fmla="*/ 238 w 2468"/>
                <a:gd name="T43" fmla="*/ 1130 h 2061"/>
                <a:gd name="T44" fmla="*/ 172 w 2468"/>
                <a:gd name="T45" fmla="*/ 2033 h 2061"/>
                <a:gd name="T46" fmla="*/ 116 w 2468"/>
                <a:gd name="T47" fmla="*/ 1975 h 20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68" h="2061">
                  <a:moveTo>
                    <a:pt x="116" y="1975"/>
                  </a:moveTo>
                  <a:lnTo>
                    <a:pt x="116" y="1975"/>
                  </a:lnTo>
                  <a:cubicBezTo>
                    <a:pt x="116" y="1975"/>
                    <a:pt x="0" y="1081"/>
                    <a:pt x="88" y="984"/>
                  </a:cubicBezTo>
                  <a:lnTo>
                    <a:pt x="88" y="984"/>
                  </a:lnTo>
                  <a:cubicBezTo>
                    <a:pt x="176" y="887"/>
                    <a:pt x="223" y="918"/>
                    <a:pt x="223" y="918"/>
                  </a:cubicBezTo>
                  <a:lnTo>
                    <a:pt x="223" y="918"/>
                  </a:lnTo>
                  <a:cubicBezTo>
                    <a:pt x="223" y="918"/>
                    <a:pt x="113" y="739"/>
                    <a:pt x="150" y="658"/>
                  </a:cubicBezTo>
                  <a:lnTo>
                    <a:pt x="150" y="658"/>
                  </a:lnTo>
                  <a:cubicBezTo>
                    <a:pt x="186" y="577"/>
                    <a:pt x="505" y="0"/>
                    <a:pt x="1461" y="128"/>
                  </a:cubicBezTo>
                  <a:lnTo>
                    <a:pt x="1461" y="128"/>
                  </a:lnTo>
                  <a:cubicBezTo>
                    <a:pt x="2415" y="255"/>
                    <a:pt x="2467" y="1193"/>
                    <a:pt x="2467" y="1193"/>
                  </a:cubicBezTo>
                  <a:lnTo>
                    <a:pt x="2467" y="1193"/>
                  </a:lnTo>
                  <a:cubicBezTo>
                    <a:pt x="2467" y="1193"/>
                    <a:pt x="2441" y="1925"/>
                    <a:pt x="2412" y="2060"/>
                  </a:cubicBezTo>
                  <a:lnTo>
                    <a:pt x="2361" y="2053"/>
                  </a:lnTo>
                  <a:lnTo>
                    <a:pt x="2258" y="1162"/>
                  </a:lnTo>
                  <a:lnTo>
                    <a:pt x="2258" y="1162"/>
                  </a:lnTo>
                  <a:cubicBezTo>
                    <a:pt x="2258" y="1162"/>
                    <a:pt x="2141" y="1382"/>
                    <a:pt x="1786" y="1255"/>
                  </a:cubicBezTo>
                  <a:lnTo>
                    <a:pt x="1786" y="1255"/>
                  </a:lnTo>
                  <a:cubicBezTo>
                    <a:pt x="1431" y="1127"/>
                    <a:pt x="999" y="523"/>
                    <a:pt x="344" y="933"/>
                  </a:cubicBezTo>
                  <a:lnTo>
                    <a:pt x="344" y="933"/>
                  </a:lnTo>
                  <a:cubicBezTo>
                    <a:pt x="344" y="933"/>
                    <a:pt x="242" y="1069"/>
                    <a:pt x="238" y="1130"/>
                  </a:cubicBezTo>
                  <a:lnTo>
                    <a:pt x="238" y="1130"/>
                  </a:lnTo>
                  <a:cubicBezTo>
                    <a:pt x="234" y="1193"/>
                    <a:pt x="128" y="1859"/>
                    <a:pt x="172" y="2033"/>
                  </a:cubicBezTo>
                  <a:lnTo>
                    <a:pt x="116" y="1975"/>
                  </a:ln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3" name="Freeform 31">
              <a:extLst>
                <a:ext uri="{FF2B5EF4-FFF2-40B4-BE49-F238E27FC236}">
                  <a16:creationId xmlns:a16="http://schemas.microsoft.com/office/drawing/2014/main" id="{8C2F65FF-C9CB-E94D-8B8C-EDB4EEB04746}"/>
                </a:ext>
              </a:extLst>
            </p:cNvPr>
            <p:cNvSpPr>
              <a:spLocks noChangeArrowheads="1"/>
            </p:cNvSpPr>
            <p:nvPr/>
          </p:nvSpPr>
          <p:spPr bwMode="auto">
            <a:xfrm>
              <a:off x="4735513" y="1012825"/>
              <a:ext cx="274637" cy="66675"/>
            </a:xfrm>
            <a:custGeom>
              <a:avLst/>
              <a:gdLst>
                <a:gd name="T0" fmla="*/ 53 w 763"/>
                <a:gd name="T1" fmla="*/ 183 h 184"/>
                <a:gd name="T2" fmla="*/ 53 w 763"/>
                <a:gd name="T3" fmla="*/ 183 h 184"/>
                <a:gd name="T4" fmla="*/ 12 w 763"/>
                <a:gd name="T5" fmla="*/ 156 h 184"/>
                <a:gd name="T6" fmla="*/ 12 w 763"/>
                <a:gd name="T7" fmla="*/ 156 h 184"/>
                <a:gd name="T8" fmla="*/ 33 w 763"/>
                <a:gd name="T9" fmla="*/ 91 h 184"/>
                <a:gd name="T10" fmla="*/ 33 w 763"/>
                <a:gd name="T11" fmla="*/ 91 h 184"/>
                <a:gd name="T12" fmla="*/ 231 w 763"/>
                <a:gd name="T13" fmla="*/ 30 h 184"/>
                <a:gd name="T14" fmla="*/ 231 w 763"/>
                <a:gd name="T15" fmla="*/ 30 h 184"/>
                <a:gd name="T16" fmla="*/ 724 w 763"/>
                <a:gd name="T17" fmla="*/ 64 h 184"/>
                <a:gd name="T18" fmla="*/ 724 w 763"/>
                <a:gd name="T19" fmla="*/ 64 h 184"/>
                <a:gd name="T20" fmla="*/ 755 w 763"/>
                <a:gd name="T21" fmla="*/ 123 h 184"/>
                <a:gd name="T22" fmla="*/ 755 w 763"/>
                <a:gd name="T23" fmla="*/ 123 h 184"/>
                <a:gd name="T24" fmla="*/ 697 w 763"/>
                <a:gd name="T25" fmla="*/ 156 h 184"/>
                <a:gd name="T26" fmla="*/ 697 w 763"/>
                <a:gd name="T27" fmla="*/ 156 h 184"/>
                <a:gd name="T28" fmla="*/ 73 w 763"/>
                <a:gd name="T29" fmla="*/ 179 h 184"/>
                <a:gd name="T30" fmla="*/ 73 w 763"/>
                <a:gd name="T31" fmla="*/ 179 h 184"/>
                <a:gd name="T32" fmla="*/ 53 w 763"/>
                <a:gd name="T33" fmla="*/ 183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63" h="184">
                  <a:moveTo>
                    <a:pt x="53" y="183"/>
                  </a:moveTo>
                  <a:lnTo>
                    <a:pt x="53" y="183"/>
                  </a:lnTo>
                  <a:cubicBezTo>
                    <a:pt x="36" y="183"/>
                    <a:pt x="20" y="173"/>
                    <a:pt x="12" y="156"/>
                  </a:cubicBezTo>
                  <a:lnTo>
                    <a:pt x="12" y="156"/>
                  </a:lnTo>
                  <a:cubicBezTo>
                    <a:pt x="0" y="132"/>
                    <a:pt x="10" y="103"/>
                    <a:pt x="33" y="91"/>
                  </a:cubicBezTo>
                  <a:lnTo>
                    <a:pt x="33" y="91"/>
                  </a:lnTo>
                  <a:cubicBezTo>
                    <a:pt x="36" y="90"/>
                    <a:pt x="109" y="52"/>
                    <a:pt x="231" y="30"/>
                  </a:cubicBezTo>
                  <a:lnTo>
                    <a:pt x="231" y="30"/>
                  </a:lnTo>
                  <a:cubicBezTo>
                    <a:pt x="342" y="10"/>
                    <a:pt x="518" y="0"/>
                    <a:pt x="724" y="64"/>
                  </a:cubicBezTo>
                  <a:lnTo>
                    <a:pt x="724" y="64"/>
                  </a:lnTo>
                  <a:cubicBezTo>
                    <a:pt x="747" y="71"/>
                    <a:pt x="762" y="98"/>
                    <a:pt x="755" y="123"/>
                  </a:cubicBezTo>
                  <a:lnTo>
                    <a:pt x="755" y="123"/>
                  </a:lnTo>
                  <a:cubicBezTo>
                    <a:pt x="747" y="150"/>
                    <a:pt x="722" y="164"/>
                    <a:pt x="697" y="156"/>
                  </a:cubicBezTo>
                  <a:lnTo>
                    <a:pt x="697" y="156"/>
                  </a:lnTo>
                  <a:cubicBezTo>
                    <a:pt x="337" y="45"/>
                    <a:pt x="76" y="177"/>
                    <a:pt x="73" y="179"/>
                  </a:cubicBezTo>
                  <a:lnTo>
                    <a:pt x="73" y="179"/>
                  </a:lnTo>
                  <a:cubicBezTo>
                    <a:pt x="67" y="182"/>
                    <a:pt x="60" y="183"/>
                    <a:pt x="53" y="183"/>
                  </a:cubicBez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4" name="Freeform 32">
              <a:extLst>
                <a:ext uri="{FF2B5EF4-FFF2-40B4-BE49-F238E27FC236}">
                  <a16:creationId xmlns:a16="http://schemas.microsoft.com/office/drawing/2014/main" id="{55255926-9C95-2B41-BABA-D5280ECC4DE0}"/>
                </a:ext>
              </a:extLst>
            </p:cNvPr>
            <p:cNvSpPr>
              <a:spLocks noChangeArrowheads="1"/>
            </p:cNvSpPr>
            <p:nvPr/>
          </p:nvSpPr>
          <p:spPr bwMode="auto">
            <a:xfrm>
              <a:off x="5129213" y="1012825"/>
              <a:ext cx="274637" cy="66675"/>
            </a:xfrm>
            <a:custGeom>
              <a:avLst/>
              <a:gdLst>
                <a:gd name="T0" fmla="*/ 708 w 761"/>
                <a:gd name="T1" fmla="*/ 183 h 184"/>
                <a:gd name="T2" fmla="*/ 708 w 761"/>
                <a:gd name="T3" fmla="*/ 183 h 184"/>
                <a:gd name="T4" fmla="*/ 687 w 761"/>
                <a:gd name="T5" fmla="*/ 179 h 184"/>
                <a:gd name="T6" fmla="*/ 687 w 761"/>
                <a:gd name="T7" fmla="*/ 179 h 184"/>
                <a:gd name="T8" fmla="*/ 510 w 761"/>
                <a:gd name="T9" fmla="*/ 125 h 184"/>
                <a:gd name="T10" fmla="*/ 510 w 761"/>
                <a:gd name="T11" fmla="*/ 125 h 184"/>
                <a:gd name="T12" fmla="*/ 64 w 761"/>
                <a:gd name="T13" fmla="*/ 156 h 184"/>
                <a:gd name="T14" fmla="*/ 64 w 761"/>
                <a:gd name="T15" fmla="*/ 156 h 184"/>
                <a:gd name="T16" fmla="*/ 7 w 761"/>
                <a:gd name="T17" fmla="*/ 123 h 184"/>
                <a:gd name="T18" fmla="*/ 7 w 761"/>
                <a:gd name="T19" fmla="*/ 123 h 184"/>
                <a:gd name="T20" fmla="*/ 38 w 761"/>
                <a:gd name="T21" fmla="*/ 64 h 184"/>
                <a:gd name="T22" fmla="*/ 38 w 761"/>
                <a:gd name="T23" fmla="*/ 64 h 184"/>
                <a:gd name="T24" fmla="*/ 530 w 761"/>
                <a:gd name="T25" fmla="*/ 30 h 184"/>
                <a:gd name="T26" fmla="*/ 530 w 761"/>
                <a:gd name="T27" fmla="*/ 30 h 184"/>
                <a:gd name="T28" fmla="*/ 728 w 761"/>
                <a:gd name="T29" fmla="*/ 91 h 184"/>
                <a:gd name="T30" fmla="*/ 728 w 761"/>
                <a:gd name="T31" fmla="*/ 91 h 184"/>
                <a:gd name="T32" fmla="*/ 749 w 761"/>
                <a:gd name="T33" fmla="*/ 156 h 184"/>
                <a:gd name="T34" fmla="*/ 749 w 761"/>
                <a:gd name="T35" fmla="*/ 156 h 184"/>
                <a:gd name="T36" fmla="*/ 708 w 761"/>
                <a:gd name="T37" fmla="*/ 183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1" h="184">
                  <a:moveTo>
                    <a:pt x="708" y="183"/>
                  </a:moveTo>
                  <a:lnTo>
                    <a:pt x="708" y="183"/>
                  </a:lnTo>
                  <a:cubicBezTo>
                    <a:pt x="701" y="183"/>
                    <a:pt x="694" y="182"/>
                    <a:pt x="687" y="179"/>
                  </a:cubicBezTo>
                  <a:lnTo>
                    <a:pt x="687" y="179"/>
                  </a:lnTo>
                  <a:cubicBezTo>
                    <a:pt x="686" y="178"/>
                    <a:pt x="620" y="145"/>
                    <a:pt x="510" y="125"/>
                  </a:cubicBezTo>
                  <a:lnTo>
                    <a:pt x="510" y="125"/>
                  </a:lnTo>
                  <a:cubicBezTo>
                    <a:pt x="409" y="108"/>
                    <a:pt x="251" y="99"/>
                    <a:pt x="64" y="156"/>
                  </a:cubicBezTo>
                  <a:lnTo>
                    <a:pt x="64" y="156"/>
                  </a:lnTo>
                  <a:cubicBezTo>
                    <a:pt x="40" y="164"/>
                    <a:pt x="14" y="150"/>
                    <a:pt x="7" y="123"/>
                  </a:cubicBezTo>
                  <a:lnTo>
                    <a:pt x="7" y="123"/>
                  </a:lnTo>
                  <a:cubicBezTo>
                    <a:pt x="0" y="98"/>
                    <a:pt x="14" y="71"/>
                    <a:pt x="38" y="64"/>
                  </a:cubicBezTo>
                  <a:lnTo>
                    <a:pt x="38" y="64"/>
                  </a:lnTo>
                  <a:cubicBezTo>
                    <a:pt x="244" y="0"/>
                    <a:pt x="418" y="10"/>
                    <a:pt x="530" y="30"/>
                  </a:cubicBezTo>
                  <a:lnTo>
                    <a:pt x="530" y="30"/>
                  </a:lnTo>
                  <a:cubicBezTo>
                    <a:pt x="651" y="52"/>
                    <a:pt x="725" y="90"/>
                    <a:pt x="728" y="91"/>
                  </a:cubicBezTo>
                  <a:lnTo>
                    <a:pt x="728" y="91"/>
                  </a:lnTo>
                  <a:cubicBezTo>
                    <a:pt x="751" y="103"/>
                    <a:pt x="760" y="132"/>
                    <a:pt x="749" y="156"/>
                  </a:cubicBezTo>
                  <a:lnTo>
                    <a:pt x="749" y="156"/>
                  </a:lnTo>
                  <a:cubicBezTo>
                    <a:pt x="741" y="173"/>
                    <a:pt x="724" y="183"/>
                    <a:pt x="708" y="183"/>
                  </a:cubicBez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5" name="Freeform 33">
              <a:extLst>
                <a:ext uri="{FF2B5EF4-FFF2-40B4-BE49-F238E27FC236}">
                  <a16:creationId xmlns:a16="http://schemas.microsoft.com/office/drawing/2014/main" id="{9BF91D6E-2856-1B46-BEA1-AEAC7D3CE2FE}"/>
                </a:ext>
              </a:extLst>
            </p:cNvPr>
            <p:cNvSpPr>
              <a:spLocks noChangeArrowheads="1"/>
            </p:cNvSpPr>
            <p:nvPr/>
          </p:nvSpPr>
          <p:spPr bwMode="auto">
            <a:xfrm>
              <a:off x="4660900" y="1220788"/>
              <a:ext cx="841375" cy="550862"/>
            </a:xfrm>
            <a:custGeom>
              <a:avLst/>
              <a:gdLst>
                <a:gd name="T0" fmla="*/ 2287 w 2336"/>
                <a:gd name="T1" fmla="*/ 24 h 1528"/>
                <a:gd name="T2" fmla="*/ 2287 w 2336"/>
                <a:gd name="T3" fmla="*/ 24 h 1528"/>
                <a:gd name="T4" fmla="*/ 1708 w 2336"/>
                <a:gd name="T5" fmla="*/ 757 h 1528"/>
                <a:gd name="T6" fmla="*/ 1708 w 2336"/>
                <a:gd name="T7" fmla="*/ 757 h 1528"/>
                <a:gd name="T8" fmla="*/ 1489 w 2336"/>
                <a:gd name="T9" fmla="*/ 577 h 1528"/>
                <a:gd name="T10" fmla="*/ 1489 w 2336"/>
                <a:gd name="T11" fmla="*/ 577 h 1528"/>
                <a:gd name="T12" fmla="*/ 1273 w 2336"/>
                <a:gd name="T13" fmla="*/ 539 h 1528"/>
                <a:gd name="T14" fmla="*/ 1273 w 2336"/>
                <a:gd name="T15" fmla="*/ 539 h 1528"/>
                <a:gd name="T16" fmla="*/ 1216 w 2336"/>
                <a:gd name="T17" fmla="*/ 537 h 1528"/>
                <a:gd name="T18" fmla="*/ 1146 w 2336"/>
                <a:gd name="T19" fmla="*/ 537 h 1528"/>
                <a:gd name="T20" fmla="*/ 1146 w 2336"/>
                <a:gd name="T21" fmla="*/ 537 h 1528"/>
                <a:gd name="T22" fmla="*/ 1089 w 2336"/>
                <a:gd name="T23" fmla="*/ 539 h 1528"/>
                <a:gd name="T24" fmla="*/ 1089 w 2336"/>
                <a:gd name="T25" fmla="*/ 539 h 1528"/>
                <a:gd name="T26" fmla="*/ 878 w 2336"/>
                <a:gd name="T27" fmla="*/ 576 h 1528"/>
                <a:gd name="T28" fmla="*/ 878 w 2336"/>
                <a:gd name="T29" fmla="*/ 576 h 1528"/>
                <a:gd name="T30" fmla="*/ 654 w 2336"/>
                <a:gd name="T31" fmla="*/ 756 h 1528"/>
                <a:gd name="T32" fmla="*/ 654 w 2336"/>
                <a:gd name="T33" fmla="*/ 756 h 1528"/>
                <a:gd name="T34" fmla="*/ 74 w 2336"/>
                <a:gd name="T35" fmla="*/ 24 h 1528"/>
                <a:gd name="T36" fmla="*/ 26 w 2336"/>
                <a:gd name="T37" fmla="*/ 0 h 1528"/>
                <a:gd name="T38" fmla="*/ 26 w 2336"/>
                <a:gd name="T39" fmla="*/ 0 h 1528"/>
                <a:gd name="T40" fmla="*/ 1062 w 2336"/>
                <a:gd name="T41" fmla="*/ 1412 h 1528"/>
                <a:gd name="T42" fmla="*/ 1157 w 2336"/>
                <a:gd name="T43" fmla="*/ 1462 h 1528"/>
                <a:gd name="T44" fmla="*/ 1157 w 2336"/>
                <a:gd name="T45" fmla="*/ 1462 h 1528"/>
                <a:gd name="T46" fmla="*/ 1157 w 2336"/>
                <a:gd name="T47" fmla="*/ 1462 h 1528"/>
                <a:gd name="T48" fmla="*/ 1157 w 2336"/>
                <a:gd name="T49" fmla="*/ 1462 h 1528"/>
                <a:gd name="T50" fmla="*/ 1154 w 2336"/>
                <a:gd name="T51" fmla="*/ 1525 h 1528"/>
                <a:gd name="T52" fmla="*/ 1154 w 2336"/>
                <a:gd name="T53" fmla="*/ 1525 h 1528"/>
                <a:gd name="T54" fmla="*/ 1184 w 2336"/>
                <a:gd name="T55" fmla="*/ 1463 h 1528"/>
                <a:gd name="T56" fmla="*/ 1184 w 2336"/>
                <a:gd name="T57" fmla="*/ 1463 h 1528"/>
                <a:gd name="T58" fmla="*/ 2335 w 2336"/>
                <a:gd name="T59" fmla="*/ 0 h 1528"/>
                <a:gd name="T60" fmla="*/ 2287 w 2336"/>
                <a:gd name="T61" fmla="*/ 24 h 1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336" h="1528">
                  <a:moveTo>
                    <a:pt x="2287" y="24"/>
                  </a:moveTo>
                  <a:lnTo>
                    <a:pt x="2287" y="24"/>
                  </a:lnTo>
                  <a:cubicBezTo>
                    <a:pt x="2129" y="580"/>
                    <a:pt x="1840" y="721"/>
                    <a:pt x="1708" y="757"/>
                  </a:cubicBezTo>
                  <a:lnTo>
                    <a:pt x="1708" y="757"/>
                  </a:lnTo>
                  <a:cubicBezTo>
                    <a:pt x="1698" y="726"/>
                    <a:pt x="1658" y="620"/>
                    <a:pt x="1489" y="577"/>
                  </a:cubicBezTo>
                  <a:lnTo>
                    <a:pt x="1489" y="577"/>
                  </a:lnTo>
                  <a:cubicBezTo>
                    <a:pt x="1418" y="556"/>
                    <a:pt x="1336" y="539"/>
                    <a:pt x="1273" y="539"/>
                  </a:cubicBezTo>
                  <a:lnTo>
                    <a:pt x="1273" y="539"/>
                  </a:lnTo>
                  <a:cubicBezTo>
                    <a:pt x="1255" y="539"/>
                    <a:pt x="1236" y="537"/>
                    <a:pt x="1216" y="537"/>
                  </a:cubicBezTo>
                  <a:lnTo>
                    <a:pt x="1146" y="537"/>
                  </a:lnTo>
                  <a:lnTo>
                    <a:pt x="1146" y="537"/>
                  </a:lnTo>
                  <a:cubicBezTo>
                    <a:pt x="1126" y="537"/>
                    <a:pt x="1108" y="539"/>
                    <a:pt x="1089" y="539"/>
                  </a:cubicBezTo>
                  <a:lnTo>
                    <a:pt x="1089" y="539"/>
                  </a:lnTo>
                  <a:cubicBezTo>
                    <a:pt x="1028" y="539"/>
                    <a:pt x="948" y="556"/>
                    <a:pt x="878" y="576"/>
                  </a:cubicBezTo>
                  <a:lnTo>
                    <a:pt x="878" y="576"/>
                  </a:lnTo>
                  <a:cubicBezTo>
                    <a:pt x="705" y="618"/>
                    <a:pt x="663" y="725"/>
                    <a:pt x="654" y="756"/>
                  </a:cubicBezTo>
                  <a:lnTo>
                    <a:pt x="654" y="756"/>
                  </a:lnTo>
                  <a:cubicBezTo>
                    <a:pt x="521" y="720"/>
                    <a:pt x="233" y="579"/>
                    <a:pt x="74" y="24"/>
                  </a:cubicBezTo>
                  <a:lnTo>
                    <a:pt x="26" y="0"/>
                  </a:lnTo>
                  <a:lnTo>
                    <a:pt x="26" y="0"/>
                  </a:lnTo>
                  <a:cubicBezTo>
                    <a:pt x="26" y="0"/>
                    <a:pt x="0" y="1399"/>
                    <a:pt x="1062" y="1412"/>
                  </a:cubicBezTo>
                  <a:lnTo>
                    <a:pt x="1157" y="1462"/>
                  </a:lnTo>
                  <a:lnTo>
                    <a:pt x="1157" y="1462"/>
                  </a:lnTo>
                  <a:cubicBezTo>
                    <a:pt x="1157" y="1462"/>
                    <a:pt x="1155" y="1462"/>
                    <a:pt x="1157" y="1462"/>
                  </a:cubicBezTo>
                  <a:lnTo>
                    <a:pt x="1157" y="1462"/>
                  </a:lnTo>
                  <a:cubicBezTo>
                    <a:pt x="1157" y="1462"/>
                    <a:pt x="1128" y="1326"/>
                    <a:pt x="1154" y="1525"/>
                  </a:cubicBezTo>
                  <a:lnTo>
                    <a:pt x="1154" y="1525"/>
                  </a:lnTo>
                  <a:cubicBezTo>
                    <a:pt x="1154" y="1527"/>
                    <a:pt x="1184" y="1463"/>
                    <a:pt x="1184" y="1463"/>
                  </a:cubicBezTo>
                  <a:lnTo>
                    <a:pt x="1184" y="1463"/>
                  </a:lnTo>
                  <a:cubicBezTo>
                    <a:pt x="2244" y="1450"/>
                    <a:pt x="2335" y="0"/>
                    <a:pt x="2335" y="0"/>
                  </a:cubicBezTo>
                  <a:lnTo>
                    <a:pt x="2287" y="24"/>
                  </a:ln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6" name="Freeform 34">
              <a:extLst>
                <a:ext uri="{FF2B5EF4-FFF2-40B4-BE49-F238E27FC236}">
                  <a16:creationId xmlns:a16="http://schemas.microsoft.com/office/drawing/2014/main" id="{1B78670D-A323-6A4D-8774-0F1796CD6CEE}"/>
                </a:ext>
              </a:extLst>
            </p:cNvPr>
            <p:cNvSpPr>
              <a:spLocks noChangeArrowheads="1"/>
            </p:cNvSpPr>
            <p:nvPr/>
          </p:nvSpPr>
          <p:spPr bwMode="auto">
            <a:xfrm>
              <a:off x="4986338" y="1336675"/>
              <a:ext cx="90487" cy="66675"/>
            </a:xfrm>
            <a:custGeom>
              <a:avLst/>
              <a:gdLst>
                <a:gd name="T0" fmla="*/ 251 w 252"/>
                <a:gd name="T1" fmla="*/ 92 h 184"/>
                <a:gd name="T2" fmla="*/ 251 w 252"/>
                <a:gd name="T3" fmla="*/ 92 h 184"/>
                <a:gd name="T4" fmla="*/ 125 w 252"/>
                <a:gd name="T5" fmla="*/ 183 h 184"/>
                <a:gd name="T6" fmla="*/ 125 w 252"/>
                <a:gd name="T7" fmla="*/ 183 h 184"/>
                <a:gd name="T8" fmla="*/ 0 w 252"/>
                <a:gd name="T9" fmla="*/ 92 h 184"/>
                <a:gd name="T10" fmla="*/ 0 w 252"/>
                <a:gd name="T11" fmla="*/ 92 h 184"/>
                <a:gd name="T12" fmla="*/ 125 w 252"/>
                <a:gd name="T13" fmla="*/ 0 h 184"/>
                <a:gd name="T14" fmla="*/ 125 w 252"/>
                <a:gd name="T15" fmla="*/ 0 h 184"/>
                <a:gd name="T16" fmla="*/ 251 w 252"/>
                <a:gd name="T17" fmla="*/ 9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 h="184">
                  <a:moveTo>
                    <a:pt x="251" y="92"/>
                  </a:moveTo>
                  <a:lnTo>
                    <a:pt x="251" y="92"/>
                  </a:lnTo>
                  <a:cubicBezTo>
                    <a:pt x="251" y="142"/>
                    <a:pt x="195" y="183"/>
                    <a:pt x="125" y="183"/>
                  </a:cubicBezTo>
                  <a:lnTo>
                    <a:pt x="125" y="183"/>
                  </a:lnTo>
                  <a:cubicBezTo>
                    <a:pt x="56" y="183"/>
                    <a:pt x="0" y="142"/>
                    <a:pt x="0" y="92"/>
                  </a:cubicBezTo>
                  <a:lnTo>
                    <a:pt x="0" y="92"/>
                  </a:lnTo>
                  <a:cubicBezTo>
                    <a:pt x="0" y="41"/>
                    <a:pt x="56" y="0"/>
                    <a:pt x="125" y="0"/>
                  </a:cubicBezTo>
                  <a:lnTo>
                    <a:pt x="125" y="0"/>
                  </a:lnTo>
                  <a:cubicBezTo>
                    <a:pt x="195" y="0"/>
                    <a:pt x="251" y="41"/>
                    <a:pt x="251" y="92"/>
                  </a:cubicBez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7" name="Freeform 35">
              <a:extLst>
                <a:ext uri="{FF2B5EF4-FFF2-40B4-BE49-F238E27FC236}">
                  <a16:creationId xmlns:a16="http://schemas.microsoft.com/office/drawing/2014/main" id="{E6C91CB1-0096-2F48-91BE-0C9F2317EC92}"/>
                </a:ext>
              </a:extLst>
            </p:cNvPr>
            <p:cNvSpPr>
              <a:spLocks noChangeArrowheads="1"/>
            </p:cNvSpPr>
            <p:nvPr/>
          </p:nvSpPr>
          <p:spPr bwMode="auto">
            <a:xfrm>
              <a:off x="5102225" y="1336675"/>
              <a:ext cx="90488" cy="66675"/>
            </a:xfrm>
            <a:custGeom>
              <a:avLst/>
              <a:gdLst>
                <a:gd name="T0" fmla="*/ 251 w 252"/>
                <a:gd name="T1" fmla="*/ 92 h 184"/>
                <a:gd name="T2" fmla="*/ 251 w 252"/>
                <a:gd name="T3" fmla="*/ 92 h 184"/>
                <a:gd name="T4" fmla="*/ 126 w 252"/>
                <a:gd name="T5" fmla="*/ 183 h 184"/>
                <a:gd name="T6" fmla="*/ 126 w 252"/>
                <a:gd name="T7" fmla="*/ 183 h 184"/>
                <a:gd name="T8" fmla="*/ 0 w 252"/>
                <a:gd name="T9" fmla="*/ 92 h 184"/>
                <a:gd name="T10" fmla="*/ 0 w 252"/>
                <a:gd name="T11" fmla="*/ 92 h 184"/>
                <a:gd name="T12" fmla="*/ 126 w 252"/>
                <a:gd name="T13" fmla="*/ 0 h 184"/>
                <a:gd name="T14" fmla="*/ 126 w 252"/>
                <a:gd name="T15" fmla="*/ 0 h 184"/>
                <a:gd name="T16" fmla="*/ 251 w 252"/>
                <a:gd name="T17" fmla="*/ 9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 h="184">
                  <a:moveTo>
                    <a:pt x="251" y="92"/>
                  </a:moveTo>
                  <a:lnTo>
                    <a:pt x="251" y="92"/>
                  </a:lnTo>
                  <a:cubicBezTo>
                    <a:pt x="251" y="142"/>
                    <a:pt x="195" y="183"/>
                    <a:pt x="126" y="183"/>
                  </a:cubicBezTo>
                  <a:lnTo>
                    <a:pt x="126" y="183"/>
                  </a:lnTo>
                  <a:cubicBezTo>
                    <a:pt x="57" y="183"/>
                    <a:pt x="0" y="142"/>
                    <a:pt x="0" y="92"/>
                  </a:cubicBezTo>
                  <a:lnTo>
                    <a:pt x="0" y="92"/>
                  </a:lnTo>
                  <a:cubicBezTo>
                    <a:pt x="0" y="41"/>
                    <a:pt x="57" y="0"/>
                    <a:pt x="126" y="0"/>
                  </a:cubicBezTo>
                  <a:lnTo>
                    <a:pt x="126" y="0"/>
                  </a:lnTo>
                  <a:cubicBezTo>
                    <a:pt x="195" y="0"/>
                    <a:pt x="251" y="41"/>
                    <a:pt x="251" y="92"/>
                  </a:cubicBezTo>
                </a:path>
              </a:pathLst>
            </a:custGeom>
            <a:solidFill>
              <a:srgbClr val="EFD4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8" name="Freeform 36">
              <a:extLst>
                <a:ext uri="{FF2B5EF4-FFF2-40B4-BE49-F238E27FC236}">
                  <a16:creationId xmlns:a16="http://schemas.microsoft.com/office/drawing/2014/main" id="{E2A97267-0B91-454F-8E60-B72D959171E4}"/>
                </a:ext>
              </a:extLst>
            </p:cNvPr>
            <p:cNvSpPr>
              <a:spLocks noChangeArrowheads="1"/>
            </p:cNvSpPr>
            <p:nvPr/>
          </p:nvSpPr>
          <p:spPr bwMode="auto">
            <a:xfrm>
              <a:off x="5043488" y="1354138"/>
              <a:ext cx="44450" cy="66675"/>
            </a:xfrm>
            <a:custGeom>
              <a:avLst/>
              <a:gdLst>
                <a:gd name="T0" fmla="*/ 0 w 123"/>
                <a:gd name="T1" fmla="*/ 92 h 185"/>
                <a:gd name="T2" fmla="*/ 0 w 123"/>
                <a:gd name="T3" fmla="*/ 92 h 185"/>
                <a:gd name="T4" fmla="*/ 122 w 123"/>
                <a:gd name="T5" fmla="*/ 184 h 185"/>
                <a:gd name="T6" fmla="*/ 122 w 123"/>
                <a:gd name="T7" fmla="*/ 0 h 185"/>
                <a:gd name="T8" fmla="*/ 122 w 123"/>
                <a:gd name="T9" fmla="*/ 0 h 185"/>
                <a:gd name="T10" fmla="*/ 0 w 123"/>
                <a:gd name="T11" fmla="*/ 92 h 185"/>
              </a:gdLst>
              <a:ahLst/>
              <a:cxnLst>
                <a:cxn ang="0">
                  <a:pos x="T0" y="T1"/>
                </a:cxn>
                <a:cxn ang="0">
                  <a:pos x="T2" y="T3"/>
                </a:cxn>
                <a:cxn ang="0">
                  <a:pos x="T4" y="T5"/>
                </a:cxn>
                <a:cxn ang="0">
                  <a:pos x="T6" y="T7"/>
                </a:cxn>
                <a:cxn ang="0">
                  <a:pos x="T8" y="T9"/>
                </a:cxn>
                <a:cxn ang="0">
                  <a:pos x="T10" y="T11"/>
                </a:cxn>
              </a:cxnLst>
              <a:rect l="0" t="0" r="r" b="b"/>
              <a:pathLst>
                <a:path w="123" h="185">
                  <a:moveTo>
                    <a:pt x="0" y="92"/>
                  </a:moveTo>
                  <a:lnTo>
                    <a:pt x="0" y="92"/>
                  </a:lnTo>
                  <a:cubicBezTo>
                    <a:pt x="0" y="142"/>
                    <a:pt x="54" y="182"/>
                    <a:pt x="122" y="184"/>
                  </a:cubicBezTo>
                  <a:lnTo>
                    <a:pt x="122" y="0"/>
                  </a:lnTo>
                  <a:lnTo>
                    <a:pt x="122" y="0"/>
                  </a:lnTo>
                  <a:cubicBezTo>
                    <a:pt x="54" y="2"/>
                    <a:pt x="0" y="43"/>
                    <a:pt x="0" y="92"/>
                  </a:cubicBez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69" name="Freeform 37">
              <a:extLst>
                <a:ext uri="{FF2B5EF4-FFF2-40B4-BE49-F238E27FC236}">
                  <a16:creationId xmlns:a16="http://schemas.microsoft.com/office/drawing/2014/main" id="{203F724D-38A3-D14D-99CD-B97F58D4EC26}"/>
                </a:ext>
              </a:extLst>
            </p:cNvPr>
            <p:cNvSpPr>
              <a:spLocks noChangeArrowheads="1"/>
            </p:cNvSpPr>
            <p:nvPr/>
          </p:nvSpPr>
          <p:spPr bwMode="auto">
            <a:xfrm>
              <a:off x="5086350" y="1354138"/>
              <a:ext cx="46038" cy="66675"/>
            </a:xfrm>
            <a:custGeom>
              <a:avLst/>
              <a:gdLst>
                <a:gd name="T0" fmla="*/ 3 w 129"/>
                <a:gd name="T1" fmla="*/ 0 h 185"/>
                <a:gd name="T2" fmla="*/ 3 w 129"/>
                <a:gd name="T3" fmla="*/ 0 h 185"/>
                <a:gd name="T4" fmla="*/ 0 w 129"/>
                <a:gd name="T5" fmla="*/ 0 h 185"/>
                <a:gd name="T6" fmla="*/ 0 w 129"/>
                <a:gd name="T7" fmla="*/ 184 h 185"/>
                <a:gd name="T8" fmla="*/ 0 w 129"/>
                <a:gd name="T9" fmla="*/ 184 h 185"/>
                <a:gd name="T10" fmla="*/ 3 w 129"/>
                <a:gd name="T11" fmla="*/ 184 h 185"/>
                <a:gd name="T12" fmla="*/ 3 w 129"/>
                <a:gd name="T13" fmla="*/ 184 h 185"/>
                <a:gd name="T14" fmla="*/ 128 w 129"/>
                <a:gd name="T15" fmla="*/ 92 h 185"/>
                <a:gd name="T16" fmla="*/ 128 w 129"/>
                <a:gd name="T17" fmla="*/ 92 h 185"/>
                <a:gd name="T18" fmla="*/ 3 w 129"/>
                <a:gd name="T19" fmla="*/ 0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9" h="185">
                  <a:moveTo>
                    <a:pt x="3" y="0"/>
                  </a:moveTo>
                  <a:lnTo>
                    <a:pt x="3" y="0"/>
                  </a:lnTo>
                  <a:cubicBezTo>
                    <a:pt x="2" y="0"/>
                    <a:pt x="1" y="0"/>
                    <a:pt x="0" y="0"/>
                  </a:cubicBezTo>
                  <a:lnTo>
                    <a:pt x="0" y="184"/>
                  </a:lnTo>
                  <a:lnTo>
                    <a:pt x="0" y="184"/>
                  </a:lnTo>
                  <a:cubicBezTo>
                    <a:pt x="1" y="184"/>
                    <a:pt x="2" y="184"/>
                    <a:pt x="3" y="184"/>
                  </a:cubicBezTo>
                  <a:lnTo>
                    <a:pt x="3" y="184"/>
                  </a:lnTo>
                  <a:cubicBezTo>
                    <a:pt x="72" y="184"/>
                    <a:pt x="128" y="142"/>
                    <a:pt x="128" y="92"/>
                  </a:cubicBezTo>
                  <a:lnTo>
                    <a:pt x="128" y="92"/>
                  </a:lnTo>
                  <a:cubicBezTo>
                    <a:pt x="128" y="41"/>
                    <a:pt x="72" y="0"/>
                    <a:pt x="3" y="0"/>
                  </a:cubicBezTo>
                </a:path>
              </a:pathLst>
            </a:custGeom>
            <a:solidFill>
              <a:srgbClr val="EFD4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0" name="Freeform 38">
              <a:extLst>
                <a:ext uri="{FF2B5EF4-FFF2-40B4-BE49-F238E27FC236}">
                  <a16:creationId xmlns:a16="http://schemas.microsoft.com/office/drawing/2014/main" id="{D9940567-8A86-FB4A-8037-B996EBB0426B}"/>
                </a:ext>
              </a:extLst>
            </p:cNvPr>
            <p:cNvSpPr>
              <a:spLocks noChangeArrowheads="1"/>
            </p:cNvSpPr>
            <p:nvPr/>
          </p:nvSpPr>
          <p:spPr bwMode="auto">
            <a:xfrm>
              <a:off x="4797425" y="1127125"/>
              <a:ext cx="169863" cy="77788"/>
            </a:xfrm>
            <a:custGeom>
              <a:avLst/>
              <a:gdLst>
                <a:gd name="T0" fmla="*/ 473 w 474"/>
                <a:gd name="T1" fmla="*/ 107 h 215"/>
                <a:gd name="T2" fmla="*/ 473 w 474"/>
                <a:gd name="T3" fmla="*/ 107 h 215"/>
                <a:gd name="T4" fmla="*/ 237 w 474"/>
                <a:gd name="T5" fmla="*/ 214 h 215"/>
                <a:gd name="T6" fmla="*/ 237 w 474"/>
                <a:gd name="T7" fmla="*/ 214 h 215"/>
                <a:gd name="T8" fmla="*/ 0 w 474"/>
                <a:gd name="T9" fmla="*/ 107 h 215"/>
                <a:gd name="T10" fmla="*/ 0 w 474"/>
                <a:gd name="T11" fmla="*/ 107 h 215"/>
                <a:gd name="T12" fmla="*/ 237 w 474"/>
                <a:gd name="T13" fmla="*/ 0 h 215"/>
                <a:gd name="T14" fmla="*/ 237 w 474"/>
                <a:gd name="T15" fmla="*/ 0 h 215"/>
                <a:gd name="T16" fmla="*/ 473 w 474"/>
                <a:gd name="T17" fmla="*/ 107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4" h="215">
                  <a:moveTo>
                    <a:pt x="473" y="107"/>
                  </a:moveTo>
                  <a:lnTo>
                    <a:pt x="473" y="107"/>
                  </a:lnTo>
                  <a:cubicBezTo>
                    <a:pt x="473" y="107"/>
                    <a:pt x="367" y="214"/>
                    <a:pt x="237" y="214"/>
                  </a:cubicBezTo>
                  <a:lnTo>
                    <a:pt x="237" y="214"/>
                  </a:lnTo>
                  <a:cubicBezTo>
                    <a:pt x="106" y="214"/>
                    <a:pt x="0" y="107"/>
                    <a:pt x="0" y="107"/>
                  </a:cubicBezTo>
                  <a:lnTo>
                    <a:pt x="0" y="107"/>
                  </a:lnTo>
                  <a:cubicBezTo>
                    <a:pt x="0" y="107"/>
                    <a:pt x="106" y="0"/>
                    <a:pt x="237" y="0"/>
                  </a:cubicBezTo>
                  <a:lnTo>
                    <a:pt x="237" y="0"/>
                  </a:lnTo>
                  <a:cubicBezTo>
                    <a:pt x="367" y="0"/>
                    <a:pt x="473" y="107"/>
                    <a:pt x="473" y="10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1" name="Freeform 39">
              <a:extLst>
                <a:ext uri="{FF2B5EF4-FFF2-40B4-BE49-F238E27FC236}">
                  <a16:creationId xmlns:a16="http://schemas.microsoft.com/office/drawing/2014/main" id="{57CB44B5-A4D9-B547-903B-491A74D417A2}"/>
                </a:ext>
              </a:extLst>
            </p:cNvPr>
            <p:cNvSpPr>
              <a:spLocks noChangeArrowheads="1"/>
            </p:cNvSpPr>
            <p:nvPr/>
          </p:nvSpPr>
          <p:spPr bwMode="auto">
            <a:xfrm>
              <a:off x="4845050" y="1130300"/>
              <a:ext cx="69850" cy="74613"/>
            </a:xfrm>
            <a:custGeom>
              <a:avLst/>
              <a:gdLst>
                <a:gd name="T0" fmla="*/ 194 w 195"/>
                <a:gd name="T1" fmla="*/ 102 h 206"/>
                <a:gd name="T2" fmla="*/ 194 w 195"/>
                <a:gd name="T3" fmla="*/ 102 h 206"/>
                <a:gd name="T4" fmla="*/ 97 w 195"/>
                <a:gd name="T5" fmla="*/ 205 h 206"/>
                <a:gd name="T6" fmla="*/ 97 w 195"/>
                <a:gd name="T7" fmla="*/ 205 h 206"/>
                <a:gd name="T8" fmla="*/ 0 w 195"/>
                <a:gd name="T9" fmla="*/ 102 h 206"/>
                <a:gd name="T10" fmla="*/ 0 w 195"/>
                <a:gd name="T11" fmla="*/ 102 h 206"/>
                <a:gd name="T12" fmla="*/ 97 w 195"/>
                <a:gd name="T13" fmla="*/ 0 h 206"/>
                <a:gd name="T14" fmla="*/ 97 w 195"/>
                <a:gd name="T15" fmla="*/ 0 h 206"/>
                <a:gd name="T16" fmla="*/ 194 w 195"/>
                <a:gd name="T17" fmla="*/ 10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5" h="206">
                  <a:moveTo>
                    <a:pt x="194" y="102"/>
                  </a:moveTo>
                  <a:lnTo>
                    <a:pt x="194" y="102"/>
                  </a:lnTo>
                  <a:cubicBezTo>
                    <a:pt x="194" y="159"/>
                    <a:pt x="151" y="205"/>
                    <a:pt x="97" y="205"/>
                  </a:cubicBezTo>
                  <a:lnTo>
                    <a:pt x="97" y="205"/>
                  </a:lnTo>
                  <a:cubicBezTo>
                    <a:pt x="44" y="205"/>
                    <a:pt x="0" y="159"/>
                    <a:pt x="0" y="102"/>
                  </a:cubicBezTo>
                  <a:lnTo>
                    <a:pt x="0" y="102"/>
                  </a:lnTo>
                  <a:cubicBezTo>
                    <a:pt x="0" y="46"/>
                    <a:pt x="44" y="0"/>
                    <a:pt x="97" y="0"/>
                  </a:cubicBezTo>
                  <a:lnTo>
                    <a:pt x="97" y="0"/>
                  </a:lnTo>
                  <a:cubicBezTo>
                    <a:pt x="151" y="0"/>
                    <a:pt x="194" y="46"/>
                    <a:pt x="194" y="102"/>
                  </a:cubicBezTo>
                </a:path>
              </a:pathLst>
            </a:custGeom>
            <a:solidFill>
              <a:srgbClr val="1D151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2" name="Freeform 40">
              <a:extLst>
                <a:ext uri="{FF2B5EF4-FFF2-40B4-BE49-F238E27FC236}">
                  <a16:creationId xmlns:a16="http://schemas.microsoft.com/office/drawing/2014/main" id="{7A09BE54-4338-864E-B9C6-F55E2E97B508}"/>
                </a:ext>
              </a:extLst>
            </p:cNvPr>
            <p:cNvSpPr>
              <a:spLocks noChangeArrowheads="1"/>
            </p:cNvSpPr>
            <p:nvPr/>
          </p:nvSpPr>
          <p:spPr bwMode="auto">
            <a:xfrm>
              <a:off x="4875213" y="1144588"/>
              <a:ext cx="23812" cy="25400"/>
            </a:xfrm>
            <a:custGeom>
              <a:avLst/>
              <a:gdLst>
                <a:gd name="T0" fmla="*/ 66 w 67"/>
                <a:gd name="T1" fmla="*/ 35 h 70"/>
                <a:gd name="T2" fmla="*/ 66 w 67"/>
                <a:gd name="T3" fmla="*/ 35 h 70"/>
                <a:gd name="T4" fmla="*/ 33 w 67"/>
                <a:gd name="T5" fmla="*/ 69 h 70"/>
                <a:gd name="T6" fmla="*/ 33 w 67"/>
                <a:gd name="T7" fmla="*/ 69 h 70"/>
                <a:gd name="T8" fmla="*/ 0 w 67"/>
                <a:gd name="T9" fmla="*/ 35 h 70"/>
                <a:gd name="T10" fmla="*/ 0 w 67"/>
                <a:gd name="T11" fmla="*/ 35 h 70"/>
                <a:gd name="T12" fmla="*/ 33 w 67"/>
                <a:gd name="T13" fmla="*/ 0 h 70"/>
                <a:gd name="T14" fmla="*/ 33 w 67"/>
                <a:gd name="T15" fmla="*/ 0 h 70"/>
                <a:gd name="T16" fmla="*/ 66 w 67"/>
                <a:gd name="T17" fmla="*/ 35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70">
                  <a:moveTo>
                    <a:pt x="66" y="35"/>
                  </a:moveTo>
                  <a:lnTo>
                    <a:pt x="66" y="35"/>
                  </a:lnTo>
                  <a:cubicBezTo>
                    <a:pt x="66" y="54"/>
                    <a:pt x="51" y="69"/>
                    <a:pt x="33" y="69"/>
                  </a:cubicBezTo>
                  <a:lnTo>
                    <a:pt x="33" y="69"/>
                  </a:lnTo>
                  <a:cubicBezTo>
                    <a:pt x="15" y="69"/>
                    <a:pt x="0" y="54"/>
                    <a:pt x="0" y="35"/>
                  </a:cubicBezTo>
                  <a:lnTo>
                    <a:pt x="0" y="35"/>
                  </a:lnTo>
                  <a:cubicBezTo>
                    <a:pt x="0" y="16"/>
                    <a:pt x="15" y="0"/>
                    <a:pt x="33" y="0"/>
                  </a:cubicBezTo>
                  <a:lnTo>
                    <a:pt x="33" y="0"/>
                  </a:lnTo>
                  <a:cubicBezTo>
                    <a:pt x="51" y="0"/>
                    <a:pt x="66" y="16"/>
                    <a:pt x="66" y="3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3" name="Freeform 41">
              <a:extLst>
                <a:ext uri="{FF2B5EF4-FFF2-40B4-BE49-F238E27FC236}">
                  <a16:creationId xmlns:a16="http://schemas.microsoft.com/office/drawing/2014/main" id="{6EB6F0EF-CB29-F149-860C-2ACFF7632DBC}"/>
                </a:ext>
              </a:extLst>
            </p:cNvPr>
            <p:cNvSpPr>
              <a:spLocks noChangeArrowheads="1"/>
            </p:cNvSpPr>
            <p:nvPr/>
          </p:nvSpPr>
          <p:spPr bwMode="auto">
            <a:xfrm>
              <a:off x="5207000" y="1127125"/>
              <a:ext cx="169863" cy="77788"/>
            </a:xfrm>
            <a:custGeom>
              <a:avLst/>
              <a:gdLst>
                <a:gd name="T0" fmla="*/ 472 w 473"/>
                <a:gd name="T1" fmla="*/ 107 h 215"/>
                <a:gd name="T2" fmla="*/ 472 w 473"/>
                <a:gd name="T3" fmla="*/ 107 h 215"/>
                <a:gd name="T4" fmla="*/ 236 w 473"/>
                <a:gd name="T5" fmla="*/ 214 h 215"/>
                <a:gd name="T6" fmla="*/ 236 w 473"/>
                <a:gd name="T7" fmla="*/ 214 h 215"/>
                <a:gd name="T8" fmla="*/ 0 w 473"/>
                <a:gd name="T9" fmla="*/ 107 h 215"/>
                <a:gd name="T10" fmla="*/ 0 w 473"/>
                <a:gd name="T11" fmla="*/ 107 h 215"/>
                <a:gd name="T12" fmla="*/ 236 w 473"/>
                <a:gd name="T13" fmla="*/ 0 h 215"/>
                <a:gd name="T14" fmla="*/ 236 w 473"/>
                <a:gd name="T15" fmla="*/ 0 h 215"/>
                <a:gd name="T16" fmla="*/ 472 w 473"/>
                <a:gd name="T17" fmla="*/ 107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3" h="215">
                  <a:moveTo>
                    <a:pt x="472" y="107"/>
                  </a:moveTo>
                  <a:lnTo>
                    <a:pt x="472" y="107"/>
                  </a:lnTo>
                  <a:cubicBezTo>
                    <a:pt x="472" y="107"/>
                    <a:pt x="366" y="214"/>
                    <a:pt x="236" y="214"/>
                  </a:cubicBezTo>
                  <a:lnTo>
                    <a:pt x="236" y="214"/>
                  </a:lnTo>
                  <a:cubicBezTo>
                    <a:pt x="105" y="214"/>
                    <a:pt x="0" y="107"/>
                    <a:pt x="0" y="107"/>
                  </a:cubicBezTo>
                  <a:lnTo>
                    <a:pt x="0" y="107"/>
                  </a:lnTo>
                  <a:cubicBezTo>
                    <a:pt x="0" y="107"/>
                    <a:pt x="105" y="0"/>
                    <a:pt x="236" y="0"/>
                  </a:cubicBezTo>
                  <a:lnTo>
                    <a:pt x="236" y="0"/>
                  </a:lnTo>
                  <a:cubicBezTo>
                    <a:pt x="366" y="0"/>
                    <a:pt x="472" y="107"/>
                    <a:pt x="472" y="10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4" name="Freeform 42">
              <a:extLst>
                <a:ext uri="{FF2B5EF4-FFF2-40B4-BE49-F238E27FC236}">
                  <a16:creationId xmlns:a16="http://schemas.microsoft.com/office/drawing/2014/main" id="{CE10A655-6592-254D-BAE7-6E24F585C734}"/>
                </a:ext>
              </a:extLst>
            </p:cNvPr>
            <p:cNvSpPr>
              <a:spLocks noChangeArrowheads="1"/>
            </p:cNvSpPr>
            <p:nvPr/>
          </p:nvSpPr>
          <p:spPr bwMode="auto">
            <a:xfrm>
              <a:off x="5257800" y="1130300"/>
              <a:ext cx="69850" cy="74613"/>
            </a:xfrm>
            <a:custGeom>
              <a:avLst/>
              <a:gdLst>
                <a:gd name="T0" fmla="*/ 193 w 194"/>
                <a:gd name="T1" fmla="*/ 102 h 206"/>
                <a:gd name="T2" fmla="*/ 193 w 194"/>
                <a:gd name="T3" fmla="*/ 102 h 206"/>
                <a:gd name="T4" fmla="*/ 96 w 194"/>
                <a:gd name="T5" fmla="*/ 205 h 206"/>
                <a:gd name="T6" fmla="*/ 96 w 194"/>
                <a:gd name="T7" fmla="*/ 205 h 206"/>
                <a:gd name="T8" fmla="*/ 0 w 194"/>
                <a:gd name="T9" fmla="*/ 102 h 206"/>
                <a:gd name="T10" fmla="*/ 0 w 194"/>
                <a:gd name="T11" fmla="*/ 102 h 206"/>
                <a:gd name="T12" fmla="*/ 96 w 194"/>
                <a:gd name="T13" fmla="*/ 0 h 206"/>
                <a:gd name="T14" fmla="*/ 96 w 194"/>
                <a:gd name="T15" fmla="*/ 0 h 206"/>
                <a:gd name="T16" fmla="*/ 193 w 194"/>
                <a:gd name="T17" fmla="*/ 10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4" h="206">
                  <a:moveTo>
                    <a:pt x="193" y="102"/>
                  </a:moveTo>
                  <a:lnTo>
                    <a:pt x="193" y="102"/>
                  </a:lnTo>
                  <a:cubicBezTo>
                    <a:pt x="193" y="159"/>
                    <a:pt x="150" y="205"/>
                    <a:pt x="96" y="205"/>
                  </a:cubicBezTo>
                  <a:lnTo>
                    <a:pt x="96" y="205"/>
                  </a:lnTo>
                  <a:cubicBezTo>
                    <a:pt x="43" y="205"/>
                    <a:pt x="0" y="159"/>
                    <a:pt x="0" y="102"/>
                  </a:cubicBezTo>
                  <a:lnTo>
                    <a:pt x="0" y="102"/>
                  </a:lnTo>
                  <a:cubicBezTo>
                    <a:pt x="0" y="46"/>
                    <a:pt x="43" y="0"/>
                    <a:pt x="96" y="0"/>
                  </a:cubicBezTo>
                  <a:lnTo>
                    <a:pt x="96" y="0"/>
                  </a:lnTo>
                  <a:cubicBezTo>
                    <a:pt x="150" y="0"/>
                    <a:pt x="193" y="46"/>
                    <a:pt x="193" y="102"/>
                  </a:cubicBezTo>
                </a:path>
              </a:pathLst>
            </a:custGeom>
            <a:solidFill>
              <a:srgbClr val="1D151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5" name="Freeform 43">
              <a:extLst>
                <a:ext uri="{FF2B5EF4-FFF2-40B4-BE49-F238E27FC236}">
                  <a16:creationId xmlns:a16="http://schemas.microsoft.com/office/drawing/2014/main" id="{2AB17085-26E3-E648-ADC6-43B43070435B}"/>
                </a:ext>
              </a:extLst>
            </p:cNvPr>
            <p:cNvSpPr>
              <a:spLocks noChangeArrowheads="1"/>
            </p:cNvSpPr>
            <p:nvPr/>
          </p:nvSpPr>
          <p:spPr bwMode="auto">
            <a:xfrm>
              <a:off x="5289550" y="1144588"/>
              <a:ext cx="23813" cy="25400"/>
            </a:xfrm>
            <a:custGeom>
              <a:avLst/>
              <a:gdLst>
                <a:gd name="T0" fmla="*/ 65 w 66"/>
                <a:gd name="T1" fmla="*/ 35 h 70"/>
                <a:gd name="T2" fmla="*/ 65 w 66"/>
                <a:gd name="T3" fmla="*/ 35 h 70"/>
                <a:gd name="T4" fmla="*/ 32 w 66"/>
                <a:gd name="T5" fmla="*/ 69 h 70"/>
                <a:gd name="T6" fmla="*/ 32 w 66"/>
                <a:gd name="T7" fmla="*/ 69 h 70"/>
                <a:gd name="T8" fmla="*/ 0 w 66"/>
                <a:gd name="T9" fmla="*/ 35 h 70"/>
                <a:gd name="T10" fmla="*/ 0 w 66"/>
                <a:gd name="T11" fmla="*/ 35 h 70"/>
                <a:gd name="T12" fmla="*/ 32 w 66"/>
                <a:gd name="T13" fmla="*/ 0 h 70"/>
                <a:gd name="T14" fmla="*/ 32 w 66"/>
                <a:gd name="T15" fmla="*/ 0 h 70"/>
                <a:gd name="T16" fmla="*/ 65 w 66"/>
                <a:gd name="T17" fmla="*/ 35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70">
                  <a:moveTo>
                    <a:pt x="65" y="35"/>
                  </a:moveTo>
                  <a:lnTo>
                    <a:pt x="65" y="35"/>
                  </a:lnTo>
                  <a:cubicBezTo>
                    <a:pt x="65" y="54"/>
                    <a:pt x="50" y="69"/>
                    <a:pt x="32" y="69"/>
                  </a:cubicBezTo>
                  <a:lnTo>
                    <a:pt x="32" y="69"/>
                  </a:lnTo>
                  <a:cubicBezTo>
                    <a:pt x="14" y="69"/>
                    <a:pt x="0" y="54"/>
                    <a:pt x="0" y="35"/>
                  </a:cubicBezTo>
                  <a:lnTo>
                    <a:pt x="0" y="35"/>
                  </a:lnTo>
                  <a:cubicBezTo>
                    <a:pt x="0" y="16"/>
                    <a:pt x="14" y="0"/>
                    <a:pt x="32" y="0"/>
                  </a:cubicBezTo>
                  <a:lnTo>
                    <a:pt x="32" y="0"/>
                  </a:lnTo>
                  <a:cubicBezTo>
                    <a:pt x="50" y="0"/>
                    <a:pt x="65" y="16"/>
                    <a:pt x="65" y="3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6" name="Freeform 44">
              <a:extLst>
                <a:ext uri="{FF2B5EF4-FFF2-40B4-BE49-F238E27FC236}">
                  <a16:creationId xmlns:a16="http://schemas.microsoft.com/office/drawing/2014/main" id="{890BF146-117E-1740-B917-44E1E6D8F63E}"/>
                </a:ext>
              </a:extLst>
            </p:cNvPr>
            <p:cNvSpPr>
              <a:spLocks noChangeArrowheads="1"/>
            </p:cNvSpPr>
            <p:nvPr/>
          </p:nvSpPr>
          <p:spPr bwMode="auto">
            <a:xfrm>
              <a:off x="4979988" y="1519238"/>
              <a:ext cx="217487" cy="100012"/>
            </a:xfrm>
            <a:custGeom>
              <a:avLst/>
              <a:gdLst>
                <a:gd name="T0" fmla="*/ 0 w 602"/>
                <a:gd name="T1" fmla="*/ 0 h 276"/>
                <a:gd name="T2" fmla="*/ 0 w 602"/>
                <a:gd name="T3" fmla="*/ 0 h 276"/>
                <a:gd name="T4" fmla="*/ 10 w 602"/>
                <a:gd name="T5" fmla="*/ 34 h 276"/>
                <a:gd name="T6" fmla="*/ 10 w 602"/>
                <a:gd name="T7" fmla="*/ 34 h 276"/>
                <a:gd name="T8" fmla="*/ 142 w 602"/>
                <a:gd name="T9" fmla="*/ 218 h 276"/>
                <a:gd name="T10" fmla="*/ 142 w 602"/>
                <a:gd name="T11" fmla="*/ 218 h 276"/>
                <a:gd name="T12" fmla="*/ 300 w 602"/>
                <a:gd name="T13" fmla="*/ 275 h 276"/>
                <a:gd name="T14" fmla="*/ 300 w 602"/>
                <a:gd name="T15" fmla="*/ 275 h 276"/>
                <a:gd name="T16" fmla="*/ 459 w 602"/>
                <a:gd name="T17" fmla="*/ 218 h 276"/>
                <a:gd name="T18" fmla="*/ 459 w 602"/>
                <a:gd name="T19" fmla="*/ 218 h 276"/>
                <a:gd name="T20" fmla="*/ 591 w 602"/>
                <a:gd name="T21" fmla="*/ 34 h 276"/>
                <a:gd name="T22" fmla="*/ 591 w 602"/>
                <a:gd name="T23" fmla="*/ 34 h 276"/>
                <a:gd name="T24" fmla="*/ 601 w 602"/>
                <a:gd name="T25" fmla="*/ 0 h 276"/>
                <a:gd name="T26" fmla="*/ 0 w 602"/>
                <a:gd name="T27" fmla="*/ 0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2" h="276">
                  <a:moveTo>
                    <a:pt x="0" y="0"/>
                  </a:moveTo>
                  <a:lnTo>
                    <a:pt x="0" y="0"/>
                  </a:lnTo>
                  <a:cubicBezTo>
                    <a:pt x="0" y="0"/>
                    <a:pt x="3" y="14"/>
                    <a:pt x="10" y="34"/>
                  </a:cubicBezTo>
                  <a:lnTo>
                    <a:pt x="10" y="34"/>
                  </a:lnTo>
                  <a:cubicBezTo>
                    <a:pt x="27" y="80"/>
                    <a:pt x="66" y="162"/>
                    <a:pt x="142" y="218"/>
                  </a:cubicBezTo>
                  <a:lnTo>
                    <a:pt x="142" y="218"/>
                  </a:lnTo>
                  <a:cubicBezTo>
                    <a:pt x="183" y="248"/>
                    <a:pt x="235" y="270"/>
                    <a:pt x="300" y="275"/>
                  </a:cubicBezTo>
                  <a:lnTo>
                    <a:pt x="300" y="275"/>
                  </a:lnTo>
                  <a:cubicBezTo>
                    <a:pt x="366" y="270"/>
                    <a:pt x="418" y="248"/>
                    <a:pt x="459" y="218"/>
                  </a:cubicBezTo>
                  <a:lnTo>
                    <a:pt x="459" y="218"/>
                  </a:lnTo>
                  <a:cubicBezTo>
                    <a:pt x="535" y="162"/>
                    <a:pt x="574" y="80"/>
                    <a:pt x="591" y="34"/>
                  </a:cubicBezTo>
                  <a:lnTo>
                    <a:pt x="591" y="34"/>
                  </a:lnTo>
                  <a:cubicBezTo>
                    <a:pt x="598" y="14"/>
                    <a:pt x="601" y="0"/>
                    <a:pt x="601" y="0"/>
                  </a:cubicBezTo>
                  <a:lnTo>
                    <a:pt x="0" y="0"/>
                  </a:lnTo>
                </a:path>
              </a:pathLst>
            </a:custGeom>
            <a:solidFill>
              <a:srgbClr val="E87B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7" name="Freeform 45">
              <a:extLst>
                <a:ext uri="{FF2B5EF4-FFF2-40B4-BE49-F238E27FC236}">
                  <a16:creationId xmlns:a16="http://schemas.microsoft.com/office/drawing/2014/main" id="{12E30CBA-C538-4448-B1D5-E962003AD5B7}"/>
                </a:ext>
              </a:extLst>
            </p:cNvPr>
            <p:cNvSpPr>
              <a:spLocks noChangeArrowheads="1"/>
            </p:cNvSpPr>
            <p:nvPr/>
          </p:nvSpPr>
          <p:spPr bwMode="auto">
            <a:xfrm>
              <a:off x="4970463" y="1512888"/>
              <a:ext cx="233362" cy="115887"/>
            </a:xfrm>
            <a:custGeom>
              <a:avLst/>
              <a:gdLst>
                <a:gd name="T0" fmla="*/ 56 w 650"/>
                <a:gd name="T1" fmla="*/ 48 h 322"/>
                <a:gd name="T2" fmla="*/ 56 w 650"/>
                <a:gd name="T3" fmla="*/ 48 h 322"/>
                <a:gd name="T4" fmla="*/ 56 w 650"/>
                <a:gd name="T5" fmla="*/ 48 h 322"/>
                <a:gd name="T6" fmla="*/ 56 w 650"/>
                <a:gd name="T7" fmla="*/ 48 h 322"/>
                <a:gd name="T8" fmla="*/ 180 w 650"/>
                <a:gd name="T9" fmla="*/ 219 h 322"/>
                <a:gd name="T10" fmla="*/ 180 w 650"/>
                <a:gd name="T11" fmla="*/ 219 h 322"/>
                <a:gd name="T12" fmla="*/ 324 w 650"/>
                <a:gd name="T13" fmla="*/ 272 h 322"/>
                <a:gd name="T14" fmla="*/ 324 w 650"/>
                <a:gd name="T15" fmla="*/ 272 h 322"/>
                <a:gd name="T16" fmla="*/ 470 w 650"/>
                <a:gd name="T17" fmla="*/ 219 h 322"/>
                <a:gd name="T18" fmla="*/ 470 w 650"/>
                <a:gd name="T19" fmla="*/ 219 h 322"/>
                <a:gd name="T20" fmla="*/ 594 w 650"/>
                <a:gd name="T21" fmla="*/ 48 h 322"/>
                <a:gd name="T22" fmla="*/ 594 w 650"/>
                <a:gd name="T23" fmla="*/ 48 h 322"/>
                <a:gd name="T24" fmla="*/ 594 w 650"/>
                <a:gd name="T25" fmla="*/ 48 h 322"/>
                <a:gd name="T26" fmla="*/ 56 w 650"/>
                <a:gd name="T27" fmla="*/ 48 h 322"/>
                <a:gd name="T28" fmla="*/ 324 w 650"/>
                <a:gd name="T29" fmla="*/ 321 h 322"/>
                <a:gd name="T30" fmla="*/ 324 w 650"/>
                <a:gd name="T31" fmla="*/ 321 h 322"/>
                <a:gd name="T32" fmla="*/ 323 w 650"/>
                <a:gd name="T33" fmla="*/ 321 h 322"/>
                <a:gd name="T34" fmla="*/ 323 w 650"/>
                <a:gd name="T35" fmla="*/ 321 h 322"/>
                <a:gd name="T36" fmla="*/ 153 w 650"/>
                <a:gd name="T37" fmla="*/ 259 h 322"/>
                <a:gd name="T38" fmla="*/ 153 w 650"/>
                <a:gd name="T39" fmla="*/ 259 h 322"/>
                <a:gd name="T40" fmla="*/ 13 w 650"/>
                <a:gd name="T41" fmla="*/ 64 h 322"/>
                <a:gd name="T42" fmla="*/ 13 w 650"/>
                <a:gd name="T43" fmla="*/ 64 h 322"/>
                <a:gd name="T44" fmla="*/ 1 w 650"/>
                <a:gd name="T45" fmla="*/ 28 h 322"/>
                <a:gd name="T46" fmla="*/ 1 w 650"/>
                <a:gd name="T47" fmla="*/ 28 h 322"/>
                <a:gd name="T48" fmla="*/ 6 w 650"/>
                <a:gd name="T49" fmla="*/ 8 h 322"/>
                <a:gd name="T50" fmla="*/ 6 w 650"/>
                <a:gd name="T51" fmla="*/ 8 h 322"/>
                <a:gd name="T52" fmla="*/ 24 w 650"/>
                <a:gd name="T53" fmla="*/ 0 h 322"/>
                <a:gd name="T54" fmla="*/ 625 w 650"/>
                <a:gd name="T55" fmla="*/ 0 h 322"/>
                <a:gd name="T56" fmla="*/ 625 w 650"/>
                <a:gd name="T57" fmla="*/ 0 h 322"/>
                <a:gd name="T58" fmla="*/ 644 w 650"/>
                <a:gd name="T59" fmla="*/ 8 h 322"/>
                <a:gd name="T60" fmla="*/ 644 w 650"/>
                <a:gd name="T61" fmla="*/ 8 h 322"/>
                <a:gd name="T62" fmla="*/ 648 w 650"/>
                <a:gd name="T63" fmla="*/ 28 h 322"/>
                <a:gd name="T64" fmla="*/ 648 w 650"/>
                <a:gd name="T65" fmla="*/ 28 h 322"/>
                <a:gd name="T66" fmla="*/ 636 w 650"/>
                <a:gd name="T67" fmla="*/ 65 h 322"/>
                <a:gd name="T68" fmla="*/ 636 w 650"/>
                <a:gd name="T69" fmla="*/ 65 h 322"/>
                <a:gd name="T70" fmla="*/ 496 w 650"/>
                <a:gd name="T71" fmla="*/ 259 h 322"/>
                <a:gd name="T72" fmla="*/ 496 w 650"/>
                <a:gd name="T73" fmla="*/ 259 h 322"/>
                <a:gd name="T74" fmla="*/ 326 w 650"/>
                <a:gd name="T75" fmla="*/ 321 h 322"/>
                <a:gd name="T76" fmla="*/ 326 w 650"/>
                <a:gd name="T77" fmla="*/ 321 h 322"/>
                <a:gd name="T78" fmla="*/ 324 w 650"/>
                <a:gd name="T79" fmla="*/ 321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50" h="322">
                  <a:moveTo>
                    <a:pt x="56" y="48"/>
                  </a:moveTo>
                  <a:lnTo>
                    <a:pt x="56" y="48"/>
                  </a:lnTo>
                  <a:lnTo>
                    <a:pt x="56" y="48"/>
                  </a:lnTo>
                  <a:lnTo>
                    <a:pt x="56" y="48"/>
                  </a:lnTo>
                  <a:cubicBezTo>
                    <a:pt x="71" y="89"/>
                    <a:pt x="107" y="167"/>
                    <a:pt x="180" y="219"/>
                  </a:cubicBezTo>
                  <a:lnTo>
                    <a:pt x="180" y="219"/>
                  </a:lnTo>
                  <a:cubicBezTo>
                    <a:pt x="221" y="250"/>
                    <a:pt x="271" y="267"/>
                    <a:pt x="324" y="272"/>
                  </a:cubicBezTo>
                  <a:lnTo>
                    <a:pt x="324" y="272"/>
                  </a:lnTo>
                  <a:cubicBezTo>
                    <a:pt x="379" y="267"/>
                    <a:pt x="428" y="250"/>
                    <a:pt x="470" y="219"/>
                  </a:cubicBezTo>
                  <a:lnTo>
                    <a:pt x="470" y="219"/>
                  </a:lnTo>
                  <a:cubicBezTo>
                    <a:pt x="542" y="167"/>
                    <a:pt x="578" y="89"/>
                    <a:pt x="594" y="48"/>
                  </a:cubicBezTo>
                  <a:lnTo>
                    <a:pt x="594" y="48"/>
                  </a:lnTo>
                  <a:lnTo>
                    <a:pt x="594" y="48"/>
                  </a:lnTo>
                  <a:lnTo>
                    <a:pt x="56" y="48"/>
                  </a:lnTo>
                  <a:close/>
                  <a:moveTo>
                    <a:pt x="324" y="321"/>
                  </a:moveTo>
                  <a:lnTo>
                    <a:pt x="324" y="321"/>
                  </a:lnTo>
                  <a:lnTo>
                    <a:pt x="323" y="321"/>
                  </a:lnTo>
                  <a:lnTo>
                    <a:pt x="323" y="321"/>
                  </a:lnTo>
                  <a:cubicBezTo>
                    <a:pt x="259" y="315"/>
                    <a:pt x="202" y="295"/>
                    <a:pt x="153" y="259"/>
                  </a:cubicBezTo>
                  <a:lnTo>
                    <a:pt x="153" y="259"/>
                  </a:lnTo>
                  <a:cubicBezTo>
                    <a:pt x="71" y="199"/>
                    <a:pt x="30" y="111"/>
                    <a:pt x="13" y="64"/>
                  </a:cubicBezTo>
                  <a:lnTo>
                    <a:pt x="13" y="64"/>
                  </a:lnTo>
                  <a:cubicBezTo>
                    <a:pt x="5" y="42"/>
                    <a:pt x="1" y="28"/>
                    <a:pt x="1" y="28"/>
                  </a:cubicBezTo>
                  <a:lnTo>
                    <a:pt x="1" y="28"/>
                  </a:lnTo>
                  <a:cubicBezTo>
                    <a:pt x="0" y="20"/>
                    <a:pt x="1" y="14"/>
                    <a:pt x="6" y="8"/>
                  </a:cubicBezTo>
                  <a:lnTo>
                    <a:pt x="6" y="8"/>
                  </a:lnTo>
                  <a:cubicBezTo>
                    <a:pt x="10" y="2"/>
                    <a:pt x="17" y="0"/>
                    <a:pt x="24" y="0"/>
                  </a:cubicBezTo>
                  <a:lnTo>
                    <a:pt x="625" y="0"/>
                  </a:lnTo>
                  <a:lnTo>
                    <a:pt x="625" y="0"/>
                  </a:lnTo>
                  <a:cubicBezTo>
                    <a:pt x="632" y="0"/>
                    <a:pt x="639" y="2"/>
                    <a:pt x="644" y="8"/>
                  </a:cubicBezTo>
                  <a:lnTo>
                    <a:pt x="644" y="8"/>
                  </a:lnTo>
                  <a:cubicBezTo>
                    <a:pt x="648" y="14"/>
                    <a:pt x="649" y="21"/>
                    <a:pt x="648" y="28"/>
                  </a:cubicBezTo>
                  <a:lnTo>
                    <a:pt x="648" y="28"/>
                  </a:lnTo>
                  <a:cubicBezTo>
                    <a:pt x="648" y="29"/>
                    <a:pt x="644" y="43"/>
                    <a:pt x="636" y="65"/>
                  </a:cubicBezTo>
                  <a:lnTo>
                    <a:pt x="636" y="65"/>
                  </a:lnTo>
                  <a:cubicBezTo>
                    <a:pt x="619" y="112"/>
                    <a:pt x="578" y="199"/>
                    <a:pt x="496" y="259"/>
                  </a:cubicBezTo>
                  <a:lnTo>
                    <a:pt x="496" y="259"/>
                  </a:lnTo>
                  <a:cubicBezTo>
                    <a:pt x="447" y="295"/>
                    <a:pt x="390" y="315"/>
                    <a:pt x="326" y="321"/>
                  </a:cubicBezTo>
                  <a:lnTo>
                    <a:pt x="326" y="321"/>
                  </a:lnTo>
                  <a:cubicBezTo>
                    <a:pt x="326" y="321"/>
                    <a:pt x="325" y="321"/>
                    <a:pt x="324" y="321"/>
                  </a:cubicBezTo>
                  <a:close/>
                </a:path>
              </a:pathLst>
            </a:custGeom>
            <a:solidFill>
              <a:srgbClr val="EFD4B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8" name="Freeform 46">
              <a:extLst>
                <a:ext uri="{FF2B5EF4-FFF2-40B4-BE49-F238E27FC236}">
                  <a16:creationId xmlns:a16="http://schemas.microsoft.com/office/drawing/2014/main" id="{A3405EC7-CB69-304C-9BF4-C298AC3134F2}"/>
                </a:ext>
              </a:extLst>
            </p:cNvPr>
            <p:cNvSpPr>
              <a:spLocks noChangeArrowheads="1"/>
            </p:cNvSpPr>
            <p:nvPr/>
          </p:nvSpPr>
          <p:spPr bwMode="auto">
            <a:xfrm>
              <a:off x="5030788" y="1598613"/>
              <a:ext cx="114300" cy="20637"/>
            </a:xfrm>
            <a:custGeom>
              <a:avLst/>
              <a:gdLst>
                <a:gd name="T0" fmla="*/ 317 w 318"/>
                <a:gd name="T1" fmla="*/ 0 h 58"/>
                <a:gd name="T2" fmla="*/ 0 w 318"/>
                <a:gd name="T3" fmla="*/ 0 h 58"/>
                <a:gd name="T4" fmla="*/ 0 w 318"/>
                <a:gd name="T5" fmla="*/ 0 h 58"/>
                <a:gd name="T6" fmla="*/ 158 w 318"/>
                <a:gd name="T7" fmla="*/ 57 h 58"/>
                <a:gd name="T8" fmla="*/ 158 w 318"/>
                <a:gd name="T9" fmla="*/ 57 h 58"/>
                <a:gd name="T10" fmla="*/ 317 w 318"/>
                <a:gd name="T11" fmla="*/ 0 h 58"/>
              </a:gdLst>
              <a:ahLst/>
              <a:cxnLst>
                <a:cxn ang="0">
                  <a:pos x="T0" y="T1"/>
                </a:cxn>
                <a:cxn ang="0">
                  <a:pos x="T2" y="T3"/>
                </a:cxn>
                <a:cxn ang="0">
                  <a:pos x="T4" y="T5"/>
                </a:cxn>
                <a:cxn ang="0">
                  <a:pos x="T6" y="T7"/>
                </a:cxn>
                <a:cxn ang="0">
                  <a:pos x="T8" y="T9"/>
                </a:cxn>
                <a:cxn ang="0">
                  <a:pos x="T10" y="T11"/>
                </a:cxn>
              </a:cxnLst>
              <a:rect l="0" t="0" r="r" b="b"/>
              <a:pathLst>
                <a:path w="318" h="58">
                  <a:moveTo>
                    <a:pt x="317" y="0"/>
                  </a:moveTo>
                  <a:lnTo>
                    <a:pt x="0" y="0"/>
                  </a:lnTo>
                  <a:lnTo>
                    <a:pt x="0" y="0"/>
                  </a:lnTo>
                  <a:cubicBezTo>
                    <a:pt x="41" y="30"/>
                    <a:pt x="93" y="53"/>
                    <a:pt x="158" y="57"/>
                  </a:cubicBezTo>
                  <a:lnTo>
                    <a:pt x="158" y="57"/>
                  </a:lnTo>
                  <a:cubicBezTo>
                    <a:pt x="224" y="53"/>
                    <a:pt x="276" y="30"/>
                    <a:pt x="317"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79" name="Freeform 47">
              <a:extLst>
                <a:ext uri="{FF2B5EF4-FFF2-40B4-BE49-F238E27FC236}">
                  <a16:creationId xmlns:a16="http://schemas.microsoft.com/office/drawing/2014/main" id="{CF00EE85-5586-6343-A814-52A97185187F}"/>
                </a:ext>
              </a:extLst>
            </p:cNvPr>
            <p:cNvSpPr>
              <a:spLocks noChangeArrowheads="1"/>
            </p:cNvSpPr>
            <p:nvPr/>
          </p:nvSpPr>
          <p:spPr bwMode="auto">
            <a:xfrm>
              <a:off x="4979988" y="1520825"/>
              <a:ext cx="217487" cy="20638"/>
            </a:xfrm>
            <a:custGeom>
              <a:avLst/>
              <a:gdLst>
                <a:gd name="T0" fmla="*/ 0 w 602"/>
                <a:gd name="T1" fmla="*/ 0 h 56"/>
                <a:gd name="T2" fmla="*/ 0 w 602"/>
                <a:gd name="T3" fmla="*/ 0 h 56"/>
                <a:gd name="T4" fmla="*/ 10 w 602"/>
                <a:gd name="T5" fmla="*/ 33 h 56"/>
                <a:gd name="T6" fmla="*/ 10 w 602"/>
                <a:gd name="T7" fmla="*/ 33 h 56"/>
                <a:gd name="T8" fmla="*/ 18 w 602"/>
                <a:gd name="T9" fmla="*/ 55 h 56"/>
                <a:gd name="T10" fmla="*/ 582 w 602"/>
                <a:gd name="T11" fmla="*/ 55 h 56"/>
                <a:gd name="T12" fmla="*/ 582 w 602"/>
                <a:gd name="T13" fmla="*/ 55 h 56"/>
                <a:gd name="T14" fmla="*/ 591 w 602"/>
                <a:gd name="T15" fmla="*/ 33 h 56"/>
                <a:gd name="T16" fmla="*/ 591 w 602"/>
                <a:gd name="T17" fmla="*/ 33 h 56"/>
                <a:gd name="T18" fmla="*/ 601 w 602"/>
                <a:gd name="T19" fmla="*/ 0 h 56"/>
                <a:gd name="T20" fmla="*/ 0 w 602"/>
                <a:gd name="T21"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2" h="56">
                  <a:moveTo>
                    <a:pt x="0" y="0"/>
                  </a:moveTo>
                  <a:lnTo>
                    <a:pt x="0" y="0"/>
                  </a:lnTo>
                  <a:cubicBezTo>
                    <a:pt x="0" y="0"/>
                    <a:pt x="3" y="13"/>
                    <a:pt x="10" y="33"/>
                  </a:cubicBezTo>
                  <a:lnTo>
                    <a:pt x="10" y="33"/>
                  </a:lnTo>
                  <a:cubicBezTo>
                    <a:pt x="13" y="40"/>
                    <a:pt x="15" y="47"/>
                    <a:pt x="18" y="55"/>
                  </a:cubicBezTo>
                  <a:lnTo>
                    <a:pt x="582" y="55"/>
                  </a:lnTo>
                  <a:lnTo>
                    <a:pt x="582" y="55"/>
                  </a:lnTo>
                  <a:cubicBezTo>
                    <a:pt x="586" y="47"/>
                    <a:pt x="588" y="40"/>
                    <a:pt x="591" y="33"/>
                  </a:cubicBezTo>
                  <a:lnTo>
                    <a:pt x="591" y="33"/>
                  </a:lnTo>
                  <a:cubicBezTo>
                    <a:pt x="598" y="13"/>
                    <a:pt x="601" y="0"/>
                    <a:pt x="601" y="0"/>
                  </a:cubicBezTo>
                  <a:lnTo>
                    <a:pt x="0"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0" name="Freeform 48">
              <a:extLst>
                <a:ext uri="{FF2B5EF4-FFF2-40B4-BE49-F238E27FC236}">
                  <a16:creationId xmlns:a16="http://schemas.microsoft.com/office/drawing/2014/main" id="{73C759C5-144E-A14F-8C64-5DBC3220CC2E}"/>
                </a:ext>
              </a:extLst>
            </p:cNvPr>
            <p:cNvSpPr>
              <a:spLocks noChangeArrowheads="1"/>
            </p:cNvSpPr>
            <p:nvPr/>
          </p:nvSpPr>
          <p:spPr bwMode="auto">
            <a:xfrm>
              <a:off x="4986338" y="1539875"/>
              <a:ext cx="203200" cy="58738"/>
            </a:xfrm>
            <a:custGeom>
              <a:avLst/>
              <a:gdLst>
                <a:gd name="T0" fmla="*/ 0 w 565"/>
                <a:gd name="T1" fmla="*/ 0 h 163"/>
                <a:gd name="T2" fmla="*/ 0 w 565"/>
                <a:gd name="T3" fmla="*/ 0 h 163"/>
                <a:gd name="T4" fmla="*/ 124 w 565"/>
                <a:gd name="T5" fmla="*/ 162 h 163"/>
                <a:gd name="T6" fmla="*/ 441 w 565"/>
                <a:gd name="T7" fmla="*/ 162 h 163"/>
                <a:gd name="T8" fmla="*/ 441 w 565"/>
                <a:gd name="T9" fmla="*/ 162 h 163"/>
                <a:gd name="T10" fmla="*/ 564 w 565"/>
                <a:gd name="T11" fmla="*/ 0 h 163"/>
                <a:gd name="T12" fmla="*/ 0 w 565"/>
                <a:gd name="T13" fmla="*/ 0 h 163"/>
              </a:gdLst>
              <a:ahLst/>
              <a:cxnLst>
                <a:cxn ang="0">
                  <a:pos x="T0" y="T1"/>
                </a:cxn>
                <a:cxn ang="0">
                  <a:pos x="T2" y="T3"/>
                </a:cxn>
                <a:cxn ang="0">
                  <a:pos x="T4" y="T5"/>
                </a:cxn>
                <a:cxn ang="0">
                  <a:pos x="T6" y="T7"/>
                </a:cxn>
                <a:cxn ang="0">
                  <a:pos x="T8" y="T9"/>
                </a:cxn>
                <a:cxn ang="0">
                  <a:pos x="T10" y="T11"/>
                </a:cxn>
                <a:cxn ang="0">
                  <a:pos x="T12" y="T13"/>
                </a:cxn>
              </a:cxnLst>
              <a:rect l="0" t="0" r="r" b="b"/>
              <a:pathLst>
                <a:path w="565" h="163">
                  <a:moveTo>
                    <a:pt x="0" y="0"/>
                  </a:moveTo>
                  <a:lnTo>
                    <a:pt x="0" y="0"/>
                  </a:lnTo>
                  <a:cubicBezTo>
                    <a:pt x="20" y="46"/>
                    <a:pt x="58" y="114"/>
                    <a:pt x="124" y="162"/>
                  </a:cubicBezTo>
                  <a:lnTo>
                    <a:pt x="441" y="162"/>
                  </a:lnTo>
                  <a:lnTo>
                    <a:pt x="441" y="162"/>
                  </a:lnTo>
                  <a:cubicBezTo>
                    <a:pt x="507" y="114"/>
                    <a:pt x="544" y="46"/>
                    <a:pt x="564" y="0"/>
                  </a:cubicBezTo>
                  <a:lnTo>
                    <a:pt x="0" y="0"/>
                  </a:lnTo>
                </a:path>
              </a:pathLst>
            </a:custGeom>
            <a:solidFill>
              <a:srgbClr val="E87B7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1" name="Freeform 49">
              <a:extLst>
                <a:ext uri="{FF2B5EF4-FFF2-40B4-BE49-F238E27FC236}">
                  <a16:creationId xmlns:a16="http://schemas.microsoft.com/office/drawing/2014/main" id="{4B3AD34A-FF82-A243-B695-1FBB26BC5610}"/>
                </a:ext>
              </a:extLst>
            </p:cNvPr>
            <p:cNvSpPr>
              <a:spLocks noChangeArrowheads="1"/>
            </p:cNvSpPr>
            <p:nvPr/>
          </p:nvSpPr>
          <p:spPr bwMode="auto">
            <a:xfrm>
              <a:off x="5232400" y="1952625"/>
              <a:ext cx="655638" cy="2265363"/>
            </a:xfrm>
            <a:custGeom>
              <a:avLst/>
              <a:gdLst>
                <a:gd name="T0" fmla="*/ 211 w 1820"/>
                <a:gd name="T1" fmla="*/ 417 h 6293"/>
                <a:gd name="T2" fmla="*/ 281 w 1820"/>
                <a:gd name="T3" fmla="*/ 0 h 6293"/>
                <a:gd name="T4" fmla="*/ 1256 w 1820"/>
                <a:gd name="T5" fmla="*/ 321 h 6293"/>
                <a:gd name="T6" fmla="*/ 1256 w 1820"/>
                <a:gd name="T7" fmla="*/ 321 h 6293"/>
                <a:gd name="T8" fmla="*/ 1752 w 1820"/>
                <a:gd name="T9" fmla="*/ 986 h 6293"/>
                <a:gd name="T10" fmla="*/ 1752 w 1820"/>
                <a:gd name="T11" fmla="*/ 986 h 6293"/>
                <a:gd name="T12" fmla="*/ 1790 w 1820"/>
                <a:gd name="T13" fmla="*/ 4594 h 6293"/>
                <a:gd name="T14" fmla="*/ 1745 w 1820"/>
                <a:gd name="T15" fmla="*/ 6292 h 6293"/>
                <a:gd name="T16" fmla="*/ 1238 w 1820"/>
                <a:gd name="T17" fmla="*/ 6292 h 6293"/>
                <a:gd name="T18" fmla="*/ 1137 w 1820"/>
                <a:gd name="T19" fmla="*/ 4099 h 6293"/>
                <a:gd name="T20" fmla="*/ 1038 w 1820"/>
                <a:gd name="T21" fmla="*/ 2849 h 6293"/>
                <a:gd name="T22" fmla="*/ 968 w 1820"/>
                <a:gd name="T23" fmla="*/ 5253 h 6293"/>
                <a:gd name="T24" fmla="*/ 0 w 1820"/>
                <a:gd name="T25" fmla="*/ 5505 h 6293"/>
                <a:gd name="T26" fmla="*/ 0 w 1820"/>
                <a:gd name="T27" fmla="*/ 1937 h 6293"/>
                <a:gd name="T28" fmla="*/ 0 w 1820"/>
                <a:gd name="T29" fmla="*/ 1937 h 6293"/>
                <a:gd name="T30" fmla="*/ 211 w 1820"/>
                <a:gd name="T31" fmla="*/ 417 h 6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20" h="6293">
                  <a:moveTo>
                    <a:pt x="211" y="417"/>
                  </a:moveTo>
                  <a:lnTo>
                    <a:pt x="281" y="0"/>
                  </a:lnTo>
                  <a:lnTo>
                    <a:pt x="1256" y="321"/>
                  </a:lnTo>
                  <a:lnTo>
                    <a:pt x="1256" y="321"/>
                  </a:lnTo>
                  <a:cubicBezTo>
                    <a:pt x="1256" y="321"/>
                    <a:pt x="1684" y="480"/>
                    <a:pt x="1752" y="986"/>
                  </a:cubicBezTo>
                  <a:lnTo>
                    <a:pt x="1752" y="986"/>
                  </a:lnTo>
                  <a:cubicBezTo>
                    <a:pt x="1819" y="1493"/>
                    <a:pt x="1790" y="4594"/>
                    <a:pt x="1790" y="4594"/>
                  </a:cubicBezTo>
                  <a:lnTo>
                    <a:pt x="1745" y="6292"/>
                  </a:lnTo>
                  <a:lnTo>
                    <a:pt x="1238" y="6292"/>
                  </a:lnTo>
                  <a:lnTo>
                    <a:pt x="1137" y="4099"/>
                  </a:lnTo>
                  <a:lnTo>
                    <a:pt x="1038" y="2849"/>
                  </a:lnTo>
                  <a:lnTo>
                    <a:pt x="968" y="5253"/>
                  </a:lnTo>
                  <a:lnTo>
                    <a:pt x="0" y="5505"/>
                  </a:lnTo>
                  <a:lnTo>
                    <a:pt x="0" y="1937"/>
                  </a:lnTo>
                  <a:lnTo>
                    <a:pt x="0" y="1937"/>
                  </a:lnTo>
                  <a:cubicBezTo>
                    <a:pt x="0" y="1937"/>
                    <a:pt x="40" y="484"/>
                    <a:pt x="211" y="417"/>
                  </a:cubicBezTo>
                </a:path>
              </a:pathLst>
            </a:custGeom>
            <a:solidFill>
              <a:srgbClr val="153D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2" name="Freeform 50">
              <a:extLst>
                <a:ext uri="{FF2B5EF4-FFF2-40B4-BE49-F238E27FC236}">
                  <a16:creationId xmlns:a16="http://schemas.microsoft.com/office/drawing/2014/main" id="{84E25E50-8538-2045-8802-D5315FB05171}"/>
                </a:ext>
              </a:extLst>
            </p:cNvPr>
            <p:cNvSpPr>
              <a:spLocks noChangeArrowheads="1"/>
            </p:cNvSpPr>
            <p:nvPr/>
          </p:nvSpPr>
          <p:spPr bwMode="auto">
            <a:xfrm>
              <a:off x="5232400" y="1916113"/>
              <a:ext cx="203200" cy="1354137"/>
            </a:xfrm>
            <a:custGeom>
              <a:avLst/>
              <a:gdLst>
                <a:gd name="T0" fmla="*/ 0 w 564"/>
                <a:gd name="T1" fmla="*/ 0 h 3761"/>
                <a:gd name="T2" fmla="*/ 563 w 564"/>
                <a:gd name="T3" fmla="*/ 202 h 3761"/>
                <a:gd name="T4" fmla="*/ 281 w 564"/>
                <a:gd name="T5" fmla="*/ 1193 h 3761"/>
                <a:gd name="T6" fmla="*/ 89 w 564"/>
                <a:gd name="T7" fmla="*/ 1317 h 3761"/>
                <a:gd name="T8" fmla="*/ 281 w 564"/>
                <a:gd name="T9" fmla="*/ 1508 h 3761"/>
                <a:gd name="T10" fmla="*/ 0 w 564"/>
                <a:gd name="T11" fmla="*/ 3760 h 3761"/>
                <a:gd name="T12" fmla="*/ 0 w 564"/>
                <a:gd name="T13" fmla="*/ 0 h 3761"/>
              </a:gdLst>
              <a:ahLst/>
              <a:cxnLst>
                <a:cxn ang="0">
                  <a:pos x="T0" y="T1"/>
                </a:cxn>
                <a:cxn ang="0">
                  <a:pos x="T2" y="T3"/>
                </a:cxn>
                <a:cxn ang="0">
                  <a:pos x="T4" y="T5"/>
                </a:cxn>
                <a:cxn ang="0">
                  <a:pos x="T6" y="T7"/>
                </a:cxn>
                <a:cxn ang="0">
                  <a:pos x="T8" y="T9"/>
                </a:cxn>
                <a:cxn ang="0">
                  <a:pos x="T10" y="T11"/>
                </a:cxn>
                <a:cxn ang="0">
                  <a:pos x="T12" y="T13"/>
                </a:cxn>
              </a:cxnLst>
              <a:rect l="0" t="0" r="r" b="b"/>
              <a:pathLst>
                <a:path w="564" h="3761">
                  <a:moveTo>
                    <a:pt x="0" y="0"/>
                  </a:moveTo>
                  <a:lnTo>
                    <a:pt x="563" y="202"/>
                  </a:lnTo>
                  <a:lnTo>
                    <a:pt x="281" y="1193"/>
                  </a:lnTo>
                  <a:lnTo>
                    <a:pt x="89" y="1317"/>
                  </a:lnTo>
                  <a:lnTo>
                    <a:pt x="281" y="1508"/>
                  </a:lnTo>
                  <a:lnTo>
                    <a:pt x="0" y="3760"/>
                  </a:lnTo>
                  <a:lnTo>
                    <a:pt x="0" y="0"/>
                  </a:lnTo>
                </a:path>
              </a:pathLst>
            </a:custGeom>
            <a:solidFill>
              <a:srgbClr val="2352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3" name="Freeform 51">
              <a:extLst>
                <a:ext uri="{FF2B5EF4-FFF2-40B4-BE49-F238E27FC236}">
                  <a16:creationId xmlns:a16="http://schemas.microsoft.com/office/drawing/2014/main" id="{3B7BBC5B-E88B-A749-B73C-1CB4D9ED378A}"/>
                </a:ext>
              </a:extLst>
            </p:cNvPr>
            <p:cNvSpPr>
              <a:spLocks noChangeArrowheads="1"/>
            </p:cNvSpPr>
            <p:nvPr/>
          </p:nvSpPr>
          <p:spPr bwMode="auto">
            <a:xfrm>
              <a:off x="4568825" y="2173288"/>
              <a:ext cx="357188" cy="1760537"/>
            </a:xfrm>
            <a:custGeom>
              <a:avLst/>
              <a:gdLst>
                <a:gd name="T0" fmla="*/ 0 w 991"/>
                <a:gd name="T1" fmla="*/ 1411 h 4890"/>
                <a:gd name="T2" fmla="*/ 0 w 991"/>
                <a:gd name="T3" fmla="*/ 3640 h 4890"/>
                <a:gd name="T4" fmla="*/ 157 w 991"/>
                <a:gd name="T5" fmla="*/ 4478 h 4890"/>
                <a:gd name="T6" fmla="*/ 990 w 991"/>
                <a:gd name="T7" fmla="*/ 4889 h 4890"/>
                <a:gd name="T8" fmla="*/ 990 w 991"/>
                <a:gd name="T9" fmla="*/ 1163 h 4890"/>
                <a:gd name="T10" fmla="*/ 853 w 991"/>
                <a:gd name="T11" fmla="*/ 0 h 4890"/>
                <a:gd name="T12" fmla="*/ 853 w 991"/>
                <a:gd name="T13" fmla="*/ 0 h 4890"/>
                <a:gd name="T14" fmla="*/ 0 w 991"/>
                <a:gd name="T15" fmla="*/ 1411 h 48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91" h="4890">
                  <a:moveTo>
                    <a:pt x="0" y="1411"/>
                  </a:moveTo>
                  <a:lnTo>
                    <a:pt x="0" y="3640"/>
                  </a:lnTo>
                  <a:lnTo>
                    <a:pt x="157" y="4478"/>
                  </a:lnTo>
                  <a:lnTo>
                    <a:pt x="990" y="4889"/>
                  </a:lnTo>
                  <a:lnTo>
                    <a:pt x="990" y="1163"/>
                  </a:lnTo>
                  <a:lnTo>
                    <a:pt x="853" y="0"/>
                  </a:lnTo>
                  <a:lnTo>
                    <a:pt x="853" y="0"/>
                  </a:lnTo>
                  <a:cubicBezTo>
                    <a:pt x="853" y="0"/>
                    <a:pt x="22" y="820"/>
                    <a:pt x="0" y="1411"/>
                  </a:cubicBezTo>
                </a:path>
              </a:pathLst>
            </a:custGeom>
            <a:solidFill>
              <a:srgbClr val="153D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4" name="Freeform 52">
              <a:extLst>
                <a:ext uri="{FF2B5EF4-FFF2-40B4-BE49-F238E27FC236}">
                  <a16:creationId xmlns:a16="http://schemas.microsoft.com/office/drawing/2014/main" id="{6B43A1C8-1D77-9B49-8BD4-8165FD1DBDBE}"/>
                </a:ext>
              </a:extLst>
            </p:cNvPr>
            <p:cNvSpPr>
              <a:spLocks noChangeArrowheads="1"/>
            </p:cNvSpPr>
            <p:nvPr/>
          </p:nvSpPr>
          <p:spPr bwMode="auto">
            <a:xfrm>
              <a:off x="5016500" y="1958975"/>
              <a:ext cx="123825" cy="123825"/>
            </a:xfrm>
            <a:custGeom>
              <a:avLst/>
              <a:gdLst>
                <a:gd name="T0" fmla="*/ 172 w 346"/>
                <a:gd name="T1" fmla="*/ 1 h 346"/>
                <a:gd name="T2" fmla="*/ 172 w 346"/>
                <a:gd name="T3" fmla="*/ 0 h 346"/>
                <a:gd name="T4" fmla="*/ 172 w 346"/>
                <a:gd name="T5" fmla="*/ 0 h 346"/>
                <a:gd name="T6" fmla="*/ 172 w 346"/>
                <a:gd name="T7" fmla="*/ 0 h 346"/>
                <a:gd name="T8" fmla="*/ 172 w 346"/>
                <a:gd name="T9" fmla="*/ 1 h 346"/>
                <a:gd name="T10" fmla="*/ 0 w 346"/>
                <a:gd name="T11" fmla="*/ 102 h 346"/>
                <a:gd name="T12" fmla="*/ 9 w 346"/>
                <a:gd name="T13" fmla="*/ 252 h 346"/>
                <a:gd name="T14" fmla="*/ 70 w 346"/>
                <a:gd name="T15" fmla="*/ 345 h 346"/>
                <a:gd name="T16" fmla="*/ 172 w 346"/>
                <a:gd name="T17" fmla="*/ 345 h 346"/>
                <a:gd name="T18" fmla="*/ 172 w 346"/>
                <a:gd name="T19" fmla="*/ 345 h 346"/>
                <a:gd name="T20" fmla="*/ 275 w 346"/>
                <a:gd name="T21" fmla="*/ 345 h 346"/>
                <a:gd name="T22" fmla="*/ 335 w 346"/>
                <a:gd name="T23" fmla="*/ 252 h 346"/>
                <a:gd name="T24" fmla="*/ 345 w 346"/>
                <a:gd name="T25" fmla="*/ 102 h 346"/>
                <a:gd name="T26" fmla="*/ 172 w 346"/>
                <a:gd name="T27" fmla="*/ 1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6" h="346">
                  <a:moveTo>
                    <a:pt x="172" y="1"/>
                  </a:moveTo>
                  <a:lnTo>
                    <a:pt x="172" y="0"/>
                  </a:lnTo>
                  <a:lnTo>
                    <a:pt x="172" y="0"/>
                  </a:lnTo>
                  <a:lnTo>
                    <a:pt x="172" y="0"/>
                  </a:lnTo>
                  <a:lnTo>
                    <a:pt x="172" y="1"/>
                  </a:lnTo>
                  <a:lnTo>
                    <a:pt x="0" y="102"/>
                  </a:lnTo>
                  <a:lnTo>
                    <a:pt x="9" y="252"/>
                  </a:lnTo>
                  <a:lnTo>
                    <a:pt x="70" y="345"/>
                  </a:lnTo>
                  <a:lnTo>
                    <a:pt x="172" y="345"/>
                  </a:lnTo>
                  <a:lnTo>
                    <a:pt x="172" y="345"/>
                  </a:lnTo>
                  <a:lnTo>
                    <a:pt x="275" y="345"/>
                  </a:lnTo>
                  <a:lnTo>
                    <a:pt x="335" y="252"/>
                  </a:lnTo>
                  <a:lnTo>
                    <a:pt x="345" y="102"/>
                  </a:lnTo>
                  <a:lnTo>
                    <a:pt x="172" y="1"/>
                  </a:lnTo>
                </a:path>
              </a:pathLst>
            </a:custGeom>
            <a:solidFill>
              <a:srgbClr val="B9702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5" name="Freeform 53">
              <a:extLst>
                <a:ext uri="{FF2B5EF4-FFF2-40B4-BE49-F238E27FC236}">
                  <a16:creationId xmlns:a16="http://schemas.microsoft.com/office/drawing/2014/main" id="{87202395-E778-5741-9DD9-8A17CA94A776}"/>
                </a:ext>
              </a:extLst>
            </p:cNvPr>
            <p:cNvSpPr>
              <a:spLocks noChangeArrowheads="1"/>
            </p:cNvSpPr>
            <p:nvPr/>
          </p:nvSpPr>
          <p:spPr bwMode="auto">
            <a:xfrm>
              <a:off x="4924425" y="1846263"/>
              <a:ext cx="153988" cy="211137"/>
            </a:xfrm>
            <a:custGeom>
              <a:avLst/>
              <a:gdLst>
                <a:gd name="T0" fmla="*/ 0 w 428"/>
                <a:gd name="T1" fmla="*/ 191 h 586"/>
                <a:gd name="T2" fmla="*/ 119 w 428"/>
                <a:gd name="T3" fmla="*/ 0 h 586"/>
                <a:gd name="T4" fmla="*/ 427 w 428"/>
                <a:gd name="T5" fmla="*/ 312 h 586"/>
                <a:gd name="T6" fmla="*/ 251 w 428"/>
                <a:gd name="T7" fmla="*/ 585 h 586"/>
                <a:gd name="T8" fmla="*/ 0 w 428"/>
                <a:gd name="T9" fmla="*/ 191 h 586"/>
              </a:gdLst>
              <a:ahLst/>
              <a:cxnLst>
                <a:cxn ang="0">
                  <a:pos x="T0" y="T1"/>
                </a:cxn>
                <a:cxn ang="0">
                  <a:pos x="T2" y="T3"/>
                </a:cxn>
                <a:cxn ang="0">
                  <a:pos x="T4" y="T5"/>
                </a:cxn>
                <a:cxn ang="0">
                  <a:pos x="T6" y="T7"/>
                </a:cxn>
                <a:cxn ang="0">
                  <a:pos x="T8" y="T9"/>
                </a:cxn>
              </a:cxnLst>
              <a:rect l="0" t="0" r="r" b="b"/>
              <a:pathLst>
                <a:path w="428" h="586">
                  <a:moveTo>
                    <a:pt x="0" y="191"/>
                  </a:moveTo>
                  <a:lnTo>
                    <a:pt x="119" y="0"/>
                  </a:lnTo>
                  <a:lnTo>
                    <a:pt x="427" y="312"/>
                  </a:lnTo>
                  <a:lnTo>
                    <a:pt x="251" y="585"/>
                  </a:lnTo>
                  <a:lnTo>
                    <a:pt x="0" y="191"/>
                  </a:lnTo>
                </a:path>
              </a:pathLst>
            </a:custGeom>
            <a:solidFill>
              <a:srgbClr val="B2D0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6" name="Freeform 54">
              <a:extLst>
                <a:ext uri="{FF2B5EF4-FFF2-40B4-BE49-F238E27FC236}">
                  <a16:creationId xmlns:a16="http://schemas.microsoft.com/office/drawing/2014/main" id="{D586AD9D-6A56-0844-B4DD-42C9D50F06BB}"/>
                </a:ext>
              </a:extLst>
            </p:cNvPr>
            <p:cNvSpPr>
              <a:spLocks noChangeArrowheads="1"/>
            </p:cNvSpPr>
            <p:nvPr/>
          </p:nvSpPr>
          <p:spPr bwMode="auto">
            <a:xfrm>
              <a:off x="5078413" y="1846263"/>
              <a:ext cx="153987" cy="211137"/>
            </a:xfrm>
            <a:custGeom>
              <a:avLst/>
              <a:gdLst>
                <a:gd name="T0" fmla="*/ 427 w 428"/>
                <a:gd name="T1" fmla="*/ 191 h 586"/>
                <a:gd name="T2" fmla="*/ 309 w 428"/>
                <a:gd name="T3" fmla="*/ 0 h 586"/>
                <a:gd name="T4" fmla="*/ 0 w 428"/>
                <a:gd name="T5" fmla="*/ 312 h 586"/>
                <a:gd name="T6" fmla="*/ 177 w 428"/>
                <a:gd name="T7" fmla="*/ 585 h 586"/>
                <a:gd name="T8" fmla="*/ 427 w 428"/>
                <a:gd name="T9" fmla="*/ 191 h 586"/>
              </a:gdLst>
              <a:ahLst/>
              <a:cxnLst>
                <a:cxn ang="0">
                  <a:pos x="T0" y="T1"/>
                </a:cxn>
                <a:cxn ang="0">
                  <a:pos x="T2" y="T3"/>
                </a:cxn>
                <a:cxn ang="0">
                  <a:pos x="T4" y="T5"/>
                </a:cxn>
                <a:cxn ang="0">
                  <a:pos x="T6" y="T7"/>
                </a:cxn>
                <a:cxn ang="0">
                  <a:pos x="T8" y="T9"/>
                </a:cxn>
              </a:cxnLst>
              <a:rect l="0" t="0" r="r" b="b"/>
              <a:pathLst>
                <a:path w="428" h="586">
                  <a:moveTo>
                    <a:pt x="427" y="191"/>
                  </a:moveTo>
                  <a:lnTo>
                    <a:pt x="309" y="0"/>
                  </a:lnTo>
                  <a:lnTo>
                    <a:pt x="0" y="312"/>
                  </a:lnTo>
                  <a:lnTo>
                    <a:pt x="177" y="585"/>
                  </a:lnTo>
                  <a:lnTo>
                    <a:pt x="427" y="191"/>
                  </a:lnTo>
                </a:path>
              </a:pathLst>
            </a:custGeom>
            <a:solidFill>
              <a:srgbClr val="B2D0D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7" name="Freeform 55">
              <a:extLst>
                <a:ext uri="{FF2B5EF4-FFF2-40B4-BE49-F238E27FC236}">
                  <a16:creationId xmlns:a16="http://schemas.microsoft.com/office/drawing/2014/main" id="{F3032F43-5E09-1B45-9DC9-44143A607FA8}"/>
                </a:ext>
              </a:extLst>
            </p:cNvPr>
            <p:cNvSpPr>
              <a:spLocks noChangeArrowheads="1"/>
            </p:cNvSpPr>
            <p:nvPr/>
          </p:nvSpPr>
          <p:spPr bwMode="auto">
            <a:xfrm>
              <a:off x="4679950" y="1252538"/>
              <a:ext cx="407988" cy="574675"/>
            </a:xfrm>
            <a:custGeom>
              <a:avLst/>
              <a:gdLst>
                <a:gd name="T0" fmla="*/ 603 w 1133"/>
                <a:gd name="T1" fmla="*/ 939 h 1598"/>
                <a:gd name="T2" fmla="*/ 366 w 1133"/>
                <a:gd name="T3" fmla="*/ 799 h 1598"/>
                <a:gd name="T4" fmla="*/ 34 w 1133"/>
                <a:gd name="T5" fmla="*/ 35 h 1598"/>
                <a:gd name="T6" fmla="*/ 0 w 1133"/>
                <a:gd name="T7" fmla="*/ 0 h 1598"/>
                <a:gd name="T8" fmla="*/ 0 w 1133"/>
                <a:gd name="T9" fmla="*/ 0 h 1598"/>
                <a:gd name="T10" fmla="*/ 82 w 1133"/>
                <a:gd name="T11" fmla="*/ 785 h 1598"/>
                <a:gd name="T12" fmla="*/ 82 w 1133"/>
                <a:gd name="T13" fmla="*/ 785 h 1598"/>
                <a:gd name="T14" fmla="*/ 1132 w 1133"/>
                <a:gd name="T15" fmla="*/ 1597 h 1598"/>
                <a:gd name="T16" fmla="*/ 1132 w 1133"/>
                <a:gd name="T17" fmla="*/ 1282 h 1598"/>
                <a:gd name="T18" fmla="*/ 603 w 1133"/>
                <a:gd name="T19" fmla="*/ 939 h 1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3" h="1598">
                  <a:moveTo>
                    <a:pt x="603" y="939"/>
                  </a:moveTo>
                  <a:lnTo>
                    <a:pt x="366" y="799"/>
                  </a:lnTo>
                  <a:lnTo>
                    <a:pt x="34" y="35"/>
                  </a:lnTo>
                  <a:lnTo>
                    <a:pt x="0" y="0"/>
                  </a:lnTo>
                  <a:lnTo>
                    <a:pt x="0" y="0"/>
                  </a:lnTo>
                  <a:cubicBezTo>
                    <a:pt x="0" y="28"/>
                    <a:pt x="82" y="785"/>
                    <a:pt x="82" y="785"/>
                  </a:cubicBezTo>
                  <a:lnTo>
                    <a:pt x="82" y="785"/>
                  </a:lnTo>
                  <a:cubicBezTo>
                    <a:pt x="82" y="785"/>
                    <a:pt x="332" y="1296"/>
                    <a:pt x="1132" y="1597"/>
                  </a:cubicBezTo>
                  <a:lnTo>
                    <a:pt x="1132" y="1282"/>
                  </a:lnTo>
                  <a:lnTo>
                    <a:pt x="603" y="939"/>
                  </a:ln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8" name="Freeform 56">
              <a:extLst>
                <a:ext uri="{FF2B5EF4-FFF2-40B4-BE49-F238E27FC236}">
                  <a16:creationId xmlns:a16="http://schemas.microsoft.com/office/drawing/2014/main" id="{BC2A7BBB-737E-2C49-B60C-15378CA398B0}"/>
                </a:ext>
              </a:extLst>
            </p:cNvPr>
            <p:cNvSpPr>
              <a:spLocks noChangeArrowheads="1"/>
            </p:cNvSpPr>
            <p:nvPr/>
          </p:nvSpPr>
          <p:spPr bwMode="auto">
            <a:xfrm>
              <a:off x="5087938" y="1252538"/>
              <a:ext cx="406400" cy="574675"/>
            </a:xfrm>
            <a:custGeom>
              <a:avLst/>
              <a:gdLst>
                <a:gd name="T0" fmla="*/ 527 w 1131"/>
                <a:gd name="T1" fmla="*/ 939 h 1598"/>
                <a:gd name="T2" fmla="*/ 764 w 1131"/>
                <a:gd name="T3" fmla="*/ 799 h 1598"/>
                <a:gd name="T4" fmla="*/ 1096 w 1131"/>
                <a:gd name="T5" fmla="*/ 35 h 1598"/>
                <a:gd name="T6" fmla="*/ 1130 w 1131"/>
                <a:gd name="T7" fmla="*/ 0 h 1598"/>
                <a:gd name="T8" fmla="*/ 1130 w 1131"/>
                <a:gd name="T9" fmla="*/ 0 h 1598"/>
                <a:gd name="T10" fmla="*/ 1049 w 1131"/>
                <a:gd name="T11" fmla="*/ 785 h 1598"/>
                <a:gd name="T12" fmla="*/ 1049 w 1131"/>
                <a:gd name="T13" fmla="*/ 785 h 1598"/>
                <a:gd name="T14" fmla="*/ 0 w 1131"/>
                <a:gd name="T15" fmla="*/ 1597 h 1598"/>
                <a:gd name="T16" fmla="*/ 0 w 1131"/>
                <a:gd name="T17" fmla="*/ 1282 h 1598"/>
                <a:gd name="T18" fmla="*/ 527 w 1131"/>
                <a:gd name="T19" fmla="*/ 939 h 1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31" h="1598">
                  <a:moveTo>
                    <a:pt x="527" y="939"/>
                  </a:moveTo>
                  <a:lnTo>
                    <a:pt x="764" y="799"/>
                  </a:lnTo>
                  <a:lnTo>
                    <a:pt x="1096" y="35"/>
                  </a:lnTo>
                  <a:lnTo>
                    <a:pt x="1130" y="0"/>
                  </a:lnTo>
                  <a:lnTo>
                    <a:pt x="1130" y="0"/>
                  </a:lnTo>
                  <a:cubicBezTo>
                    <a:pt x="1130" y="28"/>
                    <a:pt x="1049" y="785"/>
                    <a:pt x="1049" y="785"/>
                  </a:cubicBezTo>
                  <a:lnTo>
                    <a:pt x="1049" y="785"/>
                  </a:lnTo>
                  <a:cubicBezTo>
                    <a:pt x="1049" y="785"/>
                    <a:pt x="798" y="1296"/>
                    <a:pt x="0" y="1597"/>
                  </a:cubicBezTo>
                  <a:lnTo>
                    <a:pt x="0" y="1282"/>
                  </a:lnTo>
                  <a:lnTo>
                    <a:pt x="527" y="939"/>
                  </a:lnTo>
                </a:path>
              </a:pathLst>
            </a:custGeom>
            <a:solidFill>
              <a:srgbClr val="40291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89" name="Freeform 57">
              <a:extLst>
                <a:ext uri="{FF2B5EF4-FFF2-40B4-BE49-F238E27FC236}">
                  <a16:creationId xmlns:a16="http://schemas.microsoft.com/office/drawing/2014/main" id="{77906333-3D55-E846-AEC1-F0345AACF602}"/>
                </a:ext>
              </a:extLst>
            </p:cNvPr>
            <p:cNvSpPr>
              <a:spLocks noChangeArrowheads="1"/>
            </p:cNvSpPr>
            <p:nvPr/>
          </p:nvSpPr>
          <p:spPr bwMode="auto">
            <a:xfrm>
              <a:off x="5600700" y="4217988"/>
              <a:ext cx="247650" cy="212725"/>
            </a:xfrm>
            <a:custGeom>
              <a:avLst/>
              <a:gdLst>
                <a:gd name="T0" fmla="*/ 303 w 689"/>
                <a:gd name="T1" fmla="*/ 0 h 590"/>
                <a:gd name="T2" fmla="*/ 303 w 689"/>
                <a:gd name="T3" fmla="*/ 0 h 590"/>
                <a:gd name="T4" fmla="*/ 245 w 689"/>
                <a:gd name="T5" fmla="*/ 121 h 590"/>
                <a:gd name="T6" fmla="*/ 245 w 689"/>
                <a:gd name="T7" fmla="*/ 121 h 590"/>
                <a:gd name="T8" fmla="*/ 9 w 689"/>
                <a:gd name="T9" fmla="*/ 339 h 590"/>
                <a:gd name="T10" fmla="*/ 9 w 689"/>
                <a:gd name="T11" fmla="*/ 339 h 590"/>
                <a:gd name="T12" fmla="*/ 106 w 689"/>
                <a:gd name="T13" fmla="*/ 353 h 590"/>
                <a:gd name="T14" fmla="*/ 106 w 689"/>
                <a:gd name="T15" fmla="*/ 353 h 590"/>
                <a:gd name="T16" fmla="*/ 237 w 689"/>
                <a:gd name="T17" fmla="*/ 275 h 590"/>
                <a:gd name="T18" fmla="*/ 237 w 689"/>
                <a:gd name="T19" fmla="*/ 275 h 590"/>
                <a:gd name="T20" fmla="*/ 257 w 689"/>
                <a:gd name="T21" fmla="*/ 431 h 590"/>
                <a:gd name="T22" fmla="*/ 257 w 689"/>
                <a:gd name="T23" fmla="*/ 431 h 590"/>
                <a:gd name="T24" fmla="*/ 295 w 689"/>
                <a:gd name="T25" fmla="*/ 573 h 590"/>
                <a:gd name="T26" fmla="*/ 295 w 689"/>
                <a:gd name="T27" fmla="*/ 573 h 590"/>
                <a:gd name="T28" fmla="*/ 376 w 689"/>
                <a:gd name="T29" fmla="*/ 585 h 590"/>
                <a:gd name="T30" fmla="*/ 376 w 689"/>
                <a:gd name="T31" fmla="*/ 585 h 590"/>
                <a:gd name="T32" fmla="*/ 441 w 689"/>
                <a:gd name="T33" fmla="*/ 577 h 590"/>
                <a:gd name="T34" fmla="*/ 441 w 689"/>
                <a:gd name="T35" fmla="*/ 577 h 590"/>
                <a:gd name="T36" fmla="*/ 522 w 689"/>
                <a:gd name="T37" fmla="*/ 566 h 590"/>
                <a:gd name="T38" fmla="*/ 522 w 689"/>
                <a:gd name="T39" fmla="*/ 566 h 590"/>
                <a:gd name="T40" fmla="*/ 598 w 689"/>
                <a:gd name="T41" fmla="*/ 533 h 590"/>
                <a:gd name="T42" fmla="*/ 598 w 689"/>
                <a:gd name="T43" fmla="*/ 533 h 590"/>
                <a:gd name="T44" fmla="*/ 666 w 689"/>
                <a:gd name="T45" fmla="*/ 495 h 590"/>
                <a:gd name="T46" fmla="*/ 666 w 689"/>
                <a:gd name="T47" fmla="*/ 495 h 590"/>
                <a:gd name="T48" fmla="*/ 688 w 689"/>
                <a:gd name="T49" fmla="*/ 330 h 590"/>
                <a:gd name="T50" fmla="*/ 688 w 689"/>
                <a:gd name="T51" fmla="*/ 330 h 590"/>
                <a:gd name="T52" fmla="*/ 662 w 689"/>
                <a:gd name="T53" fmla="*/ 76 h 590"/>
                <a:gd name="T54" fmla="*/ 662 w 689"/>
                <a:gd name="T55" fmla="*/ 76 h 590"/>
                <a:gd name="T56" fmla="*/ 647 w 689"/>
                <a:gd name="T57" fmla="*/ 0 h 590"/>
                <a:gd name="T58" fmla="*/ 303 w 689"/>
                <a:gd name="T59" fmla="*/ 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89" h="590">
                  <a:moveTo>
                    <a:pt x="303" y="0"/>
                  </a:moveTo>
                  <a:lnTo>
                    <a:pt x="303" y="0"/>
                  </a:lnTo>
                  <a:cubicBezTo>
                    <a:pt x="303" y="0"/>
                    <a:pt x="290" y="83"/>
                    <a:pt x="245" y="121"/>
                  </a:cubicBezTo>
                  <a:lnTo>
                    <a:pt x="245" y="121"/>
                  </a:lnTo>
                  <a:cubicBezTo>
                    <a:pt x="201" y="159"/>
                    <a:pt x="0" y="308"/>
                    <a:pt x="9" y="339"/>
                  </a:cubicBezTo>
                  <a:lnTo>
                    <a:pt x="9" y="339"/>
                  </a:lnTo>
                  <a:cubicBezTo>
                    <a:pt x="19" y="369"/>
                    <a:pt x="61" y="382"/>
                    <a:pt x="106" y="353"/>
                  </a:cubicBezTo>
                  <a:lnTo>
                    <a:pt x="106" y="353"/>
                  </a:lnTo>
                  <a:cubicBezTo>
                    <a:pt x="151" y="325"/>
                    <a:pt x="223" y="278"/>
                    <a:pt x="237" y="275"/>
                  </a:cubicBezTo>
                  <a:lnTo>
                    <a:pt x="237" y="275"/>
                  </a:lnTo>
                  <a:cubicBezTo>
                    <a:pt x="251" y="273"/>
                    <a:pt x="257" y="396"/>
                    <a:pt x="257" y="431"/>
                  </a:cubicBezTo>
                  <a:lnTo>
                    <a:pt x="257" y="431"/>
                  </a:lnTo>
                  <a:cubicBezTo>
                    <a:pt x="257" y="467"/>
                    <a:pt x="271" y="564"/>
                    <a:pt x="295" y="573"/>
                  </a:cubicBezTo>
                  <a:lnTo>
                    <a:pt x="295" y="573"/>
                  </a:lnTo>
                  <a:cubicBezTo>
                    <a:pt x="319" y="583"/>
                    <a:pt x="363" y="589"/>
                    <a:pt x="376" y="585"/>
                  </a:cubicBezTo>
                  <a:lnTo>
                    <a:pt x="376" y="585"/>
                  </a:lnTo>
                  <a:cubicBezTo>
                    <a:pt x="387" y="580"/>
                    <a:pt x="418" y="587"/>
                    <a:pt x="441" y="577"/>
                  </a:cubicBezTo>
                  <a:lnTo>
                    <a:pt x="441" y="577"/>
                  </a:lnTo>
                  <a:cubicBezTo>
                    <a:pt x="466" y="568"/>
                    <a:pt x="494" y="578"/>
                    <a:pt x="522" y="566"/>
                  </a:cubicBezTo>
                  <a:lnTo>
                    <a:pt x="522" y="566"/>
                  </a:lnTo>
                  <a:cubicBezTo>
                    <a:pt x="551" y="555"/>
                    <a:pt x="577" y="542"/>
                    <a:pt x="598" y="533"/>
                  </a:cubicBezTo>
                  <a:lnTo>
                    <a:pt x="598" y="533"/>
                  </a:lnTo>
                  <a:cubicBezTo>
                    <a:pt x="619" y="523"/>
                    <a:pt x="662" y="521"/>
                    <a:pt x="666" y="495"/>
                  </a:cubicBezTo>
                  <a:lnTo>
                    <a:pt x="666" y="495"/>
                  </a:lnTo>
                  <a:cubicBezTo>
                    <a:pt x="671" y="469"/>
                    <a:pt x="688" y="417"/>
                    <a:pt x="688" y="330"/>
                  </a:cubicBezTo>
                  <a:lnTo>
                    <a:pt x="688" y="330"/>
                  </a:lnTo>
                  <a:cubicBezTo>
                    <a:pt x="688" y="242"/>
                    <a:pt x="671" y="145"/>
                    <a:pt x="662" y="76"/>
                  </a:cubicBezTo>
                  <a:lnTo>
                    <a:pt x="662" y="76"/>
                  </a:lnTo>
                  <a:cubicBezTo>
                    <a:pt x="652" y="8"/>
                    <a:pt x="647" y="0"/>
                    <a:pt x="647" y="0"/>
                  </a:cubicBezTo>
                  <a:lnTo>
                    <a:pt x="303" y="0"/>
                  </a:lnTo>
                </a:path>
              </a:pathLst>
            </a:custGeom>
            <a:solidFill>
              <a:srgbClr val="DDBB9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90" name="Freeform 58">
              <a:extLst>
                <a:ext uri="{FF2B5EF4-FFF2-40B4-BE49-F238E27FC236}">
                  <a16:creationId xmlns:a16="http://schemas.microsoft.com/office/drawing/2014/main" id="{988C99B3-3655-CE49-A6D6-9DF6DBB0D30C}"/>
                </a:ext>
              </a:extLst>
            </p:cNvPr>
            <p:cNvSpPr>
              <a:spLocks noChangeArrowheads="1"/>
            </p:cNvSpPr>
            <p:nvPr/>
          </p:nvSpPr>
          <p:spPr bwMode="auto">
            <a:xfrm>
              <a:off x="4564063" y="3217863"/>
              <a:ext cx="187325" cy="630237"/>
            </a:xfrm>
            <a:custGeom>
              <a:avLst/>
              <a:gdLst>
                <a:gd name="T0" fmla="*/ 0 w 519"/>
                <a:gd name="T1" fmla="*/ 97 h 1750"/>
                <a:gd name="T2" fmla="*/ 10 w 519"/>
                <a:gd name="T3" fmla="*/ 32 h 1750"/>
                <a:gd name="T4" fmla="*/ 10 w 519"/>
                <a:gd name="T5" fmla="*/ 0 h 1750"/>
                <a:gd name="T6" fmla="*/ 518 w 519"/>
                <a:gd name="T7" fmla="*/ 1749 h 1750"/>
                <a:gd name="T8" fmla="*/ 488 w 519"/>
                <a:gd name="T9" fmla="*/ 1734 h 1750"/>
                <a:gd name="T10" fmla="*/ 0 w 519"/>
                <a:gd name="T11" fmla="*/ 97 h 1750"/>
              </a:gdLst>
              <a:ahLst/>
              <a:cxnLst>
                <a:cxn ang="0">
                  <a:pos x="T0" y="T1"/>
                </a:cxn>
                <a:cxn ang="0">
                  <a:pos x="T2" y="T3"/>
                </a:cxn>
                <a:cxn ang="0">
                  <a:pos x="T4" y="T5"/>
                </a:cxn>
                <a:cxn ang="0">
                  <a:pos x="T6" y="T7"/>
                </a:cxn>
                <a:cxn ang="0">
                  <a:pos x="T8" y="T9"/>
                </a:cxn>
                <a:cxn ang="0">
                  <a:pos x="T10" y="T11"/>
                </a:cxn>
              </a:cxnLst>
              <a:rect l="0" t="0" r="r" b="b"/>
              <a:pathLst>
                <a:path w="519" h="1750">
                  <a:moveTo>
                    <a:pt x="0" y="97"/>
                  </a:moveTo>
                  <a:lnTo>
                    <a:pt x="10" y="32"/>
                  </a:lnTo>
                  <a:lnTo>
                    <a:pt x="10" y="0"/>
                  </a:lnTo>
                  <a:lnTo>
                    <a:pt x="518" y="1749"/>
                  </a:lnTo>
                  <a:lnTo>
                    <a:pt x="488" y="1734"/>
                  </a:lnTo>
                  <a:lnTo>
                    <a:pt x="0" y="97"/>
                  </a:lnTo>
                </a:path>
              </a:pathLst>
            </a:custGeom>
            <a:solidFill>
              <a:srgbClr val="0F323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91" name="Freeform 59">
              <a:extLst>
                <a:ext uri="{FF2B5EF4-FFF2-40B4-BE49-F238E27FC236}">
                  <a16:creationId xmlns:a16="http://schemas.microsoft.com/office/drawing/2014/main" id="{EBCD2735-80FF-0742-B0D4-7F8DD710292D}"/>
                </a:ext>
              </a:extLst>
            </p:cNvPr>
            <p:cNvSpPr>
              <a:spLocks noChangeArrowheads="1"/>
            </p:cNvSpPr>
            <p:nvPr/>
          </p:nvSpPr>
          <p:spPr bwMode="auto">
            <a:xfrm>
              <a:off x="4567238" y="2678113"/>
              <a:ext cx="77787" cy="207962"/>
            </a:xfrm>
            <a:custGeom>
              <a:avLst/>
              <a:gdLst>
                <a:gd name="T0" fmla="*/ 154 w 218"/>
                <a:gd name="T1" fmla="*/ 31 h 578"/>
                <a:gd name="T2" fmla="*/ 217 w 218"/>
                <a:gd name="T3" fmla="*/ 0 h 578"/>
                <a:gd name="T4" fmla="*/ 3 w 218"/>
                <a:gd name="T5" fmla="*/ 577 h 578"/>
                <a:gd name="T6" fmla="*/ 0 w 218"/>
                <a:gd name="T7" fmla="*/ 528 h 578"/>
                <a:gd name="T8" fmla="*/ 154 w 218"/>
                <a:gd name="T9" fmla="*/ 31 h 578"/>
              </a:gdLst>
              <a:ahLst/>
              <a:cxnLst>
                <a:cxn ang="0">
                  <a:pos x="T0" y="T1"/>
                </a:cxn>
                <a:cxn ang="0">
                  <a:pos x="T2" y="T3"/>
                </a:cxn>
                <a:cxn ang="0">
                  <a:pos x="T4" y="T5"/>
                </a:cxn>
                <a:cxn ang="0">
                  <a:pos x="T6" y="T7"/>
                </a:cxn>
                <a:cxn ang="0">
                  <a:pos x="T8" y="T9"/>
                </a:cxn>
              </a:cxnLst>
              <a:rect l="0" t="0" r="r" b="b"/>
              <a:pathLst>
                <a:path w="218" h="578">
                  <a:moveTo>
                    <a:pt x="154" y="31"/>
                  </a:moveTo>
                  <a:lnTo>
                    <a:pt x="217" y="0"/>
                  </a:lnTo>
                  <a:lnTo>
                    <a:pt x="3" y="577"/>
                  </a:lnTo>
                  <a:lnTo>
                    <a:pt x="0" y="528"/>
                  </a:lnTo>
                  <a:lnTo>
                    <a:pt x="154" y="31"/>
                  </a:lnTo>
                </a:path>
              </a:pathLst>
            </a:custGeom>
            <a:solidFill>
              <a:srgbClr val="0F323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92" name="Freeform 60">
              <a:extLst>
                <a:ext uri="{FF2B5EF4-FFF2-40B4-BE49-F238E27FC236}">
                  <a16:creationId xmlns:a16="http://schemas.microsoft.com/office/drawing/2014/main" id="{4954BE97-719D-DB45-A8CB-22EAE1DF6FAF}"/>
                </a:ext>
              </a:extLst>
            </p:cNvPr>
            <p:cNvSpPr>
              <a:spLocks noChangeArrowheads="1"/>
            </p:cNvSpPr>
            <p:nvPr/>
          </p:nvSpPr>
          <p:spPr bwMode="auto">
            <a:xfrm>
              <a:off x="4235450" y="1958975"/>
              <a:ext cx="665163" cy="2055813"/>
            </a:xfrm>
            <a:custGeom>
              <a:avLst/>
              <a:gdLst>
                <a:gd name="T0" fmla="*/ 1138 w 1848"/>
                <a:gd name="T1" fmla="*/ 1995 h 5711"/>
                <a:gd name="T2" fmla="*/ 1138 w 1848"/>
                <a:gd name="T3" fmla="*/ 1995 h 5711"/>
                <a:gd name="T4" fmla="*/ 777 w 1848"/>
                <a:gd name="T5" fmla="*/ 3076 h 5711"/>
                <a:gd name="T6" fmla="*/ 777 w 1848"/>
                <a:gd name="T7" fmla="*/ 3076 h 5711"/>
                <a:gd name="T8" fmla="*/ 1486 w 1848"/>
                <a:gd name="T9" fmla="*/ 5485 h 5711"/>
                <a:gd name="T10" fmla="*/ 1036 w 1848"/>
                <a:gd name="T11" fmla="*/ 5710 h 5711"/>
                <a:gd name="T12" fmla="*/ 1036 w 1848"/>
                <a:gd name="T13" fmla="*/ 5710 h 5711"/>
                <a:gd name="T14" fmla="*/ 0 w 1848"/>
                <a:gd name="T15" fmla="*/ 3470 h 5711"/>
                <a:gd name="T16" fmla="*/ 0 w 1848"/>
                <a:gd name="T17" fmla="*/ 3470 h 5711"/>
                <a:gd name="T18" fmla="*/ 349 w 1848"/>
                <a:gd name="T19" fmla="*/ 791 h 5711"/>
                <a:gd name="T20" fmla="*/ 349 w 1848"/>
                <a:gd name="T21" fmla="*/ 791 h 5711"/>
                <a:gd name="T22" fmla="*/ 1576 w 1848"/>
                <a:gd name="T23" fmla="*/ 0 h 5711"/>
                <a:gd name="T24" fmla="*/ 1847 w 1848"/>
                <a:gd name="T25" fmla="*/ 802 h 5711"/>
                <a:gd name="T26" fmla="*/ 1847 w 1848"/>
                <a:gd name="T27" fmla="*/ 1444 h 5711"/>
                <a:gd name="T28" fmla="*/ 1138 w 1848"/>
                <a:gd name="T29" fmla="*/ 1995 h 5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48" h="5711">
                  <a:moveTo>
                    <a:pt x="1138" y="1995"/>
                  </a:moveTo>
                  <a:lnTo>
                    <a:pt x="1138" y="1995"/>
                  </a:lnTo>
                  <a:cubicBezTo>
                    <a:pt x="1138" y="1995"/>
                    <a:pt x="720" y="2986"/>
                    <a:pt x="777" y="3076"/>
                  </a:cubicBezTo>
                  <a:lnTo>
                    <a:pt x="777" y="3076"/>
                  </a:lnTo>
                  <a:cubicBezTo>
                    <a:pt x="833" y="3166"/>
                    <a:pt x="1486" y="5485"/>
                    <a:pt x="1486" y="5485"/>
                  </a:cubicBezTo>
                  <a:lnTo>
                    <a:pt x="1036" y="5710"/>
                  </a:lnTo>
                  <a:lnTo>
                    <a:pt x="1036" y="5710"/>
                  </a:lnTo>
                  <a:cubicBezTo>
                    <a:pt x="1036" y="5710"/>
                    <a:pt x="0" y="3538"/>
                    <a:pt x="0" y="3470"/>
                  </a:cubicBezTo>
                  <a:lnTo>
                    <a:pt x="0" y="3470"/>
                  </a:lnTo>
                  <a:cubicBezTo>
                    <a:pt x="0" y="3403"/>
                    <a:pt x="315" y="892"/>
                    <a:pt x="349" y="791"/>
                  </a:cubicBezTo>
                  <a:lnTo>
                    <a:pt x="349" y="791"/>
                  </a:lnTo>
                  <a:cubicBezTo>
                    <a:pt x="383" y="689"/>
                    <a:pt x="314" y="471"/>
                    <a:pt x="1576" y="0"/>
                  </a:cubicBezTo>
                  <a:lnTo>
                    <a:pt x="1847" y="802"/>
                  </a:lnTo>
                  <a:lnTo>
                    <a:pt x="1847" y="1444"/>
                  </a:lnTo>
                  <a:lnTo>
                    <a:pt x="1138" y="1995"/>
                  </a:lnTo>
                </a:path>
              </a:pathLst>
            </a:custGeom>
            <a:solidFill>
              <a:srgbClr val="153D4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sp>
          <p:nvSpPr>
            <p:cNvPr id="93" name="Freeform 61">
              <a:extLst>
                <a:ext uri="{FF2B5EF4-FFF2-40B4-BE49-F238E27FC236}">
                  <a16:creationId xmlns:a16="http://schemas.microsoft.com/office/drawing/2014/main" id="{088E23CA-A113-E14F-8CE4-E3F7D89A7633}"/>
                </a:ext>
              </a:extLst>
            </p:cNvPr>
            <p:cNvSpPr>
              <a:spLocks noChangeArrowheads="1"/>
            </p:cNvSpPr>
            <p:nvPr/>
          </p:nvSpPr>
          <p:spPr bwMode="auto">
            <a:xfrm>
              <a:off x="4721225" y="1916113"/>
              <a:ext cx="203200" cy="1354137"/>
            </a:xfrm>
            <a:custGeom>
              <a:avLst/>
              <a:gdLst>
                <a:gd name="T0" fmla="*/ 563 w 564"/>
                <a:gd name="T1" fmla="*/ 0 h 3761"/>
                <a:gd name="T2" fmla="*/ 0 w 564"/>
                <a:gd name="T3" fmla="*/ 202 h 3761"/>
                <a:gd name="T4" fmla="*/ 282 w 564"/>
                <a:gd name="T5" fmla="*/ 1193 h 3761"/>
                <a:gd name="T6" fmla="*/ 473 w 564"/>
                <a:gd name="T7" fmla="*/ 1317 h 3761"/>
                <a:gd name="T8" fmla="*/ 282 w 564"/>
                <a:gd name="T9" fmla="*/ 1508 h 3761"/>
                <a:gd name="T10" fmla="*/ 563 w 564"/>
                <a:gd name="T11" fmla="*/ 3760 h 3761"/>
                <a:gd name="T12" fmla="*/ 563 w 564"/>
                <a:gd name="T13" fmla="*/ 0 h 3761"/>
              </a:gdLst>
              <a:ahLst/>
              <a:cxnLst>
                <a:cxn ang="0">
                  <a:pos x="T0" y="T1"/>
                </a:cxn>
                <a:cxn ang="0">
                  <a:pos x="T2" y="T3"/>
                </a:cxn>
                <a:cxn ang="0">
                  <a:pos x="T4" y="T5"/>
                </a:cxn>
                <a:cxn ang="0">
                  <a:pos x="T6" y="T7"/>
                </a:cxn>
                <a:cxn ang="0">
                  <a:pos x="T8" y="T9"/>
                </a:cxn>
                <a:cxn ang="0">
                  <a:pos x="T10" y="T11"/>
                </a:cxn>
                <a:cxn ang="0">
                  <a:pos x="T12" y="T13"/>
                </a:cxn>
              </a:cxnLst>
              <a:rect l="0" t="0" r="r" b="b"/>
              <a:pathLst>
                <a:path w="564" h="3761">
                  <a:moveTo>
                    <a:pt x="563" y="0"/>
                  </a:moveTo>
                  <a:lnTo>
                    <a:pt x="0" y="202"/>
                  </a:lnTo>
                  <a:lnTo>
                    <a:pt x="282" y="1193"/>
                  </a:lnTo>
                  <a:lnTo>
                    <a:pt x="473" y="1317"/>
                  </a:lnTo>
                  <a:lnTo>
                    <a:pt x="282" y="1508"/>
                  </a:lnTo>
                  <a:lnTo>
                    <a:pt x="563" y="3760"/>
                  </a:lnTo>
                  <a:lnTo>
                    <a:pt x="563" y="0"/>
                  </a:lnTo>
                </a:path>
              </a:pathLst>
            </a:custGeom>
            <a:solidFill>
              <a:srgbClr val="23526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900" dirty="0">
                <a:latin typeface="Lato Light" panose="020F0502020204030203" pitchFamily="34" charset="0"/>
              </a:endParaRPr>
            </a:p>
          </p:txBody>
        </p:sp>
      </p:grpSp>
      <p:sp>
        <p:nvSpPr>
          <p:cNvPr id="94" name="TextBox 93">
            <a:extLst>
              <a:ext uri="{FF2B5EF4-FFF2-40B4-BE49-F238E27FC236}">
                <a16:creationId xmlns:a16="http://schemas.microsoft.com/office/drawing/2014/main" id="{AFFD6A07-7B50-E145-9F67-972B5B539637}"/>
              </a:ext>
            </a:extLst>
          </p:cNvPr>
          <p:cNvSpPr txBox="1"/>
          <p:nvPr/>
        </p:nvSpPr>
        <p:spPr>
          <a:xfrm>
            <a:off x="1628616" y="329579"/>
            <a:ext cx="10668000"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TWO OPTION COMPARISON</a:t>
            </a:r>
          </a:p>
        </p:txBody>
      </p:sp>
      <p:grpSp>
        <p:nvGrpSpPr>
          <p:cNvPr id="96" name="Grupo 61">
            <a:extLst>
              <a:ext uri="{FF2B5EF4-FFF2-40B4-BE49-F238E27FC236}">
                <a16:creationId xmlns:a16="http://schemas.microsoft.com/office/drawing/2014/main" id="{94E8CB79-09E9-314A-B4EE-4579F30D1505}"/>
              </a:ext>
            </a:extLst>
          </p:cNvPr>
          <p:cNvGrpSpPr/>
          <p:nvPr/>
        </p:nvGrpSpPr>
        <p:grpSpPr>
          <a:xfrm flipV="1">
            <a:off x="761999" y="510396"/>
            <a:ext cx="844478" cy="256531"/>
            <a:chOff x="3144483" y="1759184"/>
            <a:chExt cx="540470" cy="164181"/>
          </a:xfrm>
        </p:grpSpPr>
        <p:sp>
          <p:nvSpPr>
            <p:cNvPr id="97" name="Forma libre: forma 62">
              <a:extLst>
                <a:ext uri="{FF2B5EF4-FFF2-40B4-BE49-F238E27FC236}">
                  <a16:creationId xmlns:a16="http://schemas.microsoft.com/office/drawing/2014/main" id="{E21F2F6D-3505-504E-ABAC-DCDF5A557C69}"/>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Forma libre: forma 63">
              <a:extLst>
                <a:ext uri="{FF2B5EF4-FFF2-40B4-BE49-F238E27FC236}">
                  <a16:creationId xmlns:a16="http://schemas.microsoft.com/office/drawing/2014/main" id="{AE7DE85F-9624-7C40-95C3-80C5C09F4723}"/>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orma libre: forma 64">
              <a:extLst>
                <a:ext uri="{FF2B5EF4-FFF2-40B4-BE49-F238E27FC236}">
                  <a16:creationId xmlns:a16="http://schemas.microsoft.com/office/drawing/2014/main" id="{EDC586BB-316F-7D47-ACDF-5126C9979B3D}"/>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0" name="Subtitle 2">
            <a:extLst>
              <a:ext uri="{FF2B5EF4-FFF2-40B4-BE49-F238E27FC236}">
                <a16:creationId xmlns:a16="http://schemas.microsoft.com/office/drawing/2014/main" id="{7F7D9CBF-7586-FD46-B3EC-33478DC6FCA7}"/>
              </a:ext>
            </a:extLst>
          </p:cNvPr>
          <p:cNvSpPr txBox="1">
            <a:spLocks/>
          </p:cNvSpPr>
          <p:nvPr/>
        </p:nvSpPr>
        <p:spPr>
          <a:xfrm>
            <a:off x="8666584" y="3627238"/>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101" name="Subtitle 2">
            <a:extLst>
              <a:ext uri="{FF2B5EF4-FFF2-40B4-BE49-F238E27FC236}">
                <a16:creationId xmlns:a16="http://schemas.microsoft.com/office/drawing/2014/main" id="{82D175BF-20B8-C348-9B2A-EF7DE7661136}"/>
              </a:ext>
            </a:extLst>
          </p:cNvPr>
          <p:cNvSpPr txBox="1">
            <a:spLocks/>
          </p:cNvSpPr>
          <p:nvPr/>
        </p:nvSpPr>
        <p:spPr>
          <a:xfrm>
            <a:off x="8666584" y="4724389"/>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102" name="Subtitle 2">
            <a:extLst>
              <a:ext uri="{FF2B5EF4-FFF2-40B4-BE49-F238E27FC236}">
                <a16:creationId xmlns:a16="http://schemas.microsoft.com/office/drawing/2014/main" id="{72E753A3-FB89-B34E-8EA3-F993F817B9FC}"/>
              </a:ext>
            </a:extLst>
          </p:cNvPr>
          <p:cNvSpPr txBox="1">
            <a:spLocks/>
          </p:cNvSpPr>
          <p:nvPr/>
        </p:nvSpPr>
        <p:spPr>
          <a:xfrm>
            <a:off x="8666584" y="5810239"/>
            <a:ext cx="3359974" cy="790764"/>
          </a:xfrm>
          <a:prstGeom prst="rect">
            <a:avLst/>
          </a:prstGeom>
        </p:spPr>
        <p:txBody>
          <a:bodyPr vert="horz" wrap="square" lIns="108745" tIns="54373" rIns="108745"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800"/>
              </a:lnSpc>
            </a:pPr>
            <a:r>
              <a:rPr lang="en-US" sz="1200" spc="-10" dirty="0">
                <a:latin typeface="Poppins" pitchFamily="2" charset="77"/>
                <a:cs typeface="Poppins" pitchFamily="2" charset="77"/>
              </a:rPr>
              <a:t>You can do whatever you want, go a impress your audience with an amazing presentation</a:t>
            </a:r>
          </a:p>
        </p:txBody>
      </p:sp>
      <p:sp>
        <p:nvSpPr>
          <p:cNvPr id="103" name="TextBox 102">
            <a:extLst>
              <a:ext uri="{FF2B5EF4-FFF2-40B4-BE49-F238E27FC236}">
                <a16:creationId xmlns:a16="http://schemas.microsoft.com/office/drawing/2014/main" id="{13C5EAFF-739F-2647-8439-7D83113CDA1C}"/>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179462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triped Right Arrow 5">
            <a:extLst>
              <a:ext uri="{FF2B5EF4-FFF2-40B4-BE49-F238E27FC236}">
                <a16:creationId xmlns:a16="http://schemas.microsoft.com/office/drawing/2014/main" id="{2F903982-5710-C048-B384-6EA6E3053443}"/>
              </a:ext>
            </a:extLst>
          </p:cNvPr>
          <p:cNvSpPr/>
          <p:nvPr/>
        </p:nvSpPr>
        <p:spPr>
          <a:xfrm>
            <a:off x="1103154" y="1733205"/>
            <a:ext cx="1452880" cy="1182715"/>
          </a:xfrm>
          <a:prstGeom prst="stripedRightArrow">
            <a:avLst>
              <a:gd name="adj1" fmla="val 77368"/>
              <a:gd name="adj2" fmla="val 3539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9" name="TextBox 8">
            <a:extLst>
              <a:ext uri="{FF2B5EF4-FFF2-40B4-BE49-F238E27FC236}">
                <a16:creationId xmlns:a16="http://schemas.microsoft.com/office/drawing/2014/main" id="{CAF983DF-A33A-F243-82BA-27D995FF47D4}"/>
              </a:ext>
            </a:extLst>
          </p:cNvPr>
          <p:cNvSpPr txBox="1"/>
          <p:nvPr/>
        </p:nvSpPr>
        <p:spPr>
          <a:xfrm>
            <a:off x="2718594" y="1865669"/>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POLITICAL</a:t>
            </a:r>
          </a:p>
        </p:txBody>
      </p:sp>
      <p:sp>
        <p:nvSpPr>
          <p:cNvPr id="10" name="TextBox 9">
            <a:extLst>
              <a:ext uri="{FF2B5EF4-FFF2-40B4-BE49-F238E27FC236}">
                <a16:creationId xmlns:a16="http://schemas.microsoft.com/office/drawing/2014/main" id="{3BCC0DF2-9CCE-654A-A918-3FADF1349E34}"/>
              </a:ext>
            </a:extLst>
          </p:cNvPr>
          <p:cNvSpPr txBox="1"/>
          <p:nvPr/>
        </p:nvSpPr>
        <p:spPr>
          <a:xfrm>
            <a:off x="2718594" y="2241000"/>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32" name="TextBox 31">
            <a:extLst>
              <a:ext uri="{FF2B5EF4-FFF2-40B4-BE49-F238E27FC236}">
                <a16:creationId xmlns:a16="http://schemas.microsoft.com/office/drawing/2014/main" id="{7C14345C-FD62-4D46-9819-98CA1DDA77F8}"/>
              </a:ext>
            </a:extLst>
          </p:cNvPr>
          <p:cNvSpPr txBox="1"/>
          <p:nvPr/>
        </p:nvSpPr>
        <p:spPr>
          <a:xfrm>
            <a:off x="1391921" y="1876608"/>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P </a:t>
            </a:r>
          </a:p>
        </p:txBody>
      </p:sp>
      <p:sp>
        <p:nvSpPr>
          <p:cNvPr id="35" name="Striped Right Arrow 34">
            <a:extLst>
              <a:ext uri="{FF2B5EF4-FFF2-40B4-BE49-F238E27FC236}">
                <a16:creationId xmlns:a16="http://schemas.microsoft.com/office/drawing/2014/main" id="{85504D9C-5649-A04F-8DAB-3A06E4507E3A}"/>
              </a:ext>
            </a:extLst>
          </p:cNvPr>
          <p:cNvSpPr/>
          <p:nvPr/>
        </p:nvSpPr>
        <p:spPr>
          <a:xfrm>
            <a:off x="1103154" y="3470103"/>
            <a:ext cx="1452880" cy="1182715"/>
          </a:xfrm>
          <a:prstGeom prst="stripedRightArrow">
            <a:avLst>
              <a:gd name="adj1" fmla="val 77368"/>
              <a:gd name="adj2" fmla="val 35396"/>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36" name="TextBox 35">
            <a:extLst>
              <a:ext uri="{FF2B5EF4-FFF2-40B4-BE49-F238E27FC236}">
                <a16:creationId xmlns:a16="http://schemas.microsoft.com/office/drawing/2014/main" id="{D6A4ECB2-3725-5046-87AD-6F3BE48F7005}"/>
              </a:ext>
            </a:extLst>
          </p:cNvPr>
          <p:cNvSpPr txBox="1"/>
          <p:nvPr/>
        </p:nvSpPr>
        <p:spPr>
          <a:xfrm>
            <a:off x="2718594" y="3602567"/>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ECONOMIC</a:t>
            </a:r>
          </a:p>
        </p:txBody>
      </p:sp>
      <p:sp>
        <p:nvSpPr>
          <p:cNvPr id="37" name="TextBox 36">
            <a:extLst>
              <a:ext uri="{FF2B5EF4-FFF2-40B4-BE49-F238E27FC236}">
                <a16:creationId xmlns:a16="http://schemas.microsoft.com/office/drawing/2014/main" id="{F47F3338-BFF4-D941-B9AB-991EE137FCC0}"/>
              </a:ext>
            </a:extLst>
          </p:cNvPr>
          <p:cNvSpPr txBox="1"/>
          <p:nvPr/>
        </p:nvSpPr>
        <p:spPr>
          <a:xfrm>
            <a:off x="2718594" y="3977898"/>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38" name="TextBox 37">
            <a:extLst>
              <a:ext uri="{FF2B5EF4-FFF2-40B4-BE49-F238E27FC236}">
                <a16:creationId xmlns:a16="http://schemas.microsoft.com/office/drawing/2014/main" id="{9C04E538-367B-ED4C-B673-6B41FBB3B345}"/>
              </a:ext>
            </a:extLst>
          </p:cNvPr>
          <p:cNvSpPr txBox="1"/>
          <p:nvPr/>
        </p:nvSpPr>
        <p:spPr>
          <a:xfrm>
            <a:off x="1391921" y="3613505"/>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E </a:t>
            </a:r>
          </a:p>
        </p:txBody>
      </p:sp>
      <p:sp>
        <p:nvSpPr>
          <p:cNvPr id="40" name="Striped Right Arrow 39">
            <a:extLst>
              <a:ext uri="{FF2B5EF4-FFF2-40B4-BE49-F238E27FC236}">
                <a16:creationId xmlns:a16="http://schemas.microsoft.com/office/drawing/2014/main" id="{429AC925-96AD-EA44-8485-2C7A7BD64069}"/>
              </a:ext>
            </a:extLst>
          </p:cNvPr>
          <p:cNvSpPr/>
          <p:nvPr/>
        </p:nvSpPr>
        <p:spPr>
          <a:xfrm>
            <a:off x="1103154" y="5207000"/>
            <a:ext cx="1452880" cy="1182715"/>
          </a:xfrm>
          <a:prstGeom prst="stripedRightArrow">
            <a:avLst>
              <a:gd name="adj1" fmla="val 77368"/>
              <a:gd name="adj2" fmla="val 3539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41" name="TextBox 40">
            <a:extLst>
              <a:ext uri="{FF2B5EF4-FFF2-40B4-BE49-F238E27FC236}">
                <a16:creationId xmlns:a16="http://schemas.microsoft.com/office/drawing/2014/main" id="{F851D6EC-2E15-1846-81A4-F4169485FC1D}"/>
              </a:ext>
            </a:extLst>
          </p:cNvPr>
          <p:cNvSpPr txBox="1"/>
          <p:nvPr/>
        </p:nvSpPr>
        <p:spPr>
          <a:xfrm>
            <a:off x="2718594" y="5339464"/>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SOCIOCULTURAL</a:t>
            </a:r>
          </a:p>
        </p:txBody>
      </p:sp>
      <p:sp>
        <p:nvSpPr>
          <p:cNvPr id="42" name="TextBox 41">
            <a:extLst>
              <a:ext uri="{FF2B5EF4-FFF2-40B4-BE49-F238E27FC236}">
                <a16:creationId xmlns:a16="http://schemas.microsoft.com/office/drawing/2014/main" id="{9A9C97E0-E213-8A40-BFB2-36B027E36BDC}"/>
              </a:ext>
            </a:extLst>
          </p:cNvPr>
          <p:cNvSpPr txBox="1"/>
          <p:nvPr/>
        </p:nvSpPr>
        <p:spPr>
          <a:xfrm>
            <a:off x="2718594" y="5714795"/>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43" name="TextBox 42">
            <a:extLst>
              <a:ext uri="{FF2B5EF4-FFF2-40B4-BE49-F238E27FC236}">
                <a16:creationId xmlns:a16="http://schemas.microsoft.com/office/drawing/2014/main" id="{C405D29B-AB3C-7549-AF31-4AFCD732D79D}"/>
              </a:ext>
            </a:extLst>
          </p:cNvPr>
          <p:cNvSpPr txBox="1"/>
          <p:nvPr/>
        </p:nvSpPr>
        <p:spPr>
          <a:xfrm>
            <a:off x="1391921" y="5350403"/>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S </a:t>
            </a:r>
          </a:p>
        </p:txBody>
      </p:sp>
      <p:sp>
        <p:nvSpPr>
          <p:cNvPr id="45" name="Striped Right Arrow 44">
            <a:extLst>
              <a:ext uri="{FF2B5EF4-FFF2-40B4-BE49-F238E27FC236}">
                <a16:creationId xmlns:a16="http://schemas.microsoft.com/office/drawing/2014/main" id="{EBFC8C07-0C4E-3C4B-982D-FF47D24F52E9}"/>
              </a:ext>
            </a:extLst>
          </p:cNvPr>
          <p:cNvSpPr/>
          <p:nvPr/>
        </p:nvSpPr>
        <p:spPr>
          <a:xfrm>
            <a:off x="6548914" y="1733205"/>
            <a:ext cx="1452880" cy="1182715"/>
          </a:xfrm>
          <a:prstGeom prst="stripedRightArrow">
            <a:avLst>
              <a:gd name="adj1" fmla="val 77368"/>
              <a:gd name="adj2" fmla="val 353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46" name="TextBox 45">
            <a:extLst>
              <a:ext uri="{FF2B5EF4-FFF2-40B4-BE49-F238E27FC236}">
                <a16:creationId xmlns:a16="http://schemas.microsoft.com/office/drawing/2014/main" id="{E13C9441-ADA3-D040-A429-36971460E446}"/>
              </a:ext>
            </a:extLst>
          </p:cNvPr>
          <p:cNvSpPr txBox="1"/>
          <p:nvPr/>
        </p:nvSpPr>
        <p:spPr>
          <a:xfrm>
            <a:off x="8164354" y="1865669"/>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TECHNOLOGY</a:t>
            </a:r>
          </a:p>
        </p:txBody>
      </p:sp>
      <p:sp>
        <p:nvSpPr>
          <p:cNvPr id="47" name="TextBox 46">
            <a:extLst>
              <a:ext uri="{FF2B5EF4-FFF2-40B4-BE49-F238E27FC236}">
                <a16:creationId xmlns:a16="http://schemas.microsoft.com/office/drawing/2014/main" id="{161FFD7E-0BE6-C749-97A5-06F941EF7A6B}"/>
              </a:ext>
            </a:extLst>
          </p:cNvPr>
          <p:cNvSpPr txBox="1"/>
          <p:nvPr/>
        </p:nvSpPr>
        <p:spPr>
          <a:xfrm>
            <a:off x="8164354" y="2241000"/>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48" name="TextBox 47">
            <a:extLst>
              <a:ext uri="{FF2B5EF4-FFF2-40B4-BE49-F238E27FC236}">
                <a16:creationId xmlns:a16="http://schemas.microsoft.com/office/drawing/2014/main" id="{FCA80545-BB98-B448-BD9C-CC4AE65994E9}"/>
              </a:ext>
            </a:extLst>
          </p:cNvPr>
          <p:cNvSpPr txBox="1"/>
          <p:nvPr/>
        </p:nvSpPr>
        <p:spPr>
          <a:xfrm>
            <a:off x="6837681" y="1876608"/>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T </a:t>
            </a:r>
          </a:p>
        </p:txBody>
      </p:sp>
      <p:sp>
        <p:nvSpPr>
          <p:cNvPr id="50" name="Striped Right Arrow 49">
            <a:extLst>
              <a:ext uri="{FF2B5EF4-FFF2-40B4-BE49-F238E27FC236}">
                <a16:creationId xmlns:a16="http://schemas.microsoft.com/office/drawing/2014/main" id="{27DFC1F2-926C-B443-A927-A708BF57AF1F}"/>
              </a:ext>
            </a:extLst>
          </p:cNvPr>
          <p:cNvSpPr/>
          <p:nvPr/>
        </p:nvSpPr>
        <p:spPr>
          <a:xfrm>
            <a:off x="6548914" y="3470103"/>
            <a:ext cx="1452880" cy="1182715"/>
          </a:xfrm>
          <a:prstGeom prst="stripedRightArrow">
            <a:avLst>
              <a:gd name="adj1" fmla="val 77368"/>
              <a:gd name="adj2" fmla="val 35396"/>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51" name="TextBox 50">
            <a:extLst>
              <a:ext uri="{FF2B5EF4-FFF2-40B4-BE49-F238E27FC236}">
                <a16:creationId xmlns:a16="http://schemas.microsoft.com/office/drawing/2014/main" id="{99D27C08-1A1A-8A41-AC96-A5A17E26468C}"/>
              </a:ext>
            </a:extLst>
          </p:cNvPr>
          <p:cNvSpPr txBox="1"/>
          <p:nvPr/>
        </p:nvSpPr>
        <p:spPr>
          <a:xfrm>
            <a:off x="8164354" y="3602567"/>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ENVIRONMENTAL</a:t>
            </a:r>
          </a:p>
        </p:txBody>
      </p:sp>
      <p:sp>
        <p:nvSpPr>
          <p:cNvPr id="52" name="TextBox 51">
            <a:extLst>
              <a:ext uri="{FF2B5EF4-FFF2-40B4-BE49-F238E27FC236}">
                <a16:creationId xmlns:a16="http://schemas.microsoft.com/office/drawing/2014/main" id="{6F7BEF7C-E295-034B-A35F-588F57880EF3}"/>
              </a:ext>
            </a:extLst>
          </p:cNvPr>
          <p:cNvSpPr txBox="1"/>
          <p:nvPr/>
        </p:nvSpPr>
        <p:spPr>
          <a:xfrm>
            <a:off x="8164354" y="3977898"/>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53" name="TextBox 52">
            <a:extLst>
              <a:ext uri="{FF2B5EF4-FFF2-40B4-BE49-F238E27FC236}">
                <a16:creationId xmlns:a16="http://schemas.microsoft.com/office/drawing/2014/main" id="{64F302E3-5A64-C946-B130-79807635978D}"/>
              </a:ext>
            </a:extLst>
          </p:cNvPr>
          <p:cNvSpPr txBox="1"/>
          <p:nvPr/>
        </p:nvSpPr>
        <p:spPr>
          <a:xfrm>
            <a:off x="6837681" y="3613505"/>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E </a:t>
            </a:r>
          </a:p>
        </p:txBody>
      </p:sp>
      <p:sp>
        <p:nvSpPr>
          <p:cNvPr id="55" name="Striped Right Arrow 54">
            <a:extLst>
              <a:ext uri="{FF2B5EF4-FFF2-40B4-BE49-F238E27FC236}">
                <a16:creationId xmlns:a16="http://schemas.microsoft.com/office/drawing/2014/main" id="{E3122F30-B00A-164B-BCE0-362B2F561430}"/>
              </a:ext>
            </a:extLst>
          </p:cNvPr>
          <p:cNvSpPr/>
          <p:nvPr/>
        </p:nvSpPr>
        <p:spPr>
          <a:xfrm>
            <a:off x="6548914" y="5207000"/>
            <a:ext cx="1452880" cy="1182715"/>
          </a:xfrm>
          <a:prstGeom prst="stripedRightArrow">
            <a:avLst>
              <a:gd name="adj1" fmla="val 77368"/>
              <a:gd name="adj2" fmla="val 35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Poppins" pitchFamily="2" charset="77"/>
            </a:endParaRPr>
          </a:p>
        </p:txBody>
      </p:sp>
      <p:sp>
        <p:nvSpPr>
          <p:cNvPr id="56" name="TextBox 55">
            <a:extLst>
              <a:ext uri="{FF2B5EF4-FFF2-40B4-BE49-F238E27FC236}">
                <a16:creationId xmlns:a16="http://schemas.microsoft.com/office/drawing/2014/main" id="{3A56FBB2-5830-DD44-9E3C-E9B9A949377E}"/>
              </a:ext>
            </a:extLst>
          </p:cNvPr>
          <p:cNvSpPr txBox="1"/>
          <p:nvPr/>
        </p:nvSpPr>
        <p:spPr>
          <a:xfrm>
            <a:off x="8164354" y="5339464"/>
            <a:ext cx="2924492" cy="353943"/>
          </a:xfrm>
          <a:prstGeom prst="rect">
            <a:avLst/>
          </a:prstGeom>
          <a:noFill/>
        </p:spPr>
        <p:txBody>
          <a:bodyPr wrap="square" rtlCol="0" anchor="b">
            <a:spAutoFit/>
          </a:bodyPr>
          <a:lstStyle/>
          <a:p>
            <a:r>
              <a:rPr lang="en-US" sz="1700" b="1" spc="-15" dirty="0">
                <a:solidFill>
                  <a:schemeClr val="tx2"/>
                </a:solidFill>
                <a:latin typeface="Poppins" pitchFamily="2" charset="77"/>
                <a:cs typeface="Poppins" pitchFamily="2" charset="77"/>
              </a:rPr>
              <a:t>LEGAL</a:t>
            </a:r>
          </a:p>
        </p:txBody>
      </p:sp>
      <p:sp>
        <p:nvSpPr>
          <p:cNvPr id="57" name="TextBox 56">
            <a:extLst>
              <a:ext uri="{FF2B5EF4-FFF2-40B4-BE49-F238E27FC236}">
                <a16:creationId xmlns:a16="http://schemas.microsoft.com/office/drawing/2014/main" id="{B6548C4C-6F06-5540-9C8F-23BB4F4942AC}"/>
              </a:ext>
            </a:extLst>
          </p:cNvPr>
          <p:cNvSpPr txBox="1"/>
          <p:nvPr/>
        </p:nvSpPr>
        <p:spPr>
          <a:xfrm>
            <a:off x="8164354" y="5714795"/>
            <a:ext cx="2924493" cy="773289"/>
          </a:xfrm>
          <a:prstGeom prst="rect">
            <a:avLst/>
          </a:prstGeom>
          <a:noFill/>
        </p:spPr>
        <p:txBody>
          <a:bodyPr wrap="square" rtlCol="0">
            <a:spAutoFit/>
          </a:bodyPr>
          <a:lstStyle/>
          <a:p>
            <a:pPr>
              <a:lnSpc>
                <a:spcPts val="1800"/>
              </a:lnSpc>
            </a:pPr>
            <a:r>
              <a:rPr lang="en-US" sz="1200" spc="-10" dirty="0">
                <a:latin typeface="Poppins" pitchFamily="2" charset="77"/>
                <a:cs typeface="Poppins" pitchFamily="2" charset="77"/>
              </a:rPr>
              <a:t>You can do whatever you want, go to impress your audience with an amazing presentation</a:t>
            </a:r>
          </a:p>
        </p:txBody>
      </p:sp>
      <p:sp>
        <p:nvSpPr>
          <p:cNvPr id="58" name="TextBox 57">
            <a:extLst>
              <a:ext uri="{FF2B5EF4-FFF2-40B4-BE49-F238E27FC236}">
                <a16:creationId xmlns:a16="http://schemas.microsoft.com/office/drawing/2014/main" id="{093E91FB-E524-0B43-A865-2213E92808B6}"/>
              </a:ext>
            </a:extLst>
          </p:cNvPr>
          <p:cNvSpPr txBox="1"/>
          <p:nvPr/>
        </p:nvSpPr>
        <p:spPr>
          <a:xfrm>
            <a:off x="6837681" y="5350403"/>
            <a:ext cx="875347" cy="977191"/>
          </a:xfrm>
          <a:prstGeom prst="rect">
            <a:avLst/>
          </a:prstGeom>
          <a:noFill/>
        </p:spPr>
        <p:txBody>
          <a:bodyPr wrap="square" rtlCol="0" anchor="ctr">
            <a:spAutoFit/>
          </a:bodyPr>
          <a:lstStyle/>
          <a:p>
            <a:pPr algn="ctr"/>
            <a:r>
              <a:rPr lang="en-US" sz="5750" b="1" spc="-145" dirty="0">
                <a:solidFill>
                  <a:schemeClr val="bg1"/>
                </a:solidFill>
                <a:latin typeface="Poppins" pitchFamily="2" charset="77"/>
                <a:cs typeface="Poppins" pitchFamily="2" charset="77"/>
              </a:rPr>
              <a:t>L </a:t>
            </a:r>
          </a:p>
        </p:txBody>
      </p:sp>
      <p:sp>
        <p:nvSpPr>
          <p:cNvPr id="28" name="TextBox 27">
            <a:extLst>
              <a:ext uri="{FF2B5EF4-FFF2-40B4-BE49-F238E27FC236}">
                <a16:creationId xmlns:a16="http://schemas.microsoft.com/office/drawing/2014/main" id="{FE2F2795-A1AC-DC44-B745-915FD2132AD4}"/>
              </a:ext>
            </a:extLst>
          </p:cNvPr>
          <p:cNvSpPr txBox="1"/>
          <p:nvPr/>
        </p:nvSpPr>
        <p:spPr>
          <a:xfrm>
            <a:off x="1628616" y="329579"/>
            <a:ext cx="10668000" cy="661720"/>
          </a:xfrm>
          <a:prstGeom prst="rect">
            <a:avLst/>
          </a:prstGeom>
          <a:noFill/>
        </p:spPr>
        <p:txBody>
          <a:bodyPr wrap="square" rtlCol="0" anchor="b">
            <a:spAutoFit/>
          </a:bodyPr>
          <a:lstStyle/>
          <a:p>
            <a:r>
              <a:rPr lang="en-US" sz="3700" b="1" spc="-145" dirty="0">
                <a:solidFill>
                  <a:schemeClr val="accent4"/>
                </a:solidFill>
                <a:latin typeface="Poppins" pitchFamily="2" charset="77"/>
                <a:cs typeface="Poppins" pitchFamily="2" charset="77"/>
              </a:rPr>
              <a:t>PESTEL ANALYSIS C</a:t>
            </a:r>
          </a:p>
        </p:txBody>
      </p:sp>
      <p:grpSp>
        <p:nvGrpSpPr>
          <p:cNvPr id="30" name="Grupo 61">
            <a:extLst>
              <a:ext uri="{FF2B5EF4-FFF2-40B4-BE49-F238E27FC236}">
                <a16:creationId xmlns:a16="http://schemas.microsoft.com/office/drawing/2014/main" id="{19E4DF15-EA49-824B-8DC9-AEA048F38988}"/>
              </a:ext>
            </a:extLst>
          </p:cNvPr>
          <p:cNvGrpSpPr/>
          <p:nvPr/>
        </p:nvGrpSpPr>
        <p:grpSpPr>
          <a:xfrm flipV="1">
            <a:off x="761999" y="510396"/>
            <a:ext cx="844478" cy="256531"/>
            <a:chOff x="3144483" y="1759184"/>
            <a:chExt cx="540470" cy="164181"/>
          </a:xfrm>
        </p:grpSpPr>
        <p:sp>
          <p:nvSpPr>
            <p:cNvPr id="31" name="Forma libre: forma 62">
              <a:extLst>
                <a:ext uri="{FF2B5EF4-FFF2-40B4-BE49-F238E27FC236}">
                  <a16:creationId xmlns:a16="http://schemas.microsoft.com/office/drawing/2014/main" id="{19DE7609-8465-3B42-BCB3-56B77E4FDF7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rma libre: forma 63">
              <a:extLst>
                <a:ext uri="{FF2B5EF4-FFF2-40B4-BE49-F238E27FC236}">
                  <a16:creationId xmlns:a16="http://schemas.microsoft.com/office/drawing/2014/main" id="{D12A1E87-524D-5543-ACAB-D7A33D21CD17}"/>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orma libre: forma 64">
              <a:extLst>
                <a:ext uri="{FF2B5EF4-FFF2-40B4-BE49-F238E27FC236}">
                  <a16:creationId xmlns:a16="http://schemas.microsoft.com/office/drawing/2014/main" id="{D74E0BD2-B256-8F43-99E3-B7CAB4F8DA9D}"/>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4" name="TextBox 53">
            <a:extLst>
              <a:ext uri="{FF2B5EF4-FFF2-40B4-BE49-F238E27FC236}">
                <a16:creationId xmlns:a16="http://schemas.microsoft.com/office/drawing/2014/main" id="{EF02B012-AD40-1741-A867-552DF8C0E4EA}"/>
              </a:ext>
            </a:extLst>
          </p:cNvPr>
          <p:cNvSpPr txBox="1"/>
          <p:nvPr/>
        </p:nvSpPr>
        <p:spPr>
          <a:xfrm>
            <a:off x="1659606" y="936605"/>
            <a:ext cx="2565126" cy="276999"/>
          </a:xfrm>
          <a:prstGeom prst="rect">
            <a:avLst/>
          </a:prstGeom>
          <a:noFill/>
        </p:spPr>
        <p:txBody>
          <a:bodyPr wrap="none" rtlCol="0">
            <a:spAutoFit/>
          </a:bodyPr>
          <a:lstStyle/>
          <a:p>
            <a:r>
              <a:rPr lang="en-US" sz="1200" b="1" spc="150" dirty="0">
                <a:latin typeface="Poppins Light" pitchFamily="2" charset="77"/>
                <a:cs typeface="Poppins Light" pitchFamily="2" charset="77"/>
              </a:rPr>
              <a:t>WRITE YOUR SUBTITLE HERE</a:t>
            </a:r>
          </a:p>
        </p:txBody>
      </p:sp>
    </p:spTree>
    <p:extLst>
      <p:ext uri="{BB962C8B-B14F-4D97-AF65-F5344CB8AC3E}">
        <p14:creationId xmlns:p14="http://schemas.microsoft.com/office/powerpoint/2010/main" val="3707484290"/>
      </p:ext>
    </p:extLst>
  </p:cSld>
  <p:clrMapOvr>
    <a:masterClrMapping/>
  </p:clrMapOvr>
</p:sld>
</file>

<file path=ppt/theme/theme1.xml><?xml version="1.0" encoding="utf-8"?>
<a:theme xmlns:a="http://schemas.openxmlformats.org/drawingml/2006/main" name="Office Theme">
  <a:themeElements>
    <a:clrScheme name="Pestel theme">
      <a:dk1>
        <a:srgbClr val="000000"/>
      </a:dk1>
      <a:lt1>
        <a:srgbClr val="FFFFFF"/>
      </a:lt1>
      <a:dk2>
        <a:srgbClr val="44546A"/>
      </a:dk2>
      <a:lt2>
        <a:srgbClr val="E7E6E6"/>
      </a:lt2>
      <a:accent1>
        <a:srgbClr val="69437B"/>
      </a:accent1>
      <a:accent2>
        <a:srgbClr val="FCB210"/>
      </a:accent2>
      <a:accent3>
        <a:srgbClr val="67BBA1"/>
      </a:accent3>
      <a:accent4>
        <a:srgbClr val="E66E6A"/>
      </a:accent4>
      <a:accent5>
        <a:srgbClr val="141C24"/>
      </a:accent5>
      <a:accent6>
        <a:srgbClr val="985986"/>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7442</TotalTime>
  <Words>1457</Words>
  <Application>Microsoft Office PowerPoint</Application>
  <PresentationFormat>Widescreen</PresentationFormat>
  <Paragraphs>217</Paragraphs>
  <Slides>14</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Arial</vt:lpstr>
      <vt:lpstr>Calibri</vt:lpstr>
      <vt:lpstr>Calibri Light</vt:lpstr>
      <vt:lpstr>Gill Sans</vt:lpstr>
      <vt:lpstr>Lato Black</vt:lpstr>
      <vt:lpstr>Lato Light</vt:lpstr>
      <vt:lpstr>Montserrat Black</vt:lpstr>
      <vt:lpstr>Nunito Sans ExtraLight</vt:lpstr>
      <vt:lpstr>Nunito Sans SemiBold</vt:lpstr>
      <vt:lpstr>Poppins</vt:lpstr>
      <vt:lpstr>Poppins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452</cp:revision>
  <dcterms:created xsi:type="dcterms:W3CDTF">2020-04-22T15:34:04Z</dcterms:created>
  <dcterms:modified xsi:type="dcterms:W3CDTF">2025-05-02T13:37:40Z</dcterms:modified>
</cp:coreProperties>
</file>