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0"/>
  </p:notesMasterIdLst>
  <p:handoutMasterIdLst>
    <p:handoutMasterId r:id="rId11"/>
  </p:handoutMasterIdLst>
  <p:sldIdLst>
    <p:sldId id="1482" r:id="rId2"/>
    <p:sldId id="1422" r:id="rId3"/>
    <p:sldId id="256" r:id="rId4"/>
    <p:sldId id="257" r:id="rId5"/>
    <p:sldId id="258" r:id="rId6"/>
    <p:sldId id="259" r:id="rId7"/>
    <p:sldId id="260" r:id="rId8"/>
    <p:sldId id="1780" r:id="rId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365F"/>
    <a:srgbClr val="7532A3"/>
    <a:srgbClr val="00B29C"/>
    <a:srgbClr val="8BCA01"/>
    <a:srgbClr val="FF4F03"/>
    <a:srgbClr val="F9C500"/>
    <a:srgbClr val="36AD96"/>
    <a:srgbClr val="55AF80"/>
    <a:srgbClr val="FD9B27"/>
    <a:srgbClr val="652D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7A85CB-D500-4814-847C-CFED2A942ABD}" v="1" dt="2025-04-29T19:18:50.9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51" autoAdjust="0"/>
    <p:restoredTop sz="94660"/>
  </p:normalViewPr>
  <p:slideViewPr>
    <p:cSldViewPr snapToGrid="0">
      <p:cViewPr varScale="1">
        <p:scale>
          <a:sx n="112" d="100"/>
          <a:sy n="112" d="100"/>
        </p:scale>
        <p:origin x="522" y="108"/>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8E7A85CB-D500-4814-847C-CFED2A942ABD}"/>
    <pc:docChg chg="addSld delSld modSld sldOrd">
      <pc:chgData name="Jolie Serrano Delgado" userId="d52b4219-5c60-4a0c-87ad-b1ec335c0c37" providerId="ADAL" clId="{8E7A85CB-D500-4814-847C-CFED2A942ABD}" dt="2025-04-29T19:19:05.400" v="4" actId="47"/>
      <pc:docMkLst>
        <pc:docMk/>
      </pc:docMkLst>
      <pc:sldChg chg="add">
        <pc:chgData name="Jolie Serrano Delgado" userId="d52b4219-5c60-4a0c-87ad-b1ec335c0c37" providerId="ADAL" clId="{8E7A85CB-D500-4814-847C-CFED2A942ABD}" dt="2025-04-29T19:18:50.887" v="0"/>
        <pc:sldMkLst>
          <pc:docMk/>
          <pc:sldMk cId="0" sldId="1482"/>
        </pc:sldMkLst>
      </pc:sldChg>
      <pc:sldChg chg="del">
        <pc:chgData name="Jolie Serrano Delgado" userId="d52b4219-5c60-4a0c-87ad-b1ec335c0c37" providerId="ADAL" clId="{8E7A85CB-D500-4814-847C-CFED2A942ABD}" dt="2025-04-29T19:18:55.962" v="3" actId="47"/>
        <pc:sldMkLst>
          <pc:docMk/>
          <pc:sldMk cId="3313802975" sldId="1772"/>
        </pc:sldMkLst>
      </pc:sldChg>
      <pc:sldChg chg="del">
        <pc:chgData name="Jolie Serrano Delgado" userId="d52b4219-5c60-4a0c-87ad-b1ec335c0c37" providerId="ADAL" clId="{8E7A85CB-D500-4814-847C-CFED2A942ABD}" dt="2025-04-29T19:19:05.400" v="4" actId="47"/>
        <pc:sldMkLst>
          <pc:docMk/>
          <pc:sldMk cId="3460216635" sldId="1778"/>
        </pc:sldMkLst>
      </pc:sldChg>
      <pc:sldChg chg="add ord">
        <pc:chgData name="Jolie Serrano Delgado" userId="d52b4219-5c60-4a0c-87ad-b1ec335c0c37" providerId="ADAL" clId="{8E7A85CB-D500-4814-847C-CFED2A942ABD}" dt="2025-04-29T19:18:54.444" v="2"/>
        <pc:sldMkLst>
          <pc:docMk/>
          <pc:sldMk cId="2377204047" sldId="1780"/>
        </pc:sldMkLst>
      </pc:sldChg>
      <pc:sldMasterChg chg="delSldLayout">
        <pc:chgData name="Jolie Serrano Delgado" userId="d52b4219-5c60-4a0c-87ad-b1ec335c0c37" providerId="ADAL" clId="{8E7A85CB-D500-4814-847C-CFED2A942ABD}" dt="2025-04-29T19:19:05.400" v="4" actId="47"/>
        <pc:sldMasterMkLst>
          <pc:docMk/>
          <pc:sldMasterMk cId="984319872" sldId="2147483732"/>
        </pc:sldMasterMkLst>
        <pc:sldLayoutChg chg="del">
          <pc:chgData name="Jolie Serrano Delgado" userId="d52b4219-5c60-4a0c-87ad-b1ec335c0c37" providerId="ADAL" clId="{8E7A85CB-D500-4814-847C-CFED2A942ABD}" dt="2025-04-29T19:19:05.400" v="4" actId="47"/>
          <pc:sldLayoutMkLst>
            <pc:docMk/>
            <pc:sldMasterMk cId="984319872" sldId="2147483732"/>
            <pc:sldLayoutMk cId="967305536" sldId="2147483765"/>
          </pc:sldLayoutMkLst>
        </pc:sldLayoutChg>
        <pc:sldLayoutChg chg="del">
          <pc:chgData name="Jolie Serrano Delgado" userId="d52b4219-5c60-4a0c-87ad-b1ec335c0c37" providerId="ADAL" clId="{8E7A85CB-D500-4814-847C-CFED2A942ABD}" dt="2025-04-29T19:18:55.962" v="3" actId="47"/>
          <pc:sldLayoutMkLst>
            <pc:docMk/>
            <pc:sldMasterMk cId="984319872" sldId="2147483732"/>
            <pc:sldLayoutMk cId="1146048043" sldId="2147483766"/>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Libro2"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Libro2"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Libro2"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Libro2"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cap="none" spc="20" baseline="0">
              <a:solidFill>
                <a:schemeClr val="tx1">
                  <a:lumMod val="50000"/>
                  <a:lumOff val="50000"/>
                </a:schemeClr>
              </a:solidFill>
              <a:latin typeface="+mn-lt"/>
              <a:ea typeface="+mn-ea"/>
              <a:cs typeface="+mn-cs"/>
            </a:defRPr>
          </a:pPr>
          <a:endParaRPr lang="en-CO"/>
        </a:p>
      </c:txPr>
    </c:title>
    <c:autoTitleDeleted val="0"/>
    <c:plotArea>
      <c:layout/>
      <c:pieChart>
        <c:varyColors val="1"/>
        <c:ser>
          <c:idx val="0"/>
          <c:order val="0"/>
          <c:tx>
            <c:strRef>
              <c:f>SURVEY!$C$2</c:f>
              <c:strCache>
                <c:ptCount val="1"/>
              </c:strCache>
            </c:strRef>
          </c:tx>
          <c:spPr>
            <a:solidFill>
              <a:schemeClr val="bg1"/>
            </a:solidFill>
          </c:spPr>
          <c:dPt>
            <c:idx val="0"/>
            <c:bubble3D val="0"/>
            <c:spPr>
              <a:solidFill>
                <a:schemeClr val="bg1">
                  <a:lumMod val="85000"/>
                </a:schemeClr>
              </a:solidFill>
              <a:ln w="9525" cap="flat" cmpd="sng" algn="ctr">
                <a:solidFill>
                  <a:schemeClr val="accent1">
                    <a:shade val="95000"/>
                  </a:schemeClr>
                </a:solidFill>
                <a:round/>
              </a:ln>
              <a:effectLst/>
            </c:spPr>
            <c:extLst>
              <c:ext xmlns:c16="http://schemas.microsoft.com/office/drawing/2014/chart" uri="{C3380CC4-5D6E-409C-BE32-E72D297353CC}">
                <c16:uniqueId val="{00000001-23AA-8D4F-9C22-FBAF5DDBBDCB}"/>
              </c:ext>
            </c:extLst>
          </c:dPt>
          <c:dPt>
            <c:idx val="1"/>
            <c:bubble3D val="0"/>
            <c:spPr>
              <a:solidFill>
                <a:schemeClr val="bg1">
                  <a:lumMod val="75000"/>
                </a:schemeClr>
              </a:solidFill>
              <a:ln w="9525" cap="flat" cmpd="sng" algn="ctr">
                <a:solidFill>
                  <a:schemeClr val="accent2">
                    <a:shade val="95000"/>
                  </a:schemeClr>
                </a:solidFill>
                <a:round/>
              </a:ln>
              <a:effectLst/>
            </c:spPr>
            <c:extLst>
              <c:ext xmlns:c16="http://schemas.microsoft.com/office/drawing/2014/chart" uri="{C3380CC4-5D6E-409C-BE32-E72D297353CC}">
                <c16:uniqueId val="{00000003-23AA-8D4F-9C22-FBAF5DDBBDCB}"/>
              </c:ext>
            </c:extLst>
          </c:dPt>
          <c:dPt>
            <c:idx val="2"/>
            <c:bubble3D val="0"/>
            <c:spPr>
              <a:solidFill>
                <a:schemeClr val="bg2">
                  <a:lumMod val="90000"/>
                </a:schemeClr>
              </a:solidFill>
              <a:ln w="9525" cap="flat" cmpd="sng" algn="ctr">
                <a:solidFill>
                  <a:schemeClr val="accent3">
                    <a:shade val="95000"/>
                  </a:schemeClr>
                </a:solidFill>
                <a:round/>
              </a:ln>
              <a:effectLst/>
            </c:spPr>
            <c:extLst>
              <c:ext xmlns:c16="http://schemas.microsoft.com/office/drawing/2014/chart" uri="{C3380CC4-5D6E-409C-BE32-E72D297353CC}">
                <c16:uniqueId val="{00000005-23AA-8D4F-9C22-FBAF5DDBBDCB}"/>
              </c:ext>
            </c:extLst>
          </c:dPt>
          <c:dPt>
            <c:idx val="3"/>
            <c:bubble3D val="0"/>
            <c:spPr>
              <a:solidFill>
                <a:schemeClr val="bg1"/>
              </a:solidFill>
              <a:ln w="9525" cap="flat" cmpd="sng" algn="ctr">
                <a:solidFill>
                  <a:schemeClr val="accent4">
                    <a:shade val="95000"/>
                  </a:schemeClr>
                </a:solidFill>
                <a:round/>
              </a:ln>
              <a:effectLst/>
            </c:spPr>
            <c:extLst>
              <c:ext xmlns:c16="http://schemas.microsoft.com/office/drawing/2014/chart" uri="{C3380CC4-5D6E-409C-BE32-E72D297353CC}">
                <c16:uniqueId val="{00000007-23AA-8D4F-9C22-FBAF5DDBBDCB}"/>
              </c:ext>
            </c:extLst>
          </c:dPt>
          <c:dLbls>
            <c:dLbl>
              <c:idx val="0"/>
              <c:layout>
                <c:manualLayout>
                  <c:x val="2.9857047126269023E-4"/>
                  <c:y val="3.8565412476919581E-2"/>
                </c:manualLayout>
              </c:layout>
              <c:spPr>
                <a:noFill/>
                <a:ln>
                  <a:noFill/>
                </a:ln>
                <a:effectLst/>
              </c:spPr>
              <c:txPr>
                <a:bodyPr rot="0" spcFirstLastPara="1" vertOverflow="ellipsis" vert="horz" wrap="square" lIns="38100" tIns="19050" rIns="38100" bIns="19050" anchor="ctr" anchorCtr="1">
                  <a:noAutofit/>
                </a:bodyPr>
                <a:lstStyle/>
                <a:p>
                  <a:pPr>
                    <a:defRPr sz="2400" b="1" i="0" u="none" strike="noStrike" kern="1200" baseline="0">
                      <a:solidFill>
                        <a:schemeClr val="bg1"/>
                      </a:solidFill>
                      <a:latin typeface="+mn-lt"/>
                      <a:ea typeface="+mn-ea"/>
                      <a:cs typeface="+mn-cs"/>
                    </a:defRPr>
                  </a:pPr>
                  <a:endParaRPr lang="en-CO"/>
                </a:p>
              </c:txPr>
              <c:dLblPos val="bestFit"/>
              <c:showLegendKey val="0"/>
              <c:showVal val="0"/>
              <c:showCatName val="0"/>
              <c:showSerName val="0"/>
              <c:showPercent val="1"/>
              <c:showBubbleSize val="0"/>
              <c:extLst>
                <c:ext xmlns:c15="http://schemas.microsoft.com/office/drawing/2012/chart" uri="{CE6537A1-D6FC-4f65-9D91-7224C49458BB}">
                  <c15:layout>
                    <c:manualLayout>
                      <c:w val="0.22971692113985417"/>
                      <c:h val="0.11428649955858604"/>
                    </c:manualLayout>
                  </c15:layout>
                </c:ext>
                <c:ext xmlns:c16="http://schemas.microsoft.com/office/drawing/2014/chart" uri="{C3380CC4-5D6E-409C-BE32-E72D297353CC}">
                  <c16:uniqueId val="{00000001-23AA-8D4F-9C22-FBAF5DDBBDCB}"/>
                </c:ext>
              </c:extLst>
            </c:dLbl>
            <c:dLbl>
              <c:idx val="1"/>
              <c:layout>
                <c:manualLayout>
                  <c:x val="5.9459073482077143E-2"/>
                  <c:y val="-0.12910971509118863"/>
                </c:manualLayout>
              </c:layout>
              <c:spPr>
                <a:noFill/>
                <a:ln>
                  <a:noFill/>
                </a:ln>
                <a:effectLst/>
              </c:spPr>
              <c:txPr>
                <a:bodyPr rot="0" spcFirstLastPara="1" vertOverflow="ellipsis" vert="horz" wrap="square" lIns="38100" tIns="19050" rIns="38100" bIns="19050" anchor="ctr" anchorCtr="1">
                  <a:noAutofit/>
                </a:bodyPr>
                <a:lstStyle/>
                <a:p>
                  <a:pPr>
                    <a:defRPr sz="3200" b="1" i="0" u="none" strike="noStrike" kern="1200" baseline="0">
                      <a:solidFill>
                        <a:schemeClr val="bg1"/>
                      </a:solidFill>
                      <a:latin typeface="+mn-lt"/>
                      <a:ea typeface="+mn-ea"/>
                      <a:cs typeface="+mn-cs"/>
                    </a:defRPr>
                  </a:pPr>
                  <a:endParaRPr lang="en-CO"/>
                </a:p>
              </c:txPr>
              <c:dLblPos val="bestFit"/>
              <c:showLegendKey val="0"/>
              <c:showVal val="0"/>
              <c:showCatName val="0"/>
              <c:showSerName val="0"/>
              <c:showPercent val="1"/>
              <c:showBubbleSize val="0"/>
              <c:extLst>
                <c:ext xmlns:c15="http://schemas.microsoft.com/office/drawing/2012/chart" uri="{CE6537A1-D6FC-4f65-9D91-7224C49458BB}">
                  <c15:layout>
                    <c:manualLayout>
                      <c:w val="0.20739940037039178"/>
                      <c:h val="0.12962952336050881"/>
                    </c:manualLayout>
                  </c15:layout>
                </c:ext>
                <c:ext xmlns:c16="http://schemas.microsoft.com/office/drawing/2014/chart" uri="{C3380CC4-5D6E-409C-BE32-E72D297353CC}">
                  <c16:uniqueId val="{00000003-23AA-8D4F-9C22-FBAF5DDBBDCB}"/>
                </c:ext>
              </c:extLst>
            </c:dLbl>
            <c:dLbl>
              <c:idx val="2"/>
              <c:layout>
                <c:manualLayout>
                  <c:x val="2.7106746201759763E-3"/>
                  <c:y val="-4.5364237216631333E-2"/>
                </c:manualLayout>
              </c:layout>
              <c:spPr>
                <a:noFill/>
                <a:ln>
                  <a:noFill/>
                </a:ln>
                <a:effectLst/>
              </c:spPr>
              <c:txPr>
                <a:bodyPr rot="0" spcFirstLastPara="1" vertOverflow="ellipsis" vert="horz" wrap="square" lIns="38100" tIns="19050" rIns="38100" bIns="19050" anchor="ctr" anchorCtr="1">
                  <a:spAutoFit/>
                </a:bodyPr>
                <a:lstStyle/>
                <a:p>
                  <a:pPr>
                    <a:defRPr sz="3200" b="1" i="0" u="none" strike="noStrike" kern="1200" baseline="0">
                      <a:solidFill>
                        <a:schemeClr val="bg1"/>
                      </a:solidFill>
                      <a:latin typeface="+mn-lt"/>
                      <a:ea typeface="+mn-ea"/>
                      <a:cs typeface="+mn-cs"/>
                    </a:defRPr>
                  </a:pPr>
                  <a:endParaRPr lang="en-CO"/>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23AA-8D4F-9C22-FBAF5DDBBDCB}"/>
                </c:ext>
              </c:extLst>
            </c:dLbl>
            <c:dLbl>
              <c:idx val="3"/>
              <c:layout>
                <c:manualLayout>
                  <c:x val="-5.4176514391802946E-2"/>
                  <c:y val="-1.364466321936224E-2"/>
                </c:manualLayout>
              </c:layout>
              <c:spPr>
                <a:noFill/>
                <a:ln>
                  <a:noFill/>
                </a:ln>
                <a:effectLst/>
              </c:spPr>
              <c:txPr>
                <a:bodyPr rot="0" spcFirstLastPara="1" vertOverflow="ellipsis" vert="horz" wrap="square" lIns="38100" tIns="19050" rIns="38100" bIns="19050" anchor="ctr" anchorCtr="1">
                  <a:noAutofit/>
                </a:bodyPr>
                <a:lstStyle/>
                <a:p>
                  <a:pPr>
                    <a:defRPr sz="2000" b="1" i="0" u="none" strike="noStrike" kern="1200" baseline="0">
                      <a:solidFill>
                        <a:schemeClr val="bg1"/>
                      </a:solidFill>
                      <a:latin typeface="+mn-lt"/>
                      <a:ea typeface="+mn-ea"/>
                      <a:cs typeface="+mn-cs"/>
                    </a:defRPr>
                  </a:pPr>
                  <a:endParaRPr lang="en-CO"/>
                </a:p>
              </c:txPr>
              <c:dLblPos val="bestFit"/>
              <c:showLegendKey val="0"/>
              <c:showVal val="0"/>
              <c:showCatName val="0"/>
              <c:showSerName val="0"/>
              <c:showPercent val="1"/>
              <c:showBubbleSize val="0"/>
              <c:extLst>
                <c:ext xmlns:c15="http://schemas.microsoft.com/office/drawing/2012/chart" uri="{CE6537A1-D6FC-4f65-9D91-7224C49458BB}">
                  <c15:layout>
                    <c:manualLayout>
                      <c:w val="0.1432365281581873"/>
                      <c:h val="9.8943475756663263E-2"/>
                    </c:manualLayout>
                  </c15:layout>
                </c:ext>
                <c:ext xmlns:c16="http://schemas.microsoft.com/office/drawing/2014/chart" uri="{C3380CC4-5D6E-409C-BE32-E72D297353CC}">
                  <c16:uniqueId val="{00000007-23AA-8D4F-9C22-FBAF5DDBBDC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65000"/>
                        <a:lumOff val="35000"/>
                      </a:schemeClr>
                    </a:solidFill>
                    <a:latin typeface="+mn-lt"/>
                    <a:ea typeface="+mn-ea"/>
                    <a:cs typeface="+mn-cs"/>
                  </a:defRPr>
                </a:pPr>
                <a:endParaRPr lang="en-CO"/>
              </a:p>
            </c:txPr>
            <c:dLblPos val="ctr"/>
            <c:showLegendKey val="0"/>
            <c:showVal val="0"/>
            <c:showCatName val="0"/>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SURVEY!$B$3:$B$6</c:f>
              <c:strCache>
                <c:ptCount val="4"/>
                <c:pt idx="0">
                  <c:v>6 TO 9</c:v>
                </c:pt>
                <c:pt idx="1">
                  <c:v>19 TO 14</c:v>
                </c:pt>
                <c:pt idx="2">
                  <c:v>15 TO 20</c:v>
                </c:pt>
                <c:pt idx="3">
                  <c:v>21 T0 26</c:v>
                </c:pt>
              </c:strCache>
            </c:strRef>
          </c:cat>
          <c:val>
            <c:numRef>
              <c:f>SURVEY!$C$3:$C$6</c:f>
              <c:numCache>
                <c:formatCode>General</c:formatCode>
                <c:ptCount val="4"/>
                <c:pt idx="0">
                  <c:v>50</c:v>
                </c:pt>
                <c:pt idx="1">
                  <c:v>75</c:v>
                </c:pt>
                <c:pt idx="2">
                  <c:v>73</c:v>
                </c:pt>
                <c:pt idx="3">
                  <c:v>30</c:v>
                </c:pt>
              </c:numCache>
            </c:numRef>
          </c:val>
          <c:extLst>
            <c:ext xmlns:c16="http://schemas.microsoft.com/office/drawing/2014/chart" uri="{C3380CC4-5D6E-409C-BE32-E72D297353CC}">
              <c16:uniqueId val="{00000008-23AA-8D4F-9C22-FBAF5DDBBDCB}"/>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CO"/>
        </a:p>
      </c:txPr>
    </c:legend>
    <c:plotVisOnly val="1"/>
    <c:dispBlanksAs val="gap"/>
    <c:showDLblsOverMax val="0"/>
  </c:chart>
  <c:spPr>
    <a:noFill/>
    <a:ln>
      <a:noFill/>
    </a:ln>
    <a:effectLst/>
  </c:spPr>
  <c:txPr>
    <a:bodyPr/>
    <a:lstStyle/>
    <a:p>
      <a:pPr>
        <a:defRPr/>
      </a:pPr>
      <a:endParaRPr lang="en-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SURVEY!$C$15</c:f>
              <c:strCache>
                <c:ptCount val="1"/>
                <c:pt idx="0">
                  <c:v>MAN</c:v>
                </c:pt>
              </c:strCache>
            </c:strRef>
          </c:tx>
          <c:spPr>
            <a:solidFill>
              <a:schemeClr val="bg1"/>
            </a:solidFill>
            <a:ln>
              <a:noFill/>
            </a:ln>
            <a:effectLst/>
          </c:spPr>
          <c:invertIfNegative val="0"/>
          <c:cat>
            <c:strRef>
              <c:f>SURVEY!$B$16:$B$19</c:f>
              <c:strCache>
                <c:ptCount val="4"/>
                <c:pt idx="0">
                  <c:v>COMPUTER</c:v>
                </c:pt>
                <c:pt idx="1">
                  <c:v>PHONE</c:v>
                </c:pt>
                <c:pt idx="2">
                  <c:v>TABLET</c:v>
                </c:pt>
                <c:pt idx="3">
                  <c:v>LAPTOP</c:v>
                </c:pt>
              </c:strCache>
            </c:strRef>
          </c:cat>
          <c:val>
            <c:numRef>
              <c:f>SURVEY!$C$16:$C$19</c:f>
              <c:numCache>
                <c:formatCode>General</c:formatCode>
                <c:ptCount val="4"/>
                <c:pt idx="0">
                  <c:v>30</c:v>
                </c:pt>
                <c:pt idx="1">
                  <c:v>25</c:v>
                </c:pt>
                <c:pt idx="2">
                  <c:v>35</c:v>
                </c:pt>
                <c:pt idx="3">
                  <c:v>20</c:v>
                </c:pt>
              </c:numCache>
            </c:numRef>
          </c:val>
          <c:extLst>
            <c:ext xmlns:c16="http://schemas.microsoft.com/office/drawing/2014/chart" uri="{C3380CC4-5D6E-409C-BE32-E72D297353CC}">
              <c16:uniqueId val="{00000000-2660-DB42-B67A-6E190FC28BD5}"/>
            </c:ext>
          </c:extLst>
        </c:ser>
        <c:ser>
          <c:idx val="1"/>
          <c:order val="1"/>
          <c:tx>
            <c:strRef>
              <c:f>SURVEY!$D$15</c:f>
              <c:strCache>
                <c:ptCount val="1"/>
                <c:pt idx="0">
                  <c:v>WOMAN</c:v>
                </c:pt>
              </c:strCache>
            </c:strRef>
          </c:tx>
          <c:spPr>
            <a:solidFill>
              <a:schemeClr val="bg1">
                <a:lumMod val="85000"/>
              </a:schemeClr>
            </a:solidFill>
            <a:ln>
              <a:noFill/>
            </a:ln>
            <a:effectLst/>
          </c:spPr>
          <c:invertIfNegative val="0"/>
          <c:cat>
            <c:strRef>
              <c:f>SURVEY!$B$16:$B$19</c:f>
              <c:strCache>
                <c:ptCount val="4"/>
                <c:pt idx="0">
                  <c:v>COMPUTER</c:v>
                </c:pt>
                <c:pt idx="1">
                  <c:v>PHONE</c:v>
                </c:pt>
                <c:pt idx="2">
                  <c:v>TABLET</c:v>
                </c:pt>
                <c:pt idx="3">
                  <c:v>LAPTOP</c:v>
                </c:pt>
              </c:strCache>
            </c:strRef>
          </c:cat>
          <c:val>
            <c:numRef>
              <c:f>SURVEY!$D$16:$D$19</c:f>
              <c:numCache>
                <c:formatCode>General</c:formatCode>
                <c:ptCount val="4"/>
                <c:pt idx="0">
                  <c:v>20</c:v>
                </c:pt>
                <c:pt idx="1">
                  <c:v>50</c:v>
                </c:pt>
                <c:pt idx="2">
                  <c:v>38</c:v>
                </c:pt>
                <c:pt idx="3">
                  <c:v>10</c:v>
                </c:pt>
              </c:numCache>
            </c:numRef>
          </c:val>
          <c:extLst>
            <c:ext xmlns:c16="http://schemas.microsoft.com/office/drawing/2014/chart" uri="{C3380CC4-5D6E-409C-BE32-E72D297353CC}">
              <c16:uniqueId val="{00000001-2660-DB42-B67A-6E190FC28BD5}"/>
            </c:ext>
          </c:extLst>
        </c:ser>
        <c:dLbls>
          <c:showLegendKey val="0"/>
          <c:showVal val="0"/>
          <c:showCatName val="0"/>
          <c:showSerName val="0"/>
          <c:showPercent val="0"/>
          <c:showBubbleSize val="0"/>
        </c:dLbls>
        <c:gapWidth val="219"/>
        <c:overlap val="-27"/>
        <c:axId val="199763247"/>
        <c:axId val="303621039"/>
      </c:barChart>
      <c:catAx>
        <c:axId val="199763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CO"/>
          </a:p>
        </c:txPr>
        <c:crossAx val="303621039"/>
        <c:crosses val="autoZero"/>
        <c:auto val="1"/>
        <c:lblAlgn val="ctr"/>
        <c:lblOffset val="100"/>
        <c:noMultiLvlLbl val="0"/>
      </c:catAx>
      <c:valAx>
        <c:axId val="30362103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CO"/>
          </a:p>
        </c:txPr>
        <c:crossAx val="1997632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CO"/>
        </a:p>
      </c:txPr>
    </c:legend>
    <c:plotVisOnly val="1"/>
    <c:dispBlanksAs val="gap"/>
    <c:showDLblsOverMax val="0"/>
  </c:chart>
  <c:spPr>
    <a:noFill/>
    <a:ln>
      <a:noFill/>
    </a:ln>
    <a:effectLst/>
  </c:spPr>
  <c:txPr>
    <a:bodyPr/>
    <a:lstStyle/>
    <a:p>
      <a:pPr>
        <a:defRPr/>
      </a:pPr>
      <a:endParaRPr lang="en-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AC5-C942-88BD-2B9E3B9085CE}"/>
              </c:ext>
            </c:extLst>
          </c:dPt>
          <c:dPt>
            <c:idx val="1"/>
            <c:bubble3D val="0"/>
            <c:spPr>
              <a:solidFill>
                <a:schemeClr val="bg1"/>
              </a:solidFill>
              <a:ln w="19050">
                <a:solidFill>
                  <a:schemeClr val="lt1"/>
                </a:solidFill>
              </a:ln>
              <a:effectLst/>
            </c:spPr>
            <c:extLst>
              <c:ext xmlns:c16="http://schemas.microsoft.com/office/drawing/2014/chart" uri="{C3380CC4-5D6E-409C-BE32-E72D297353CC}">
                <c16:uniqueId val="{00000003-6AC5-C942-88BD-2B9E3B9085CE}"/>
              </c:ext>
            </c:extLst>
          </c:dPt>
          <c:cat>
            <c:strRef>
              <c:f>SURVEY!$B$26:$B$27</c:f>
              <c:strCache>
                <c:ptCount val="2"/>
                <c:pt idx="0">
                  <c:v>YES</c:v>
                </c:pt>
                <c:pt idx="1">
                  <c:v>NO</c:v>
                </c:pt>
              </c:strCache>
            </c:strRef>
          </c:cat>
          <c:val>
            <c:numRef>
              <c:f>SURVEY!$C$26:$C$27</c:f>
              <c:numCache>
                <c:formatCode>General</c:formatCode>
                <c:ptCount val="2"/>
                <c:pt idx="0">
                  <c:v>130</c:v>
                </c:pt>
                <c:pt idx="1">
                  <c:v>25</c:v>
                </c:pt>
              </c:numCache>
            </c:numRef>
          </c:val>
          <c:extLst>
            <c:ext xmlns:c16="http://schemas.microsoft.com/office/drawing/2014/chart" uri="{C3380CC4-5D6E-409C-BE32-E72D297353CC}">
              <c16:uniqueId val="{00000004-6AC5-C942-88BD-2B9E3B9085CE}"/>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25201170077570684"/>
          <c:y val="0.85150250430664232"/>
          <c:w val="0.46343251340322389"/>
          <c:h val="0.14849749569335752"/>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CO"/>
        </a:p>
      </c:txPr>
    </c:legend>
    <c:plotVisOnly val="1"/>
    <c:dispBlanksAs val="gap"/>
    <c:showDLblsOverMax val="0"/>
  </c:chart>
  <c:spPr>
    <a:noFill/>
    <a:ln>
      <a:noFill/>
    </a:ln>
    <a:effectLst/>
  </c:spPr>
  <c:txPr>
    <a:bodyPr/>
    <a:lstStyle/>
    <a:p>
      <a:pPr>
        <a:defRPr/>
      </a:pPr>
      <a:endParaRPr lang="en-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bg1"/>
            </a:solidFill>
            <a:ln>
              <a:noFill/>
            </a:ln>
            <a:effectLst/>
          </c:spPr>
          <c:invertIfNegative val="0"/>
          <c:cat>
            <c:strRef>
              <c:f>SURVEY!$B$35:$B$38</c:f>
              <c:strCache>
                <c:ptCount val="4"/>
                <c:pt idx="0">
                  <c:v>FACEBOOK</c:v>
                </c:pt>
                <c:pt idx="1">
                  <c:v>TIKTOK</c:v>
                </c:pt>
                <c:pt idx="2">
                  <c:v>INSTAGRAM</c:v>
                </c:pt>
                <c:pt idx="3">
                  <c:v>YOUTUBE</c:v>
                </c:pt>
              </c:strCache>
            </c:strRef>
          </c:cat>
          <c:val>
            <c:numRef>
              <c:f>SURVEY!$C$35:$C$38</c:f>
              <c:numCache>
                <c:formatCode>General</c:formatCode>
                <c:ptCount val="4"/>
                <c:pt idx="0">
                  <c:v>198</c:v>
                </c:pt>
                <c:pt idx="1">
                  <c:v>228</c:v>
                </c:pt>
                <c:pt idx="2">
                  <c:v>225</c:v>
                </c:pt>
                <c:pt idx="3">
                  <c:v>50</c:v>
                </c:pt>
              </c:numCache>
            </c:numRef>
          </c:val>
          <c:extLst>
            <c:ext xmlns:c16="http://schemas.microsoft.com/office/drawing/2014/chart" uri="{C3380CC4-5D6E-409C-BE32-E72D297353CC}">
              <c16:uniqueId val="{00000000-1006-2A42-80E3-20D7AC626761}"/>
            </c:ext>
          </c:extLst>
        </c:ser>
        <c:dLbls>
          <c:showLegendKey val="0"/>
          <c:showVal val="0"/>
          <c:showCatName val="0"/>
          <c:showSerName val="0"/>
          <c:showPercent val="0"/>
          <c:showBubbleSize val="0"/>
        </c:dLbls>
        <c:gapWidth val="219"/>
        <c:overlap val="-27"/>
        <c:axId val="322378639"/>
        <c:axId val="322588223"/>
      </c:barChart>
      <c:catAx>
        <c:axId val="3223786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en-CO"/>
          </a:p>
        </c:txPr>
        <c:crossAx val="322588223"/>
        <c:crosses val="autoZero"/>
        <c:auto val="1"/>
        <c:lblAlgn val="ctr"/>
        <c:lblOffset val="100"/>
        <c:noMultiLvlLbl val="0"/>
      </c:catAx>
      <c:valAx>
        <c:axId val="32258822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CO"/>
          </a:p>
        </c:txPr>
        <c:crossAx val="32237863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SURVEY!$C$44</c:f>
              <c:strCache>
                <c:ptCount val="1"/>
                <c:pt idx="0">
                  <c:v>WOMAN</c:v>
                </c:pt>
              </c:strCache>
            </c:strRef>
          </c:tx>
          <c:spPr>
            <a:ln w="28575" cap="rnd">
              <a:solidFill>
                <a:schemeClr val="bg1"/>
              </a:solidFill>
              <a:round/>
            </a:ln>
            <a:effectLst/>
          </c:spPr>
          <c:marker>
            <c:symbol val="none"/>
          </c:marker>
          <c:cat>
            <c:strRef>
              <c:f>SURVEY!$B$45:$B$48</c:f>
              <c:strCache>
                <c:ptCount val="4"/>
                <c:pt idx="0">
                  <c:v>LESS THAN 2H</c:v>
                </c:pt>
                <c:pt idx="1">
                  <c:v>MORE THAN 3H</c:v>
                </c:pt>
                <c:pt idx="2">
                  <c:v>BETWEEN 4 &amp; 5</c:v>
                </c:pt>
                <c:pt idx="3">
                  <c:v>MORE THAN 5H</c:v>
                </c:pt>
              </c:strCache>
            </c:strRef>
          </c:cat>
          <c:val>
            <c:numRef>
              <c:f>SURVEY!$C$45:$C$48</c:f>
              <c:numCache>
                <c:formatCode>General</c:formatCode>
                <c:ptCount val="4"/>
                <c:pt idx="0">
                  <c:v>75</c:v>
                </c:pt>
                <c:pt idx="1">
                  <c:v>20</c:v>
                </c:pt>
                <c:pt idx="2">
                  <c:v>30</c:v>
                </c:pt>
                <c:pt idx="3">
                  <c:v>50</c:v>
                </c:pt>
              </c:numCache>
            </c:numRef>
          </c:val>
          <c:smooth val="0"/>
          <c:extLst>
            <c:ext xmlns:c16="http://schemas.microsoft.com/office/drawing/2014/chart" uri="{C3380CC4-5D6E-409C-BE32-E72D297353CC}">
              <c16:uniqueId val="{00000000-F88B-1348-A646-8DD04EB59648}"/>
            </c:ext>
          </c:extLst>
        </c:ser>
        <c:ser>
          <c:idx val="1"/>
          <c:order val="1"/>
          <c:tx>
            <c:strRef>
              <c:f>SURVEY!$D$44</c:f>
              <c:strCache>
                <c:ptCount val="1"/>
                <c:pt idx="0">
                  <c:v>MAN</c:v>
                </c:pt>
              </c:strCache>
            </c:strRef>
          </c:tx>
          <c:spPr>
            <a:ln w="28575" cap="rnd">
              <a:solidFill>
                <a:schemeClr val="bg2">
                  <a:lumMod val="90000"/>
                </a:schemeClr>
              </a:solidFill>
              <a:round/>
            </a:ln>
            <a:effectLst/>
          </c:spPr>
          <c:marker>
            <c:symbol val="none"/>
          </c:marker>
          <c:cat>
            <c:strRef>
              <c:f>SURVEY!$B$45:$B$48</c:f>
              <c:strCache>
                <c:ptCount val="4"/>
                <c:pt idx="0">
                  <c:v>LESS THAN 2H</c:v>
                </c:pt>
                <c:pt idx="1">
                  <c:v>MORE THAN 3H</c:v>
                </c:pt>
                <c:pt idx="2">
                  <c:v>BETWEEN 4 &amp; 5</c:v>
                </c:pt>
                <c:pt idx="3">
                  <c:v>MORE THAN 5H</c:v>
                </c:pt>
              </c:strCache>
            </c:strRef>
          </c:cat>
          <c:val>
            <c:numRef>
              <c:f>SURVEY!$D$45:$D$48</c:f>
              <c:numCache>
                <c:formatCode>General</c:formatCode>
                <c:ptCount val="4"/>
                <c:pt idx="0">
                  <c:v>30</c:v>
                </c:pt>
                <c:pt idx="1">
                  <c:v>50</c:v>
                </c:pt>
                <c:pt idx="2">
                  <c:v>10</c:v>
                </c:pt>
                <c:pt idx="3">
                  <c:v>73</c:v>
                </c:pt>
              </c:numCache>
            </c:numRef>
          </c:val>
          <c:smooth val="0"/>
          <c:extLst>
            <c:ext xmlns:c16="http://schemas.microsoft.com/office/drawing/2014/chart" uri="{C3380CC4-5D6E-409C-BE32-E72D297353CC}">
              <c16:uniqueId val="{00000001-F88B-1348-A646-8DD04EB59648}"/>
            </c:ext>
          </c:extLst>
        </c:ser>
        <c:dLbls>
          <c:showLegendKey val="0"/>
          <c:showVal val="0"/>
          <c:showCatName val="0"/>
          <c:showSerName val="0"/>
          <c:showPercent val="0"/>
          <c:showBubbleSize val="0"/>
        </c:dLbls>
        <c:smooth val="0"/>
        <c:axId val="411340095"/>
        <c:axId val="411567215"/>
      </c:lineChart>
      <c:catAx>
        <c:axId val="4113400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en-CO"/>
          </a:p>
        </c:txPr>
        <c:crossAx val="411567215"/>
        <c:crosses val="autoZero"/>
        <c:auto val="1"/>
        <c:lblAlgn val="ctr"/>
        <c:lblOffset val="100"/>
        <c:noMultiLvlLbl val="0"/>
      </c:catAx>
      <c:valAx>
        <c:axId val="41156721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en-CO"/>
          </a:p>
        </c:txPr>
        <c:crossAx val="411340095"/>
        <c:crosses val="autoZero"/>
        <c:crossBetween val="between"/>
      </c:valAx>
      <c:spPr>
        <a:noFill/>
        <a:ln>
          <a:noFill/>
        </a:ln>
        <a:effectLst/>
      </c:spPr>
    </c:plotArea>
    <c:legend>
      <c:legendPos val="b"/>
      <c:layout>
        <c:manualLayout>
          <c:xMode val="edge"/>
          <c:yMode val="edge"/>
          <c:x val="0.36292623565960169"/>
          <c:y val="0.91405421303637624"/>
          <c:w val="0.36714331619810869"/>
          <c:h val="8.5945786963623719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en-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29/04/2025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29/04/2025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Forma libre 6">
            <a:extLst>
              <a:ext uri="{FF2B5EF4-FFF2-40B4-BE49-F238E27FC236}">
                <a16:creationId xmlns:a16="http://schemas.microsoft.com/office/drawing/2014/main" id="{FC48AD3C-F621-453E-A2B9-9F98CA777CE5}"/>
              </a:ext>
            </a:extLst>
          </p:cNvPr>
          <p:cNvSpPr>
            <a:spLocks noGrp="1"/>
          </p:cNvSpPr>
          <p:nvPr>
            <p:ph type="pic" sz="quarter" idx="10"/>
          </p:nvPr>
        </p:nvSpPr>
        <p:spPr>
          <a:xfrm>
            <a:off x="0" y="133350"/>
            <a:ext cx="7975600" cy="6724650"/>
          </a:xfrm>
          <a:custGeom>
            <a:avLst/>
            <a:gdLst>
              <a:gd name="connsiteX0" fmla="*/ 2578100 w 7975600"/>
              <a:gd name="connsiteY0" fmla="*/ 0 h 6724650"/>
              <a:gd name="connsiteX1" fmla="*/ 7975600 w 7975600"/>
              <a:gd name="connsiteY1" fmla="*/ 5434205 h 6724650"/>
              <a:gd name="connsiteX2" fmla="*/ 7865942 w 7975600"/>
              <a:gd name="connsiteY2" fmla="*/ 6529387 h 6724650"/>
              <a:gd name="connsiteX3" fmla="*/ 7821180 w 7975600"/>
              <a:gd name="connsiteY3" fmla="*/ 6724650 h 6724650"/>
              <a:gd name="connsiteX4" fmla="*/ 0 w 7975600"/>
              <a:gd name="connsiteY4" fmla="*/ 6724650 h 6724650"/>
              <a:gd name="connsiteX5" fmla="*/ 0 w 7975600"/>
              <a:gd name="connsiteY5" fmla="*/ 658965 h 6724650"/>
              <a:gd name="connsiteX6" fmla="*/ 5331 w 7975600"/>
              <a:gd name="connsiteY6" fmla="*/ 655879 h 6724650"/>
              <a:gd name="connsiteX7" fmla="*/ 2578100 w 7975600"/>
              <a:gd name="connsiteY7" fmla="*/ 0 h 6724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75600" h="6724650">
                <a:moveTo>
                  <a:pt x="2578100" y="0"/>
                </a:moveTo>
                <a:cubicBezTo>
                  <a:pt x="5559057" y="0"/>
                  <a:pt x="7975600" y="2432976"/>
                  <a:pt x="7975600" y="5434205"/>
                </a:cubicBezTo>
                <a:cubicBezTo>
                  <a:pt x="7975600" y="5809359"/>
                  <a:pt x="7937842" y="6175634"/>
                  <a:pt x="7865942" y="6529387"/>
                </a:cubicBezTo>
                <a:lnTo>
                  <a:pt x="7821180" y="6724650"/>
                </a:lnTo>
                <a:lnTo>
                  <a:pt x="0" y="6724650"/>
                </a:lnTo>
                <a:lnTo>
                  <a:pt x="0" y="658965"/>
                </a:lnTo>
                <a:lnTo>
                  <a:pt x="5331" y="655879"/>
                </a:lnTo>
                <a:cubicBezTo>
                  <a:pt x="770121" y="237595"/>
                  <a:pt x="1646551" y="0"/>
                  <a:pt x="2578100" y="0"/>
                </a:cubicBezTo>
                <a:close/>
              </a:path>
            </a:pathLst>
          </a:custGeom>
          <a:solidFill>
            <a:schemeClr val="accent6">
              <a:lumMod val="20000"/>
              <a:lumOff val="80000"/>
            </a:schemeClr>
          </a:solidFill>
        </p:spPr>
        <p:txBody>
          <a:bodyPr wrap="square">
            <a:noAutofit/>
          </a:bodyPr>
          <a:lstStyle/>
          <a:p>
            <a:r>
              <a:rPr lang="es-ES" dirty="0"/>
              <a:t>Haga clic en el icono para agregar una imagen</a:t>
            </a:r>
            <a:endParaRPr lang="en-US" dirty="0"/>
          </a:p>
        </p:txBody>
      </p:sp>
    </p:spTree>
    <p:extLst>
      <p:ext uri="{BB962C8B-B14F-4D97-AF65-F5344CB8AC3E}">
        <p14:creationId xmlns:p14="http://schemas.microsoft.com/office/powerpoint/2010/main" val="3116601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5016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Mission &amp; Vision">
    <p:spTree>
      <p:nvGrpSpPr>
        <p:cNvPr id="1" name=""/>
        <p:cNvGrpSpPr/>
        <p:nvPr/>
      </p:nvGrpSpPr>
      <p:grpSpPr>
        <a:xfrm>
          <a:off x="0" y="0"/>
          <a:ext cx="0" cy="0"/>
          <a:chOff x="0" y="0"/>
          <a:chExt cx="0" cy="0"/>
        </a:xfrm>
      </p:grpSpPr>
      <p:sp>
        <p:nvSpPr>
          <p:cNvPr id="3" name="Marcador de posición de imagen 2"/>
          <p:cNvSpPr>
            <a:spLocks noGrp="1"/>
          </p:cNvSpPr>
          <p:nvPr>
            <p:ph type="pic" sz="quarter" idx="10"/>
          </p:nvPr>
        </p:nvSpPr>
        <p:spPr>
          <a:xfrm>
            <a:off x="1384300" y="774700"/>
            <a:ext cx="2298700" cy="2298700"/>
          </a:xfrm>
          <a:prstGeom prst="ellipse">
            <a:avLst/>
          </a:prstGeom>
          <a:solidFill>
            <a:schemeClr val="accent1">
              <a:lumMod val="20000"/>
              <a:lumOff val="80000"/>
            </a:schemeClr>
          </a:solidFill>
        </p:spPr>
        <p:txBody>
          <a:bodyPr/>
          <a:lstStyle>
            <a:lvl1pPr>
              <a:defRPr sz="1600"/>
            </a:lvl1pPr>
          </a:lstStyle>
          <a:p>
            <a:endParaRPr lang="en-US"/>
          </a:p>
        </p:txBody>
      </p:sp>
      <p:sp>
        <p:nvSpPr>
          <p:cNvPr id="5" name="Marcador de posición de imagen 2"/>
          <p:cNvSpPr>
            <a:spLocks noGrp="1"/>
          </p:cNvSpPr>
          <p:nvPr>
            <p:ph type="pic" sz="quarter" idx="11"/>
          </p:nvPr>
        </p:nvSpPr>
        <p:spPr>
          <a:xfrm>
            <a:off x="4914900" y="774700"/>
            <a:ext cx="2298700" cy="2298700"/>
          </a:xfrm>
          <a:prstGeom prst="ellipse">
            <a:avLst/>
          </a:prstGeom>
          <a:solidFill>
            <a:schemeClr val="accent1">
              <a:lumMod val="20000"/>
              <a:lumOff val="80000"/>
            </a:schemeClr>
          </a:solidFill>
        </p:spPr>
        <p:txBody>
          <a:bodyPr/>
          <a:lstStyle>
            <a:lvl1pPr>
              <a:defRPr sz="1600"/>
            </a:lvl1pPr>
          </a:lstStyle>
          <a:p>
            <a:endParaRPr lang="en-US"/>
          </a:p>
        </p:txBody>
      </p:sp>
      <p:sp>
        <p:nvSpPr>
          <p:cNvPr id="6" name="Marcador de posición de imagen 2"/>
          <p:cNvSpPr>
            <a:spLocks noGrp="1"/>
          </p:cNvSpPr>
          <p:nvPr>
            <p:ph type="pic" sz="quarter" idx="12"/>
          </p:nvPr>
        </p:nvSpPr>
        <p:spPr>
          <a:xfrm>
            <a:off x="8648700" y="774700"/>
            <a:ext cx="2298700" cy="2298700"/>
          </a:xfrm>
          <a:prstGeom prst="ellipse">
            <a:avLst/>
          </a:prstGeom>
          <a:solidFill>
            <a:schemeClr val="accent1">
              <a:lumMod val="20000"/>
              <a:lumOff val="80000"/>
            </a:schemeClr>
          </a:solidFill>
        </p:spPr>
        <p:txBody>
          <a:bodyPr/>
          <a:lstStyle>
            <a:lvl1pPr>
              <a:defRPr sz="1600"/>
            </a:lvl1pPr>
          </a:lstStyle>
          <a:p>
            <a:endParaRPr lang="en-US"/>
          </a:p>
        </p:txBody>
      </p:sp>
    </p:spTree>
    <p:extLst>
      <p:ext uri="{BB962C8B-B14F-4D97-AF65-F5344CB8AC3E}">
        <p14:creationId xmlns:p14="http://schemas.microsoft.com/office/powerpoint/2010/main" val="4139135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4153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and Content">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87159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5_Diseño personalizado">
    <p:bg>
      <p:bgPr>
        <a:solidFill>
          <a:schemeClr val="bg1"/>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902604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ppthemes.com/" TargetMode="External"/><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s://slidesgratis.com/" TargetMode="Externa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hyperlink" Target="http://shopping.pptheme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8">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9">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767271"/>
            <a:ext cx="2457724" cy="369332"/>
          </a:xfrm>
          <a:prstGeom prst="rect">
            <a:avLst/>
          </a:prstGeom>
          <a:noFill/>
        </p:spPr>
        <p:txBody>
          <a:bodyPr wrap="none" rtlCol="0">
            <a:spAutoFit/>
          </a:bodyPr>
          <a:lstStyle/>
          <a:p>
            <a:r>
              <a:rPr lang="en-US" dirty="0">
                <a:solidFill>
                  <a:schemeClr val="bg1"/>
                </a:solidFill>
                <a:hlinkClick r:id="rId8">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2"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33" r:id="rId1"/>
    <p:sldLayoutId id="2147483742" r:id="rId2"/>
    <p:sldLayoutId id="2147483763" r:id="rId3"/>
    <p:sldLayoutId id="2147483764" r:id="rId4"/>
    <p:sldLayoutId id="2147483767" r:id="rId5"/>
    <p:sldLayoutId id="2147483768"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hyperlink" Target="https://ppthemes.com/"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chart" Target="../charts/chart1.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7.xml"/><Relationship Id="rId4" Type="http://schemas.openxmlformats.org/officeDocument/2006/relationships/slide" Target="slide6.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chart" Target="../charts/chart2.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7.xml"/><Relationship Id="rId4" Type="http://schemas.openxmlformats.org/officeDocument/2006/relationships/slide" Target="slide6.xml"/></Relationships>
</file>

<file path=ppt/slides/_rels/slide5.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chart" Target="../charts/chart3.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chart" Target="../charts/chart4.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7.xml"/><Relationship Id="rId4" Type="http://schemas.openxmlformats.org/officeDocument/2006/relationships/slide" Target="slide6.xml"/></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chart" Target="../charts/chart5.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7.xml"/><Relationship Id="rId4" Type="http://schemas.openxmlformats.org/officeDocument/2006/relationships/slide" Target="slide6.xml"/></Relationships>
</file>

<file path=ppt/slides/_rels/slide8.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6.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j-lt"/>
                <a:cs typeface="Calibri" panose="020F0502020204030204" pitchFamily="34" charset="0"/>
                <a:hlinkClick r:id="rId2">
                  <a:extLst>
                    <a:ext uri="{A12FA001-AC4F-418D-AE19-62706E023703}">
                      <ahyp:hlinkClr xmlns:ahyp="http://schemas.microsoft.com/office/drawing/2018/hyperlinkcolor" val="tx"/>
                    </a:ext>
                  </a:extLst>
                </a:hlinkClick>
              </a:rPr>
              <a:t>Lato</a:t>
            </a:r>
            <a:r>
              <a:rPr lang="en-US" altLang="ja-JP" sz="1400" b="1" dirty="0">
                <a:solidFill>
                  <a:schemeClr val="tx2"/>
                </a:solidFill>
                <a:latin typeface="+mj-lt"/>
                <a:cs typeface="Calibri" panose="020F0502020204030204" pitchFamily="34" charset="0"/>
              </a:rPr>
              <a:t> </a:t>
            </a:r>
            <a:r>
              <a:rPr lang="en-US" altLang="ja-JP" sz="1400" b="1" dirty="0">
                <a:latin typeface="+mj-lt"/>
                <a:cs typeface="Calibri" panose="020F0502020204030204" pitchFamily="34" charset="0"/>
              </a:rPr>
              <a:t> </a:t>
            </a:r>
            <a:r>
              <a:rPr lang="fr-FR" sz="1400" dirty="0">
                <a:solidFill>
                  <a:schemeClr val="bg1"/>
                </a:solidFill>
                <a:latin typeface="+mj-lt"/>
              </a:rPr>
              <a:t>and</a:t>
            </a:r>
            <a:r>
              <a:rPr lang="fr-FR" sz="1400" dirty="0">
                <a:latin typeface="+mj-lt"/>
              </a:rPr>
              <a:t> </a:t>
            </a:r>
            <a:r>
              <a:rPr lang="fr-FR" sz="1400" b="1" dirty="0">
                <a:solidFill>
                  <a:schemeClr val="bg1"/>
                </a:solidFill>
                <a:latin typeface="+mj-lt"/>
                <a:hlinkClick r:id="rId3">
                  <a:extLst>
                    <a:ext uri="{A12FA001-AC4F-418D-AE19-62706E023703}">
                      <ahyp:hlinkClr xmlns:ahyp="http://schemas.microsoft.com/office/drawing/2018/hyperlinkcolor" val="tx"/>
                    </a:ext>
                  </a:extLst>
                </a:hlinkClick>
              </a:rPr>
              <a:t>Monserrat</a:t>
            </a:r>
            <a:r>
              <a:rPr lang="fr-FR" sz="1400" b="1" dirty="0">
                <a:solidFill>
                  <a:schemeClr val="tx2"/>
                </a:solidFill>
                <a:latin typeface="+mj-lt"/>
                <a:hlinkClick r:id="rId3">
                  <a:extLst>
                    <a:ext uri="{A12FA001-AC4F-418D-AE19-62706E023703}">
                      <ahyp:hlinkClr xmlns:ahyp="http://schemas.microsoft.com/office/drawing/2018/hyperlinkcolor" val="tx"/>
                    </a:ext>
                  </a:extLst>
                </a:hlinkClick>
              </a:rPr>
              <a:t> Font </a:t>
            </a:r>
            <a:r>
              <a:rPr lang="en-US" altLang="ja-JP" sz="1400" dirty="0">
                <a:solidFill>
                  <a:schemeClr val="bg1"/>
                </a:solidFill>
                <a:cs typeface="Arial" panose="020B0604020202020204" pitchFamily="34" charset="0"/>
              </a:rPr>
              <a:t>before editing this template to ensure it looks just as you found it on PPTThemes.com.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A4756C-D142-4F14-893A-60A19FA588C9}"/>
              </a:ext>
            </a:extLst>
          </p:cNvPr>
          <p:cNvSpPr/>
          <p:nvPr/>
        </p:nvSpPr>
        <p:spPr>
          <a:xfrm>
            <a:off x="0" y="0"/>
            <a:ext cx="12192000" cy="68580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6D17C547-074B-46CF-BA22-CFE786FB870F}"/>
              </a:ext>
            </a:extLst>
          </p:cNvPr>
          <p:cNvGrpSpPr>
            <a:grpSpLocks noChangeAspect="1"/>
          </p:cNvGrpSpPr>
          <p:nvPr/>
        </p:nvGrpSpPr>
        <p:grpSpPr bwMode="auto">
          <a:xfrm>
            <a:off x="2607123" y="445028"/>
            <a:ext cx="6714444" cy="6412972"/>
            <a:chOff x="1747" y="484"/>
            <a:chExt cx="3519" cy="3361"/>
          </a:xfrm>
        </p:grpSpPr>
        <p:sp>
          <p:nvSpPr>
            <p:cNvPr id="7" name="Freeform 5">
              <a:extLst>
                <a:ext uri="{FF2B5EF4-FFF2-40B4-BE49-F238E27FC236}">
                  <a16:creationId xmlns:a16="http://schemas.microsoft.com/office/drawing/2014/main" id="{D5C15ACE-7C11-4FE9-A0EC-22C718C0685A}"/>
                </a:ext>
              </a:extLst>
            </p:cNvPr>
            <p:cNvSpPr>
              <a:spLocks/>
            </p:cNvSpPr>
            <p:nvPr/>
          </p:nvSpPr>
          <p:spPr bwMode="auto">
            <a:xfrm>
              <a:off x="2347" y="648"/>
              <a:ext cx="501" cy="500"/>
            </a:xfrm>
            <a:custGeom>
              <a:avLst/>
              <a:gdLst>
                <a:gd name="T0" fmla="*/ 7 w 119"/>
                <a:gd name="T1" fmla="*/ 113 h 119"/>
                <a:gd name="T2" fmla="*/ 7 w 119"/>
                <a:gd name="T3" fmla="*/ 113 h 119"/>
                <a:gd name="T4" fmla="*/ 7 w 119"/>
                <a:gd name="T5" fmla="*/ 88 h 119"/>
                <a:gd name="T6" fmla="*/ 88 w 119"/>
                <a:gd name="T7" fmla="*/ 7 h 119"/>
                <a:gd name="T8" fmla="*/ 112 w 119"/>
                <a:gd name="T9" fmla="*/ 7 h 119"/>
                <a:gd name="T10" fmla="*/ 112 w 119"/>
                <a:gd name="T11" fmla="*/ 7 h 119"/>
                <a:gd name="T12" fmla="*/ 112 w 119"/>
                <a:gd name="T13" fmla="*/ 32 h 119"/>
                <a:gd name="T14" fmla="*/ 32 w 119"/>
                <a:gd name="T15" fmla="*/ 113 h 119"/>
                <a:gd name="T16" fmla="*/ 7 w 119"/>
                <a:gd name="T17" fmla="*/ 113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19">
                  <a:moveTo>
                    <a:pt x="7" y="113"/>
                  </a:moveTo>
                  <a:cubicBezTo>
                    <a:pt x="7" y="113"/>
                    <a:pt x="7" y="113"/>
                    <a:pt x="7" y="113"/>
                  </a:cubicBezTo>
                  <a:cubicBezTo>
                    <a:pt x="0" y="106"/>
                    <a:pt x="0" y="95"/>
                    <a:pt x="7" y="88"/>
                  </a:cubicBezTo>
                  <a:cubicBezTo>
                    <a:pt x="88" y="7"/>
                    <a:pt x="88" y="7"/>
                    <a:pt x="88" y="7"/>
                  </a:cubicBezTo>
                  <a:cubicBezTo>
                    <a:pt x="94" y="0"/>
                    <a:pt x="106" y="0"/>
                    <a:pt x="112" y="7"/>
                  </a:cubicBezTo>
                  <a:cubicBezTo>
                    <a:pt x="112" y="7"/>
                    <a:pt x="112" y="7"/>
                    <a:pt x="112" y="7"/>
                  </a:cubicBezTo>
                  <a:cubicBezTo>
                    <a:pt x="119" y="14"/>
                    <a:pt x="119" y="25"/>
                    <a:pt x="112" y="32"/>
                  </a:cubicBezTo>
                  <a:cubicBezTo>
                    <a:pt x="32" y="113"/>
                    <a:pt x="32" y="113"/>
                    <a:pt x="32" y="113"/>
                  </a:cubicBezTo>
                  <a:cubicBezTo>
                    <a:pt x="25" y="119"/>
                    <a:pt x="14" y="119"/>
                    <a:pt x="7" y="113"/>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248DCB58-E149-44E1-BABC-5D3E13C5063B}"/>
                </a:ext>
              </a:extLst>
            </p:cNvPr>
            <p:cNvSpPr>
              <a:spLocks/>
            </p:cNvSpPr>
            <p:nvPr/>
          </p:nvSpPr>
          <p:spPr bwMode="auto">
            <a:xfrm>
              <a:off x="2852" y="484"/>
              <a:ext cx="164" cy="164"/>
            </a:xfrm>
            <a:custGeom>
              <a:avLst/>
              <a:gdLst>
                <a:gd name="T0" fmla="*/ 32 w 39"/>
                <a:gd name="T1" fmla="*/ 7 h 39"/>
                <a:gd name="T2" fmla="*/ 32 w 39"/>
                <a:gd name="T3" fmla="*/ 32 h 39"/>
                <a:gd name="T4" fmla="*/ 7 w 39"/>
                <a:gd name="T5" fmla="*/ 32 h 39"/>
                <a:gd name="T6" fmla="*/ 7 w 39"/>
                <a:gd name="T7" fmla="*/ 7 h 39"/>
                <a:gd name="T8" fmla="*/ 32 w 39"/>
                <a:gd name="T9" fmla="*/ 7 h 39"/>
              </a:gdLst>
              <a:ahLst/>
              <a:cxnLst>
                <a:cxn ang="0">
                  <a:pos x="T0" y="T1"/>
                </a:cxn>
                <a:cxn ang="0">
                  <a:pos x="T2" y="T3"/>
                </a:cxn>
                <a:cxn ang="0">
                  <a:pos x="T4" y="T5"/>
                </a:cxn>
                <a:cxn ang="0">
                  <a:pos x="T6" y="T7"/>
                </a:cxn>
                <a:cxn ang="0">
                  <a:pos x="T8" y="T9"/>
                </a:cxn>
              </a:cxnLst>
              <a:rect l="0" t="0" r="r" b="b"/>
              <a:pathLst>
                <a:path w="39" h="39">
                  <a:moveTo>
                    <a:pt x="32" y="7"/>
                  </a:moveTo>
                  <a:cubicBezTo>
                    <a:pt x="39" y="14"/>
                    <a:pt x="39" y="25"/>
                    <a:pt x="32" y="32"/>
                  </a:cubicBezTo>
                  <a:cubicBezTo>
                    <a:pt x="25" y="39"/>
                    <a:pt x="14" y="39"/>
                    <a:pt x="7" y="32"/>
                  </a:cubicBezTo>
                  <a:cubicBezTo>
                    <a:pt x="0" y="25"/>
                    <a:pt x="0" y="14"/>
                    <a:pt x="7" y="7"/>
                  </a:cubicBezTo>
                  <a:cubicBezTo>
                    <a:pt x="14" y="0"/>
                    <a:pt x="25" y="0"/>
                    <a:pt x="32" y="7"/>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77915F4A-E034-4999-987A-D7D61AEDE59F}"/>
                </a:ext>
              </a:extLst>
            </p:cNvPr>
            <p:cNvSpPr>
              <a:spLocks/>
            </p:cNvSpPr>
            <p:nvPr/>
          </p:nvSpPr>
          <p:spPr bwMode="auto">
            <a:xfrm>
              <a:off x="4744" y="1136"/>
              <a:ext cx="501" cy="500"/>
            </a:xfrm>
            <a:custGeom>
              <a:avLst/>
              <a:gdLst>
                <a:gd name="T0" fmla="*/ 7 w 119"/>
                <a:gd name="T1" fmla="*/ 113 h 119"/>
                <a:gd name="T2" fmla="*/ 7 w 119"/>
                <a:gd name="T3" fmla="*/ 113 h 119"/>
                <a:gd name="T4" fmla="*/ 7 w 119"/>
                <a:gd name="T5" fmla="*/ 88 h 119"/>
                <a:gd name="T6" fmla="*/ 88 w 119"/>
                <a:gd name="T7" fmla="*/ 7 h 119"/>
                <a:gd name="T8" fmla="*/ 112 w 119"/>
                <a:gd name="T9" fmla="*/ 7 h 119"/>
                <a:gd name="T10" fmla="*/ 112 w 119"/>
                <a:gd name="T11" fmla="*/ 7 h 119"/>
                <a:gd name="T12" fmla="*/ 112 w 119"/>
                <a:gd name="T13" fmla="*/ 32 h 119"/>
                <a:gd name="T14" fmla="*/ 32 w 119"/>
                <a:gd name="T15" fmla="*/ 113 h 119"/>
                <a:gd name="T16" fmla="*/ 7 w 119"/>
                <a:gd name="T17" fmla="*/ 113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19">
                  <a:moveTo>
                    <a:pt x="7" y="113"/>
                  </a:moveTo>
                  <a:cubicBezTo>
                    <a:pt x="7" y="113"/>
                    <a:pt x="7" y="113"/>
                    <a:pt x="7" y="113"/>
                  </a:cubicBezTo>
                  <a:cubicBezTo>
                    <a:pt x="0" y="106"/>
                    <a:pt x="0" y="95"/>
                    <a:pt x="7" y="88"/>
                  </a:cubicBezTo>
                  <a:cubicBezTo>
                    <a:pt x="88" y="7"/>
                    <a:pt x="88" y="7"/>
                    <a:pt x="88" y="7"/>
                  </a:cubicBezTo>
                  <a:cubicBezTo>
                    <a:pt x="94" y="0"/>
                    <a:pt x="106" y="0"/>
                    <a:pt x="112" y="7"/>
                  </a:cubicBezTo>
                  <a:cubicBezTo>
                    <a:pt x="112" y="7"/>
                    <a:pt x="112" y="7"/>
                    <a:pt x="112" y="7"/>
                  </a:cubicBezTo>
                  <a:cubicBezTo>
                    <a:pt x="119" y="14"/>
                    <a:pt x="119" y="25"/>
                    <a:pt x="112" y="32"/>
                  </a:cubicBezTo>
                  <a:cubicBezTo>
                    <a:pt x="32" y="113"/>
                    <a:pt x="32" y="113"/>
                    <a:pt x="32" y="113"/>
                  </a:cubicBezTo>
                  <a:cubicBezTo>
                    <a:pt x="25" y="119"/>
                    <a:pt x="14" y="119"/>
                    <a:pt x="7" y="113"/>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41C82B9B-2E57-43B5-833E-8B234F3DD323}"/>
                </a:ext>
              </a:extLst>
            </p:cNvPr>
            <p:cNvSpPr>
              <a:spLocks/>
            </p:cNvSpPr>
            <p:nvPr/>
          </p:nvSpPr>
          <p:spPr bwMode="auto">
            <a:xfrm>
              <a:off x="5030" y="568"/>
              <a:ext cx="165" cy="160"/>
            </a:xfrm>
            <a:custGeom>
              <a:avLst/>
              <a:gdLst>
                <a:gd name="T0" fmla="*/ 32 w 39"/>
                <a:gd name="T1" fmla="*/ 7 h 38"/>
                <a:gd name="T2" fmla="*/ 32 w 39"/>
                <a:gd name="T3" fmla="*/ 31 h 38"/>
                <a:gd name="T4" fmla="*/ 7 w 39"/>
                <a:gd name="T5" fmla="*/ 31 h 38"/>
                <a:gd name="T6" fmla="*/ 7 w 39"/>
                <a:gd name="T7" fmla="*/ 7 h 38"/>
                <a:gd name="T8" fmla="*/ 32 w 39"/>
                <a:gd name="T9" fmla="*/ 7 h 38"/>
              </a:gdLst>
              <a:ahLst/>
              <a:cxnLst>
                <a:cxn ang="0">
                  <a:pos x="T0" y="T1"/>
                </a:cxn>
                <a:cxn ang="0">
                  <a:pos x="T2" y="T3"/>
                </a:cxn>
                <a:cxn ang="0">
                  <a:pos x="T4" y="T5"/>
                </a:cxn>
                <a:cxn ang="0">
                  <a:pos x="T6" y="T7"/>
                </a:cxn>
                <a:cxn ang="0">
                  <a:pos x="T8" y="T9"/>
                </a:cxn>
              </a:cxnLst>
              <a:rect l="0" t="0" r="r" b="b"/>
              <a:pathLst>
                <a:path w="39" h="38">
                  <a:moveTo>
                    <a:pt x="32" y="7"/>
                  </a:moveTo>
                  <a:cubicBezTo>
                    <a:pt x="39" y="13"/>
                    <a:pt x="39" y="24"/>
                    <a:pt x="32" y="31"/>
                  </a:cubicBezTo>
                  <a:cubicBezTo>
                    <a:pt x="25" y="38"/>
                    <a:pt x="14" y="38"/>
                    <a:pt x="7" y="31"/>
                  </a:cubicBezTo>
                  <a:cubicBezTo>
                    <a:pt x="0" y="24"/>
                    <a:pt x="0" y="13"/>
                    <a:pt x="7" y="7"/>
                  </a:cubicBezTo>
                  <a:cubicBezTo>
                    <a:pt x="14" y="0"/>
                    <a:pt x="25" y="0"/>
                    <a:pt x="32" y="7"/>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71808AB0-BE2C-413B-8327-5A688E21F5F7}"/>
                </a:ext>
              </a:extLst>
            </p:cNvPr>
            <p:cNvSpPr>
              <a:spLocks/>
            </p:cNvSpPr>
            <p:nvPr/>
          </p:nvSpPr>
          <p:spPr bwMode="auto">
            <a:xfrm>
              <a:off x="1747" y="2599"/>
              <a:ext cx="164" cy="164"/>
            </a:xfrm>
            <a:custGeom>
              <a:avLst/>
              <a:gdLst>
                <a:gd name="T0" fmla="*/ 32 w 39"/>
                <a:gd name="T1" fmla="*/ 7 h 39"/>
                <a:gd name="T2" fmla="*/ 32 w 39"/>
                <a:gd name="T3" fmla="*/ 32 h 39"/>
                <a:gd name="T4" fmla="*/ 7 w 39"/>
                <a:gd name="T5" fmla="*/ 32 h 39"/>
                <a:gd name="T6" fmla="*/ 7 w 39"/>
                <a:gd name="T7" fmla="*/ 7 h 39"/>
                <a:gd name="T8" fmla="*/ 32 w 39"/>
                <a:gd name="T9" fmla="*/ 7 h 39"/>
              </a:gdLst>
              <a:ahLst/>
              <a:cxnLst>
                <a:cxn ang="0">
                  <a:pos x="T0" y="T1"/>
                </a:cxn>
                <a:cxn ang="0">
                  <a:pos x="T2" y="T3"/>
                </a:cxn>
                <a:cxn ang="0">
                  <a:pos x="T4" y="T5"/>
                </a:cxn>
                <a:cxn ang="0">
                  <a:pos x="T6" y="T7"/>
                </a:cxn>
                <a:cxn ang="0">
                  <a:pos x="T8" y="T9"/>
                </a:cxn>
              </a:cxnLst>
              <a:rect l="0" t="0" r="r" b="b"/>
              <a:pathLst>
                <a:path w="39" h="39">
                  <a:moveTo>
                    <a:pt x="32" y="7"/>
                  </a:moveTo>
                  <a:cubicBezTo>
                    <a:pt x="39" y="14"/>
                    <a:pt x="39" y="25"/>
                    <a:pt x="32" y="32"/>
                  </a:cubicBezTo>
                  <a:cubicBezTo>
                    <a:pt x="25" y="39"/>
                    <a:pt x="14" y="39"/>
                    <a:pt x="7" y="32"/>
                  </a:cubicBezTo>
                  <a:cubicBezTo>
                    <a:pt x="0" y="25"/>
                    <a:pt x="0" y="14"/>
                    <a:pt x="7" y="7"/>
                  </a:cubicBezTo>
                  <a:cubicBezTo>
                    <a:pt x="14" y="0"/>
                    <a:pt x="25" y="0"/>
                    <a:pt x="32" y="7"/>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10">
              <a:extLst>
                <a:ext uri="{FF2B5EF4-FFF2-40B4-BE49-F238E27FC236}">
                  <a16:creationId xmlns:a16="http://schemas.microsoft.com/office/drawing/2014/main" id="{6A93FE34-86E1-4718-9C0B-DE0917827F55}"/>
                </a:ext>
              </a:extLst>
            </p:cNvPr>
            <p:cNvSpPr>
              <a:spLocks/>
            </p:cNvSpPr>
            <p:nvPr/>
          </p:nvSpPr>
          <p:spPr bwMode="auto">
            <a:xfrm>
              <a:off x="1885" y="841"/>
              <a:ext cx="159" cy="160"/>
            </a:xfrm>
            <a:custGeom>
              <a:avLst/>
              <a:gdLst>
                <a:gd name="T0" fmla="*/ 32 w 38"/>
                <a:gd name="T1" fmla="*/ 7 h 38"/>
                <a:gd name="T2" fmla="*/ 32 w 38"/>
                <a:gd name="T3" fmla="*/ 32 h 38"/>
                <a:gd name="T4" fmla="*/ 7 w 38"/>
                <a:gd name="T5" fmla="*/ 32 h 38"/>
                <a:gd name="T6" fmla="*/ 7 w 38"/>
                <a:gd name="T7" fmla="*/ 7 h 38"/>
                <a:gd name="T8" fmla="*/ 32 w 38"/>
                <a:gd name="T9" fmla="*/ 7 h 38"/>
              </a:gdLst>
              <a:ahLst/>
              <a:cxnLst>
                <a:cxn ang="0">
                  <a:pos x="T0" y="T1"/>
                </a:cxn>
                <a:cxn ang="0">
                  <a:pos x="T2" y="T3"/>
                </a:cxn>
                <a:cxn ang="0">
                  <a:pos x="T4" y="T5"/>
                </a:cxn>
                <a:cxn ang="0">
                  <a:pos x="T6" y="T7"/>
                </a:cxn>
                <a:cxn ang="0">
                  <a:pos x="T8" y="T9"/>
                </a:cxn>
              </a:cxnLst>
              <a:rect l="0" t="0" r="r" b="b"/>
              <a:pathLst>
                <a:path w="38" h="38">
                  <a:moveTo>
                    <a:pt x="32" y="7"/>
                  </a:moveTo>
                  <a:cubicBezTo>
                    <a:pt x="38" y="14"/>
                    <a:pt x="38" y="25"/>
                    <a:pt x="32" y="32"/>
                  </a:cubicBezTo>
                  <a:cubicBezTo>
                    <a:pt x="25" y="38"/>
                    <a:pt x="14" y="38"/>
                    <a:pt x="7" y="32"/>
                  </a:cubicBezTo>
                  <a:cubicBezTo>
                    <a:pt x="0" y="25"/>
                    <a:pt x="0" y="14"/>
                    <a:pt x="7" y="7"/>
                  </a:cubicBezTo>
                  <a:cubicBezTo>
                    <a:pt x="14" y="0"/>
                    <a:pt x="25" y="0"/>
                    <a:pt x="32" y="7"/>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41A683EF-1A45-4D86-A592-387F1C8253E6}"/>
                </a:ext>
              </a:extLst>
            </p:cNvPr>
            <p:cNvSpPr>
              <a:spLocks/>
            </p:cNvSpPr>
            <p:nvPr/>
          </p:nvSpPr>
          <p:spPr bwMode="auto">
            <a:xfrm>
              <a:off x="3172" y="3680"/>
              <a:ext cx="159" cy="165"/>
            </a:xfrm>
            <a:custGeom>
              <a:avLst/>
              <a:gdLst>
                <a:gd name="T0" fmla="*/ 31 w 38"/>
                <a:gd name="T1" fmla="*/ 7 h 39"/>
                <a:gd name="T2" fmla="*/ 31 w 38"/>
                <a:gd name="T3" fmla="*/ 32 h 39"/>
                <a:gd name="T4" fmla="*/ 7 w 38"/>
                <a:gd name="T5" fmla="*/ 32 h 39"/>
                <a:gd name="T6" fmla="*/ 7 w 38"/>
                <a:gd name="T7" fmla="*/ 7 h 39"/>
                <a:gd name="T8" fmla="*/ 31 w 38"/>
                <a:gd name="T9" fmla="*/ 7 h 39"/>
              </a:gdLst>
              <a:ahLst/>
              <a:cxnLst>
                <a:cxn ang="0">
                  <a:pos x="T0" y="T1"/>
                </a:cxn>
                <a:cxn ang="0">
                  <a:pos x="T2" y="T3"/>
                </a:cxn>
                <a:cxn ang="0">
                  <a:pos x="T4" y="T5"/>
                </a:cxn>
                <a:cxn ang="0">
                  <a:pos x="T6" y="T7"/>
                </a:cxn>
                <a:cxn ang="0">
                  <a:pos x="T8" y="T9"/>
                </a:cxn>
              </a:cxnLst>
              <a:rect l="0" t="0" r="r" b="b"/>
              <a:pathLst>
                <a:path w="38" h="39">
                  <a:moveTo>
                    <a:pt x="31" y="7"/>
                  </a:moveTo>
                  <a:cubicBezTo>
                    <a:pt x="38" y="14"/>
                    <a:pt x="38" y="25"/>
                    <a:pt x="31" y="32"/>
                  </a:cubicBezTo>
                  <a:cubicBezTo>
                    <a:pt x="25" y="39"/>
                    <a:pt x="13" y="39"/>
                    <a:pt x="7" y="32"/>
                  </a:cubicBezTo>
                  <a:cubicBezTo>
                    <a:pt x="0" y="25"/>
                    <a:pt x="0" y="14"/>
                    <a:pt x="7" y="7"/>
                  </a:cubicBezTo>
                  <a:cubicBezTo>
                    <a:pt x="13" y="0"/>
                    <a:pt x="25" y="0"/>
                    <a:pt x="31" y="7"/>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a:extLst>
                <a:ext uri="{FF2B5EF4-FFF2-40B4-BE49-F238E27FC236}">
                  <a16:creationId xmlns:a16="http://schemas.microsoft.com/office/drawing/2014/main" id="{336738B4-343C-42D2-8746-16FB0CFF8923}"/>
                </a:ext>
              </a:extLst>
            </p:cNvPr>
            <p:cNvSpPr>
              <a:spLocks noEditPoints="1"/>
            </p:cNvSpPr>
            <p:nvPr/>
          </p:nvSpPr>
          <p:spPr bwMode="auto">
            <a:xfrm>
              <a:off x="3710" y="1725"/>
              <a:ext cx="1556" cy="1556"/>
            </a:xfrm>
            <a:custGeom>
              <a:avLst/>
              <a:gdLst>
                <a:gd name="T0" fmla="*/ 54 w 370"/>
                <a:gd name="T1" fmla="*/ 316 h 370"/>
                <a:gd name="T2" fmla="*/ 146 w 370"/>
                <a:gd name="T3" fmla="*/ 366 h 370"/>
                <a:gd name="T4" fmla="*/ 4 w 370"/>
                <a:gd name="T5" fmla="*/ 224 h 370"/>
                <a:gd name="T6" fmla="*/ 54 w 370"/>
                <a:gd name="T7" fmla="*/ 316 h 370"/>
                <a:gd name="T8" fmla="*/ 0 w 370"/>
                <a:gd name="T9" fmla="*/ 182 h 370"/>
                <a:gd name="T10" fmla="*/ 188 w 370"/>
                <a:gd name="T11" fmla="*/ 370 h 370"/>
                <a:gd name="T12" fmla="*/ 226 w 370"/>
                <a:gd name="T13" fmla="*/ 366 h 370"/>
                <a:gd name="T14" fmla="*/ 4 w 370"/>
                <a:gd name="T15" fmla="*/ 144 h 370"/>
                <a:gd name="T16" fmla="*/ 0 w 370"/>
                <a:gd name="T17" fmla="*/ 182 h 370"/>
                <a:gd name="T18" fmla="*/ 14 w 370"/>
                <a:gd name="T19" fmla="*/ 115 h 370"/>
                <a:gd name="T20" fmla="*/ 255 w 370"/>
                <a:gd name="T21" fmla="*/ 357 h 370"/>
                <a:gd name="T22" fmla="*/ 283 w 370"/>
                <a:gd name="T23" fmla="*/ 342 h 370"/>
                <a:gd name="T24" fmla="*/ 28 w 370"/>
                <a:gd name="T25" fmla="*/ 88 h 370"/>
                <a:gd name="T26" fmla="*/ 14 w 370"/>
                <a:gd name="T27" fmla="*/ 115 h 370"/>
                <a:gd name="T28" fmla="*/ 54 w 370"/>
                <a:gd name="T29" fmla="*/ 55 h 370"/>
                <a:gd name="T30" fmla="*/ 44 w 370"/>
                <a:gd name="T31" fmla="*/ 66 h 370"/>
                <a:gd name="T32" fmla="*/ 305 w 370"/>
                <a:gd name="T33" fmla="*/ 326 h 370"/>
                <a:gd name="T34" fmla="*/ 316 w 370"/>
                <a:gd name="T35" fmla="*/ 316 h 370"/>
                <a:gd name="T36" fmla="*/ 326 w 370"/>
                <a:gd name="T37" fmla="*/ 305 h 370"/>
                <a:gd name="T38" fmla="*/ 65 w 370"/>
                <a:gd name="T39" fmla="*/ 45 h 370"/>
                <a:gd name="T40" fmla="*/ 54 w 370"/>
                <a:gd name="T41" fmla="*/ 55 h 370"/>
                <a:gd name="T42" fmla="*/ 87 w 370"/>
                <a:gd name="T43" fmla="*/ 28 h 370"/>
                <a:gd name="T44" fmla="*/ 342 w 370"/>
                <a:gd name="T45" fmla="*/ 283 h 370"/>
                <a:gd name="T46" fmla="*/ 356 w 370"/>
                <a:gd name="T47" fmla="*/ 255 h 370"/>
                <a:gd name="T48" fmla="*/ 115 w 370"/>
                <a:gd name="T49" fmla="*/ 14 h 370"/>
                <a:gd name="T50" fmla="*/ 87 w 370"/>
                <a:gd name="T51" fmla="*/ 28 h 370"/>
                <a:gd name="T52" fmla="*/ 144 w 370"/>
                <a:gd name="T53" fmla="*/ 5 h 370"/>
                <a:gd name="T54" fmla="*/ 365 w 370"/>
                <a:gd name="T55" fmla="*/ 226 h 370"/>
                <a:gd name="T56" fmla="*/ 370 w 370"/>
                <a:gd name="T57" fmla="*/ 189 h 370"/>
                <a:gd name="T58" fmla="*/ 181 w 370"/>
                <a:gd name="T59" fmla="*/ 0 h 370"/>
                <a:gd name="T60" fmla="*/ 144 w 370"/>
                <a:gd name="T61" fmla="*/ 5 h 370"/>
                <a:gd name="T62" fmla="*/ 223 w 370"/>
                <a:gd name="T63" fmla="*/ 4 h 370"/>
                <a:gd name="T64" fmla="*/ 366 w 370"/>
                <a:gd name="T65" fmla="*/ 147 h 370"/>
                <a:gd name="T66" fmla="*/ 316 w 370"/>
                <a:gd name="T67" fmla="*/ 55 h 370"/>
                <a:gd name="T68" fmla="*/ 223 w 370"/>
                <a:gd name="T69" fmla="*/ 4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70" h="370">
                  <a:moveTo>
                    <a:pt x="54" y="316"/>
                  </a:moveTo>
                  <a:cubicBezTo>
                    <a:pt x="80" y="342"/>
                    <a:pt x="112" y="359"/>
                    <a:pt x="146" y="366"/>
                  </a:cubicBezTo>
                  <a:cubicBezTo>
                    <a:pt x="4" y="224"/>
                    <a:pt x="4" y="224"/>
                    <a:pt x="4" y="224"/>
                  </a:cubicBezTo>
                  <a:cubicBezTo>
                    <a:pt x="11" y="258"/>
                    <a:pt x="28" y="290"/>
                    <a:pt x="54" y="316"/>
                  </a:cubicBezTo>
                  <a:close/>
                  <a:moveTo>
                    <a:pt x="0" y="182"/>
                  </a:moveTo>
                  <a:cubicBezTo>
                    <a:pt x="188" y="370"/>
                    <a:pt x="188" y="370"/>
                    <a:pt x="188" y="370"/>
                  </a:cubicBezTo>
                  <a:cubicBezTo>
                    <a:pt x="201" y="370"/>
                    <a:pt x="214" y="368"/>
                    <a:pt x="226" y="366"/>
                  </a:cubicBezTo>
                  <a:cubicBezTo>
                    <a:pt x="4" y="144"/>
                    <a:pt x="4" y="144"/>
                    <a:pt x="4" y="144"/>
                  </a:cubicBezTo>
                  <a:cubicBezTo>
                    <a:pt x="2" y="157"/>
                    <a:pt x="0" y="169"/>
                    <a:pt x="0" y="182"/>
                  </a:cubicBezTo>
                  <a:close/>
                  <a:moveTo>
                    <a:pt x="14" y="115"/>
                  </a:moveTo>
                  <a:cubicBezTo>
                    <a:pt x="255" y="357"/>
                    <a:pt x="255" y="357"/>
                    <a:pt x="255" y="357"/>
                  </a:cubicBezTo>
                  <a:cubicBezTo>
                    <a:pt x="264" y="353"/>
                    <a:pt x="274" y="348"/>
                    <a:pt x="283" y="342"/>
                  </a:cubicBezTo>
                  <a:cubicBezTo>
                    <a:pt x="28" y="88"/>
                    <a:pt x="28" y="88"/>
                    <a:pt x="28" y="88"/>
                  </a:cubicBezTo>
                  <a:cubicBezTo>
                    <a:pt x="22" y="96"/>
                    <a:pt x="18" y="106"/>
                    <a:pt x="14" y="115"/>
                  </a:cubicBezTo>
                  <a:close/>
                  <a:moveTo>
                    <a:pt x="54" y="55"/>
                  </a:moveTo>
                  <a:cubicBezTo>
                    <a:pt x="51" y="58"/>
                    <a:pt x="47" y="62"/>
                    <a:pt x="44" y="66"/>
                  </a:cubicBezTo>
                  <a:cubicBezTo>
                    <a:pt x="305" y="326"/>
                    <a:pt x="305" y="326"/>
                    <a:pt x="305" y="326"/>
                  </a:cubicBezTo>
                  <a:cubicBezTo>
                    <a:pt x="308" y="323"/>
                    <a:pt x="312" y="320"/>
                    <a:pt x="316" y="316"/>
                  </a:cubicBezTo>
                  <a:cubicBezTo>
                    <a:pt x="319" y="313"/>
                    <a:pt x="322" y="309"/>
                    <a:pt x="326" y="305"/>
                  </a:cubicBezTo>
                  <a:cubicBezTo>
                    <a:pt x="65" y="45"/>
                    <a:pt x="65" y="45"/>
                    <a:pt x="65" y="45"/>
                  </a:cubicBezTo>
                  <a:cubicBezTo>
                    <a:pt x="61" y="48"/>
                    <a:pt x="58" y="51"/>
                    <a:pt x="54" y="55"/>
                  </a:cubicBezTo>
                  <a:close/>
                  <a:moveTo>
                    <a:pt x="87" y="28"/>
                  </a:moveTo>
                  <a:cubicBezTo>
                    <a:pt x="342" y="283"/>
                    <a:pt x="342" y="283"/>
                    <a:pt x="342" y="283"/>
                  </a:cubicBezTo>
                  <a:cubicBezTo>
                    <a:pt x="347" y="274"/>
                    <a:pt x="352" y="265"/>
                    <a:pt x="356" y="255"/>
                  </a:cubicBezTo>
                  <a:cubicBezTo>
                    <a:pt x="115" y="14"/>
                    <a:pt x="115" y="14"/>
                    <a:pt x="115" y="14"/>
                  </a:cubicBezTo>
                  <a:cubicBezTo>
                    <a:pt x="105" y="18"/>
                    <a:pt x="96" y="23"/>
                    <a:pt x="87" y="28"/>
                  </a:cubicBezTo>
                  <a:close/>
                  <a:moveTo>
                    <a:pt x="144" y="5"/>
                  </a:moveTo>
                  <a:cubicBezTo>
                    <a:pt x="365" y="226"/>
                    <a:pt x="365" y="226"/>
                    <a:pt x="365" y="226"/>
                  </a:cubicBezTo>
                  <a:cubicBezTo>
                    <a:pt x="368" y="214"/>
                    <a:pt x="369" y="201"/>
                    <a:pt x="370" y="189"/>
                  </a:cubicBezTo>
                  <a:cubicBezTo>
                    <a:pt x="181" y="0"/>
                    <a:pt x="181" y="0"/>
                    <a:pt x="181" y="0"/>
                  </a:cubicBezTo>
                  <a:cubicBezTo>
                    <a:pt x="169" y="1"/>
                    <a:pt x="156" y="2"/>
                    <a:pt x="144" y="5"/>
                  </a:cubicBezTo>
                  <a:close/>
                  <a:moveTo>
                    <a:pt x="223" y="4"/>
                  </a:moveTo>
                  <a:cubicBezTo>
                    <a:pt x="366" y="147"/>
                    <a:pt x="366" y="147"/>
                    <a:pt x="366" y="147"/>
                  </a:cubicBezTo>
                  <a:cubicBezTo>
                    <a:pt x="359" y="113"/>
                    <a:pt x="342" y="81"/>
                    <a:pt x="316" y="55"/>
                  </a:cubicBezTo>
                  <a:cubicBezTo>
                    <a:pt x="289" y="28"/>
                    <a:pt x="257" y="12"/>
                    <a:pt x="223" y="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Oval 13">
              <a:extLst>
                <a:ext uri="{FF2B5EF4-FFF2-40B4-BE49-F238E27FC236}">
                  <a16:creationId xmlns:a16="http://schemas.microsoft.com/office/drawing/2014/main" id="{7769FE68-4BAF-4174-AA23-0E25F8EE29B6}"/>
                </a:ext>
              </a:extLst>
            </p:cNvPr>
            <p:cNvSpPr>
              <a:spLocks noChangeArrowheads="1"/>
            </p:cNvSpPr>
            <p:nvPr/>
          </p:nvSpPr>
          <p:spPr bwMode="auto">
            <a:xfrm>
              <a:off x="1893" y="1506"/>
              <a:ext cx="1228" cy="1232"/>
            </a:xfrm>
            <a:prstGeom prst="ellipse">
              <a:avLst/>
            </a:pr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ABCB7B33-4D36-4914-AA6C-34C1F0D99BD6}"/>
                </a:ext>
              </a:extLst>
            </p:cNvPr>
            <p:cNvSpPr>
              <a:spLocks/>
            </p:cNvSpPr>
            <p:nvPr/>
          </p:nvSpPr>
          <p:spPr bwMode="auto">
            <a:xfrm>
              <a:off x="2204" y="639"/>
              <a:ext cx="2124" cy="2503"/>
            </a:xfrm>
            <a:custGeom>
              <a:avLst/>
              <a:gdLst>
                <a:gd name="T0" fmla="*/ 466 w 505"/>
                <a:gd name="T1" fmla="*/ 8 h 595"/>
                <a:gd name="T2" fmla="*/ 71 w 505"/>
                <a:gd name="T3" fmla="*/ 403 h 595"/>
                <a:gd name="T4" fmla="*/ 71 w 505"/>
                <a:gd name="T5" fmla="*/ 434 h 595"/>
                <a:gd name="T6" fmla="*/ 83 w 505"/>
                <a:gd name="T7" fmla="*/ 440 h 595"/>
                <a:gd name="T8" fmla="*/ 17 w 505"/>
                <a:gd name="T9" fmla="*/ 506 h 595"/>
                <a:gd name="T10" fmla="*/ 17 w 505"/>
                <a:gd name="T11" fmla="*/ 537 h 595"/>
                <a:gd name="T12" fmla="*/ 17 w 505"/>
                <a:gd name="T13" fmla="*/ 537 h 595"/>
                <a:gd name="T14" fmla="*/ 23 w 505"/>
                <a:gd name="T15" fmla="*/ 542 h 595"/>
                <a:gd name="T16" fmla="*/ 8 w 505"/>
                <a:gd name="T17" fmla="*/ 556 h 595"/>
                <a:gd name="T18" fmla="*/ 8 w 505"/>
                <a:gd name="T19" fmla="*/ 587 h 595"/>
                <a:gd name="T20" fmla="*/ 39 w 505"/>
                <a:gd name="T21" fmla="*/ 587 h 595"/>
                <a:gd name="T22" fmla="*/ 423 w 505"/>
                <a:gd name="T23" fmla="*/ 203 h 595"/>
                <a:gd name="T24" fmla="*/ 423 w 505"/>
                <a:gd name="T25" fmla="*/ 172 h 595"/>
                <a:gd name="T26" fmla="*/ 393 w 505"/>
                <a:gd name="T27" fmla="*/ 172 h 595"/>
                <a:gd name="T28" fmla="*/ 341 w 505"/>
                <a:gd name="T29" fmla="*/ 223 h 595"/>
                <a:gd name="T30" fmla="*/ 337 w 505"/>
                <a:gd name="T31" fmla="*/ 217 h 595"/>
                <a:gd name="T32" fmla="*/ 337 w 505"/>
                <a:gd name="T33" fmla="*/ 217 h 595"/>
                <a:gd name="T34" fmla="*/ 324 w 505"/>
                <a:gd name="T35" fmla="*/ 211 h 595"/>
                <a:gd name="T36" fmla="*/ 496 w 505"/>
                <a:gd name="T37" fmla="*/ 39 h 595"/>
                <a:gd name="T38" fmla="*/ 496 w 505"/>
                <a:gd name="T39" fmla="*/ 8 h 595"/>
                <a:gd name="T40" fmla="*/ 466 w 505"/>
                <a:gd name="T41" fmla="*/ 8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05" h="595">
                  <a:moveTo>
                    <a:pt x="466" y="8"/>
                  </a:moveTo>
                  <a:cubicBezTo>
                    <a:pt x="71" y="403"/>
                    <a:pt x="71" y="403"/>
                    <a:pt x="71" y="403"/>
                  </a:cubicBezTo>
                  <a:cubicBezTo>
                    <a:pt x="62" y="411"/>
                    <a:pt x="62" y="425"/>
                    <a:pt x="71" y="434"/>
                  </a:cubicBezTo>
                  <a:cubicBezTo>
                    <a:pt x="74" y="437"/>
                    <a:pt x="79" y="439"/>
                    <a:pt x="83" y="440"/>
                  </a:cubicBezTo>
                  <a:cubicBezTo>
                    <a:pt x="17" y="506"/>
                    <a:pt x="17" y="506"/>
                    <a:pt x="17" y="506"/>
                  </a:cubicBezTo>
                  <a:cubicBezTo>
                    <a:pt x="8" y="515"/>
                    <a:pt x="8" y="529"/>
                    <a:pt x="17" y="537"/>
                  </a:cubicBezTo>
                  <a:cubicBezTo>
                    <a:pt x="17" y="537"/>
                    <a:pt x="17" y="537"/>
                    <a:pt x="17" y="537"/>
                  </a:cubicBezTo>
                  <a:cubicBezTo>
                    <a:pt x="19" y="539"/>
                    <a:pt x="21" y="540"/>
                    <a:pt x="23" y="542"/>
                  </a:cubicBezTo>
                  <a:cubicBezTo>
                    <a:pt x="8" y="556"/>
                    <a:pt x="8" y="556"/>
                    <a:pt x="8" y="556"/>
                  </a:cubicBezTo>
                  <a:cubicBezTo>
                    <a:pt x="0" y="565"/>
                    <a:pt x="0" y="579"/>
                    <a:pt x="8" y="587"/>
                  </a:cubicBezTo>
                  <a:cubicBezTo>
                    <a:pt x="17" y="595"/>
                    <a:pt x="30" y="595"/>
                    <a:pt x="39" y="587"/>
                  </a:cubicBezTo>
                  <a:cubicBezTo>
                    <a:pt x="423" y="203"/>
                    <a:pt x="423" y="203"/>
                    <a:pt x="423" y="203"/>
                  </a:cubicBezTo>
                  <a:cubicBezTo>
                    <a:pt x="432" y="194"/>
                    <a:pt x="432" y="181"/>
                    <a:pt x="423" y="172"/>
                  </a:cubicBezTo>
                  <a:cubicBezTo>
                    <a:pt x="415" y="164"/>
                    <a:pt x="401" y="164"/>
                    <a:pt x="393" y="172"/>
                  </a:cubicBezTo>
                  <a:cubicBezTo>
                    <a:pt x="341" y="223"/>
                    <a:pt x="341" y="223"/>
                    <a:pt x="341" y="223"/>
                  </a:cubicBezTo>
                  <a:cubicBezTo>
                    <a:pt x="340" y="221"/>
                    <a:pt x="339" y="219"/>
                    <a:pt x="337" y="217"/>
                  </a:cubicBezTo>
                  <a:cubicBezTo>
                    <a:pt x="337" y="217"/>
                    <a:pt x="337" y="217"/>
                    <a:pt x="337" y="217"/>
                  </a:cubicBezTo>
                  <a:cubicBezTo>
                    <a:pt x="333" y="213"/>
                    <a:pt x="329" y="211"/>
                    <a:pt x="324" y="211"/>
                  </a:cubicBezTo>
                  <a:cubicBezTo>
                    <a:pt x="496" y="39"/>
                    <a:pt x="496" y="39"/>
                    <a:pt x="496" y="39"/>
                  </a:cubicBezTo>
                  <a:cubicBezTo>
                    <a:pt x="505" y="30"/>
                    <a:pt x="505" y="17"/>
                    <a:pt x="496" y="8"/>
                  </a:cubicBezTo>
                  <a:cubicBezTo>
                    <a:pt x="488" y="0"/>
                    <a:pt x="474" y="0"/>
                    <a:pt x="466" y="8"/>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95DA094F-9373-46A3-8219-EBF837456F01}"/>
                </a:ext>
              </a:extLst>
            </p:cNvPr>
            <p:cNvSpPr>
              <a:spLocks/>
            </p:cNvSpPr>
            <p:nvPr/>
          </p:nvSpPr>
          <p:spPr bwMode="auto">
            <a:xfrm>
              <a:off x="2557" y="921"/>
              <a:ext cx="2330" cy="2776"/>
            </a:xfrm>
            <a:custGeom>
              <a:avLst/>
              <a:gdLst>
                <a:gd name="T0" fmla="*/ 509 w 554"/>
                <a:gd name="T1" fmla="*/ 10 h 660"/>
                <a:gd name="T2" fmla="*/ 75 w 554"/>
                <a:gd name="T3" fmla="*/ 444 h 660"/>
                <a:gd name="T4" fmla="*/ 76 w 554"/>
                <a:gd name="T5" fmla="*/ 478 h 660"/>
                <a:gd name="T6" fmla="*/ 91 w 554"/>
                <a:gd name="T7" fmla="*/ 486 h 660"/>
                <a:gd name="T8" fmla="*/ 17 w 554"/>
                <a:gd name="T9" fmla="*/ 559 h 660"/>
                <a:gd name="T10" fmla="*/ 18 w 554"/>
                <a:gd name="T11" fmla="*/ 594 h 660"/>
                <a:gd name="T12" fmla="*/ 18 w 554"/>
                <a:gd name="T13" fmla="*/ 594 h 660"/>
                <a:gd name="T14" fmla="*/ 26 w 554"/>
                <a:gd name="T15" fmla="*/ 599 h 660"/>
                <a:gd name="T16" fmla="*/ 9 w 554"/>
                <a:gd name="T17" fmla="*/ 615 h 660"/>
                <a:gd name="T18" fmla="*/ 10 w 554"/>
                <a:gd name="T19" fmla="*/ 650 h 660"/>
                <a:gd name="T20" fmla="*/ 45 w 554"/>
                <a:gd name="T21" fmla="*/ 651 h 660"/>
                <a:gd name="T22" fmla="*/ 468 w 554"/>
                <a:gd name="T23" fmla="*/ 228 h 660"/>
                <a:gd name="T24" fmla="*/ 467 w 554"/>
                <a:gd name="T25" fmla="*/ 194 h 660"/>
                <a:gd name="T26" fmla="*/ 432 w 554"/>
                <a:gd name="T27" fmla="*/ 193 h 660"/>
                <a:gd name="T28" fmla="*/ 376 w 554"/>
                <a:gd name="T29" fmla="*/ 249 h 660"/>
                <a:gd name="T30" fmla="*/ 370 w 554"/>
                <a:gd name="T31" fmla="*/ 242 h 660"/>
                <a:gd name="T32" fmla="*/ 370 w 554"/>
                <a:gd name="T33" fmla="*/ 242 h 660"/>
                <a:gd name="T34" fmla="*/ 356 w 554"/>
                <a:gd name="T35" fmla="*/ 234 h 660"/>
                <a:gd name="T36" fmla="*/ 545 w 554"/>
                <a:gd name="T37" fmla="*/ 45 h 660"/>
                <a:gd name="T38" fmla="*/ 544 w 554"/>
                <a:gd name="T39" fmla="*/ 11 h 660"/>
                <a:gd name="T40" fmla="*/ 509 w 554"/>
                <a:gd name="T41" fmla="*/ 10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54" h="660">
                  <a:moveTo>
                    <a:pt x="509" y="10"/>
                  </a:moveTo>
                  <a:cubicBezTo>
                    <a:pt x="75" y="444"/>
                    <a:pt x="75" y="444"/>
                    <a:pt x="75" y="444"/>
                  </a:cubicBezTo>
                  <a:cubicBezTo>
                    <a:pt x="66" y="453"/>
                    <a:pt x="67" y="469"/>
                    <a:pt x="76" y="478"/>
                  </a:cubicBezTo>
                  <a:cubicBezTo>
                    <a:pt x="80" y="482"/>
                    <a:pt x="86" y="485"/>
                    <a:pt x="91" y="486"/>
                  </a:cubicBezTo>
                  <a:cubicBezTo>
                    <a:pt x="17" y="559"/>
                    <a:pt x="17" y="559"/>
                    <a:pt x="17" y="559"/>
                  </a:cubicBezTo>
                  <a:cubicBezTo>
                    <a:pt x="8" y="568"/>
                    <a:pt x="8" y="584"/>
                    <a:pt x="18" y="594"/>
                  </a:cubicBezTo>
                  <a:cubicBezTo>
                    <a:pt x="18" y="594"/>
                    <a:pt x="18" y="594"/>
                    <a:pt x="18" y="594"/>
                  </a:cubicBezTo>
                  <a:cubicBezTo>
                    <a:pt x="21" y="596"/>
                    <a:pt x="23" y="598"/>
                    <a:pt x="26" y="599"/>
                  </a:cubicBezTo>
                  <a:cubicBezTo>
                    <a:pt x="9" y="615"/>
                    <a:pt x="9" y="615"/>
                    <a:pt x="9" y="615"/>
                  </a:cubicBezTo>
                  <a:cubicBezTo>
                    <a:pt x="0" y="625"/>
                    <a:pt x="1" y="640"/>
                    <a:pt x="10" y="650"/>
                  </a:cubicBezTo>
                  <a:cubicBezTo>
                    <a:pt x="20" y="660"/>
                    <a:pt x="36" y="660"/>
                    <a:pt x="45" y="651"/>
                  </a:cubicBezTo>
                  <a:cubicBezTo>
                    <a:pt x="468" y="228"/>
                    <a:pt x="468" y="228"/>
                    <a:pt x="468" y="228"/>
                  </a:cubicBezTo>
                  <a:cubicBezTo>
                    <a:pt x="477" y="219"/>
                    <a:pt x="477" y="204"/>
                    <a:pt x="467" y="194"/>
                  </a:cubicBezTo>
                  <a:cubicBezTo>
                    <a:pt x="457" y="184"/>
                    <a:pt x="441" y="183"/>
                    <a:pt x="432" y="193"/>
                  </a:cubicBezTo>
                  <a:cubicBezTo>
                    <a:pt x="376" y="249"/>
                    <a:pt x="376" y="249"/>
                    <a:pt x="376" y="249"/>
                  </a:cubicBezTo>
                  <a:cubicBezTo>
                    <a:pt x="374" y="246"/>
                    <a:pt x="373" y="244"/>
                    <a:pt x="370" y="242"/>
                  </a:cubicBezTo>
                  <a:cubicBezTo>
                    <a:pt x="370" y="242"/>
                    <a:pt x="370" y="242"/>
                    <a:pt x="370" y="242"/>
                  </a:cubicBezTo>
                  <a:cubicBezTo>
                    <a:pt x="366" y="238"/>
                    <a:pt x="361" y="235"/>
                    <a:pt x="356" y="234"/>
                  </a:cubicBezTo>
                  <a:cubicBezTo>
                    <a:pt x="545" y="45"/>
                    <a:pt x="545" y="45"/>
                    <a:pt x="545" y="45"/>
                  </a:cubicBezTo>
                  <a:cubicBezTo>
                    <a:pt x="554" y="36"/>
                    <a:pt x="554" y="20"/>
                    <a:pt x="544" y="11"/>
                  </a:cubicBezTo>
                  <a:cubicBezTo>
                    <a:pt x="534" y="1"/>
                    <a:pt x="519" y="0"/>
                    <a:pt x="509" y="10"/>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2E6F0FCC-DB9E-437A-A73A-7476C456090F}"/>
                </a:ext>
              </a:extLst>
            </p:cNvPr>
            <p:cNvSpPr>
              <a:spLocks/>
            </p:cNvSpPr>
            <p:nvPr/>
          </p:nvSpPr>
          <p:spPr bwMode="auto">
            <a:xfrm>
              <a:off x="2234" y="635"/>
              <a:ext cx="2473" cy="2919"/>
            </a:xfrm>
            <a:custGeom>
              <a:avLst/>
              <a:gdLst>
                <a:gd name="T0" fmla="*/ 46 w 588"/>
                <a:gd name="T1" fmla="*/ 684 h 694"/>
                <a:gd name="T2" fmla="*/ 505 w 588"/>
                <a:gd name="T3" fmla="*/ 225 h 694"/>
                <a:gd name="T4" fmla="*/ 505 w 588"/>
                <a:gd name="T5" fmla="*/ 189 h 694"/>
                <a:gd name="T6" fmla="*/ 491 w 588"/>
                <a:gd name="T7" fmla="*/ 182 h 694"/>
                <a:gd name="T8" fmla="*/ 569 w 588"/>
                <a:gd name="T9" fmla="*/ 104 h 694"/>
                <a:gd name="T10" fmla="*/ 569 w 588"/>
                <a:gd name="T11" fmla="*/ 68 h 694"/>
                <a:gd name="T12" fmla="*/ 569 w 588"/>
                <a:gd name="T13" fmla="*/ 68 h 694"/>
                <a:gd name="T14" fmla="*/ 561 w 588"/>
                <a:gd name="T15" fmla="*/ 63 h 694"/>
                <a:gd name="T16" fmla="*/ 578 w 588"/>
                <a:gd name="T17" fmla="*/ 46 h 694"/>
                <a:gd name="T18" fmla="*/ 578 w 588"/>
                <a:gd name="T19" fmla="*/ 10 h 694"/>
                <a:gd name="T20" fmla="*/ 543 w 588"/>
                <a:gd name="T21" fmla="*/ 10 h 694"/>
                <a:gd name="T22" fmla="*/ 95 w 588"/>
                <a:gd name="T23" fmla="*/ 458 h 694"/>
                <a:gd name="T24" fmla="*/ 95 w 588"/>
                <a:gd name="T25" fmla="*/ 494 h 694"/>
                <a:gd name="T26" fmla="*/ 131 w 588"/>
                <a:gd name="T27" fmla="*/ 494 h 694"/>
                <a:gd name="T28" fmla="*/ 190 w 588"/>
                <a:gd name="T29" fmla="*/ 434 h 694"/>
                <a:gd name="T30" fmla="*/ 196 w 588"/>
                <a:gd name="T31" fmla="*/ 441 h 694"/>
                <a:gd name="T32" fmla="*/ 196 w 588"/>
                <a:gd name="T33" fmla="*/ 441 h 694"/>
                <a:gd name="T34" fmla="*/ 210 w 588"/>
                <a:gd name="T35" fmla="*/ 449 h 694"/>
                <a:gd name="T36" fmla="*/ 10 w 588"/>
                <a:gd name="T37" fmla="*/ 649 h 694"/>
                <a:gd name="T38" fmla="*/ 10 w 588"/>
                <a:gd name="T39" fmla="*/ 684 h 694"/>
                <a:gd name="T40" fmla="*/ 46 w 588"/>
                <a:gd name="T41" fmla="*/ 684 h 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88" h="694">
                  <a:moveTo>
                    <a:pt x="46" y="684"/>
                  </a:moveTo>
                  <a:cubicBezTo>
                    <a:pt x="505" y="225"/>
                    <a:pt x="505" y="225"/>
                    <a:pt x="505" y="225"/>
                  </a:cubicBezTo>
                  <a:cubicBezTo>
                    <a:pt x="515" y="215"/>
                    <a:pt x="515" y="199"/>
                    <a:pt x="505" y="189"/>
                  </a:cubicBezTo>
                  <a:cubicBezTo>
                    <a:pt x="501" y="185"/>
                    <a:pt x="496" y="183"/>
                    <a:pt x="491" y="182"/>
                  </a:cubicBezTo>
                  <a:cubicBezTo>
                    <a:pt x="569" y="104"/>
                    <a:pt x="569" y="104"/>
                    <a:pt x="569" y="104"/>
                  </a:cubicBezTo>
                  <a:cubicBezTo>
                    <a:pt x="578" y="94"/>
                    <a:pt x="578" y="78"/>
                    <a:pt x="569" y="68"/>
                  </a:cubicBezTo>
                  <a:cubicBezTo>
                    <a:pt x="569" y="68"/>
                    <a:pt x="569" y="68"/>
                    <a:pt x="569" y="68"/>
                  </a:cubicBezTo>
                  <a:cubicBezTo>
                    <a:pt x="566" y="66"/>
                    <a:pt x="564" y="64"/>
                    <a:pt x="561" y="63"/>
                  </a:cubicBezTo>
                  <a:cubicBezTo>
                    <a:pt x="578" y="46"/>
                    <a:pt x="578" y="46"/>
                    <a:pt x="578" y="46"/>
                  </a:cubicBezTo>
                  <a:cubicBezTo>
                    <a:pt x="588" y="36"/>
                    <a:pt x="588" y="20"/>
                    <a:pt x="578" y="10"/>
                  </a:cubicBezTo>
                  <a:cubicBezTo>
                    <a:pt x="568" y="0"/>
                    <a:pt x="552" y="0"/>
                    <a:pt x="543" y="10"/>
                  </a:cubicBezTo>
                  <a:cubicBezTo>
                    <a:pt x="95" y="458"/>
                    <a:pt x="95" y="458"/>
                    <a:pt x="95" y="458"/>
                  </a:cubicBezTo>
                  <a:cubicBezTo>
                    <a:pt x="85" y="468"/>
                    <a:pt x="85" y="484"/>
                    <a:pt x="95" y="494"/>
                  </a:cubicBezTo>
                  <a:cubicBezTo>
                    <a:pt x="105" y="503"/>
                    <a:pt x="121" y="503"/>
                    <a:pt x="131" y="494"/>
                  </a:cubicBezTo>
                  <a:cubicBezTo>
                    <a:pt x="190" y="434"/>
                    <a:pt x="190" y="434"/>
                    <a:pt x="190" y="434"/>
                  </a:cubicBezTo>
                  <a:cubicBezTo>
                    <a:pt x="192" y="437"/>
                    <a:pt x="193" y="439"/>
                    <a:pt x="196" y="441"/>
                  </a:cubicBezTo>
                  <a:cubicBezTo>
                    <a:pt x="196" y="441"/>
                    <a:pt x="196" y="441"/>
                    <a:pt x="196" y="441"/>
                  </a:cubicBezTo>
                  <a:cubicBezTo>
                    <a:pt x="200" y="445"/>
                    <a:pt x="205" y="448"/>
                    <a:pt x="210" y="449"/>
                  </a:cubicBezTo>
                  <a:cubicBezTo>
                    <a:pt x="10" y="649"/>
                    <a:pt x="10" y="649"/>
                    <a:pt x="10" y="649"/>
                  </a:cubicBezTo>
                  <a:cubicBezTo>
                    <a:pt x="0" y="659"/>
                    <a:pt x="0" y="675"/>
                    <a:pt x="10" y="684"/>
                  </a:cubicBezTo>
                  <a:cubicBezTo>
                    <a:pt x="20" y="694"/>
                    <a:pt x="36" y="694"/>
                    <a:pt x="46" y="68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 name="Group 19">
            <a:extLst>
              <a:ext uri="{FF2B5EF4-FFF2-40B4-BE49-F238E27FC236}">
                <a16:creationId xmlns:a16="http://schemas.microsoft.com/office/drawing/2014/main" id="{EE6A6653-EAB4-45C3-9ABC-3246C152936B}"/>
              </a:ext>
            </a:extLst>
          </p:cNvPr>
          <p:cNvGrpSpPr>
            <a:grpSpLocks noChangeAspect="1"/>
          </p:cNvGrpSpPr>
          <p:nvPr/>
        </p:nvGrpSpPr>
        <p:grpSpPr bwMode="auto">
          <a:xfrm>
            <a:off x="216178" y="559064"/>
            <a:ext cx="11853863" cy="5616575"/>
            <a:chOff x="-50" y="212"/>
            <a:chExt cx="7467" cy="3538"/>
          </a:xfrm>
        </p:grpSpPr>
        <p:sp>
          <p:nvSpPr>
            <p:cNvPr id="22" name="Oval 20">
              <a:extLst>
                <a:ext uri="{FF2B5EF4-FFF2-40B4-BE49-F238E27FC236}">
                  <a16:creationId xmlns:a16="http://schemas.microsoft.com/office/drawing/2014/main" id="{F770EA64-AD58-46F5-814D-349726BF5838}"/>
                </a:ext>
              </a:extLst>
            </p:cNvPr>
            <p:cNvSpPr>
              <a:spLocks noChangeArrowheads="1"/>
            </p:cNvSpPr>
            <p:nvPr/>
          </p:nvSpPr>
          <p:spPr bwMode="auto">
            <a:xfrm>
              <a:off x="2246" y="556"/>
              <a:ext cx="2841" cy="2838"/>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a:extLst>
                <a:ext uri="{FF2B5EF4-FFF2-40B4-BE49-F238E27FC236}">
                  <a16:creationId xmlns:a16="http://schemas.microsoft.com/office/drawing/2014/main" id="{F4856D49-6301-457F-8D07-40C649DFFAA3}"/>
                </a:ext>
              </a:extLst>
            </p:cNvPr>
            <p:cNvSpPr>
              <a:spLocks noEditPoints="1"/>
            </p:cNvSpPr>
            <p:nvPr/>
          </p:nvSpPr>
          <p:spPr bwMode="auto">
            <a:xfrm>
              <a:off x="2309" y="621"/>
              <a:ext cx="2716" cy="2709"/>
            </a:xfrm>
            <a:custGeom>
              <a:avLst/>
              <a:gdLst>
                <a:gd name="T0" fmla="*/ 282 w 564"/>
                <a:gd name="T1" fmla="*/ 563 h 563"/>
                <a:gd name="T2" fmla="*/ 0 w 564"/>
                <a:gd name="T3" fmla="*/ 281 h 563"/>
                <a:gd name="T4" fmla="*/ 282 w 564"/>
                <a:gd name="T5" fmla="*/ 0 h 563"/>
                <a:gd name="T6" fmla="*/ 564 w 564"/>
                <a:gd name="T7" fmla="*/ 281 h 563"/>
                <a:gd name="T8" fmla="*/ 282 w 564"/>
                <a:gd name="T9" fmla="*/ 563 h 563"/>
                <a:gd name="T10" fmla="*/ 282 w 564"/>
                <a:gd name="T11" fmla="*/ 4 h 563"/>
                <a:gd name="T12" fmla="*/ 4 w 564"/>
                <a:gd name="T13" fmla="*/ 281 h 563"/>
                <a:gd name="T14" fmla="*/ 282 w 564"/>
                <a:gd name="T15" fmla="*/ 559 h 563"/>
                <a:gd name="T16" fmla="*/ 560 w 564"/>
                <a:gd name="T17" fmla="*/ 281 h 563"/>
                <a:gd name="T18" fmla="*/ 282 w 564"/>
                <a:gd name="T19" fmla="*/ 4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4" h="563">
                  <a:moveTo>
                    <a:pt x="282" y="563"/>
                  </a:moveTo>
                  <a:cubicBezTo>
                    <a:pt x="127" y="563"/>
                    <a:pt x="0" y="437"/>
                    <a:pt x="0" y="281"/>
                  </a:cubicBezTo>
                  <a:cubicBezTo>
                    <a:pt x="0" y="126"/>
                    <a:pt x="127" y="0"/>
                    <a:pt x="282" y="0"/>
                  </a:cubicBezTo>
                  <a:cubicBezTo>
                    <a:pt x="437" y="0"/>
                    <a:pt x="564" y="126"/>
                    <a:pt x="564" y="281"/>
                  </a:cubicBezTo>
                  <a:cubicBezTo>
                    <a:pt x="564" y="437"/>
                    <a:pt x="437" y="563"/>
                    <a:pt x="282" y="563"/>
                  </a:cubicBezTo>
                  <a:close/>
                  <a:moveTo>
                    <a:pt x="282" y="4"/>
                  </a:moveTo>
                  <a:cubicBezTo>
                    <a:pt x="129" y="4"/>
                    <a:pt x="4" y="128"/>
                    <a:pt x="4" y="281"/>
                  </a:cubicBezTo>
                  <a:cubicBezTo>
                    <a:pt x="4" y="434"/>
                    <a:pt x="129" y="559"/>
                    <a:pt x="282" y="559"/>
                  </a:cubicBezTo>
                  <a:cubicBezTo>
                    <a:pt x="435" y="559"/>
                    <a:pt x="560" y="434"/>
                    <a:pt x="560" y="281"/>
                  </a:cubicBezTo>
                  <a:cubicBezTo>
                    <a:pt x="560" y="128"/>
                    <a:pt x="435" y="4"/>
                    <a:pt x="282"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a:extLst>
                <a:ext uri="{FF2B5EF4-FFF2-40B4-BE49-F238E27FC236}">
                  <a16:creationId xmlns:a16="http://schemas.microsoft.com/office/drawing/2014/main" id="{B1BD5311-343C-4F77-AE9F-56C72FD6D607}"/>
                </a:ext>
              </a:extLst>
            </p:cNvPr>
            <p:cNvSpPr>
              <a:spLocks/>
            </p:cNvSpPr>
            <p:nvPr/>
          </p:nvSpPr>
          <p:spPr bwMode="auto">
            <a:xfrm>
              <a:off x="5914" y="3394"/>
              <a:ext cx="1503" cy="356"/>
            </a:xfrm>
            <a:custGeom>
              <a:avLst/>
              <a:gdLst>
                <a:gd name="T0" fmla="*/ 0 w 312"/>
                <a:gd name="T1" fmla="*/ 37 h 74"/>
                <a:gd name="T2" fmla="*/ 0 w 312"/>
                <a:gd name="T3" fmla="*/ 37 h 74"/>
                <a:gd name="T4" fmla="*/ 37 w 312"/>
                <a:gd name="T5" fmla="*/ 0 h 74"/>
                <a:gd name="T6" fmla="*/ 276 w 312"/>
                <a:gd name="T7" fmla="*/ 0 h 74"/>
                <a:gd name="T8" fmla="*/ 312 w 312"/>
                <a:gd name="T9" fmla="*/ 37 h 74"/>
                <a:gd name="T10" fmla="*/ 312 w 312"/>
                <a:gd name="T11" fmla="*/ 37 h 74"/>
                <a:gd name="T12" fmla="*/ 276 w 312"/>
                <a:gd name="T13" fmla="*/ 74 h 74"/>
                <a:gd name="T14" fmla="*/ 37 w 312"/>
                <a:gd name="T15" fmla="*/ 74 h 74"/>
                <a:gd name="T16" fmla="*/ 0 w 312"/>
                <a:gd name="T17" fmla="*/ 3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74">
                  <a:moveTo>
                    <a:pt x="0" y="37"/>
                  </a:moveTo>
                  <a:cubicBezTo>
                    <a:pt x="0" y="37"/>
                    <a:pt x="0" y="37"/>
                    <a:pt x="0" y="37"/>
                  </a:cubicBezTo>
                  <a:cubicBezTo>
                    <a:pt x="0" y="17"/>
                    <a:pt x="17" y="0"/>
                    <a:pt x="37" y="0"/>
                  </a:cubicBezTo>
                  <a:cubicBezTo>
                    <a:pt x="276" y="0"/>
                    <a:pt x="276" y="0"/>
                    <a:pt x="276" y="0"/>
                  </a:cubicBezTo>
                  <a:cubicBezTo>
                    <a:pt x="296" y="0"/>
                    <a:pt x="312" y="17"/>
                    <a:pt x="312" y="37"/>
                  </a:cubicBezTo>
                  <a:cubicBezTo>
                    <a:pt x="312" y="37"/>
                    <a:pt x="312" y="37"/>
                    <a:pt x="312" y="37"/>
                  </a:cubicBezTo>
                  <a:cubicBezTo>
                    <a:pt x="312" y="58"/>
                    <a:pt x="296" y="74"/>
                    <a:pt x="276" y="74"/>
                  </a:cubicBezTo>
                  <a:cubicBezTo>
                    <a:pt x="37" y="74"/>
                    <a:pt x="37" y="74"/>
                    <a:pt x="37" y="74"/>
                  </a:cubicBezTo>
                  <a:cubicBezTo>
                    <a:pt x="17" y="74"/>
                    <a:pt x="0" y="58"/>
                    <a:pt x="0" y="37"/>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1D8D1E16-DA0A-4A36-BD57-1FA69B20289A}"/>
                </a:ext>
              </a:extLst>
            </p:cNvPr>
            <p:cNvSpPr>
              <a:spLocks/>
            </p:cNvSpPr>
            <p:nvPr/>
          </p:nvSpPr>
          <p:spPr bwMode="auto">
            <a:xfrm>
              <a:off x="-50" y="212"/>
              <a:ext cx="1503" cy="356"/>
            </a:xfrm>
            <a:custGeom>
              <a:avLst/>
              <a:gdLst>
                <a:gd name="T0" fmla="*/ 0 w 312"/>
                <a:gd name="T1" fmla="*/ 37 h 74"/>
                <a:gd name="T2" fmla="*/ 0 w 312"/>
                <a:gd name="T3" fmla="*/ 37 h 74"/>
                <a:gd name="T4" fmla="*/ 37 w 312"/>
                <a:gd name="T5" fmla="*/ 0 h 74"/>
                <a:gd name="T6" fmla="*/ 276 w 312"/>
                <a:gd name="T7" fmla="*/ 0 h 74"/>
                <a:gd name="T8" fmla="*/ 312 w 312"/>
                <a:gd name="T9" fmla="*/ 37 h 74"/>
                <a:gd name="T10" fmla="*/ 312 w 312"/>
                <a:gd name="T11" fmla="*/ 37 h 74"/>
                <a:gd name="T12" fmla="*/ 276 w 312"/>
                <a:gd name="T13" fmla="*/ 74 h 74"/>
                <a:gd name="T14" fmla="*/ 37 w 312"/>
                <a:gd name="T15" fmla="*/ 74 h 74"/>
                <a:gd name="T16" fmla="*/ 0 w 312"/>
                <a:gd name="T17" fmla="*/ 3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74">
                  <a:moveTo>
                    <a:pt x="0" y="37"/>
                  </a:moveTo>
                  <a:cubicBezTo>
                    <a:pt x="0" y="37"/>
                    <a:pt x="0" y="37"/>
                    <a:pt x="0" y="37"/>
                  </a:cubicBezTo>
                  <a:cubicBezTo>
                    <a:pt x="0" y="17"/>
                    <a:pt x="17" y="0"/>
                    <a:pt x="37" y="0"/>
                  </a:cubicBezTo>
                  <a:cubicBezTo>
                    <a:pt x="276" y="0"/>
                    <a:pt x="276" y="0"/>
                    <a:pt x="276" y="0"/>
                  </a:cubicBezTo>
                  <a:cubicBezTo>
                    <a:pt x="296" y="0"/>
                    <a:pt x="312" y="17"/>
                    <a:pt x="312" y="37"/>
                  </a:cubicBezTo>
                  <a:cubicBezTo>
                    <a:pt x="312" y="37"/>
                    <a:pt x="312" y="37"/>
                    <a:pt x="312" y="37"/>
                  </a:cubicBezTo>
                  <a:cubicBezTo>
                    <a:pt x="312" y="58"/>
                    <a:pt x="296" y="74"/>
                    <a:pt x="276" y="74"/>
                  </a:cubicBezTo>
                  <a:cubicBezTo>
                    <a:pt x="37" y="74"/>
                    <a:pt x="37" y="74"/>
                    <a:pt x="37" y="74"/>
                  </a:cubicBezTo>
                  <a:cubicBezTo>
                    <a:pt x="17" y="74"/>
                    <a:pt x="0" y="58"/>
                    <a:pt x="0" y="37"/>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6" name="TextBox 25">
            <a:extLst>
              <a:ext uri="{FF2B5EF4-FFF2-40B4-BE49-F238E27FC236}">
                <a16:creationId xmlns:a16="http://schemas.microsoft.com/office/drawing/2014/main" id="{FABCDF7C-7DF8-4257-BE37-76796BF1323B}"/>
              </a:ext>
            </a:extLst>
          </p:cNvPr>
          <p:cNvSpPr txBox="1"/>
          <p:nvPr/>
        </p:nvSpPr>
        <p:spPr>
          <a:xfrm>
            <a:off x="3961091" y="2033556"/>
            <a:ext cx="4293874" cy="2400657"/>
          </a:xfrm>
          <a:prstGeom prst="rect">
            <a:avLst/>
          </a:prstGeom>
          <a:noFill/>
        </p:spPr>
        <p:txBody>
          <a:bodyPr wrap="square" rtlCol="0">
            <a:spAutoFit/>
          </a:bodyPr>
          <a:lstStyle/>
          <a:p>
            <a:pPr algn="ctr"/>
            <a:r>
              <a:rPr lang="en-US" sz="4000" dirty="0">
                <a:solidFill>
                  <a:schemeClr val="bg1"/>
                </a:solidFill>
                <a:latin typeface="Lato" panose="020F0502020204030203" pitchFamily="34" charset="0"/>
              </a:rPr>
              <a:t>INTERACTIVE</a:t>
            </a:r>
            <a:r>
              <a:rPr lang="en-US" sz="6600" dirty="0">
                <a:latin typeface="Lato" panose="020F0502020204030203" pitchFamily="34" charset="0"/>
              </a:rPr>
              <a:t> </a:t>
            </a:r>
          </a:p>
          <a:p>
            <a:pPr algn="ctr"/>
            <a:r>
              <a:rPr lang="en-US" sz="3600" b="1" dirty="0">
                <a:solidFill>
                  <a:schemeClr val="accent3"/>
                </a:solidFill>
                <a:latin typeface="Lato Black" panose="020F0A02020204030203" pitchFamily="34" charset="0"/>
              </a:rPr>
              <a:t>POWERPOINT</a:t>
            </a:r>
          </a:p>
          <a:p>
            <a:pPr algn="ctr"/>
            <a:r>
              <a:rPr lang="en-US" sz="4800" dirty="0">
                <a:solidFill>
                  <a:schemeClr val="bg1"/>
                </a:solidFill>
                <a:latin typeface="Lato" panose="020F0502020204030203" pitchFamily="34" charset="0"/>
              </a:rPr>
              <a:t>TEMPLATE</a:t>
            </a:r>
          </a:p>
        </p:txBody>
      </p:sp>
      <p:sp>
        <p:nvSpPr>
          <p:cNvPr id="27" name="Rectangle 26">
            <a:extLst>
              <a:ext uri="{FF2B5EF4-FFF2-40B4-BE49-F238E27FC236}">
                <a16:creationId xmlns:a16="http://schemas.microsoft.com/office/drawing/2014/main" id="{FF535884-005F-4DEB-BE16-3A20D871B04F}"/>
              </a:ext>
            </a:extLst>
          </p:cNvPr>
          <p:cNvSpPr/>
          <p:nvPr/>
        </p:nvSpPr>
        <p:spPr>
          <a:xfrm>
            <a:off x="5010804" y="4343179"/>
            <a:ext cx="2430474" cy="369332"/>
          </a:xfrm>
          <a:prstGeom prst="rect">
            <a:avLst/>
          </a:prstGeom>
        </p:spPr>
        <p:txBody>
          <a:bodyPr wrap="none">
            <a:spAutoFit/>
          </a:bodyPr>
          <a:lstStyle/>
          <a:p>
            <a:r>
              <a:rPr lang="en-US" dirty="0">
                <a:solidFill>
                  <a:schemeClr val="bg1"/>
                </a:solidFill>
                <a:hlinkClick r:id="rId2">
                  <a:extLst>
                    <a:ext uri="{A12FA001-AC4F-418D-AE19-62706E023703}">
                      <ahyp:hlinkClr xmlns:ahyp="http://schemas.microsoft.com/office/drawing/2018/hyperlinkcolor" val="tx"/>
                    </a:ext>
                  </a:extLst>
                </a:hlinkClick>
              </a:rPr>
              <a:t>https://ppthemes.com/</a:t>
            </a:r>
            <a:endParaRPr lang="en-US" dirty="0">
              <a:solidFill>
                <a:schemeClr val="bg1"/>
              </a:solidFill>
            </a:endParaRPr>
          </a:p>
        </p:txBody>
      </p:sp>
    </p:spTree>
    <p:extLst>
      <p:ext uri="{BB962C8B-B14F-4D97-AF65-F5344CB8AC3E}">
        <p14:creationId xmlns:p14="http://schemas.microsoft.com/office/powerpoint/2010/main" val="5489689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7AC1B290-DD92-E8D0-63D2-1748FB4F3196}"/>
              </a:ext>
            </a:extLst>
          </p:cNvPr>
          <p:cNvSpPr/>
          <p:nvPr/>
        </p:nvSpPr>
        <p:spPr>
          <a:xfrm>
            <a:off x="-12039600" y="-18661"/>
            <a:ext cx="24231600" cy="6917633"/>
          </a:xfrm>
          <a:custGeom>
            <a:avLst/>
            <a:gdLst>
              <a:gd name="connsiteX0" fmla="*/ 12019722 w 24231600"/>
              <a:gd name="connsiteY0" fmla="*/ 0 h 6917633"/>
              <a:gd name="connsiteX1" fmla="*/ 14385235 w 24231600"/>
              <a:gd name="connsiteY1" fmla="*/ 0 h 6917633"/>
              <a:gd name="connsiteX2" fmla="*/ 14385235 w 24231600"/>
              <a:gd name="connsiteY2" fmla="*/ 2027582 h 6917633"/>
              <a:gd name="connsiteX3" fmla="*/ 24231600 w 24231600"/>
              <a:gd name="connsiteY3" fmla="*/ 2027582 h 6917633"/>
              <a:gd name="connsiteX4" fmla="*/ 24231600 w 24231600"/>
              <a:gd name="connsiteY4" fmla="*/ 6917633 h 6917633"/>
              <a:gd name="connsiteX5" fmla="*/ 0 w 24231600"/>
              <a:gd name="connsiteY5" fmla="*/ 6917633 h 6917633"/>
              <a:gd name="connsiteX6" fmla="*/ 0 w 24231600"/>
              <a:gd name="connsiteY6" fmla="*/ 2027582 h 6917633"/>
              <a:gd name="connsiteX7" fmla="*/ 12019722 w 24231600"/>
              <a:gd name="connsiteY7" fmla="*/ 2027582 h 691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231600" h="6917633">
                <a:moveTo>
                  <a:pt x="12019722" y="0"/>
                </a:moveTo>
                <a:lnTo>
                  <a:pt x="14385235" y="0"/>
                </a:lnTo>
                <a:lnTo>
                  <a:pt x="14385235" y="2027582"/>
                </a:lnTo>
                <a:lnTo>
                  <a:pt x="24231600" y="2027582"/>
                </a:lnTo>
                <a:lnTo>
                  <a:pt x="24231600" y="6917633"/>
                </a:lnTo>
                <a:lnTo>
                  <a:pt x="0" y="6917633"/>
                </a:lnTo>
                <a:lnTo>
                  <a:pt x="0" y="2027582"/>
                </a:lnTo>
                <a:lnTo>
                  <a:pt x="12019722" y="2027582"/>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698">
            <a:hlinkClick r:id="rId2" action="ppaction://hlinksldjump"/>
            <a:extLst>
              <a:ext uri="{FF2B5EF4-FFF2-40B4-BE49-F238E27FC236}">
                <a16:creationId xmlns:a16="http://schemas.microsoft.com/office/drawing/2014/main" id="{FED6E500-EAE4-6371-D851-E823B4A9BB40}"/>
              </a:ext>
            </a:extLst>
          </p:cNvPr>
          <p:cNvSpPr>
            <a:spLocks noChangeArrowheads="1"/>
          </p:cNvSpPr>
          <p:nvPr/>
        </p:nvSpPr>
        <p:spPr bwMode="auto">
          <a:xfrm>
            <a:off x="3229665" y="621981"/>
            <a:ext cx="734299" cy="641600"/>
          </a:xfrm>
          <a:custGeom>
            <a:avLst/>
            <a:gdLst>
              <a:gd name="T0" fmla="*/ 1116157 w 456"/>
              <a:gd name="T1" fmla="*/ 603352 h 397"/>
              <a:gd name="T2" fmla="*/ 1116157 w 456"/>
              <a:gd name="T3" fmla="*/ 603352 h 397"/>
              <a:gd name="T4" fmla="*/ 1116157 w 456"/>
              <a:gd name="T5" fmla="*/ 214252 h 397"/>
              <a:gd name="T6" fmla="*/ 902738 w 456"/>
              <a:gd name="T7" fmla="*/ 0 h 397"/>
              <a:gd name="T8" fmla="*/ 201154 w 456"/>
              <a:gd name="T9" fmla="*/ 0 h 397"/>
              <a:gd name="T10" fmla="*/ 0 w 456"/>
              <a:gd name="T11" fmla="*/ 214252 h 397"/>
              <a:gd name="T12" fmla="*/ 0 w 456"/>
              <a:gd name="T13" fmla="*/ 603352 h 397"/>
              <a:gd name="T14" fmla="*/ 156998 w 456"/>
              <a:gd name="T15" fmla="*/ 802828 h 397"/>
              <a:gd name="T16" fmla="*/ 44156 w 456"/>
              <a:gd name="T17" fmla="*/ 948125 h 397"/>
              <a:gd name="T18" fmla="*/ 100577 w 456"/>
              <a:gd name="T19" fmla="*/ 975214 h 397"/>
              <a:gd name="T20" fmla="*/ 414573 w 456"/>
              <a:gd name="T21" fmla="*/ 817604 h 397"/>
              <a:gd name="T22" fmla="*/ 902738 w 456"/>
              <a:gd name="T23" fmla="*/ 817604 h 397"/>
              <a:gd name="T24" fmla="*/ 1116157 w 456"/>
              <a:gd name="T25" fmla="*/ 603352 h 3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56" h="397">
                <a:moveTo>
                  <a:pt x="455" y="245"/>
                </a:moveTo>
                <a:lnTo>
                  <a:pt x="455" y="245"/>
                </a:lnTo>
                <a:cubicBezTo>
                  <a:pt x="455" y="87"/>
                  <a:pt x="455" y="87"/>
                  <a:pt x="455" y="87"/>
                </a:cubicBezTo>
                <a:cubicBezTo>
                  <a:pt x="455" y="41"/>
                  <a:pt x="414" y="0"/>
                  <a:pt x="368" y="0"/>
                </a:cubicBezTo>
                <a:cubicBezTo>
                  <a:pt x="82" y="0"/>
                  <a:pt x="82" y="0"/>
                  <a:pt x="82" y="0"/>
                </a:cubicBezTo>
                <a:cubicBezTo>
                  <a:pt x="35" y="0"/>
                  <a:pt x="0" y="41"/>
                  <a:pt x="0" y="87"/>
                </a:cubicBezTo>
                <a:cubicBezTo>
                  <a:pt x="0" y="245"/>
                  <a:pt x="0" y="245"/>
                  <a:pt x="0" y="245"/>
                </a:cubicBezTo>
                <a:cubicBezTo>
                  <a:pt x="0" y="285"/>
                  <a:pt x="29" y="320"/>
                  <a:pt x="64" y="326"/>
                </a:cubicBezTo>
                <a:cubicBezTo>
                  <a:pt x="59" y="344"/>
                  <a:pt x="41" y="367"/>
                  <a:pt x="18" y="385"/>
                </a:cubicBezTo>
                <a:cubicBezTo>
                  <a:pt x="12" y="390"/>
                  <a:pt x="18" y="396"/>
                  <a:pt x="41" y="396"/>
                </a:cubicBezTo>
                <a:cubicBezTo>
                  <a:pt x="70" y="396"/>
                  <a:pt x="117" y="379"/>
                  <a:pt x="169" y="332"/>
                </a:cubicBezTo>
                <a:cubicBezTo>
                  <a:pt x="368" y="332"/>
                  <a:pt x="368" y="332"/>
                  <a:pt x="368" y="332"/>
                </a:cubicBezTo>
                <a:cubicBezTo>
                  <a:pt x="414" y="332"/>
                  <a:pt x="455" y="291"/>
                  <a:pt x="455" y="245"/>
                </a:cubicBezTo>
              </a:path>
            </a:pathLst>
          </a:custGeom>
          <a:solidFill>
            <a:schemeClr val="bg1">
              <a:lumMod val="65000"/>
            </a:schemeClr>
          </a:solidFill>
          <a:ln>
            <a:noFill/>
          </a:ln>
        </p:spPr>
        <p:txBody>
          <a:bodyPr wrap="none" lIns="76183" tIns="38092" rIns="76183" bIns="38092" anchor="ctr"/>
          <a:lstStyle/>
          <a:p>
            <a:endParaRPr lang="es-MX" sz="900"/>
          </a:p>
        </p:txBody>
      </p:sp>
      <p:sp>
        <p:nvSpPr>
          <p:cNvPr id="20" name="Freeform 744">
            <a:hlinkClick r:id="rId3" action="ppaction://hlinksldjump"/>
            <a:extLst>
              <a:ext uri="{FF2B5EF4-FFF2-40B4-BE49-F238E27FC236}">
                <a16:creationId xmlns:a16="http://schemas.microsoft.com/office/drawing/2014/main" id="{5E80CC80-77ED-B93F-EB78-01DD36153EBE}"/>
              </a:ext>
            </a:extLst>
          </p:cNvPr>
          <p:cNvSpPr>
            <a:spLocks noChangeArrowheads="1"/>
          </p:cNvSpPr>
          <p:nvPr/>
        </p:nvSpPr>
        <p:spPr bwMode="auto">
          <a:xfrm>
            <a:off x="5692824" y="578236"/>
            <a:ext cx="729091" cy="729091"/>
          </a:xfrm>
          <a:custGeom>
            <a:avLst/>
            <a:gdLst>
              <a:gd name="T0" fmla="*/ 554572 w 561"/>
              <a:gd name="T1" fmla="*/ 0 h 561"/>
              <a:gd name="T2" fmla="*/ 554572 w 561"/>
              <a:gd name="T3" fmla="*/ 0 h 561"/>
              <a:gd name="T4" fmla="*/ 0 w 561"/>
              <a:gd name="T5" fmla="*/ 554721 h 561"/>
              <a:gd name="T6" fmla="*/ 554572 w 561"/>
              <a:gd name="T7" fmla="*/ 1109443 h 561"/>
              <a:gd name="T8" fmla="*/ 1109143 w 561"/>
              <a:gd name="T9" fmla="*/ 554721 h 561"/>
              <a:gd name="T10" fmla="*/ 554572 w 561"/>
              <a:gd name="T11" fmla="*/ 0 h 561"/>
              <a:gd name="T12" fmla="*/ 485250 w 561"/>
              <a:gd name="T13" fmla="*/ 705289 h 561"/>
              <a:gd name="T14" fmla="*/ 485250 w 561"/>
              <a:gd name="T15" fmla="*/ 705289 h 561"/>
              <a:gd name="T16" fmla="*/ 554572 w 561"/>
              <a:gd name="T17" fmla="*/ 729062 h 561"/>
              <a:gd name="T18" fmla="*/ 715001 w 561"/>
              <a:gd name="T19" fmla="*/ 729062 h 561"/>
              <a:gd name="T20" fmla="*/ 784323 w 561"/>
              <a:gd name="T21" fmla="*/ 762742 h 561"/>
              <a:gd name="T22" fmla="*/ 808090 w 561"/>
              <a:gd name="T23" fmla="*/ 820195 h 561"/>
              <a:gd name="T24" fmla="*/ 784323 w 561"/>
              <a:gd name="T25" fmla="*/ 877649 h 561"/>
              <a:gd name="T26" fmla="*/ 715001 w 561"/>
              <a:gd name="T27" fmla="*/ 901422 h 561"/>
              <a:gd name="T28" fmla="*/ 554572 w 561"/>
              <a:gd name="T29" fmla="*/ 901422 h 561"/>
              <a:gd name="T30" fmla="*/ 370375 w 561"/>
              <a:gd name="T31" fmla="*/ 832082 h 561"/>
              <a:gd name="T32" fmla="*/ 289170 w 561"/>
              <a:gd name="T33" fmla="*/ 647835 h 561"/>
              <a:gd name="T34" fmla="*/ 289170 w 561"/>
              <a:gd name="T35" fmla="*/ 301134 h 561"/>
              <a:gd name="T36" fmla="*/ 310956 w 561"/>
              <a:gd name="T37" fmla="*/ 243681 h 561"/>
              <a:gd name="T38" fmla="*/ 380278 w 561"/>
              <a:gd name="T39" fmla="*/ 208021 h 561"/>
              <a:gd name="T40" fmla="*/ 439696 w 561"/>
              <a:gd name="T41" fmla="*/ 243681 h 561"/>
              <a:gd name="T42" fmla="*/ 461483 w 561"/>
              <a:gd name="T43" fmla="*/ 301134 h 561"/>
              <a:gd name="T44" fmla="*/ 461483 w 561"/>
              <a:gd name="T45" fmla="*/ 382362 h 561"/>
              <a:gd name="T46" fmla="*/ 715001 w 561"/>
              <a:gd name="T47" fmla="*/ 382362 h 561"/>
              <a:gd name="T48" fmla="*/ 784323 w 561"/>
              <a:gd name="T49" fmla="*/ 416041 h 561"/>
              <a:gd name="T50" fmla="*/ 808090 w 561"/>
              <a:gd name="T51" fmla="*/ 473494 h 561"/>
              <a:gd name="T52" fmla="*/ 784323 w 561"/>
              <a:gd name="T53" fmla="*/ 530948 h 561"/>
              <a:gd name="T54" fmla="*/ 715001 w 561"/>
              <a:gd name="T55" fmla="*/ 554721 h 561"/>
              <a:gd name="T56" fmla="*/ 461483 w 561"/>
              <a:gd name="T57" fmla="*/ 554721 h 561"/>
              <a:gd name="T58" fmla="*/ 461483 w 561"/>
              <a:gd name="T59" fmla="*/ 647835 h 561"/>
              <a:gd name="T60" fmla="*/ 485250 w 561"/>
              <a:gd name="T61" fmla="*/ 705289 h 56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61" h="561">
                <a:moveTo>
                  <a:pt x="280" y="0"/>
                </a:moveTo>
                <a:lnTo>
                  <a:pt x="280" y="0"/>
                </a:lnTo>
                <a:cubicBezTo>
                  <a:pt x="123" y="0"/>
                  <a:pt x="0" y="129"/>
                  <a:pt x="0" y="280"/>
                </a:cubicBezTo>
                <a:cubicBezTo>
                  <a:pt x="0" y="437"/>
                  <a:pt x="123" y="560"/>
                  <a:pt x="280" y="560"/>
                </a:cubicBezTo>
                <a:cubicBezTo>
                  <a:pt x="431" y="560"/>
                  <a:pt x="560" y="437"/>
                  <a:pt x="560" y="280"/>
                </a:cubicBezTo>
                <a:cubicBezTo>
                  <a:pt x="560" y="129"/>
                  <a:pt x="431" y="0"/>
                  <a:pt x="280" y="0"/>
                </a:cubicBezTo>
                <a:close/>
                <a:moveTo>
                  <a:pt x="245" y="356"/>
                </a:moveTo>
                <a:lnTo>
                  <a:pt x="245" y="356"/>
                </a:lnTo>
                <a:cubicBezTo>
                  <a:pt x="257" y="368"/>
                  <a:pt x="268" y="368"/>
                  <a:pt x="280" y="368"/>
                </a:cubicBezTo>
                <a:cubicBezTo>
                  <a:pt x="361" y="368"/>
                  <a:pt x="361" y="368"/>
                  <a:pt x="361" y="368"/>
                </a:cubicBezTo>
                <a:cubicBezTo>
                  <a:pt x="379" y="368"/>
                  <a:pt x="385" y="373"/>
                  <a:pt x="396" y="385"/>
                </a:cubicBezTo>
                <a:cubicBezTo>
                  <a:pt x="402" y="391"/>
                  <a:pt x="408" y="402"/>
                  <a:pt x="408" y="414"/>
                </a:cubicBezTo>
                <a:cubicBezTo>
                  <a:pt x="408" y="426"/>
                  <a:pt x="402" y="437"/>
                  <a:pt x="396" y="443"/>
                </a:cubicBezTo>
                <a:cubicBezTo>
                  <a:pt x="385" y="455"/>
                  <a:pt x="379" y="455"/>
                  <a:pt x="361" y="455"/>
                </a:cubicBezTo>
                <a:cubicBezTo>
                  <a:pt x="280" y="455"/>
                  <a:pt x="280" y="455"/>
                  <a:pt x="280" y="455"/>
                </a:cubicBezTo>
                <a:cubicBezTo>
                  <a:pt x="239" y="455"/>
                  <a:pt x="210" y="443"/>
                  <a:pt x="187" y="420"/>
                </a:cubicBezTo>
                <a:cubicBezTo>
                  <a:pt x="157" y="391"/>
                  <a:pt x="146" y="362"/>
                  <a:pt x="146" y="327"/>
                </a:cubicBezTo>
                <a:cubicBezTo>
                  <a:pt x="146" y="152"/>
                  <a:pt x="146" y="152"/>
                  <a:pt x="146" y="152"/>
                </a:cubicBezTo>
                <a:cubicBezTo>
                  <a:pt x="146" y="140"/>
                  <a:pt x="152" y="129"/>
                  <a:pt x="157" y="123"/>
                </a:cubicBezTo>
                <a:cubicBezTo>
                  <a:pt x="169" y="111"/>
                  <a:pt x="181" y="105"/>
                  <a:pt x="192" y="105"/>
                </a:cubicBezTo>
                <a:cubicBezTo>
                  <a:pt x="204" y="105"/>
                  <a:pt x="210" y="111"/>
                  <a:pt x="222" y="123"/>
                </a:cubicBezTo>
                <a:cubicBezTo>
                  <a:pt x="227" y="129"/>
                  <a:pt x="233" y="140"/>
                  <a:pt x="233" y="152"/>
                </a:cubicBezTo>
                <a:cubicBezTo>
                  <a:pt x="233" y="193"/>
                  <a:pt x="233" y="193"/>
                  <a:pt x="233" y="193"/>
                </a:cubicBezTo>
                <a:cubicBezTo>
                  <a:pt x="361" y="193"/>
                  <a:pt x="361" y="193"/>
                  <a:pt x="361" y="193"/>
                </a:cubicBezTo>
                <a:cubicBezTo>
                  <a:pt x="379" y="193"/>
                  <a:pt x="385" y="199"/>
                  <a:pt x="396" y="210"/>
                </a:cubicBezTo>
                <a:cubicBezTo>
                  <a:pt x="402" y="216"/>
                  <a:pt x="408" y="228"/>
                  <a:pt x="408" y="239"/>
                </a:cubicBezTo>
                <a:cubicBezTo>
                  <a:pt x="408" y="251"/>
                  <a:pt x="402" y="263"/>
                  <a:pt x="396" y="268"/>
                </a:cubicBezTo>
                <a:cubicBezTo>
                  <a:pt x="385" y="280"/>
                  <a:pt x="379" y="280"/>
                  <a:pt x="361" y="280"/>
                </a:cubicBezTo>
                <a:cubicBezTo>
                  <a:pt x="233" y="280"/>
                  <a:pt x="233" y="280"/>
                  <a:pt x="233" y="280"/>
                </a:cubicBezTo>
                <a:cubicBezTo>
                  <a:pt x="233" y="327"/>
                  <a:pt x="233" y="327"/>
                  <a:pt x="233" y="327"/>
                </a:cubicBezTo>
                <a:cubicBezTo>
                  <a:pt x="233" y="338"/>
                  <a:pt x="239" y="350"/>
                  <a:pt x="245" y="356"/>
                </a:cubicBezTo>
                <a:close/>
              </a:path>
            </a:pathLst>
          </a:custGeom>
          <a:solidFill>
            <a:schemeClr val="bg1">
              <a:lumMod val="65000"/>
            </a:schemeClr>
          </a:solidFill>
          <a:ln>
            <a:noFill/>
          </a:ln>
        </p:spPr>
        <p:txBody>
          <a:bodyPr wrap="none" lIns="76183" tIns="38092" rIns="76183" bIns="38092" anchor="ctr"/>
          <a:lstStyle/>
          <a:p>
            <a:endParaRPr lang="es-MX" sz="900"/>
          </a:p>
        </p:txBody>
      </p:sp>
      <p:sp>
        <p:nvSpPr>
          <p:cNvPr id="21" name="Freeform 188">
            <a:hlinkClick r:id="rId4" action="ppaction://hlinksldjump"/>
            <a:extLst>
              <a:ext uri="{FF2B5EF4-FFF2-40B4-BE49-F238E27FC236}">
                <a16:creationId xmlns:a16="http://schemas.microsoft.com/office/drawing/2014/main" id="{B43B83FA-AABD-E79B-F49F-26EF6DB41937}"/>
              </a:ext>
            </a:extLst>
          </p:cNvPr>
          <p:cNvSpPr>
            <a:spLocks noChangeArrowheads="1"/>
          </p:cNvSpPr>
          <p:nvPr/>
        </p:nvSpPr>
        <p:spPr bwMode="auto">
          <a:xfrm>
            <a:off x="8006166" y="621981"/>
            <a:ext cx="854078" cy="620249"/>
          </a:xfrm>
          <a:custGeom>
            <a:avLst/>
            <a:gdLst>
              <a:gd name="T0" fmla="*/ 1149666 w 560"/>
              <a:gd name="T1" fmla="*/ 420969 h 392"/>
              <a:gd name="T2" fmla="*/ 1149666 w 560"/>
              <a:gd name="T3" fmla="*/ 420969 h 392"/>
              <a:gd name="T4" fmla="*/ 1149666 w 560"/>
              <a:gd name="T5" fmla="*/ 393060 h 392"/>
              <a:gd name="T6" fmla="*/ 757154 w 560"/>
              <a:gd name="T7" fmla="*/ 0 h 392"/>
              <a:gd name="T8" fmla="*/ 406448 w 560"/>
              <a:gd name="T9" fmla="*/ 230254 h 392"/>
              <a:gd name="T10" fmla="*/ 297287 w 560"/>
              <a:gd name="T11" fmla="*/ 190715 h 392"/>
              <a:gd name="T12" fmla="*/ 120773 w 560"/>
              <a:gd name="T13" fmla="*/ 367476 h 392"/>
              <a:gd name="T14" fmla="*/ 134708 w 560"/>
              <a:gd name="T15" fmla="*/ 420969 h 392"/>
              <a:gd name="T16" fmla="*/ 0 w 560"/>
              <a:gd name="T17" fmla="*/ 651223 h 392"/>
              <a:gd name="T18" fmla="*/ 257804 w 560"/>
              <a:gd name="T19" fmla="*/ 909386 h 392"/>
              <a:gd name="T20" fmla="*/ 257804 w 560"/>
              <a:gd name="T21" fmla="*/ 909386 h 392"/>
              <a:gd name="T22" fmla="*/ 257804 w 560"/>
              <a:gd name="T23" fmla="*/ 909386 h 392"/>
              <a:gd name="T24" fmla="*/ 269417 w 560"/>
              <a:gd name="T25" fmla="*/ 909386 h 392"/>
              <a:gd name="T26" fmla="*/ 269417 w 560"/>
              <a:gd name="T27" fmla="*/ 909386 h 392"/>
              <a:gd name="T28" fmla="*/ 569027 w 560"/>
              <a:gd name="T29" fmla="*/ 909386 h 392"/>
              <a:gd name="T30" fmla="*/ 569027 w 560"/>
              <a:gd name="T31" fmla="*/ 651223 h 392"/>
              <a:gd name="T32" fmla="*/ 527220 w 560"/>
              <a:gd name="T33" fmla="*/ 651223 h 392"/>
              <a:gd name="T34" fmla="*/ 406448 w 560"/>
              <a:gd name="T35" fmla="*/ 651223 h 392"/>
              <a:gd name="T36" fmla="*/ 392512 w 560"/>
              <a:gd name="T37" fmla="*/ 623313 h 392"/>
              <a:gd name="T38" fmla="*/ 622445 w 560"/>
              <a:gd name="T39" fmla="*/ 353521 h 392"/>
              <a:gd name="T40" fmla="*/ 675864 w 560"/>
              <a:gd name="T41" fmla="*/ 353521 h 392"/>
              <a:gd name="T42" fmla="*/ 905797 w 560"/>
              <a:gd name="T43" fmla="*/ 623313 h 392"/>
              <a:gd name="T44" fmla="*/ 894185 w 560"/>
              <a:gd name="T45" fmla="*/ 651223 h 392"/>
              <a:gd name="T46" fmla="*/ 771089 w 560"/>
              <a:gd name="T47" fmla="*/ 651223 h 392"/>
              <a:gd name="T48" fmla="*/ 717670 w 560"/>
              <a:gd name="T49" fmla="*/ 651223 h 392"/>
              <a:gd name="T50" fmla="*/ 717670 w 560"/>
              <a:gd name="T51" fmla="*/ 909386 h 392"/>
              <a:gd name="T52" fmla="*/ 1028893 w 560"/>
              <a:gd name="T53" fmla="*/ 909386 h 392"/>
              <a:gd name="T54" fmla="*/ 1042828 w 560"/>
              <a:gd name="T55" fmla="*/ 909386 h 392"/>
              <a:gd name="T56" fmla="*/ 1298309 w 560"/>
              <a:gd name="T57" fmla="*/ 651223 h 392"/>
              <a:gd name="T58" fmla="*/ 1149666 w 560"/>
              <a:gd name="T59" fmla="*/ 420969 h 39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60" h="392">
                <a:moveTo>
                  <a:pt x="495" y="181"/>
                </a:moveTo>
                <a:lnTo>
                  <a:pt x="495" y="181"/>
                </a:lnTo>
                <a:cubicBezTo>
                  <a:pt x="495" y="175"/>
                  <a:pt x="495" y="175"/>
                  <a:pt x="495" y="169"/>
                </a:cubicBezTo>
                <a:cubicBezTo>
                  <a:pt x="495" y="76"/>
                  <a:pt x="419" y="0"/>
                  <a:pt x="326" y="0"/>
                </a:cubicBezTo>
                <a:cubicBezTo>
                  <a:pt x="262" y="0"/>
                  <a:pt x="204" y="41"/>
                  <a:pt x="175" y="99"/>
                </a:cubicBezTo>
                <a:cubicBezTo>
                  <a:pt x="163" y="88"/>
                  <a:pt x="146" y="82"/>
                  <a:pt x="128" y="82"/>
                </a:cubicBezTo>
                <a:cubicBezTo>
                  <a:pt x="87" y="82"/>
                  <a:pt x="52" y="117"/>
                  <a:pt x="52" y="158"/>
                </a:cubicBezTo>
                <a:cubicBezTo>
                  <a:pt x="52" y="164"/>
                  <a:pt x="52" y="175"/>
                  <a:pt x="58" y="181"/>
                </a:cubicBezTo>
                <a:cubicBezTo>
                  <a:pt x="23" y="198"/>
                  <a:pt x="0" y="239"/>
                  <a:pt x="0" y="280"/>
                </a:cubicBezTo>
                <a:cubicBezTo>
                  <a:pt x="0" y="338"/>
                  <a:pt x="52" y="391"/>
                  <a:pt x="111" y="391"/>
                </a:cubicBezTo>
                <a:lnTo>
                  <a:pt x="116" y="391"/>
                </a:lnTo>
                <a:cubicBezTo>
                  <a:pt x="245" y="391"/>
                  <a:pt x="245" y="391"/>
                  <a:pt x="245" y="391"/>
                </a:cubicBezTo>
                <a:cubicBezTo>
                  <a:pt x="245" y="280"/>
                  <a:pt x="245" y="280"/>
                  <a:pt x="245" y="280"/>
                </a:cubicBezTo>
                <a:cubicBezTo>
                  <a:pt x="239" y="280"/>
                  <a:pt x="233" y="280"/>
                  <a:pt x="227" y="280"/>
                </a:cubicBezTo>
                <a:cubicBezTo>
                  <a:pt x="175" y="280"/>
                  <a:pt x="175" y="280"/>
                  <a:pt x="175" y="280"/>
                </a:cubicBezTo>
                <a:cubicBezTo>
                  <a:pt x="163" y="280"/>
                  <a:pt x="163" y="274"/>
                  <a:pt x="169" y="268"/>
                </a:cubicBezTo>
                <a:cubicBezTo>
                  <a:pt x="268" y="152"/>
                  <a:pt x="268" y="152"/>
                  <a:pt x="268" y="152"/>
                </a:cubicBezTo>
                <a:cubicBezTo>
                  <a:pt x="274" y="140"/>
                  <a:pt x="286" y="140"/>
                  <a:pt x="291" y="152"/>
                </a:cubicBezTo>
                <a:cubicBezTo>
                  <a:pt x="390" y="268"/>
                  <a:pt x="390" y="268"/>
                  <a:pt x="390" y="268"/>
                </a:cubicBezTo>
                <a:cubicBezTo>
                  <a:pt x="396" y="274"/>
                  <a:pt x="396" y="280"/>
                  <a:pt x="385" y="280"/>
                </a:cubicBezTo>
                <a:cubicBezTo>
                  <a:pt x="332" y="280"/>
                  <a:pt x="332" y="280"/>
                  <a:pt x="332" y="280"/>
                </a:cubicBezTo>
                <a:cubicBezTo>
                  <a:pt x="326" y="280"/>
                  <a:pt x="320" y="280"/>
                  <a:pt x="309" y="280"/>
                </a:cubicBezTo>
                <a:cubicBezTo>
                  <a:pt x="309" y="391"/>
                  <a:pt x="309" y="391"/>
                  <a:pt x="309" y="391"/>
                </a:cubicBezTo>
                <a:cubicBezTo>
                  <a:pt x="443" y="391"/>
                  <a:pt x="443" y="391"/>
                  <a:pt x="443" y="391"/>
                </a:cubicBezTo>
                <a:cubicBezTo>
                  <a:pt x="449" y="391"/>
                  <a:pt x="449" y="391"/>
                  <a:pt x="449" y="391"/>
                </a:cubicBezTo>
                <a:cubicBezTo>
                  <a:pt x="513" y="391"/>
                  <a:pt x="559" y="344"/>
                  <a:pt x="559" y="280"/>
                </a:cubicBezTo>
                <a:cubicBezTo>
                  <a:pt x="559" y="234"/>
                  <a:pt x="530" y="193"/>
                  <a:pt x="495" y="181"/>
                </a:cubicBezTo>
              </a:path>
            </a:pathLst>
          </a:custGeom>
          <a:solidFill>
            <a:schemeClr val="bg1">
              <a:lumMod val="65000"/>
            </a:schemeClr>
          </a:solidFill>
          <a:ln>
            <a:noFill/>
          </a:ln>
        </p:spPr>
        <p:txBody>
          <a:bodyPr wrap="none" lIns="76183" tIns="38092" rIns="76183" bIns="38092" anchor="ctr"/>
          <a:lstStyle/>
          <a:p>
            <a:endParaRPr lang="es-MX" sz="900"/>
          </a:p>
        </p:txBody>
      </p:sp>
      <p:sp>
        <p:nvSpPr>
          <p:cNvPr id="22" name="Freeform 537">
            <a:hlinkClick r:id="rId5" action="ppaction://hlinksldjump"/>
            <a:extLst>
              <a:ext uri="{FF2B5EF4-FFF2-40B4-BE49-F238E27FC236}">
                <a16:creationId xmlns:a16="http://schemas.microsoft.com/office/drawing/2014/main" id="{D0661C15-1A1D-6955-022B-28F282F0F2F5}"/>
              </a:ext>
            </a:extLst>
          </p:cNvPr>
          <p:cNvSpPr>
            <a:spLocks noChangeArrowheads="1"/>
          </p:cNvSpPr>
          <p:nvPr/>
        </p:nvSpPr>
        <p:spPr bwMode="auto">
          <a:xfrm>
            <a:off x="10564209" y="543864"/>
            <a:ext cx="747840" cy="797834"/>
          </a:xfrm>
          <a:custGeom>
            <a:avLst/>
            <a:gdLst>
              <a:gd name="T0" fmla="*/ 1087230 w 526"/>
              <a:gd name="T1" fmla="*/ 303486 h 561"/>
              <a:gd name="T2" fmla="*/ 771024 w 526"/>
              <a:gd name="T3" fmla="*/ 240621 h 561"/>
              <a:gd name="T4" fmla="*/ 355191 w 526"/>
              <a:gd name="T5" fmla="*/ 240621 h 561"/>
              <a:gd name="T6" fmla="*/ 114787 w 526"/>
              <a:gd name="T7" fmla="*/ 240621 h 561"/>
              <a:gd name="T8" fmla="*/ 151606 w 526"/>
              <a:gd name="T9" fmla="*/ 606972 h 561"/>
              <a:gd name="T10" fmla="*/ 214414 w 526"/>
              <a:gd name="T11" fmla="*/ 986330 h 561"/>
              <a:gd name="T12" fmla="*/ 569605 w 526"/>
              <a:gd name="T13" fmla="*/ 1213944 h 561"/>
              <a:gd name="T14" fmla="*/ 909635 w 526"/>
              <a:gd name="T15" fmla="*/ 986330 h 561"/>
              <a:gd name="T16" fmla="*/ 985437 w 526"/>
              <a:gd name="T17" fmla="*/ 606972 h 561"/>
              <a:gd name="T18" fmla="*/ 214414 w 526"/>
              <a:gd name="T19" fmla="*/ 923465 h 561"/>
              <a:gd name="T20" fmla="*/ 101792 w 526"/>
              <a:gd name="T21" fmla="*/ 871439 h 561"/>
              <a:gd name="T22" fmla="*/ 190590 w 526"/>
              <a:gd name="T23" fmla="*/ 656831 h 561"/>
              <a:gd name="T24" fmla="*/ 342196 w 526"/>
              <a:gd name="T25" fmla="*/ 897452 h 561"/>
              <a:gd name="T26" fmla="*/ 303212 w 526"/>
              <a:gd name="T27" fmla="*/ 656831 h 561"/>
              <a:gd name="T28" fmla="*/ 240403 w 526"/>
              <a:gd name="T29" fmla="*/ 606972 h 561"/>
              <a:gd name="T30" fmla="*/ 303212 w 526"/>
              <a:gd name="T31" fmla="*/ 606972 h 561"/>
              <a:gd name="T32" fmla="*/ 316206 w 526"/>
              <a:gd name="T33" fmla="*/ 455229 h 561"/>
              <a:gd name="T34" fmla="*/ 190590 w 526"/>
              <a:gd name="T35" fmla="*/ 557114 h 561"/>
              <a:gd name="T36" fmla="*/ 101792 w 526"/>
              <a:gd name="T37" fmla="*/ 342506 h 561"/>
              <a:gd name="T38" fmla="*/ 342196 w 526"/>
              <a:gd name="T39" fmla="*/ 303486 h 561"/>
              <a:gd name="T40" fmla="*/ 745034 w 526"/>
              <a:gd name="T41" fmla="*/ 405371 h 561"/>
              <a:gd name="T42" fmla="*/ 695221 w 526"/>
              <a:gd name="T43" fmla="*/ 379358 h 561"/>
              <a:gd name="T44" fmla="*/ 732039 w 526"/>
              <a:gd name="T45" fmla="*/ 329499 h 561"/>
              <a:gd name="T46" fmla="*/ 569605 w 526"/>
              <a:gd name="T47" fmla="*/ 62865 h 561"/>
              <a:gd name="T48" fmla="*/ 708215 w 526"/>
              <a:gd name="T49" fmla="*/ 264466 h 561"/>
              <a:gd name="T50" fmla="*/ 417999 w 526"/>
              <a:gd name="T51" fmla="*/ 264466 h 561"/>
              <a:gd name="T52" fmla="*/ 405004 w 526"/>
              <a:gd name="T53" fmla="*/ 329499 h 561"/>
              <a:gd name="T54" fmla="*/ 480807 w 526"/>
              <a:gd name="T55" fmla="*/ 353344 h 561"/>
              <a:gd name="T56" fmla="*/ 392009 w 526"/>
              <a:gd name="T57" fmla="*/ 405371 h 561"/>
              <a:gd name="T58" fmla="*/ 392009 w 526"/>
              <a:gd name="T59" fmla="*/ 795567 h 561"/>
              <a:gd name="T60" fmla="*/ 430994 w 526"/>
              <a:gd name="T61" fmla="*/ 834587 h 561"/>
              <a:gd name="T62" fmla="*/ 405004 w 526"/>
              <a:gd name="T63" fmla="*/ 884445 h 561"/>
              <a:gd name="T64" fmla="*/ 569605 w 526"/>
              <a:gd name="T65" fmla="*/ 1151079 h 561"/>
              <a:gd name="T66" fmla="*/ 417999 w 526"/>
              <a:gd name="T67" fmla="*/ 947310 h 561"/>
              <a:gd name="T68" fmla="*/ 708215 w 526"/>
              <a:gd name="T69" fmla="*/ 947310 h 561"/>
              <a:gd name="T70" fmla="*/ 732039 w 526"/>
              <a:gd name="T71" fmla="*/ 884445 h 561"/>
              <a:gd name="T72" fmla="*/ 645407 w 526"/>
              <a:gd name="T73" fmla="*/ 858432 h 561"/>
              <a:gd name="T74" fmla="*/ 745034 w 526"/>
              <a:gd name="T75" fmla="*/ 795567 h 561"/>
              <a:gd name="T76" fmla="*/ 758029 w 526"/>
              <a:gd name="T77" fmla="*/ 719696 h 561"/>
              <a:gd name="T78" fmla="*/ 658402 w 526"/>
              <a:gd name="T79" fmla="*/ 771722 h 561"/>
              <a:gd name="T80" fmla="*/ 467812 w 526"/>
              <a:gd name="T81" fmla="*/ 771722 h 561"/>
              <a:gd name="T82" fmla="*/ 366020 w 526"/>
              <a:gd name="T83" fmla="*/ 606972 h 561"/>
              <a:gd name="T84" fmla="*/ 467812 w 526"/>
              <a:gd name="T85" fmla="*/ 442223 h 561"/>
              <a:gd name="T86" fmla="*/ 658402 w 526"/>
              <a:gd name="T87" fmla="*/ 442223 h 561"/>
              <a:gd name="T88" fmla="*/ 758029 w 526"/>
              <a:gd name="T89" fmla="*/ 606972 h 561"/>
              <a:gd name="T90" fmla="*/ 909635 w 526"/>
              <a:gd name="T91" fmla="*/ 290480 h 561"/>
              <a:gd name="T92" fmla="*/ 1035251 w 526"/>
              <a:gd name="T93" fmla="*/ 342506 h 561"/>
              <a:gd name="T94" fmla="*/ 935624 w 526"/>
              <a:gd name="T95" fmla="*/ 557114 h 561"/>
              <a:gd name="T96" fmla="*/ 797013 w 526"/>
              <a:gd name="T97" fmla="*/ 303486 h 561"/>
              <a:gd name="T98" fmla="*/ 820837 w 526"/>
              <a:gd name="T99" fmla="*/ 544107 h 561"/>
              <a:gd name="T100" fmla="*/ 883645 w 526"/>
              <a:gd name="T101" fmla="*/ 606972 h 561"/>
              <a:gd name="T102" fmla="*/ 820837 w 526"/>
              <a:gd name="T103" fmla="*/ 606972 h 561"/>
              <a:gd name="T104" fmla="*/ 1035251 w 526"/>
              <a:gd name="T105" fmla="*/ 871439 h 561"/>
              <a:gd name="T106" fmla="*/ 909635 w 526"/>
              <a:gd name="T107" fmla="*/ 923465 h 561"/>
              <a:gd name="T108" fmla="*/ 820837 w 526"/>
              <a:gd name="T109" fmla="*/ 758715 h 561"/>
              <a:gd name="T110" fmla="*/ 972443 w 526"/>
              <a:gd name="T111" fmla="*/ 695850 h 56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26" h="561">
                <a:moveTo>
                  <a:pt x="502" y="140"/>
                </a:moveTo>
                <a:lnTo>
                  <a:pt x="502" y="140"/>
                </a:lnTo>
                <a:cubicBezTo>
                  <a:pt x="490" y="117"/>
                  <a:pt x="461" y="105"/>
                  <a:pt x="420" y="105"/>
                </a:cubicBezTo>
                <a:cubicBezTo>
                  <a:pt x="403" y="105"/>
                  <a:pt x="379" y="105"/>
                  <a:pt x="356" y="111"/>
                </a:cubicBezTo>
                <a:cubicBezTo>
                  <a:pt x="333" y="47"/>
                  <a:pt x="298" y="0"/>
                  <a:pt x="263" y="0"/>
                </a:cubicBezTo>
                <a:cubicBezTo>
                  <a:pt x="222" y="0"/>
                  <a:pt x="187" y="47"/>
                  <a:pt x="164" y="111"/>
                </a:cubicBezTo>
                <a:cubicBezTo>
                  <a:pt x="140" y="105"/>
                  <a:pt x="123" y="105"/>
                  <a:pt x="99" y="105"/>
                </a:cubicBezTo>
                <a:cubicBezTo>
                  <a:pt x="82" y="105"/>
                  <a:pt x="64" y="111"/>
                  <a:pt x="53" y="111"/>
                </a:cubicBezTo>
                <a:cubicBezTo>
                  <a:pt x="35" y="117"/>
                  <a:pt x="24" y="128"/>
                  <a:pt x="18" y="140"/>
                </a:cubicBezTo>
                <a:cubicBezTo>
                  <a:pt x="0" y="175"/>
                  <a:pt x="18" y="227"/>
                  <a:pt x="70" y="280"/>
                </a:cubicBezTo>
                <a:cubicBezTo>
                  <a:pt x="18" y="332"/>
                  <a:pt x="0" y="385"/>
                  <a:pt x="18" y="420"/>
                </a:cubicBezTo>
                <a:cubicBezTo>
                  <a:pt x="30" y="443"/>
                  <a:pt x="64" y="455"/>
                  <a:pt x="99" y="455"/>
                </a:cubicBezTo>
                <a:cubicBezTo>
                  <a:pt x="123" y="455"/>
                  <a:pt x="140" y="449"/>
                  <a:pt x="164" y="449"/>
                </a:cubicBezTo>
                <a:cubicBezTo>
                  <a:pt x="187" y="513"/>
                  <a:pt x="222" y="560"/>
                  <a:pt x="263" y="560"/>
                </a:cubicBezTo>
                <a:cubicBezTo>
                  <a:pt x="298" y="560"/>
                  <a:pt x="333" y="513"/>
                  <a:pt x="356" y="449"/>
                </a:cubicBezTo>
                <a:cubicBezTo>
                  <a:pt x="379" y="449"/>
                  <a:pt x="403" y="455"/>
                  <a:pt x="420" y="455"/>
                </a:cubicBezTo>
                <a:cubicBezTo>
                  <a:pt x="461" y="455"/>
                  <a:pt x="490" y="443"/>
                  <a:pt x="502" y="420"/>
                </a:cubicBezTo>
                <a:cubicBezTo>
                  <a:pt x="525" y="385"/>
                  <a:pt x="502" y="332"/>
                  <a:pt x="455" y="280"/>
                </a:cubicBezTo>
                <a:cubicBezTo>
                  <a:pt x="502" y="227"/>
                  <a:pt x="525" y="175"/>
                  <a:pt x="502" y="140"/>
                </a:cubicBezTo>
                <a:close/>
                <a:moveTo>
                  <a:pt x="99" y="426"/>
                </a:moveTo>
                <a:lnTo>
                  <a:pt x="99" y="426"/>
                </a:lnTo>
                <a:cubicBezTo>
                  <a:pt x="70" y="426"/>
                  <a:pt x="53" y="414"/>
                  <a:pt x="47" y="402"/>
                </a:cubicBezTo>
                <a:cubicBezTo>
                  <a:pt x="35" y="391"/>
                  <a:pt x="47" y="356"/>
                  <a:pt x="70" y="321"/>
                </a:cubicBezTo>
                <a:cubicBezTo>
                  <a:pt x="76" y="315"/>
                  <a:pt x="82" y="309"/>
                  <a:pt x="88" y="303"/>
                </a:cubicBezTo>
                <a:cubicBezTo>
                  <a:pt x="105" y="315"/>
                  <a:pt x="123" y="332"/>
                  <a:pt x="146" y="350"/>
                </a:cubicBezTo>
                <a:cubicBezTo>
                  <a:pt x="146" y="373"/>
                  <a:pt x="152" y="396"/>
                  <a:pt x="158" y="414"/>
                </a:cubicBezTo>
                <a:cubicBezTo>
                  <a:pt x="134" y="420"/>
                  <a:pt x="117" y="426"/>
                  <a:pt x="99" y="426"/>
                </a:cubicBezTo>
                <a:close/>
                <a:moveTo>
                  <a:pt x="140" y="303"/>
                </a:moveTo>
                <a:lnTo>
                  <a:pt x="140" y="303"/>
                </a:lnTo>
                <a:cubicBezTo>
                  <a:pt x="129" y="297"/>
                  <a:pt x="123" y="286"/>
                  <a:pt x="111" y="280"/>
                </a:cubicBezTo>
                <a:cubicBezTo>
                  <a:pt x="123" y="268"/>
                  <a:pt x="129" y="262"/>
                  <a:pt x="140" y="251"/>
                </a:cubicBezTo>
                <a:cubicBezTo>
                  <a:pt x="140" y="262"/>
                  <a:pt x="140" y="268"/>
                  <a:pt x="140" y="280"/>
                </a:cubicBezTo>
                <a:cubicBezTo>
                  <a:pt x="140" y="286"/>
                  <a:pt x="140" y="297"/>
                  <a:pt x="140" y="303"/>
                </a:cubicBezTo>
                <a:close/>
                <a:moveTo>
                  <a:pt x="146" y="210"/>
                </a:moveTo>
                <a:lnTo>
                  <a:pt x="146" y="210"/>
                </a:lnTo>
                <a:cubicBezTo>
                  <a:pt x="123" y="227"/>
                  <a:pt x="105" y="245"/>
                  <a:pt x="88" y="257"/>
                </a:cubicBezTo>
                <a:cubicBezTo>
                  <a:pt x="82" y="251"/>
                  <a:pt x="76" y="245"/>
                  <a:pt x="70" y="233"/>
                </a:cubicBezTo>
                <a:cubicBezTo>
                  <a:pt x="47" y="204"/>
                  <a:pt x="35" y="169"/>
                  <a:pt x="47" y="158"/>
                </a:cubicBezTo>
                <a:cubicBezTo>
                  <a:pt x="53" y="146"/>
                  <a:pt x="70" y="134"/>
                  <a:pt x="99" y="134"/>
                </a:cubicBezTo>
                <a:cubicBezTo>
                  <a:pt x="117" y="134"/>
                  <a:pt x="134" y="140"/>
                  <a:pt x="158" y="140"/>
                </a:cubicBezTo>
                <a:cubicBezTo>
                  <a:pt x="152" y="163"/>
                  <a:pt x="146" y="187"/>
                  <a:pt x="146" y="210"/>
                </a:cubicBezTo>
                <a:close/>
                <a:moveTo>
                  <a:pt x="344" y="187"/>
                </a:moveTo>
                <a:lnTo>
                  <a:pt x="344" y="187"/>
                </a:lnTo>
                <a:cubicBezTo>
                  <a:pt x="338" y="187"/>
                  <a:pt x="327" y="181"/>
                  <a:pt x="321" y="175"/>
                </a:cubicBezTo>
                <a:cubicBezTo>
                  <a:pt x="315" y="169"/>
                  <a:pt x="304" y="169"/>
                  <a:pt x="298" y="163"/>
                </a:cubicBezTo>
                <a:cubicBezTo>
                  <a:pt x="309" y="158"/>
                  <a:pt x="321" y="152"/>
                  <a:pt x="338" y="152"/>
                </a:cubicBezTo>
                <a:cubicBezTo>
                  <a:pt x="338" y="163"/>
                  <a:pt x="338" y="175"/>
                  <a:pt x="344" y="187"/>
                </a:cubicBezTo>
                <a:close/>
                <a:moveTo>
                  <a:pt x="263" y="29"/>
                </a:moveTo>
                <a:lnTo>
                  <a:pt x="263" y="29"/>
                </a:lnTo>
                <a:cubicBezTo>
                  <a:pt x="280" y="29"/>
                  <a:pt x="309" y="64"/>
                  <a:pt x="327" y="122"/>
                </a:cubicBezTo>
                <a:cubicBezTo>
                  <a:pt x="304" y="128"/>
                  <a:pt x="286" y="134"/>
                  <a:pt x="263" y="146"/>
                </a:cubicBezTo>
                <a:cubicBezTo>
                  <a:pt x="239" y="134"/>
                  <a:pt x="216" y="128"/>
                  <a:pt x="193" y="122"/>
                </a:cubicBezTo>
                <a:cubicBezTo>
                  <a:pt x="216" y="64"/>
                  <a:pt x="239" y="29"/>
                  <a:pt x="263" y="29"/>
                </a:cubicBezTo>
                <a:close/>
                <a:moveTo>
                  <a:pt x="187" y="152"/>
                </a:moveTo>
                <a:lnTo>
                  <a:pt x="187" y="152"/>
                </a:lnTo>
                <a:cubicBezTo>
                  <a:pt x="199" y="152"/>
                  <a:pt x="210" y="158"/>
                  <a:pt x="222" y="163"/>
                </a:cubicBezTo>
                <a:cubicBezTo>
                  <a:pt x="216" y="169"/>
                  <a:pt x="210" y="169"/>
                  <a:pt x="199" y="175"/>
                </a:cubicBezTo>
                <a:cubicBezTo>
                  <a:pt x="193" y="181"/>
                  <a:pt x="187" y="187"/>
                  <a:pt x="181" y="187"/>
                </a:cubicBezTo>
                <a:cubicBezTo>
                  <a:pt x="181" y="175"/>
                  <a:pt x="181" y="163"/>
                  <a:pt x="187" y="152"/>
                </a:cubicBezTo>
                <a:close/>
                <a:moveTo>
                  <a:pt x="181" y="367"/>
                </a:moveTo>
                <a:lnTo>
                  <a:pt x="181" y="367"/>
                </a:lnTo>
                <a:cubicBezTo>
                  <a:pt x="187" y="373"/>
                  <a:pt x="193" y="379"/>
                  <a:pt x="199" y="385"/>
                </a:cubicBezTo>
                <a:cubicBezTo>
                  <a:pt x="210" y="391"/>
                  <a:pt x="216" y="391"/>
                  <a:pt x="222" y="396"/>
                </a:cubicBezTo>
                <a:cubicBezTo>
                  <a:pt x="210" y="402"/>
                  <a:pt x="199" y="408"/>
                  <a:pt x="187" y="408"/>
                </a:cubicBezTo>
                <a:cubicBezTo>
                  <a:pt x="181" y="396"/>
                  <a:pt x="181" y="385"/>
                  <a:pt x="181" y="367"/>
                </a:cubicBezTo>
                <a:close/>
                <a:moveTo>
                  <a:pt x="263" y="531"/>
                </a:moveTo>
                <a:lnTo>
                  <a:pt x="263" y="531"/>
                </a:lnTo>
                <a:cubicBezTo>
                  <a:pt x="239" y="531"/>
                  <a:pt x="216" y="495"/>
                  <a:pt x="193" y="437"/>
                </a:cubicBezTo>
                <a:cubicBezTo>
                  <a:pt x="216" y="432"/>
                  <a:pt x="239" y="426"/>
                  <a:pt x="263" y="414"/>
                </a:cubicBezTo>
                <a:cubicBezTo>
                  <a:pt x="286" y="426"/>
                  <a:pt x="304" y="432"/>
                  <a:pt x="327" y="437"/>
                </a:cubicBezTo>
                <a:cubicBezTo>
                  <a:pt x="309" y="495"/>
                  <a:pt x="280" y="531"/>
                  <a:pt x="263" y="531"/>
                </a:cubicBezTo>
                <a:close/>
                <a:moveTo>
                  <a:pt x="338" y="408"/>
                </a:moveTo>
                <a:lnTo>
                  <a:pt x="338" y="408"/>
                </a:lnTo>
                <a:cubicBezTo>
                  <a:pt x="321" y="408"/>
                  <a:pt x="309" y="402"/>
                  <a:pt x="298" y="396"/>
                </a:cubicBezTo>
                <a:cubicBezTo>
                  <a:pt x="304" y="391"/>
                  <a:pt x="315" y="391"/>
                  <a:pt x="321" y="385"/>
                </a:cubicBezTo>
                <a:cubicBezTo>
                  <a:pt x="327" y="379"/>
                  <a:pt x="338" y="373"/>
                  <a:pt x="344" y="367"/>
                </a:cubicBezTo>
                <a:cubicBezTo>
                  <a:pt x="338" y="385"/>
                  <a:pt x="338" y="396"/>
                  <a:pt x="338" y="408"/>
                </a:cubicBezTo>
                <a:close/>
                <a:moveTo>
                  <a:pt x="350" y="332"/>
                </a:moveTo>
                <a:lnTo>
                  <a:pt x="350" y="332"/>
                </a:lnTo>
                <a:cubicBezTo>
                  <a:pt x="333" y="338"/>
                  <a:pt x="321" y="350"/>
                  <a:pt x="304" y="356"/>
                </a:cubicBezTo>
                <a:cubicBezTo>
                  <a:pt x="292" y="367"/>
                  <a:pt x="274" y="373"/>
                  <a:pt x="263" y="379"/>
                </a:cubicBezTo>
                <a:cubicBezTo>
                  <a:pt x="245" y="373"/>
                  <a:pt x="234" y="367"/>
                  <a:pt x="216" y="356"/>
                </a:cubicBezTo>
                <a:cubicBezTo>
                  <a:pt x="199" y="350"/>
                  <a:pt x="187" y="338"/>
                  <a:pt x="175" y="332"/>
                </a:cubicBezTo>
                <a:cubicBezTo>
                  <a:pt x="175" y="315"/>
                  <a:pt x="169" y="297"/>
                  <a:pt x="169" y="280"/>
                </a:cubicBezTo>
                <a:cubicBezTo>
                  <a:pt x="169" y="262"/>
                  <a:pt x="175" y="245"/>
                  <a:pt x="175" y="227"/>
                </a:cubicBezTo>
                <a:cubicBezTo>
                  <a:pt x="187" y="222"/>
                  <a:pt x="199" y="210"/>
                  <a:pt x="216" y="204"/>
                </a:cubicBezTo>
                <a:cubicBezTo>
                  <a:pt x="234" y="192"/>
                  <a:pt x="245" y="187"/>
                  <a:pt x="263" y="181"/>
                </a:cubicBezTo>
                <a:cubicBezTo>
                  <a:pt x="274" y="187"/>
                  <a:pt x="292" y="192"/>
                  <a:pt x="304" y="204"/>
                </a:cubicBezTo>
                <a:cubicBezTo>
                  <a:pt x="321" y="210"/>
                  <a:pt x="333" y="222"/>
                  <a:pt x="350" y="227"/>
                </a:cubicBezTo>
                <a:cubicBezTo>
                  <a:pt x="350" y="245"/>
                  <a:pt x="350" y="262"/>
                  <a:pt x="350" y="280"/>
                </a:cubicBezTo>
                <a:cubicBezTo>
                  <a:pt x="350" y="297"/>
                  <a:pt x="350" y="315"/>
                  <a:pt x="350" y="332"/>
                </a:cubicBezTo>
                <a:close/>
                <a:moveTo>
                  <a:pt x="420" y="134"/>
                </a:moveTo>
                <a:lnTo>
                  <a:pt x="420" y="134"/>
                </a:lnTo>
                <a:cubicBezTo>
                  <a:pt x="449" y="134"/>
                  <a:pt x="467" y="146"/>
                  <a:pt x="478" y="158"/>
                </a:cubicBezTo>
                <a:cubicBezTo>
                  <a:pt x="484" y="169"/>
                  <a:pt x="473" y="204"/>
                  <a:pt x="449" y="233"/>
                </a:cubicBezTo>
                <a:cubicBezTo>
                  <a:pt x="443" y="245"/>
                  <a:pt x="437" y="251"/>
                  <a:pt x="432" y="257"/>
                </a:cubicBezTo>
                <a:cubicBezTo>
                  <a:pt x="414" y="245"/>
                  <a:pt x="397" y="227"/>
                  <a:pt x="379" y="210"/>
                </a:cubicBezTo>
                <a:cubicBezTo>
                  <a:pt x="373" y="187"/>
                  <a:pt x="373" y="163"/>
                  <a:pt x="368" y="140"/>
                </a:cubicBezTo>
                <a:cubicBezTo>
                  <a:pt x="385" y="140"/>
                  <a:pt x="403" y="134"/>
                  <a:pt x="420" y="134"/>
                </a:cubicBezTo>
                <a:close/>
                <a:moveTo>
                  <a:pt x="379" y="251"/>
                </a:moveTo>
                <a:lnTo>
                  <a:pt x="379" y="251"/>
                </a:lnTo>
                <a:cubicBezTo>
                  <a:pt x="391" y="262"/>
                  <a:pt x="403" y="268"/>
                  <a:pt x="408" y="280"/>
                </a:cubicBezTo>
                <a:cubicBezTo>
                  <a:pt x="403" y="286"/>
                  <a:pt x="391" y="297"/>
                  <a:pt x="379" y="303"/>
                </a:cubicBezTo>
                <a:cubicBezTo>
                  <a:pt x="379" y="297"/>
                  <a:pt x="379" y="286"/>
                  <a:pt x="379" y="280"/>
                </a:cubicBezTo>
                <a:cubicBezTo>
                  <a:pt x="379" y="268"/>
                  <a:pt x="379" y="262"/>
                  <a:pt x="379" y="251"/>
                </a:cubicBezTo>
                <a:close/>
                <a:moveTo>
                  <a:pt x="478" y="402"/>
                </a:moveTo>
                <a:lnTo>
                  <a:pt x="478" y="402"/>
                </a:lnTo>
                <a:cubicBezTo>
                  <a:pt x="467" y="414"/>
                  <a:pt x="449" y="426"/>
                  <a:pt x="420" y="426"/>
                </a:cubicBezTo>
                <a:cubicBezTo>
                  <a:pt x="403" y="426"/>
                  <a:pt x="385" y="420"/>
                  <a:pt x="368" y="414"/>
                </a:cubicBezTo>
                <a:cubicBezTo>
                  <a:pt x="373" y="396"/>
                  <a:pt x="373" y="373"/>
                  <a:pt x="379" y="350"/>
                </a:cubicBezTo>
                <a:cubicBezTo>
                  <a:pt x="397" y="332"/>
                  <a:pt x="414" y="315"/>
                  <a:pt x="432" y="303"/>
                </a:cubicBezTo>
                <a:cubicBezTo>
                  <a:pt x="437" y="309"/>
                  <a:pt x="443" y="315"/>
                  <a:pt x="449" y="321"/>
                </a:cubicBezTo>
                <a:cubicBezTo>
                  <a:pt x="473" y="356"/>
                  <a:pt x="484" y="391"/>
                  <a:pt x="478" y="402"/>
                </a:cubicBezTo>
                <a:close/>
              </a:path>
            </a:pathLst>
          </a:custGeom>
          <a:solidFill>
            <a:schemeClr val="bg1">
              <a:lumMod val="65000"/>
            </a:schemeClr>
          </a:solidFill>
          <a:ln>
            <a:noFill/>
          </a:ln>
        </p:spPr>
        <p:txBody>
          <a:bodyPr wrap="none" lIns="76183" tIns="38092" rIns="76183" bIns="38092" anchor="ctr"/>
          <a:lstStyle/>
          <a:p>
            <a:endParaRPr lang="es-MX" sz="900"/>
          </a:p>
        </p:txBody>
      </p:sp>
      <p:sp>
        <p:nvSpPr>
          <p:cNvPr id="23" name="TextBox 22">
            <a:extLst>
              <a:ext uri="{FF2B5EF4-FFF2-40B4-BE49-F238E27FC236}">
                <a16:creationId xmlns:a16="http://schemas.microsoft.com/office/drawing/2014/main" id="{21665FB4-F869-3149-1A0D-9F5240063F2E}"/>
              </a:ext>
            </a:extLst>
          </p:cNvPr>
          <p:cNvSpPr txBox="1"/>
          <p:nvPr/>
        </p:nvSpPr>
        <p:spPr>
          <a:xfrm>
            <a:off x="2788739" y="1452534"/>
            <a:ext cx="1616149" cy="369332"/>
          </a:xfrm>
          <a:prstGeom prst="rect">
            <a:avLst/>
          </a:prstGeom>
          <a:noFill/>
        </p:spPr>
        <p:txBody>
          <a:bodyPr wrap="square" rtlCol="0">
            <a:spAutoFit/>
          </a:bodyPr>
          <a:lstStyle/>
          <a:p>
            <a:pPr algn="ctr"/>
            <a:r>
              <a:rPr lang="en-US" b="1" dirty="0"/>
              <a:t>DEVICES</a:t>
            </a:r>
          </a:p>
        </p:txBody>
      </p:sp>
      <p:sp>
        <p:nvSpPr>
          <p:cNvPr id="24" name="TextBox 23">
            <a:extLst>
              <a:ext uri="{FF2B5EF4-FFF2-40B4-BE49-F238E27FC236}">
                <a16:creationId xmlns:a16="http://schemas.microsoft.com/office/drawing/2014/main" id="{6CFD8A7C-DA8E-065C-8D2A-ACFD40DEC4C6}"/>
              </a:ext>
            </a:extLst>
          </p:cNvPr>
          <p:cNvSpPr txBox="1"/>
          <p:nvPr/>
        </p:nvSpPr>
        <p:spPr>
          <a:xfrm>
            <a:off x="4843103" y="1452534"/>
            <a:ext cx="2428531" cy="369332"/>
          </a:xfrm>
          <a:prstGeom prst="rect">
            <a:avLst/>
          </a:prstGeom>
          <a:noFill/>
        </p:spPr>
        <p:txBody>
          <a:bodyPr wrap="square" rtlCol="0">
            <a:spAutoFit/>
          </a:bodyPr>
          <a:lstStyle/>
          <a:p>
            <a:pPr algn="ctr"/>
            <a:r>
              <a:rPr lang="en-US" b="1" dirty="0"/>
              <a:t>SOCIAL MEDIA</a:t>
            </a:r>
          </a:p>
        </p:txBody>
      </p:sp>
      <p:sp>
        <p:nvSpPr>
          <p:cNvPr id="25" name="TextBox 24">
            <a:extLst>
              <a:ext uri="{FF2B5EF4-FFF2-40B4-BE49-F238E27FC236}">
                <a16:creationId xmlns:a16="http://schemas.microsoft.com/office/drawing/2014/main" id="{1A870C20-F59A-FADC-4D2D-F469C8A579E0}"/>
              </a:ext>
            </a:extLst>
          </p:cNvPr>
          <p:cNvSpPr txBox="1"/>
          <p:nvPr/>
        </p:nvSpPr>
        <p:spPr>
          <a:xfrm>
            <a:off x="7625130" y="1452534"/>
            <a:ext cx="1616149" cy="369332"/>
          </a:xfrm>
          <a:prstGeom prst="rect">
            <a:avLst/>
          </a:prstGeom>
          <a:noFill/>
        </p:spPr>
        <p:txBody>
          <a:bodyPr wrap="square" rtlCol="0">
            <a:spAutoFit/>
          </a:bodyPr>
          <a:lstStyle/>
          <a:p>
            <a:pPr algn="ctr"/>
            <a:r>
              <a:rPr lang="en-US" b="1" dirty="0"/>
              <a:t>QUANTITY</a:t>
            </a:r>
          </a:p>
        </p:txBody>
      </p:sp>
      <p:sp>
        <p:nvSpPr>
          <p:cNvPr id="26" name="TextBox 25">
            <a:extLst>
              <a:ext uri="{FF2B5EF4-FFF2-40B4-BE49-F238E27FC236}">
                <a16:creationId xmlns:a16="http://schemas.microsoft.com/office/drawing/2014/main" id="{91F712C3-9DE4-9620-89B5-4F9698C48FA6}"/>
              </a:ext>
            </a:extLst>
          </p:cNvPr>
          <p:cNvSpPr txBox="1"/>
          <p:nvPr/>
        </p:nvSpPr>
        <p:spPr>
          <a:xfrm>
            <a:off x="10190313" y="1452534"/>
            <a:ext cx="1616149" cy="369332"/>
          </a:xfrm>
          <a:prstGeom prst="rect">
            <a:avLst/>
          </a:prstGeom>
          <a:noFill/>
        </p:spPr>
        <p:txBody>
          <a:bodyPr wrap="square" rtlCol="0">
            <a:spAutoFit/>
          </a:bodyPr>
          <a:lstStyle/>
          <a:p>
            <a:pPr algn="ctr"/>
            <a:r>
              <a:rPr lang="en-US" b="1" dirty="0"/>
              <a:t>TIME</a:t>
            </a:r>
          </a:p>
        </p:txBody>
      </p:sp>
      <p:sp>
        <p:nvSpPr>
          <p:cNvPr id="27" name="AutoShape 19">
            <a:hlinkClick r:id="rId6" action="ppaction://hlinksldjump"/>
            <a:extLst>
              <a:ext uri="{FF2B5EF4-FFF2-40B4-BE49-F238E27FC236}">
                <a16:creationId xmlns:a16="http://schemas.microsoft.com/office/drawing/2014/main" id="{6235CA1F-6A68-C4D1-9B54-693716ECFE50}"/>
              </a:ext>
            </a:extLst>
          </p:cNvPr>
          <p:cNvSpPr>
            <a:spLocks/>
          </p:cNvSpPr>
          <p:nvPr/>
        </p:nvSpPr>
        <p:spPr bwMode="auto">
          <a:xfrm>
            <a:off x="879951" y="524596"/>
            <a:ext cx="835330" cy="836371"/>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bg1"/>
          </a:solidFill>
          <a:ln>
            <a:noFill/>
          </a:ln>
          <a:effectLst/>
        </p:spPr>
        <p:txBody>
          <a:bodyPr lIns="50789" tIns="50789" rIns="50789" bIns="50789" anchor="ctr"/>
          <a:lstStyle/>
          <a:p>
            <a:pPr defTabSz="457098">
              <a:defRPr/>
            </a:pPr>
            <a:endParaRPr lang="es-ES" sz="2900" dirty="0">
              <a:effectLst>
                <a:outerShdw blurRad="38100" dist="38100" dir="2700000" algn="tl">
                  <a:srgbClr val="000000"/>
                </a:outerShdw>
              </a:effectLst>
              <a:latin typeface="Gill Sans" charset="0"/>
              <a:cs typeface="Gill Sans" charset="0"/>
              <a:sym typeface="Gill Sans" charset="0"/>
            </a:endParaRPr>
          </a:p>
        </p:txBody>
      </p:sp>
      <p:sp>
        <p:nvSpPr>
          <p:cNvPr id="28" name="TextBox 27">
            <a:extLst>
              <a:ext uri="{FF2B5EF4-FFF2-40B4-BE49-F238E27FC236}">
                <a16:creationId xmlns:a16="http://schemas.microsoft.com/office/drawing/2014/main" id="{3F4156D7-5969-FCED-5916-7C980EC1AECF}"/>
              </a:ext>
            </a:extLst>
          </p:cNvPr>
          <p:cNvSpPr txBox="1"/>
          <p:nvPr/>
        </p:nvSpPr>
        <p:spPr>
          <a:xfrm>
            <a:off x="489541" y="1452534"/>
            <a:ext cx="1616149" cy="369332"/>
          </a:xfrm>
          <a:prstGeom prst="rect">
            <a:avLst/>
          </a:prstGeom>
          <a:noFill/>
        </p:spPr>
        <p:txBody>
          <a:bodyPr wrap="square" rtlCol="0">
            <a:spAutoFit/>
          </a:bodyPr>
          <a:lstStyle/>
          <a:p>
            <a:pPr algn="ctr"/>
            <a:r>
              <a:rPr lang="en-US" b="1" dirty="0">
                <a:solidFill>
                  <a:schemeClr val="bg1"/>
                </a:solidFill>
              </a:rPr>
              <a:t>AGE</a:t>
            </a:r>
          </a:p>
        </p:txBody>
      </p:sp>
      <p:sp>
        <p:nvSpPr>
          <p:cNvPr id="31" name="AutoShape 19">
            <a:extLst>
              <a:ext uri="{FF2B5EF4-FFF2-40B4-BE49-F238E27FC236}">
                <a16:creationId xmlns:a16="http://schemas.microsoft.com/office/drawing/2014/main" id="{7B37F535-F950-D0ED-AA76-1784C4DAD441}"/>
              </a:ext>
            </a:extLst>
          </p:cNvPr>
          <p:cNvSpPr>
            <a:spLocks/>
          </p:cNvSpPr>
          <p:nvPr/>
        </p:nvSpPr>
        <p:spPr bwMode="auto">
          <a:xfrm>
            <a:off x="412143" y="2829199"/>
            <a:ext cx="1884156" cy="1886504"/>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bg1"/>
          </a:solidFill>
          <a:ln>
            <a:noFill/>
          </a:ln>
          <a:effectLst/>
        </p:spPr>
        <p:txBody>
          <a:bodyPr lIns="50789" tIns="50789" rIns="50789" bIns="50789" anchor="ctr"/>
          <a:lstStyle/>
          <a:p>
            <a:pPr defTabSz="457098">
              <a:defRPr/>
            </a:pPr>
            <a:endParaRPr lang="es-ES" sz="29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32" name="TextBox 31">
            <a:extLst>
              <a:ext uri="{FF2B5EF4-FFF2-40B4-BE49-F238E27FC236}">
                <a16:creationId xmlns:a16="http://schemas.microsoft.com/office/drawing/2014/main" id="{C39EF863-4B63-DCD0-2171-A2225FE269D9}"/>
              </a:ext>
            </a:extLst>
          </p:cNvPr>
          <p:cNvSpPr txBox="1"/>
          <p:nvPr/>
        </p:nvSpPr>
        <p:spPr>
          <a:xfrm>
            <a:off x="338158" y="5142781"/>
            <a:ext cx="1616149" cy="707886"/>
          </a:xfrm>
          <a:prstGeom prst="rect">
            <a:avLst/>
          </a:prstGeom>
          <a:noFill/>
        </p:spPr>
        <p:txBody>
          <a:bodyPr wrap="square" rtlCol="0">
            <a:spAutoFit/>
          </a:bodyPr>
          <a:lstStyle/>
          <a:p>
            <a:pPr algn="ctr"/>
            <a:r>
              <a:rPr lang="en-US" sz="4000" b="1" dirty="0">
                <a:solidFill>
                  <a:schemeClr val="bg1"/>
                </a:solidFill>
                <a:latin typeface="+mj-lt"/>
              </a:rPr>
              <a:t>AGE</a:t>
            </a:r>
          </a:p>
        </p:txBody>
      </p:sp>
      <p:sp>
        <p:nvSpPr>
          <p:cNvPr id="33" name="TextBox 32">
            <a:extLst>
              <a:ext uri="{FF2B5EF4-FFF2-40B4-BE49-F238E27FC236}">
                <a16:creationId xmlns:a16="http://schemas.microsoft.com/office/drawing/2014/main" id="{DFA40956-7978-C427-FBC5-72429E99E407}"/>
              </a:ext>
            </a:extLst>
          </p:cNvPr>
          <p:cNvSpPr txBox="1"/>
          <p:nvPr/>
        </p:nvSpPr>
        <p:spPr>
          <a:xfrm>
            <a:off x="9036429" y="3435696"/>
            <a:ext cx="2923429" cy="1969770"/>
          </a:xfrm>
          <a:prstGeom prst="rect">
            <a:avLst/>
          </a:prstGeom>
          <a:noFill/>
        </p:spPr>
        <p:txBody>
          <a:bodyPr wrap="square" rtlCol="0">
            <a:spAutoFit/>
          </a:bodyPr>
          <a:lstStyle/>
          <a:p>
            <a:r>
              <a:rPr lang="en-US" sz="2800" dirty="0">
                <a:solidFill>
                  <a:schemeClr val="bg1"/>
                </a:solidFill>
              </a:rPr>
              <a:t>AVERAGE AGE</a:t>
            </a:r>
          </a:p>
          <a:p>
            <a:r>
              <a:rPr lang="en-US" sz="2800" dirty="0">
                <a:solidFill>
                  <a:schemeClr val="bg1"/>
                </a:solidFill>
              </a:rPr>
              <a:t>9 TO 14</a:t>
            </a:r>
          </a:p>
          <a:p>
            <a:r>
              <a:rPr lang="en-US" sz="6600" b="1" dirty="0">
                <a:solidFill>
                  <a:schemeClr val="bg1"/>
                </a:solidFill>
                <a:latin typeface="+mj-lt"/>
              </a:rPr>
              <a:t>33%</a:t>
            </a:r>
          </a:p>
        </p:txBody>
      </p:sp>
      <p:sp>
        <p:nvSpPr>
          <p:cNvPr id="34" name="Marcador de texto 20">
            <a:extLst>
              <a:ext uri="{FF2B5EF4-FFF2-40B4-BE49-F238E27FC236}">
                <a16:creationId xmlns:a16="http://schemas.microsoft.com/office/drawing/2014/main" id="{A05F6109-47A7-CA9F-03C4-B3BF38C6C81D}"/>
              </a:ext>
            </a:extLst>
          </p:cNvPr>
          <p:cNvSpPr txBox="1">
            <a:spLocks/>
          </p:cNvSpPr>
          <p:nvPr/>
        </p:nvSpPr>
        <p:spPr>
          <a:xfrm>
            <a:off x="3754325" y="2224443"/>
            <a:ext cx="4927600" cy="14430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rPr>
              <a:t>Donec fringilla est orci. Orci varius natoque penatibus et magnis dis. Donec fringilla </a:t>
            </a:r>
            <a:r>
              <a:rPr lang="en-US" sz="1600" dirty="0" err="1">
                <a:solidFill>
                  <a:schemeClr val="bg1"/>
                </a:solidFill>
              </a:rPr>
              <a:t>est</a:t>
            </a:r>
            <a:r>
              <a:rPr lang="en-US" sz="1600" dirty="0">
                <a:solidFill>
                  <a:schemeClr val="bg1"/>
                </a:solidFill>
              </a:rPr>
              <a:t> </a:t>
            </a:r>
            <a:r>
              <a:rPr lang="en-US" sz="1600" dirty="0" err="1">
                <a:solidFill>
                  <a:schemeClr val="bg1"/>
                </a:solidFill>
              </a:rPr>
              <a:t>orci</a:t>
            </a:r>
            <a:r>
              <a:rPr lang="en-US" sz="1600" dirty="0">
                <a:solidFill>
                  <a:schemeClr val="bg1"/>
                </a:solidFill>
              </a:rPr>
              <a:t> Donec fringilla est </a:t>
            </a:r>
            <a:r>
              <a:rPr lang="en-US" sz="1600" dirty="0" err="1">
                <a:solidFill>
                  <a:schemeClr val="bg1"/>
                </a:solidFill>
              </a:rPr>
              <a:t>orci</a:t>
            </a:r>
            <a:r>
              <a:rPr lang="en-US" sz="1600" dirty="0">
                <a:solidFill>
                  <a:schemeClr val="bg1"/>
                </a:solidFill>
              </a:rPr>
              <a:t>.</a:t>
            </a:r>
          </a:p>
        </p:txBody>
      </p:sp>
      <p:graphicFrame>
        <p:nvGraphicFramePr>
          <p:cNvPr id="35" name="Gráfico 1">
            <a:extLst>
              <a:ext uri="{FF2B5EF4-FFF2-40B4-BE49-F238E27FC236}">
                <a16:creationId xmlns:a16="http://schemas.microsoft.com/office/drawing/2014/main" id="{3AA7B687-3143-E193-2736-4B9A2EE39B33}"/>
              </a:ext>
            </a:extLst>
          </p:cNvPr>
          <p:cNvGraphicFramePr>
            <a:graphicFrameLocks/>
          </p:cNvGraphicFramePr>
          <p:nvPr>
            <p:extLst>
              <p:ext uri="{D42A27DB-BD31-4B8C-83A1-F6EECF244321}">
                <p14:modId xmlns:p14="http://schemas.microsoft.com/office/powerpoint/2010/main" val="312196247"/>
              </p:ext>
            </p:extLst>
          </p:nvPr>
        </p:nvGraphicFramePr>
        <p:xfrm>
          <a:off x="3522183" y="3114055"/>
          <a:ext cx="5097624" cy="3605329"/>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6944510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7AC1B290-DD92-E8D0-63D2-1748FB4F3196}"/>
              </a:ext>
            </a:extLst>
          </p:cNvPr>
          <p:cNvSpPr/>
          <p:nvPr/>
        </p:nvSpPr>
        <p:spPr>
          <a:xfrm>
            <a:off x="-9626601" y="-19878"/>
            <a:ext cx="24231600" cy="6917633"/>
          </a:xfrm>
          <a:custGeom>
            <a:avLst/>
            <a:gdLst>
              <a:gd name="connsiteX0" fmla="*/ 12019722 w 24231600"/>
              <a:gd name="connsiteY0" fmla="*/ 0 h 6917633"/>
              <a:gd name="connsiteX1" fmla="*/ 14385235 w 24231600"/>
              <a:gd name="connsiteY1" fmla="*/ 0 h 6917633"/>
              <a:gd name="connsiteX2" fmla="*/ 14385235 w 24231600"/>
              <a:gd name="connsiteY2" fmla="*/ 2027582 h 6917633"/>
              <a:gd name="connsiteX3" fmla="*/ 24231600 w 24231600"/>
              <a:gd name="connsiteY3" fmla="*/ 2027582 h 6917633"/>
              <a:gd name="connsiteX4" fmla="*/ 24231600 w 24231600"/>
              <a:gd name="connsiteY4" fmla="*/ 6917633 h 6917633"/>
              <a:gd name="connsiteX5" fmla="*/ 0 w 24231600"/>
              <a:gd name="connsiteY5" fmla="*/ 6917633 h 6917633"/>
              <a:gd name="connsiteX6" fmla="*/ 0 w 24231600"/>
              <a:gd name="connsiteY6" fmla="*/ 2027582 h 6917633"/>
              <a:gd name="connsiteX7" fmla="*/ 12019722 w 24231600"/>
              <a:gd name="connsiteY7" fmla="*/ 2027582 h 691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231600" h="6917633">
                <a:moveTo>
                  <a:pt x="12019722" y="0"/>
                </a:moveTo>
                <a:lnTo>
                  <a:pt x="14385235" y="0"/>
                </a:lnTo>
                <a:lnTo>
                  <a:pt x="14385235" y="2027582"/>
                </a:lnTo>
                <a:lnTo>
                  <a:pt x="24231600" y="2027582"/>
                </a:lnTo>
                <a:lnTo>
                  <a:pt x="24231600" y="6917633"/>
                </a:lnTo>
                <a:lnTo>
                  <a:pt x="0" y="6917633"/>
                </a:lnTo>
                <a:lnTo>
                  <a:pt x="0" y="2027582"/>
                </a:lnTo>
                <a:lnTo>
                  <a:pt x="12019722" y="20275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698">
            <a:hlinkClick r:id="rId2" action="ppaction://hlinksldjump"/>
            <a:extLst>
              <a:ext uri="{FF2B5EF4-FFF2-40B4-BE49-F238E27FC236}">
                <a16:creationId xmlns:a16="http://schemas.microsoft.com/office/drawing/2014/main" id="{FED6E500-EAE4-6371-D851-E823B4A9BB40}"/>
              </a:ext>
            </a:extLst>
          </p:cNvPr>
          <p:cNvSpPr>
            <a:spLocks noChangeArrowheads="1"/>
          </p:cNvSpPr>
          <p:nvPr/>
        </p:nvSpPr>
        <p:spPr bwMode="auto">
          <a:xfrm>
            <a:off x="3229665" y="621981"/>
            <a:ext cx="734299" cy="641600"/>
          </a:xfrm>
          <a:custGeom>
            <a:avLst/>
            <a:gdLst>
              <a:gd name="T0" fmla="*/ 1116157 w 456"/>
              <a:gd name="T1" fmla="*/ 603352 h 397"/>
              <a:gd name="T2" fmla="*/ 1116157 w 456"/>
              <a:gd name="T3" fmla="*/ 603352 h 397"/>
              <a:gd name="T4" fmla="*/ 1116157 w 456"/>
              <a:gd name="T5" fmla="*/ 214252 h 397"/>
              <a:gd name="T6" fmla="*/ 902738 w 456"/>
              <a:gd name="T7" fmla="*/ 0 h 397"/>
              <a:gd name="T8" fmla="*/ 201154 w 456"/>
              <a:gd name="T9" fmla="*/ 0 h 397"/>
              <a:gd name="T10" fmla="*/ 0 w 456"/>
              <a:gd name="T11" fmla="*/ 214252 h 397"/>
              <a:gd name="T12" fmla="*/ 0 w 456"/>
              <a:gd name="T13" fmla="*/ 603352 h 397"/>
              <a:gd name="T14" fmla="*/ 156998 w 456"/>
              <a:gd name="T15" fmla="*/ 802828 h 397"/>
              <a:gd name="T16" fmla="*/ 44156 w 456"/>
              <a:gd name="T17" fmla="*/ 948125 h 397"/>
              <a:gd name="T18" fmla="*/ 100577 w 456"/>
              <a:gd name="T19" fmla="*/ 975214 h 397"/>
              <a:gd name="T20" fmla="*/ 414573 w 456"/>
              <a:gd name="T21" fmla="*/ 817604 h 397"/>
              <a:gd name="T22" fmla="*/ 902738 w 456"/>
              <a:gd name="T23" fmla="*/ 817604 h 397"/>
              <a:gd name="T24" fmla="*/ 1116157 w 456"/>
              <a:gd name="T25" fmla="*/ 603352 h 3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56" h="397">
                <a:moveTo>
                  <a:pt x="455" y="245"/>
                </a:moveTo>
                <a:lnTo>
                  <a:pt x="455" y="245"/>
                </a:lnTo>
                <a:cubicBezTo>
                  <a:pt x="455" y="87"/>
                  <a:pt x="455" y="87"/>
                  <a:pt x="455" y="87"/>
                </a:cubicBezTo>
                <a:cubicBezTo>
                  <a:pt x="455" y="41"/>
                  <a:pt x="414" y="0"/>
                  <a:pt x="368" y="0"/>
                </a:cubicBezTo>
                <a:cubicBezTo>
                  <a:pt x="82" y="0"/>
                  <a:pt x="82" y="0"/>
                  <a:pt x="82" y="0"/>
                </a:cubicBezTo>
                <a:cubicBezTo>
                  <a:pt x="35" y="0"/>
                  <a:pt x="0" y="41"/>
                  <a:pt x="0" y="87"/>
                </a:cubicBezTo>
                <a:cubicBezTo>
                  <a:pt x="0" y="245"/>
                  <a:pt x="0" y="245"/>
                  <a:pt x="0" y="245"/>
                </a:cubicBezTo>
                <a:cubicBezTo>
                  <a:pt x="0" y="285"/>
                  <a:pt x="29" y="320"/>
                  <a:pt x="64" y="326"/>
                </a:cubicBezTo>
                <a:cubicBezTo>
                  <a:pt x="59" y="344"/>
                  <a:pt x="41" y="367"/>
                  <a:pt x="18" y="385"/>
                </a:cubicBezTo>
                <a:cubicBezTo>
                  <a:pt x="12" y="390"/>
                  <a:pt x="18" y="396"/>
                  <a:pt x="41" y="396"/>
                </a:cubicBezTo>
                <a:cubicBezTo>
                  <a:pt x="70" y="396"/>
                  <a:pt x="117" y="379"/>
                  <a:pt x="169" y="332"/>
                </a:cubicBezTo>
                <a:cubicBezTo>
                  <a:pt x="368" y="332"/>
                  <a:pt x="368" y="332"/>
                  <a:pt x="368" y="332"/>
                </a:cubicBezTo>
                <a:cubicBezTo>
                  <a:pt x="414" y="332"/>
                  <a:pt x="455" y="291"/>
                  <a:pt x="455" y="245"/>
                </a:cubicBezTo>
              </a:path>
            </a:pathLst>
          </a:custGeom>
          <a:solidFill>
            <a:schemeClr val="bg1"/>
          </a:solidFill>
          <a:ln>
            <a:noFill/>
          </a:ln>
        </p:spPr>
        <p:txBody>
          <a:bodyPr wrap="none" lIns="76183" tIns="38092" rIns="76183" bIns="38092" anchor="ctr"/>
          <a:lstStyle/>
          <a:p>
            <a:endParaRPr lang="es-MX" sz="900"/>
          </a:p>
        </p:txBody>
      </p:sp>
      <p:sp>
        <p:nvSpPr>
          <p:cNvPr id="20" name="Freeform 744">
            <a:hlinkClick r:id="rId3" action="ppaction://hlinksldjump"/>
            <a:extLst>
              <a:ext uri="{FF2B5EF4-FFF2-40B4-BE49-F238E27FC236}">
                <a16:creationId xmlns:a16="http://schemas.microsoft.com/office/drawing/2014/main" id="{5E80CC80-77ED-B93F-EB78-01DD36153EBE}"/>
              </a:ext>
            </a:extLst>
          </p:cNvPr>
          <p:cNvSpPr>
            <a:spLocks noChangeArrowheads="1"/>
          </p:cNvSpPr>
          <p:nvPr/>
        </p:nvSpPr>
        <p:spPr bwMode="auto">
          <a:xfrm>
            <a:off x="5692824" y="578236"/>
            <a:ext cx="729091" cy="729091"/>
          </a:xfrm>
          <a:custGeom>
            <a:avLst/>
            <a:gdLst>
              <a:gd name="T0" fmla="*/ 554572 w 561"/>
              <a:gd name="T1" fmla="*/ 0 h 561"/>
              <a:gd name="T2" fmla="*/ 554572 w 561"/>
              <a:gd name="T3" fmla="*/ 0 h 561"/>
              <a:gd name="T4" fmla="*/ 0 w 561"/>
              <a:gd name="T5" fmla="*/ 554721 h 561"/>
              <a:gd name="T6" fmla="*/ 554572 w 561"/>
              <a:gd name="T7" fmla="*/ 1109443 h 561"/>
              <a:gd name="T8" fmla="*/ 1109143 w 561"/>
              <a:gd name="T9" fmla="*/ 554721 h 561"/>
              <a:gd name="T10" fmla="*/ 554572 w 561"/>
              <a:gd name="T11" fmla="*/ 0 h 561"/>
              <a:gd name="T12" fmla="*/ 485250 w 561"/>
              <a:gd name="T13" fmla="*/ 705289 h 561"/>
              <a:gd name="T14" fmla="*/ 485250 w 561"/>
              <a:gd name="T15" fmla="*/ 705289 h 561"/>
              <a:gd name="T16" fmla="*/ 554572 w 561"/>
              <a:gd name="T17" fmla="*/ 729062 h 561"/>
              <a:gd name="T18" fmla="*/ 715001 w 561"/>
              <a:gd name="T19" fmla="*/ 729062 h 561"/>
              <a:gd name="T20" fmla="*/ 784323 w 561"/>
              <a:gd name="T21" fmla="*/ 762742 h 561"/>
              <a:gd name="T22" fmla="*/ 808090 w 561"/>
              <a:gd name="T23" fmla="*/ 820195 h 561"/>
              <a:gd name="T24" fmla="*/ 784323 w 561"/>
              <a:gd name="T25" fmla="*/ 877649 h 561"/>
              <a:gd name="T26" fmla="*/ 715001 w 561"/>
              <a:gd name="T27" fmla="*/ 901422 h 561"/>
              <a:gd name="T28" fmla="*/ 554572 w 561"/>
              <a:gd name="T29" fmla="*/ 901422 h 561"/>
              <a:gd name="T30" fmla="*/ 370375 w 561"/>
              <a:gd name="T31" fmla="*/ 832082 h 561"/>
              <a:gd name="T32" fmla="*/ 289170 w 561"/>
              <a:gd name="T33" fmla="*/ 647835 h 561"/>
              <a:gd name="T34" fmla="*/ 289170 w 561"/>
              <a:gd name="T35" fmla="*/ 301134 h 561"/>
              <a:gd name="T36" fmla="*/ 310956 w 561"/>
              <a:gd name="T37" fmla="*/ 243681 h 561"/>
              <a:gd name="T38" fmla="*/ 380278 w 561"/>
              <a:gd name="T39" fmla="*/ 208021 h 561"/>
              <a:gd name="T40" fmla="*/ 439696 w 561"/>
              <a:gd name="T41" fmla="*/ 243681 h 561"/>
              <a:gd name="T42" fmla="*/ 461483 w 561"/>
              <a:gd name="T43" fmla="*/ 301134 h 561"/>
              <a:gd name="T44" fmla="*/ 461483 w 561"/>
              <a:gd name="T45" fmla="*/ 382362 h 561"/>
              <a:gd name="T46" fmla="*/ 715001 w 561"/>
              <a:gd name="T47" fmla="*/ 382362 h 561"/>
              <a:gd name="T48" fmla="*/ 784323 w 561"/>
              <a:gd name="T49" fmla="*/ 416041 h 561"/>
              <a:gd name="T50" fmla="*/ 808090 w 561"/>
              <a:gd name="T51" fmla="*/ 473494 h 561"/>
              <a:gd name="T52" fmla="*/ 784323 w 561"/>
              <a:gd name="T53" fmla="*/ 530948 h 561"/>
              <a:gd name="T54" fmla="*/ 715001 w 561"/>
              <a:gd name="T55" fmla="*/ 554721 h 561"/>
              <a:gd name="T56" fmla="*/ 461483 w 561"/>
              <a:gd name="T57" fmla="*/ 554721 h 561"/>
              <a:gd name="T58" fmla="*/ 461483 w 561"/>
              <a:gd name="T59" fmla="*/ 647835 h 561"/>
              <a:gd name="T60" fmla="*/ 485250 w 561"/>
              <a:gd name="T61" fmla="*/ 705289 h 56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61" h="561">
                <a:moveTo>
                  <a:pt x="280" y="0"/>
                </a:moveTo>
                <a:lnTo>
                  <a:pt x="280" y="0"/>
                </a:lnTo>
                <a:cubicBezTo>
                  <a:pt x="123" y="0"/>
                  <a:pt x="0" y="129"/>
                  <a:pt x="0" y="280"/>
                </a:cubicBezTo>
                <a:cubicBezTo>
                  <a:pt x="0" y="437"/>
                  <a:pt x="123" y="560"/>
                  <a:pt x="280" y="560"/>
                </a:cubicBezTo>
                <a:cubicBezTo>
                  <a:pt x="431" y="560"/>
                  <a:pt x="560" y="437"/>
                  <a:pt x="560" y="280"/>
                </a:cubicBezTo>
                <a:cubicBezTo>
                  <a:pt x="560" y="129"/>
                  <a:pt x="431" y="0"/>
                  <a:pt x="280" y="0"/>
                </a:cubicBezTo>
                <a:close/>
                <a:moveTo>
                  <a:pt x="245" y="356"/>
                </a:moveTo>
                <a:lnTo>
                  <a:pt x="245" y="356"/>
                </a:lnTo>
                <a:cubicBezTo>
                  <a:pt x="257" y="368"/>
                  <a:pt x="268" y="368"/>
                  <a:pt x="280" y="368"/>
                </a:cubicBezTo>
                <a:cubicBezTo>
                  <a:pt x="361" y="368"/>
                  <a:pt x="361" y="368"/>
                  <a:pt x="361" y="368"/>
                </a:cubicBezTo>
                <a:cubicBezTo>
                  <a:pt x="379" y="368"/>
                  <a:pt x="385" y="373"/>
                  <a:pt x="396" y="385"/>
                </a:cubicBezTo>
                <a:cubicBezTo>
                  <a:pt x="402" y="391"/>
                  <a:pt x="408" y="402"/>
                  <a:pt x="408" y="414"/>
                </a:cubicBezTo>
                <a:cubicBezTo>
                  <a:pt x="408" y="426"/>
                  <a:pt x="402" y="437"/>
                  <a:pt x="396" y="443"/>
                </a:cubicBezTo>
                <a:cubicBezTo>
                  <a:pt x="385" y="455"/>
                  <a:pt x="379" y="455"/>
                  <a:pt x="361" y="455"/>
                </a:cubicBezTo>
                <a:cubicBezTo>
                  <a:pt x="280" y="455"/>
                  <a:pt x="280" y="455"/>
                  <a:pt x="280" y="455"/>
                </a:cubicBezTo>
                <a:cubicBezTo>
                  <a:pt x="239" y="455"/>
                  <a:pt x="210" y="443"/>
                  <a:pt x="187" y="420"/>
                </a:cubicBezTo>
                <a:cubicBezTo>
                  <a:pt x="157" y="391"/>
                  <a:pt x="146" y="362"/>
                  <a:pt x="146" y="327"/>
                </a:cubicBezTo>
                <a:cubicBezTo>
                  <a:pt x="146" y="152"/>
                  <a:pt x="146" y="152"/>
                  <a:pt x="146" y="152"/>
                </a:cubicBezTo>
                <a:cubicBezTo>
                  <a:pt x="146" y="140"/>
                  <a:pt x="152" y="129"/>
                  <a:pt x="157" y="123"/>
                </a:cubicBezTo>
                <a:cubicBezTo>
                  <a:pt x="169" y="111"/>
                  <a:pt x="181" y="105"/>
                  <a:pt x="192" y="105"/>
                </a:cubicBezTo>
                <a:cubicBezTo>
                  <a:pt x="204" y="105"/>
                  <a:pt x="210" y="111"/>
                  <a:pt x="222" y="123"/>
                </a:cubicBezTo>
                <a:cubicBezTo>
                  <a:pt x="227" y="129"/>
                  <a:pt x="233" y="140"/>
                  <a:pt x="233" y="152"/>
                </a:cubicBezTo>
                <a:cubicBezTo>
                  <a:pt x="233" y="193"/>
                  <a:pt x="233" y="193"/>
                  <a:pt x="233" y="193"/>
                </a:cubicBezTo>
                <a:cubicBezTo>
                  <a:pt x="361" y="193"/>
                  <a:pt x="361" y="193"/>
                  <a:pt x="361" y="193"/>
                </a:cubicBezTo>
                <a:cubicBezTo>
                  <a:pt x="379" y="193"/>
                  <a:pt x="385" y="199"/>
                  <a:pt x="396" y="210"/>
                </a:cubicBezTo>
                <a:cubicBezTo>
                  <a:pt x="402" y="216"/>
                  <a:pt x="408" y="228"/>
                  <a:pt x="408" y="239"/>
                </a:cubicBezTo>
                <a:cubicBezTo>
                  <a:pt x="408" y="251"/>
                  <a:pt x="402" y="263"/>
                  <a:pt x="396" y="268"/>
                </a:cubicBezTo>
                <a:cubicBezTo>
                  <a:pt x="385" y="280"/>
                  <a:pt x="379" y="280"/>
                  <a:pt x="361" y="280"/>
                </a:cubicBezTo>
                <a:cubicBezTo>
                  <a:pt x="233" y="280"/>
                  <a:pt x="233" y="280"/>
                  <a:pt x="233" y="280"/>
                </a:cubicBezTo>
                <a:cubicBezTo>
                  <a:pt x="233" y="327"/>
                  <a:pt x="233" y="327"/>
                  <a:pt x="233" y="327"/>
                </a:cubicBezTo>
                <a:cubicBezTo>
                  <a:pt x="233" y="338"/>
                  <a:pt x="239" y="350"/>
                  <a:pt x="245" y="356"/>
                </a:cubicBezTo>
                <a:close/>
              </a:path>
            </a:pathLst>
          </a:custGeom>
          <a:solidFill>
            <a:schemeClr val="bg1">
              <a:lumMod val="65000"/>
            </a:schemeClr>
          </a:solidFill>
          <a:ln>
            <a:noFill/>
          </a:ln>
        </p:spPr>
        <p:txBody>
          <a:bodyPr wrap="none" lIns="76183" tIns="38092" rIns="76183" bIns="38092" anchor="ctr"/>
          <a:lstStyle/>
          <a:p>
            <a:endParaRPr lang="es-MX" sz="900"/>
          </a:p>
        </p:txBody>
      </p:sp>
      <p:sp>
        <p:nvSpPr>
          <p:cNvPr id="21" name="Freeform 188">
            <a:hlinkClick r:id="rId4" action="ppaction://hlinksldjump"/>
            <a:extLst>
              <a:ext uri="{FF2B5EF4-FFF2-40B4-BE49-F238E27FC236}">
                <a16:creationId xmlns:a16="http://schemas.microsoft.com/office/drawing/2014/main" id="{B43B83FA-AABD-E79B-F49F-26EF6DB41937}"/>
              </a:ext>
            </a:extLst>
          </p:cNvPr>
          <p:cNvSpPr>
            <a:spLocks noChangeArrowheads="1"/>
          </p:cNvSpPr>
          <p:nvPr/>
        </p:nvSpPr>
        <p:spPr bwMode="auto">
          <a:xfrm>
            <a:off x="8006166" y="621981"/>
            <a:ext cx="854078" cy="620249"/>
          </a:xfrm>
          <a:custGeom>
            <a:avLst/>
            <a:gdLst>
              <a:gd name="T0" fmla="*/ 1149666 w 560"/>
              <a:gd name="T1" fmla="*/ 420969 h 392"/>
              <a:gd name="T2" fmla="*/ 1149666 w 560"/>
              <a:gd name="T3" fmla="*/ 420969 h 392"/>
              <a:gd name="T4" fmla="*/ 1149666 w 560"/>
              <a:gd name="T5" fmla="*/ 393060 h 392"/>
              <a:gd name="T6" fmla="*/ 757154 w 560"/>
              <a:gd name="T7" fmla="*/ 0 h 392"/>
              <a:gd name="T8" fmla="*/ 406448 w 560"/>
              <a:gd name="T9" fmla="*/ 230254 h 392"/>
              <a:gd name="T10" fmla="*/ 297287 w 560"/>
              <a:gd name="T11" fmla="*/ 190715 h 392"/>
              <a:gd name="T12" fmla="*/ 120773 w 560"/>
              <a:gd name="T13" fmla="*/ 367476 h 392"/>
              <a:gd name="T14" fmla="*/ 134708 w 560"/>
              <a:gd name="T15" fmla="*/ 420969 h 392"/>
              <a:gd name="T16" fmla="*/ 0 w 560"/>
              <a:gd name="T17" fmla="*/ 651223 h 392"/>
              <a:gd name="T18" fmla="*/ 257804 w 560"/>
              <a:gd name="T19" fmla="*/ 909386 h 392"/>
              <a:gd name="T20" fmla="*/ 257804 w 560"/>
              <a:gd name="T21" fmla="*/ 909386 h 392"/>
              <a:gd name="T22" fmla="*/ 257804 w 560"/>
              <a:gd name="T23" fmla="*/ 909386 h 392"/>
              <a:gd name="T24" fmla="*/ 269417 w 560"/>
              <a:gd name="T25" fmla="*/ 909386 h 392"/>
              <a:gd name="T26" fmla="*/ 269417 w 560"/>
              <a:gd name="T27" fmla="*/ 909386 h 392"/>
              <a:gd name="T28" fmla="*/ 569027 w 560"/>
              <a:gd name="T29" fmla="*/ 909386 h 392"/>
              <a:gd name="T30" fmla="*/ 569027 w 560"/>
              <a:gd name="T31" fmla="*/ 651223 h 392"/>
              <a:gd name="T32" fmla="*/ 527220 w 560"/>
              <a:gd name="T33" fmla="*/ 651223 h 392"/>
              <a:gd name="T34" fmla="*/ 406448 w 560"/>
              <a:gd name="T35" fmla="*/ 651223 h 392"/>
              <a:gd name="T36" fmla="*/ 392512 w 560"/>
              <a:gd name="T37" fmla="*/ 623313 h 392"/>
              <a:gd name="T38" fmla="*/ 622445 w 560"/>
              <a:gd name="T39" fmla="*/ 353521 h 392"/>
              <a:gd name="T40" fmla="*/ 675864 w 560"/>
              <a:gd name="T41" fmla="*/ 353521 h 392"/>
              <a:gd name="T42" fmla="*/ 905797 w 560"/>
              <a:gd name="T43" fmla="*/ 623313 h 392"/>
              <a:gd name="T44" fmla="*/ 894185 w 560"/>
              <a:gd name="T45" fmla="*/ 651223 h 392"/>
              <a:gd name="T46" fmla="*/ 771089 w 560"/>
              <a:gd name="T47" fmla="*/ 651223 h 392"/>
              <a:gd name="T48" fmla="*/ 717670 w 560"/>
              <a:gd name="T49" fmla="*/ 651223 h 392"/>
              <a:gd name="T50" fmla="*/ 717670 w 560"/>
              <a:gd name="T51" fmla="*/ 909386 h 392"/>
              <a:gd name="T52" fmla="*/ 1028893 w 560"/>
              <a:gd name="T53" fmla="*/ 909386 h 392"/>
              <a:gd name="T54" fmla="*/ 1042828 w 560"/>
              <a:gd name="T55" fmla="*/ 909386 h 392"/>
              <a:gd name="T56" fmla="*/ 1298309 w 560"/>
              <a:gd name="T57" fmla="*/ 651223 h 392"/>
              <a:gd name="T58" fmla="*/ 1149666 w 560"/>
              <a:gd name="T59" fmla="*/ 420969 h 39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60" h="392">
                <a:moveTo>
                  <a:pt x="495" y="181"/>
                </a:moveTo>
                <a:lnTo>
                  <a:pt x="495" y="181"/>
                </a:lnTo>
                <a:cubicBezTo>
                  <a:pt x="495" y="175"/>
                  <a:pt x="495" y="175"/>
                  <a:pt x="495" y="169"/>
                </a:cubicBezTo>
                <a:cubicBezTo>
                  <a:pt x="495" y="76"/>
                  <a:pt x="419" y="0"/>
                  <a:pt x="326" y="0"/>
                </a:cubicBezTo>
                <a:cubicBezTo>
                  <a:pt x="262" y="0"/>
                  <a:pt x="204" y="41"/>
                  <a:pt x="175" y="99"/>
                </a:cubicBezTo>
                <a:cubicBezTo>
                  <a:pt x="163" y="88"/>
                  <a:pt x="146" y="82"/>
                  <a:pt x="128" y="82"/>
                </a:cubicBezTo>
                <a:cubicBezTo>
                  <a:pt x="87" y="82"/>
                  <a:pt x="52" y="117"/>
                  <a:pt x="52" y="158"/>
                </a:cubicBezTo>
                <a:cubicBezTo>
                  <a:pt x="52" y="164"/>
                  <a:pt x="52" y="175"/>
                  <a:pt x="58" y="181"/>
                </a:cubicBezTo>
                <a:cubicBezTo>
                  <a:pt x="23" y="198"/>
                  <a:pt x="0" y="239"/>
                  <a:pt x="0" y="280"/>
                </a:cubicBezTo>
                <a:cubicBezTo>
                  <a:pt x="0" y="338"/>
                  <a:pt x="52" y="391"/>
                  <a:pt x="111" y="391"/>
                </a:cubicBezTo>
                <a:lnTo>
                  <a:pt x="116" y="391"/>
                </a:lnTo>
                <a:cubicBezTo>
                  <a:pt x="245" y="391"/>
                  <a:pt x="245" y="391"/>
                  <a:pt x="245" y="391"/>
                </a:cubicBezTo>
                <a:cubicBezTo>
                  <a:pt x="245" y="280"/>
                  <a:pt x="245" y="280"/>
                  <a:pt x="245" y="280"/>
                </a:cubicBezTo>
                <a:cubicBezTo>
                  <a:pt x="239" y="280"/>
                  <a:pt x="233" y="280"/>
                  <a:pt x="227" y="280"/>
                </a:cubicBezTo>
                <a:cubicBezTo>
                  <a:pt x="175" y="280"/>
                  <a:pt x="175" y="280"/>
                  <a:pt x="175" y="280"/>
                </a:cubicBezTo>
                <a:cubicBezTo>
                  <a:pt x="163" y="280"/>
                  <a:pt x="163" y="274"/>
                  <a:pt x="169" y="268"/>
                </a:cubicBezTo>
                <a:cubicBezTo>
                  <a:pt x="268" y="152"/>
                  <a:pt x="268" y="152"/>
                  <a:pt x="268" y="152"/>
                </a:cubicBezTo>
                <a:cubicBezTo>
                  <a:pt x="274" y="140"/>
                  <a:pt x="286" y="140"/>
                  <a:pt x="291" y="152"/>
                </a:cubicBezTo>
                <a:cubicBezTo>
                  <a:pt x="390" y="268"/>
                  <a:pt x="390" y="268"/>
                  <a:pt x="390" y="268"/>
                </a:cubicBezTo>
                <a:cubicBezTo>
                  <a:pt x="396" y="274"/>
                  <a:pt x="396" y="280"/>
                  <a:pt x="385" y="280"/>
                </a:cubicBezTo>
                <a:cubicBezTo>
                  <a:pt x="332" y="280"/>
                  <a:pt x="332" y="280"/>
                  <a:pt x="332" y="280"/>
                </a:cubicBezTo>
                <a:cubicBezTo>
                  <a:pt x="326" y="280"/>
                  <a:pt x="320" y="280"/>
                  <a:pt x="309" y="280"/>
                </a:cubicBezTo>
                <a:cubicBezTo>
                  <a:pt x="309" y="391"/>
                  <a:pt x="309" y="391"/>
                  <a:pt x="309" y="391"/>
                </a:cubicBezTo>
                <a:cubicBezTo>
                  <a:pt x="443" y="391"/>
                  <a:pt x="443" y="391"/>
                  <a:pt x="443" y="391"/>
                </a:cubicBezTo>
                <a:cubicBezTo>
                  <a:pt x="449" y="391"/>
                  <a:pt x="449" y="391"/>
                  <a:pt x="449" y="391"/>
                </a:cubicBezTo>
                <a:cubicBezTo>
                  <a:pt x="513" y="391"/>
                  <a:pt x="559" y="344"/>
                  <a:pt x="559" y="280"/>
                </a:cubicBezTo>
                <a:cubicBezTo>
                  <a:pt x="559" y="234"/>
                  <a:pt x="530" y="193"/>
                  <a:pt x="495" y="181"/>
                </a:cubicBezTo>
              </a:path>
            </a:pathLst>
          </a:custGeom>
          <a:solidFill>
            <a:schemeClr val="bg1">
              <a:lumMod val="65000"/>
            </a:schemeClr>
          </a:solidFill>
          <a:ln>
            <a:noFill/>
          </a:ln>
        </p:spPr>
        <p:txBody>
          <a:bodyPr wrap="none" lIns="76183" tIns="38092" rIns="76183" bIns="38092" anchor="ctr"/>
          <a:lstStyle/>
          <a:p>
            <a:endParaRPr lang="es-MX" sz="900"/>
          </a:p>
        </p:txBody>
      </p:sp>
      <p:sp>
        <p:nvSpPr>
          <p:cNvPr id="22" name="Freeform 537">
            <a:hlinkClick r:id="rId5" action="ppaction://hlinksldjump"/>
            <a:extLst>
              <a:ext uri="{FF2B5EF4-FFF2-40B4-BE49-F238E27FC236}">
                <a16:creationId xmlns:a16="http://schemas.microsoft.com/office/drawing/2014/main" id="{D0661C15-1A1D-6955-022B-28F282F0F2F5}"/>
              </a:ext>
            </a:extLst>
          </p:cNvPr>
          <p:cNvSpPr>
            <a:spLocks noChangeArrowheads="1"/>
          </p:cNvSpPr>
          <p:nvPr/>
        </p:nvSpPr>
        <p:spPr bwMode="auto">
          <a:xfrm>
            <a:off x="10564209" y="543864"/>
            <a:ext cx="747840" cy="797834"/>
          </a:xfrm>
          <a:custGeom>
            <a:avLst/>
            <a:gdLst>
              <a:gd name="T0" fmla="*/ 1087230 w 526"/>
              <a:gd name="T1" fmla="*/ 303486 h 561"/>
              <a:gd name="T2" fmla="*/ 771024 w 526"/>
              <a:gd name="T3" fmla="*/ 240621 h 561"/>
              <a:gd name="T4" fmla="*/ 355191 w 526"/>
              <a:gd name="T5" fmla="*/ 240621 h 561"/>
              <a:gd name="T6" fmla="*/ 114787 w 526"/>
              <a:gd name="T7" fmla="*/ 240621 h 561"/>
              <a:gd name="T8" fmla="*/ 151606 w 526"/>
              <a:gd name="T9" fmla="*/ 606972 h 561"/>
              <a:gd name="T10" fmla="*/ 214414 w 526"/>
              <a:gd name="T11" fmla="*/ 986330 h 561"/>
              <a:gd name="T12" fmla="*/ 569605 w 526"/>
              <a:gd name="T13" fmla="*/ 1213944 h 561"/>
              <a:gd name="T14" fmla="*/ 909635 w 526"/>
              <a:gd name="T15" fmla="*/ 986330 h 561"/>
              <a:gd name="T16" fmla="*/ 985437 w 526"/>
              <a:gd name="T17" fmla="*/ 606972 h 561"/>
              <a:gd name="T18" fmla="*/ 214414 w 526"/>
              <a:gd name="T19" fmla="*/ 923465 h 561"/>
              <a:gd name="T20" fmla="*/ 101792 w 526"/>
              <a:gd name="T21" fmla="*/ 871439 h 561"/>
              <a:gd name="T22" fmla="*/ 190590 w 526"/>
              <a:gd name="T23" fmla="*/ 656831 h 561"/>
              <a:gd name="T24" fmla="*/ 342196 w 526"/>
              <a:gd name="T25" fmla="*/ 897452 h 561"/>
              <a:gd name="T26" fmla="*/ 303212 w 526"/>
              <a:gd name="T27" fmla="*/ 656831 h 561"/>
              <a:gd name="T28" fmla="*/ 240403 w 526"/>
              <a:gd name="T29" fmla="*/ 606972 h 561"/>
              <a:gd name="T30" fmla="*/ 303212 w 526"/>
              <a:gd name="T31" fmla="*/ 606972 h 561"/>
              <a:gd name="T32" fmla="*/ 316206 w 526"/>
              <a:gd name="T33" fmla="*/ 455229 h 561"/>
              <a:gd name="T34" fmla="*/ 190590 w 526"/>
              <a:gd name="T35" fmla="*/ 557114 h 561"/>
              <a:gd name="T36" fmla="*/ 101792 w 526"/>
              <a:gd name="T37" fmla="*/ 342506 h 561"/>
              <a:gd name="T38" fmla="*/ 342196 w 526"/>
              <a:gd name="T39" fmla="*/ 303486 h 561"/>
              <a:gd name="T40" fmla="*/ 745034 w 526"/>
              <a:gd name="T41" fmla="*/ 405371 h 561"/>
              <a:gd name="T42" fmla="*/ 695221 w 526"/>
              <a:gd name="T43" fmla="*/ 379358 h 561"/>
              <a:gd name="T44" fmla="*/ 732039 w 526"/>
              <a:gd name="T45" fmla="*/ 329499 h 561"/>
              <a:gd name="T46" fmla="*/ 569605 w 526"/>
              <a:gd name="T47" fmla="*/ 62865 h 561"/>
              <a:gd name="T48" fmla="*/ 708215 w 526"/>
              <a:gd name="T49" fmla="*/ 264466 h 561"/>
              <a:gd name="T50" fmla="*/ 417999 w 526"/>
              <a:gd name="T51" fmla="*/ 264466 h 561"/>
              <a:gd name="T52" fmla="*/ 405004 w 526"/>
              <a:gd name="T53" fmla="*/ 329499 h 561"/>
              <a:gd name="T54" fmla="*/ 480807 w 526"/>
              <a:gd name="T55" fmla="*/ 353344 h 561"/>
              <a:gd name="T56" fmla="*/ 392009 w 526"/>
              <a:gd name="T57" fmla="*/ 405371 h 561"/>
              <a:gd name="T58" fmla="*/ 392009 w 526"/>
              <a:gd name="T59" fmla="*/ 795567 h 561"/>
              <a:gd name="T60" fmla="*/ 430994 w 526"/>
              <a:gd name="T61" fmla="*/ 834587 h 561"/>
              <a:gd name="T62" fmla="*/ 405004 w 526"/>
              <a:gd name="T63" fmla="*/ 884445 h 561"/>
              <a:gd name="T64" fmla="*/ 569605 w 526"/>
              <a:gd name="T65" fmla="*/ 1151079 h 561"/>
              <a:gd name="T66" fmla="*/ 417999 w 526"/>
              <a:gd name="T67" fmla="*/ 947310 h 561"/>
              <a:gd name="T68" fmla="*/ 708215 w 526"/>
              <a:gd name="T69" fmla="*/ 947310 h 561"/>
              <a:gd name="T70" fmla="*/ 732039 w 526"/>
              <a:gd name="T71" fmla="*/ 884445 h 561"/>
              <a:gd name="T72" fmla="*/ 645407 w 526"/>
              <a:gd name="T73" fmla="*/ 858432 h 561"/>
              <a:gd name="T74" fmla="*/ 745034 w 526"/>
              <a:gd name="T75" fmla="*/ 795567 h 561"/>
              <a:gd name="T76" fmla="*/ 758029 w 526"/>
              <a:gd name="T77" fmla="*/ 719696 h 561"/>
              <a:gd name="T78" fmla="*/ 658402 w 526"/>
              <a:gd name="T79" fmla="*/ 771722 h 561"/>
              <a:gd name="T80" fmla="*/ 467812 w 526"/>
              <a:gd name="T81" fmla="*/ 771722 h 561"/>
              <a:gd name="T82" fmla="*/ 366020 w 526"/>
              <a:gd name="T83" fmla="*/ 606972 h 561"/>
              <a:gd name="T84" fmla="*/ 467812 w 526"/>
              <a:gd name="T85" fmla="*/ 442223 h 561"/>
              <a:gd name="T86" fmla="*/ 658402 w 526"/>
              <a:gd name="T87" fmla="*/ 442223 h 561"/>
              <a:gd name="T88" fmla="*/ 758029 w 526"/>
              <a:gd name="T89" fmla="*/ 606972 h 561"/>
              <a:gd name="T90" fmla="*/ 909635 w 526"/>
              <a:gd name="T91" fmla="*/ 290480 h 561"/>
              <a:gd name="T92" fmla="*/ 1035251 w 526"/>
              <a:gd name="T93" fmla="*/ 342506 h 561"/>
              <a:gd name="T94" fmla="*/ 935624 w 526"/>
              <a:gd name="T95" fmla="*/ 557114 h 561"/>
              <a:gd name="T96" fmla="*/ 797013 w 526"/>
              <a:gd name="T97" fmla="*/ 303486 h 561"/>
              <a:gd name="T98" fmla="*/ 820837 w 526"/>
              <a:gd name="T99" fmla="*/ 544107 h 561"/>
              <a:gd name="T100" fmla="*/ 883645 w 526"/>
              <a:gd name="T101" fmla="*/ 606972 h 561"/>
              <a:gd name="T102" fmla="*/ 820837 w 526"/>
              <a:gd name="T103" fmla="*/ 606972 h 561"/>
              <a:gd name="T104" fmla="*/ 1035251 w 526"/>
              <a:gd name="T105" fmla="*/ 871439 h 561"/>
              <a:gd name="T106" fmla="*/ 909635 w 526"/>
              <a:gd name="T107" fmla="*/ 923465 h 561"/>
              <a:gd name="T108" fmla="*/ 820837 w 526"/>
              <a:gd name="T109" fmla="*/ 758715 h 561"/>
              <a:gd name="T110" fmla="*/ 972443 w 526"/>
              <a:gd name="T111" fmla="*/ 695850 h 56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26" h="561">
                <a:moveTo>
                  <a:pt x="502" y="140"/>
                </a:moveTo>
                <a:lnTo>
                  <a:pt x="502" y="140"/>
                </a:lnTo>
                <a:cubicBezTo>
                  <a:pt x="490" y="117"/>
                  <a:pt x="461" y="105"/>
                  <a:pt x="420" y="105"/>
                </a:cubicBezTo>
                <a:cubicBezTo>
                  <a:pt x="403" y="105"/>
                  <a:pt x="379" y="105"/>
                  <a:pt x="356" y="111"/>
                </a:cubicBezTo>
                <a:cubicBezTo>
                  <a:pt x="333" y="47"/>
                  <a:pt x="298" y="0"/>
                  <a:pt x="263" y="0"/>
                </a:cubicBezTo>
                <a:cubicBezTo>
                  <a:pt x="222" y="0"/>
                  <a:pt x="187" y="47"/>
                  <a:pt x="164" y="111"/>
                </a:cubicBezTo>
                <a:cubicBezTo>
                  <a:pt x="140" y="105"/>
                  <a:pt x="123" y="105"/>
                  <a:pt x="99" y="105"/>
                </a:cubicBezTo>
                <a:cubicBezTo>
                  <a:pt x="82" y="105"/>
                  <a:pt x="64" y="111"/>
                  <a:pt x="53" y="111"/>
                </a:cubicBezTo>
                <a:cubicBezTo>
                  <a:pt x="35" y="117"/>
                  <a:pt x="24" y="128"/>
                  <a:pt x="18" y="140"/>
                </a:cubicBezTo>
                <a:cubicBezTo>
                  <a:pt x="0" y="175"/>
                  <a:pt x="18" y="227"/>
                  <a:pt x="70" y="280"/>
                </a:cubicBezTo>
                <a:cubicBezTo>
                  <a:pt x="18" y="332"/>
                  <a:pt x="0" y="385"/>
                  <a:pt x="18" y="420"/>
                </a:cubicBezTo>
                <a:cubicBezTo>
                  <a:pt x="30" y="443"/>
                  <a:pt x="64" y="455"/>
                  <a:pt x="99" y="455"/>
                </a:cubicBezTo>
                <a:cubicBezTo>
                  <a:pt x="123" y="455"/>
                  <a:pt x="140" y="449"/>
                  <a:pt x="164" y="449"/>
                </a:cubicBezTo>
                <a:cubicBezTo>
                  <a:pt x="187" y="513"/>
                  <a:pt x="222" y="560"/>
                  <a:pt x="263" y="560"/>
                </a:cubicBezTo>
                <a:cubicBezTo>
                  <a:pt x="298" y="560"/>
                  <a:pt x="333" y="513"/>
                  <a:pt x="356" y="449"/>
                </a:cubicBezTo>
                <a:cubicBezTo>
                  <a:pt x="379" y="449"/>
                  <a:pt x="403" y="455"/>
                  <a:pt x="420" y="455"/>
                </a:cubicBezTo>
                <a:cubicBezTo>
                  <a:pt x="461" y="455"/>
                  <a:pt x="490" y="443"/>
                  <a:pt x="502" y="420"/>
                </a:cubicBezTo>
                <a:cubicBezTo>
                  <a:pt x="525" y="385"/>
                  <a:pt x="502" y="332"/>
                  <a:pt x="455" y="280"/>
                </a:cubicBezTo>
                <a:cubicBezTo>
                  <a:pt x="502" y="227"/>
                  <a:pt x="525" y="175"/>
                  <a:pt x="502" y="140"/>
                </a:cubicBezTo>
                <a:close/>
                <a:moveTo>
                  <a:pt x="99" y="426"/>
                </a:moveTo>
                <a:lnTo>
                  <a:pt x="99" y="426"/>
                </a:lnTo>
                <a:cubicBezTo>
                  <a:pt x="70" y="426"/>
                  <a:pt x="53" y="414"/>
                  <a:pt x="47" y="402"/>
                </a:cubicBezTo>
                <a:cubicBezTo>
                  <a:pt x="35" y="391"/>
                  <a:pt x="47" y="356"/>
                  <a:pt x="70" y="321"/>
                </a:cubicBezTo>
                <a:cubicBezTo>
                  <a:pt x="76" y="315"/>
                  <a:pt x="82" y="309"/>
                  <a:pt x="88" y="303"/>
                </a:cubicBezTo>
                <a:cubicBezTo>
                  <a:pt x="105" y="315"/>
                  <a:pt x="123" y="332"/>
                  <a:pt x="146" y="350"/>
                </a:cubicBezTo>
                <a:cubicBezTo>
                  <a:pt x="146" y="373"/>
                  <a:pt x="152" y="396"/>
                  <a:pt x="158" y="414"/>
                </a:cubicBezTo>
                <a:cubicBezTo>
                  <a:pt x="134" y="420"/>
                  <a:pt x="117" y="426"/>
                  <a:pt x="99" y="426"/>
                </a:cubicBezTo>
                <a:close/>
                <a:moveTo>
                  <a:pt x="140" y="303"/>
                </a:moveTo>
                <a:lnTo>
                  <a:pt x="140" y="303"/>
                </a:lnTo>
                <a:cubicBezTo>
                  <a:pt x="129" y="297"/>
                  <a:pt x="123" y="286"/>
                  <a:pt x="111" y="280"/>
                </a:cubicBezTo>
                <a:cubicBezTo>
                  <a:pt x="123" y="268"/>
                  <a:pt x="129" y="262"/>
                  <a:pt x="140" y="251"/>
                </a:cubicBezTo>
                <a:cubicBezTo>
                  <a:pt x="140" y="262"/>
                  <a:pt x="140" y="268"/>
                  <a:pt x="140" y="280"/>
                </a:cubicBezTo>
                <a:cubicBezTo>
                  <a:pt x="140" y="286"/>
                  <a:pt x="140" y="297"/>
                  <a:pt x="140" y="303"/>
                </a:cubicBezTo>
                <a:close/>
                <a:moveTo>
                  <a:pt x="146" y="210"/>
                </a:moveTo>
                <a:lnTo>
                  <a:pt x="146" y="210"/>
                </a:lnTo>
                <a:cubicBezTo>
                  <a:pt x="123" y="227"/>
                  <a:pt x="105" y="245"/>
                  <a:pt x="88" y="257"/>
                </a:cubicBezTo>
                <a:cubicBezTo>
                  <a:pt x="82" y="251"/>
                  <a:pt x="76" y="245"/>
                  <a:pt x="70" y="233"/>
                </a:cubicBezTo>
                <a:cubicBezTo>
                  <a:pt x="47" y="204"/>
                  <a:pt x="35" y="169"/>
                  <a:pt x="47" y="158"/>
                </a:cubicBezTo>
                <a:cubicBezTo>
                  <a:pt x="53" y="146"/>
                  <a:pt x="70" y="134"/>
                  <a:pt x="99" y="134"/>
                </a:cubicBezTo>
                <a:cubicBezTo>
                  <a:pt x="117" y="134"/>
                  <a:pt x="134" y="140"/>
                  <a:pt x="158" y="140"/>
                </a:cubicBezTo>
                <a:cubicBezTo>
                  <a:pt x="152" y="163"/>
                  <a:pt x="146" y="187"/>
                  <a:pt x="146" y="210"/>
                </a:cubicBezTo>
                <a:close/>
                <a:moveTo>
                  <a:pt x="344" y="187"/>
                </a:moveTo>
                <a:lnTo>
                  <a:pt x="344" y="187"/>
                </a:lnTo>
                <a:cubicBezTo>
                  <a:pt x="338" y="187"/>
                  <a:pt x="327" y="181"/>
                  <a:pt x="321" y="175"/>
                </a:cubicBezTo>
                <a:cubicBezTo>
                  <a:pt x="315" y="169"/>
                  <a:pt x="304" y="169"/>
                  <a:pt x="298" y="163"/>
                </a:cubicBezTo>
                <a:cubicBezTo>
                  <a:pt x="309" y="158"/>
                  <a:pt x="321" y="152"/>
                  <a:pt x="338" y="152"/>
                </a:cubicBezTo>
                <a:cubicBezTo>
                  <a:pt x="338" y="163"/>
                  <a:pt x="338" y="175"/>
                  <a:pt x="344" y="187"/>
                </a:cubicBezTo>
                <a:close/>
                <a:moveTo>
                  <a:pt x="263" y="29"/>
                </a:moveTo>
                <a:lnTo>
                  <a:pt x="263" y="29"/>
                </a:lnTo>
                <a:cubicBezTo>
                  <a:pt x="280" y="29"/>
                  <a:pt x="309" y="64"/>
                  <a:pt x="327" y="122"/>
                </a:cubicBezTo>
                <a:cubicBezTo>
                  <a:pt x="304" y="128"/>
                  <a:pt x="286" y="134"/>
                  <a:pt x="263" y="146"/>
                </a:cubicBezTo>
                <a:cubicBezTo>
                  <a:pt x="239" y="134"/>
                  <a:pt x="216" y="128"/>
                  <a:pt x="193" y="122"/>
                </a:cubicBezTo>
                <a:cubicBezTo>
                  <a:pt x="216" y="64"/>
                  <a:pt x="239" y="29"/>
                  <a:pt x="263" y="29"/>
                </a:cubicBezTo>
                <a:close/>
                <a:moveTo>
                  <a:pt x="187" y="152"/>
                </a:moveTo>
                <a:lnTo>
                  <a:pt x="187" y="152"/>
                </a:lnTo>
                <a:cubicBezTo>
                  <a:pt x="199" y="152"/>
                  <a:pt x="210" y="158"/>
                  <a:pt x="222" y="163"/>
                </a:cubicBezTo>
                <a:cubicBezTo>
                  <a:pt x="216" y="169"/>
                  <a:pt x="210" y="169"/>
                  <a:pt x="199" y="175"/>
                </a:cubicBezTo>
                <a:cubicBezTo>
                  <a:pt x="193" y="181"/>
                  <a:pt x="187" y="187"/>
                  <a:pt x="181" y="187"/>
                </a:cubicBezTo>
                <a:cubicBezTo>
                  <a:pt x="181" y="175"/>
                  <a:pt x="181" y="163"/>
                  <a:pt x="187" y="152"/>
                </a:cubicBezTo>
                <a:close/>
                <a:moveTo>
                  <a:pt x="181" y="367"/>
                </a:moveTo>
                <a:lnTo>
                  <a:pt x="181" y="367"/>
                </a:lnTo>
                <a:cubicBezTo>
                  <a:pt x="187" y="373"/>
                  <a:pt x="193" y="379"/>
                  <a:pt x="199" y="385"/>
                </a:cubicBezTo>
                <a:cubicBezTo>
                  <a:pt x="210" y="391"/>
                  <a:pt x="216" y="391"/>
                  <a:pt x="222" y="396"/>
                </a:cubicBezTo>
                <a:cubicBezTo>
                  <a:pt x="210" y="402"/>
                  <a:pt x="199" y="408"/>
                  <a:pt x="187" y="408"/>
                </a:cubicBezTo>
                <a:cubicBezTo>
                  <a:pt x="181" y="396"/>
                  <a:pt x="181" y="385"/>
                  <a:pt x="181" y="367"/>
                </a:cubicBezTo>
                <a:close/>
                <a:moveTo>
                  <a:pt x="263" y="531"/>
                </a:moveTo>
                <a:lnTo>
                  <a:pt x="263" y="531"/>
                </a:lnTo>
                <a:cubicBezTo>
                  <a:pt x="239" y="531"/>
                  <a:pt x="216" y="495"/>
                  <a:pt x="193" y="437"/>
                </a:cubicBezTo>
                <a:cubicBezTo>
                  <a:pt x="216" y="432"/>
                  <a:pt x="239" y="426"/>
                  <a:pt x="263" y="414"/>
                </a:cubicBezTo>
                <a:cubicBezTo>
                  <a:pt x="286" y="426"/>
                  <a:pt x="304" y="432"/>
                  <a:pt x="327" y="437"/>
                </a:cubicBezTo>
                <a:cubicBezTo>
                  <a:pt x="309" y="495"/>
                  <a:pt x="280" y="531"/>
                  <a:pt x="263" y="531"/>
                </a:cubicBezTo>
                <a:close/>
                <a:moveTo>
                  <a:pt x="338" y="408"/>
                </a:moveTo>
                <a:lnTo>
                  <a:pt x="338" y="408"/>
                </a:lnTo>
                <a:cubicBezTo>
                  <a:pt x="321" y="408"/>
                  <a:pt x="309" y="402"/>
                  <a:pt x="298" y="396"/>
                </a:cubicBezTo>
                <a:cubicBezTo>
                  <a:pt x="304" y="391"/>
                  <a:pt x="315" y="391"/>
                  <a:pt x="321" y="385"/>
                </a:cubicBezTo>
                <a:cubicBezTo>
                  <a:pt x="327" y="379"/>
                  <a:pt x="338" y="373"/>
                  <a:pt x="344" y="367"/>
                </a:cubicBezTo>
                <a:cubicBezTo>
                  <a:pt x="338" y="385"/>
                  <a:pt x="338" y="396"/>
                  <a:pt x="338" y="408"/>
                </a:cubicBezTo>
                <a:close/>
                <a:moveTo>
                  <a:pt x="350" y="332"/>
                </a:moveTo>
                <a:lnTo>
                  <a:pt x="350" y="332"/>
                </a:lnTo>
                <a:cubicBezTo>
                  <a:pt x="333" y="338"/>
                  <a:pt x="321" y="350"/>
                  <a:pt x="304" y="356"/>
                </a:cubicBezTo>
                <a:cubicBezTo>
                  <a:pt x="292" y="367"/>
                  <a:pt x="274" y="373"/>
                  <a:pt x="263" y="379"/>
                </a:cubicBezTo>
                <a:cubicBezTo>
                  <a:pt x="245" y="373"/>
                  <a:pt x="234" y="367"/>
                  <a:pt x="216" y="356"/>
                </a:cubicBezTo>
                <a:cubicBezTo>
                  <a:pt x="199" y="350"/>
                  <a:pt x="187" y="338"/>
                  <a:pt x="175" y="332"/>
                </a:cubicBezTo>
                <a:cubicBezTo>
                  <a:pt x="175" y="315"/>
                  <a:pt x="169" y="297"/>
                  <a:pt x="169" y="280"/>
                </a:cubicBezTo>
                <a:cubicBezTo>
                  <a:pt x="169" y="262"/>
                  <a:pt x="175" y="245"/>
                  <a:pt x="175" y="227"/>
                </a:cubicBezTo>
                <a:cubicBezTo>
                  <a:pt x="187" y="222"/>
                  <a:pt x="199" y="210"/>
                  <a:pt x="216" y="204"/>
                </a:cubicBezTo>
                <a:cubicBezTo>
                  <a:pt x="234" y="192"/>
                  <a:pt x="245" y="187"/>
                  <a:pt x="263" y="181"/>
                </a:cubicBezTo>
                <a:cubicBezTo>
                  <a:pt x="274" y="187"/>
                  <a:pt x="292" y="192"/>
                  <a:pt x="304" y="204"/>
                </a:cubicBezTo>
                <a:cubicBezTo>
                  <a:pt x="321" y="210"/>
                  <a:pt x="333" y="222"/>
                  <a:pt x="350" y="227"/>
                </a:cubicBezTo>
                <a:cubicBezTo>
                  <a:pt x="350" y="245"/>
                  <a:pt x="350" y="262"/>
                  <a:pt x="350" y="280"/>
                </a:cubicBezTo>
                <a:cubicBezTo>
                  <a:pt x="350" y="297"/>
                  <a:pt x="350" y="315"/>
                  <a:pt x="350" y="332"/>
                </a:cubicBezTo>
                <a:close/>
                <a:moveTo>
                  <a:pt x="420" y="134"/>
                </a:moveTo>
                <a:lnTo>
                  <a:pt x="420" y="134"/>
                </a:lnTo>
                <a:cubicBezTo>
                  <a:pt x="449" y="134"/>
                  <a:pt x="467" y="146"/>
                  <a:pt x="478" y="158"/>
                </a:cubicBezTo>
                <a:cubicBezTo>
                  <a:pt x="484" y="169"/>
                  <a:pt x="473" y="204"/>
                  <a:pt x="449" y="233"/>
                </a:cubicBezTo>
                <a:cubicBezTo>
                  <a:pt x="443" y="245"/>
                  <a:pt x="437" y="251"/>
                  <a:pt x="432" y="257"/>
                </a:cubicBezTo>
                <a:cubicBezTo>
                  <a:pt x="414" y="245"/>
                  <a:pt x="397" y="227"/>
                  <a:pt x="379" y="210"/>
                </a:cubicBezTo>
                <a:cubicBezTo>
                  <a:pt x="373" y="187"/>
                  <a:pt x="373" y="163"/>
                  <a:pt x="368" y="140"/>
                </a:cubicBezTo>
                <a:cubicBezTo>
                  <a:pt x="385" y="140"/>
                  <a:pt x="403" y="134"/>
                  <a:pt x="420" y="134"/>
                </a:cubicBezTo>
                <a:close/>
                <a:moveTo>
                  <a:pt x="379" y="251"/>
                </a:moveTo>
                <a:lnTo>
                  <a:pt x="379" y="251"/>
                </a:lnTo>
                <a:cubicBezTo>
                  <a:pt x="391" y="262"/>
                  <a:pt x="403" y="268"/>
                  <a:pt x="408" y="280"/>
                </a:cubicBezTo>
                <a:cubicBezTo>
                  <a:pt x="403" y="286"/>
                  <a:pt x="391" y="297"/>
                  <a:pt x="379" y="303"/>
                </a:cubicBezTo>
                <a:cubicBezTo>
                  <a:pt x="379" y="297"/>
                  <a:pt x="379" y="286"/>
                  <a:pt x="379" y="280"/>
                </a:cubicBezTo>
                <a:cubicBezTo>
                  <a:pt x="379" y="268"/>
                  <a:pt x="379" y="262"/>
                  <a:pt x="379" y="251"/>
                </a:cubicBezTo>
                <a:close/>
                <a:moveTo>
                  <a:pt x="478" y="402"/>
                </a:moveTo>
                <a:lnTo>
                  <a:pt x="478" y="402"/>
                </a:lnTo>
                <a:cubicBezTo>
                  <a:pt x="467" y="414"/>
                  <a:pt x="449" y="426"/>
                  <a:pt x="420" y="426"/>
                </a:cubicBezTo>
                <a:cubicBezTo>
                  <a:pt x="403" y="426"/>
                  <a:pt x="385" y="420"/>
                  <a:pt x="368" y="414"/>
                </a:cubicBezTo>
                <a:cubicBezTo>
                  <a:pt x="373" y="396"/>
                  <a:pt x="373" y="373"/>
                  <a:pt x="379" y="350"/>
                </a:cubicBezTo>
                <a:cubicBezTo>
                  <a:pt x="397" y="332"/>
                  <a:pt x="414" y="315"/>
                  <a:pt x="432" y="303"/>
                </a:cubicBezTo>
                <a:cubicBezTo>
                  <a:pt x="437" y="309"/>
                  <a:pt x="443" y="315"/>
                  <a:pt x="449" y="321"/>
                </a:cubicBezTo>
                <a:cubicBezTo>
                  <a:pt x="473" y="356"/>
                  <a:pt x="484" y="391"/>
                  <a:pt x="478" y="402"/>
                </a:cubicBezTo>
                <a:close/>
              </a:path>
            </a:pathLst>
          </a:custGeom>
          <a:solidFill>
            <a:schemeClr val="bg1">
              <a:lumMod val="65000"/>
            </a:schemeClr>
          </a:solidFill>
          <a:ln>
            <a:noFill/>
          </a:ln>
        </p:spPr>
        <p:txBody>
          <a:bodyPr wrap="none" lIns="76183" tIns="38092" rIns="76183" bIns="38092" anchor="ctr"/>
          <a:lstStyle/>
          <a:p>
            <a:endParaRPr lang="es-MX" sz="900"/>
          </a:p>
        </p:txBody>
      </p:sp>
      <p:sp>
        <p:nvSpPr>
          <p:cNvPr id="23" name="TextBox 22">
            <a:extLst>
              <a:ext uri="{FF2B5EF4-FFF2-40B4-BE49-F238E27FC236}">
                <a16:creationId xmlns:a16="http://schemas.microsoft.com/office/drawing/2014/main" id="{21665FB4-F869-3149-1A0D-9F5240063F2E}"/>
              </a:ext>
            </a:extLst>
          </p:cNvPr>
          <p:cNvSpPr txBox="1"/>
          <p:nvPr/>
        </p:nvSpPr>
        <p:spPr>
          <a:xfrm>
            <a:off x="2788739" y="1452534"/>
            <a:ext cx="1616149" cy="369332"/>
          </a:xfrm>
          <a:prstGeom prst="rect">
            <a:avLst/>
          </a:prstGeom>
          <a:noFill/>
        </p:spPr>
        <p:txBody>
          <a:bodyPr wrap="square" rtlCol="0">
            <a:spAutoFit/>
          </a:bodyPr>
          <a:lstStyle/>
          <a:p>
            <a:pPr algn="ctr"/>
            <a:r>
              <a:rPr lang="en-US" b="1" dirty="0">
                <a:solidFill>
                  <a:schemeClr val="bg1"/>
                </a:solidFill>
              </a:rPr>
              <a:t>DEVICES</a:t>
            </a:r>
          </a:p>
        </p:txBody>
      </p:sp>
      <p:sp>
        <p:nvSpPr>
          <p:cNvPr id="24" name="TextBox 23">
            <a:extLst>
              <a:ext uri="{FF2B5EF4-FFF2-40B4-BE49-F238E27FC236}">
                <a16:creationId xmlns:a16="http://schemas.microsoft.com/office/drawing/2014/main" id="{6CFD8A7C-DA8E-065C-8D2A-ACFD40DEC4C6}"/>
              </a:ext>
            </a:extLst>
          </p:cNvPr>
          <p:cNvSpPr txBox="1"/>
          <p:nvPr/>
        </p:nvSpPr>
        <p:spPr>
          <a:xfrm>
            <a:off x="4843103" y="1452534"/>
            <a:ext cx="2428531" cy="369332"/>
          </a:xfrm>
          <a:prstGeom prst="rect">
            <a:avLst/>
          </a:prstGeom>
          <a:noFill/>
        </p:spPr>
        <p:txBody>
          <a:bodyPr wrap="square" rtlCol="0">
            <a:spAutoFit/>
          </a:bodyPr>
          <a:lstStyle/>
          <a:p>
            <a:pPr algn="ctr"/>
            <a:r>
              <a:rPr lang="en-US" b="1" dirty="0"/>
              <a:t>SOCIAL MEDIA</a:t>
            </a:r>
          </a:p>
        </p:txBody>
      </p:sp>
      <p:sp>
        <p:nvSpPr>
          <p:cNvPr id="25" name="TextBox 24">
            <a:extLst>
              <a:ext uri="{FF2B5EF4-FFF2-40B4-BE49-F238E27FC236}">
                <a16:creationId xmlns:a16="http://schemas.microsoft.com/office/drawing/2014/main" id="{1A870C20-F59A-FADC-4D2D-F469C8A579E0}"/>
              </a:ext>
            </a:extLst>
          </p:cNvPr>
          <p:cNvSpPr txBox="1"/>
          <p:nvPr/>
        </p:nvSpPr>
        <p:spPr>
          <a:xfrm>
            <a:off x="7625130" y="1452534"/>
            <a:ext cx="1616149" cy="369332"/>
          </a:xfrm>
          <a:prstGeom prst="rect">
            <a:avLst/>
          </a:prstGeom>
          <a:noFill/>
        </p:spPr>
        <p:txBody>
          <a:bodyPr wrap="square" rtlCol="0">
            <a:spAutoFit/>
          </a:bodyPr>
          <a:lstStyle/>
          <a:p>
            <a:pPr algn="ctr"/>
            <a:r>
              <a:rPr lang="en-US" b="1" dirty="0"/>
              <a:t>QUANTITY</a:t>
            </a:r>
          </a:p>
        </p:txBody>
      </p:sp>
      <p:sp>
        <p:nvSpPr>
          <p:cNvPr id="26" name="TextBox 25">
            <a:extLst>
              <a:ext uri="{FF2B5EF4-FFF2-40B4-BE49-F238E27FC236}">
                <a16:creationId xmlns:a16="http://schemas.microsoft.com/office/drawing/2014/main" id="{91F712C3-9DE4-9620-89B5-4F9698C48FA6}"/>
              </a:ext>
            </a:extLst>
          </p:cNvPr>
          <p:cNvSpPr txBox="1"/>
          <p:nvPr/>
        </p:nvSpPr>
        <p:spPr>
          <a:xfrm>
            <a:off x="10190313" y="1452534"/>
            <a:ext cx="1616149" cy="369332"/>
          </a:xfrm>
          <a:prstGeom prst="rect">
            <a:avLst/>
          </a:prstGeom>
          <a:noFill/>
        </p:spPr>
        <p:txBody>
          <a:bodyPr wrap="square" rtlCol="0">
            <a:spAutoFit/>
          </a:bodyPr>
          <a:lstStyle/>
          <a:p>
            <a:pPr algn="ctr"/>
            <a:r>
              <a:rPr lang="en-US" b="1" dirty="0"/>
              <a:t>TIME</a:t>
            </a:r>
          </a:p>
        </p:txBody>
      </p:sp>
      <p:sp>
        <p:nvSpPr>
          <p:cNvPr id="27" name="AutoShape 19">
            <a:hlinkClick r:id="rId6" action="ppaction://hlinksldjump"/>
            <a:extLst>
              <a:ext uri="{FF2B5EF4-FFF2-40B4-BE49-F238E27FC236}">
                <a16:creationId xmlns:a16="http://schemas.microsoft.com/office/drawing/2014/main" id="{6235CA1F-6A68-C4D1-9B54-693716ECFE50}"/>
              </a:ext>
            </a:extLst>
          </p:cNvPr>
          <p:cNvSpPr>
            <a:spLocks/>
          </p:cNvSpPr>
          <p:nvPr/>
        </p:nvSpPr>
        <p:spPr bwMode="auto">
          <a:xfrm>
            <a:off x="879951" y="524596"/>
            <a:ext cx="835330" cy="836371"/>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bg1">
              <a:lumMod val="65000"/>
            </a:schemeClr>
          </a:solidFill>
          <a:ln>
            <a:noFill/>
          </a:ln>
          <a:effectLst/>
        </p:spPr>
        <p:txBody>
          <a:bodyPr lIns="50789" tIns="50789" rIns="50789" bIns="50789" anchor="ctr"/>
          <a:lstStyle/>
          <a:p>
            <a:pPr defTabSz="457098">
              <a:defRPr/>
            </a:pPr>
            <a:endParaRPr lang="es-ES" sz="2900" dirty="0">
              <a:effectLst>
                <a:outerShdw blurRad="38100" dist="38100" dir="2700000" algn="tl">
                  <a:srgbClr val="000000"/>
                </a:outerShdw>
              </a:effectLst>
              <a:latin typeface="Gill Sans" charset="0"/>
              <a:cs typeface="Gill Sans" charset="0"/>
              <a:sym typeface="Gill Sans" charset="0"/>
            </a:endParaRPr>
          </a:p>
        </p:txBody>
      </p:sp>
      <p:sp>
        <p:nvSpPr>
          <p:cNvPr id="28" name="TextBox 27">
            <a:extLst>
              <a:ext uri="{FF2B5EF4-FFF2-40B4-BE49-F238E27FC236}">
                <a16:creationId xmlns:a16="http://schemas.microsoft.com/office/drawing/2014/main" id="{3F4156D7-5969-FCED-5916-7C980EC1AECF}"/>
              </a:ext>
            </a:extLst>
          </p:cNvPr>
          <p:cNvSpPr txBox="1"/>
          <p:nvPr/>
        </p:nvSpPr>
        <p:spPr>
          <a:xfrm>
            <a:off x="489541" y="1452534"/>
            <a:ext cx="1616149" cy="369332"/>
          </a:xfrm>
          <a:prstGeom prst="rect">
            <a:avLst/>
          </a:prstGeom>
          <a:noFill/>
        </p:spPr>
        <p:txBody>
          <a:bodyPr wrap="square" rtlCol="0">
            <a:spAutoFit/>
          </a:bodyPr>
          <a:lstStyle/>
          <a:p>
            <a:pPr algn="ctr"/>
            <a:r>
              <a:rPr lang="en-US" b="1" dirty="0"/>
              <a:t>AGE</a:t>
            </a:r>
          </a:p>
        </p:txBody>
      </p:sp>
      <p:sp>
        <p:nvSpPr>
          <p:cNvPr id="2" name="TextBox 1">
            <a:extLst>
              <a:ext uri="{FF2B5EF4-FFF2-40B4-BE49-F238E27FC236}">
                <a16:creationId xmlns:a16="http://schemas.microsoft.com/office/drawing/2014/main" id="{C6AC358F-6659-8738-B7E1-93CE09067810}"/>
              </a:ext>
            </a:extLst>
          </p:cNvPr>
          <p:cNvSpPr txBox="1"/>
          <p:nvPr/>
        </p:nvSpPr>
        <p:spPr>
          <a:xfrm>
            <a:off x="70876" y="5227050"/>
            <a:ext cx="2717863" cy="707886"/>
          </a:xfrm>
          <a:prstGeom prst="rect">
            <a:avLst/>
          </a:prstGeom>
          <a:noFill/>
        </p:spPr>
        <p:txBody>
          <a:bodyPr wrap="square" rtlCol="0">
            <a:spAutoFit/>
          </a:bodyPr>
          <a:lstStyle/>
          <a:p>
            <a:pPr algn="ctr"/>
            <a:r>
              <a:rPr lang="en-US" sz="4000" b="1" dirty="0">
                <a:solidFill>
                  <a:schemeClr val="bg1"/>
                </a:solidFill>
                <a:latin typeface="+mj-lt"/>
              </a:rPr>
              <a:t>DEVICES</a:t>
            </a:r>
          </a:p>
        </p:txBody>
      </p:sp>
      <p:sp>
        <p:nvSpPr>
          <p:cNvPr id="3" name="Freeform 698">
            <a:extLst>
              <a:ext uri="{FF2B5EF4-FFF2-40B4-BE49-F238E27FC236}">
                <a16:creationId xmlns:a16="http://schemas.microsoft.com/office/drawing/2014/main" id="{8C45CD4D-2225-A080-7AB7-5D8D25F90E38}"/>
              </a:ext>
            </a:extLst>
          </p:cNvPr>
          <p:cNvSpPr>
            <a:spLocks noChangeArrowheads="1"/>
          </p:cNvSpPr>
          <p:nvPr/>
        </p:nvSpPr>
        <p:spPr bwMode="auto">
          <a:xfrm>
            <a:off x="312161" y="2847942"/>
            <a:ext cx="2476578" cy="2163931"/>
          </a:xfrm>
          <a:custGeom>
            <a:avLst/>
            <a:gdLst>
              <a:gd name="T0" fmla="*/ 1116157 w 456"/>
              <a:gd name="T1" fmla="*/ 603352 h 397"/>
              <a:gd name="T2" fmla="*/ 1116157 w 456"/>
              <a:gd name="T3" fmla="*/ 603352 h 397"/>
              <a:gd name="T4" fmla="*/ 1116157 w 456"/>
              <a:gd name="T5" fmla="*/ 214252 h 397"/>
              <a:gd name="T6" fmla="*/ 902738 w 456"/>
              <a:gd name="T7" fmla="*/ 0 h 397"/>
              <a:gd name="T8" fmla="*/ 201154 w 456"/>
              <a:gd name="T9" fmla="*/ 0 h 397"/>
              <a:gd name="T10" fmla="*/ 0 w 456"/>
              <a:gd name="T11" fmla="*/ 214252 h 397"/>
              <a:gd name="T12" fmla="*/ 0 w 456"/>
              <a:gd name="T13" fmla="*/ 603352 h 397"/>
              <a:gd name="T14" fmla="*/ 156998 w 456"/>
              <a:gd name="T15" fmla="*/ 802828 h 397"/>
              <a:gd name="T16" fmla="*/ 44156 w 456"/>
              <a:gd name="T17" fmla="*/ 948125 h 397"/>
              <a:gd name="T18" fmla="*/ 100577 w 456"/>
              <a:gd name="T19" fmla="*/ 975214 h 397"/>
              <a:gd name="T20" fmla="*/ 414573 w 456"/>
              <a:gd name="T21" fmla="*/ 817604 h 397"/>
              <a:gd name="T22" fmla="*/ 902738 w 456"/>
              <a:gd name="T23" fmla="*/ 817604 h 397"/>
              <a:gd name="T24" fmla="*/ 1116157 w 456"/>
              <a:gd name="T25" fmla="*/ 603352 h 3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56" h="397">
                <a:moveTo>
                  <a:pt x="455" y="245"/>
                </a:moveTo>
                <a:lnTo>
                  <a:pt x="455" y="245"/>
                </a:lnTo>
                <a:cubicBezTo>
                  <a:pt x="455" y="87"/>
                  <a:pt x="455" y="87"/>
                  <a:pt x="455" y="87"/>
                </a:cubicBezTo>
                <a:cubicBezTo>
                  <a:pt x="455" y="41"/>
                  <a:pt x="414" y="0"/>
                  <a:pt x="368" y="0"/>
                </a:cubicBezTo>
                <a:cubicBezTo>
                  <a:pt x="82" y="0"/>
                  <a:pt x="82" y="0"/>
                  <a:pt x="82" y="0"/>
                </a:cubicBezTo>
                <a:cubicBezTo>
                  <a:pt x="35" y="0"/>
                  <a:pt x="0" y="41"/>
                  <a:pt x="0" y="87"/>
                </a:cubicBezTo>
                <a:cubicBezTo>
                  <a:pt x="0" y="245"/>
                  <a:pt x="0" y="245"/>
                  <a:pt x="0" y="245"/>
                </a:cubicBezTo>
                <a:cubicBezTo>
                  <a:pt x="0" y="285"/>
                  <a:pt x="29" y="320"/>
                  <a:pt x="64" y="326"/>
                </a:cubicBezTo>
                <a:cubicBezTo>
                  <a:pt x="59" y="344"/>
                  <a:pt x="41" y="367"/>
                  <a:pt x="18" y="385"/>
                </a:cubicBezTo>
                <a:cubicBezTo>
                  <a:pt x="12" y="390"/>
                  <a:pt x="18" y="396"/>
                  <a:pt x="41" y="396"/>
                </a:cubicBezTo>
                <a:cubicBezTo>
                  <a:pt x="70" y="396"/>
                  <a:pt x="117" y="379"/>
                  <a:pt x="169" y="332"/>
                </a:cubicBezTo>
                <a:cubicBezTo>
                  <a:pt x="368" y="332"/>
                  <a:pt x="368" y="332"/>
                  <a:pt x="368" y="332"/>
                </a:cubicBezTo>
                <a:cubicBezTo>
                  <a:pt x="414" y="332"/>
                  <a:pt x="455" y="291"/>
                  <a:pt x="455" y="245"/>
                </a:cubicBezTo>
              </a:path>
            </a:pathLst>
          </a:custGeom>
          <a:solidFill>
            <a:schemeClr val="bg1"/>
          </a:solidFill>
          <a:ln>
            <a:noFill/>
          </a:ln>
        </p:spPr>
        <p:txBody>
          <a:bodyPr wrap="none" lIns="76183" tIns="38092" rIns="76183" bIns="38092" anchor="ctr"/>
          <a:lstStyle/>
          <a:p>
            <a:endParaRPr lang="es-MX" sz="900"/>
          </a:p>
        </p:txBody>
      </p:sp>
      <p:sp>
        <p:nvSpPr>
          <p:cNvPr id="4" name="TextBox 3">
            <a:extLst>
              <a:ext uri="{FF2B5EF4-FFF2-40B4-BE49-F238E27FC236}">
                <a16:creationId xmlns:a16="http://schemas.microsoft.com/office/drawing/2014/main" id="{35F98C8E-26FD-9BE3-130B-D546336B241A}"/>
              </a:ext>
            </a:extLst>
          </p:cNvPr>
          <p:cNvSpPr txBox="1"/>
          <p:nvPr/>
        </p:nvSpPr>
        <p:spPr>
          <a:xfrm>
            <a:off x="9197695" y="3435696"/>
            <a:ext cx="2923429" cy="1969770"/>
          </a:xfrm>
          <a:prstGeom prst="rect">
            <a:avLst/>
          </a:prstGeom>
          <a:noFill/>
        </p:spPr>
        <p:txBody>
          <a:bodyPr wrap="square" rtlCol="0">
            <a:spAutoFit/>
          </a:bodyPr>
          <a:lstStyle/>
          <a:p>
            <a:r>
              <a:rPr lang="en-US" sz="2800" dirty="0">
                <a:solidFill>
                  <a:schemeClr val="bg1"/>
                </a:solidFill>
              </a:rPr>
              <a:t>AVERAGE AGE</a:t>
            </a:r>
          </a:p>
          <a:p>
            <a:r>
              <a:rPr lang="en-US" sz="2800" dirty="0">
                <a:solidFill>
                  <a:schemeClr val="bg1"/>
                </a:solidFill>
              </a:rPr>
              <a:t>9 TO 14</a:t>
            </a:r>
          </a:p>
          <a:p>
            <a:r>
              <a:rPr lang="en-US" sz="6600" b="1" dirty="0">
                <a:solidFill>
                  <a:schemeClr val="bg1"/>
                </a:solidFill>
                <a:latin typeface="+mj-lt"/>
              </a:rPr>
              <a:t>33%</a:t>
            </a:r>
          </a:p>
        </p:txBody>
      </p:sp>
      <p:sp>
        <p:nvSpPr>
          <p:cNvPr id="5" name="Marcador de texto 20">
            <a:extLst>
              <a:ext uri="{FF2B5EF4-FFF2-40B4-BE49-F238E27FC236}">
                <a16:creationId xmlns:a16="http://schemas.microsoft.com/office/drawing/2014/main" id="{B7A6BB95-D449-AB1A-A0A4-EF4F8F0517A0}"/>
              </a:ext>
            </a:extLst>
          </p:cNvPr>
          <p:cNvSpPr txBox="1">
            <a:spLocks/>
          </p:cNvSpPr>
          <p:nvPr/>
        </p:nvSpPr>
        <p:spPr>
          <a:xfrm>
            <a:off x="3801174" y="2274906"/>
            <a:ext cx="4927600" cy="14430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rPr>
              <a:t>Donec fringilla est orci. Orci varius natoque penatibus et magnis dis. Donec fringilla </a:t>
            </a:r>
            <a:r>
              <a:rPr lang="en-US" sz="1600" dirty="0" err="1">
                <a:solidFill>
                  <a:schemeClr val="bg1"/>
                </a:solidFill>
              </a:rPr>
              <a:t>est</a:t>
            </a:r>
            <a:r>
              <a:rPr lang="en-US" sz="1600" dirty="0">
                <a:solidFill>
                  <a:schemeClr val="bg1"/>
                </a:solidFill>
              </a:rPr>
              <a:t> </a:t>
            </a:r>
            <a:r>
              <a:rPr lang="en-US" sz="1600" dirty="0" err="1">
                <a:solidFill>
                  <a:schemeClr val="bg1"/>
                </a:solidFill>
              </a:rPr>
              <a:t>orci</a:t>
            </a:r>
            <a:r>
              <a:rPr lang="en-US" sz="1600" dirty="0">
                <a:solidFill>
                  <a:schemeClr val="bg1"/>
                </a:solidFill>
              </a:rPr>
              <a:t> Donec fringilla est </a:t>
            </a:r>
            <a:r>
              <a:rPr lang="en-US" sz="1600" dirty="0" err="1">
                <a:solidFill>
                  <a:schemeClr val="bg1"/>
                </a:solidFill>
              </a:rPr>
              <a:t>orci</a:t>
            </a:r>
            <a:r>
              <a:rPr lang="en-US" sz="1600" dirty="0">
                <a:solidFill>
                  <a:schemeClr val="bg1"/>
                </a:solidFill>
              </a:rPr>
              <a:t>.</a:t>
            </a:r>
          </a:p>
        </p:txBody>
      </p:sp>
      <p:graphicFrame>
        <p:nvGraphicFramePr>
          <p:cNvPr id="6" name="Gráfico 3">
            <a:extLst>
              <a:ext uri="{FF2B5EF4-FFF2-40B4-BE49-F238E27FC236}">
                <a16:creationId xmlns:a16="http://schemas.microsoft.com/office/drawing/2014/main" id="{E10A9E53-F239-5018-E86E-378CD3D49602}"/>
              </a:ext>
            </a:extLst>
          </p:cNvPr>
          <p:cNvGraphicFramePr>
            <a:graphicFrameLocks/>
          </p:cNvGraphicFramePr>
          <p:nvPr>
            <p:extLst>
              <p:ext uri="{D42A27DB-BD31-4B8C-83A1-F6EECF244321}">
                <p14:modId xmlns:p14="http://schemas.microsoft.com/office/powerpoint/2010/main" val="3607539639"/>
              </p:ext>
            </p:extLst>
          </p:nvPr>
        </p:nvGraphicFramePr>
        <p:xfrm>
          <a:off x="3434166" y="2847942"/>
          <a:ext cx="5294608" cy="3431822"/>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5346850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7AC1B290-DD92-E8D0-63D2-1748FB4F3196}"/>
              </a:ext>
            </a:extLst>
          </p:cNvPr>
          <p:cNvSpPr/>
          <p:nvPr/>
        </p:nvSpPr>
        <p:spPr>
          <a:xfrm>
            <a:off x="-7247297" y="-19878"/>
            <a:ext cx="24231600" cy="6917633"/>
          </a:xfrm>
          <a:custGeom>
            <a:avLst/>
            <a:gdLst>
              <a:gd name="connsiteX0" fmla="*/ 12019722 w 24231600"/>
              <a:gd name="connsiteY0" fmla="*/ 0 h 6917633"/>
              <a:gd name="connsiteX1" fmla="*/ 14385235 w 24231600"/>
              <a:gd name="connsiteY1" fmla="*/ 0 h 6917633"/>
              <a:gd name="connsiteX2" fmla="*/ 14385235 w 24231600"/>
              <a:gd name="connsiteY2" fmla="*/ 2027582 h 6917633"/>
              <a:gd name="connsiteX3" fmla="*/ 24231600 w 24231600"/>
              <a:gd name="connsiteY3" fmla="*/ 2027582 h 6917633"/>
              <a:gd name="connsiteX4" fmla="*/ 24231600 w 24231600"/>
              <a:gd name="connsiteY4" fmla="*/ 6917633 h 6917633"/>
              <a:gd name="connsiteX5" fmla="*/ 0 w 24231600"/>
              <a:gd name="connsiteY5" fmla="*/ 6917633 h 6917633"/>
              <a:gd name="connsiteX6" fmla="*/ 0 w 24231600"/>
              <a:gd name="connsiteY6" fmla="*/ 2027582 h 6917633"/>
              <a:gd name="connsiteX7" fmla="*/ 12019722 w 24231600"/>
              <a:gd name="connsiteY7" fmla="*/ 2027582 h 691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231600" h="6917633">
                <a:moveTo>
                  <a:pt x="12019722" y="0"/>
                </a:moveTo>
                <a:lnTo>
                  <a:pt x="14385235" y="0"/>
                </a:lnTo>
                <a:lnTo>
                  <a:pt x="14385235" y="2027582"/>
                </a:lnTo>
                <a:lnTo>
                  <a:pt x="24231600" y="2027582"/>
                </a:lnTo>
                <a:lnTo>
                  <a:pt x="24231600" y="6917633"/>
                </a:lnTo>
                <a:lnTo>
                  <a:pt x="0" y="6917633"/>
                </a:lnTo>
                <a:lnTo>
                  <a:pt x="0" y="2027582"/>
                </a:lnTo>
                <a:lnTo>
                  <a:pt x="12019722" y="2027582"/>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698">
            <a:hlinkClick r:id="rId2" action="ppaction://hlinksldjump"/>
            <a:extLst>
              <a:ext uri="{FF2B5EF4-FFF2-40B4-BE49-F238E27FC236}">
                <a16:creationId xmlns:a16="http://schemas.microsoft.com/office/drawing/2014/main" id="{FED6E500-EAE4-6371-D851-E823B4A9BB40}"/>
              </a:ext>
            </a:extLst>
          </p:cNvPr>
          <p:cNvSpPr>
            <a:spLocks noChangeArrowheads="1"/>
          </p:cNvSpPr>
          <p:nvPr/>
        </p:nvSpPr>
        <p:spPr bwMode="auto">
          <a:xfrm>
            <a:off x="3229665" y="621981"/>
            <a:ext cx="734299" cy="641600"/>
          </a:xfrm>
          <a:custGeom>
            <a:avLst/>
            <a:gdLst>
              <a:gd name="T0" fmla="*/ 1116157 w 456"/>
              <a:gd name="T1" fmla="*/ 603352 h 397"/>
              <a:gd name="T2" fmla="*/ 1116157 w 456"/>
              <a:gd name="T3" fmla="*/ 603352 h 397"/>
              <a:gd name="T4" fmla="*/ 1116157 w 456"/>
              <a:gd name="T5" fmla="*/ 214252 h 397"/>
              <a:gd name="T6" fmla="*/ 902738 w 456"/>
              <a:gd name="T7" fmla="*/ 0 h 397"/>
              <a:gd name="T8" fmla="*/ 201154 w 456"/>
              <a:gd name="T9" fmla="*/ 0 h 397"/>
              <a:gd name="T10" fmla="*/ 0 w 456"/>
              <a:gd name="T11" fmla="*/ 214252 h 397"/>
              <a:gd name="T12" fmla="*/ 0 w 456"/>
              <a:gd name="T13" fmla="*/ 603352 h 397"/>
              <a:gd name="T14" fmla="*/ 156998 w 456"/>
              <a:gd name="T15" fmla="*/ 802828 h 397"/>
              <a:gd name="T16" fmla="*/ 44156 w 456"/>
              <a:gd name="T17" fmla="*/ 948125 h 397"/>
              <a:gd name="T18" fmla="*/ 100577 w 456"/>
              <a:gd name="T19" fmla="*/ 975214 h 397"/>
              <a:gd name="T20" fmla="*/ 414573 w 456"/>
              <a:gd name="T21" fmla="*/ 817604 h 397"/>
              <a:gd name="T22" fmla="*/ 902738 w 456"/>
              <a:gd name="T23" fmla="*/ 817604 h 397"/>
              <a:gd name="T24" fmla="*/ 1116157 w 456"/>
              <a:gd name="T25" fmla="*/ 603352 h 3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56" h="397">
                <a:moveTo>
                  <a:pt x="455" y="245"/>
                </a:moveTo>
                <a:lnTo>
                  <a:pt x="455" y="245"/>
                </a:lnTo>
                <a:cubicBezTo>
                  <a:pt x="455" y="87"/>
                  <a:pt x="455" y="87"/>
                  <a:pt x="455" y="87"/>
                </a:cubicBezTo>
                <a:cubicBezTo>
                  <a:pt x="455" y="41"/>
                  <a:pt x="414" y="0"/>
                  <a:pt x="368" y="0"/>
                </a:cubicBezTo>
                <a:cubicBezTo>
                  <a:pt x="82" y="0"/>
                  <a:pt x="82" y="0"/>
                  <a:pt x="82" y="0"/>
                </a:cubicBezTo>
                <a:cubicBezTo>
                  <a:pt x="35" y="0"/>
                  <a:pt x="0" y="41"/>
                  <a:pt x="0" y="87"/>
                </a:cubicBezTo>
                <a:cubicBezTo>
                  <a:pt x="0" y="245"/>
                  <a:pt x="0" y="245"/>
                  <a:pt x="0" y="245"/>
                </a:cubicBezTo>
                <a:cubicBezTo>
                  <a:pt x="0" y="285"/>
                  <a:pt x="29" y="320"/>
                  <a:pt x="64" y="326"/>
                </a:cubicBezTo>
                <a:cubicBezTo>
                  <a:pt x="59" y="344"/>
                  <a:pt x="41" y="367"/>
                  <a:pt x="18" y="385"/>
                </a:cubicBezTo>
                <a:cubicBezTo>
                  <a:pt x="12" y="390"/>
                  <a:pt x="18" y="396"/>
                  <a:pt x="41" y="396"/>
                </a:cubicBezTo>
                <a:cubicBezTo>
                  <a:pt x="70" y="396"/>
                  <a:pt x="117" y="379"/>
                  <a:pt x="169" y="332"/>
                </a:cubicBezTo>
                <a:cubicBezTo>
                  <a:pt x="368" y="332"/>
                  <a:pt x="368" y="332"/>
                  <a:pt x="368" y="332"/>
                </a:cubicBezTo>
                <a:cubicBezTo>
                  <a:pt x="414" y="332"/>
                  <a:pt x="455" y="291"/>
                  <a:pt x="455" y="245"/>
                </a:cubicBezTo>
              </a:path>
            </a:pathLst>
          </a:custGeom>
          <a:solidFill>
            <a:schemeClr val="bg1">
              <a:lumMod val="65000"/>
            </a:schemeClr>
          </a:solidFill>
          <a:ln>
            <a:noFill/>
          </a:ln>
        </p:spPr>
        <p:txBody>
          <a:bodyPr wrap="none" lIns="76183" tIns="38092" rIns="76183" bIns="38092" anchor="ctr"/>
          <a:lstStyle/>
          <a:p>
            <a:endParaRPr lang="es-MX" sz="900"/>
          </a:p>
        </p:txBody>
      </p:sp>
      <p:sp>
        <p:nvSpPr>
          <p:cNvPr id="20" name="Freeform 744">
            <a:hlinkClick r:id="rId3" action="ppaction://hlinksldjump"/>
            <a:extLst>
              <a:ext uri="{FF2B5EF4-FFF2-40B4-BE49-F238E27FC236}">
                <a16:creationId xmlns:a16="http://schemas.microsoft.com/office/drawing/2014/main" id="{5E80CC80-77ED-B93F-EB78-01DD36153EBE}"/>
              </a:ext>
            </a:extLst>
          </p:cNvPr>
          <p:cNvSpPr>
            <a:spLocks noChangeArrowheads="1"/>
          </p:cNvSpPr>
          <p:nvPr/>
        </p:nvSpPr>
        <p:spPr bwMode="auto">
          <a:xfrm>
            <a:off x="5692824" y="578236"/>
            <a:ext cx="729091" cy="729091"/>
          </a:xfrm>
          <a:custGeom>
            <a:avLst/>
            <a:gdLst>
              <a:gd name="T0" fmla="*/ 554572 w 561"/>
              <a:gd name="T1" fmla="*/ 0 h 561"/>
              <a:gd name="T2" fmla="*/ 554572 w 561"/>
              <a:gd name="T3" fmla="*/ 0 h 561"/>
              <a:gd name="T4" fmla="*/ 0 w 561"/>
              <a:gd name="T5" fmla="*/ 554721 h 561"/>
              <a:gd name="T6" fmla="*/ 554572 w 561"/>
              <a:gd name="T7" fmla="*/ 1109443 h 561"/>
              <a:gd name="T8" fmla="*/ 1109143 w 561"/>
              <a:gd name="T9" fmla="*/ 554721 h 561"/>
              <a:gd name="T10" fmla="*/ 554572 w 561"/>
              <a:gd name="T11" fmla="*/ 0 h 561"/>
              <a:gd name="T12" fmla="*/ 485250 w 561"/>
              <a:gd name="T13" fmla="*/ 705289 h 561"/>
              <a:gd name="T14" fmla="*/ 485250 w 561"/>
              <a:gd name="T15" fmla="*/ 705289 h 561"/>
              <a:gd name="T16" fmla="*/ 554572 w 561"/>
              <a:gd name="T17" fmla="*/ 729062 h 561"/>
              <a:gd name="T18" fmla="*/ 715001 w 561"/>
              <a:gd name="T19" fmla="*/ 729062 h 561"/>
              <a:gd name="T20" fmla="*/ 784323 w 561"/>
              <a:gd name="T21" fmla="*/ 762742 h 561"/>
              <a:gd name="T22" fmla="*/ 808090 w 561"/>
              <a:gd name="T23" fmla="*/ 820195 h 561"/>
              <a:gd name="T24" fmla="*/ 784323 w 561"/>
              <a:gd name="T25" fmla="*/ 877649 h 561"/>
              <a:gd name="T26" fmla="*/ 715001 w 561"/>
              <a:gd name="T27" fmla="*/ 901422 h 561"/>
              <a:gd name="T28" fmla="*/ 554572 w 561"/>
              <a:gd name="T29" fmla="*/ 901422 h 561"/>
              <a:gd name="T30" fmla="*/ 370375 w 561"/>
              <a:gd name="T31" fmla="*/ 832082 h 561"/>
              <a:gd name="T32" fmla="*/ 289170 w 561"/>
              <a:gd name="T33" fmla="*/ 647835 h 561"/>
              <a:gd name="T34" fmla="*/ 289170 w 561"/>
              <a:gd name="T35" fmla="*/ 301134 h 561"/>
              <a:gd name="T36" fmla="*/ 310956 w 561"/>
              <a:gd name="T37" fmla="*/ 243681 h 561"/>
              <a:gd name="T38" fmla="*/ 380278 w 561"/>
              <a:gd name="T39" fmla="*/ 208021 h 561"/>
              <a:gd name="T40" fmla="*/ 439696 w 561"/>
              <a:gd name="T41" fmla="*/ 243681 h 561"/>
              <a:gd name="T42" fmla="*/ 461483 w 561"/>
              <a:gd name="T43" fmla="*/ 301134 h 561"/>
              <a:gd name="T44" fmla="*/ 461483 w 561"/>
              <a:gd name="T45" fmla="*/ 382362 h 561"/>
              <a:gd name="T46" fmla="*/ 715001 w 561"/>
              <a:gd name="T47" fmla="*/ 382362 h 561"/>
              <a:gd name="T48" fmla="*/ 784323 w 561"/>
              <a:gd name="T49" fmla="*/ 416041 h 561"/>
              <a:gd name="T50" fmla="*/ 808090 w 561"/>
              <a:gd name="T51" fmla="*/ 473494 h 561"/>
              <a:gd name="T52" fmla="*/ 784323 w 561"/>
              <a:gd name="T53" fmla="*/ 530948 h 561"/>
              <a:gd name="T54" fmla="*/ 715001 w 561"/>
              <a:gd name="T55" fmla="*/ 554721 h 561"/>
              <a:gd name="T56" fmla="*/ 461483 w 561"/>
              <a:gd name="T57" fmla="*/ 554721 h 561"/>
              <a:gd name="T58" fmla="*/ 461483 w 561"/>
              <a:gd name="T59" fmla="*/ 647835 h 561"/>
              <a:gd name="T60" fmla="*/ 485250 w 561"/>
              <a:gd name="T61" fmla="*/ 705289 h 56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61" h="561">
                <a:moveTo>
                  <a:pt x="280" y="0"/>
                </a:moveTo>
                <a:lnTo>
                  <a:pt x="280" y="0"/>
                </a:lnTo>
                <a:cubicBezTo>
                  <a:pt x="123" y="0"/>
                  <a:pt x="0" y="129"/>
                  <a:pt x="0" y="280"/>
                </a:cubicBezTo>
                <a:cubicBezTo>
                  <a:pt x="0" y="437"/>
                  <a:pt x="123" y="560"/>
                  <a:pt x="280" y="560"/>
                </a:cubicBezTo>
                <a:cubicBezTo>
                  <a:pt x="431" y="560"/>
                  <a:pt x="560" y="437"/>
                  <a:pt x="560" y="280"/>
                </a:cubicBezTo>
                <a:cubicBezTo>
                  <a:pt x="560" y="129"/>
                  <a:pt x="431" y="0"/>
                  <a:pt x="280" y="0"/>
                </a:cubicBezTo>
                <a:close/>
                <a:moveTo>
                  <a:pt x="245" y="356"/>
                </a:moveTo>
                <a:lnTo>
                  <a:pt x="245" y="356"/>
                </a:lnTo>
                <a:cubicBezTo>
                  <a:pt x="257" y="368"/>
                  <a:pt x="268" y="368"/>
                  <a:pt x="280" y="368"/>
                </a:cubicBezTo>
                <a:cubicBezTo>
                  <a:pt x="361" y="368"/>
                  <a:pt x="361" y="368"/>
                  <a:pt x="361" y="368"/>
                </a:cubicBezTo>
                <a:cubicBezTo>
                  <a:pt x="379" y="368"/>
                  <a:pt x="385" y="373"/>
                  <a:pt x="396" y="385"/>
                </a:cubicBezTo>
                <a:cubicBezTo>
                  <a:pt x="402" y="391"/>
                  <a:pt x="408" y="402"/>
                  <a:pt x="408" y="414"/>
                </a:cubicBezTo>
                <a:cubicBezTo>
                  <a:pt x="408" y="426"/>
                  <a:pt x="402" y="437"/>
                  <a:pt x="396" y="443"/>
                </a:cubicBezTo>
                <a:cubicBezTo>
                  <a:pt x="385" y="455"/>
                  <a:pt x="379" y="455"/>
                  <a:pt x="361" y="455"/>
                </a:cubicBezTo>
                <a:cubicBezTo>
                  <a:pt x="280" y="455"/>
                  <a:pt x="280" y="455"/>
                  <a:pt x="280" y="455"/>
                </a:cubicBezTo>
                <a:cubicBezTo>
                  <a:pt x="239" y="455"/>
                  <a:pt x="210" y="443"/>
                  <a:pt x="187" y="420"/>
                </a:cubicBezTo>
                <a:cubicBezTo>
                  <a:pt x="157" y="391"/>
                  <a:pt x="146" y="362"/>
                  <a:pt x="146" y="327"/>
                </a:cubicBezTo>
                <a:cubicBezTo>
                  <a:pt x="146" y="152"/>
                  <a:pt x="146" y="152"/>
                  <a:pt x="146" y="152"/>
                </a:cubicBezTo>
                <a:cubicBezTo>
                  <a:pt x="146" y="140"/>
                  <a:pt x="152" y="129"/>
                  <a:pt x="157" y="123"/>
                </a:cubicBezTo>
                <a:cubicBezTo>
                  <a:pt x="169" y="111"/>
                  <a:pt x="181" y="105"/>
                  <a:pt x="192" y="105"/>
                </a:cubicBezTo>
                <a:cubicBezTo>
                  <a:pt x="204" y="105"/>
                  <a:pt x="210" y="111"/>
                  <a:pt x="222" y="123"/>
                </a:cubicBezTo>
                <a:cubicBezTo>
                  <a:pt x="227" y="129"/>
                  <a:pt x="233" y="140"/>
                  <a:pt x="233" y="152"/>
                </a:cubicBezTo>
                <a:cubicBezTo>
                  <a:pt x="233" y="193"/>
                  <a:pt x="233" y="193"/>
                  <a:pt x="233" y="193"/>
                </a:cubicBezTo>
                <a:cubicBezTo>
                  <a:pt x="361" y="193"/>
                  <a:pt x="361" y="193"/>
                  <a:pt x="361" y="193"/>
                </a:cubicBezTo>
                <a:cubicBezTo>
                  <a:pt x="379" y="193"/>
                  <a:pt x="385" y="199"/>
                  <a:pt x="396" y="210"/>
                </a:cubicBezTo>
                <a:cubicBezTo>
                  <a:pt x="402" y="216"/>
                  <a:pt x="408" y="228"/>
                  <a:pt x="408" y="239"/>
                </a:cubicBezTo>
                <a:cubicBezTo>
                  <a:pt x="408" y="251"/>
                  <a:pt x="402" y="263"/>
                  <a:pt x="396" y="268"/>
                </a:cubicBezTo>
                <a:cubicBezTo>
                  <a:pt x="385" y="280"/>
                  <a:pt x="379" y="280"/>
                  <a:pt x="361" y="280"/>
                </a:cubicBezTo>
                <a:cubicBezTo>
                  <a:pt x="233" y="280"/>
                  <a:pt x="233" y="280"/>
                  <a:pt x="233" y="280"/>
                </a:cubicBezTo>
                <a:cubicBezTo>
                  <a:pt x="233" y="327"/>
                  <a:pt x="233" y="327"/>
                  <a:pt x="233" y="327"/>
                </a:cubicBezTo>
                <a:cubicBezTo>
                  <a:pt x="233" y="338"/>
                  <a:pt x="239" y="350"/>
                  <a:pt x="245" y="356"/>
                </a:cubicBezTo>
                <a:close/>
              </a:path>
            </a:pathLst>
          </a:custGeom>
          <a:solidFill>
            <a:schemeClr val="bg1"/>
          </a:solidFill>
          <a:ln>
            <a:noFill/>
          </a:ln>
        </p:spPr>
        <p:txBody>
          <a:bodyPr wrap="none" lIns="76183" tIns="38092" rIns="76183" bIns="38092" anchor="ctr"/>
          <a:lstStyle/>
          <a:p>
            <a:endParaRPr lang="es-MX" sz="900"/>
          </a:p>
        </p:txBody>
      </p:sp>
      <p:sp>
        <p:nvSpPr>
          <p:cNvPr id="21" name="Freeform 188">
            <a:hlinkClick r:id="rId4" action="ppaction://hlinksldjump"/>
            <a:extLst>
              <a:ext uri="{FF2B5EF4-FFF2-40B4-BE49-F238E27FC236}">
                <a16:creationId xmlns:a16="http://schemas.microsoft.com/office/drawing/2014/main" id="{B43B83FA-AABD-E79B-F49F-26EF6DB41937}"/>
              </a:ext>
            </a:extLst>
          </p:cNvPr>
          <p:cNvSpPr>
            <a:spLocks noChangeArrowheads="1"/>
          </p:cNvSpPr>
          <p:nvPr/>
        </p:nvSpPr>
        <p:spPr bwMode="auto">
          <a:xfrm>
            <a:off x="8006166" y="621981"/>
            <a:ext cx="854078" cy="620249"/>
          </a:xfrm>
          <a:custGeom>
            <a:avLst/>
            <a:gdLst>
              <a:gd name="T0" fmla="*/ 1149666 w 560"/>
              <a:gd name="T1" fmla="*/ 420969 h 392"/>
              <a:gd name="T2" fmla="*/ 1149666 w 560"/>
              <a:gd name="T3" fmla="*/ 420969 h 392"/>
              <a:gd name="T4" fmla="*/ 1149666 w 560"/>
              <a:gd name="T5" fmla="*/ 393060 h 392"/>
              <a:gd name="T6" fmla="*/ 757154 w 560"/>
              <a:gd name="T7" fmla="*/ 0 h 392"/>
              <a:gd name="T8" fmla="*/ 406448 w 560"/>
              <a:gd name="T9" fmla="*/ 230254 h 392"/>
              <a:gd name="T10" fmla="*/ 297287 w 560"/>
              <a:gd name="T11" fmla="*/ 190715 h 392"/>
              <a:gd name="T12" fmla="*/ 120773 w 560"/>
              <a:gd name="T13" fmla="*/ 367476 h 392"/>
              <a:gd name="T14" fmla="*/ 134708 w 560"/>
              <a:gd name="T15" fmla="*/ 420969 h 392"/>
              <a:gd name="T16" fmla="*/ 0 w 560"/>
              <a:gd name="T17" fmla="*/ 651223 h 392"/>
              <a:gd name="T18" fmla="*/ 257804 w 560"/>
              <a:gd name="T19" fmla="*/ 909386 h 392"/>
              <a:gd name="T20" fmla="*/ 257804 w 560"/>
              <a:gd name="T21" fmla="*/ 909386 h 392"/>
              <a:gd name="T22" fmla="*/ 257804 w 560"/>
              <a:gd name="T23" fmla="*/ 909386 h 392"/>
              <a:gd name="T24" fmla="*/ 269417 w 560"/>
              <a:gd name="T25" fmla="*/ 909386 h 392"/>
              <a:gd name="T26" fmla="*/ 269417 w 560"/>
              <a:gd name="T27" fmla="*/ 909386 h 392"/>
              <a:gd name="T28" fmla="*/ 569027 w 560"/>
              <a:gd name="T29" fmla="*/ 909386 h 392"/>
              <a:gd name="T30" fmla="*/ 569027 w 560"/>
              <a:gd name="T31" fmla="*/ 651223 h 392"/>
              <a:gd name="T32" fmla="*/ 527220 w 560"/>
              <a:gd name="T33" fmla="*/ 651223 h 392"/>
              <a:gd name="T34" fmla="*/ 406448 w 560"/>
              <a:gd name="T35" fmla="*/ 651223 h 392"/>
              <a:gd name="T36" fmla="*/ 392512 w 560"/>
              <a:gd name="T37" fmla="*/ 623313 h 392"/>
              <a:gd name="T38" fmla="*/ 622445 w 560"/>
              <a:gd name="T39" fmla="*/ 353521 h 392"/>
              <a:gd name="T40" fmla="*/ 675864 w 560"/>
              <a:gd name="T41" fmla="*/ 353521 h 392"/>
              <a:gd name="T42" fmla="*/ 905797 w 560"/>
              <a:gd name="T43" fmla="*/ 623313 h 392"/>
              <a:gd name="T44" fmla="*/ 894185 w 560"/>
              <a:gd name="T45" fmla="*/ 651223 h 392"/>
              <a:gd name="T46" fmla="*/ 771089 w 560"/>
              <a:gd name="T47" fmla="*/ 651223 h 392"/>
              <a:gd name="T48" fmla="*/ 717670 w 560"/>
              <a:gd name="T49" fmla="*/ 651223 h 392"/>
              <a:gd name="T50" fmla="*/ 717670 w 560"/>
              <a:gd name="T51" fmla="*/ 909386 h 392"/>
              <a:gd name="T52" fmla="*/ 1028893 w 560"/>
              <a:gd name="T53" fmla="*/ 909386 h 392"/>
              <a:gd name="T54" fmla="*/ 1042828 w 560"/>
              <a:gd name="T55" fmla="*/ 909386 h 392"/>
              <a:gd name="T56" fmla="*/ 1298309 w 560"/>
              <a:gd name="T57" fmla="*/ 651223 h 392"/>
              <a:gd name="T58" fmla="*/ 1149666 w 560"/>
              <a:gd name="T59" fmla="*/ 420969 h 39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60" h="392">
                <a:moveTo>
                  <a:pt x="495" y="181"/>
                </a:moveTo>
                <a:lnTo>
                  <a:pt x="495" y="181"/>
                </a:lnTo>
                <a:cubicBezTo>
                  <a:pt x="495" y="175"/>
                  <a:pt x="495" y="175"/>
                  <a:pt x="495" y="169"/>
                </a:cubicBezTo>
                <a:cubicBezTo>
                  <a:pt x="495" y="76"/>
                  <a:pt x="419" y="0"/>
                  <a:pt x="326" y="0"/>
                </a:cubicBezTo>
                <a:cubicBezTo>
                  <a:pt x="262" y="0"/>
                  <a:pt x="204" y="41"/>
                  <a:pt x="175" y="99"/>
                </a:cubicBezTo>
                <a:cubicBezTo>
                  <a:pt x="163" y="88"/>
                  <a:pt x="146" y="82"/>
                  <a:pt x="128" y="82"/>
                </a:cubicBezTo>
                <a:cubicBezTo>
                  <a:pt x="87" y="82"/>
                  <a:pt x="52" y="117"/>
                  <a:pt x="52" y="158"/>
                </a:cubicBezTo>
                <a:cubicBezTo>
                  <a:pt x="52" y="164"/>
                  <a:pt x="52" y="175"/>
                  <a:pt x="58" y="181"/>
                </a:cubicBezTo>
                <a:cubicBezTo>
                  <a:pt x="23" y="198"/>
                  <a:pt x="0" y="239"/>
                  <a:pt x="0" y="280"/>
                </a:cubicBezTo>
                <a:cubicBezTo>
                  <a:pt x="0" y="338"/>
                  <a:pt x="52" y="391"/>
                  <a:pt x="111" y="391"/>
                </a:cubicBezTo>
                <a:lnTo>
                  <a:pt x="116" y="391"/>
                </a:lnTo>
                <a:cubicBezTo>
                  <a:pt x="245" y="391"/>
                  <a:pt x="245" y="391"/>
                  <a:pt x="245" y="391"/>
                </a:cubicBezTo>
                <a:cubicBezTo>
                  <a:pt x="245" y="280"/>
                  <a:pt x="245" y="280"/>
                  <a:pt x="245" y="280"/>
                </a:cubicBezTo>
                <a:cubicBezTo>
                  <a:pt x="239" y="280"/>
                  <a:pt x="233" y="280"/>
                  <a:pt x="227" y="280"/>
                </a:cubicBezTo>
                <a:cubicBezTo>
                  <a:pt x="175" y="280"/>
                  <a:pt x="175" y="280"/>
                  <a:pt x="175" y="280"/>
                </a:cubicBezTo>
                <a:cubicBezTo>
                  <a:pt x="163" y="280"/>
                  <a:pt x="163" y="274"/>
                  <a:pt x="169" y="268"/>
                </a:cubicBezTo>
                <a:cubicBezTo>
                  <a:pt x="268" y="152"/>
                  <a:pt x="268" y="152"/>
                  <a:pt x="268" y="152"/>
                </a:cubicBezTo>
                <a:cubicBezTo>
                  <a:pt x="274" y="140"/>
                  <a:pt x="286" y="140"/>
                  <a:pt x="291" y="152"/>
                </a:cubicBezTo>
                <a:cubicBezTo>
                  <a:pt x="390" y="268"/>
                  <a:pt x="390" y="268"/>
                  <a:pt x="390" y="268"/>
                </a:cubicBezTo>
                <a:cubicBezTo>
                  <a:pt x="396" y="274"/>
                  <a:pt x="396" y="280"/>
                  <a:pt x="385" y="280"/>
                </a:cubicBezTo>
                <a:cubicBezTo>
                  <a:pt x="332" y="280"/>
                  <a:pt x="332" y="280"/>
                  <a:pt x="332" y="280"/>
                </a:cubicBezTo>
                <a:cubicBezTo>
                  <a:pt x="326" y="280"/>
                  <a:pt x="320" y="280"/>
                  <a:pt x="309" y="280"/>
                </a:cubicBezTo>
                <a:cubicBezTo>
                  <a:pt x="309" y="391"/>
                  <a:pt x="309" y="391"/>
                  <a:pt x="309" y="391"/>
                </a:cubicBezTo>
                <a:cubicBezTo>
                  <a:pt x="443" y="391"/>
                  <a:pt x="443" y="391"/>
                  <a:pt x="443" y="391"/>
                </a:cubicBezTo>
                <a:cubicBezTo>
                  <a:pt x="449" y="391"/>
                  <a:pt x="449" y="391"/>
                  <a:pt x="449" y="391"/>
                </a:cubicBezTo>
                <a:cubicBezTo>
                  <a:pt x="513" y="391"/>
                  <a:pt x="559" y="344"/>
                  <a:pt x="559" y="280"/>
                </a:cubicBezTo>
                <a:cubicBezTo>
                  <a:pt x="559" y="234"/>
                  <a:pt x="530" y="193"/>
                  <a:pt x="495" y="181"/>
                </a:cubicBezTo>
              </a:path>
            </a:pathLst>
          </a:custGeom>
          <a:solidFill>
            <a:schemeClr val="bg1">
              <a:lumMod val="65000"/>
            </a:schemeClr>
          </a:solidFill>
          <a:ln>
            <a:noFill/>
          </a:ln>
        </p:spPr>
        <p:txBody>
          <a:bodyPr wrap="none" lIns="76183" tIns="38092" rIns="76183" bIns="38092" anchor="ctr"/>
          <a:lstStyle/>
          <a:p>
            <a:endParaRPr lang="es-MX" sz="900"/>
          </a:p>
        </p:txBody>
      </p:sp>
      <p:sp>
        <p:nvSpPr>
          <p:cNvPr id="22" name="Freeform 537">
            <a:hlinkClick r:id="rId5" action="ppaction://hlinksldjump"/>
            <a:extLst>
              <a:ext uri="{FF2B5EF4-FFF2-40B4-BE49-F238E27FC236}">
                <a16:creationId xmlns:a16="http://schemas.microsoft.com/office/drawing/2014/main" id="{D0661C15-1A1D-6955-022B-28F282F0F2F5}"/>
              </a:ext>
            </a:extLst>
          </p:cNvPr>
          <p:cNvSpPr>
            <a:spLocks noChangeArrowheads="1"/>
          </p:cNvSpPr>
          <p:nvPr/>
        </p:nvSpPr>
        <p:spPr bwMode="auto">
          <a:xfrm>
            <a:off x="10564209" y="543864"/>
            <a:ext cx="747840" cy="797834"/>
          </a:xfrm>
          <a:custGeom>
            <a:avLst/>
            <a:gdLst>
              <a:gd name="T0" fmla="*/ 1087230 w 526"/>
              <a:gd name="T1" fmla="*/ 303486 h 561"/>
              <a:gd name="T2" fmla="*/ 771024 w 526"/>
              <a:gd name="T3" fmla="*/ 240621 h 561"/>
              <a:gd name="T4" fmla="*/ 355191 w 526"/>
              <a:gd name="T5" fmla="*/ 240621 h 561"/>
              <a:gd name="T6" fmla="*/ 114787 w 526"/>
              <a:gd name="T7" fmla="*/ 240621 h 561"/>
              <a:gd name="T8" fmla="*/ 151606 w 526"/>
              <a:gd name="T9" fmla="*/ 606972 h 561"/>
              <a:gd name="T10" fmla="*/ 214414 w 526"/>
              <a:gd name="T11" fmla="*/ 986330 h 561"/>
              <a:gd name="T12" fmla="*/ 569605 w 526"/>
              <a:gd name="T13" fmla="*/ 1213944 h 561"/>
              <a:gd name="T14" fmla="*/ 909635 w 526"/>
              <a:gd name="T15" fmla="*/ 986330 h 561"/>
              <a:gd name="T16" fmla="*/ 985437 w 526"/>
              <a:gd name="T17" fmla="*/ 606972 h 561"/>
              <a:gd name="T18" fmla="*/ 214414 w 526"/>
              <a:gd name="T19" fmla="*/ 923465 h 561"/>
              <a:gd name="T20" fmla="*/ 101792 w 526"/>
              <a:gd name="T21" fmla="*/ 871439 h 561"/>
              <a:gd name="T22" fmla="*/ 190590 w 526"/>
              <a:gd name="T23" fmla="*/ 656831 h 561"/>
              <a:gd name="T24" fmla="*/ 342196 w 526"/>
              <a:gd name="T25" fmla="*/ 897452 h 561"/>
              <a:gd name="T26" fmla="*/ 303212 w 526"/>
              <a:gd name="T27" fmla="*/ 656831 h 561"/>
              <a:gd name="T28" fmla="*/ 240403 w 526"/>
              <a:gd name="T29" fmla="*/ 606972 h 561"/>
              <a:gd name="T30" fmla="*/ 303212 w 526"/>
              <a:gd name="T31" fmla="*/ 606972 h 561"/>
              <a:gd name="T32" fmla="*/ 316206 w 526"/>
              <a:gd name="T33" fmla="*/ 455229 h 561"/>
              <a:gd name="T34" fmla="*/ 190590 w 526"/>
              <a:gd name="T35" fmla="*/ 557114 h 561"/>
              <a:gd name="T36" fmla="*/ 101792 w 526"/>
              <a:gd name="T37" fmla="*/ 342506 h 561"/>
              <a:gd name="T38" fmla="*/ 342196 w 526"/>
              <a:gd name="T39" fmla="*/ 303486 h 561"/>
              <a:gd name="T40" fmla="*/ 745034 w 526"/>
              <a:gd name="T41" fmla="*/ 405371 h 561"/>
              <a:gd name="T42" fmla="*/ 695221 w 526"/>
              <a:gd name="T43" fmla="*/ 379358 h 561"/>
              <a:gd name="T44" fmla="*/ 732039 w 526"/>
              <a:gd name="T45" fmla="*/ 329499 h 561"/>
              <a:gd name="T46" fmla="*/ 569605 w 526"/>
              <a:gd name="T47" fmla="*/ 62865 h 561"/>
              <a:gd name="T48" fmla="*/ 708215 w 526"/>
              <a:gd name="T49" fmla="*/ 264466 h 561"/>
              <a:gd name="T50" fmla="*/ 417999 w 526"/>
              <a:gd name="T51" fmla="*/ 264466 h 561"/>
              <a:gd name="T52" fmla="*/ 405004 w 526"/>
              <a:gd name="T53" fmla="*/ 329499 h 561"/>
              <a:gd name="T54" fmla="*/ 480807 w 526"/>
              <a:gd name="T55" fmla="*/ 353344 h 561"/>
              <a:gd name="T56" fmla="*/ 392009 w 526"/>
              <a:gd name="T57" fmla="*/ 405371 h 561"/>
              <a:gd name="T58" fmla="*/ 392009 w 526"/>
              <a:gd name="T59" fmla="*/ 795567 h 561"/>
              <a:gd name="T60" fmla="*/ 430994 w 526"/>
              <a:gd name="T61" fmla="*/ 834587 h 561"/>
              <a:gd name="T62" fmla="*/ 405004 w 526"/>
              <a:gd name="T63" fmla="*/ 884445 h 561"/>
              <a:gd name="T64" fmla="*/ 569605 w 526"/>
              <a:gd name="T65" fmla="*/ 1151079 h 561"/>
              <a:gd name="T66" fmla="*/ 417999 w 526"/>
              <a:gd name="T67" fmla="*/ 947310 h 561"/>
              <a:gd name="T68" fmla="*/ 708215 w 526"/>
              <a:gd name="T69" fmla="*/ 947310 h 561"/>
              <a:gd name="T70" fmla="*/ 732039 w 526"/>
              <a:gd name="T71" fmla="*/ 884445 h 561"/>
              <a:gd name="T72" fmla="*/ 645407 w 526"/>
              <a:gd name="T73" fmla="*/ 858432 h 561"/>
              <a:gd name="T74" fmla="*/ 745034 w 526"/>
              <a:gd name="T75" fmla="*/ 795567 h 561"/>
              <a:gd name="T76" fmla="*/ 758029 w 526"/>
              <a:gd name="T77" fmla="*/ 719696 h 561"/>
              <a:gd name="T78" fmla="*/ 658402 w 526"/>
              <a:gd name="T79" fmla="*/ 771722 h 561"/>
              <a:gd name="T80" fmla="*/ 467812 w 526"/>
              <a:gd name="T81" fmla="*/ 771722 h 561"/>
              <a:gd name="T82" fmla="*/ 366020 w 526"/>
              <a:gd name="T83" fmla="*/ 606972 h 561"/>
              <a:gd name="T84" fmla="*/ 467812 w 526"/>
              <a:gd name="T85" fmla="*/ 442223 h 561"/>
              <a:gd name="T86" fmla="*/ 658402 w 526"/>
              <a:gd name="T87" fmla="*/ 442223 h 561"/>
              <a:gd name="T88" fmla="*/ 758029 w 526"/>
              <a:gd name="T89" fmla="*/ 606972 h 561"/>
              <a:gd name="T90" fmla="*/ 909635 w 526"/>
              <a:gd name="T91" fmla="*/ 290480 h 561"/>
              <a:gd name="T92" fmla="*/ 1035251 w 526"/>
              <a:gd name="T93" fmla="*/ 342506 h 561"/>
              <a:gd name="T94" fmla="*/ 935624 w 526"/>
              <a:gd name="T95" fmla="*/ 557114 h 561"/>
              <a:gd name="T96" fmla="*/ 797013 w 526"/>
              <a:gd name="T97" fmla="*/ 303486 h 561"/>
              <a:gd name="T98" fmla="*/ 820837 w 526"/>
              <a:gd name="T99" fmla="*/ 544107 h 561"/>
              <a:gd name="T100" fmla="*/ 883645 w 526"/>
              <a:gd name="T101" fmla="*/ 606972 h 561"/>
              <a:gd name="T102" fmla="*/ 820837 w 526"/>
              <a:gd name="T103" fmla="*/ 606972 h 561"/>
              <a:gd name="T104" fmla="*/ 1035251 w 526"/>
              <a:gd name="T105" fmla="*/ 871439 h 561"/>
              <a:gd name="T106" fmla="*/ 909635 w 526"/>
              <a:gd name="T107" fmla="*/ 923465 h 561"/>
              <a:gd name="T108" fmla="*/ 820837 w 526"/>
              <a:gd name="T109" fmla="*/ 758715 h 561"/>
              <a:gd name="T110" fmla="*/ 972443 w 526"/>
              <a:gd name="T111" fmla="*/ 695850 h 56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26" h="561">
                <a:moveTo>
                  <a:pt x="502" y="140"/>
                </a:moveTo>
                <a:lnTo>
                  <a:pt x="502" y="140"/>
                </a:lnTo>
                <a:cubicBezTo>
                  <a:pt x="490" y="117"/>
                  <a:pt x="461" y="105"/>
                  <a:pt x="420" y="105"/>
                </a:cubicBezTo>
                <a:cubicBezTo>
                  <a:pt x="403" y="105"/>
                  <a:pt x="379" y="105"/>
                  <a:pt x="356" y="111"/>
                </a:cubicBezTo>
                <a:cubicBezTo>
                  <a:pt x="333" y="47"/>
                  <a:pt x="298" y="0"/>
                  <a:pt x="263" y="0"/>
                </a:cubicBezTo>
                <a:cubicBezTo>
                  <a:pt x="222" y="0"/>
                  <a:pt x="187" y="47"/>
                  <a:pt x="164" y="111"/>
                </a:cubicBezTo>
                <a:cubicBezTo>
                  <a:pt x="140" y="105"/>
                  <a:pt x="123" y="105"/>
                  <a:pt x="99" y="105"/>
                </a:cubicBezTo>
                <a:cubicBezTo>
                  <a:pt x="82" y="105"/>
                  <a:pt x="64" y="111"/>
                  <a:pt x="53" y="111"/>
                </a:cubicBezTo>
                <a:cubicBezTo>
                  <a:pt x="35" y="117"/>
                  <a:pt x="24" y="128"/>
                  <a:pt x="18" y="140"/>
                </a:cubicBezTo>
                <a:cubicBezTo>
                  <a:pt x="0" y="175"/>
                  <a:pt x="18" y="227"/>
                  <a:pt x="70" y="280"/>
                </a:cubicBezTo>
                <a:cubicBezTo>
                  <a:pt x="18" y="332"/>
                  <a:pt x="0" y="385"/>
                  <a:pt x="18" y="420"/>
                </a:cubicBezTo>
                <a:cubicBezTo>
                  <a:pt x="30" y="443"/>
                  <a:pt x="64" y="455"/>
                  <a:pt x="99" y="455"/>
                </a:cubicBezTo>
                <a:cubicBezTo>
                  <a:pt x="123" y="455"/>
                  <a:pt x="140" y="449"/>
                  <a:pt x="164" y="449"/>
                </a:cubicBezTo>
                <a:cubicBezTo>
                  <a:pt x="187" y="513"/>
                  <a:pt x="222" y="560"/>
                  <a:pt x="263" y="560"/>
                </a:cubicBezTo>
                <a:cubicBezTo>
                  <a:pt x="298" y="560"/>
                  <a:pt x="333" y="513"/>
                  <a:pt x="356" y="449"/>
                </a:cubicBezTo>
                <a:cubicBezTo>
                  <a:pt x="379" y="449"/>
                  <a:pt x="403" y="455"/>
                  <a:pt x="420" y="455"/>
                </a:cubicBezTo>
                <a:cubicBezTo>
                  <a:pt x="461" y="455"/>
                  <a:pt x="490" y="443"/>
                  <a:pt x="502" y="420"/>
                </a:cubicBezTo>
                <a:cubicBezTo>
                  <a:pt x="525" y="385"/>
                  <a:pt x="502" y="332"/>
                  <a:pt x="455" y="280"/>
                </a:cubicBezTo>
                <a:cubicBezTo>
                  <a:pt x="502" y="227"/>
                  <a:pt x="525" y="175"/>
                  <a:pt x="502" y="140"/>
                </a:cubicBezTo>
                <a:close/>
                <a:moveTo>
                  <a:pt x="99" y="426"/>
                </a:moveTo>
                <a:lnTo>
                  <a:pt x="99" y="426"/>
                </a:lnTo>
                <a:cubicBezTo>
                  <a:pt x="70" y="426"/>
                  <a:pt x="53" y="414"/>
                  <a:pt x="47" y="402"/>
                </a:cubicBezTo>
                <a:cubicBezTo>
                  <a:pt x="35" y="391"/>
                  <a:pt x="47" y="356"/>
                  <a:pt x="70" y="321"/>
                </a:cubicBezTo>
                <a:cubicBezTo>
                  <a:pt x="76" y="315"/>
                  <a:pt x="82" y="309"/>
                  <a:pt x="88" y="303"/>
                </a:cubicBezTo>
                <a:cubicBezTo>
                  <a:pt x="105" y="315"/>
                  <a:pt x="123" y="332"/>
                  <a:pt x="146" y="350"/>
                </a:cubicBezTo>
                <a:cubicBezTo>
                  <a:pt x="146" y="373"/>
                  <a:pt x="152" y="396"/>
                  <a:pt x="158" y="414"/>
                </a:cubicBezTo>
                <a:cubicBezTo>
                  <a:pt x="134" y="420"/>
                  <a:pt x="117" y="426"/>
                  <a:pt x="99" y="426"/>
                </a:cubicBezTo>
                <a:close/>
                <a:moveTo>
                  <a:pt x="140" y="303"/>
                </a:moveTo>
                <a:lnTo>
                  <a:pt x="140" y="303"/>
                </a:lnTo>
                <a:cubicBezTo>
                  <a:pt x="129" y="297"/>
                  <a:pt x="123" y="286"/>
                  <a:pt x="111" y="280"/>
                </a:cubicBezTo>
                <a:cubicBezTo>
                  <a:pt x="123" y="268"/>
                  <a:pt x="129" y="262"/>
                  <a:pt x="140" y="251"/>
                </a:cubicBezTo>
                <a:cubicBezTo>
                  <a:pt x="140" y="262"/>
                  <a:pt x="140" y="268"/>
                  <a:pt x="140" y="280"/>
                </a:cubicBezTo>
                <a:cubicBezTo>
                  <a:pt x="140" y="286"/>
                  <a:pt x="140" y="297"/>
                  <a:pt x="140" y="303"/>
                </a:cubicBezTo>
                <a:close/>
                <a:moveTo>
                  <a:pt x="146" y="210"/>
                </a:moveTo>
                <a:lnTo>
                  <a:pt x="146" y="210"/>
                </a:lnTo>
                <a:cubicBezTo>
                  <a:pt x="123" y="227"/>
                  <a:pt x="105" y="245"/>
                  <a:pt x="88" y="257"/>
                </a:cubicBezTo>
                <a:cubicBezTo>
                  <a:pt x="82" y="251"/>
                  <a:pt x="76" y="245"/>
                  <a:pt x="70" y="233"/>
                </a:cubicBezTo>
                <a:cubicBezTo>
                  <a:pt x="47" y="204"/>
                  <a:pt x="35" y="169"/>
                  <a:pt x="47" y="158"/>
                </a:cubicBezTo>
                <a:cubicBezTo>
                  <a:pt x="53" y="146"/>
                  <a:pt x="70" y="134"/>
                  <a:pt x="99" y="134"/>
                </a:cubicBezTo>
                <a:cubicBezTo>
                  <a:pt x="117" y="134"/>
                  <a:pt x="134" y="140"/>
                  <a:pt x="158" y="140"/>
                </a:cubicBezTo>
                <a:cubicBezTo>
                  <a:pt x="152" y="163"/>
                  <a:pt x="146" y="187"/>
                  <a:pt x="146" y="210"/>
                </a:cubicBezTo>
                <a:close/>
                <a:moveTo>
                  <a:pt x="344" y="187"/>
                </a:moveTo>
                <a:lnTo>
                  <a:pt x="344" y="187"/>
                </a:lnTo>
                <a:cubicBezTo>
                  <a:pt x="338" y="187"/>
                  <a:pt x="327" y="181"/>
                  <a:pt x="321" y="175"/>
                </a:cubicBezTo>
                <a:cubicBezTo>
                  <a:pt x="315" y="169"/>
                  <a:pt x="304" y="169"/>
                  <a:pt x="298" y="163"/>
                </a:cubicBezTo>
                <a:cubicBezTo>
                  <a:pt x="309" y="158"/>
                  <a:pt x="321" y="152"/>
                  <a:pt x="338" y="152"/>
                </a:cubicBezTo>
                <a:cubicBezTo>
                  <a:pt x="338" y="163"/>
                  <a:pt x="338" y="175"/>
                  <a:pt x="344" y="187"/>
                </a:cubicBezTo>
                <a:close/>
                <a:moveTo>
                  <a:pt x="263" y="29"/>
                </a:moveTo>
                <a:lnTo>
                  <a:pt x="263" y="29"/>
                </a:lnTo>
                <a:cubicBezTo>
                  <a:pt x="280" y="29"/>
                  <a:pt x="309" y="64"/>
                  <a:pt x="327" y="122"/>
                </a:cubicBezTo>
                <a:cubicBezTo>
                  <a:pt x="304" y="128"/>
                  <a:pt x="286" y="134"/>
                  <a:pt x="263" y="146"/>
                </a:cubicBezTo>
                <a:cubicBezTo>
                  <a:pt x="239" y="134"/>
                  <a:pt x="216" y="128"/>
                  <a:pt x="193" y="122"/>
                </a:cubicBezTo>
                <a:cubicBezTo>
                  <a:pt x="216" y="64"/>
                  <a:pt x="239" y="29"/>
                  <a:pt x="263" y="29"/>
                </a:cubicBezTo>
                <a:close/>
                <a:moveTo>
                  <a:pt x="187" y="152"/>
                </a:moveTo>
                <a:lnTo>
                  <a:pt x="187" y="152"/>
                </a:lnTo>
                <a:cubicBezTo>
                  <a:pt x="199" y="152"/>
                  <a:pt x="210" y="158"/>
                  <a:pt x="222" y="163"/>
                </a:cubicBezTo>
                <a:cubicBezTo>
                  <a:pt x="216" y="169"/>
                  <a:pt x="210" y="169"/>
                  <a:pt x="199" y="175"/>
                </a:cubicBezTo>
                <a:cubicBezTo>
                  <a:pt x="193" y="181"/>
                  <a:pt x="187" y="187"/>
                  <a:pt x="181" y="187"/>
                </a:cubicBezTo>
                <a:cubicBezTo>
                  <a:pt x="181" y="175"/>
                  <a:pt x="181" y="163"/>
                  <a:pt x="187" y="152"/>
                </a:cubicBezTo>
                <a:close/>
                <a:moveTo>
                  <a:pt x="181" y="367"/>
                </a:moveTo>
                <a:lnTo>
                  <a:pt x="181" y="367"/>
                </a:lnTo>
                <a:cubicBezTo>
                  <a:pt x="187" y="373"/>
                  <a:pt x="193" y="379"/>
                  <a:pt x="199" y="385"/>
                </a:cubicBezTo>
                <a:cubicBezTo>
                  <a:pt x="210" y="391"/>
                  <a:pt x="216" y="391"/>
                  <a:pt x="222" y="396"/>
                </a:cubicBezTo>
                <a:cubicBezTo>
                  <a:pt x="210" y="402"/>
                  <a:pt x="199" y="408"/>
                  <a:pt x="187" y="408"/>
                </a:cubicBezTo>
                <a:cubicBezTo>
                  <a:pt x="181" y="396"/>
                  <a:pt x="181" y="385"/>
                  <a:pt x="181" y="367"/>
                </a:cubicBezTo>
                <a:close/>
                <a:moveTo>
                  <a:pt x="263" y="531"/>
                </a:moveTo>
                <a:lnTo>
                  <a:pt x="263" y="531"/>
                </a:lnTo>
                <a:cubicBezTo>
                  <a:pt x="239" y="531"/>
                  <a:pt x="216" y="495"/>
                  <a:pt x="193" y="437"/>
                </a:cubicBezTo>
                <a:cubicBezTo>
                  <a:pt x="216" y="432"/>
                  <a:pt x="239" y="426"/>
                  <a:pt x="263" y="414"/>
                </a:cubicBezTo>
                <a:cubicBezTo>
                  <a:pt x="286" y="426"/>
                  <a:pt x="304" y="432"/>
                  <a:pt x="327" y="437"/>
                </a:cubicBezTo>
                <a:cubicBezTo>
                  <a:pt x="309" y="495"/>
                  <a:pt x="280" y="531"/>
                  <a:pt x="263" y="531"/>
                </a:cubicBezTo>
                <a:close/>
                <a:moveTo>
                  <a:pt x="338" y="408"/>
                </a:moveTo>
                <a:lnTo>
                  <a:pt x="338" y="408"/>
                </a:lnTo>
                <a:cubicBezTo>
                  <a:pt x="321" y="408"/>
                  <a:pt x="309" y="402"/>
                  <a:pt x="298" y="396"/>
                </a:cubicBezTo>
                <a:cubicBezTo>
                  <a:pt x="304" y="391"/>
                  <a:pt x="315" y="391"/>
                  <a:pt x="321" y="385"/>
                </a:cubicBezTo>
                <a:cubicBezTo>
                  <a:pt x="327" y="379"/>
                  <a:pt x="338" y="373"/>
                  <a:pt x="344" y="367"/>
                </a:cubicBezTo>
                <a:cubicBezTo>
                  <a:pt x="338" y="385"/>
                  <a:pt x="338" y="396"/>
                  <a:pt x="338" y="408"/>
                </a:cubicBezTo>
                <a:close/>
                <a:moveTo>
                  <a:pt x="350" y="332"/>
                </a:moveTo>
                <a:lnTo>
                  <a:pt x="350" y="332"/>
                </a:lnTo>
                <a:cubicBezTo>
                  <a:pt x="333" y="338"/>
                  <a:pt x="321" y="350"/>
                  <a:pt x="304" y="356"/>
                </a:cubicBezTo>
                <a:cubicBezTo>
                  <a:pt x="292" y="367"/>
                  <a:pt x="274" y="373"/>
                  <a:pt x="263" y="379"/>
                </a:cubicBezTo>
                <a:cubicBezTo>
                  <a:pt x="245" y="373"/>
                  <a:pt x="234" y="367"/>
                  <a:pt x="216" y="356"/>
                </a:cubicBezTo>
                <a:cubicBezTo>
                  <a:pt x="199" y="350"/>
                  <a:pt x="187" y="338"/>
                  <a:pt x="175" y="332"/>
                </a:cubicBezTo>
                <a:cubicBezTo>
                  <a:pt x="175" y="315"/>
                  <a:pt x="169" y="297"/>
                  <a:pt x="169" y="280"/>
                </a:cubicBezTo>
                <a:cubicBezTo>
                  <a:pt x="169" y="262"/>
                  <a:pt x="175" y="245"/>
                  <a:pt x="175" y="227"/>
                </a:cubicBezTo>
                <a:cubicBezTo>
                  <a:pt x="187" y="222"/>
                  <a:pt x="199" y="210"/>
                  <a:pt x="216" y="204"/>
                </a:cubicBezTo>
                <a:cubicBezTo>
                  <a:pt x="234" y="192"/>
                  <a:pt x="245" y="187"/>
                  <a:pt x="263" y="181"/>
                </a:cubicBezTo>
                <a:cubicBezTo>
                  <a:pt x="274" y="187"/>
                  <a:pt x="292" y="192"/>
                  <a:pt x="304" y="204"/>
                </a:cubicBezTo>
                <a:cubicBezTo>
                  <a:pt x="321" y="210"/>
                  <a:pt x="333" y="222"/>
                  <a:pt x="350" y="227"/>
                </a:cubicBezTo>
                <a:cubicBezTo>
                  <a:pt x="350" y="245"/>
                  <a:pt x="350" y="262"/>
                  <a:pt x="350" y="280"/>
                </a:cubicBezTo>
                <a:cubicBezTo>
                  <a:pt x="350" y="297"/>
                  <a:pt x="350" y="315"/>
                  <a:pt x="350" y="332"/>
                </a:cubicBezTo>
                <a:close/>
                <a:moveTo>
                  <a:pt x="420" y="134"/>
                </a:moveTo>
                <a:lnTo>
                  <a:pt x="420" y="134"/>
                </a:lnTo>
                <a:cubicBezTo>
                  <a:pt x="449" y="134"/>
                  <a:pt x="467" y="146"/>
                  <a:pt x="478" y="158"/>
                </a:cubicBezTo>
                <a:cubicBezTo>
                  <a:pt x="484" y="169"/>
                  <a:pt x="473" y="204"/>
                  <a:pt x="449" y="233"/>
                </a:cubicBezTo>
                <a:cubicBezTo>
                  <a:pt x="443" y="245"/>
                  <a:pt x="437" y="251"/>
                  <a:pt x="432" y="257"/>
                </a:cubicBezTo>
                <a:cubicBezTo>
                  <a:pt x="414" y="245"/>
                  <a:pt x="397" y="227"/>
                  <a:pt x="379" y="210"/>
                </a:cubicBezTo>
                <a:cubicBezTo>
                  <a:pt x="373" y="187"/>
                  <a:pt x="373" y="163"/>
                  <a:pt x="368" y="140"/>
                </a:cubicBezTo>
                <a:cubicBezTo>
                  <a:pt x="385" y="140"/>
                  <a:pt x="403" y="134"/>
                  <a:pt x="420" y="134"/>
                </a:cubicBezTo>
                <a:close/>
                <a:moveTo>
                  <a:pt x="379" y="251"/>
                </a:moveTo>
                <a:lnTo>
                  <a:pt x="379" y="251"/>
                </a:lnTo>
                <a:cubicBezTo>
                  <a:pt x="391" y="262"/>
                  <a:pt x="403" y="268"/>
                  <a:pt x="408" y="280"/>
                </a:cubicBezTo>
                <a:cubicBezTo>
                  <a:pt x="403" y="286"/>
                  <a:pt x="391" y="297"/>
                  <a:pt x="379" y="303"/>
                </a:cubicBezTo>
                <a:cubicBezTo>
                  <a:pt x="379" y="297"/>
                  <a:pt x="379" y="286"/>
                  <a:pt x="379" y="280"/>
                </a:cubicBezTo>
                <a:cubicBezTo>
                  <a:pt x="379" y="268"/>
                  <a:pt x="379" y="262"/>
                  <a:pt x="379" y="251"/>
                </a:cubicBezTo>
                <a:close/>
                <a:moveTo>
                  <a:pt x="478" y="402"/>
                </a:moveTo>
                <a:lnTo>
                  <a:pt x="478" y="402"/>
                </a:lnTo>
                <a:cubicBezTo>
                  <a:pt x="467" y="414"/>
                  <a:pt x="449" y="426"/>
                  <a:pt x="420" y="426"/>
                </a:cubicBezTo>
                <a:cubicBezTo>
                  <a:pt x="403" y="426"/>
                  <a:pt x="385" y="420"/>
                  <a:pt x="368" y="414"/>
                </a:cubicBezTo>
                <a:cubicBezTo>
                  <a:pt x="373" y="396"/>
                  <a:pt x="373" y="373"/>
                  <a:pt x="379" y="350"/>
                </a:cubicBezTo>
                <a:cubicBezTo>
                  <a:pt x="397" y="332"/>
                  <a:pt x="414" y="315"/>
                  <a:pt x="432" y="303"/>
                </a:cubicBezTo>
                <a:cubicBezTo>
                  <a:pt x="437" y="309"/>
                  <a:pt x="443" y="315"/>
                  <a:pt x="449" y="321"/>
                </a:cubicBezTo>
                <a:cubicBezTo>
                  <a:pt x="473" y="356"/>
                  <a:pt x="484" y="391"/>
                  <a:pt x="478" y="402"/>
                </a:cubicBezTo>
                <a:close/>
              </a:path>
            </a:pathLst>
          </a:custGeom>
          <a:solidFill>
            <a:schemeClr val="bg1">
              <a:lumMod val="65000"/>
            </a:schemeClr>
          </a:solidFill>
          <a:ln>
            <a:noFill/>
          </a:ln>
        </p:spPr>
        <p:txBody>
          <a:bodyPr wrap="none" lIns="76183" tIns="38092" rIns="76183" bIns="38092" anchor="ctr"/>
          <a:lstStyle/>
          <a:p>
            <a:endParaRPr lang="es-MX" sz="900"/>
          </a:p>
        </p:txBody>
      </p:sp>
      <p:sp>
        <p:nvSpPr>
          <p:cNvPr id="23" name="TextBox 22">
            <a:extLst>
              <a:ext uri="{FF2B5EF4-FFF2-40B4-BE49-F238E27FC236}">
                <a16:creationId xmlns:a16="http://schemas.microsoft.com/office/drawing/2014/main" id="{21665FB4-F869-3149-1A0D-9F5240063F2E}"/>
              </a:ext>
            </a:extLst>
          </p:cNvPr>
          <p:cNvSpPr txBox="1"/>
          <p:nvPr/>
        </p:nvSpPr>
        <p:spPr>
          <a:xfrm>
            <a:off x="2788739" y="1452534"/>
            <a:ext cx="1616149" cy="369332"/>
          </a:xfrm>
          <a:prstGeom prst="rect">
            <a:avLst/>
          </a:prstGeom>
          <a:noFill/>
        </p:spPr>
        <p:txBody>
          <a:bodyPr wrap="square" rtlCol="0">
            <a:spAutoFit/>
          </a:bodyPr>
          <a:lstStyle/>
          <a:p>
            <a:pPr algn="ctr"/>
            <a:r>
              <a:rPr lang="en-US" b="1" dirty="0"/>
              <a:t>DEVICES</a:t>
            </a:r>
          </a:p>
        </p:txBody>
      </p:sp>
      <p:sp>
        <p:nvSpPr>
          <p:cNvPr id="24" name="TextBox 23">
            <a:extLst>
              <a:ext uri="{FF2B5EF4-FFF2-40B4-BE49-F238E27FC236}">
                <a16:creationId xmlns:a16="http://schemas.microsoft.com/office/drawing/2014/main" id="{6CFD8A7C-DA8E-065C-8D2A-ACFD40DEC4C6}"/>
              </a:ext>
            </a:extLst>
          </p:cNvPr>
          <p:cNvSpPr txBox="1"/>
          <p:nvPr/>
        </p:nvSpPr>
        <p:spPr>
          <a:xfrm>
            <a:off x="4843103" y="1452534"/>
            <a:ext cx="2428531" cy="369332"/>
          </a:xfrm>
          <a:prstGeom prst="rect">
            <a:avLst/>
          </a:prstGeom>
          <a:noFill/>
        </p:spPr>
        <p:txBody>
          <a:bodyPr wrap="square" rtlCol="0">
            <a:spAutoFit/>
          </a:bodyPr>
          <a:lstStyle/>
          <a:p>
            <a:pPr algn="ctr"/>
            <a:r>
              <a:rPr lang="en-US" b="1" dirty="0">
                <a:solidFill>
                  <a:schemeClr val="bg1"/>
                </a:solidFill>
              </a:rPr>
              <a:t>SOCIAL MEDIA</a:t>
            </a:r>
          </a:p>
        </p:txBody>
      </p:sp>
      <p:sp>
        <p:nvSpPr>
          <p:cNvPr id="25" name="TextBox 24">
            <a:extLst>
              <a:ext uri="{FF2B5EF4-FFF2-40B4-BE49-F238E27FC236}">
                <a16:creationId xmlns:a16="http://schemas.microsoft.com/office/drawing/2014/main" id="{1A870C20-F59A-FADC-4D2D-F469C8A579E0}"/>
              </a:ext>
            </a:extLst>
          </p:cNvPr>
          <p:cNvSpPr txBox="1"/>
          <p:nvPr/>
        </p:nvSpPr>
        <p:spPr>
          <a:xfrm>
            <a:off x="7625130" y="1452534"/>
            <a:ext cx="1616149" cy="369332"/>
          </a:xfrm>
          <a:prstGeom prst="rect">
            <a:avLst/>
          </a:prstGeom>
          <a:noFill/>
        </p:spPr>
        <p:txBody>
          <a:bodyPr wrap="square" rtlCol="0">
            <a:spAutoFit/>
          </a:bodyPr>
          <a:lstStyle/>
          <a:p>
            <a:pPr algn="ctr"/>
            <a:r>
              <a:rPr lang="en-US" b="1" dirty="0"/>
              <a:t>QUANTITY</a:t>
            </a:r>
          </a:p>
        </p:txBody>
      </p:sp>
      <p:sp>
        <p:nvSpPr>
          <p:cNvPr id="26" name="TextBox 25">
            <a:extLst>
              <a:ext uri="{FF2B5EF4-FFF2-40B4-BE49-F238E27FC236}">
                <a16:creationId xmlns:a16="http://schemas.microsoft.com/office/drawing/2014/main" id="{91F712C3-9DE4-9620-89B5-4F9698C48FA6}"/>
              </a:ext>
            </a:extLst>
          </p:cNvPr>
          <p:cNvSpPr txBox="1"/>
          <p:nvPr/>
        </p:nvSpPr>
        <p:spPr>
          <a:xfrm>
            <a:off x="10190313" y="1452534"/>
            <a:ext cx="1616149" cy="369332"/>
          </a:xfrm>
          <a:prstGeom prst="rect">
            <a:avLst/>
          </a:prstGeom>
          <a:noFill/>
        </p:spPr>
        <p:txBody>
          <a:bodyPr wrap="square" rtlCol="0">
            <a:spAutoFit/>
          </a:bodyPr>
          <a:lstStyle/>
          <a:p>
            <a:pPr algn="ctr"/>
            <a:r>
              <a:rPr lang="en-US" b="1" dirty="0"/>
              <a:t>TIME</a:t>
            </a:r>
          </a:p>
        </p:txBody>
      </p:sp>
      <p:sp>
        <p:nvSpPr>
          <p:cNvPr id="27" name="AutoShape 19">
            <a:hlinkClick r:id="rId6" action="ppaction://hlinksldjump"/>
            <a:extLst>
              <a:ext uri="{FF2B5EF4-FFF2-40B4-BE49-F238E27FC236}">
                <a16:creationId xmlns:a16="http://schemas.microsoft.com/office/drawing/2014/main" id="{6235CA1F-6A68-C4D1-9B54-693716ECFE50}"/>
              </a:ext>
            </a:extLst>
          </p:cNvPr>
          <p:cNvSpPr>
            <a:spLocks/>
          </p:cNvSpPr>
          <p:nvPr/>
        </p:nvSpPr>
        <p:spPr bwMode="auto">
          <a:xfrm>
            <a:off x="879951" y="524596"/>
            <a:ext cx="835330" cy="836371"/>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bg1">
              <a:lumMod val="65000"/>
            </a:schemeClr>
          </a:solidFill>
          <a:ln>
            <a:noFill/>
          </a:ln>
          <a:effectLst/>
        </p:spPr>
        <p:txBody>
          <a:bodyPr lIns="50789" tIns="50789" rIns="50789" bIns="50789" anchor="ctr"/>
          <a:lstStyle/>
          <a:p>
            <a:pPr defTabSz="457098">
              <a:defRPr/>
            </a:pPr>
            <a:endParaRPr lang="es-ES" sz="2900" dirty="0">
              <a:effectLst>
                <a:outerShdw blurRad="38100" dist="38100" dir="2700000" algn="tl">
                  <a:srgbClr val="000000"/>
                </a:outerShdw>
              </a:effectLst>
              <a:latin typeface="Gill Sans" charset="0"/>
              <a:cs typeface="Gill Sans" charset="0"/>
              <a:sym typeface="Gill Sans" charset="0"/>
            </a:endParaRPr>
          </a:p>
        </p:txBody>
      </p:sp>
      <p:sp>
        <p:nvSpPr>
          <p:cNvPr id="28" name="TextBox 27">
            <a:extLst>
              <a:ext uri="{FF2B5EF4-FFF2-40B4-BE49-F238E27FC236}">
                <a16:creationId xmlns:a16="http://schemas.microsoft.com/office/drawing/2014/main" id="{3F4156D7-5969-FCED-5916-7C980EC1AECF}"/>
              </a:ext>
            </a:extLst>
          </p:cNvPr>
          <p:cNvSpPr txBox="1"/>
          <p:nvPr/>
        </p:nvSpPr>
        <p:spPr>
          <a:xfrm>
            <a:off x="489541" y="1452534"/>
            <a:ext cx="1616149" cy="369332"/>
          </a:xfrm>
          <a:prstGeom prst="rect">
            <a:avLst/>
          </a:prstGeom>
          <a:noFill/>
        </p:spPr>
        <p:txBody>
          <a:bodyPr wrap="square" rtlCol="0">
            <a:spAutoFit/>
          </a:bodyPr>
          <a:lstStyle/>
          <a:p>
            <a:pPr algn="ctr"/>
            <a:r>
              <a:rPr lang="en-US" b="1" dirty="0"/>
              <a:t>AGE</a:t>
            </a:r>
          </a:p>
        </p:txBody>
      </p:sp>
      <p:sp>
        <p:nvSpPr>
          <p:cNvPr id="2" name="TextBox 1">
            <a:extLst>
              <a:ext uri="{FF2B5EF4-FFF2-40B4-BE49-F238E27FC236}">
                <a16:creationId xmlns:a16="http://schemas.microsoft.com/office/drawing/2014/main" id="{476F4345-7741-EB04-60DE-E2FD239E8534}"/>
              </a:ext>
            </a:extLst>
          </p:cNvPr>
          <p:cNvSpPr txBox="1"/>
          <p:nvPr/>
        </p:nvSpPr>
        <p:spPr>
          <a:xfrm>
            <a:off x="70876" y="5227050"/>
            <a:ext cx="2717863" cy="1323439"/>
          </a:xfrm>
          <a:prstGeom prst="rect">
            <a:avLst/>
          </a:prstGeom>
          <a:noFill/>
        </p:spPr>
        <p:txBody>
          <a:bodyPr wrap="square" rtlCol="0">
            <a:spAutoFit/>
          </a:bodyPr>
          <a:lstStyle/>
          <a:p>
            <a:pPr algn="ctr"/>
            <a:r>
              <a:rPr lang="en-US" sz="4000" b="1" dirty="0">
                <a:solidFill>
                  <a:schemeClr val="bg1"/>
                </a:solidFill>
                <a:latin typeface="+mj-lt"/>
              </a:rPr>
              <a:t>SOCIAL MEDIAL</a:t>
            </a:r>
          </a:p>
        </p:txBody>
      </p:sp>
      <p:sp>
        <p:nvSpPr>
          <p:cNvPr id="3" name="TextBox 2">
            <a:extLst>
              <a:ext uri="{FF2B5EF4-FFF2-40B4-BE49-F238E27FC236}">
                <a16:creationId xmlns:a16="http://schemas.microsoft.com/office/drawing/2014/main" id="{1872ED00-2D32-2F0A-4453-4C3BE096AE66}"/>
              </a:ext>
            </a:extLst>
          </p:cNvPr>
          <p:cNvSpPr txBox="1"/>
          <p:nvPr/>
        </p:nvSpPr>
        <p:spPr>
          <a:xfrm>
            <a:off x="9197695" y="3435696"/>
            <a:ext cx="2923429" cy="1969770"/>
          </a:xfrm>
          <a:prstGeom prst="rect">
            <a:avLst/>
          </a:prstGeom>
          <a:noFill/>
        </p:spPr>
        <p:txBody>
          <a:bodyPr wrap="square" rtlCol="0">
            <a:spAutoFit/>
          </a:bodyPr>
          <a:lstStyle/>
          <a:p>
            <a:r>
              <a:rPr lang="en-US" sz="2800" dirty="0">
                <a:solidFill>
                  <a:schemeClr val="bg1"/>
                </a:solidFill>
              </a:rPr>
              <a:t>AVERAGE AGE</a:t>
            </a:r>
          </a:p>
          <a:p>
            <a:r>
              <a:rPr lang="en-US" sz="2800" dirty="0">
                <a:solidFill>
                  <a:schemeClr val="bg1"/>
                </a:solidFill>
              </a:rPr>
              <a:t>9 TO 14</a:t>
            </a:r>
          </a:p>
          <a:p>
            <a:r>
              <a:rPr lang="en-US" sz="6600" b="1" dirty="0">
                <a:solidFill>
                  <a:schemeClr val="bg1"/>
                </a:solidFill>
                <a:latin typeface="+mj-lt"/>
              </a:rPr>
              <a:t>33%</a:t>
            </a:r>
          </a:p>
        </p:txBody>
      </p:sp>
      <p:sp>
        <p:nvSpPr>
          <p:cNvPr id="4" name="Marcador de texto 20">
            <a:extLst>
              <a:ext uri="{FF2B5EF4-FFF2-40B4-BE49-F238E27FC236}">
                <a16:creationId xmlns:a16="http://schemas.microsoft.com/office/drawing/2014/main" id="{25923139-2117-BB0D-6F34-A962B233504C}"/>
              </a:ext>
            </a:extLst>
          </p:cNvPr>
          <p:cNvSpPr txBox="1">
            <a:spLocks/>
          </p:cNvSpPr>
          <p:nvPr/>
        </p:nvSpPr>
        <p:spPr>
          <a:xfrm>
            <a:off x="3801174" y="2274906"/>
            <a:ext cx="4927600" cy="14430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rPr>
              <a:t>Donec fringilla est orci. Orci varius natoque penatibus et magnis dis. Donec fringilla </a:t>
            </a:r>
            <a:r>
              <a:rPr lang="en-US" sz="1600" dirty="0" err="1">
                <a:solidFill>
                  <a:schemeClr val="bg1"/>
                </a:solidFill>
              </a:rPr>
              <a:t>est</a:t>
            </a:r>
            <a:r>
              <a:rPr lang="en-US" sz="1600" dirty="0">
                <a:solidFill>
                  <a:schemeClr val="bg1"/>
                </a:solidFill>
              </a:rPr>
              <a:t> </a:t>
            </a:r>
            <a:r>
              <a:rPr lang="en-US" sz="1600" dirty="0" err="1">
                <a:solidFill>
                  <a:schemeClr val="bg1"/>
                </a:solidFill>
              </a:rPr>
              <a:t>orci</a:t>
            </a:r>
            <a:r>
              <a:rPr lang="en-US" sz="1600" dirty="0">
                <a:solidFill>
                  <a:schemeClr val="bg1"/>
                </a:solidFill>
              </a:rPr>
              <a:t> Donec fringilla est </a:t>
            </a:r>
            <a:r>
              <a:rPr lang="en-US" sz="1600" dirty="0" err="1">
                <a:solidFill>
                  <a:schemeClr val="bg1"/>
                </a:solidFill>
              </a:rPr>
              <a:t>orci</a:t>
            </a:r>
            <a:r>
              <a:rPr lang="en-US" sz="1600" dirty="0">
                <a:solidFill>
                  <a:schemeClr val="bg1"/>
                </a:solidFill>
              </a:rPr>
              <a:t>.</a:t>
            </a:r>
          </a:p>
        </p:txBody>
      </p:sp>
      <p:sp>
        <p:nvSpPr>
          <p:cNvPr id="5" name="Freeform 744">
            <a:extLst>
              <a:ext uri="{FF2B5EF4-FFF2-40B4-BE49-F238E27FC236}">
                <a16:creationId xmlns:a16="http://schemas.microsoft.com/office/drawing/2014/main" id="{273A8672-9F41-053A-27AE-56B61BCB2366}"/>
              </a:ext>
            </a:extLst>
          </p:cNvPr>
          <p:cNvSpPr>
            <a:spLocks noChangeArrowheads="1"/>
          </p:cNvSpPr>
          <p:nvPr/>
        </p:nvSpPr>
        <p:spPr bwMode="auto">
          <a:xfrm>
            <a:off x="590375" y="2812217"/>
            <a:ext cx="1920150" cy="1920150"/>
          </a:xfrm>
          <a:custGeom>
            <a:avLst/>
            <a:gdLst>
              <a:gd name="T0" fmla="*/ 554572 w 561"/>
              <a:gd name="T1" fmla="*/ 0 h 561"/>
              <a:gd name="T2" fmla="*/ 554572 w 561"/>
              <a:gd name="T3" fmla="*/ 0 h 561"/>
              <a:gd name="T4" fmla="*/ 0 w 561"/>
              <a:gd name="T5" fmla="*/ 554721 h 561"/>
              <a:gd name="T6" fmla="*/ 554572 w 561"/>
              <a:gd name="T7" fmla="*/ 1109443 h 561"/>
              <a:gd name="T8" fmla="*/ 1109143 w 561"/>
              <a:gd name="T9" fmla="*/ 554721 h 561"/>
              <a:gd name="T10" fmla="*/ 554572 w 561"/>
              <a:gd name="T11" fmla="*/ 0 h 561"/>
              <a:gd name="T12" fmla="*/ 485250 w 561"/>
              <a:gd name="T13" fmla="*/ 705289 h 561"/>
              <a:gd name="T14" fmla="*/ 485250 w 561"/>
              <a:gd name="T15" fmla="*/ 705289 h 561"/>
              <a:gd name="T16" fmla="*/ 554572 w 561"/>
              <a:gd name="T17" fmla="*/ 729062 h 561"/>
              <a:gd name="T18" fmla="*/ 715001 w 561"/>
              <a:gd name="T19" fmla="*/ 729062 h 561"/>
              <a:gd name="T20" fmla="*/ 784323 w 561"/>
              <a:gd name="T21" fmla="*/ 762742 h 561"/>
              <a:gd name="T22" fmla="*/ 808090 w 561"/>
              <a:gd name="T23" fmla="*/ 820195 h 561"/>
              <a:gd name="T24" fmla="*/ 784323 w 561"/>
              <a:gd name="T25" fmla="*/ 877649 h 561"/>
              <a:gd name="T26" fmla="*/ 715001 w 561"/>
              <a:gd name="T27" fmla="*/ 901422 h 561"/>
              <a:gd name="T28" fmla="*/ 554572 w 561"/>
              <a:gd name="T29" fmla="*/ 901422 h 561"/>
              <a:gd name="T30" fmla="*/ 370375 w 561"/>
              <a:gd name="T31" fmla="*/ 832082 h 561"/>
              <a:gd name="T32" fmla="*/ 289170 w 561"/>
              <a:gd name="T33" fmla="*/ 647835 h 561"/>
              <a:gd name="T34" fmla="*/ 289170 w 561"/>
              <a:gd name="T35" fmla="*/ 301134 h 561"/>
              <a:gd name="T36" fmla="*/ 310956 w 561"/>
              <a:gd name="T37" fmla="*/ 243681 h 561"/>
              <a:gd name="T38" fmla="*/ 380278 w 561"/>
              <a:gd name="T39" fmla="*/ 208021 h 561"/>
              <a:gd name="T40" fmla="*/ 439696 w 561"/>
              <a:gd name="T41" fmla="*/ 243681 h 561"/>
              <a:gd name="T42" fmla="*/ 461483 w 561"/>
              <a:gd name="T43" fmla="*/ 301134 h 561"/>
              <a:gd name="T44" fmla="*/ 461483 w 561"/>
              <a:gd name="T45" fmla="*/ 382362 h 561"/>
              <a:gd name="T46" fmla="*/ 715001 w 561"/>
              <a:gd name="T47" fmla="*/ 382362 h 561"/>
              <a:gd name="T48" fmla="*/ 784323 w 561"/>
              <a:gd name="T49" fmla="*/ 416041 h 561"/>
              <a:gd name="T50" fmla="*/ 808090 w 561"/>
              <a:gd name="T51" fmla="*/ 473494 h 561"/>
              <a:gd name="T52" fmla="*/ 784323 w 561"/>
              <a:gd name="T53" fmla="*/ 530948 h 561"/>
              <a:gd name="T54" fmla="*/ 715001 w 561"/>
              <a:gd name="T55" fmla="*/ 554721 h 561"/>
              <a:gd name="T56" fmla="*/ 461483 w 561"/>
              <a:gd name="T57" fmla="*/ 554721 h 561"/>
              <a:gd name="T58" fmla="*/ 461483 w 561"/>
              <a:gd name="T59" fmla="*/ 647835 h 561"/>
              <a:gd name="T60" fmla="*/ 485250 w 561"/>
              <a:gd name="T61" fmla="*/ 705289 h 56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61" h="561">
                <a:moveTo>
                  <a:pt x="280" y="0"/>
                </a:moveTo>
                <a:lnTo>
                  <a:pt x="280" y="0"/>
                </a:lnTo>
                <a:cubicBezTo>
                  <a:pt x="123" y="0"/>
                  <a:pt x="0" y="129"/>
                  <a:pt x="0" y="280"/>
                </a:cubicBezTo>
                <a:cubicBezTo>
                  <a:pt x="0" y="437"/>
                  <a:pt x="123" y="560"/>
                  <a:pt x="280" y="560"/>
                </a:cubicBezTo>
                <a:cubicBezTo>
                  <a:pt x="431" y="560"/>
                  <a:pt x="560" y="437"/>
                  <a:pt x="560" y="280"/>
                </a:cubicBezTo>
                <a:cubicBezTo>
                  <a:pt x="560" y="129"/>
                  <a:pt x="431" y="0"/>
                  <a:pt x="280" y="0"/>
                </a:cubicBezTo>
                <a:close/>
                <a:moveTo>
                  <a:pt x="245" y="356"/>
                </a:moveTo>
                <a:lnTo>
                  <a:pt x="245" y="356"/>
                </a:lnTo>
                <a:cubicBezTo>
                  <a:pt x="257" y="368"/>
                  <a:pt x="268" y="368"/>
                  <a:pt x="280" y="368"/>
                </a:cubicBezTo>
                <a:cubicBezTo>
                  <a:pt x="361" y="368"/>
                  <a:pt x="361" y="368"/>
                  <a:pt x="361" y="368"/>
                </a:cubicBezTo>
                <a:cubicBezTo>
                  <a:pt x="379" y="368"/>
                  <a:pt x="385" y="373"/>
                  <a:pt x="396" y="385"/>
                </a:cubicBezTo>
                <a:cubicBezTo>
                  <a:pt x="402" y="391"/>
                  <a:pt x="408" y="402"/>
                  <a:pt x="408" y="414"/>
                </a:cubicBezTo>
                <a:cubicBezTo>
                  <a:pt x="408" y="426"/>
                  <a:pt x="402" y="437"/>
                  <a:pt x="396" y="443"/>
                </a:cubicBezTo>
                <a:cubicBezTo>
                  <a:pt x="385" y="455"/>
                  <a:pt x="379" y="455"/>
                  <a:pt x="361" y="455"/>
                </a:cubicBezTo>
                <a:cubicBezTo>
                  <a:pt x="280" y="455"/>
                  <a:pt x="280" y="455"/>
                  <a:pt x="280" y="455"/>
                </a:cubicBezTo>
                <a:cubicBezTo>
                  <a:pt x="239" y="455"/>
                  <a:pt x="210" y="443"/>
                  <a:pt x="187" y="420"/>
                </a:cubicBezTo>
                <a:cubicBezTo>
                  <a:pt x="157" y="391"/>
                  <a:pt x="146" y="362"/>
                  <a:pt x="146" y="327"/>
                </a:cubicBezTo>
                <a:cubicBezTo>
                  <a:pt x="146" y="152"/>
                  <a:pt x="146" y="152"/>
                  <a:pt x="146" y="152"/>
                </a:cubicBezTo>
                <a:cubicBezTo>
                  <a:pt x="146" y="140"/>
                  <a:pt x="152" y="129"/>
                  <a:pt x="157" y="123"/>
                </a:cubicBezTo>
                <a:cubicBezTo>
                  <a:pt x="169" y="111"/>
                  <a:pt x="181" y="105"/>
                  <a:pt x="192" y="105"/>
                </a:cubicBezTo>
                <a:cubicBezTo>
                  <a:pt x="204" y="105"/>
                  <a:pt x="210" y="111"/>
                  <a:pt x="222" y="123"/>
                </a:cubicBezTo>
                <a:cubicBezTo>
                  <a:pt x="227" y="129"/>
                  <a:pt x="233" y="140"/>
                  <a:pt x="233" y="152"/>
                </a:cubicBezTo>
                <a:cubicBezTo>
                  <a:pt x="233" y="193"/>
                  <a:pt x="233" y="193"/>
                  <a:pt x="233" y="193"/>
                </a:cubicBezTo>
                <a:cubicBezTo>
                  <a:pt x="361" y="193"/>
                  <a:pt x="361" y="193"/>
                  <a:pt x="361" y="193"/>
                </a:cubicBezTo>
                <a:cubicBezTo>
                  <a:pt x="379" y="193"/>
                  <a:pt x="385" y="199"/>
                  <a:pt x="396" y="210"/>
                </a:cubicBezTo>
                <a:cubicBezTo>
                  <a:pt x="402" y="216"/>
                  <a:pt x="408" y="228"/>
                  <a:pt x="408" y="239"/>
                </a:cubicBezTo>
                <a:cubicBezTo>
                  <a:pt x="408" y="251"/>
                  <a:pt x="402" y="263"/>
                  <a:pt x="396" y="268"/>
                </a:cubicBezTo>
                <a:cubicBezTo>
                  <a:pt x="385" y="280"/>
                  <a:pt x="379" y="280"/>
                  <a:pt x="361" y="280"/>
                </a:cubicBezTo>
                <a:cubicBezTo>
                  <a:pt x="233" y="280"/>
                  <a:pt x="233" y="280"/>
                  <a:pt x="233" y="280"/>
                </a:cubicBezTo>
                <a:cubicBezTo>
                  <a:pt x="233" y="327"/>
                  <a:pt x="233" y="327"/>
                  <a:pt x="233" y="327"/>
                </a:cubicBezTo>
                <a:cubicBezTo>
                  <a:pt x="233" y="338"/>
                  <a:pt x="239" y="350"/>
                  <a:pt x="245" y="356"/>
                </a:cubicBezTo>
                <a:close/>
              </a:path>
            </a:pathLst>
          </a:custGeom>
          <a:solidFill>
            <a:schemeClr val="bg1"/>
          </a:solidFill>
          <a:ln>
            <a:noFill/>
          </a:ln>
        </p:spPr>
        <p:txBody>
          <a:bodyPr wrap="none" lIns="76183" tIns="38092" rIns="76183" bIns="38092" anchor="ctr"/>
          <a:lstStyle/>
          <a:p>
            <a:endParaRPr lang="es-MX" sz="900"/>
          </a:p>
        </p:txBody>
      </p:sp>
      <p:graphicFrame>
        <p:nvGraphicFramePr>
          <p:cNvPr id="6" name="Gráfico 5">
            <a:extLst>
              <a:ext uri="{FF2B5EF4-FFF2-40B4-BE49-F238E27FC236}">
                <a16:creationId xmlns:a16="http://schemas.microsoft.com/office/drawing/2014/main" id="{FF98112A-CF94-D3A9-32C8-87F7F603F38C}"/>
              </a:ext>
            </a:extLst>
          </p:cNvPr>
          <p:cNvGraphicFramePr>
            <a:graphicFrameLocks/>
          </p:cNvGraphicFramePr>
          <p:nvPr>
            <p:extLst>
              <p:ext uri="{D42A27DB-BD31-4B8C-83A1-F6EECF244321}">
                <p14:modId xmlns:p14="http://schemas.microsoft.com/office/powerpoint/2010/main" val="2852183410"/>
              </p:ext>
            </p:extLst>
          </p:nvPr>
        </p:nvGraphicFramePr>
        <p:xfrm>
          <a:off x="3065853" y="3105150"/>
          <a:ext cx="5794392" cy="375285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7668942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7AC1B290-DD92-E8D0-63D2-1748FB4F3196}"/>
              </a:ext>
            </a:extLst>
          </p:cNvPr>
          <p:cNvSpPr/>
          <p:nvPr/>
        </p:nvSpPr>
        <p:spPr>
          <a:xfrm>
            <a:off x="-4844166" y="-19878"/>
            <a:ext cx="24231600" cy="6917633"/>
          </a:xfrm>
          <a:custGeom>
            <a:avLst/>
            <a:gdLst>
              <a:gd name="connsiteX0" fmla="*/ 12019722 w 24231600"/>
              <a:gd name="connsiteY0" fmla="*/ 0 h 6917633"/>
              <a:gd name="connsiteX1" fmla="*/ 14385235 w 24231600"/>
              <a:gd name="connsiteY1" fmla="*/ 0 h 6917633"/>
              <a:gd name="connsiteX2" fmla="*/ 14385235 w 24231600"/>
              <a:gd name="connsiteY2" fmla="*/ 2027582 h 6917633"/>
              <a:gd name="connsiteX3" fmla="*/ 24231600 w 24231600"/>
              <a:gd name="connsiteY3" fmla="*/ 2027582 h 6917633"/>
              <a:gd name="connsiteX4" fmla="*/ 24231600 w 24231600"/>
              <a:gd name="connsiteY4" fmla="*/ 6917633 h 6917633"/>
              <a:gd name="connsiteX5" fmla="*/ 0 w 24231600"/>
              <a:gd name="connsiteY5" fmla="*/ 6917633 h 6917633"/>
              <a:gd name="connsiteX6" fmla="*/ 0 w 24231600"/>
              <a:gd name="connsiteY6" fmla="*/ 2027582 h 6917633"/>
              <a:gd name="connsiteX7" fmla="*/ 12019722 w 24231600"/>
              <a:gd name="connsiteY7" fmla="*/ 2027582 h 691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231600" h="6917633">
                <a:moveTo>
                  <a:pt x="12019722" y="0"/>
                </a:moveTo>
                <a:lnTo>
                  <a:pt x="14385235" y="0"/>
                </a:lnTo>
                <a:lnTo>
                  <a:pt x="14385235" y="2027582"/>
                </a:lnTo>
                <a:lnTo>
                  <a:pt x="24231600" y="2027582"/>
                </a:lnTo>
                <a:lnTo>
                  <a:pt x="24231600" y="6917633"/>
                </a:lnTo>
                <a:lnTo>
                  <a:pt x="0" y="6917633"/>
                </a:lnTo>
                <a:lnTo>
                  <a:pt x="0" y="2027582"/>
                </a:lnTo>
                <a:lnTo>
                  <a:pt x="12019722" y="202758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698">
            <a:hlinkClick r:id="rId2" action="ppaction://hlinksldjump"/>
            <a:extLst>
              <a:ext uri="{FF2B5EF4-FFF2-40B4-BE49-F238E27FC236}">
                <a16:creationId xmlns:a16="http://schemas.microsoft.com/office/drawing/2014/main" id="{FED6E500-EAE4-6371-D851-E823B4A9BB40}"/>
              </a:ext>
            </a:extLst>
          </p:cNvPr>
          <p:cNvSpPr>
            <a:spLocks noChangeArrowheads="1"/>
          </p:cNvSpPr>
          <p:nvPr/>
        </p:nvSpPr>
        <p:spPr bwMode="auto">
          <a:xfrm>
            <a:off x="3229665" y="621981"/>
            <a:ext cx="734299" cy="641600"/>
          </a:xfrm>
          <a:custGeom>
            <a:avLst/>
            <a:gdLst>
              <a:gd name="T0" fmla="*/ 1116157 w 456"/>
              <a:gd name="T1" fmla="*/ 603352 h 397"/>
              <a:gd name="T2" fmla="*/ 1116157 w 456"/>
              <a:gd name="T3" fmla="*/ 603352 h 397"/>
              <a:gd name="T4" fmla="*/ 1116157 w 456"/>
              <a:gd name="T5" fmla="*/ 214252 h 397"/>
              <a:gd name="T6" fmla="*/ 902738 w 456"/>
              <a:gd name="T7" fmla="*/ 0 h 397"/>
              <a:gd name="T8" fmla="*/ 201154 w 456"/>
              <a:gd name="T9" fmla="*/ 0 h 397"/>
              <a:gd name="T10" fmla="*/ 0 w 456"/>
              <a:gd name="T11" fmla="*/ 214252 h 397"/>
              <a:gd name="T12" fmla="*/ 0 w 456"/>
              <a:gd name="T13" fmla="*/ 603352 h 397"/>
              <a:gd name="T14" fmla="*/ 156998 w 456"/>
              <a:gd name="T15" fmla="*/ 802828 h 397"/>
              <a:gd name="T16" fmla="*/ 44156 w 456"/>
              <a:gd name="T17" fmla="*/ 948125 h 397"/>
              <a:gd name="T18" fmla="*/ 100577 w 456"/>
              <a:gd name="T19" fmla="*/ 975214 h 397"/>
              <a:gd name="T20" fmla="*/ 414573 w 456"/>
              <a:gd name="T21" fmla="*/ 817604 h 397"/>
              <a:gd name="T22" fmla="*/ 902738 w 456"/>
              <a:gd name="T23" fmla="*/ 817604 h 397"/>
              <a:gd name="T24" fmla="*/ 1116157 w 456"/>
              <a:gd name="T25" fmla="*/ 603352 h 3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56" h="397">
                <a:moveTo>
                  <a:pt x="455" y="245"/>
                </a:moveTo>
                <a:lnTo>
                  <a:pt x="455" y="245"/>
                </a:lnTo>
                <a:cubicBezTo>
                  <a:pt x="455" y="87"/>
                  <a:pt x="455" y="87"/>
                  <a:pt x="455" y="87"/>
                </a:cubicBezTo>
                <a:cubicBezTo>
                  <a:pt x="455" y="41"/>
                  <a:pt x="414" y="0"/>
                  <a:pt x="368" y="0"/>
                </a:cubicBezTo>
                <a:cubicBezTo>
                  <a:pt x="82" y="0"/>
                  <a:pt x="82" y="0"/>
                  <a:pt x="82" y="0"/>
                </a:cubicBezTo>
                <a:cubicBezTo>
                  <a:pt x="35" y="0"/>
                  <a:pt x="0" y="41"/>
                  <a:pt x="0" y="87"/>
                </a:cubicBezTo>
                <a:cubicBezTo>
                  <a:pt x="0" y="245"/>
                  <a:pt x="0" y="245"/>
                  <a:pt x="0" y="245"/>
                </a:cubicBezTo>
                <a:cubicBezTo>
                  <a:pt x="0" y="285"/>
                  <a:pt x="29" y="320"/>
                  <a:pt x="64" y="326"/>
                </a:cubicBezTo>
                <a:cubicBezTo>
                  <a:pt x="59" y="344"/>
                  <a:pt x="41" y="367"/>
                  <a:pt x="18" y="385"/>
                </a:cubicBezTo>
                <a:cubicBezTo>
                  <a:pt x="12" y="390"/>
                  <a:pt x="18" y="396"/>
                  <a:pt x="41" y="396"/>
                </a:cubicBezTo>
                <a:cubicBezTo>
                  <a:pt x="70" y="396"/>
                  <a:pt x="117" y="379"/>
                  <a:pt x="169" y="332"/>
                </a:cubicBezTo>
                <a:cubicBezTo>
                  <a:pt x="368" y="332"/>
                  <a:pt x="368" y="332"/>
                  <a:pt x="368" y="332"/>
                </a:cubicBezTo>
                <a:cubicBezTo>
                  <a:pt x="414" y="332"/>
                  <a:pt x="455" y="291"/>
                  <a:pt x="455" y="245"/>
                </a:cubicBezTo>
              </a:path>
            </a:pathLst>
          </a:custGeom>
          <a:solidFill>
            <a:schemeClr val="bg1">
              <a:lumMod val="65000"/>
            </a:schemeClr>
          </a:solidFill>
          <a:ln>
            <a:noFill/>
          </a:ln>
        </p:spPr>
        <p:txBody>
          <a:bodyPr wrap="none" lIns="76183" tIns="38092" rIns="76183" bIns="38092" anchor="ctr"/>
          <a:lstStyle/>
          <a:p>
            <a:endParaRPr lang="es-MX" sz="900"/>
          </a:p>
        </p:txBody>
      </p:sp>
      <p:sp>
        <p:nvSpPr>
          <p:cNvPr id="20" name="Freeform 744">
            <a:hlinkClick r:id="rId3" action="ppaction://hlinksldjump"/>
            <a:extLst>
              <a:ext uri="{FF2B5EF4-FFF2-40B4-BE49-F238E27FC236}">
                <a16:creationId xmlns:a16="http://schemas.microsoft.com/office/drawing/2014/main" id="{5E80CC80-77ED-B93F-EB78-01DD36153EBE}"/>
              </a:ext>
            </a:extLst>
          </p:cNvPr>
          <p:cNvSpPr>
            <a:spLocks noChangeArrowheads="1"/>
          </p:cNvSpPr>
          <p:nvPr/>
        </p:nvSpPr>
        <p:spPr bwMode="auto">
          <a:xfrm>
            <a:off x="5692824" y="578236"/>
            <a:ext cx="729091" cy="729091"/>
          </a:xfrm>
          <a:custGeom>
            <a:avLst/>
            <a:gdLst>
              <a:gd name="T0" fmla="*/ 554572 w 561"/>
              <a:gd name="T1" fmla="*/ 0 h 561"/>
              <a:gd name="T2" fmla="*/ 554572 w 561"/>
              <a:gd name="T3" fmla="*/ 0 h 561"/>
              <a:gd name="T4" fmla="*/ 0 w 561"/>
              <a:gd name="T5" fmla="*/ 554721 h 561"/>
              <a:gd name="T6" fmla="*/ 554572 w 561"/>
              <a:gd name="T7" fmla="*/ 1109443 h 561"/>
              <a:gd name="T8" fmla="*/ 1109143 w 561"/>
              <a:gd name="T9" fmla="*/ 554721 h 561"/>
              <a:gd name="T10" fmla="*/ 554572 w 561"/>
              <a:gd name="T11" fmla="*/ 0 h 561"/>
              <a:gd name="T12" fmla="*/ 485250 w 561"/>
              <a:gd name="T13" fmla="*/ 705289 h 561"/>
              <a:gd name="T14" fmla="*/ 485250 w 561"/>
              <a:gd name="T15" fmla="*/ 705289 h 561"/>
              <a:gd name="T16" fmla="*/ 554572 w 561"/>
              <a:gd name="T17" fmla="*/ 729062 h 561"/>
              <a:gd name="T18" fmla="*/ 715001 w 561"/>
              <a:gd name="T19" fmla="*/ 729062 h 561"/>
              <a:gd name="T20" fmla="*/ 784323 w 561"/>
              <a:gd name="T21" fmla="*/ 762742 h 561"/>
              <a:gd name="T22" fmla="*/ 808090 w 561"/>
              <a:gd name="T23" fmla="*/ 820195 h 561"/>
              <a:gd name="T24" fmla="*/ 784323 w 561"/>
              <a:gd name="T25" fmla="*/ 877649 h 561"/>
              <a:gd name="T26" fmla="*/ 715001 w 561"/>
              <a:gd name="T27" fmla="*/ 901422 h 561"/>
              <a:gd name="T28" fmla="*/ 554572 w 561"/>
              <a:gd name="T29" fmla="*/ 901422 h 561"/>
              <a:gd name="T30" fmla="*/ 370375 w 561"/>
              <a:gd name="T31" fmla="*/ 832082 h 561"/>
              <a:gd name="T32" fmla="*/ 289170 w 561"/>
              <a:gd name="T33" fmla="*/ 647835 h 561"/>
              <a:gd name="T34" fmla="*/ 289170 w 561"/>
              <a:gd name="T35" fmla="*/ 301134 h 561"/>
              <a:gd name="T36" fmla="*/ 310956 w 561"/>
              <a:gd name="T37" fmla="*/ 243681 h 561"/>
              <a:gd name="T38" fmla="*/ 380278 w 561"/>
              <a:gd name="T39" fmla="*/ 208021 h 561"/>
              <a:gd name="T40" fmla="*/ 439696 w 561"/>
              <a:gd name="T41" fmla="*/ 243681 h 561"/>
              <a:gd name="T42" fmla="*/ 461483 w 561"/>
              <a:gd name="T43" fmla="*/ 301134 h 561"/>
              <a:gd name="T44" fmla="*/ 461483 w 561"/>
              <a:gd name="T45" fmla="*/ 382362 h 561"/>
              <a:gd name="T46" fmla="*/ 715001 w 561"/>
              <a:gd name="T47" fmla="*/ 382362 h 561"/>
              <a:gd name="T48" fmla="*/ 784323 w 561"/>
              <a:gd name="T49" fmla="*/ 416041 h 561"/>
              <a:gd name="T50" fmla="*/ 808090 w 561"/>
              <a:gd name="T51" fmla="*/ 473494 h 561"/>
              <a:gd name="T52" fmla="*/ 784323 w 561"/>
              <a:gd name="T53" fmla="*/ 530948 h 561"/>
              <a:gd name="T54" fmla="*/ 715001 w 561"/>
              <a:gd name="T55" fmla="*/ 554721 h 561"/>
              <a:gd name="T56" fmla="*/ 461483 w 561"/>
              <a:gd name="T57" fmla="*/ 554721 h 561"/>
              <a:gd name="T58" fmla="*/ 461483 w 561"/>
              <a:gd name="T59" fmla="*/ 647835 h 561"/>
              <a:gd name="T60" fmla="*/ 485250 w 561"/>
              <a:gd name="T61" fmla="*/ 705289 h 56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61" h="561">
                <a:moveTo>
                  <a:pt x="280" y="0"/>
                </a:moveTo>
                <a:lnTo>
                  <a:pt x="280" y="0"/>
                </a:lnTo>
                <a:cubicBezTo>
                  <a:pt x="123" y="0"/>
                  <a:pt x="0" y="129"/>
                  <a:pt x="0" y="280"/>
                </a:cubicBezTo>
                <a:cubicBezTo>
                  <a:pt x="0" y="437"/>
                  <a:pt x="123" y="560"/>
                  <a:pt x="280" y="560"/>
                </a:cubicBezTo>
                <a:cubicBezTo>
                  <a:pt x="431" y="560"/>
                  <a:pt x="560" y="437"/>
                  <a:pt x="560" y="280"/>
                </a:cubicBezTo>
                <a:cubicBezTo>
                  <a:pt x="560" y="129"/>
                  <a:pt x="431" y="0"/>
                  <a:pt x="280" y="0"/>
                </a:cubicBezTo>
                <a:close/>
                <a:moveTo>
                  <a:pt x="245" y="356"/>
                </a:moveTo>
                <a:lnTo>
                  <a:pt x="245" y="356"/>
                </a:lnTo>
                <a:cubicBezTo>
                  <a:pt x="257" y="368"/>
                  <a:pt x="268" y="368"/>
                  <a:pt x="280" y="368"/>
                </a:cubicBezTo>
                <a:cubicBezTo>
                  <a:pt x="361" y="368"/>
                  <a:pt x="361" y="368"/>
                  <a:pt x="361" y="368"/>
                </a:cubicBezTo>
                <a:cubicBezTo>
                  <a:pt x="379" y="368"/>
                  <a:pt x="385" y="373"/>
                  <a:pt x="396" y="385"/>
                </a:cubicBezTo>
                <a:cubicBezTo>
                  <a:pt x="402" y="391"/>
                  <a:pt x="408" y="402"/>
                  <a:pt x="408" y="414"/>
                </a:cubicBezTo>
                <a:cubicBezTo>
                  <a:pt x="408" y="426"/>
                  <a:pt x="402" y="437"/>
                  <a:pt x="396" y="443"/>
                </a:cubicBezTo>
                <a:cubicBezTo>
                  <a:pt x="385" y="455"/>
                  <a:pt x="379" y="455"/>
                  <a:pt x="361" y="455"/>
                </a:cubicBezTo>
                <a:cubicBezTo>
                  <a:pt x="280" y="455"/>
                  <a:pt x="280" y="455"/>
                  <a:pt x="280" y="455"/>
                </a:cubicBezTo>
                <a:cubicBezTo>
                  <a:pt x="239" y="455"/>
                  <a:pt x="210" y="443"/>
                  <a:pt x="187" y="420"/>
                </a:cubicBezTo>
                <a:cubicBezTo>
                  <a:pt x="157" y="391"/>
                  <a:pt x="146" y="362"/>
                  <a:pt x="146" y="327"/>
                </a:cubicBezTo>
                <a:cubicBezTo>
                  <a:pt x="146" y="152"/>
                  <a:pt x="146" y="152"/>
                  <a:pt x="146" y="152"/>
                </a:cubicBezTo>
                <a:cubicBezTo>
                  <a:pt x="146" y="140"/>
                  <a:pt x="152" y="129"/>
                  <a:pt x="157" y="123"/>
                </a:cubicBezTo>
                <a:cubicBezTo>
                  <a:pt x="169" y="111"/>
                  <a:pt x="181" y="105"/>
                  <a:pt x="192" y="105"/>
                </a:cubicBezTo>
                <a:cubicBezTo>
                  <a:pt x="204" y="105"/>
                  <a:pt x="210" y="111"/>
                  <a:pt x="222" y="123"/>
                </a:cubicBezTo>
                <a:cubicBezTo>
                  <a:pt x="227" y="129"/>
                  <a:pt x="233" y="140"/>
                  <a:pt x="233" y="152"/>
                </a:cubicBezTo>
                <a:cubicBezTo>
                  <a:pt x="233" y="193"/>
                  <a:pt x="233" y="193"/>
                  <a:pt x="233" y="193"/>
                </a:cubicBezTo>
                <a:cubicBezTo>
                  <a:pt x="361" y="193"/>
                  <a:pt x="361" y="193"/>
                  <a:pt x="361" y="193"/>
                </a:cubicBezTo>
                <a:cubicBezTo>
                  <a:pt x="379" y="193"/>
                  <a:pt x="385" y="199"/>
                  <a:pt x="396" y="210"/>
                </a:cubicBezTo>
                <a:cubicBezTo>
                  <a:pt x="402" y="216"/>
                  <a:pt x="408" y="228"/>
                  <a:pt x="408" y="239"/>
                </a:cubicBezTo>
                <a:cubicBezTo>
                  <a:pt x="408" y="251"/>
                  <a:pt x="402" y="263"/>
                  <a:pt x="396" y="268"/>
                </a:cubicBezTo>
                <a:cubicBezTo>
                  <a:pt x="385" y="280"/>
                  <a:pt x="379" y="280"/>
                  <a:pt x="361" y="280"/>
                </a:cubicBezTo>
                <a:cubicBezTo>
                  <a:pt x="233" y="280"/>
                  <a:pt x="233" y="280"/>
                  <a:pt x="233" y="280"/>
                </a:cubicBezTo>
                <a:cubicBezTo>
                  <a:pt x="233" y="327"/>
                  <a:pt x="233" y="327"/>
                  <a:pt x="233" y="327"/>
                </a:cubicBezTo>
                <a:cubicBezTo>
                  <a:pt x="233" y="338"/>
                  <a:pt x="239" y="350"/>
                  <a:pt x="245" y="356"/>
                </a:cubicBezTo>
                <a:close/>
              </a:path>
            </a:pathLst>
          </a:custGeom>
          <a:solidFill>
            <a:schemeClr val="bg1">
              <a:lumMod val="65000"/>
            </a:schemeClr>
          </a:solidFill>
          <a:ln>
            <a:noFill/>
          </a:ln>
        </p:spPr>
        <p:txBody>
          <a:bodyPr wrap="none" lIns="76183" tIns="38092" rIns="76183" bIns="38092" anchor="ctr"/>
          <a:lstStyle/>
          <a:p>
            <a:endParaRPr lang="es-MX" sz="900"/>
          </a:p>
        </p:txBody>
      </p:sp>
      <p:sp>
        <p:nvSpPr>
          <p:cNvPr id="21" name="Freeform 188">
            <a:hlinkClick r:id="rId4" action="ppaction://hlinksldjump"/>
            <a:extLst>
              <a:ext uri="{FF2B5EF4-FFF2-40B4-BE49-F238E27FC236}">
                <a16:creationId xmlns:a16="http://schemas.microsoft.com/office/drawing/2014/main" id="{B43B83FA-AABD-E79B-F49F-26EF6DB41937}"/>
              </a:ext>
            </a:extLst>
          </p:cNvPr>
          <p:cNvSpPr>
            <a:spLocks noChangeArrowheads="1"/>
          </p:cNvSpPr>
          <p:nvPr/>
        </p:nvSpPr>
        <p:spPr bwMode="auto">
          <a:xfrm>
            <a:off x="8006166" y="621981"/>
            <a:ext cx="854078" cy="620249"/>
          </a:xfrm>
          <a:custGeom>
            <a:avLst/>
            <a:gdLst>
              <a:gd name="T0" fmla="*/ 1149666 w 560"/>
              <a:gd name="T1" fmla="*/ 420969 h 392"/>
              <a:gd name="T2" fmla="*/ 1149666 w 560"/>
              <a:gd name="T3" fmla="*/ 420969 h 392"/>
              <a:gd name="T4" fmla="*/ 1149666 w 560"/>
              <a:gd name="T5" fmla="*/ 393060 h 392"/>
              <a:gd name="T6" fmla="*/ 757154 w 560"/>
              <a:gd name="T7" fmla="*/ 0 h 392"/>
              <a:gd name="T8" fmla="*/ 406448 w 560"/>
              <a:gd name="T9" fmla="*/ 230254 h 392"/>
              <a:gd name="T10" fmla="*/ 297287 w 560"/>
              <a:gd name="T11" fmla="*/ 190715 h 392"/>
              <a:gd name="T12" fmla="*/ 120773 w 560"/>
              <a:gd name="T13" fmla="*/ 367476 h 392"/>
              <a:gd name="T14" fmla="*/ 134708 w 560"/>
              <a:gd name="T15" fmla="*/ 420969 h 392"/>
              <a:gd name="T16" fmla="*/ 0 w 560"/>
              <a:gd name="T17" fmla="*/ 651223 h 392"/>
              <a:gd name="T18" fmla="*/ 257804 w 560"/>
              <a:gd name="T19" fmla="*/ 909386 h 392"/>
              <a:gd name="T20" fmla="*/ 257804 w 560"/>
              <a:gd name="T21" fmla="*/ 909386 h 392"/>
              <a:gd name="T22" fmla="*/ 257804 w 560"/>
              <a:gd name="T23" fmla="*/ 909386 h 392"/>
              <a:gd name="T24" fmla="*/ 269417 w 560"/>
              <a:gd name="T25" fmla="*/ 909386 h 392"/>
              <a:gd name="T26" fmla="*/ 269417 w 560"/>
              <a:gd name="T27" fmla="*/ 909386 h 392"/>
              <a:gd name="T28" fmla="*/ 569027 w 560"/>
              <a:gd name="T29" fmla="*/ 909386 h 392"/>
              <a:gd name="T30" fmla="*/ 569027 w 560"/>
              <a:gd name="T31" fmla="*/ 651223 h 392"/>
              <a:gd name="T32" fmla="*/ 527220 w 560"/>
              <a:gd name="T33" fmla="*/ 651223 h 392"/>
              <a:gd name="T34" fmla="*/ 406448 w 560"/>
              <a:gd name="T35" fmla="*/ 651223 h 392"/>
              <a:gd name="T36" fmla="*/ 392512 w 560"/>
              <a:gd name="T37" fmla="*/ 623313 h 392"/>
              <a:gd name="T38" fmla="*/ 622445 w 560"/>
              <a:gd name="T39" fmla="*/ 353521 h 392"/>
              <a:gd name="T40" fmla="*/ 675864 w 560"/>
              <a:gd name="T41" fmla="*/ 353521 h 392"/>
              <a:gd name="T42" fmla="*/ 905797 w 560"/>
              <a:gd name="T43" fmla="*/ 623313 h 392"/>
              <a:gd name="T44" fmla="*/ 894185 w 560"/>
              <a:gd name="T45" fmla="*/ 651223 h 392"/>
              <a:gd name="T46" fmla="*/ 771089 w 560"/>
              <a:gd name="T47" fmla="*/ 651223 h 392"/>
              <a:gd name="T48" fmla="*/ 717670 w 560"/>
              <a:gd name="T49" fmla="*/ 651223 h 392"/>
              <a:gd name="T50" fmla="*/ 717670 w 560"/>
              <a:gd name="T51" fmla="*/ 909386 h 392"/>
              <a:gd name="T52" fmla="*/ 1028893 w 560"/>
              <a:gd name="T53" fmla="*/ 909386 h 392"/>
              <a:gd name="T54" fmla="*/ 1042828 w 560"/>
              <a:gd name="T55" fmla="*/ 909386 h 392"/>
              <a:gd name="T56" fmla="*/ 1298309 w 560"/>
              <a:gd name="T57" fmla="*/ 651223 h 392"/>
              <a:gd name="T58" fmla="*/ 1149666 w 560"/>
              <a:gd name="T59" fmla="*/ 420969 h 39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60" h="392">
                <a:moveTo>
                  <a:pt x="495" y="181"/>
                </a:moveTo>
                <a:lnTo>
                  <a:pt x="495" y="181"/>
                </a:lnTo>
                <a:cubicBezTo>
                  <a:pt x="495" y="175"/>
                  <a:pt x="495" y="175"/>
                  <a:pt x="495" y="169"/>
                </a:cubicBezTo>
                <a:cubicBezTo>
                  <a:pt x="495" y="76"/>
                  <a:pt x="419" y="0"/>
                  <a:pt x="326" y="0"/>
                </a:cubicBezTo>
                <a:cubicBezTo>
                  <a:pt x="262" y="0"/>
                  <a:pt x="204" y="41"/>
                  <a:pt x="175" y="99"/>
                </a:cubicBezTo>
                <a:cubicBezTo>
                  <a:pt x="163" y="88"/>
                  <a:pt x="146" y="82"/>
                  <a:pt x="128" y="82"/>
                </a:cubicBezTo>
                <a:cubicBezTo>
                  <a:pt x="87" y="82"/>
                  <a:pt x="52" y="117"/>
                  <a:pt x="52" y="158"/>
                </a:cubicBezTo>
                <a:cubicBezTo>
                  <a:pt x="52" y="164"/>
                  <a:pt x="52" y="175"/>
                  <a:pt x="58" y="181"/>
                </a:cubicBezTo>
                <a:cubicBezTo>
                  <a:pt x="23" y="198"/>
                  <a:pt x="0" y="239"/>
                  <a:pt x="0" y="280"/>
                </a:cubicBezTo>
                <a:cubicBezTo>
                  <a:pt x="0" y="338"/>
                  <a:pt x="52" y="391"/>
                  <a:pt x="111" y="391"/>
                </a:cubicBezTo>
                <a:lnTo>
                  <a:pt x="116" y="391"/>
                </a:lnTo>
                <a:cubicBezTo>
                  <a:pt x="245" y="391"/>
                  <a:pt x="245" y="391"/>
                  <a:pt x="245" y="391"/>
                </a:cubicBezTo>
                <a:cubicBezTo>
                  <a:pt x="245" y="280"/>
                  <a:pt x="245" y="280"/>
                  <a:pt x="245" y="280"/>
                </a:cubicBezTo>
                <a:cubicBezTo>
                  <a:pt x="239" y="280"/>
                  <a:pt x="233" y="280"/>
                  <a:pt x="227" y="280"/>
                </a:cubicBezTo>
                <a:cubicBezTo>
                  <a:pt x="175" y="280"/>
                  <a:pt x="175" y="280"/>
                  <a:pt x="175" y="280"/>
                </a:cubicBezTo>
                <a:cubicBezTo>
                  <a:pt x="163" y="280"/>
                  <a:pt x="163" y="274"/>
                  <a:pt x="169" y="268"/>
                </a:cubicBezTo>
                <a:cubicBezTo>
                  <a:pt x="268" y="152"/>
                  <a:pt x="268" y="152"/>
                  <a:pt x="268" y="152"/>
                </a:cubicBezTo>
                <a:cubicBezTo>
                  <a:pt x="274" y="140"/>
                  <a:pt x="286" y="140"/>
                  <a:pt x="291" y="152"/>
                </a:cubicBezTo>
                <a:cubicBezTo>
                  <a:pt x="390" y="268"/>
                  <a:pt x="390" y="268"/>
                  <a:pt x="390" y="268"/>
                </a:cubicBezTo>
                <a:cubicBezTo>
                  <a:pt x="396" y="274"/>
                  <a:pt x="396" y="280"/>
                  <a:pt x="385" y="280"/>
                </a:cubicBezTo>
                <a:cubicBezTo>
                  <a:pt x="332" y="280"/>
                  <a:pt x="332" y="280"/>
                  <a:pt x="332" y="280"/>
                </a:cubicBezTo>
                <a:cubicBezTo>
                  <a:pt x="326" y="280"/>
                  <a:pt x="320" y="280"/>
                  <a:pt x="309" y="280"/>
                </a:cubicBezTo>
                <a:cubicBezTo>
                  <a:pt x="309" y="391"/>
                  <a:pt x="309" y="391"/>
                  <a:pt x="309" y="391"/>
                </a:cubicBezTo>
                <a:cubicBezTo>
                  <a:pt x="443" y="391"/>
                  <a:pt x="443" y="391"/>
                  <a:pt x="443" y="391"/>
                </a:cubicBezTo>
                <a:cubicBezTo>
                  <a:pt x="449" y="391"/>
                  <a:pt x="449" y="391"/>
                  <a:pt x="449" y="391"/>
                </a:cubicBezTo>
                <a:cubicBezTo>
                  <a:pt x="513" y="391"/>
                  <a:pt x="559" y="344"/>
                  <a:pt x="559" y="280"/>
                </a:cubicBezTo>
                <a:cubicBezTo>
                  <a:pt x="559" y="234"/>
                  <a:pt x="530" y="193"/>
                  <a:pt x="495" y="181"/>
                </a:cubicBezTo>
              </a:path>
            </a:pathLst>
          </a:custGeom>
          <a:solidFill>
            <a:schemeClr val="bg1"/>
          </a:solidFill>
          <a:ln>
            <a:noFill/>
          </a:ln>
        </p:spPr>
        <p:txBody>
          <a:bodyPr wrap="none" lIns="76183" tIns="38092" rIns="76183" bIns="38092" anchor="ctr"/>
          <a:lstStyle/>
          <a:p>
            <a:endParaRPr lang="es-MX" sz="900"/>
          </a:p>
        </p:txBody>
      </p:sp>
      <p:sp>
        <p:nvSpPr>
          <p:cNvPr id="22" name="Freeform 537">
            <a:hlinkClick r:id="rId5" action="ppaction://hlinksldjump"/>
            <a:extLst>
              <a:ext uri="{FF2B5EF4-FFF2-40B4-BE49-F238E27FC236}">
                <a16:creationId xmlns:a16="http://schemas.microsoft.com/office/drawing/2014/main" id="{D0661C15-1A1D-6955-022B-28F282F0F2F5}"/>
              </a:ext>
            </a:extLst>
          </p:cNvPr>
          <p:cNvSpPr>
            <a:spLocks noChangeArrowheads="1"/>
          </p:cNvSpPr>
          <p:nvPr/>
        </p:nvSpPr>
        <p:spPr bwMode="auto">
          <a:xfrm>
            <a:off x="10564209" y="543864"/>
            <a:ext cx="747840" cy="797834"/>
          </a:xfrm>
          <a:custGeom>
            <a:avLst/>
            <a:gdLst>
              <a:gd name="T0" fmla="*/ 1087230 w 526"/>
              <a:gd name="T1" fmla="*/ 303486 h 561"/>
              <a:gd name="T2" fmla="*/ 771024 w 526"/>
              <a:gd name="T3" fmla="*/ 240621 h 561"/>
              <a:gd name="T4" fmla="*/ 355191 w 526"/>
              <a:gd name="T5" fmla="*/ 240621 h 561"/>
              <a:gd name="T6" fmla="*/ 114787 w 526"/>
              <a:gd name="T7" fmla="*/ 240621 h 561"/>
              <a:gd name="T8" fmla="*/ 151606 w 526"/>
              <a:gd name="T9" fmla="*/ 606972 h 561"/>
              <a:gd name="T10" fmla="*/ 214414 w 526"/>
              <a:gd name="T11" fmla="*/ 986330 h 561"/>
              <a:gd name="T12" fmla="*/ 569605 w 526"/>
              <a:gd name="T13" fmla="*/ 1213944 h 561"/>
              <a:gd name="T14" fmla="*/ 909635 w 526"/>
              <a:gd name="T15" fmla="*/ 986330 h 561"/>
              <a:gd name="T16" fmla="*/ 985437 w 526"/>
              <a:gd name="T17" fmla="*/ 606972 h 561"/>
              <a:gd name="T18" fmla="*/ 214414 w 526"/>
              <a:gd name="T19" fmla="*/ 923465 h 561"/>
              <a:gd name="T20" fmla="*/ 101792 w 526"/>
              <a:gd name="T21" fmla="*/ 871439 h 561"/>
              <a:gd name="T22" fmla="*/ 190590 w 526"/>
              <a:gd name="T23" fmla="*/ 656831 h 561"/>
              <a:gd name="T24" fmla="*/ 342196 w 526"/>
              <a:gd name="T25" fmla="*/ 897452 h 561"/>
              <a:gd name="T26" fmla="*/ 303212 w 526"/>
              <a:gd name="T27" fmla="*/ 656831 h 561"/>
              <a:gd name="T28" fmla="*/ 240403 w 526"/>
              <a:gd name="T29" fmla="*/ 606972 h 561"/>
              <a:gd name="T30" fmla="*/ 303212 w 526"/>
              <a:gd name="T31" fmla="*/ 606972 h 561"/>
              <a:gd name="T32" fmla="*/ 316206 w 526"/>
              <a:gd name="T33" fmla="*/ 455229 h 561"/>
              <a:gd name="T34" fmla="*/ 190590 w 526"/>
              <a:gd name="T35" fmla="*/ 557114 h 561"/>
              <a:gd name="T36" fmla="*/ 101792 w 526"/>
              <a:gd name="T37" fmla="*/ 342506 h 561"/>
              <a:gd name="T38" fmla="*/ 342196 w 526"/>
              <a:gd name="T39" fmla="*/ 303486 h 561"/>
              <a:gd name="T40" fmla="*/ 745034 w 526"/>
              <a:gd name="T41" fmla="*/ 405371 h 561"/>
              <a:gd name="T42" fmla="*/ 695221 w 526"/>
              <a:gd name="T43" fmla="*/ 379358 h 561"/>
              <a:gd name="T44" fmla="*/ 732039 w 526"/>
              <a:gd name="T45" fmla="*/ 329499 h 561"/>
              <a:gd name="T46" fmla="*/ 569605 w 526"/>
              <a:gd name="T47" fmla="*/ 62865 h 561"/>
              <a:gd name="T48" fmla="*/ 708215 w 526"/>
              <a:gd name="T49" fmla="*/ 264466 h 561"/>
              <a:gd name="T50" fmla="*/ 417999 w 526"/>
              <a:gd name="T51" fmla="*/ 264466 h 561"/>
              <a:gd name="T52" fmla="*/ 405004 w 526"/>
              <a:gd name="T53" fmla="*/ 329499 h 561"/>
              <a:gd name="T54" fmla="*/ 480807 w 526"/>
              <a:gd name="T55" fmla="*/ 353344 h 561"/>
              <a:gd name="T56" fmla="*/ 392009 w 526"/>
              <a:gd name="T57" fmla="*/ 405371 h 561"/>
              <a:gd name="T58" fmla="*/ 392009 w 526"/>
              <a:gd name="T59" fmla="*/ 795567 h 561"/>
              <a:gd name="T60" fmla="*/ 430994 w 526"/>
              <a:gd name="T61" fmla="*/ 834587 h 561"/>
              <a:gd name="T62" fmla="*/ 405004 w 526"/>
              <a:gd name="T63" fmla="*/ 884445 h 561"/>
              <a:gd name="T64" fmla="*/ 569605 w 526"/>
              <a:gd name="T65" fmla="*/ 1151079 h 561"/>
              <a:gd name="T66" fmla="*/ 417999 w 526"/>
              <a:gd name="T67" fmla="*/ 947310 h 561"/>
              <a:gd name="T68" fmla="*/ 708215 w 526"/>
              <a:gd name="T69" fmla="*/ 947310 h 561"/>
              <a:gd name="T70" fmla="*/ 732039 w 526"/>
              <a:gd name="T71" fmla="*/ 884445 h 561"/>
              <a:gd name="T72" fmla="*/ 645407 w 526"/>
              <a:gd name="T73" fmla="*/ 858432 h 561"/>
              <a:gd name="T74" fmla="*/ 745034 w 526"/>
              <a:gd name="T75" fmla="*/ 795567 h 561"/>
              <a:gd name="T76" fmla="*/ 758029 w 526"/>
              <a:gd name="T77" fmla="*/ 719696 h 561"/>
              <a:gd name="T78" fmla="*/ 658402 w 526"/>
              <a:gd name="T79" fmla="*/ 771722 h 561"/>
              <a:gd name="T80" fmla="*/ 467812 w 526"/>
              <a:gd name="T81" fmla="*/ 771722 h 561"/>
              <a:gd name="T82" fmla="*/ 366020 w 526"/>
              <a:gd name="T83" fmla="*/ 606972 h 561"/>
              <a:gd name="T84" fmla="*/ 467812 w 526"/>
              <a:gd name="T85" fmla="*/ 442223 h 561"/>
              <a:gd name="T86" fmla="*/ 658402 w 526"/>
              <a:gd name="T87" fmla="*/ 442223 h 561"/>
              <a:gd name="T88" fmla="*/ 758029 w 526"/>
              <a:gd name="T89" fmla="*/ 606972 h 561"/>
              <a:gd name="T90" fmla="*/ 909635 w 526"/>
              <a:gd name="T91" fmla="*/ 290480 h 561"/>
              <a:gd name="T92" fmla="*/ 1035251 w 526"/>
              <a:gd name="T93" fmla="*/ 342506 h 561"/>
              <a:gd name="T94" fmla="*/ 935624 w 526"/>
              <a:gd name="T95" fmla="*/ 557114 h 561"/>
              <a:gd name="T96" fmla="*/ 797013 w 526"/>
              <a:gd name="T97" fmla="*/ 303486 h 561"/>
              <a:gd name="T98" fmla="*/ 820837 w 526"/>
              <a:gd name="T99" fmla="*/ 544107 h 561"/>
              <a:gd name="T100" fmla="*/ 883645 w 526"/>
              <a:gd name="T101" fmla="*/ 606972 h 561"/>
              <a:gd name="T102" fmla="*/ 820837 w 526"/>
              <a:gd name="T103" fmla="*/ 606972 h 561"/>
              <a:gd name="T104" fmla="*/ 1035251 w 526"/>
              <a:gd name="T105" fmla="*/ 871439 h 561"/>
              <a:gd name="T106" fmla="*/ 909635 w 526"/>
              <a:gd name="T107" fmla="*/ 923465 h 561"/>
              <a:gd name="T108" fmla="*/ 820837 w 526"/>
              <a:gd name="T109" fmla="*/ 758715 h 561"/>
              <a:gd name="T110" fmla="*/ 972443 w 526"/>
              <a:gd name="T111" fmla="*/ 695850 h 56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26" h="561">
                <a:moveTo>
                  <a:pt x="502" y="140"/>
                </a:moveTo>
                <a:lnTo>
                  <a:pt x="502" y="140"/>
                </a:lnTo>
                <a:cubicBezTo>
                  <a:pt x="490" y="117"/>
                  <a:pt x="461" y="105"/>
                  <a:pt x="420" y="105"/>
                </a:cubicBezTo>
                <a:cubicBezTo>
                  <a:pt x="403" y="105"/>
                  <a:pt x="379" y="105"/>
                  <a:pt x="356" y="111"/>
                </a:cubicBezTo>
                <a:cubicBezTo>
                  <a:pt x="333" y="47"/>
                  <a:pt x="298" y="0"/>
                  <a:pt x="263" y="0"/>
                </a:cubicBezTo>
                <a:cubicBezTo>
                  <a:pt x="222" y="0"/>
                  <a:pt x="187" y="47"/>
                  <a:pt x="164" y="111"/>
                </a:cubicBezTo>
                <a:cubicBezTo>
                  <a:pt x="140" y="105"/>
                  <a:pt x="123" y="105"/>
                  <a:pt x="99" y="105"/>
                </a:cubicBezTo>
                <a:cubicBezTo>
                  <a:pt x="82" y="105"/>
                  <a:pt x="64" y="111"/>
                  <a:pt x="53" y="111"/>
                </a:cubicBezTo>
                <a:cubicBezTo>
                  <a:pt x="35" y="117"/>
                  <a:pt x="24" y="128"/>
                  <a:pt x="18" y="140"/>
                </a:cubicBezTo>
                <a:cubicBezTo>
                  <a:pt x="0" y="175"/>
                  <a:pt x="18" y="227"/>
                  <a:pt x="70" y="280"/>
                </a:cubicBezTo>
                <a:cubicBezTo>
                  <a:pt x="18" y="332"/>
                  <a:pt x="0" y="385"/>
                  <a:pt x="18" y="420"/>
                </a:cubicBezTo>
                <a:cubicBezTo>
                  <a:pt x="30" y="443"/>
                  <a:pt x="64" y="455"/>
                  <a:pt x="99" y="455"/>
                </a:cubicBezTo>
                <a:cubicBezTo>
                  <a:pt x="123" y="455"/>
                  <a:pt x="140" y="449"/>
                  <a:pt x="164" y="449"/>
                </a:cubicBezTo>
                <a:cubicBezTo>
                  <a:pt x="187" y="513"/>
                  <a:pt x="222" y="560"/>
                  <a:pt x="263" y="560"/>
                </a:cubicBezTo>
                <a:cubicBezTo>
                  <a:pt x="298" y="560"/>
                  <a:pt x="333" y="513"/>
                  <a:pt x="356" y="449"/>
                </a:cubicBezTo>
                <a:cubicBezTo>
                  <a:pt x="379" y="449"/>
                  <a:pt x="403" y="455"/>
                  <a:pt x="420" y="455"/>
                </a:cubicBezTo>
                <a:cubicBezTo>
                  <a:pt x="461" y="455"/>
                  <a:pt x="490" y="443"/>
                  <a:pt x="502" y="420"/>
                </a:cubicBezTo>
                <a:cubicBezTo>
                  <a:pt x="525" y="385"/>
                  <a:pt x="502" y="332"/>
                  <a:pt x="455" y="280"/>
                </a:cubicBezTo>
                <a:cubicBezTo>
                  <a:pt x="502" y="227"/>
                  <a:pt x="525" y="175"/>
                  <a:pt x="502" y="140"/>
                </a:cubicBezTo>
                <a:close/>
                <a:moveTo>
                  <a:pt x="99" y="426"/>
                </a:moveTo>
                <a:lnTo>
                  <a:pt x="99" y="426"/>
                </a:lnTo>
                <a:cubicBezTo>
                  <a:pt x="70" y="426"/>
                  <a:pt x="53" y="414"/>
                  <a:pt x="47" y="402"/>
                </a:cubicBezTo>
                <a:cubicBezTo>
                  <a:pt x="35" y="391"/>
                  <a:pt x="47" y="356"/>
                  <a:pt x="70" y="321"/>
                </a:cubicBezTo>
                <a:cubicBezTo>
                  <a:pt x="76" y="315"/>
                  <a:pt x="82" y="309"/>
                  <a:pt x="88" y="303"/>
                </a:cubicBezTo>
                <a:cubicBezTo>
                  <a:pt x="105" y="315"/>
                  <a:pt x="123" y="332"/>
                  <a:pt x="146" y="350"/>
                </a:cubicBezTo>
                <a:cubicBezTo>
                  <a:pt x="146" y="373"/>
                  <a:pt x="152" y="396"/>
                  <a:pt x="158" y="414"/>
                </a:cubicBezTo>
                <a:cubicBezTo>
                  <a:pt x="134" y="420"/>
                  <a:pt x="117" y="426"/>
                  <a:pt x="99" y="426"/>
                </a:cubicBezTo>
                <a:close/>
                <a:moveTo>
                  <a:pt x="140" y="303"/>
                </a:moveTo>
                <a:lnTo>
                  <a:pt x="140" y="303"/>
                </a:lnTo>
                <a:cubicBezTo>
                  <a:pt x="129" y="297"/>
                  <a:pt x="123" y="286"/>
                  <a:pt x="111" y="280"/>
                </a:cubicBezTo>
                <a:cubicBezTo>
                  <a:pt x="123" y="268"/>
                  <a:pt x="129" y="262"/>
                  <a:pt x="140" y="251"/>
                </a:cubicBezTo>
                <a:cubicBezTo>
                  <a:pt x="140" y="262"/>
                  <a:pt x="140" y="268"/>
                  <a:pt x="140" y="280"/>
                </a:cubicBezTo>
                <a:cubicBezTo>
                  <a:pt x="140" y="286"/>
                  <a:pt x="140" y="297"/>
                  <a:pt x="140" y="303"/>
                </a:cubicBezTo>
                <a:close/>
                <a:moveTo>
                  <a:pt x="146" y="210"/>
                </a:moveTo>
                <a:lnTo>
                  <a:pt x="146" y="210"/>
                </a:lnTo>
                <a:cubicBezTo>
                  <a:pt x="123" y="227"/>
                  <a:pt x="105" y="245"/>
                  <a:pt x="88" y="257"/>
                </a:cubicBezTo>
                <a:cubicBezTo>
                  <a:pt x="82" y="251"/>
                  <a:pt x="76" y="245"/>
                  <a:pt x="70" y="233"/>
                </a:cubicBezTo>
                <a:cubicBezTo>
                  <a:pt x="47" y="204"/>
                  <a:pt x="35" y="169"/>
                  <a:pt x="47" y="158"/>
                </a:cubicBezTo>
                <a:cubicBezTo>
                  <a:pt x="53" y="146"/>
                  <a:pt x="70" y="134"/>
                  <a:pt x="99" y="134"/>
                </a:cubicBezTo>
                <a:cubicBezTo>
                  <a:pt x="117" y="134"/>
                  <a:pt x="134" y="140"/>
                  <a:pt x="158" y="140"/>
                </a:cubicBezTo>
                <a:cubicBezTo>
                  <a:pt x="152" y="163"/>
                  <a:pt x="146" y="187"/>
                  <a:pt x="146" y="210"/>
                </a:cubicBezTo>
                <a:close/>
                <a:moveTo>
                  <a:pt x="344" y="187"/>
                </a:moveTo>
                <a:lnTo>
                  <a:pt x="344" y="187"/>
                </a:lnTo>
                <a:cubicBezTo>
                  <a:pt x="338" y="187"/>
                  <a:pt x="327" y="181"/>
                  <a:pt x="321" y="175"/>
                </a:cubicBezTo>
                <a:cubicBezTo>
                  <a:pt x="315" y="169"/>
                  <a:pt x="304" y="169"/>
                  <a:pt x="298" y="163"/>
                </a:cubicBezTo>
                <a:cubicBezTo>
                  <a:pt x="309" y="158"/>
                  <a:pt x="321" y="152"/>
                  <a:pt x="338" y="152"/>
                </a:cubicBezTo>
                <a:cubicBezTo>
                  <a:pt x="338" y="163"/>
                  <a:pt x="338" y="175"/>
                  <a:pt x="344" y="187"/>
                </a:cubicBezTo>
                <a:close/>
                <a:moveTo>
                  <a:pt x="263" y="29"/>
                </a:moveTo>
                <a:lnTo>
                  <a:pt x="263" y="29"/>
                </a:lnTo>
                <a:cubicBezTo>
                  <a:pt x="280" y="29"/>
                  <a:pt x="309" y="64"/>
                  <a:pt x="327" y="122"/>
                </a:cubicBezTo>
                <a:cubicBezTo>
                  <a:pt x="304" y="128"/>
                  <a:pt x="286" y="134"/>
                  <a:pt x="263" y="146"/>
                </a:cubicBezTo>
                <a:cubicBezTo>
                  <a:pt x="239" y="134"/>
                  <a:pt x="216" y="128"/>
                  <a:pt x="193" y="122"/>
                </a:cubicBezTo>
                <a:cubicBezTo>
                  <a:pt x="216" y="64"/>
                  <a:pt x="239" y="29"/>
                  <a:pt x="263" y="29"/>
                </a:cubicBezTo>
                <a:close/>
                <a:moveTo>
                  <a:pt x="187" y="152"/>
                </a:moveTo>
                <a:lnTo>
                  <a:pt x="187" y="152"/>
                </a:lnTo>
                <a:cubicBezTo>
                  <a:pt x="199" y="152"/>
                  <a:pt x="210" y="158"/>
                  <a:pt x="222" y="163"/>
                </a:cubicBezTo>
                <a:cubicBezTo>
                  <a:pt x="216" y="169"/>
                  <a:pt x="210" y="169"/>
                  <a:pt x="199" y="175"/>
                </a:cubicBezTo>
                <a:cubicBezTo>
                  <a:pt x="193" y="181"/>
                  <a:pt x="187" y="187"/>
                  <a:pt x="181" y="187"/>
                </a:cubicBezTo>
                <a:cubicBezTo>
                  <a:pt x="181" y="175"/>
                  <a:pt x="181" y="163"/>
                  <a:pt x="187" y="152"/>
                </a:cubicBezTo>
                <a:close/>
                <a:moveTo>
                  <a:pt x="181" y="367"/>
                </a:moveTo>
                <a:lnTo>
                  <a:pt x="181" y="367"/>
                </a:lnTo>
                <a:cubicBezTo>
                  <a:pt x="187" y="373"/>
                  <a:pt x="193" y="379"/>
                  <a:pt x="199" y="385"/>
                </a:cubicBezTo>
                <a:cubicBezTo>
                  <a:pt x="210" y="391"/>
                  <a:pt x="216" y="391"/>
                  <a:pt x="222" y="396"/>
                </a:cubicBezTo>
                <a:cubicBezTo>
                  <a:pt x="210" y="402"/>
                  <a:pt x="199" y="408"/>
                  <a:pt x="187" y="408"/>
                </a:cubicBezTo>
                <a:cubicBezTo>
                  <a:pt x="181" y="396"/>
                  <a:pt x="181" y="385"/>
                  <a:pt x="181" y="367"/>
                </a:cubicBezTo>
                <a:close/>
                <a:moveTo>
                  <a:pt x="263" y="531"/>
                </a:moveTo>
                <a:lnTo>
                  <a:pt x="263" y="531"/>
                </a:lnTo>
                <a:cubicBezTo>
                  <a:pt x="239" y="531"/>
                  <a:pt x="216" y="495"/>
                  <a:pt x="193" y="437"/>
                </a:cubicBezTo>
                <a:cubicBezTo>
                  <a:pt x="216" y="432"/>
                  <a:pt x="239" y="426"/>
                  <a:pt x="263" y="414"/>
                </a:cubicBezTo>
                <a:cubicBezTo>
                  <a:pt x="286" y="426"/>
                  <a:pt x="304" y="432"/>
                  <a:pt x="327" y="437"/>
                </a:cubicBezTo>
                <a:cubicBezTo>
                  <a:pt x="309" y="495"/>
                  <a:pt x="280" y="531"/>
                  <a:pt x="263" y="531"/>
                </a:cubicBezTo>
                <a:close/>
                <a:moveTo>
                  <a:pt x="338" y="408"/>
                </a:moveTo>
                <a:lnTo>
                  <a:pt x="338" y="408"/>
                </a:lnTo>
                <a:cubicBezTo>
                  <a:pt x="321" y="408"/>
                  <a:pt x="309" y="402"/>
                  <a:pt x="298" y="396"/>
                </a:cubicBezTo>
                <a:cubicBezTo>
                  <a:pt x="304" y="391"/>
                  <a:pt x="315" y="391"/>
                  <a:pt x="321" y="385"/>
                </a:cubicBezTo>
                <a:cubicBezTo>
                  <a:pt x="327" y="379"/>
                  <a:pt x="338" y="373"/>
                  <a:pt x="344" y="367"/>
                </a:cubicBezTo>
                <a:cubicBezTo>
                  <a:pt x="338" y="385"/>
                  <a:pt x="338" y="396"/>
                  <a:pt x="338" y="408"/>
                </a:cubicBezTo>
                <a:close/>
                <a:moveTo>
                  <a:pt x="350" y="332"/>
                </a:moveTo>
                <a:lnTo>
                  <a:pt x="350" y="332"/>
                </a:lnTo>
                <a:cubicBezTo>
                  <a:pt x="333" y="338"/>
                  <a:pt x="321" y="350"/>
                  <a:pt x="304" y="356"/>
                </a:cubicBezTo>
                <a:cubicBezTo>
                  <a:pt x="292" y="367"/>
                  <a:pt x="274" y="373"/>
                  <a:pt x="263" y="379"/>
                </a:cubicBezTo>
                <a:cubicBezTo>
                  <a:pt x="245" y="373"/>
                  <a:pt x="234" y="367"/>
                  <a:pt x="216" y="356"/>
                </a:cubicBezTo>
                <a:cubicBezTo>
                  <a:pt x="199" y="350"/>
                  <a:pt x="187" y="338"/>
                  <a:pt x="175" y="332"/>
                </a:cubicBezTo>
                <a:cubicBezTo>
                  <a:pt x="175" y="315"/>
                  <a:pt x="169" y="297"/>
                  <a:pt x="169" y="280"/>
                </a:cubicBezTo>
                <a:cubicBezTo>
                  <a:pt x="169" y="262"/>
                  <a:pt x="175" y="245"/>
                  <a:pt x="175" y="227"/>
                </a:cubicBezTo>
                <a:cubicBezTo>
                  <a:pt x="187" y="222"/>
                  <a:pt x="199" y="210"/>
                  <a:pt x="216" y="204"/>
                </a:cubicBezTo>
                <a:cubicBezTo>
                  <a:pt x="234" y="192"/>
                  <a:pt x="245" y="187"/>
                  <a:pt x="263" y="181"/>
                </a:cubicBezTo>
                <a:cubicBezTo>
                  <a:pt x="274" y="187"/>
                  <a:pt x="292" y="192"/>
                  <a:pt x="304" y="204"/>
                </a:cubicBezTo>
                <a:cubicBezTo>
                  <a:pt x="321" y="210"/>
                  <a:pt x="333" y="222"/>
                  <a:pt x="350" y="227"/>
                </a:cubicBezTo>
                <a:cubicBezTo>
                  <a:pt x="350" y="245"/>
                  <a:pt x="350" y="262"/>
                  <a:pt x="350" y="280"/>
                </a:cubicBezTo>
                <a:cubicBezTo>
                  <a:pt x="350" y="297"/>
                  <a:pt x="350" y="315"/>
                  <a:pt x="350" y="332"/>
                </a:cubicBezTo>
                <a:close/>
                <a:moveTo>
                  <a:pt x="420" y="134"/>
                </a:moveTo>
                <a:lnTo>
                  <a:pt x="420" y="134"/>
                </a:lnTo>
                <a:cubicBezTo>
                  <a:pt x="449" y="134"/>
                  <a:pt x="467" y="146"/>
                  <a:pt x="478" y="158"/>
                </a:cubicBezTo>
                <a:cubicBezTo>
                  <a:pt x="484" y="169"/>
                  <a:pt x="473" y="204"/>
                  <a:pt x="449" y="233"/>
                </a:cubicBezTo>
                <a:cubicBezTo>
                  <a:pt x="443" y="245"/>
                  <a:pt x="437" y="251"/>
                  <a:pt x="432" y="257"/>
                </a:cubicBezTo>
                <a:cubicBezTo>
                  <a:pt x="414" y="245"/>
                  <a:pt x="397" y="227"/>
                  <a:pt x="379" y="210"/>
                </a:cubicBezTo>
                <a:cubicBezTo>
                  <a:pt x="373" y="187"/>
                  <a:pt x="373" y="163"/>
                  <a:pt x="368" y="140"/>
                </a:cubicBezTo>
                <a:cubicBezTo>
                  <a:pt x="385" y="140"/>
                  <a:pt x="403" y="134"/>
                  <a:pt x="420" y="134"/>
                </a:cubicBezTo>
                <a:close/>
                <a:moveTo>
                  <a:pt x="379" y="251"/>
                </a:moveTo>
                <a:lnTo>
                  <a:pt x="379" y="251"/>
                </a:lnTo>
                <a:cubicBezTo>
                  <a:pt x="391" y="262"/>
                  <a:pt x="403" y="268"/>
                  <a:pt x="408" y="280"/>
                </a:cubicBezTo>
                <a:cubicBezTo>
                  <a:pt x="403" y="286"/>
                  <a:pt x="391" y="297"/>
                  <a:pt x="379" y="303"/>
                </a:cubicBezTo>
                <a:cubicBezTo>
                  <a:pt x="379" y="297"/>
                  <a:pt x="379" y="286"/>
                  <a:pt x="379" y="280"/>
                </a:cubicBezTo>
                <a:cubicBezTo>
                  <a:pt x="379" y="268"/>
                  <a:pt x="379" y="262"/>
                  <a:pt x="379" y="251"/>
                </a:cubicBezTo>
                <a:close/>
                <a:moveTo>
                  <a:pt x="478" y="402"/>
                </a:moveTo>
                <a:lnTo>
                  <a:pt x="478" y="402"/>
                </a:lnTo>
                <a:cubicBezTo>
                  <a:pt x="467" y="414"/>
                  <a:pt x="449" y="426"/>
                  <a:pt x="420" y="426"/>
                </a:cubicBezTo>
                <a:cubicBezTo>
                  <a:pt x="403" y="426"/>
                  <a:pt x="385" y="420"/>
                  <a:pt x="368" y="414"/>
                </a:cubicBezTo>
                <a:cubicBezTo>
                  <a:pt x="373" y="396"/>
                  <a:pt x="373" y="373"/>
                  <a:pt x="379" y="350"/>
                </a:cubicBezTo>
                <a:cubicBezTo>
                  <a:pt x="397" y="332"/>
                  <a:pt x="414" y="315"/>
                  <a:pt x="432" y="303"/>
                </a:cubicBezTo>
                <a:cubicBezTo>
                  <a:pt x="437" y="309"/>
                  <a:pt x="443" y="315"/>
                  <a:pt x="449" y="321"/>
                </a:cubicBezTo>
                <a:cubicBezTo>
                  <a:pt x="473" y="356"/>
                  <a:pt x="484" y="391"/>
                  <a:pt x="478" y="402"/>
                </a:cubicBezTo>
                <a:close/>
              </a:path>
            </a:pathLst>
          </a:custGeom>
          <a:solidFill>
            <a:schemeClr val="bg1">
              <a:lumMod val="65000"/>
            </a:schemeClr>
          </a:solidFill>
          <a:ln>
            <a:noFill/>
          </a:ln>
        </p:spPr>
        <p:txBody>
          <a:bodyPr wrap="none" lIns="76183" tIns="38092" rIns="76183" bIns="38092" anchor="ctr"/>
          <a:lstStyle/>
          <a:p>
            <a:endParaRPr lang="es-MX" sz="900"/>
          </a:p>
        </p:txBody>
      </p:sp>
      <p:sp>
        <p:nvSpPr>
          <p:cNvPr id="23" name="TextBox 22">
            <a:extLst>
              <a:ext uri="{FF2B5EF4-FFF2-40B4-BE49-F238E27FC236}">
                <a16:creationId xmlns:a16="http://schemas.microsoft.com/office/drawing/2014/main" id="{21665FB4-F869-3149-1A0D-9F5240063F2E}"/>
              </a:ext>
            </a:extLst>
          </p:cNvPr>
          <p:cNvSpPr txBox="1"/>
          <p:nvPr/>
        </p:nvSpPr>
        <p:spPr>
          <a:xfrm>
            <a:off x="2788739" y="1452534"/>
            <a:ext cx="1616149" cy="369332"/>
          </a:xfrm>
          <a:prstGeom prst="rect">
            <a:avLst/>
          </a:prstGeom>
          <a:noFill/>
        </p:spPr>
        <p:txBody>
          <a:bodyPr wrap="square" rtlCol="0">
            <a:spAutoFit/>
          </a:bodyPr>
          <a:lstStyle/>
          <a:p>
            <a:pPr algn="ctr"/>
            <a:r>
              <a:rPr lang="en-US" b="1" dirty="0"/>
              <a:t>DEVICES</a:t>
            </a:r>
          </a:p>
        </p:txBody>
      </p:sp>
      <p:sp>
        <p:nvSpPr>
          <p:cNvPr id="24" name="TextBox 23">
            <a:extLst>
              <a:ext uri="{FF2B5EF4-FFF2-40B4-BE49-F238E27FC236}">
                <a16:creationId xmlns:a16="http://schemas.microsoft.com/office/drawing/2014/main" id="{6CFD8A7C-DA8E-065C-8D2A-ACFD40DEC4C6}"/>
              </a:ext>
            </a:extLst>
          </p:cNvPr>
          <p:cNvSpPr txBox="1"/>
          <p:nvPr/>
        </p:nvSpPr>
        <p:spPr>
          <a:xfrm>
            <a:off x="4843103" y="1452534"/>
            <a:ext cx="2428531" cy="369332"/>
          </a:xfrm>
          <a:prstGeom prst="rect">
            <a:avLst/>
          </a:prstGeom>
          <a:noFill/>
        </p:spPr>
        <p:txBody>
          <a:bodyPr wrap="square" rtlCol="0">
            <a:spAutoFit/>
          </a:bodyPr>
          <a:lstStyle/>
          <a:p>
            <a:pPr algn="ctr"/>
            <a:r>
              <a:rPr lang="en-US" b="1" dirty="0"/>
              <a:t>SOCIAL MEDIA</a:t>
            </a:r>
          </a:p>
        </p:txBody>
      </p:sp>
      <p:sp>
        <p:nvSpPr>
          <p:cNvPr id="25" name="TextBox 24">
            <a:extLst>
              <a:ext uri="{FF2B5EF4-FFF2-40B4-BE49-F238E27FC236}">
                <a16:creationId xmlns:a16="http://schemas.microsoft.com/office/drawing/2014/main" id="{1A870C20-F59A-FADC-4D2D-F469C8A579E0}"/>
              </a:ext>
            </a:extLst>
          </p:cNvPr>
          <p:cNvSpPr txBox="1"/>
          <p:nvPr/>
        </p:nvSpPr>
        <p:spPr>
          <a:xfrm>
            <a:off x="7625130" y="1452534"/>
            <a:ext cx="1616149" cy="369332"/>
          </a:xfrm>
          <a:prstGeom prst="rect">
            <a:avLst/>
          </a:prstGeom>
          <a:noFill/>
        </p:spPr>
        <p:txBody>
          <a:bodyPr wrap="square" rtlCol="0">
            <a:spAutoFit/>
          </a:bodyPr>
          <a:lstStyle/>
          <a:p>
            <a:pPr algn="ctr"/>
            <a:r>
              <a:rPr lang="en-US" b="1" dirty="0">
                <a:solidFill>
                  <a:schemeClr val="bg1"/>
                </a:solidFill>
              </a:rPr>
              <a:t>QUANTITY</a:t>
            </a:r>
          </a:p>
        </p:txBody>
      </p:sp>
      <p:sp>
        <p:nvSpPr>
          <p:cNvPr id="26" name="TextBox 25">
            <a:extLst>
              <a:ext uri="{FF2B5EF4-FFF2-40B4-BE49-F238E27FC236}">
                <a16:creationId xmlns:a16="http://schemas.microsoft.com/office/drawing/2014/main" id="{91F712C3-9DE4-9620-89B5-4F9698C48FA6}"/>
              </a:ext>
            </a:extLst>
          </p:cNvPr>
          <p:cNvSpPr txBox="1"/>
          <p:nvPr/>
        </p:nvSpPr>
        <p:spPr>
          <a:xfrm>
            <a:off x="10190313" y="1452534"/>
            <a:ext cx="1616149" cy="369332"/>
          </a:xfrm>
          <a:prstGeom prst="rect">
            <a:avLst/>
          </a:prstGeom>
          <a:noFill/>
        </p:spPr>
        <p:txBody>
          <a:bodyPr wrap="square" rtlCol="0">
            <a:spAutoFit/>
          </a:bodyPr>
          <a:lstStyle/>
          <a:p>
            <a:pPr algn="ctr"/>
            <a:r>
              <a:rPr lang="en-US" b="1" dirty="0"/>
              <a:t>TIME</a:t>
            </a:r>
          </a:p>
        </p:txBody>
      </p:sp>
      <p:sp>
        <p:nvSpPr>
          <p:cNvPr id="27" name="AutoShape 19">
            <a:hlinkClick r:id="rId6" action="ppaction://hlinksldjump"/>
            <a:extLst>
              <a:ext uri="{FF2B5EF4-FFF2-40B4-BE49-F238E27FC236}">
                <a16:creationId xmlns:a16="http://schemas.microsoft.com/office/drawing/2014/main" id="{6235CA1F-6A68-C4D1-9B54-693716ECFE50}"/>
              </a:ext>
            </a:extLst>
          </p:cNvPr>
          <p:cNvSpPr>
            <a:spLocks/>
          </p:cNvSpPr>
          <p:nvPr/>
        </p:nvSpPr>
        <p:spPr bwMode="auto">
          <a:xfrm>
            <a:off x="879951" y="524596"/>
            <a:ext cx="835330" cy="836371"/>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bg1">
              <a:lumMod val="65000"/>
            </a:schemeClr>
          </a:solidFill>
          <a:ln>
            <a:noFill/>
          </a:ln>
          <a:effectLst/>
        </p:spPr>
        <p:txBody>
          <a:bodyPr lIns="50789" tIns="50789" rIns="50789" bIns="50789" anchor="ctr"/>
          <a:lstStyle/>
          <a:p>
            <a:pPr defTabSz="457098">
              <a:defRPr/>
            </a:pPr>
            <a:endParaRPr lang="es-ES" sz="2900" dirty="0">
              <a:effectLst>
                <a:outerShdw blurRad="38100" dist="38100" dir="2700000" algn="tl">
                  <a:srgbClr val="000000"/>
                </a:outerShdw>
              </a:effectLst>
              <a:latin typeface="Gill Sans" charset="0"/>
              <a:cs typeface="Gill Sans" charset="0"/>
              <a:sym typeface="Gill Sans" charset="0"/>
            </a:endParaRPr>
          </a:p>
        </p:txBody>
      </p:sp>
      <p:sp>
        <p:nvSpPr>
          <p:cNvPr id="28" name="TextBox 27">
            <a:extLst>
              <a:ext uri="{FF2B5EF4-FFF2-40B4-BE49-F238E27FC236}">
                <a16:creationId xmlns:a16="http://schemas.microsoft.com/office/drawing/2014/main" id="{3F4156D7-5969-FCED-5916-7C980EC1AECF}"/>
              </a:ext>
            </a:extLst>
          </p:cNvPr>
          <p:cNvSpPr txBox="1"/>
          <p:nvPr/>
        </p:nvSpPr>
        <p:spPr>
          <a:xfrm>
            <a:off x="489541" y="1452534"/>
            <a:ext cx="1616149" cy="369332"/>
          </a:xfrm>
          <a:prstGeom prst="rect">
            <a:avLst/>
          </a:prstGeom>
          <a:noFill/>
        </p:spPr>
        <p:txBody>
          <a:bodyPr wrap="square" rtlCol="0">
            <a:spAutoFit/>
          </a:bodyPr>
          <a:lstStyle/>
          <a:p>
            <a:pPr algn="ctr"/>
            <a:r>
              <a:rPr lang="en-US" b="1" dirty="0"/>
              <a:t>AGE</a:t>
            </a:r>
          </a:p>
        </p:txBody>
      </p:sp>
      <p:sp>
        <p:nvSpPr>
          <p:cNvPr id="2" name="TextBox 1">
            <a:extLst>
              <a:ext uri="{FF2B5EF4-FFF2-40B4-BE49-F238E27FC236}">
                <a16:creationId xmlns:a16="http://schemas.microsoft.com/office/drawing/2014/main" id="{508E4A29-38BE-2C44-6E47-993D8C15A398}"/>
              </a:ext>
            </a:extLst>
          </p:cNvPr>
          <p:cNvSpPr txBox="1"/>
          <p:nvPr/>
        </p:nvSpPr>
        <p:spPr>
          <a:xfrm>
            <a:off x="-68761" y="5227050"/>
            <a:ext cx="3158789" cy="707886"/>
          </a:xfrm>
          <a:prstGeom prst="rect">
            <a:avLst/>
          </a:prstGeom>
          <a:noFill/>
        </p:spPr>
        <p:txBody>
          <a:bodyPr wrap="square" rtlCol="0">
            <a:spAutoFit/>
          </a:bodyPr>
          <a:lstStyle/>
          <a:p>
            <a:pPr algn="ctr"/>
            <a:r>
              <a:rPr lang="en-US" sz="4000" b="1" dirty="0">
                <a:solidFill>
                  <a:schemeClr val="bg1"/>
                </a:solidFill>
                <a:latin typeface="+mj-lt"/>
              </a:rPr>
              <a:t>QUANTITY</a:t>
            </a:r>
          </a:p>
        </p:txBody>
      </p:sp>
      <p:sp>
        <p:nvSpPr>
          <p:cNvPr id="3" name="TextBox 2">
            <a:extLst>
              <a:ext uri="{FF2B5EF4-FFF2-40B4-BE49-F238E27FC236}">
                <a16:creationId xmlns:a16="http://schemas.microsoft.com/office/drawing/2014/main" id="{7606468C-34AB-B1B2-9AE4-9746A4C05B15}"/>
              </a:ext>
            </a:extLst>
          </p:cNvPr>
          <p:cNvSpPr txBox="1"/>
          <p:nvPr/>
        </p:nvSpPr>
        <p:spPr>
          <a:xfrm>
            <a:off x="9197695" y="3435696"/>
            <a:ext cx="2923429" cy="1969770"/>
          </a:xfrm>
          <a:prstGeom prst="rect">
            <a:avLst/>
          </a:prstGeom>
          <a:noFill/>
        </p:spPr>
        <p:txBody>
          <a:bodyPr wrap="square" rtlCol="0">
            <a:spAutoFit/>
          </a:bodyPr>
          <a:lstStyle/>
          <a:p>
            <a:r>
              <a:rPr lang="en-US" sz="2800" dirty="0">
                <a:solidFill>
                  <a:schemeClr val="bg1"/>
                </a:solidFill>
              </a:rPr>
              <a:t>AVERAGE AGE</a:t>
            </a:r>
          </a:p>
          <a:p>
            <a:r>
              <a:rPr lang="en-US" sz="2800" dirty="0">
                <a:solidFill>
                  <a:schemeClr val="bg1"/>
                </a:solidFill>
              </a:rPr>
              <a:t>9 TO 14</a:t>
            </a:r>
          </a:p>
          <a:p>
            <a:r>
              <a:rPr lang="en-US" sz="6600" b="1" dirty="0">
                <a:solidFill>
                  <a:schemeClr val="bg1"/>
                </a:solidFill>
                <a:latin typeface="+mj-lt"/>
              </a:rPr>
              <a:t>33%</a:t>
            </a:r>
          </a:p>
        </p:txBody>
      </p:sp>
      <p:sp>
        <p:nvSpPr>
          <p:cNvPr id="4" name="Marcador de texto 20">
            <a:extLst>
              <a:ext uri="{FF2B5EF4-FFF2-40B4-BE49-F238E27FC236}">
                <a16:creationId xmlns:a16="http://schemas.microsoft.com/office/drawing/2014/main" id="{C6114C1E-46CA-017A-78A1-15189D68D81C}"/>
              </a:ext>
            </a:extLst>
          </p:cNvPr>
          <p:cNvSpPr txBox="1">
            <a:spLocks/>
          </p:cNvSpPr>
          <p:nvPr/>
        </p:nvSpPr>
        <p:spPr>
          <a:xfrm>
            <a:off x="3801174" y="2274906"/>
            <a:ext cx="4927600" cy="14430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rPr>
              <a:t>Donec fringilla est orci. Orci varius natoque penatibus et magnis dis. Donec fringilla </a:t>
            </a:r>
            <a:r>
              <a:rPr lang="en-US" sz="1600" dirty="0" err="1">
                <a:solidFill>
                  <a:schemeClr val="bg1"/>
                </a:solidFill>
              </a:rPr>
              <a:t>est</a:t>
            </a:r>
            <a:r>
              <a:rPr lang="en-US" sz="1600" dirty="0">
                <a:solidFill>
                  <a:schemeClr val="bg1"/>
                </a:solidFill>
              </a:rPr>
              <a:t> </a:t>
            </a:r>
            <a:r>
              <a:rPr lang="en-US" sz="1600" dirty="0" err="1">
                <a:solidFill>
                  <a:schemeClr val="bg1"/>
                </a:solidFill>
              </a:rPr>
              <a:t>orci</a:t>
            </a:r>
            <a:r>
              <a:rPr lang="en-US" sz="1600" dirty="0">
                <a:solidFill>
                  <a:schemeClr val="bg1"/>
                </a:solidFill>
              </a:rPr>
              <a:t> Donec fringilla est </a:t>
            </a:r>
            <a:r>
              <a:rPr lang="en-US" sz="1600" dirty="0" err="1">
                <a:solidFill>
                  <a:schemeClr val="bg1"/>
                </a:solidFill>
              </a:rPr>
              <a:t>orci</a:t>
            </a:r>
            <a:r>
              <a:rPr lang="en-US" sz="1600" dirty="0">
                <a:solidFill>
                  <a:schemeClr val="bg1"/>
                </a:solidFill>
              </a:rPr>
              <a:t>.</a:t>
            </a:r>
          </a:p>
        </p:txBody>
      </p:sp>
      <p:sp>
        <p:nvSpPr>
          <p:cNvPr id="5" name="Freeform 188">
            <a:extLst>
              <a:ext uri="{FF2B5EF4-FFF2-40B4-BE49-F238E27FC236}">
                <a16:creationId xmlns:a16="http://schemas.microsoft.com/office/drawing/2014/main" id="{63382C87-8999-58E3-D05D-2BA92918206D}"/>
              </a:ext>
            </a:extLst>
          </p:cNvPr>
          <p:cNvSpPr>
            <a:spLocks noChangeArrowheads="1"/>
          </p:cNvSpPr>
          <p:nvPr/>
        </p:nvSpPr>
        <p:spPr bwMode="auto">
          <a:xfrm>
            <a:off x="520181" y="3177700"/>
            <a:ext cx="2142498" cy="1555926"/>
          </a:xfrm>
          <a:custGeom>
            <a:avLst/>
            <a:gdLst>
              <a:gd name="T0" fmla="*/ 1149666 w 560"/>
              <a:gd name="T1" fmla="*/ 420969 h 392"/>
              <a:gd name="T2" fmla="*/ 1149666 w 560"/>
              <a:gd name="T3" fmla="*/ 420969 h 392"/>
              <a:gd name="T4" fmla="*/ 1149666 w 560"/>
              <a:gd name="T5" fmla="*/ 393060 h 392"/>
              <a:gd name="T6" fmla="*/ 757154 w 560"/>
              <a:gd name="T7" fmla="*/ 0 h 392"/>
              <a:gd name="T8" fmla="*/ 406448 w 560"/>
              <a:gd name="T9" fmla="*/ 230254 h 392"/>
              <a:gd name="T10" fmla="*/ 297287 w 560"/>
              <a:gd name="T11" fmla="*/ 190715 h 392"/>
              <a:gd name="T12" fmla="*/ 120773 w 560"/>
              <a:gd name="T13" fmla="*/ 367476 h 392"/>
              <a:gd name="T14" fmla="*/ 134708 w 560"/>
              <a:gd name="T15" fmla="*/ 420969 h 392"/>
              <a:gd name="T16" fmla="*/ 0 w 560"/>
              <a:gd name="T17" fmla="*/ 651223 h 392"/>
              <a:gd name="T18" fmla="*/ 257804 w 560"/>
              <a:gd name="T19" fmla="*/ 909386 h 392"/>
              <a:gd name="T20" fmla="*/ 257804 w 560"/>
              <a:gd name="T21" fmla="*/ 909386 h 392"/>
              <a:gd name="T22" fmla="*/ 257804 w 560"/>
              <a:gd name="T23" fmla="*/ 909386 h 392"/>
              <a:gd name="T24" fmla="*/ 269417 w 560"/>
              <a:gd name="T25" fmla="*/ 909386 h 392"/>
              <a:gd name="T26" fmla="*/ 269417 w 560"/>
              <a:gd name="T27" fmla="*/ 909386 h 392"/>
              <a:gd name="T28" fmla="*/ 569027 w 560"/>
              <a:gd name="T29" fmla="*/ 909386 h 392"/>
              <a:gd name="T30" fmla="*/ 569027 w 560"/>
              <a:gd name="T31" fmla="*/ 651223 h 392"/>
              <a:gd name="T32" fmla="*/ 527220 w 560"/>
              <a:gd name="T33" fmla="*/ 651223 h 392"/>
              <a:gd name="T34" fmla="*/ 406448 w 560"/>
              <a:gd name="T35" fmla="*/ 651223 h 392"/>
              <a:gd name="T36" fmla="*/ 392512 w 560"/>
              <a:gd name="T37" fmla="*/ 623313 h 392"/>
              <a:gd name="T38" fmla="*/ 622445 w 560"/>
              <a:gd name="T39" fmla="*/ 353521 h 392"/>
              <a:gd name="T40" fmla="*/ 675864 w 560"/>
              <a:gd name="T41" fmla="*/ 353521 h 392"/>
              <a:gd name="T42" fmla="*/ 905797 w 560"/>
              <a:gd name="T43" fmla="*/ 623313 h 392"/>
              <a:gd name="T44" fmla="*/ 894185 w 560"/>
              <a:gd name="T45" fmla="*/ 651223 h 392"/>
              <a:gd name="T46" fmla="*/ 771089 w 560"/>
              <a:gd name="T47" fmla="*/ 651223 h 392"/>
              <a:gd name="T48" fmla="*/ 717670 w 560"/>
              <a:gd name="T49" fmla="*/ 651223 h 392"/>
              <a:gd name="T50" fmla="*/ 717670 w 560"/>
              <a:gd name="T51" fmla="*/ 909386 h 392"/>
              <a:gd name="T52" fmla="*/ 1028893 w 560"/>
              <a:gd name="T53" fmla="*/ 909386 h 392"/>
              <a:gd name="T54" fmla="*/ 1042828 w 560"/>
              <a:gd name="T55" fmla="*/ 909386 h 392"/>
              <a:gd name="T56" fmla="*/ 1298309 w 560"/>
              <a:gd name="T57" fmla="*/ 651223 h 392"/>
              <a:gd name="T58" fmla="*/ 1149666 w 560"/>
              <a:gd name="T59" fmla="*/ 420969 h 39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60" h="392">
                <a:moveTo>
                  <a:pt x="495" y="181"/>
                </a:moveTo>
                <a:lnTo>
                  <a:pt x="495" y="181"/>
                </a:lnTo>
                <a:cubicBezTo>
                  <a:pt x="495" y="175"/>
                  <a:pt x="495" y="175"/>
                  <a:pt x="495" y="169"/>
                </a:cubicBezTo>
                <a:cubicBezTo>
                  <a:pt x="495" y="76"/>
                  <a:pt x="419" y="0"/>
                  <a:pt x="326" y="0"/>
                </a:cubicBezTo>
                <a:cubicBezTo>
                  <a:pt x="262" y="0"/>
                  <a:pt x="204" y="41"/>
                  <a:pt x="175" y="99"/>
                </a:cubicBezTo>
                <a:cubicBezTo>
                  <a:pt x="163" y="88"/>
                  <a:pt x="146" y="82"/>
                  <a:pt x="128" y="82"/>
                </a:cubicBezTo>
                <a:cubicBezTo>
                  <a:pt x="87" y="82"/>
                  <a:pt x="52" y="117"/>
                  <a:pt x="52" y="158"/>
                </a:cubicBezTo>
                <a:cubicBezTo>
                  <a:pt x="52" y="164"/>
                  <a:pt x="52" y="175"/>
                  <a:pt x="58" y="181"/>
                </a:cubicBezTo>
                <a:cubicBezTo>
                  <a:pt x="23" y="198"/>
                  <a:pt x="0" y="239"/>
                  <a:pt x="0" y="280"/>
                </a:cubicBezTo>
                <a:cubicBezTo>
                  <a:pt x="0" y="338"/>
                  <a:pt x="52" y="391"/>
                  <a:pt x="111" y="391"/>
                </a:cubicBezTo>
                <a:lnTo>
                  <a:pt x="116" y="391"/>
                </a:lnTo>
                <a:cubicBezTo>
                  <a:pt x="245" y="391"/>
                  <a:pt x="245" y="391"/>
                  <a:pt x="245" y="391"/>
                </a:cubicBezTo>
                <a:cubicBezTo>
                  <a:pt x="245" y="280"/>
                  <a:pt x="245" y="280"/>
                  <a:pt x="245" y="280"/>
                </a:cubicBezTo>
                <a:cubicBezTo>
                  <a:pt x="239" y="280"/>
                  <a:pt x="233" y="280"/>
                  <a:pt x="227" y="280"/>
                </a:cubicBezTo>
                <a:cubicBezTo>
                  <a:pt x="175" y="280"/>
                  <a:pt x="175" y="280"/>
                  <a:pt x="175" y="280"/>
                </a:cubicBezTo>
                <a:cubicBezTo>
                  <a:pt x="163" y="280"/>
                  <a:pt x="163" y="274"/>
                  <a:pt x="169" y="268"/>
                </a:cubicBezTo>
                <a:cubicBezTo>
                  <a:pt x="268" y="152"/>
                  <a:pt x="268" y="152"/>
                  <a:pt x="268" y="152"/>
                </a:cubicBezTo>
                <a:cubicBezTo>
                  <a:pt x="274" y="140"/>
                  <a:pt x="286" y="140"/>
                  <a:pt x="291" y="152"/>
                </a:cubicBezTo>
                <a:cubicBezTo>
                  <a:pt x="390" y="268"/>
                  <a:pt x="390" y="268"/>
                  <a:pt x="390" y="268"/>
                </a:cubicBezTo>
                <a:cubicBezTo>
                  <a:pt x="396" y="274"/>
                  <a:pt x="396" y="280"/>
                  <a:pt x="385" y="280"/>
                </a:cubicBezTo>
                <a:cubicBezTo>
                  <a:pt x="332" y="280"/>
                  <a:pt x="332" y="280"/>
                  <a:pt x="332" y="280"/>
                </a:cubicBezTo>
                <a:cubicBezTo>
                  <a:pt x="326" y="280"/>
                  <a:pt x="320" y="280"/>
                  <a:pt x="309" y="280"/>
                </a:cubicBezTo>
                <a:cubicBezTo>
                  <a:pt x="309" y="391"/>
                  <a:pt x="309" y="391"/>
                  <a:pt x="309" y="391"/>
                </a:cubicBezTo>
                <a:cubicBezTo>
                  <a:pt x="443" y="391"/>
                  <a:pt x="443" y="391"/>
                  <a:pt x="443" y="391"/>
                </a:cubicBezTo>
                <a:cubicBezTo>
                  <a:pt x="449" y="391"/>
                  <a:pt x="449" y="391"/>
                  <a:pt x="449" y="391"/>
                </a:cubicBezTo>
                <a:cubicBezTo>
                  <a:pt x="513" y="391"/>
                  <a:pt x="559" y="344"/>
                  <a:pt x="559" y="280"/>
                </a:cubicBezTo>
                <a:cubicBezTo>
                  <a:pt x="559" y="234"/>
                  <a:pt x="530" y="193"/>
                  <a:pt x="495" y="181"/>
                </a:cubicBezTo>
              </a:path>
            </a:pathLst>
          </a:custGeom>
          <a:solidFill>
            <a:schemeClr val="bg1"/>
          </a:solidFill>
          <a:ln>
            <a:noFill/>
          </a:ln>
        </p:spPr>
        <p:txBody>
          <a:bodyPr wrap="none" lIns="76183" tIns="38092" rIns="76183" bIns="38092" anchor="ctr"/>
          <a:lstStyle/>
          <a:p>
            <a:endParaRPr lang="es-MX" sz="900"/>
          </a:p>
        </p:txBody>
      </p:sp>
      <p:graphicFrame>
        <p:nvGraphicFramePr>
          <p:cNvPr id="6" name="Gráfico 6">
            <a:extLst>
              <a:ext uri="{FF2B5EF4-FFF2-40B4-BE49-F238E27FC236}">
                <a16:creationId xmlns:a16="http://schemas.microsoft.com/office/drawing/2014/main" id="{A10320A8-B852-C23E-EB84-8C83A15A8BF4}"/>
              </a:ext>
            </a:extLst>
          </p:cNvPr>
          <p:cNvGraphicFramePr>
            <a:graphicFrameLocks/>
          </p:cNvGraphicFramePr>
          <p:nvPr>
            <p:extLst>
              <p:ext uri="{D42A27DB-BD31-4B8C-83A1-F6EECF244321}">
                <p14:modId xmlns:p14="http://schemas.microsoft.com/office/powerpoint/2010/main" val="2724574159"/>
              </p:ext>
            </p:extLst>
          </p:nvPr>
        </p:nvGraphicFramePr>
        <p:xfrm>
          <a:off x="3886294" y="3074284"/>
          <a:ext cx="4842480" cy="3440816"/>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6435977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reeform 29">
            <a:extLst>
              <a:ext uri="{FF2B5EF4-FFF2-40B4-BE49-F238E27FC236}">
                <a16:creationId xmlns:a16="http://schemas.microsoft.com/office/drawing/2014/main" id="{7AC1B290-DD92-E8D0-63D2-1748FB4F3196}"/>
              </a:ext>
            </a:extLst>
          </p:cNvPr>
          <p:cNvSpPr/>
          <p:nvPr/>
        </p:nvSpPr>
        <p:spPr>
          <a:xfrm>
            <a:off x="-2153739" y="-19878"/>
            <a:ext cx="24231600" cy="6917633"/>
          </a:xfrm>
          <a:custGeom>
            <a:avLst/>
            <a:gdLst>
              <a:gd name="connsiteX0" fmla="*/ 12019722 w 24231600"/>
              <a:gd name="connsiteY0" fmla="*/ 0 h 6917633"/>
              <a:gd name="connsiteX1" fmla="*/ 14385235 w 24231600"/>
              <a:gd name="connsiteY1" fmla="*/ 0 h 6917633"/>
              <a:gd name="connsiteX2" fmla="*/ 14385235 w 24231600"/>
              <a:gd name="connsiteY2" fmla="*/ 2027582 h 6917633"/>
              <a:gd name="connsiteX3" fmla="*/ 24231600 w 24231600"/>
              <a:gd name="connsiteY3" fmla="*/ 2027582 h 6917633"/>
              <a:gd name="connsiteX4" fmla="*/ 24231600 w 24231600"/>
              <a:gd name="connsiteY4" fmla="*/ 6917633 h 6917633"/>
              <a:gd name="connsiteX5" fmla="*/ 0 w 24231600"/>
              <a:gd name="connsiteY5" fmla="*/ 6917633 h 6917633"/>
              <a:gd name="connsiteX6" fmla="*/ 0 w 24231600"/>
              <a:gd name="connsiteY6" fmla="*/ 2027582 h 6917633"/>
              <a:gd name="connsiteX7" fmla="*/ 12019722 w 24231600"/>
              <a:gd name="connsiteY7" fmla="*/ 2027582 h 691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231600" h="6917633">
                <a:moveTo>
                  <a:pt x="12019722" y="0"/>
                </a:moveTo>
                <a:lnTo>
                  <a:pt x="14385235" y="0"/>
                </a:lnTo>
                <a:lnTo>
                  <a:pt x="14385235" y="2027582"/>
                </a:lnTo>
                <a:lnTo>
                  <a:pt x="24231600" y="2027582"/>
                </a:lnTo>
                <a:lnTo>
                  <a:pt x="24231600" y="6917633"/>
                </a:lnTo>
                <a:lnTo>
                  <a:pt x="0" y="6917633"/>
                </a:lnTo>
                <a:lnTo>
                  <a:pt x="0" y="2027582"/>
                </a:lnTo>
                <a:lnTo>
                  <a:pt x="12019722" y="2027582"/>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698">
            <a:hlinkClick r:id="rId2" action="ppaction://hlinksldjump"/>
            <a:extLst>
              <a:ext uri="{FF2B5EF4-FFF2-40B4-BE49-F238E27FC236}">
                <a16:creationId xmlns:a16="http://schemas.microsoft.com/office/drawing/2014/main" id="{FED6E500-EAE4-6371-D851-E823B4A9BB40}"/>
              </a:ext>
            </a:extLst>
          </p:cNvPr>
          <p:cNvSpPr>
            <a:spLocks noChangeArrowheads="1"/>
          </p:cNvSpPr>
          <p:nvPr/>
        </p:nvSpPr>
        <p:spPr bwMode="auto">
          <a:xfrm>
            <a:off x="3229665" y="621981"/>
            <a:ext cx="734299" cy="641600"/>
          </a:xfrm>
          <a:custGeom>
            <a:avLst/>
            <a:gdLst>
              <a:gd name="T0" fmla="*/ 1116157 w 456"/>
              <a:gd name="T1" fmla="*/ 603352 h 397"/>
              <a:gd name="T2" fmla="*/ 1116157 w 456"/>
              <a:gd name="T3" fmla="*/ 603352 h 397"/>
              <a:gd name="T4" fmla="*/ 1116157 w 456"/>
              <a:gd name="T5" fmla="*/ 214252 h 397"/>
              <a:gd name="T6" fmla="*/ 902738 w 456"/>
              <a:gd name="T7" fmla="*/ 0 h 397"/>
              <a:gd name="T8" fmla="*/ 201154 w 456"/>
              <a:gd name="T9" fmla="*/ 0 h 397"/>
              <a:gd name="T10" fmla="*/ 0 w 456"/>
              <a:gd name="T11" fmla="*/ 214252 h 397"/>
              <a:gd name="T12" fmla="*/ 0 w 456"/>
              <a:gd name="T13" fmla="*/ 603352 h 397"/>
              <a:gd name="T14" fmla="*/ 156998 w 456"/>
              <a:gd name="T15" fmla="*/ 802828 h 397"/>
              <a:gd name="T16" fmla="*/ 44156 w 456"/>
              <a:gd name="T17" fmla="*/ 948125 h 397"/>
              <a:gd name="T18" fmla="*/ 100577 w 456"/>
              <a:gd name="T19" fmla="*/ 975214 h 397"/>
              <a:gd name="T20" fmla="*/ 414573 w 456"/>
              <a:gd name="T21" fmla="*/ 817604 h 397"/>
              <a:gd name="T22" fmla="*/ 902738 w 456"/>
              <a:gd name="T23" fmla="*/ 817604 h 397"/>
              <a:gd name="T24" fmla="*/ 1116157 w 456"/>
              <a:gd name="T25" fmla="*/ 603352 h 3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56" h="397">
                <a:moveTo>
                  <a:pt x="455" y="245"/>
                </a:moveTo>
                <a:lnTo>
                  <a:pt x="455" y="245"/>
                </a:lnTo>
                <a:cubicBezTo>
                  <a:pt x="455" y="87"/>
                  <a:pt x="455" y="87"/>
                  <a:pt x="455" y="87"/>
                </a:cubicBezTo>
                <a:cubicBezTo>
                  <a:pt x="455" y="41"/>
                  <a:pt x="414" y="0"/>
                  <a:pt x="368" y="0"/>
                </a:cubicBezTo>
                <a:cubicBezTo>
                  <a:pt x="82" y="0"/>
                  <a:pt x="82" y="0"/>
                  <a:pt x="82" y="0"/>
                </a:cubicBezTo>
                <a:cubicBezTo>
                  <a:pt x="35" y="0"/>
                  <a:pt x="0" y="41"/>
                  <a:pt x="0" y="87"/>
                </a:cubicBezTo>
                <a:cubicBezTo>
                  <a:pt x="0" y="245"/>
                  <a:pt x="0" y="245"/>
                  <a:pt x="0" y="245"/>
                </a:cubicBezTo>
                <a:cubicBezTo>
                  <a:pt x="0" y="285"/>
                  <a:pt x="29" y="320"/>
                  <a:pt x="64" y="326"/>
                </a:cubicBezTo>
                <a:cubicBezTo>
                  <a:pt x="59" y="344"/>
                  <a:pt x="41" y="367"/>
                  <a:pt x="18" y="385"/>
                </a:cubicBezTo>
                <a:cubicBezTo>
                  <a:pt x="12" y="390"/>
                  <a:pt x="18" y="396"/>
                  <a:pt x="41" y="396"/>
                </a:cubicBezTo>
                <a:cubicBezTo>
                  <a:pt x="70" y="396"/>
                  <a:pt x="117" y="379"/>
                  <a:pt x="169" y="332"/>
                </a:cubicBezTo>
                <a:cubicBezTo>
                  <a:pt x="368" y="332"/>
                  <a:pt x="368" y="332"/>
                  <a:pt x="368" y="332"/>
                </a:cubicBezTo>
                <a:cubicBezTo>
                  <a:pt x="414" y="332"/>
                  <a:pt x="455" y="291"/>
                  <a:pt x="455" y="245"/>
                </a:cubicBezTo>
              </a:path>
            </a:pathLst>
          </a:custGeom>
          <a:solidFill>
            <a:schemeClr val="bg1">
              <a:lumMod val="65000"/>
            </a:schemeClr>
          </a:solidFill>
          <a:ln>
            <a:noFill/>
          </a:ln>
        </p:spPr>
        <p:txBody>
          <a:bodyPr wrap="none" lIns="76183" tIns="38092" rIns="76183" bIns="38092" anchor="ctr"/>
          <a:lstStyle/>
          <a:p>
            <a:endParaRPr lang="es-MX" sz="900"/>
          </a:p>
        </p:txBody>
      </p:sp>
      <p:sp>
        <p:nvSpPr>
          <p:cNvPr id="20" name="Freeform 744">
            <a:hlinkClick r:id="rId3" action="ppaction://hlinksldjump"/>
            <a:extLst>
              <a:ext uri="{FF2B5EF4-FFF2-40B4-BE49-F238E27FC236}">
                <a16:creationId xmlns:a16="http://schemas.microsoft.com/office/drawing/2014/main" id="{5E80CC80-77ED-B93F-EB78-01DD36153EBE}"/>
              </a:ext>
            </a:extLst>
          </p:cNvPr>
          <p:cNvSpPr>
            <a:spLocks noChangeArrowheads="1"/>
          </p:cNvSpPr>
          <p:nvPr/>
        </p:nvSpPr>
        <p:spPr bwMode="auto">
          <a:xfrm>
            <a:off x="5692824" y="578236"/>
            <a:ext cx="729091" cy="729091"/>
          </a:xfrm>
          <a:custGeom>
            <a:avLst/>
            <a:gdLst>
              <a:gd name="T0" fmla="*/ 554572 w 561"/>
              <a:gd name="T1" fmla="*/ 0 h 561"/>
              <a:gd name="T2" fmla="*/ 554572 w 561"/>
              <a:gd name="T3" fmla="*/ 0 h 561"/>
              <a:gd name="T4" fmla="*/ 0 w 561"/>
              <a:gd name="T5" fmla="*/ 554721 h 561"/>
              <a:gd name="T6" fmla="*/ 554572 w 561"/>
              <a:gd name="T7" fmla="*/ 1109443 h 561"/>
              <a:gd name="T8" fmla="*/ 1109143 w 561"/>
              <a:gd name="T9" fmla="*/ 554721 h 561"/>
              <a:gd name="T10" fmla="*/ 554572 w 561"/>
              <a:gd name="T11" fmla="*/ 0 h 561"/>
              <a:gd name="T12" fmla="*/ 485250 w 561"/>
              <a:gd name="T13" fmla="*/ 705289 h 561"/>
              <a:gd name="T14" fmla="*/ 485250 w 561"/>
              <a:gd name="T15" fmla="*/ 705289 h 561"/>
              <a:gd name="T16" fmla="*/ 554572 w 561"/>
              <a:gd name="T17" fmla="*/ 729062 h 561"/>
              <a:gd name="T18" fmla="*/ 715001 w 561"/>
              <a:gd name="T19" fmla="*/ 729062 h 561"/>
              <a:gd name="T20" fmla="*/ 784323 w 561"/>
              <a:gd name="T21" fmla="*/ 762742 h 561"/>
              <a:gd name="T22" fmla="*/ 808090 w 561"/>
              <a:gd name="T23" fmla="*/ 820195 h 561"/>
              <a:gd name="T24" fmla="*/ 784323 w 561"/>
              <a:gd name="T25" fmla="*/ 877649 h 561"/>
              <a:gd name="T26" fmla="*/ 715001 w 561"/>
              <a:gd name="T27" fmla="*/ 901422 h 561"/>
              <a:gd name="T28" fmla="*/ 554572 w 561"/>
              <a:gd name="T29" fmla="*/ 901422 h 561"/>
              <a:gd name="T30" fmla="*/ 370375 w 561"/>
              <a:gd name="T31" fmla="*/ 832082 h 561"/>
              <a:gd name="T32" fmla="*/ 289170 w 561"/>
              <a:gd name="T33" fmla="*/ 647835 h 561"/>
              <a:gd name="T34" fmla="*/ 289170 w 561"/>
              <a:gd name="T35" fmla="*/ 301134 h 561"/>
              <a:gd name="T36" fmla="*/ 310956 w 561"/>
              <a:gd name="T37" fmla="*/ 243681 h 561"/>
              <a:gd name="T38" fmla="*/ 380278 w 561"/>
              <a:gd name="T39" fmla="*/ 208021 h 561"/>
              <a:gd name="T40" fmla="*/ 439696 w 561"/>
              <a:gd name="T41" fmla="*/ 243681 h 561"/>
              <a:gd name="T42" fmla="*/ 461483 w 561"/>
              <a:gd name="T43" fmla="*/ 301134 h 561"/>
              <a:gd name="T44" fmla="*/ 461483 w 561"/>
              <a:gd name="T45" fmla="*/ 382362 h 561"/>
              <a:gd name="T46" fmla="*/ 715001 w 561"/>
              <a:gd name="T47" fmla="*/ 382362 h 561"/>
              <a:gd name="T48" fmla="*/ 784323 w 561"/>
              <a:gd name="T49" fmla="*/ 416041 h 561"/>
              <a:gd name="T50" fmla="*/ 808090 w 561"/>
              <a:gd name="T51" fmla="*/ 473494 h 561"/>
              <a:gd name="T52" fmla="*/ 784323 w 561"/>
              <a:gd name="T53" fmla="*/ 530948 h 561"/>
              <a:gd name="T54" fmla="*/ 715001 w 561"/>
              <a:gd name="T55" fmla="*/ 554721 h 561"/>
              <a:gd name="T56" fmla="*/ 461483 w 561"/>
              <a:gd name="T57" fmla="*/ 554721 h 561"/>
              <a:gd name="T58" fmla="*/ 461483 w 561"/>
              <a:gd name="T59" fmla="*/ 647835 h 561"/>
              <a:gd name="T60" fmla="*/ 485250 w 561"/>
              <a:gd name="T61" fmla="*/ 705289 h 56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61" h="561">
                <a:moveTo>
                  <a:pt x="280" y="0"/>
                </a:moveTo>
                <a:lnTo>
                  <a:pt x="280" y="0"/>
                </a:lnTo>
                <a:cubicBezTo>
                  <a:pt x="123" y="0"/>
                  <a:pt x="0" y="129"/>
                  <a:pt x="0" y="280"/>
                </a:cubicBezTo>
                <a:cubicBezTo>
                  <a:pt x="0" y="437"/>
                  <a:pt x="123" y="560"/>
                  <a:pt x="280" y="560"/>
                </a:cubicBezTo>
                <a:cubicBezTo>
                  <a:pt x="431" y="560"/>
                  <a:pt x="560" y="437"/>
                  <a:pt x="560" y="280"/>
                </a:cubicBezTo>
                <a:cubicBezTo>
                  <a:pt x="560" y="129"/>
                  <a:pt x="431" y="0"/>
                  <a:pt x="280" y="0"/>
                </a:cubicBezTo>
                <a:close/>
                <a:moveTo>
                  <a:pt x="245" y="356"/>
                </a:moveTo>
                <a:lnTo>
                  <a:pt x="245" y="356"/>
                </a:lnTo>
                <a:cubicBezTo>
                  <a:pt x="257" y="368"/>
                  <a:pt x="268" y="368"/>
                  <a:pt x="280" y="368"/>
                </a:cubicBezTo>
                <a:cubicBezTo>
                  <a:pt x="361" y="368"/>
                  <a:pt x="361" y="368"/>
                  <a:pt x="361" y="368"/>
                </a:cubicBezTo>
                <a:cubicBezTo>
                  <a:pt x="379" y="368"/>
                  <a:pt x="385" y="373"/>
                  <a:pt x="396" y="385"/>
                </a:cubicBezTo>
                <a:cubicBezTo>
                  <a:pt x="402" y="391"/>
                  <a:pt x="408" y="402"/>
                  <a:pt x="408" y="414"/>
                </a:cubicBezTo>
                <a:cubicBezTo>
                  <a:pt x="408" y="426"/>
                  <a:pt x="402" y="437"/>
                  <a:pt x="396" y="443"/>
                </a:cubicBezTo>
                <a:cubicBezTo>
                  <a:pt x="385" y="455"/>
                  <a:pt x="379" y="455"/>
                  <a:pt x="361" y="455"/>
                </a:cubicBezTo>
                <a:cubicBezTo>
                  <a:pt x="280" y="455"/>
                  <a:pt x="280" y="455"/>
                  <a:pt x="280" y="455"/>
                </a:cubicBezTo>
                <a:cubicBezTo>
                  <a:pt x="239" y="455"/>
                  <a:pt x="210" y="443"/>
                  <a:pt x="187" y="420"/>
                </a:cubicBezTo>
                <a:cubicBezTo>
                  <a:pt x="157" y="391"/>
                  <a:pt x="146" y="362"/>
                  <a:pt x="146" y="327"/>
                </a:cubicBezTo>
                <a:cubicBezTo>
                  <a:pt x="146" y="152"/>
                  <a:pt x="146" y="152"/>
                  <a:pt x="146" y="152"/>
                </a:cubicBezTo>
                <a:cubicBezTo>
                  <a:pt x="146" y="140"/>
                  <a:pt x="152" y="129"/>
                  <a:pt x="157" y="123"/>
                </a:cubicBezTo>
                <a:cubicBezTo>
                  <a:pt x="169" y="111"/>
                  <a:pt x="181" y="105"/>
                  <a:pt x="192" y="105"/>
                </a:cubicBezTo>
                <a:cubicBezTo>
                  <a:pt x="204" y="105"/>
                  <a:pt x="210" y="111"/>
                  <a:pt x="222" y="123"/>
                </a:cubicBezTo>
                <a:cubicBezTo>
                  <a:pt x="227" y="129"/>
                  <a:pt x="233" y="140"/>
                  <a:pt x="233" y="152"/>
                </a:cubicBezTo>
                <a:cubicBezTo>
                  <a:pt x="233" y="193"/>
                  <a:pt x="233" y="193"/>
                  <a:pt x="233" y="193"/>
                </a:cubicBezTo>
                <a:cubicBezTo>
                  <a:pt x="361" y="193"/>
                  <a:pt x="361" y="193"/>
                  <a:pt x="361" y="193"/>
                </a:cubicBezTo>
                <a:cubicBezTo>
                  <a:pt x="379" y="193"/>
                  <a:pt x="385" y="199"/>
                  <a:pt x="396" y="210"/>
                </a:cubicBezTo>
                <a:cubicBezTo>
                  <a:pt x="402" y="216"/>
                  <a:pt x="408" y="228"/>
                  <a:pt x="408" y="239"/>
                </a:cubicBezTo>
                <a:cubicBezTo>
                  <a:pt x="408" y="251"/>
                  <a:pt x="402" y="263"/>
                  <a:pt x="396" y="268"/>
                </a:cubicBezTo>
                <a:cubicBezTo>
                  <a:pt x="385" y="280"/>
                  <a:pt x="379" y="280"/>
                  <a:pt x="361" y="280"/>
                </a:cubicBezTo>
                <a:cubicBezTo>
                  <a:pt x="233" y="280"/>
                  <a:pt x="233" y="280"/>
                  <a:pt x="233" y="280"/>
                </a:cubicBezTo>
                <a:cubicBezTo>
                  <a:pt x="233" y="327"/>
                  <a:pt x="233" y="327"/>
                  <a:pt x="233" y="327"/>
                </a:cubicBezTo>
                <a:cubicBezTo>
                  <a:pt x="233" y="338"/>
                  <a:pt x="239" y="350"/>
                  <a:pt x="245" y="356"/>
                </a:cubicBezTo>
                <a:close/>
              </a:path>
            </a:pathLst>
          </a:custGeom>
          <a:solidFill>
            <a:schemeClr val="bg1">
              <a:lumMod val="65000"/>
            </a:schemeClr>
          </a:solidFill>
          <a:ln>
            <a:noFill/>
          </a:ln>
        </p:spPr>
        <p:txBody>
          <a:bodyPr wrap="none" lIns="76183" tIns="38092" rIns="76183" bIns="38092" anchor="ctr"/>
          <a:lstStyle/>
          <a:p>
            <a:endParaRPr lang="es-MX" sz="900"/>
          </a:p>
        </p:txBody>
      </p:sp>
      <p:sp>
        <p:nvSpPr>
          <p:cNvPr id="21" name="Freeform 188">
            <a:hlinkClick r:id="rId4" action="ppaction://hlinksldjump"/>
            <a:extLst>
              <a:ext uri="{FF2B5EF4-FFF2-40B4-BE49-F238E27FC236}">
                <a16:creationId xmlns:a16="http://schemas.microsoft.com/office/drawing/2014/main" id="{B43B83FA-AABD-E79B-F49F-26EF6DB41937}"/>
              </a:ext>
            </a:extLst>
          </p:cNvPr>
          <p:cNvSpPr>
            <a:spLocks noChangeArrowheads="1"/>
          </p:cNvSpPr>
          <p:nvPr/>
        </p:nvSpPr>
        <p:spPr bwMode="auto">
          <a:xfrm>
            <a:off x="8006166" y="621981"/>
            <a:ext cx="854078" cy="620249"/>
          </a:xfrm>
          <a:custGeom>
            <a:avLst/>
            <a:gdLst>
              <a:gd name="T0" fmla="*/ 1149666 w 560"/>
              <a:gd name="T1" fmla="*/ 420969 h 392"/>
              <a:gd name="T2" fmla="*/ 1149666 w 560"/>
              <a:gd name="T3" fmla="*/ 420969 h 392"/>
              <a:gd name="T4" fmla="*/ 1149666 w 560"/>
              <a:gd name="T5" fmla="*/ 393060 h 392"/>
              <a:gd name="T6" fmla="*/ 757154 w 560"/>
              <a:gd name="T7" fmla="*/ 0 h 392"/>
              <a:gd name="T8" fmla="*/ 406448 w 560"/>
              <a:gd name="T9" fmla="*/ 230254 h 392"/>
              <a:gd name="T10" fmla="*/ 297287 w 560"/>
              <a:gd name="T11" fmla="*/ 190715 h 392"/>
              <a:gd name="T12" fmla="*/ 120773 w 560"/>
              <a:gd name="T13" fmla="*/ 367476 h 392"/>
              <a:gd name="T14" fmla="*/ 134708 w 560"/>
              <a:gd name="T15" fmla="*/ 420969 h 392"/>
              <a:gd name="T16" fmla="*/ 0 w 560"/>
              <a:gd name="T17" fmla="*/ 651223 h 392"/>
              <a:gd name="T18" fmla="*/ 257804 w 560"/>
              <a:gd name="T19" fmla="*/ 909386 h 392"/>
              <a:gd name="T20" fmla="*/ 257804 w 560"/>
              <a:gd name="T21" fmla="*/ 909386 h 392"/>
              <a:gd name="T22" fmla="*/ 257804 w 560"/>
              <a:gd name="T23" fmla="*/ 909386 h 392"/>
              <a:gd name="T24" fmla="*/ 269417 w 560"/>
              <a:gd name="T25" fmla="*/ 909386 h 392"/>
              <a:gd name="T26" fmla="*/ 269417 w 560"/>
              <a:gd name="T27" fmla="*/ 909386 h 392"/>
              <a:gd name="T28" fmla="*/ 569027 w 560"/>
              <a:gd name="T29" fmla="*/ 909386 h 392"/>
              <a:gd name="T30" fmla="*/ 569027 w 560"/>
              <a:gd name="T31" fmla="*/ 651223 h 392"/>
              <a:gd name="T32" fmla="*/ 527220 w 560"/>
              <a:gd name="T33" fmla="*/ 651223 h 392"/>
              <a:gd name="T34" fmla="*/ 406448 w 560"/>
              <a:gd name="T35" fmla="*/ 651223 h 392"/>
              <a:gd name="T36" fmla="*/ 392512 w 560"/>
              <a:gd name="T37" fmla="*/ 623313 h 392"/>
              <a:gd name="T38" fmla="*/ 622445 w 560"/>
              <a:gd name="T39" fmla="*/ 353521 h 392"/>
              <a:gd name="T40" fmla="*/ 675864 w 560"/>
              <a:gd name="T41" fmla="*/ 353521 h 392"/>
              <a:gd name="T42" fmla="*/ 905797 w 560"/>
              <a:gd name="T43" fmla="*/ 623313 h 392"/>
              <a:gd name="T44" fmla="*/ 894185 w 560"/>
              <a:gd name="T45" fmla="*/ 651223 h 392"/>
              <a:gd name="T46" fmla="*/ 771089 w 560"/>
              <a:gd name="T47" fmla="*/ 651223 h 392"/>
              <a:gd name="T48" fmla="*/ 717670 w 560"/>
              <a:gd name="T49" fmla="*/ 651223 h 392"/>
              <a:gd name="T50" fmla="*/ 717670 w 560"/>
              <a:gd name="T51" fmla="*/ 909386 h 392"/>
              <a:gd name="T52" fmla="*/ 1028893 w 560"/>
              <a:gd name="T53" fmla="*/ 909386 h 392"/>
              <a:gd name="T54" fmla="*/ 1042828 w 560"/>
              <a:gd name="T55" fmla="*/ 909386 h 392"/>
              <a:gd name="T56" fmla="*/ 1298309 w 560"/>
              <a:gd name="T57" fmla="*/ 651223 h 392"/>
              <a:gd name="T58" fmla="*/ 1149666 w 560"/>
              <a:gd name="T59" fmla="*/ 420969 h 39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60" h="392">
                <a:moveTo>
                  <a:pt x="495" y="181"/>
                </a:moveTo>
                <a:lnTo>
                  <a:pt x="495" y="181"/>
                </a:lnTo>
                <a:cubicBezTo>
                  <a:pt x="495" y="175"/>
                  <a:pt x="495" y="175"/>
                  <a:pt x="495" y="169"/>
                </a:cubicBezTo>
                <a:cubicBezTo>
                  <a:pt x="495" y="76"/>
                  <a:pt x="419" y="0"/>
                  <a:pt x="326" y="0"/>
                </a:cubicBezTo>
                <a:cubicBezTo>
                  <a:pt x="262" y="0"/>
                  <a:pt x="204" y="41"/>
                  <a:pt x="175" y="99"/>
                </a:cubicBezTo>
                <a:cubicBezTo>
                  <a:pt x="163" y="88"/>
                  <a:pt x="146" y="82"/>
                  <a:pt x="128" y="82"/>
                </a:cubicBezTo>
                <a:cubicBezTo>
                  <a:pt x="87" y="82"/>
                  <a:pt x="52" y="117"/>
                  <a:pt x="52" y="158"/>
                </a:cubicBezTo>
                <a:cubicBezTo>
                  <a:pt x="52" y="164"/>
                  <a:pt x="52" y="175"/>
                  <a:pt x="58" y="181"/>
                </a:cubicBezTo>
                <a:cubicBezTo>
                  <a:pt x="23" y="198"/>
                  <a:pt x="0" y="239"/>
                  <a:pt x="0" y="280"/>
                </a:cubicBezTo>
                <a:cubicBezTo>
                  <a:pt x="0" y="338"/>
                  <a:pt x="52" y="391"/>
                  <a:pt x="111" y="391"/>
                </a:cubicBezTo>
                <a:lnTo>
                  <a:pt x="116" y="391"/>
                </a:lnTo>
                <a:cubicBezTo>
                  <a:pt x="245" y="391"/>
                  <a:pt x="245" y="391"/>
                  <a:pt x="245" y="391"/>
                </a:cubicBezTo>
                <a:cubicBezTo>
                  <a:pt x="245" y="280"/>
                  <a:pt x="245" y="280"/>
                  <a:pt x="245" y="280"/>
                </a:cubicBezTo>
                <a:cubicBezTo>
                  <a:pt x="239" y="280"/>
                  <a:pt x="233" y="280"/>
                  <a:pt x="227" y="280"/>
                </a:cubicBezTo>
                <a:cubicBezTo>
                  <a:pt x="175" y="280"/>
                  <a:pt x="175" y="280"/>
                  <a:pt x="175" y="280"/>
                </a:cubicBezTo>
                <a:cubicBezTo>
                  <a:pt x="163" y="280"/>
                  <a:pt x="163" y="274"/>
                  <a:pt x="169" y="268"/>
                </a:cubicBezTo>
                <a:cubicBezTo>
                  <a:pt x="268" y="152"/>
                  <a:pt x="268" y="152"/>
                  <a:pt x="268" y="152"/>
                </a:cubicBezTo>
                <a:cubicBezTo>
                  <a:pt x="274" y="140"/>
                  <a:pt x="286" y="140"/>
                  <a:pt x="291" y="152"/>
                </a:cubicBezTo>
                <a:cubicBezTo>
                  <a:pt x="390" y="268"/>
                  <a:pt x="390" y="268"/>
                  <a:pt x="390" y="268"/>
                </a:cubicBezTo>
                <a:cubicBezTo>
                  <a:pt x="396" y="274"/>
                  <a:pt x="396" y="280"/>
                  <a:pt x="385" y="280"/>
                </a:cubicBezTo>
                <a:cubicBezTo>
                  <a:pt x="332" y="280"/>
                  <a:pt x="332" y="280"/>
                  <a:pt x="332" y="280"/>
                </a:cubicBezTo>
                <a:cubicBezTo>
                  <a:pt x="326" y="280"/>
                  <a:pt x="320" y="280"/>
                  <a:pt x="309" y="280"/>
                </a:cubicBezTo>
                <a:cubicBezTo>
                  <a:pt x="309" y="391"/>
                  <a:pt x="309" y="391"/>
                  <a:pt x="309" y="391"/>
                </a:cubicBezTo>
                <a:cubicBezTo>
                  <a:pt x="443" y="391"/>
                  <a:pt x="443" y="391"/>
                  <a:pt x="443" y="391"/>
                </a:cubicBezTo>
                <a:cubicBezTo>
                  <a:pt x="449" y="391"/>
                  <a:pt x="449" y="391"/>
                  <a:pt x="449" y="391"/>
                </a:cubicBezTo>
                <a:cubicBezTo>
                  <a:pt x="513" y="391"/>
                  <a:pt x="559" y="344"/>
                  <a:pt x="559" y="280"/>
                </a:cubicBezTo>
                <a:cubicBezTo>
                  <a:pt x="559" y="234"/>
                  <a:pt x="530" y="193"/>
                  <a:pt x="495" y="181"/>
                </a:cubicBezTo>
              </a:path>
            </a:pathLst>
          </a:custGeom>
          <a:solidFill>
            <a:schemeClr val="bg1">
              <a:lumMod val="65000"/>
            </a:schemeClr>
          </a:solidFill>
          <a:ln>
            <a:noFill/>
          </a:ln>
        </p:spPr>
        <p:txBody>
          <a:bodyPr wrap="none" lIns="76183" tIns="38092" rIns="76183" bIns="38092" anchor="ctr"/>
          <a:lstStyle/>
          <a:p>
            <a:endParaRPr lang="es-MX" sz="900"/>
          </a:p>
        </p:txBody>
      </p:sp>
      <p:sp>
        <p:nvSpPr>
          <p:cNvPr id="22" name="Freeform 537">
            <a:hlinkClick r:id="rId5" action="ppaction://hlinksldjump"/>
            <a:extLst>
              <a:ext uri="{FF2B5EF4-FFF2-40B4-BE49-F238E27FC236}">
                <a16:creationId xmlns:a16="http://schemas.microsoft.com/office/drawing/2014/main" id="{D0661C15-1A1D-6955-022B-28F282F0F2F5}"/>
              </a:ext>
            </a:extLst>
          </p:cNvPr>
          <p:cNvSpPr>
            <a:spLocks noChangeArrowheads="1"/>
          </p:cNvSpPr>
          <p:nvPr/>
        </p:nvSpPr>
        <p:spPr bwMode="auto">
          <a:xfrm>
            <a:off x="10564209" y="543864"/>
            <a:ext cx="747840" cy="797834"/>
          </a:xfrm>
          <a:custGeom>
            <a:avLst/>
            <a:gdLst>
              <a:gd name="T0" fmla="*/ 1087230 w 526"/>
              <a:gd name="T1" fmla="*/ 303486 h 561"/>
              <a:gd name="T2" fmla="*/ 771024 w 526"/>
              <a:gd name="T3" fmla="*/ 240621 h 561"/>
              <a:gd name="T4" fmla="*/ 355191 w 526"/>
              <a:gd name="T5" fmla="*/ 240621 h 561"/>
              <a:gd name="T6" fmla="*/ 114787 w 526"/>
              <a:gd name="T7" fmla="*/ 240621 h 561"/>
              <a:gd name="T8" fmla="*/ 151606 w 526"/>
              <a:gd name="T9" fmla="*/ 606972 h 561"/>
              <a:gd name="T10" fmla="*/ 214414 w 526"/>
              <a:gd name="T11" fmla="*/ 986330 h 561"/>
              <a:gd name="T12" fmla="*/ 569605 w 526"/>
              <a:gd name="T13" fmla="*/ 1213944 h 561"/>
              <a:gd name="T14" fmla="*/ 909635 w 526"/>
              <a:gd name="T15" fmla="*/ 986330 h 561"/>
              <a:gd name="T16" fmla="*/ 985437 w 526"/>
              <a:gd name="T17" fmla="*/ 606972 h 561"/>
              <a:gd name="T18" fmla="*/ 214414 w 526"/>
              <a:gd name="T19" fmla="*/ 923465 h 561"/>
              <a:gd name="T20" fmla="*/ 101792 w 526"/>
              <a:gd name="T21" fmla="*/ 871439 h 561"/>
              <a:gd name="T22" fmla="*/ 190590 w 526"/>
              <a:gd name="T23" fmla="*/ 656831 h 561"/>
              <a:gd name="T24" fmla="*/ 342196 w 526"/>
              <a:gd name="T25" fmla="*/ 897452 h 561"/>
              <a:gd name="T26" fmla="*/ 303212 w 526"/>
              <a:gd name="T27" fmla="*/ 656831 h 561"/>
              <a:gd name="T28" fmla="*/ 240403 w 526"/>
              <a:gd name="T29" fmla="*/ 606972 h 561"/>
              <a:gd name="T30" fmla="*/ 303212 w 526"/>
              <a:gd name="T31" fmla="*/ 606972 h 561"/>
              <a:gd name="T32" fmla="*/ 316206 w 526"/>
              <a:gd name="T33" fmla="*/ 455229 h 561"/>
              <a:gd name="T34" fmla="*/ 190590 w 526"/>
              <a:gd name="T35" fmla="*/ 557114 h 561"/>
              <a:gd name="T36" fmla="*/ 101792 w 526"/>
              <a:gd name="T37" fmla="*/ 342506 h 561"/>
              <a:gd name="T38" fmla="*/ 342196 w 526"/>
              <a:gd name="T39" fmla="*/ 303486 h 561"/>
              <a:gd name="T40" fmla="*/ 745034 w 526"/>
              <a:gd name="T41" fmla="*/ 405371 h 561"/>
              <a:gd name="T42" fmla="*/ 695221 w 526"/>
              <a:gd name="T43" fmla="*/ 379358 h 561"/>
              <a:gd name="T44" fmla="*/ 732039 w 526"/>
              <a:gd name="T45" fmla="*/ 329499 h 561"/>
              <a:gd name="T46" fmla="*/ 569605 w 526"/>
              <a:gd name="T47" fmla="*/ 62865 h 561"/>
              <a:gd name="T48" fmla="*/ 708215 w 526"/>
              <a:gd name="T49" fmla="*/ 264466 h 561"/>
              <a:gd name="T50" fmla="*/ 417999 w 526"/>
              <a:gd name="T51" fmla="*/ 264466 h 561"/>
              <a:gd name="T52" fmla="*/ 405004 w 526"/>
              <a:gd name="T53" fmla="*/ 329499 h 561"/>
              <a:gd name="T54" fmla="*/ 480807 w 526"/>
              <a:gd name="T55" fmla="*/ 353344 h 561"/>
              <a:gd name="T56" fmla="*/ 392009 w 526"/>
              <a:gd name="T57" fmla="*/ 405371 h 561"/>
              <a:gd name="T58" fmla="*/ 392009 w 526"/>
              <a:gd name="T59" fmla="*/ 795567 h 561"/>
              <a:gd name="T60" fmla="*/ 430994 w 526"/>
              <a:gd name="T61" fmla="*/ 834587 h 561"/>
              <a:gd name="T62" fmla="*/ 405004 w 526"/>
              <a:gd name="T63" fmla="*/ 884445 h 561"/>
              <a:gd name="T64" fmla="*/ 569605 w 526"/>
              <a:gd name="T65" fmla="*/ 1151079 h 561"/>
              <a:gd name="T66" fmla="*/ 417999 w 526"/>
              <a:gd name="T67" fmla="*/ 947310 h 561"/>
              <a:gd name="T68" fmla="*/ 708215 w 526"/>
              <a:gd name="T69" fmla="*/ 947310 h 561"/>
              <a:gd name="T70" fmla="*/ 732039 w 526"/>
              <a:gd name="T71" fmla="*/ 884445 h 561"/>
              <a:gd name="T72" fmla="*/ 645407 w 526"/>
              <a:gd name="T73" fmla="*/ 858432 h 561"/>
              <a:gd name="T74" fmla="*/ 745034 w 526"/>
              <a:gd name="T75" fmla="*/ 795567 h 561"/>
              <a:gd name="T76" fmla="*/ 758029 w 526"/>
              <a:gd name="T77" fmla="*/ 719696 h 561"/>
              <a:gd name="T78" fmla="*/ 658402 w 526"/>
              <a:gd name="T79" fmla="*/ 771722 h 561"/>
              <a:gd name="T80" fmla="*/ 467812 w 526"/>
              <a:gd name="T81" fmla="*/ 771722 h 561"/>
              <a:gd name="T82" fmla="*/ 366020 w 526"/>
              <a:gd name="T83" fmla="*/ 606972 h 561"/>
              <a:gd name="T84" fmla="*/ 467812 w 526"/>
              <a:gd name="T85" fmla="*/ 442223 h 561"/>
              <a:gd name="T86" fmla="*/ 658402 w 526"/>
              <a:gd name="T87" fmla="*/ 442223 h 561"/>
              <a:gd name="T88" fmla="*/ 758029 w 526"/>
              <a:gd name="T89" fmla="*/ 606972 h 561"/>
              <a:gd name="T90" fmla="*/ 909635 w 526"/>
              <a:gd name="T91" fmla="*/ 290480 h 561"/>
              <a:gd name="T92" fmla="*/ 1035251 w 526"/>
              <a:gd name="T93" fmla="*/ 342506 h 561"/>
              <a:gd name="T94" fmla="*/ 935624 w 526"/>
              <a:gd name="T95" fmla="*/ 557114 h 561"/>
              <a:gd name="T96" fmla="*/ 797013 w 526"/>
              <a:gd name="T97" fmla="*/ 303486 h 561"/>
              <a:gd name="T98" fmla="*/ 820837 w 526"/>
              <a:gd name="T99" fmla="*/ 544107 h 561"/>
              <a:gd name="T100" fmla="*/ 883645 w 526"/>
              <a:gd name="T101" fmla="*/ 606972 h 561"/>
              <a:gd name="T102" fmla="*/ 820837 w 526"/>
              <a:gd name="T103" fmla="*/ 606972 h 561"/>
              <a:gd name="T104" fmla="*/ 1035251 w 526"/>
              <a:gd name="T105" fmla="*/ 871439 h 561"/>
              <a:gd name="T106" fmla="*/ 909635 w 526"/>
              <a:gd name="T107" fmla="*/ 923465 h 561"/>
              <a:gd name="T108" fmla="*/ 820837 w 526"/>
              <a:gd name="T109" fmla="*/ 758715 h 561"/>
              <a:gd name="T110" fmla="*/ 972443 w 526"/>
              <a:gd name="T111" fmla="*/ 695850 h 56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26" h="561">
                <a:moveTo>
                  <a:pt x="502" y="140"/>
                </a:moveTo>
                <a:lnTo>
                  <a:pt x="502" y="140"/>
                </a:lnTo>
                <a:cubicBezTo>
                  <a:pt x="490" y="117"/>
                  <a:pt x="461" y="105"/>
                  <a:pt x="420" y="105"/>
                </a:cubicBezTo>
                <a:cubicBezTo>
                  <a:pt x="403" y="105"/>
                  <a:pt x="379" y="105"/>
                  <a:pt x="356" y="111"/>
                </a:cubicBezTo>
                <a:cubicBezTo>
                  <a:pt x="333" y="47"/>
                  <a:pt x="298" y="0"/>
                  <a:pt x="263" y="0"/>
                </a:cubicBezTo>
                <a:cubicBezTo>
                  <a:pt x="222" y="0"/>
                  <a:pt x="187" y="47"/>
                  <a:pt x="164" y="111"/>
                </a:cubicBezTo>
                <a:cubicBezTo>
                  <a:pt x="140" y="105"/>
                  <a:pt x="123" y="105"/>
                  <a:pt x="99" y="105"/>
                </a:cubicBezTo>
                <a:cubicBezTo>
                  <a:pt x="82" y="105"/>
                  <a:pt x="64" y="111"/>
                  <a:pt x="53" y="111"/>
                </a:cubicBezTo>
                <a:cubicBezTo>
                  <a:pt x="35" y="117"/>
                  <a:pt x="24" y="128"/>
                  <a:pt x="18" y="140"/>
                </a:cubicBezTo>
                <a:cubicBezTo>
                  <a:pt x="0" y="175"/>
                  <a:pt x="18" y="227"/>
                  <a:pt x="70" y="280"/>
                </a:cubicBezTo>
                <a:cubicBezTo>
                  <a:pt x="18" y="332"/>
                  <a:pt x="0" y="385"/>
                  <a:pt x="18" y="420"/>
                </a:cubicBezTo>
                <a:cubicBezTo>
                  <a:pt x="30" y="443"/>
                  <a:pt x="64" y="455"/>
                  <a:pt x="99" y="455"/>
                </a:cubicBezTo>
                <a:cubicBezTo>
                  <a:pt x="123" y="455"/>
                  <a:pt x="140" y="449"/>
                  <a:pt x="164" y="449"/>
                </a:cubicBezTo>
                <a:cubicBezTo>
                  <a:pt x="187" y="513"/>
                  <a:pt x="222" y="560"/>
                  <a:pt x="263" y="560"/>
                </a:cubicBezTo>
                <a:cubicBezTo>
                  <a:pt x="298" y="560"/>
                  <a:pt x="333" y="513"/>
                  <a:pt x="356" y="449"/>
                </a:cubicBezTo>
                <a:cubicBezTo>
                  <a:pt x="379" y="449"/>
                  <a:pt x="403" y="455"/>
                  <a:pt x="420" y="455"/>
                </a:cubicBezTo>
                <a:cubicBezTo>
                  <a:pt x="461" y="455"/>
                  <a:pt x="490" y="443"/>
                  <a:pt x="502" y="420"/>
                </a:cubicBezTo>
                <a:cubicBezTo>
                  <a:pt x="525" y="385"/>
                  <a:pt x="502" y="332"/>
                  <a:pt x="455" y="280"/>
                </a:cubicBezTo>
                <a:cubicBezTo>
                  <a:pt x="502" y="227"/>
                  <a:pt x="525" y="175"/>
                  <a:pt x="502" y="140"/>
                </a:cubicBezTo>
                <a:close/>
                <a:moveTo>
                  <a:pt x="99" y="426"/>
                </a:moveTo>
                <a:lnTo>
                  <a:pt x="99" y="426"/>
                </a:lnTo>
                <a:cubicBezTo>
                  <a:pt x="70" y="426"/>
                  <a:pt x="53" y="414"/>
                  <a:pt x="47" y="402"/>
                </a:cubicBezTo>
                <a:cubicBezTo>
                  <a:pt x="35" y="391"/>
                  <a:pt x="47" y="356"/>
                  <a:pt x="70" y="321"/>
                </a:cubicBezTo>
                <a:cubicBezTo>
                  <a:pt x="76" y="315"/>
                  <a:pt x="82" y="309"/>
                  <a:pt x="88" y="303"/>
                </a:cubicBezTo>
                <a:cubicBezTo>
                  <a:pt x="105" y="315"/>
                  <a:pt x="123" y="332"/>
                  <a:pt x="146" y="350"/>
                </a:cubicBezTo>
                <a:cubicBezTo>
                  <a:pt x="146" y="373"/>
                  <a:pt x="152" y="396"/>
                  <a:pt x="158" y="414"/>
                </a:cubicBezTo>
                <a:cubicBezTo>
                  <a:pt x="134" y="420"/>
                  <a:pt x="117" y="426"/>
                  <a:pt x="99" y="426"/>
                </a:cubicBezTo>
                <a:close/>
                <a:moveTo>
                  <a:pt x="140" y="303"/>
                </a:moveTo>
                <a:lnTo>
                  <a:pt x="140" y="303"/>
                </a:lnTo>
                <a:cubicBezTo>
                  <a:pt x="129" y="297"/>
                  <a:pt x="123" y="286"/>
                  <a:pt x="111" y="280"/>
                </a:cubicBezTo>
                <a:cubicBezTo>
                  <a:pt x="123" y="268"/>
                  <a:pt x="129" y="262"/>
                  <a:pt x="140" y="251"/>
                </a:cubicBezTo>
                <a:cubicBezTo>
                  <a:pt x="140" y="262"/>
                  <a:pt x="140" y="268"/>
                  <a:pt x="140" y="280"/>
                </a:cubicBezTo>
                <a:cubicBezTo>
                  <a:pt x="140" y="286"/>
                  <a:pt x="140" y="297"/>
                  <a:pt x="140" y="303"/>
                </a:cubicBezTo>
                <a:close/>
                <a:moveTo>
                  <a:pt x="146" y="210"/>
                </a:moveTo>
                <a:lnTo>
                  <a:pt x="146" y="210"/>
                </a:lnTo>
                <a:cubicBezTo>
                  <a:pt x="123" y="227"/>
                  <a:pt x="105" y="245"/>
                  <a:pt x="88" y="257"/>
                </a:cubicBezTo>
                <a:cubicBezTo>
                  <a:pt x="82" y="251"/>
                  <a:pt x="76" y="245"/>
                  <a:pt x="70" y="233"/>
                </a:cubicBezTo>
                <a:cubicBezTo>
                  <a:pt x="47" y="204"/>
                  <a:pt x="35" y="169"/>
                  <a:pt x="47" y="158"/>
                </a:cubicBezTo>
                <a:cubicBezTo>
                  <a:pt x="53" y="146"/>
                  <a:pt x="70" y="134"/>
                  <a:pt x="99" y="134"/>
                </a:cubicBezTo>
                <a:cubicBezTo>
                  <a:pt x="117" y="134"/>
                  <a:pt x="134" y="140"/>
                  <a:pt x="158" y="140"/>
                </a:cubicBezTo>
                <a:cubicBezTo>
                  <a:pt x="152" y="163"/>
                  <a:pt x="146" y="187"/>
                  <a:pt x="146" y="210"/>
                </a:cubicBezTo>
                <a:close/>
                <a:moveTo>
                  <a:pt x="344" y="187"/>
                </a:moveTo>
                <a:lnTo>
                  <a:pt x="344" y="187"/>
                </a:lnTo>
                <a:cubicBezTo>
                  <a:pt x="338" y="187"/>
                  <a:pt x="327" y="181"/>
                  <a:pt x="321" y="175"/>
                </a:cubicBezTo>
                <a:cubicBezTo>
                  <a:pt x="315" y="169"/>
                  <a:pt x="304" y="169"/>
                  <a:pt x="298" y="163"/>
                </a:cubicBezTo>
                <a:cubicBezTo>
                  <a:pt x="309" y="158"/>
                  <a:pt x="321" y="152"/>
                  <a:pt x="338" y="152"/>
                </a:cubicBezTo>
                <a:cubicBezTo>
                  <a:pt x="338" y="163"/>
                  <a:pt x="338" y="175"/>
                  <a:pt x="344" y="187"/>
                </a:cubicBezTo>
                <a:close/>
                <a:moveTo>
                  <a:pt x="263" y="29"/>
                </a:moveTo>
                <a:lnTo>
                  <a:pt x="263" y="29"/>
                </a:lnTo>
                <a:cubicBezTo>
                  <a:pt x="280" y="29"/>
                  <a:pt x="309" y="64"/>
                  <a:pt x="327" y="122"/>
                </a:cubicBezTo>
                <a:cubicBezTo>
                  <a:pt x="304" y="128"/>
                  <a:pt x="286" y="134"/>
                  <a:pt x="263" y="146"/>
                </a:cubicBezTo>
                <a:cubicBezTo>
                  <a:pt x="239" y="134"/>
                  <a:pt x="216" y="128"/>
                  <a:pt x="193" y="122"/>
                </a:cubicBezTo>
                <a:cubicBezTo>
                  <a:pt x="216" y="64"/>
                  <a:pt x="239" y="29"/>
                  <a:pt x="263" y="29"/>
                </a:cubicBezTo>
                <a:close/>
                <a:moveTo>
                  <a:pt x="187" y="152"/>
                </a:moveTo>
                <a:lnTo>
                  <a:pt x="187" y="152"/>
                </a:lnTo>
                <a:cubicBezTo>
                  <a:pt x="199" y="152"/>
                  <a:pt x="210" y="158"/>
                  <a:pt x="222" y="163"/>
                </a:cubicBezTo>
                <a:cubicBezTo>
                  <a:pt x="216" y="169"/>
                  <a:pt x="210" y="169"/>
                  <a:pt x="199" y="175"/>
                </a:cubicBezTo>
                <a:cubicBezTo>
                  <a:pt x="193" y="181"/>
                  <a:pt x="187" y="187"/>
                  <a:pt x="181" y="187"/>
                </a:cubicBezTo>
                <a:cubicBezTo>
                  <a:pt x="181" y="175"/>
                  <a:pt x="181" y="163"/>
                  <a:pt x="187" y="152"/>
                </a:cubicBezTo>
                <a:close/>
                <a:moveTo>
                  <a:pt x="181" y="367"/>
                </a:moveTo>
                <a:lnTo>
                  <a:pt x="181" y="367"/>
                </a:lnTo>
                <a:cubicBezTo>
                  <a:pt x="187" y="373"/>
                  <a:pt x="193" y="379"/>
                  <a:pt x="199" y="385"/>
                </a:cubicBezTo>
                <a:cubicBezTo>
                  <a:pt x="210" y="391"/>
                  <a:pt x="216" y="391"/>
                  <a:pt x="222" y="396"/>
                </a:cubicBezTo>
                <a:cubicBezTo>
                  <a:pt x="210" y="402"/>
                  <a:pt x="199" y="408"/>
                  <a:pt x="187" y="408"/>
                </a:cubicBezTo>
                <a:cubicBezTo>
                  <a:pt x="181" y="396"/>
                  <a:pt x="181" y="385"/>
                  <a:pt x="181" y="367"/>
                </a:cubicBezTo>
                <a:close/>
                <a:moveTo>
                  <a:pt x="263" y="531"/>
                </a:moveTo>
                <a:lnTo>
                  <a:pt x="263" y="531"/>
                </a:lnTo>
                <a:cubicBezTo>
                  <a:pt x="239" y="531"/>
                  <a:pt x="216" y="495"/>
                  <a:pt x="193" y="437"/>
                </a:cubicBezTo>
                <a:cubicBezTo>
                  <a:pt x="216" y="432"/>
                  <a:pt x="239" y="426"/>
                  <a:pt x="263" y="414"/>
                </a:cubicBezTo>
                <a:cubicBezTo>
                  <a:pt x="286" y="426"/>
                  <a:pt x="304" y="432"/>
                  <a:pt x="327" y="437"/>
                </a:cubicBezTo>
                <a:cubicBezTo>
                  <a:pt x="309" y="495"/>
                  <a:pt x="280" y="531"/>
                  <a:pt x="263" y="531"/>
                </a:cubicBezTo>
                <a:close/>
                <a:moveTo>
                  <a:pt x="338" y="408"/>
                </a:moveTo>
                <a:lnTo>
                  <a:pt x="338" y="408"/>
                </a:lnTo>
                <a:cubicBezTo>
                  <a:pt x="321" y="408"/>
                  <a:pt x="309" y="402"/>
                  <a:pt x="298" y="396"/>
                </a:cubicBezTo>
                <a:cubicBezTo>
                  <a:pt x="304" y="391"/>
                  <a:pt x="315" y="391"/>
                  <a:pt x="321" y="385"/>
                </a:cubicBezTo>
                <a:cubicBezTo>
                  <a:pt x="327" y="379"/>
                  <a:pt x="338" y="373"/>
                  <a:pt x="344" y="367"/>
                </a:cubicBezTo>
                <a:cubicBezTo>
                  <a:pt x="338" y="385"/>
                  <a:pt x="338" y="396"/>
                  <a:pt x="338" y="408"/>
                </a:cubicBezTo>
                <a:close/>
                <a:moveTo>
                  <a:pt x="350" y="332"/>
                </a:moveTo>
                <a:lnTo>
                  <a:pt x="350" y="332"/>
                </a:lnTo>
                <a:cubicBezTo>
                  <a:pt x="333" y="338"/>
                  <a:pt x="321" y="350"/>
                  <a:pt x="304" y="356"/>
                </a:cubicBezTo>
                <a:cubicBezTo>
                  <a:pt x="292" y="367"/>
                  <a:pt x="274" y="373"/>
                  <a:pt x="263" y="379"/>
                </a:cubicBezTo>
                <a:cubicBezTo>
                  <a:pt x="245" y="373"/>
                  <a:pt x="234" y="367"/>
                  <a:pt x="216" y="356"/>
                </a:cubicBezTo>
                <a:cubicBezTo>
                  <a:pt x="199" y="350"/>
                  <a:pt x="187" y="338"/>
                  <a:pt x="175" y="332"/>
                </a:cubicBezTo>
                <a:cubicBezTo>
                  <a:pt x="175" y="315"/>
                  <a:pt x="169" y="297"/>
                  <a:pt x="169" y="280"/>
                </a:cubicBezTo>
                <a:cubicBezTo>
                  <a:pt x="169" y="262"/>
                  <a:pt x="175" y="245"/>
                  <a:pt x="175" y="227"/>
                </a:cubicBezTo>
                <a:cubicBezTo>
                  <a:pt x="187" y="222"/>
                  <a:pt x="199" y="210"/>
                  <a:pt x="216" y="204"/>
                </a:cubicBezTo>
                <a:cubicBezTo>
                  <a:pt x="234" y="192"/>
                  <a:pt x="245" y="187"/>
                  <a:pt x="263" y="181"/>
                </a:cubicBezTo>
                <a:cubicBezTo>
                  <a:pt x="274" y="187"/>
                  <a:pt x="292" y="192"/>
                  <a:pt x="304" y="204"/>
                </a:cubicBezTo>
                <a:cubicBezTo>
                  <a:pt x="321" y="210"/>
                  <a:pt x="333" y="222"/>
                  <a:pt x="350" y="227"/>
                </a:cubicBezTo>
                <a:cubicBezTo>
                  <a:pt x="350" y="245"/>
                  <a:pt x="350" y="262"/>
                  <a:pt x="350" y="280"/>
                </a:cubicBezTo>
                <a:cubicBezTo>
                  <a:pt x="350" y="297"/>
                  <a:pt x="350" y="315"/>
                  <a:pt x="350" y="332"/>
                </a:cubicBezTo>
                <a:close/>
                <a:moveTo>
                  <a:pt x="420" y="134"/>
                </a:moveTo>
                <a:lnTo>
                  <a:pt x="420" y="134"/>
                </a:lnTo>
                <a:cubicBezTo>
                  <a:pt x="449" y="134"/>
                  <a:pt x="467" y="146"/>
                  <a:pt x="478" y="158"/>
                </a:cubicBezTo>
                <a:cubicBezTo>
                  <a:pt x="484" y="169"/>
                  <a:pt x="473" y="204"/>
                  <a:pt x="449" y="233"/>
                </a:cubicBezTo>
                <a:cubicBezTo>
                  <a:pt x="443" y="245"/>
                  <a:pt x="437" y="251"/>
                  <a:pt x="432" y="257"/>
                </a:cubicBezTo>
                <a:cubicBezTo>
                  <a:pt x="414" y="245"/>
                  <a:pt x="397" y="227"/>
                  <a:pt x="379" y="210"/>
                </a:cubicBezTo>
                <a:cubicBezTo>
                  <a:pt x="373" y="187"/>
                  <a:pt x="373" y="163"/>
                  <a:pt x="368" y="140"/>
                </a:cubicBezTo>
                <a:cubicBezTo>
                  <a:pt x="385" y="140"/>
                  <a:pt x="403" y="134"/>
                  <a:pt x="420" y="134"/>
                </a:cubicBezTo>
                <a:close/>
                <a:moveTo>
                  <a:pt x="379" y="251"/>
                </a:moveTo>
                <a:lnTo>
                  <a:pt x="379" y="251"/>
                </a:lnTo>
                <a:cubicBezTo>
                  <a:pt x="391" y="262"/>
                  <a:pt x="403" y="268"/>
                  <a:pt x="408" y="280"/>
                </a:cubicBezTo>
                <a:cubicBezTo>
                  <a:pt x="403" y="286"/>
                  <a:pt x="391" y="297"/>
                  <a:pt x="379" y="303"/>
                </a:cubicBezTo>
                <a:cubicBezTo>
                  <a:pt x="379" y="297"/>
                  <a:pt x="379" y="286"/>
                  <a:pt x="379" y="280"/>
                </a:cubicBezTo>
                <a:cubicBezTo>
                  <a:pt x="379" y="268"/>
                  <a:pt x="379" y="262"/>
                  <a:pt x="379" y="251"/>
                </a:cubicBezTo>
                <a:close/>
                <a:moveTo>
                  <a:pt x="478" y="402"/>
                </a:moveTo>
                <a:lnTo>
                  <a:pt x="478" y="402"/>
                </a:lnTo>
                <a:cubicBezTo>
                  <a:pt x="467" y="414"/>
                  <a:pt x="449" y="426"/>
                  <a:pt x="420" y="426"/>
                </a:cubicBezTo>
                <a:cubicBezTo>
                  <a:pt x="403" y="426"/>
                  <a:pt x="385" y="420"/>
                  <a:pt x="368" y="414"/>
                </a:cubicBezTo>
                <a:cubicBezTo>
                  <a:pt x="373" y="396"/>
                  <a:pt x="373" y="373"/>
                  <a:pt x="379" y="350"/>
                </a:cubicBezTo>
                <a:cubicBezTo>
                  <a:pt x="397" y="332"/>
                  <a:pt x="414" y="315"/>
                  <a:pt x="432" y="303"/>
                </a:cubicBezTo>
                <a:cubicBezTo>
                  <a:pt x="437" y="309"/>
                  <a:pt x="443" y="315"/>
                  <a:pt x="449" y="321"/>
                </a:cubicBezTo>
                <a:cubicBezTo>
                  <a:pt x="473" y="356"/>
                  <a:pt x="484" y="391"/>
                  <a:pt x="478" y="402"/>
                </a:cubicBezTo>
                <a:close/>
              </a:path>
            </a:pathLst>
          </a:custGeom>
          <a:solidFill>
            <a:schemeClr val="bg1"/>
          </a:solidFill>
          <a:ln>
            <a:noFill/>
          </a:ln>
        </p:spPr>
        <p:txBody>
          <a:bodyPr wrap="none" lIns="76183" tIns="38092" rIns="76183" bIns="38092" anchor="ctr"/>
          <a:lstStyle/>
          <a:p>
            <a:endParaRPr lang="es-MX" sz="900"/>
          </a:p>
        </p:txBody>
      </p:sp>
      <p:sp>
        <p:nvSpPr>
          <p:cNvPr id="23" name="TextBox 22">
            <a:extLst>
              <a:ext uri="{FF2B5EF4-FFF2-40B4-BE49-F238E27FC236}">
                <a16:creationId xmlns:a16="http://schemas.microsoft.com/office/drawing/2014/main" id="{21665FB4-F869-3149-1A0D-9F5240063F2E}"/>
              </a:ext>
            </a:extLst>
          </p:cNvPr>
          <p:cNvSpPr txBox="1"/>
          <p:nvPr/>
        </p:nvSpPr>
        <p:spPr>
          <a:xfrm>
            <a:off x="2788739" y="1452534"/>
            <a:ext cx="1616149" cy="369332"/>
          </a:xfrm>
          <a:prstGeom prst="rect">
            <a:avLst/>
          </a:prstGeom>
          <a:noFill/>
        </p:spPr>
        <p:txBody>
          <a:bodyPr wrap="square" rtlCol="0">
            <a:spAutoFit/>
          </a:bodyPr>
          <a:lstStyle/>
          <a:p>
            <a:pPr algn="ctr"/>
            <a:r>
              <a:rPr lang="en-US" b="1" dirty="0"/>
              <a:t>DEVICES</a:t>
            </a:r>
          </a:p>
        </p:txBody>
      </p:sp>
      <p:sp>
        <p:nvSpPr>
          <p:cNvPr id="24" name="TextBox 23">
            <a:extLst>
              <a:ext uri="{FF2B5EF4-FFF2-40B4-BE49-F238E27FC236}">
                <a16:creationId xmlns:a16="http://schemas.microsoft.com/office/drawing/2014/main" id="{6CFD8A7C-DA8E-065C-8D2A-ACFD40DEC4C6}"/>
              </a:ext>
            </a:extLst>
          </p:cNvPr>
          <p:cNvSpPr txBox="1"/>
          <p:nvPr/>
        </p:nvSpPr>
        <p:spPr>
          <a:xfrm>
            <a:off x="4843103" y="1452534"/>
            <a:ext cx="2428531" cy="369332"/>
          </a:xfrm>
          <a:prstGeom prst="rect">
            <a:avLst/>
          </a:prstGeom>
          <a:noFill/>
        </p:spPr>
        <p:txBody>
          <a:bodyPr wrap="square" rtlCol="0">
            <a:spAutoFit/>
          </a:bodyPr>
          <a:lstStyle/>
          <a:p>
            <a:pPr algn="ctr"/>
            <a:r>
              <a:rPr lang="en-US" b="1" dirty="0"/>
              <a:t>SOCIAL MEDIA</a:t>
            </a:r>
          </a:p>
        </p:txBody>
      </p:sp>
      <p:sp>
        <p:nvSpPr>
          <p:cNvPr id="25" name="TextBox 24">
            <a:extLst>
              <a:ext uri="{FF2B5EF4-FFF2-40B4-BE49-F238E27FC236}">
                <a16:creationId xmlns:a16="http://schemas.microsoft.com/office/drawing/2014/main" id="{1A870C20-F59A-FADC-4D2D-F469C8A579E0}"/>
              </a:ext>
            </a:extLst>
          </p:cNvPr>
          <p:cNvSpPr txBox="1"/>
          <p:nvPr/>
        </p:nvSpPr>
        <p:spPr>
          <a:xfrm>
            <a:off x="7625130" y="1452534"/>
            <a:ext cx="1616149" cy="369332"/>
          </a:xfrm>
          <a:prstGeom prst="rect">
            <a:avLst/>
          </a:prstGeom>
          <a:noFill/>
        </p:spPr>
        <p:txBody>
          <a:bodyPr wrap="square" rtlCol="0">
            <a:spAutoFit/>
          </a:bodyPr>
          <a:lstStyle/>
          <a:p>
            <a:pPr algn="ctr"/>
            <a:r>
              <a:rPr lang="en-US" b="1" dirty="0"/>
              <a:t>QUANTITY</a:t>
            </a:r>
          </a:p>
        </p:txBody>
      </p:sp>
      <p:sp>
        <p:nvSpPr>
          <p:cNvPr id="26" name="TextBox 25">
            <a:extLst>
              <a:ext uri="{FF2B5EF4-FFF2-40B4-BE49-F238E27FC236}">
                <a16:creationId xmlns:a16="http://schemas.microsoft.com/office/drawing/2014/main" id="{91F712C3-9DE4-9620-89B5-4F9698C48FA6}"/>
              </a:ext>
            </a:extLst>
          </p:cNvPr>
          <p:cNvSpPr txBox="1"/>
          <p:nvPr/>
        </p:nvSpPr>
        <p:spPr>
          <a:xfrm>
            <a:off x="10190313" y="1452534"/>
            <a:ext cx="1616149" cy="369332"/>
          </a:xfrm>
          <a:prstGeom prst="rect">
            <a:avLst/>
          </a:prstGeom>
          <a:noFill/>
        </p:spPr>
        <p:txBody>
          <a:bodyPr wrap="square" rtlCol="0">
            <a:spAutoFit/>
          </a:bodyPr>
          <a:lstStyle/>
          <a:p>
            <a:pPr algn="ctr"/>
            <a:r>
              <a:rPr lang="en-US" b="1" dirty="0">
                <a:solidFill>
                  <a:schemeClr val="bg1"/>
                </a:solidFill>
              </a:rPr>
              <a:t>TIME</a:t>
            </a:r>
          </a:p>
        </p:txBody>
      </p:sp>
      <p:sp>
        <p:nvSpPr>
          <p:cNvPr id="27" name="AutoShape 19">
            <a:hlinkClick r:id="rId6" action="ppaction://hlinksldjump"/>
            <a:extLst>
              <a:ext uri="{FF2B5EF4-FFF2-40B4-BE49-F238E27FC236}">
                <a16:creationId xmlns:a16="http://schemas.microsoft.com/office/drawing/2014/main" id="{6235CA1F-6A68-C4D1-9B54-693716ECFE50}"/>
              </a:ext>
            </a:extLst>
          </p:cNvPr>
          <p:cNvSpPr>
            <a:spLocks/>
          </p:cNvSpPr>
          <p:nvPr/>
        </p:nvSpPr>
        <p:spPr bwMode="auto">
          <a:xfrm>
            <a:off x="879951" y="524596"/>
            <a:ext cx="835330" cy="836371"/>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bg1">
              <a:lumMod val="65000"/>
            </a:schemeClr>
          </a:solidFill>
          <a:ln>
            <a:noFill/>
          </a:ln>
          <a:effectLst/>
        </p:spPr>
        <p:txBody>
          <a:bodyPr lIns="50789" tIns="50789" rIns="50789" bIns="50789" anchor="ctr"/>
          <a:lstStyle/>
          <a:p>
            <a:pPr defTabSz="457098">
              <a:defRPr/>
            </a:pPr>
            <a:endParaRPr lang="es-ES" sz="2900" dirty="0">
              <a:effectLst>
                <a:outerShdw blurRad="38100" dist="38100" dir="2700000" algn="tl">
                  <a:srgbClr val="000000"/>
                </a:outerShdw>
              </a:effectLst>
              <a:latin typeface="Gill Sans" charset="0"/>
              <a:cs typeface="Gill Sans" charset="0"/>
              <a:sym typeface="Gill Sans" charset="0"/>
            </a:endParaRPr>
          </a:p>
        </p:txBody>
      </p:sp>
      <p:sp>
        <p:nvSpPr>
          <p:cNvPr id="28" name="TextBox 27">
            <a:extLst>
              <a:ext uri="{FF2B5EF4-FFF2-40B4-BE49-F238E27FC236}">
                <a16:creationId xmlns:a16="http://schemas.microsoft.com/office/drawing/2014/main" id="{3F4156D7-5969-FCED-5916-7C980EC1AECF}"/>
              </a:ext>
            </a:extLst>
          </p:cNvPr>
          <p:cNvSpPr txBox="1"/>
          <p:nvPr/>
        </p:nvSpPr>
        <p:spPr>
          <a:xfrm>
            <a:off x="489541" y="1452534"/>
            <a:ext cx="1616149" cy="369332"/>
          </a:xfrm>
          <a:prstGeom prst="rect">
            <a:avLst/>
          </a:prstGeom>
          <a:noFill/>
        </p:spPr>
        <p:txBody>
          <a:bodyPr wrap="square" rtlCol="0">
            <a:spAutoFit/>
          </a:bodyPr>
          <a:lstStyle/>
          <a:p>
            <a:pPr algn="ctr"/>
            <a:r>
              <a:rPr lang="en-US" b="1" dirty="0"/>
              <a:t>AGE</a:t>
            </a:r>
          </a:p>
        </p:txBody>
      </p:sp>
      <p:sp>
        <p:nvSpPr>
          <p:cNvPr id="2" name="TextBox 1">
            <a:extLst>
              <a:ext uri="{FF2B5EF4-FFF2-40B4-BE49-F238E27FC236}">
                <a16:creationId xmlns:a16="http://schemas.microsoft.com/office/drawing/2014/main" id="{0CFF7B5B-516C-3E9C-8C47-3B92ACA0581F}"/>
              </a:ext>
            </a:extLst>
          </p:cNvPr>
          <p:cNvSpPr txBox="1"/>
          <p:nvPr/>
        </p:nvSpPr>
        <p:spPr>
          <a:xfrm>
            <a:off x="-68761" y="5227050"/>
            <a:ext cx="3158789" cy="707886"/>
          </a:xfrm>
          <a:prstGeom prst="rect">
            <a:avLst/>
          </a:prstGeom>
          <a:noFill/>
        </p:spPr>
        <p:txBody>
          <a:bodyPr wrap="square" rtlCol="0">
            <a:spAutoFit/>
          </a:bodyPr>
          <a:lstStyle/>
          <a:p>
            <a:pPr algn="ctr"/>
            <a:r>
              <a:rPr lang="en-US" sz="4000" b="1" dirty="0">
                <a:solidFill>
                  <a:schemeClr val="bg1"/>
                </a:solidFill>
                <a:latin typeface="+mj-lt"/>
              </a:rPr>
              <a:t>TIME</a:t>
            </a:r>
          </a:p>
        </p:txBody>
      </p:sp>
      <p:sp>
        <p:nvSpPr>
          <p:cNvPr id="3" name="TextBox 2">
            <a:extLst>
              <a:ext uri="{FF2B5EF4-FFF2-40B4-BE49-F238E27FC236}">
                <a16:creationId xmlns:a16="http://schemas.microsoft.com/office/drawing/2014/main" id="{5A822D32-653B-6F97-7E25-D837930D4762}"/>
              </a:ext>
            </a:extLst>
          </p:cNvPr>
          <p:cNvSpPr txBox="1"/>
          <p:nvPr/>
        </p:nvSpPr>
        <p:spPr>
          <a:xfrm>
            <a:off x="9197695" y="3435696"/>
            <a:ext cx="2923429" cy="1969770"/>
          </a:xfrm>
          <a:prstGeom prst="rect">
            <a:avLst/>
          </a:prstGeom>
          <a:noFill/>
        </p:spPr>
        <p:txBody>
          <a:bodyPr wrap="square" rtlCol="0">
            <a:spAutoFit/>
          </a:bodyPr>
          <a:lstStyle/>
          <a:p>
            <a:r>
              <a:rPr lang="en-US" sz="2800" dirty="0">
                <a:solidFill>
                  <a:schemeClr val="bg1"/>
                </a:solidFill>
              </a:rPr>
              <a:t>AVERAGE AGE</a:t>
            </a:r>
          </a:p>
          <a:p>
            <a:r>
              <a:rPr lang="en-US" sz="2800" dirty="0">
                <a:solidFill>
                  <a:schemeClr val="bg1"/>
                </a:solidFill>
              </a:rPr>
              <a:t>9 TO 14</a:t>
            </a:r>
          </a:p>
          <a:p>
            <a:r>
              <a:rPr lang="en-US" sz="6600" b="1" dirty="0">
                <a:solidFill>
                  <a:schemeClr val="bg1"/>
                </a:solidFill>
                <a:latin typeface="+mj-lt"/>
              </a:rPr>
              <a:t>33%</a:t>
            </a:r>
          </a:p>
        </p:txBody>
      </p:sp>
      <p:sp>
        <p:nvSpPr>
          <p:cNvPr id="4" name="Marcador de texto 20">
            <a:extLst>
              <a:ext uri="{FF2B5EF4-FFF2-40B4-BE49-F238E27FC236}">
                <a16:creationId xmlns:a16="http://schemas.microsoft.com/office/drawing/2014/main" id="{6EDB6725-A502-3EA6-FD10-A97AF0EEFE73}"/>
              </a:ext>
            </a:extLst>
          </p:cNvPr>
          <p:cNvSpPr txBox="1">
            <a:spLocks/>
          </p:cNvSpPr>
          <p:nvPr/>
        </p:nvSpPr>
        <p:spPr>
          <a:xfrm>
            <a:off x="3801174" y="2274906"/>
            <a:ext cx="4927600" cy="14430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solidFill>
                  <a:schemeClr val="bg1"/>
                </a:solidFill>
              </a:rPr>
              <a:t>Donec fringilla est orci. Orci varius natoque penatibus et magnis dis. Donec fringilla </a:t>
            </a:r>
            <a:r>
              <a:rPr lang="en-US" sz="1600" dirty="0" err="1">
                <a:solidFill>
                  <a:schemeClr val="bg1"/>
                </a:solidFill>
              </a:rPr>
              <a:t>est</a:t>
            </a:r>
            <a:r>
              <a:rPr lang="en-US" sz="1600" dirty="0">
                <a:solidFill>
                  <a:schemeClr val="bg1"/>
                </a:solidFill>
              </a:rPr>
              <a:t> </a:t>
            </a:r>
            <a:r>
              <a:rPr lang="en-US" sz="1600" dirty="0" err="1">
                <a:solidFill>
                  <a:schemeClr val="bg1"/>
                </a:solidFill>
              </a:rPr>
              <a:t>orci</a:t>
            </a:r>
            <a:r>
              <a:rPr lang="en-US" sz="1600" dirty="0">
                <a:solidFill>
                  <a:schemeClr val="bg1"/>
                </a:solidFill>
              </a:rPr>
              <a:t> Donec fringilla est </a:t>
            </a:r>
            <a:r>
              <a:rPr lang="en-US" sz="1600" dirty="0" err="1">
                <a:solidFill>
                  <a:schemeClr val="bg1"/>
                </a:solidFill>
              </a:rPr>
              <a:t>orci</a:t>
            </a:r>
            <a:r>
              <a:rPr lang="en-US" sz="1600" dirty="0">
                <a:solidFill>
                  <a:schemeClr val="bg1"/>
                </a:solidFill>
              </a:rPr>
              <a:t>.</a:t>
            </a:r>
          </a:p>
        </p:txBody>
      </p:sp>
      <p:sp>
        <p:nvSpPr>
          <p:cNvPr id="5" name="Freeform 537">
            <a:extLst>
              <a:ext uri="{FF2B5EF4-FFF2-40B4-BE49-F238E27FC236}">
                <a16:creationId xmlns:a16="http://schemas.microsoft.com/office/drawing/2014/main" id="{8EB8E288-44A5-29BF-A107-B0996C4158BC}"/>
              </a:ext>
            </a:extLst>
          </p:cNvPr>
          <p:cNvSpPr>
            <a:spLocks noChangeArrowheads="1"/>
          </p:cNvSpPr>
          <p:nvPr/>
        </p:nvSpPr>
        <p:spPr bwMode="auto">
          <a:xfrm>
            <a:off x="431395" y="2834766"/>
            <a:ext cx="2242378" cy="2392284"/>
          </a:xfrm>
          <a:custGeom>
            <a:avLst/>
            <a:gdLst>
              <a:gd name="T0" fmla="*/ 1087230 w 526"/>
              <a:gd name="T1" fmla="*/ 303486 h 561"/>
              <a:gd name="T2" fmla="*/ 771024 w 526"/>
              <a:gd name="T3" fmla="*/ 240621 h 561"/>
              <a:gd name="T4" fmla="*/ 355191 w 526"/>
              <a:gd name="T5" fmla="*/ 240621 h 561"/>
              <a:gd name="T6" fmla="*/ 114787 w 526"/>
              <a:gd name="T7" fmla="*/ 240621 h 561"/>
              <a:gd name="T8" fmla="*/ 151606 w 526"/>
              <a:gd name="T9" fmla="*/ 606972 h 561"/>
              <a:gd name="T10" fmla="*/ 214414 w 526"/>
              <a:gd name="T11" fmla="*/ 986330 h 561"/>
              <a:gd name="T12" fmla="*/ 569605 w 526"/>
              <a:gd name="T13" fmla="*/ 1213944 h 561"/>
              <a:gd name="T14" fmla="*/ 909635 w 526"/>
              <a:gd name="T15" fmla="*/ 986330 h 561"/>
              <a:gd name="T16" fmla="*/ 985437 w 526"/>
              <a:gd name="T17" fmla="*/ 606972 h 561"/>
              <a:gd name="T18" fmla="*/ 214414 w 526"/>
              <a:gd name="T19" fmla="*/ 923465 h 561"/>
              <a:gd name="T20" fmla="*/ 101792 w 526"/>
              <a:gd name="T21" fmla="*/ 871439 h 561"/>
              <a:gd name="T22" fmla="*/ 190590 w 526"/>
              <a:gd name="T23" fmla="*/ 656831 h 561"/>
              <a:gd name="T24" fmla="*/ 342196 w 526"/>
              <a:gd name="T25" fmla="*/ 897452 h 561"/>
              <a:gd name="T26" fmla="*/ 303212 w 526"/>
              <a:gd name="T27" fmla="*/ 656831 h 561"/>
              <a:gd name="T28" fmla="*/ 240403 w 526"/>
              <a:gd name="T29" fmla="*/ 606972 h 561"/>
              <a:gd name="T30" fmla="*/ 303212 w 526"/>
              <a:gd name="T31" fmla="*/ 606972 h 561"/>
              <a:gd name="T32" fmla="*/ 316206 w 526"/>
              <a:gd name="T33" fmla="*/ 455229 h 561"/>
              <a:gd name="T34" fmla="*/ 190590 w 526"/>
              <a:gd name="T35" fmla="*/ 557114 h 561"/>
              <a:gd name="T36" fmla="*/ 101792 w 526"/>
              <a:gd name="T37" fmla="*/ 342506 h 561"/>
              <a:gd name="T38" fmla="*/ 342196 w 526"/>
              <a:gd name="T39" fmla="*/ 303486 h 561"/>
              <a:gd name="T40" fmla="*/ 745034 w 526"/>
              <a:gd name="T41" fmla="*/ 405371 h 561"/>
              <a:gd name="T42" fmla="*/ 695221 w 526"/>
              <a:gd name="T43" fmla="*/ 379358 h 561"/>
              <a:gd name="T44" fmla="*/ 732039 w 526"/>
              <a:gd name="T45" fmla="*/ 329499 h 561"/>
              <a:gd name="T46" fmla="*/ 569605 w 526"/>
              <a:gd name="T47" fmla="*/ 62865 h 561"/>
              <a:gd name="T48" fmla="*/ 708215 w 526"/>
              <a:gd name="T49" fmla="*/ 264466 h 561"/>
              <a:gd name="T50" fmla="*/ 417999 w 526"/>
              <a:gd name="T51" fmla="*/ 264466 h 561"/>
              <a:gd name="T52" fmla="*/ 405004 w 526"/>
              <a:gd name="T53" fmla="*/ 329499 h 561"/>
              <a:gd name="T54" fmla="*/ 480807 w 526"/>
              <a:gd name="T55" fmla="*/ 353344 h 561"/>
              <a:gd name="T56" fmla="*/ 392009 w 526"/>
              <a:gd name="T57" fmla="*/ 405371 h 561"/>
              <a:gd name="T58" fmla="*/ 392009 w 526"/>
              <a:gd name="T59" fmla="*/ 795567 h 561"/>
              <a:gd name="T60" fmla="*/ 430994 w 526"/>
              <a:gd name="T61" fmla="*/ 834587 h 561"/>
              <a:gd name="T62" fmla="*/ 405004 w 526"/>
              <a:gd name="T63" fmla="*/ 884445 h 561"/>
              <a:gd name="T64" fmla="*/ 569605 w 526"/>
              <a:gd name="T65" fmla="*/ 1151079 h 561"/>
              <a:gd name="T66" fmla="*/ 417999 w 526"/>
              <a:gd name="T67" fmla="*/ 947310 h 561"/>
              <a:gd name="T68" fmla="*/ 708215 w 526"/>
              <a:gd name="T69" fmla="*/ 947310 h 561"/>
              <a:gd name="T70" fmla="*/ 732039 w 526"/>
              <a:gd name="T71" fmla="*/ 884445 h 561"/>
              <a:gd name="T72" fmla="*/ 645407 w 526"/>
              <a:gd name="T73" fmla="*/ 858432 h 561"/>
              <a:gd name="T74" fmla="*/ 745034 w 526"/>
              <a:gd name="T75" fmla="*/ 795567 h 561"/>
              <a:gd name="T76" fmla="*/ 758029 w 526"/>
              <a:gd name="T77" fmla="*/ 719696 h 561"/>
              <a:gd name="T78" fmla="*/ 658402 w 526"/>
              <a:gd name="T79" fmla="*/ 771722 h 561"/>
              <a:gd name="T80" fmla="*/ 467812 w 526"/>
              <a:gd name="T81" fmla="*/ 771722 h 561"/>
              <a:gd name="T82" fmla="*/ 366020 w 526"/>
              <a:gd name="T83" fmla="*/ 606972 h 561"/>
              <a:gd name="T84" fmla="*/ 467812 w 526"/>
              <a:gd name="T85" fmla="*/ 442223 h 561"/>
              <a:gd name="T86" fmla="*/ 658402 w 526"/>
              <a:gd name="T87" fmla="*/ 442223 h 561"/>
              <a:gd name="T88" fmla="*/ 758029 w 526"/>
              <a:gd name="T89" fmla="*/ 606972 h 561"/>
              <a:gd name="T90" fmla="*/ 909635 w 526"/>
              <a:gd name="T91" fmla="*/ 290480 h 561"/>
              <a:gd name="T92" fmla="*/ 1035251 w 526"/>
              <a:gd name="T93" fmla="*/ 342506 h 561"/>
              <a:gd name="T94" fmla="*/ 935624 w 526"/>
              <a:gd name="T95" fmla="*/ 557114 h 561"/>
              <a:gd name="T96" fmla="*/ 797013 w 526"/>
              <a:gd name="T97" fmla="*/ 303486 h 561"/>
              <a:gd name="T98" fmla="*/ 820837 w 526"/>
              <a:gd name="T99" fmla="*/ 544107 h 561"/>
              <a:gd name="T100" fmla="*/ 883645 w 526"/>
              <a:gd name="T101" fmla="*/ 606972 h 561"/>
              <a:gd name="T102" fmla="*/ 820837 w 526"/>
              <a:gd name="T103" fmla="*/ 606972 h 561"/>
              <a:gd name="T104" fmla="*/ 1035251 w 526"/>
              <a:gd name="T105" fmla="*/ 871439 h 561"/>
              <a:gd name="T106" fmla="*/ 909635 w 526"/>
              <a:gd name="T107" fmla="*/ 923465 h 561"/>
              <a:gd name="T108" fmla="*/ 820837 w 526"/>
              <a:gd name="T109" fmla="*/ 758715 h 561"/>
              <a:gd name="T110" fmla="*/ 972443 w 526"/>
              <a:gd name="T111" fmla="*/ 695850 h 56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26" h="561">
                <a:moveTo>
                  <a:pt x="502" y="140"/>
                </a:moveTo>
                <a:lnTo>
                  <a:pt x="502" y="140"/>
                </a:lnTo>
                <a:cubicBezTo>
                  <a:pt x="490" y="117"/>
                  <a:pt x="461" y="105"/>
                  <a:pt x="420" y="105"/>
                </a:cubicBezTo>
                <a:cubicBezTo>
                  <a:pt x="403" y="105"/>
                  <a:pt x="379" y="105"/>
                  <a:pt x="356" y="111"/>
                </a:cubicBezTo>
                <a:cubicBezTo>
                  <a:pt x="333" y="47"/>
                  <a:pt x="298" y="0"/>
                  <a:pt x="263" y="0"/>
                </a:cubicBezTo>
                <a:cubicBezTo>
                  <a:pt x="222" y="0"/>
                  <a:pt x="187" y="47"/>
                  <a:pt x="164" y="111"/>
                </a:cubicBezTo>
                <a:cubicBezTo>
                  <a:pt x="140" y="105"/>
                  <a:pt x="123" y="105"/>
                  <a:pt x="99" y="105"/>
                </a:cubicBezTo>
                <a:cubicBezTo>
                  <a:pt x="82" y="105"/>
                  <a:pt x="64" y="111"/>
                  <a:pt x="53" y="111"/>
                </a:cubicBezTo>
                <a:cubicBezTo>
                  <a:pt x="35" y="117"/>
                  <a:pt x="24" y="128"/>
                  <a:pt x="18" y="140"/>
                </a:cubicBezTo>
                <a:cubicBezTo>
                  <a:pt x="0" y="175"/>
                  <a:pt x="18" y="227"/>
                  <a:pt x="70" y="280"/>
                </a:cubicBezTo>
                <a:cubicBezTo>
                  <a:pt x="18" y="332"/>
                  <a:pt x="0" y="385"/>
                  <a:pt x="18" y="420"/>
                </a:cubicBezTo>
                <a:cubicBezTo>
                  <a:pt x="30" y="443"/>
                  <a:pt x="64" y="455"/>
                  <a:pt x="99" y="455"/>
                </a:cubicBezTo>
                <a:cubicBezTo>
                  <a:pt x="123" y="455"/>
                  <a:pt x="140" y="449"/>
                  <a:pt x="164" y="449"/>
                </a:cubicBezTo>
                <a:cubicBezTo>
                  <a:pt x="187" y="513"/>
                  <a:pt x="222" y="560"/>
                  <a:pt x="263" y="560"/>
                </a:cubicBezTo>
                <a:cubicBezTo>
                  <a:pt x="298" y="560"/>
                  <a:pt x="333" y="513"/>
                  <a:pt x="356" y="449"/>
                </a:cubicBezTo>
                <a:cubicBezTo>
                  <a:pt x="379" y="449"/>
                  <a:pt x="403" y="455"/>
                  <a:pt x="420" y="455"/>
                </a:cubicBezTo>
                <a:cubicBezTo>
                  <a:pt x="461" y="455"/>
                  <a:pt x="490" y="443"/>
                  <a:pt x="502" y="420"/>
                </a:cubicBezTo>
                <a:cubicBezTo>
                  <a:pt x="525" y="385"/>
                  <a:pt x="502" y="332"/>
                  <a:pt x="455" y="280"/>
                </a:cubicBezTo>
                <a:cubicBezTo>
                  <a:pt x="502" y="227"/>
                  <a:pt x="525" y="175"/>
                  <a:pt x="502" y="140"/>
                </a:cubicBezTo>
                <a:close/>
                <a:moveTo>
                  <a:pt x="99" y="426"/>
                </a:moveTo>
                <a:lnTo>
                  <a:pt x="99" y="426"/>
                </a:lnTo>
                <a:cubicBezTo>
                  <a:pt x="70" y="426"/>
                  <a:pt x="53" y="414"/>
                  <a:pt x="47" y="402"/>
                </a:cubicBezTo>
                <a:cubicBezTo>
                  <a:pt x="35" y="391"/>
                  <a:pt x="47" y="356"/>
                  <a:pt x="70" y="321"/>
                </a:cubicBezTo>
                <a:cubicBezTo>
                  <a:pt x="76" y="315"/>
                  <a:pt x="82" y="309"/>
                  <a:pt x="88" y="303"/>
                </a:cubicBezTo>
                <a:cubicBezTo>
                  <a:pt x="105" y="315"/>
                  <a:pt x="123" y="332"/>
                  <a:pt x="146" y="350"/>
                </a:cubicBezTo>
                <a:cubicBezTo>
                  <a:pt x="146" y="373"/>
                  <a:pt x="152" y="396"/>
                  <a:pt x="158" y="414"/>
                </a:cubicBezTo>
                <a:cubicBezTo>
                  <a:pt x="134" y="420"/>
                  <a:pt x="117" y="426"/>
                  <a:pt x="99" y="426"/>
                </a:cubicBezTo>
                <a:close/>
                <a:moveTo>
                  <a:pt x="140" y="303"/>
                </a:moveTo>
                <a:lnTo>
                  <a:pt x="140" y="303"/>
                </a:lnTo>
                <a:cubicBezTo>
                  <a:pt x="129" y="297"/>
                  <a:pt x="123" y="286"/>
                  <a:pt x="111" y="280"/>
                </a:cubicBezTo>
                <a:cubicBezTo>
                  <a:pt x="123" y="268"/>
                  <a:pt x="129" y="262"/>
                  <a:pt x="140" y="251"/>
                </a:cubicBezTo>
                <a:cubicBezTo>
                  <a:pt x="140" y="262"/>
                  <a:pt x="140" y="268"/>
                  <a:pt x="140" y="280"/>
                </a:cubicBezTo>
                <a:cubicBezTo>
                  <a:pt x="140" y="286"/>
                  <a:pt x="140" y="297"/>
                  <a:pt x="140" y="303"/>
                </a:cubicBezTo>
                <a:close/>
                <a:moveTo>
                  <a:pt x="146" y="210"/>
                </a:moveTo>
                <a:lnTo>
                  <a:pt x="146" y="210"/>
                </a:lnTo>
                <a:cubicBezTo>
                  <a:pt x="123" y="227"/>
                  <a:pt x="105" y="245"/>
                  <a:pt x="88" y="257"/>
                </a:cubicBezTo>
                <a:cubicBezTo>
                  <a:pt x="82" y="251"/>
                  <a:pt x="76" y="245"/>
                  <a:pt x="70" y="233"/>
                </a:cubicBezTo>
                <a:cubicBezTo>
                  <a:pt x="47" y="204"/>
                  <a:pt x="35" y="169"/>
                  <a:pt x="47" y="158"/>
                </a:cubicBezTo>
                <a:cubicBezTo>
                  <a:pt x="53" y="146"/>
                  <a:pt x="70" y="134"/>
                  <a:pt x="99" y="134"/>
                </a:cubicBezTo>
                <a:cubicBezTo>
                  <a:pt x="117" y="134"/>
                  <a:pt x="134" y="140"/>
                  <a:pt x="158" y="140"/>
                </a:cubicBezTo>
                <a:cubicBezTo>
                  <a:pt x="152" y="163"/>
                  <a:pt x="146" y="187"/>
                  <a:pt x="146" y="210"/>
                </a:cubicBezTo>
                <a:close/>
                <a:moveTo>
                  <a:pt x="344" y="187"/>
                </a:moveTo>
                <a:lnTo>
                  <a:pt x="344" y="187"/>
                </a:lnTo>
                <a:cubicBezTo>
                  <a:pt x="338" y="187"/>
                  <a:pt x="327" y="181"/>
                  <a:pt x="321" y="175"/>
                </a:cubicBezTo>
                <a:cubicBezTo>
                  <a:pt x="315" y="169"/>
                  <a:pt x="304" y="169"/>
                  <a:pt x="298" y="163"/>
                </a:cubicBezTo>
                <a:cubicBezTo>
                  <a:pt x="309" y="158"/>
                  <a:pt x="321" y="152"/>
                  <a:pt x="338" y="152"/>
                </a:cubicBezTo>
                <a:cubicBezTo>
                  <a:pt x="338" y="163"/>
                  <a:pt x="338" y="175"/>
                  <a:pt x="344" y="187"/>
                </a:cubicBezTo>
                <a:close/>
                <a:moveTo>
                  <a:pt x="263" y="29"/>
                </a:moveTo>
                <a:lnTo>
                  <a:pt x="263" y="29"/>
                </a:lnTo>
                <a:cubicBezTo>
                  <a:pt x="280" y="29"/>
                  <a:pt x="309" y="64"/>
                  <a:pt x="327" y="122"/>
                </a:cubicBezTo>
                <a:cubicBezTo>
                  <a:pt x="304" y="128"/>
                  <a:pt x="286" y="134"/>
                  <a:pt x="263" y="146"/>
                </a:cubicBezTo>
                <a:cubicBezTo>
                  <a:pt x="239" y="134"/>
                  <a:pt x="216" y="128"/>
                  <a:pt x="193" y="122"/>
                </a:cubicBezTo>
                <a:cubicBezTo>
                  <a:pt x="216" y="64"/>
                  <a:pt x="239" y="29"/>
                  <a:pt x="263" y="29"/>
                </a:cubicBezTo>
                <a:close/>
                <a:moveTo>
                  <a:pt x="187" y="152"/>
                </a:moveTo>
                <a:lnTo>
                  <a:pt x="187" y="152"/>
                </a:lnTo>
                <a:cubicBezTo>
                  <a:pt x="199" y="152"/>
                  <a:pt x="210" y="158"/>
                  <a:pt x="222" y="163"/>
                </a:cubicBezTo>
                <a:cubicBezTo>
                  <a:pt x="216" y="169"/>
                  <a:pt x="210" y="169"/>
                  <a:pt x="199" y="175"/>
                </a:cubicBezTo>
                <a:cubicBezTo>
                  <a:pt x="193" y="181"/>
                  <a:pt x="187" y="187"/>
                  <a:pt x="181" y="187"/>
                </a:cubicBezTo>
                <a:cubicBezTo>
                  <a:pt x="181" y="175"/>
                  <a:pt x="181" y="163"/>
                  <a:pt x="187" y="152"/>
                </a:cubicBezTo>
                <a:close/>
                <a:moveTo>
                  <a:pt x="181" y="367"/>
                </a:moveTo>
                <a:lnTo>
                  <a:pt x="181" y="367"/>
                </a:lnTo>
                <a:cubicBezTo>
                  <a:pt x="187" y="373"/>
                  <a:pt x="193" y="379"/>
                  <a:pt x="199" y="385"/>
                </a:cubicBezTo>
                <a:cubicBezTo>
                  <a:pt x="210" y="391"/>
                  <a:pt x="216" y="391"/>
                  <a:pt x="222" y="396"/>
                </a:cubicBezTo>
                <a:cubicBezTo>
                  <a:pt x="210" y="402"/>
                  <a:pt x="199" y="408"/>
                  <a:pt x="187" y="408"/>
                </a:cubicBezTo>
                <a:cubicBezTo>
                  <a:pt x="181" y="396"/>
                  <a:pt x="181" y="385"/>
                  <a:pt x="181" y="367"/>
                </a:cubicBezTo>
                <a:close/>
                <a:moveTo>
                  <a:pt x="263" y="531"/>
                </a:moveTo>
                <a:lnTo>
                  <a:pt x="263" y="531"/>
                </a:lnTo>
                <a:cubicBezTo>
                  <a:pt x="239" y="531"/>
                  <a:pt x="216" y="495"/>
                  <a:pt x="193" y="437"/>
                </a:cubicBezTo>
                <a:cubicBezTo>
                  <a:pt x="216" y="432"/>
                  <a:pt x="239" y="426"/>
                  <a:pt x="263" y="414"/>
                </a:cubicBezTo>
                <a:cubicBezTo>
                  <a:pt x="286" y="426"/>
                  <a:pt x="304" y="432"/>
                  <a:pt x="327" y="437"/>
                </a:cubicBezTo>
                <a:cubicBezTo>
                  <a:pt x="309" y="495"/>
                  <a:pt x="280" y="531"/>
                  <a:pt x="263" y="531"/>
                </a:cubicBezTo>
                <a:close/>
                <a:moveTo>
                  <a:pt x="338" y="408"/>
                </a:moveTo>
                <a:lnTo>
                  <a:pt x="338" y="408"/>
                </a:lnTo>
                <a:cubicBezTo>
                  <a:pt x="321" y="408"/>
                  <a:pt x="309" y="402"/>
                  <a:pt x="298" y="396"/>
                </a:cubicBezTo>
                <a:cubicBezTo>
                  <a:pt x="304" y="391"/>
                  <a:pt x="315" y="391"/>
                  <a:pt x="321" y="385"/>
                </a:cubicBezTo>
                <a:cubicBezTo>
                  <a:pt x="327" y="379"/>
                  <a:pt x="338" y="373"/>
                  <a:pt x="344" y="367"/>
                </a:cubicBezTo>
                <a:cubicBezTo>
                  <a:pt x="338" y="385"/>
                  <a:pt x="338" y="396"/>
                  <a:pt x="338" y="408"/>
                </a:cubicBezTo>
                <a:close/>
                <a:moveTo>
                  <a:pt x="350" y="332"/>
                </a:moveTo>
                <a:lnTo>
                  <a:pt x="350" y="332"/>
                </a:lnTo>
                <a:cubicBezTo>
                  <a:pt x="333" y="338"/>
                  <a:pt x="321" y="350"/>
                  <a:pt x="304" y="356"/>
                </a:cubicBezTo>
                <a:cubicBezTo>
                  <a:pt x="292" y="367"/>
                  <a:pt x="274" y="373"/>
                  <a:pt x="263" y="379"/>
                </a:cubicBezTo>
                <a:cubicBezTo>
                  <a:pt x="245" y="373"/>
                  <a:pt x="234" y="367"/>
                  <a:pt x="216" y="356"/>
                </a:cubicBezTo>
                <a:cubicBezTo>
                  <a:pt x="199" y="350"/>
                  <a:pt x="187" y="338"/>
                  <a:pt x="175" y="332"/>
                </a:cubicBezTo>
                <a:cubicBezTo>
                  <a:pt x="175" y="315"/>
                  <a:pt x="169" y="297"/>
                  <a:pt x="169" y="280"/>
                </a:cubicBezTo>
                <a:cubicBezTo>
                  <a:pt x="169" y="262"/>
                  <a:pt x="175" y="245"/>
                  <a:pt x="175" y="227"/>
                </a:cubicBezTo>
                <a:cubicBezTo>
                  <a:pt x="187" y="222"/>
                  <a:pt x="199" y="210"/>
                  <a:pt x="216" y="204"/>
                </a:cubicBezTo>
                <a:cubicBezTo>
                  <a:pt x="234" y="192"/>
                  <a:pt x="245" y="187"/>
                  <a:pt x="263" y="181"/>
                </a:cubicBezTo>
                <a:cubicBezTo>
                  <a:pt x="274" y="187"/>
                  <a:pt x="292" y="192"/>
                  <a:pt x="304" y="204"/>
                </a:cubicBezTo>
                <a:cubicBezTo>
                  <a:pt x="321" y="210"/>
                  <a:pt x="333" y="222"/>
                  <a:pt x="350" y="227"/>
                </a:cubicBezTo>
                <a:cubicBezTo>
                  <a:pt x="350" y="245"/>
                  <a:pt x="350" y="262"/>
                  <a:pt x="350" y="280"/>
                </a:cubicBezTo>
                <a:cubicBezTo>
                  <a:pt x="350" y="297"/>
                  <a:pt x="350" y="315"/>
                  <a:pt x="350" y="332"/>
                </a:cubicBezTo>
                <a:close/>
                <a:moveTo>
                  <a:pt x="420" y="134"/>
                </a:moveTo>
                <a:lnTo>
                  <a:pt x="420" y="134"/>
                </a:lnTo>
                <a:cubicBezTo>
                  <a:pt x="449" y="134"/>
                  <a:pt x="467" y="146"/>
                  <a:pt x="478" y="158"/>
                </a:cubicBezTo>
                <a:cubicBezTo>
                  <a:pt x="484" y="169"/>
                  <a:pt x="473" y="204"/>
                  <a:pt x="449" y="233"/>
                </a:cubicBezTo>
                <a:cubicBezTo>
                  <a:pt x="443" y="245"/>
                  <a:pt x="437" y="251"/>
                  <a:pt x="432" y="257"/>
                </a:cubicBezTo>
                <a:cubicBezTo>
                  <a:pt x="414" y="245"/>
                  <a:pt x="397" y="227"/>
                  <a:pt x="379" y="210"/>
                </a:cubicBezTo>
                <a:cubicBezTo>
                  <a:pt x="373" y="187"/>
                  <a:pt x="373" y="163"/>
                  <a:pt x="368" y="140"/>
                </a:cubicBezTo>
                <a:cubicBezTo>
                  <a:pt x="385" y="140"/>
                  <a:pt x="403" y="134"/>
                  <a:pt x="420" y="134"/>
                </a:cubicBezTo>
                <a:close/>
                <a:moveTo>
                  <a:pt x="379" y="251"/>
                </a:moveTo>
                <a:lnTo>
                  <a:pt x="379" y="251"/>
                </a:lnTo>
                <a:cubicBezTo>
                  <a:pt x="391" y="262"/>
                  <a:pt x="403" y="268"/>
                  <a:pt x="408" y="280"/>
                </a:cubicBezTo>
                <a:cubicBezTo>
                  <a:pt x="403" y="286"/>
                  <a:pt x="391" y="297"/>
                  <a:pt x="379" y="303"/>
                </a:cubicBezTo>
                <a:cubicBezTo>
                  <a:pt x="379" y="297"/>
                  <a:pt x="379" y="286"/>
                  <a:pt x="379" y="280"/>
                </a:cubicBezTo>
                <a:cubicBezTo>
                  <a:pt x="379" y="268"/>
                  <a:pt x="379" y="262"/>
                  <a:pt x="379" y="251"/>
                </a:cubicBezTo>
                <a:close/>
                <a:moveTo>
                  <a:pt x="478" y="402"/>
                </a:moveTo>
                <a:lnTo>
                  <a:pt x="478" y="402"/>
                </a:lnTo>
                <a:cubicBezTo>
                  <a:pt x="467" y="414"/>
                  <a:pt x="449" y="426"/>
                  <a:pt x="420" y="426"/>
                </a:cubicBezTo>
                <a:cubicBezTo>
                  <a:pt x="403" y="426"/>
                  <a:pt x="385" y="420"/>
                  <a:pt x="368" y="414"/>
                </a:cubicBezTo>
                <a:cubicBezTo>
                  <a:pt x="373" y="396"/>
                  <a:pt x="373" y="373"/>
                  <a:pt x="379" y="350"/>
                </a:cubicBezTo>
                <a:cubicBezTo>
                  <a:pt x="397" y="332"/>
                  <a:pt x="414" y="315"/>
                  <a:pt x="432" y="303"/>
                </a:cubicBezTo>
                <a:cubicBezTo>
                  <a:pt x="437" y="309"/>
                  <a:pt x="443" y="315"/>
                  <a:pt x="449" y="321"/>
                </a:cubicBezTo>
                <a:cubicBezTo>
                  <a:pt x="473" y="356"/>
                  <a:pt x="484" y="391"/>
                  <a:pt x="478" y="402"/>
                </a:cubicBezTo>
                <a:close/>
              </a:path>
            </a:pathLst>
          </a:custGeom>
          <a:solidFill>
            <a:schemeClr val="bg1"/>
          </a:solidFill>
          <a:ln>
            <a:noFill/>
          </a:ln>
        </p:spPr>
        <p:txBody>
          <a:bodyPr wrap="none" lIns="76183" tIns="38092" rIns="76183" bIns="38092" anchor="ctr"/>
          <a:lstStyle/>
          <a:p>
            <a:endParaRPr lang="es-MX" sz="900"/>
          </a:p>
        </p:txBody>
      </p:sp>
      <p:graphicFrame>
        <p:nvGraphicFramePr>
          <p:cNvPr id="6" name="Gráfico 9">
            <a:extLst>
              <a:ext uri="{FF2B5EF4-FFF2-40B4-BE49-F238E27FC236}">
                <a16:creationId xmlns:a16="http://schemas.microsoft.com/office/drawing/2014/main" id="{2315E513-388E-30BE-A7C0-2BAAFDB2EE3D}"/>
              </a:ext>
            </a:extLst>
          </p:cNvPr>
          <p:cNvGraphicFramePr>
            <a:graphicFrameLocks/>
          </p:cNvGraphicFramePr>
          <p:nvPr>
            <p:extLst>
              <p:ext uri="{D42A27DB-BD31-4B8C-83A1-F6EECF244321}">
                <p14:modId xmlns:p14="http://schemas.microsoft.com/office/powerpoint/2010/main" val="255544108"/>
              </p:ext>
            </p:extLst>
          </p:nvPr>
        </p:nvGraphicFramePr>
        <p:xfrm>
          <a:off x="2987935" y="3295665"/>
          <a:ext cx="5872309" cy="3352404"/>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8911546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accent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2"/>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2377204047"/>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theme/theme1.xml><?xml version="1.0" encoding="utf-8"?>
<a:theme xmlns:a="http://schemas.openxmlformats.org/drawingml/2006/main" name="Company Introduction PPThemes">
  <a:themeElements>
    <a:clrScheme name="New template">
      <a:dk1>
        <a:srgbClr val="000000"/>
      </a:dk1>
      <a:lt1>
        <a:srgbClr val="FFFFFF"/>
      </a:lt1>
      <a:dk2>
        <a:srgbClr val="5B9BD5"/>
      </a:dk2>
      <a:lt2>
        <a:srgbClr val="E7E6E6"/>
      </a:lt2>
      <a:accent1>
        <a:srgbClr val="DF2B4E"/>
      </a:accent1>
      <a:accent2>
        <a:srgbClr val="652D65"/>
      </a:accent2>
      <a:accent3>
        <a:srgbClr val="FD9B27"/>
      </a:accent3>
      <a:accent4>
        <a:srgbClr val="55AF80"/>
      </a:accent4>
      <a:accent5>
        <a:srgbClr val="36AD96"/>
      </a:accent5>
      <a:accent6>
        <a:srgbClr val="7D1D5D"/>
      </a:accent6>
      <a:hlink>
        <a:srgbClr val="ABCCD5"/>
      </a:hlink>
      <a:folHlink>
        <a:srgbClr val="7E77BA"/>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8232</TotalTime>
  <Words>484</Words>
  <Application>Microsoft Office PowerPoint</Application>
  <PresentationFormat>Widescreen</PresentationFormat>
  <Paragraphs>75</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Gill Sans</vt:lpstr>
      <vt:lpstr>Lato</vt:lpstr>
      <vt:lpstr>Lato Black</vt:lpstr>
      <vt:lpstr>Lato Light</vt:lpstr>
      <vt:lpstr>Company Introduction PPThemes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487</cp:revision>
  <dcterms:created xsi:type="dcterms:W3CDTF">2020-03-21T22:03:23Z</dcterms:created>
  <dcterms:modified xsi:type="dcterms:W3CDTF">2025-04-29T19:19:06Z</dcterms:modified>
</cp:coreProperties>
</file>