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129" r:id="rId2"/>
    <p:sldId id="256" r:id="rId3"/>
    <p:sldId id="257" r:id="rId4"/>
    <p:sldId id="260" r:id="rId5"/>
    <p:sldId id="258" r:id="rId6"/>
    <p:sldId id="262" r:id="rId7"/>
    <p:sldId id="261" r:id="rId8"/>
    <p:sldId id="259" r:id="rId9"/>
    <p:sldId id="263" r:id="rId10"/>
    <p:sldId id="264" r:id="rId11"/>
    <p:sldId id="265" r:id="rId12"/>
    <p:sldId id="266"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244C"/>
    <a:srgbClr val="FCA500"/>
    <a:srgbClr val="FFAC32"/>
    <a:srgbClr val="A95DB3"/>
    <a:srgbClr val="FFC46D"/>
    <a:srgbClr val="993BC7"/>
    <a:srgbClr val="82418B"/>
    <a:srgbClr val="603066"/>
    <a:srgbClr val="CEA4D4"/>
    <a:srgbClr val="FD4F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58453E-6D2C-4787-BA96-29F83CE9C6B6}" v="3" dt="2025-06-15T17:28:56.3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E58453E-6D2C-4787-BA96-29F83CE9C6B6}"/>
    <pc:docChg chg="addSld delSld modSld sldOrd">
      <pc:chgData name="Jolie Serrano Delgado" userId="d52b4219-5c60-4a0c-87ad-b1ec335c0c37" providerId="ADAL" clId="{FE58453E-6D2C-4787-BA96-29F83CE9C6B6}" dt="2025-06-15T17:28:58.096" v="11" actId="47"/>
      <pc:docMkLst>
        <pc:docMk/>
      </pc:docMkLst>
      <pc:sldChg chg="del">
        <pc:chgData name="Jolie Serrano Delgado" userId="d52b4219-5c60-4a0c-87ad-b1ec335c0c37" providerId="ADAL" clId="{FE58453E-6D2C-4787-BA96-29F83CE9C6B6}" dt="2025-06-15T17:28:30.286" v="3" actId="47"/>
        <pc:sldMkLst>
          <pc:docMk/>
          <pc:sldMk cId="3746168901" sldId="350"/>
        </pc:sldMkLst>
      </pc:sldChg>
      <pc:sldChg chg="modSp del mod">
        <pc:chgData name="Jolie Serrano Delgado" userId="d52b4219-5c60-4a0c-87ad-b1ec335c0c37" providerId="ADAL" clId="{FE58453E-6D2C-4787-BA96-29F83CE9C6B6}" dt="2025-06-15T17:28:58.096" v="11" actId="47"/>
        <pc:sldMkLst>
          <pc:docMk/>
          <pc:sldMk cId="0" sldId="1420"/>
        </pc:sldMkLst>
        <pc:spChg chg="mod">
          <ac:chgData name="Jolie Serrano Delgado" userId="d52b4219-5c60-4a0c-87ad-b1ec335c0c37" providerId="ADAL" clId="{FE58453E-6D2C-4787-BA96-29F83CE9C6B6}" dt="2025-06-15T17:28:47.242" v="8" actId="21"/>
          <ac:spMkLst>
            <pc:docMk/>
            <pc:sldMk cId="0" sldId="1420"/>
            <ac:spMk id="55309" creationId="{00000000-0000-0000-0000-000000000000}"/>
          </ac:spMkLst>
        </pc:spChg>
      </pc:sldChg>
      <pc:sldChg chg="modSp add mod ord">
        <pc:chgData name="Jolie Serrano Delgado" userId="d52b4219-5c60-4a0c-87ad-b1ec335c0c37" providerId="ADAL" clId="{FE58453E-6D2C-4787-BA96-29F83CE9C6B6}" dt="2025-06-15T17:28:37.173" v="6" actId="207"/>
        <pc:sldMkLst>
          <pc:docMk/>
          <pc:sldMk cId="3573392034" sldId="1791"/>
        </pc:sldMkLst>
        <pc:spChg chg="mod">
          <ac:chgData name="Jolie Serrano Delgado" userId="d52b4219-5c60-4a0c-87ad-b1ec335c0c37" providerId="ADAL" clId="{FE58453E-6D2C-4787-BA96-29F83CE9C6B6}" dt="2025-06-15T17:28:34.067" v="5" actId="207"/>
          <ac:spMkLst>
            <pc:docMk/>
            <pc:sldMk cId="3573392034" sldId="1791"/>
            <ac:spMk id="5" creationId="{7FCA87B9-E211-0E4B-A9F7-DF87D6193A8C}"/>
          </ac:spMkLst>
        </pc:spChg>
        <pc:spChg chg="mod">
          <ac:chgData name="Jolie Serrano Delgado" userId="d52b4219-5c60-4a0c-87ad-b1ec335c0c37" providerId="ADAL" clId="{FE58453E-6D2C-4787-BA96-29F83CE9C6B6}" dt="2025-06-15T17:28:37.173" v="6" actId="207"/>
          <ac:spMkLst>
            <pc:docMk/>
            <pc:sldMk cId="3573392034" sldId="1791"/>
            <ac:spMk id="7" creationId="{FA0AAE3D-72C1-B78D-34E3-44A78CF1DA1D}"/>
          </ac:spMkLst>
        </pc:spChg>
      </pc:sldChg>
      <pc:sldChg chg="modSp add mod">
        <pc:chgData name="Jolie Serrano Delgado" userId="d52b4219-5c60-4a0c-87ad-b1ec335c0c37" providerId="ADAL" clId="{FE58453E-6D2C-4787-BA96-29F83CE9C6B6}" dt="2025-06-15T17:28:56.348" v="10" actId="207"/>
        <pc:sldMkLst>
          <pc:docMk/>
          <pc:sldMk cId="0" sldId="4129"/>
        </pc:sldMkLst>
        <pc:spChg chg="mod">
          <ac:chgData name="Jolie Serrano Delgado" userId="d52b4219-5c60-4a0c-87ad-b1ec335c0c37" providerId="ADAL" clId="{FE58453E-6D2C-4787-BA96-29F83CE9C6B6}" dt="2025-06-15T17:28:41.675" v="7" actId="207"/>
          <ac:spMkLst>
            <pc:docMk/>
            <pc:sldMk cId="0" sldId="4129"/>
            <ac:spMk id="18" creationId="{8F5F15BF-00E8-0146-9639-0FB07145B42A}"/>
          </ac:spMkLst>
        </pc:spChg>
        <pc:spChg chg="mod">
          <ac:chgData name="Jolie Serrano Delgado" userId="d52b4219-5c60-4a0c-87ad-b1ec335c0c37" providerId="ADAL" clId="{FE58453E-6D2C-4787-BA96-29F83CE9C6B6}" dt="2025-06-15T17:28:56.348" v="10" actId="207"/>
          <ac:spMkLst>
            <pc:docMk/>
            <pc:sldMk cId="0" sldId="4129"/>
            <ac:spMk id="55309" creationId="{00000000-0000-0000-0000-000000000000}"/>
          </ac:spMkLst>
        </pc:spChg>
      </pc:sldChg>
      <pc:sldMasterChg chg="delSldLayout">
        <pc:chgData name="Jolie Serrano Delgado" userId="d52b4219-5c60-4a0c-87ad-b1ec335c0c37" providerId="ADAL" clId="{FE58453E-6D2C-4787-BA96-29F83CE9C6B6}" dt="2025-06-15T17:28:58.096" v="11" actId="47"/>
        <pc:sldMasterMkLst>
          <pc:docMk/>
          <pc:sldMasterMk cId="2916016287" sldId="2147483648"/>
        </pc:sldMasterMkLst>
        <pc:sldLayoutChg chg="del">
          <pc:chgData name="Jolie Serrano Delgado" userId="d52b4219-5c60-4a0c-87ad-b1ec335c0c37" providerId="ADAL" clId="{FE58453E-6D2C-4787-BA96-29F83CE9C6B6}" dt="2025-06-15T17:28:58.096" v="11" actId="47"/>
          <pc:sldLayoutMkLst>
            <pc:docMk/>
            <pc:sldMasterMk cId="2916016287" sldId="2147483648"/>
            <pc:sldLayoutMk cId="1986939530" sldId="214748366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76FD6A8E-6560-4FC1-93F7-B16A57B32DF2}"/>
              </a:ext>
            </a:extLst>
          </p:cNvPr>
          <p:cNvSpPr>
            <a:spLocks noGrp="1"/>
          </p:cNvSpPr>
          <p:nvPr>
            <p:ph type="pic" sz="quarter" idx="10"/>
          </p:nvPr>
        </p:nvSpPr>
        <p:spPr>
          <a:xfrm>
            <a:off x="1836113" y="0"/>
            <a:ext cx="2949168" cy="2762250"/>
          </a:xfrm>
          <a:prstGeom prst="diamond">
            <a:avLst/>
          </a:prstGeom>
        </p:spPr>
        <p:txBody>
          <a:bodyPr/>
          <a:lstStyle/>
          <a:p>
            <a:endParaRPr lang="en-US" dirty="0"/>
          </a:p>
        </p:txBody>
      </p:sp>
      <p:sp>
        <p:nvSpPr>
          <p:cNvPr id="10" name="Picture Placeholder 8">
            <a:extLst>
              <a:ext uri="{FF2B5EF4-FFF2-40B4-BE49-F238E27FC236}">
                <a16:creationId xmlns:a16="http://schemas.microsoft.com/office/drawing/2014/main" id="{84C47407-8B2D-44B4-AE97-38F22D8F7E96}"/>
              </a:ext>
            </a:extLst>
          </p:cNvPr>
          <p:cNvSpPr>
            <a:spLocks noGrp="1"/>
          </p:cNvSpPr>
          <p:nvPr>
            <p:ph type="pic" sz="quarter" idx="11"/>
          </p:nvPr>
        </p:nvSpPr>
        <p:spPr>
          <a:xfrm>
            <a:off x="1337081" y="3160942"/>
            <a:ext cx="3947233" cy="3697058"/>
          </a:xfrm>
          <a:prstGeom prst="diamond">
            <a:avLst/>
          </a:prstGeom>
        </p:spPr>
        <p:txBody>
          <a:bodyPr/>
          <a:lstStyle/>
          <a:p>
            <a:endParaRPr lang="en-US" dirty="0"/>
          </a:p>
        </p:txBody>
      </p:sp>
      <p:sp>
        <p:nvSpPr>
          <p:cNvPr id="11" name="Picture Placeholder 8">
            <a:extLst>
              <a:ext uri="{FF2B5EF4-FFF2-40B4-BE49-F238E27FC236}">
                <a16:creationId xmlns:a16="http://schemas.microsoft.com/office/drawing/2014/main" id="{2F5E123B-AAA4-4BF0-A32E-D6D9B409AECA}"/>
              </a:ext>
            </a:extLst>
          </p:cNvPr>
          <p:cNvSpPr>
            <a:spLocks noGrp="1"/>
          </p:cNvSpPr>
          <p:nvPr>
            <p:ph type="pic" sz="quarter" idx="12"/>
          </p:nvPr>
        </p:nvSpPr>
        <p:spPr>
          <a:xfrm>
            <a:off x="3520369" y="1113066"/>
            <a:ext cx="3947233" cy="3697058"/>
          </a:xfrm>
          <a:prstGeom prst="diamond">
            <a:avLst/>
          </a:prstGeom>
        </p:spPr>
        <p:txBody>
          <a:bodyPr/>
          <a:lstStyle/>
          <a:p>
            <a:endParaRPr lang="en-US" dirty="0"/>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223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628499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937062FF-1B8F-477D-A65B-712CAEDFE570}"/>
              </a:ext>
            </a:extLst>
          </p:cNvPr>
          <p:cNvSpPr>
            <a:spLocks noGrp="1"/>
          </p:cNvSpPr>
          <p:nvPr>
            <p:ph type="pic" sz="quarter" idx="10"/>
          </p:nvPr>
        </p:nvSpPr>
        <p:spPr>
          <a:xfrm>
            <a:off x="2781300" y="0"/>
            <a:ext cx="3505200" cy="5334000"/>
          </a:xfrm>
          <a:prstGeom prst="parallelogram">
            <a:avLst/>
          </a:prstGeom>
        </p:spPr>
        <p:txBody>
          <a:bodyPr/>
          <a:lstStyle/>
          <a:p>
            <a:endParaRPr lang="en-US"/>
          </a:p>
        </p:txBody>
      </p:sp>
      <p:sp>
        <p:nvSpPr>
          <p:cNvPr id="10" name="Picture Placeholder 7">
            <a:extLst>
              <a:ext uri="{FF2B5EF4-FFF2-40B4-BE49-F238E27FC236}">
                <a16:creationId xmlns:a16="http://schemas.microsoft.com/office/drawing/2014/main" id="{BCC00738-8780-476C-86DC-54B075EC25FD}"/>
              </a:ext>
            </a:extLst>
          </p:cNvPr>
          <p:cNvSpPr>
            <a:spLocks noGrp="1"/>
          </p:cNvSpPr>
          <p:nvPr>
            <p:ph type="pic" sz="quarter" idx="11"/>
          </p:nvPr>
        </p:nvSpPr>
        <p:spPr>
          <a:xfrm>
            <a:off x="5257800" y="1524000"/>
            <a:ext cx="3505200" cy="5334000"/>
          </a:xfrm>
          <a:prstGeom prst="parallelogram">
            <a:avLst/>
          </a:prstGeom>
        </p:spPr>
        <p:txBody>
          <a:bodyPr/>
          <a:lstStyle/>
          <a:p>
            <a:endParaRPr lang="en-US"/>
          </a:p>
        </p:txBody>
      </p:sp>
      <p:sp>
        <p:nvSpPr>
          <p:cNvPr id="11" name="Title 10">
            <a:extLst>
              <a:ext uri="{FF2B5EF4-FFF2-40B4-BE49-F238E27FC236}">
                <a16:creationId xmlns:a16="http://schemas.microsoft.com/office/drawing/2014/main" id="{BE22704E-9990-4002-9DC6-5128FAD1F059}"/>
              </a:ext>
            </a:extLst>
          </p:cNvPr>
          <p:cNvSpPr>
            <a:spLocks noGrp="1"/>
          </p:cNvSpPr>
          <p:nvPr>
            <p:ph type="title" hasCustomPrompt="1"/>
          </p:nvPr>
        </p:nvSpPr>
        <p:spPr>
          <a:xfrm>
            <a:off x="495300" y="882650"/>
            <a:ext cx="2476500" cy="1711325"/>
          </a:xfrm>
          <a:prstGeom prst="rect">
            <a:avLst/>
          </a:prstGeom>
        </p:spPr>
        <p:txBody>
          <a:bodyPr/>
          <a:lstStyle>
            <a:lvl1pPr>
              <a:defRPr/>
            </a:lvl1pPr>
          </a:lstStyle>
          <a:p>
            <a:r>
              <a:rPr lang="en-US" dirty="0"/>
              <a:t>Your Title</a:t>
            </a:r>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9BE85FB5-5CC5-4515-A82E-4BDDBFBB08AC}"/>
              </a:ext>
            </a:extLst>
          </p:cNvPr>
          <p:cNvSpPr>
            <a:spLocks noGrp="1"/>
          </p:cNvSpPr>
          <p:nvPr>
            <p:ph type="pic" sz="quarter" idx="10"/>
          </p:nvPr>
        </p:nvSpPr>
        <p:spPr>
          <a:xfrm>
            <a:off x="5410200" y="-19050"/>
            <a:ext cx="6762750" cy="6858000"/>
          </a:xfrm>
          <a:custGeom>
            <a:avLst/>
            <a:gdLst>
              <a:gd name="connsiteX0" fmla="*/ 0 w 4686300"/>
              <a:gd name="connsiteY0" fmla="*/ 6858000 h 6858000"/>
              <a:gd name="connsiteX1" fmla="*/ 1171575 w 4686300"/>
              <a:gd name="connsiteY1" fmla="*/ 0 h 6858000"/>
              <a:gd name="connsiteX2" fmla="*/ 4686300 w 4686300"/>
              <a:gd name="connsiteY2" fmla="*/ 0 h 6858000"/>
              <a:gd name="connsiteX3" fmla="*/ 3514725 w 4686300"/>
              <a:gd name="connsiteY3" fmla="*/ 6858000 h 6858000"/>
              <a:gd name="connsiteX4" fmla="*/ 0 w 4686300"/>
              <a:gd name="connsiteY4" fmla="*/ 6858000 h 6858000"/>
              <a:gd name="connsiteX0" fmla="*/ 0 w 6534150"/>
              <a:gd name="connsiteY0" fmla="*/ 6838950 h 6858000"/>
              <a:gd name="connsiteX1" fmla="*/ 3019425 w 6534150"/>
              <a:gd name="connsiteY1" fmla="*/ 0 h 6858000"/>
              <a:gd name="connsiteX2" fmla="*/ 6534150 w 6534150"/>
              <a:gd name="connsiteY2" fmla="*/ 0 h 6858000"/>
              <a:gd name="connsiteX3" fmla="*/ 5362575 w 6534150"/>
              <a:gd name="connsiteY3" fmla="*/ 6858000 h 6858000"/>
              <a:gd name="connsiteX4" fmla="*/ 0 w 6534150"/>
              <a:gd name="connsiteY4" fmla="*/ 6838950 h 6858000"/>
              <a:gd name="connsiteX0" fmla="*/ 0 w 6534150"/>
              <a:gd name="connsiteY0" fmla="*/ 6838950 h 6838950"/>
              <a:gd name="connsiteX1" fmla="*/ 3019425 w 6534150"/>
              <a:gd name="connsiteY1" fmla="*/ 0 h 6838950"/>
              <a:gd name="connsiteX2" fmla="*/ 6534150 w 6534150"/>
              <a:gd name="connsiteY2" fmla="*/ 0 h 6838950"/>
              <a:gd name="connsiteX3" fmla="*/ 3457575 w 6534150"/>
              <a:gd name="connsiteY3" fmla="*/ 6819900 h 6838950"/>
              <a:gd name="connsiteX4" fmla="*/ 0 w 6534150"/>
              <a:gd name="connsiteY4" fmla="*/ 6838950 h 6838950"/>
              <a:gd name="connsiteX0" fmla="*/ 0 w 6534150"/>
              <a:gd name="connsiteY0" fmla="*/ 6838950 h 6838950"/>
              <a:gd name="connsiteX1" fmla="*/ 3019425 w 6534150"/>
              <a:gd name="connsiteY1" fmla="*/ 0 h 6838950"/>
              <a:gd name="connsiteX2" fmla="*/ 6534150 w 6534150"/>
              <a:gd name="connsiteY2" fmla="*/ 0 h 6838950"/>
              <a:gd name="connsiteX3" fmla="*/ 3457575 w 6534150"/>
              <a:gd name="connsiteY3" fmla="*/ 6819900 h 6838950"/>
              <a:gd name="connsiteX4" fmla="*/ 0 w 6534150"/>
              <a:gd name="connsiteY4" fmla="*/ 6838950 h 6838950"/>
              <a:gd name="connsiteX0" fmla="*/ 0 w 6534150"/>
              <a:gd name="connsiteY0" fmla="*/ 6838950 h 6838950"/>
              <a:gd name="connsiteX1" fmla="*/ 3019425 w 6534150"/>
              <a:gd name="connsiteY1" fmla="*/ 0 h 6838950"/>
              <a:gd name="connsiteX2" fmla="*/ 6534150 w 6534150"/>
              <a:gd name="connsiteY2" fmla="*/ 0 h 6838950"/>
              <a:gd name="connsiteX3" fmla="*/ 3457575 w 6534150"/>
              <a:gd name="connsiteY3" fmla="*/ 6838950 h 6838950"/>
              <a:gd name="connsiteX4" fmla="*/ 0 w 6534150"/>
              <a:gd name="connsiteY4" fmla="*/ 6838950 h 6838950"/>
              <a:gd name="connsiteX0" fmla="*/ 0 w 6838950"/>
              <a:gd name="connsiteY0" fmla="*/ 6896100 h 6896100"/>
              <a:gd name="connsiteX1" fmla="*/ 3324225 w 6838950"/>
              <a:gd name="connsiteY1" fmla="*/ 0 h 6896100"/>
              <a:gd name="connsiteX2" fmla="*/ 6838950 w 6838950"/>
              <a:gd name="connsiteY2" fmla="*/ 0 h 6896100"/>
              <a:gd name="connsiteX3" fmla="*/ 3762375 w 6838950"/>
              <a:gd name="connsiteY3" fmla="*/ 6838950 h 6896100"/>
              <a:gd name="connsiteX4" fmla="*/ 0 w 6838950"/>
              <a:gd name="connsiteY4" fmla="*/ 6896100 h 6896100"/>
              <a:gd name="connsiteX0" fmla="*/ 0 w 6838950"/>
              <a:gd name="connsiteY0" fmla="*/ 6896100 h 6896100"/>
              <a:gd name="connsiteX1" fmla="*/ 3324225 w 6838950"/>
              <a:gd name="connsiteY1" fmla="*/ 0 h 6896100"/>
              <a:gd name="connsiteX2" fmla="*/ 6838950 w 6838950"/>
              <a:gd name="connsiteY2" fmla="*/ 0 h 6896100"/>
              <a:gd name="connsiteX3" fmla="*/ 3609975 w 6838950"/>
              <a:gd name="connsiteY3" fmla="*/ 6838950 h 6896100"/>
              <a:gd name="connsiteX4" fmla="*/ 0 w 6838950"/>
              <a:gd name="connsiteY4" fmla="*/ 6896100 h 6896100"/>
              <a:gd name="connsiteX0" fmla="*/ 0 w 6762750"/>
              <a:gd name="connsiteY0" fmla="*/ 6896100 h 6896100"/>
              <a:gd name="connsiteX1" fmla="*/ 3324225 w 6762750"/>
              <a:gd name="connsiteY1" fmla="*/ 0 h 6896100"/>
              <a:gd name="connsiteX2" fmla="*/ 6762750 w 6762750"/>
              <a:gd name="connsiteY2" fmla="*/ 2076450 h 6896100"/>
              <a:gd name="connsiteX3" fmla="*/ 3609975 w 6762750"/>
              <a:gd name="connsiteY3" fmla="*/ 6838950 h 6896100"/>
              <a:gd name="connsiteX4" fmla="*/ 0 w 6762750"/>
              <a:gd name="connsiteY4" fmla="*/ 6896100 h 6896100"/>
              <a:gd name="connsiteX0" fmla="*/ 0 w 6762750"/>
              <a:gd name="connsiteY0" fmla="*/ 6896100 h 6896100"/>
              <a:gd name="connsiteX1" fmla="*/ 3324225 w 6762750"/>
              <a:gd name="connsiteY1" fmla="*/ 0 h 6896100"/>
              <a:gd name="connsiteX2" fmla="*/ 5105400 w 6762750"/>
              <a:gd name="connsiteY2" fmla="*/ 1028700 h 6896100"/>
              <a:gd name="connsiteX3" fmla="*/ 6762750 w 6762750"/>
              <a:gd name="connsiteY3" fmla="*/ 2076450 h 6896100"/>
              <a:gd name="connsiteX4" fmla="*/ 3609975 w 6762750"/>
              <a:gd name="connsiteY4" fmla="*/ 6838950 h 6896100"/>
              <a:gd name="connsiteX5" fmla="*/ 0 w 6762750"/>
              <a:gd name="connsiteY5" fmla="*/ 6896100 h 6896100"/>
              <a:gd name="connsiteX0" fmla="*/ 0 w 6838950"/>
              <a:gd name="connsiteY0" fmla="*/ 6896100 h 6896100"/>
              <a:gd name="connsiteX1" fmla="*/ 3324225 w 6838950"/>
              <a:gd name="connsiteY1" fmla="*/ 0 h 6896100"/>
              <a:gd name="connsiteX2" fmla="*/ 6838950 w 6838950"/>
              <a:gd name="connsiteY2" fmla="*/ 38100 h 6896100"/>
              <a:gd name="connsiteX3" fmla="*/ 6762750 w 6838950"/>
              <a:gd name="connsiteY3" fmla="*/ 2076450 h 6896100"/>
              <a:gd name="connsiteX4" fmla="*/ 3609975 w 6838950"/>
              <a:gd name="connsiteY4" fmla="*/ 6838950 h 6896100"/>
              <a:gd name="connsiteX5" fmla="*/ 0 w 6838950"/>
              <a:gd name="connsiteY5" fmla="*/ 6896100 h 6896100"/>
              <a:gd name="connsiteX0" fmla="*/ 0 w 6838950"/>
              <a:gd name="connsiteY0" fmla="*/ 6896100 h 6896100"/>
              <a:gd name="connsiteX1" fmla="*/ 3324225 w 6838950"/>
              <a:gd name="connsiteY1" fmla="*/ 0 h 6896100"/>
              <a:gd name="connsiteX2" fmla="*/ 6838950 w 6838950"/>
              <a:gd name="connsiteY2" fmla="*/ 38100 h 6896100"/>
              <a:gd name="connsiteX3" fmla="*/ 6819900 w 6838950"/>
              <a:gd name="connsiteY3" fmla="*/ 2095500 h 6896100"/>
              <a:gd name="connsiteX4" fmla="*/ 3609975 w 6838950"/>
              <a:gd name="connsiteY4" fmla="*/ 6838950 h 6896100"/>
              <a:gd name="connsiteX5" fmla="*/ 0 w 6838950"/>
              <a:gd name="connsiteY5" fmla="*/ 6896100 h 6896100"/>
              <a:gd name="connsiteX0" fmla="*/ 0 w 6896100"/>
              <a:gd name="connsiteY0" fmla="*/ 6896100 h 6896100"/>
              <a:gd name="connsiteX1" fmla="*/ 3324225 w 6896100"/>
              <a:gd name="connsiteY1" fmla="*/ 0 h 6896100"/>
              <a:gd name="connsiteX2" fmla="*/ 6896100 w 6896100"/>
              <a:gd name="connsiteY2" fmla="*/ 0 h 6896100"/>
              <a:gd name="connsiteX3" fmla="*/ 6819900 w 6896100"/>
              <a:gd name="connsiteY3" fmla="*/ 2095500 h 6896100"/>
              <a:gd name="connsiteX4" fmla="*/ 3609975 w 6896100"/>
              <a:gd name="connsiteY4" fmla="*/ 6838950 h 6896100"/>
              <a:gd name="connsiteX5" fmla="*/ 0 w 6896100"/>
              <a:gd name="connsiteY5" fmla="*/ 6896100 h 6896100"/>
              <a:gd name="connsiteX0" fmla="*/ 0 w 6896100"/>
              <a:gd name="connsiteY0" fmla="*/ 6896100 h 6896100"/>
              <a:gd name="connsiteX1" fmla="*/ 933450 w 6896100"/>
              <a:gd name="connsiteY1" fmla="*/ 4972050 h 6896100"/>
              <a:gd name="connsiteX2" fmla="*/ 3324225 w 6896100"/>
              <a:gd name="connsiteY2" fmla="*/ 0 h 6896100"/>
              <a:gd name="connsiteX3" fmla="*/ 6896100 w 6896100"/>
              <a:gd name="connsiteY3" fmla="*/ 0 h 6896100"/>
              <a:gd name="connsiteX4" fmla="*/ 6819900 w 6896100"/>
              <a:gd name="connsiteY4" fmla="*/ 2095500 h 6896100"/>
              <a:gd name="connsiteX5" fmla="*/ 3609975 w 6896100"/>
              <a:gd name="connsiteY5" fmla="*/ 6838950 h 6896100"/>
              <a:gd name="connsiteX6" fmla="*/ 0 w 6896100"/>
              <a:gd name="connsiteY6" fmla="*/ 6896100 h 6896100"/>
              <a:gd name="connsiteX0" fmla="*/ 0 w 6896100"/>
              <a:gd name="connsiteY0" fmla="*/ 6896100 h 6896100"/>
              <a:gd name="connsiteX1" fmla="*/ 76200 w 6896100"/>
              <a:gd name="connsiteY1" fmla="*/ 5657850 h 6896100"/>
              <a:gd name="connsiteX2" fmla="*/ 3324225 w 6896100"/>
              <a:gd name="connsiteY2" fmla="*/ 0 h 6896100"/>
              <a:gd name="connsiteX3" fmla="*/ 6896100 w 6896100"/>
              <a:gd name="connsiteY3" fmla="*/ 0 h 6896100"/>
              <a:gd name="connsiteX4" fmla="*/ 6819900 w 6896100"/>
              <a:gd name="connsiteY4" fmla="*/ 2095500 h 6896100"/>
              <a:gd name="connsiteX5" fmla="*/ 3609975 w 6896100"/>
              <a:gd name="connsiteY5" fmla="*/ 6838950 h 6896100"/>
              <a:gd name="connsiteX6" fmla="*/ 0 w 6896100"/>
              <a:gd name="connsiteY6" fmla="*/ 6896100 h 6896100"/>
              <a:gd name="connsiteX0" fmla="*/ 0 w 6896100"/>
              <a:gd name="connsiteY0" fmla="*/ 6896100 h 6896100"/>
              <a:gd name="connsiteX1" fmla="*/ 76200 w 6896100"/>
              <a:gd name="connsiteY1" fmla="*/ 5657850 h 6896100"/>
              <a:gd name="connsiteX2" fmla="*/ 3324225 w 6896100"/>
              <a:gd name="connsiteY2" fmla="*/ 0 h 6896100"/>
              <a:gd name="connsiteX3" fmla="*/ 6896100 w 6896100"/>
              <a:gd name="connsiteY3" fmla="*/ 0 h 6896100"/>
              <a:gd name="connsiteX4" fmla="*/ 6819900 w 6896100"/>
              <a:gd name="connsiteY4" fmla="*/ 2095500 h 6896100"/>
              <a:gd name="connsiteX5" fmla="*/ 3038475 w 6896100"/>
              <a:gd name="connsiteY5" fmla="*/ 6819900 h 6896100"/>
              <a:gd name="connsiteX6" fmla="*/ 0 w 6896100"/>
              <a:gd name="connsiteY6" fmla="*/ 6896100 h 6896100"/>
              <a:gd name="connsiteX0" fmla="*/ 38100 w 6819900"/>
              <a:gd name="connsiteY0" fmla="*/ 6877050 h 6877050"/>
              <a:gd name="connsiteX1" fmla="*/ 0 w 6819900"/>
              <a:gd name="connsiteY1" fmla="*/ 5657850 h 6877050"/>
              <a:gd name="connsiteX2" fmla="*/ 3248025 w 6819900"/>
              <a:gd name="connsiteY2" fmla="*/ 0 h 6877050"/>
              <a:gd name="connsiteX3" fmla="*/ 6819900 w 6819900"/>
              <a:gd name="connsiteY3" fmla="*/ 0 h 6877050"/>
              <a:gd name="connsiteX4" fmla="*/ 6743700 w 6819900"/>
              <a:gd name="connsiteY4" fmla="*/ 2095500 h 6877050"/>
              <a:gd name="connsiteX5" fmla="*/ 2962275 w 6819900"/>
              <a:gd name="connsiteY5" fmla="*/ 6819900 h 6877050"/>
              <a:gd name="connsiteX6" fmla="*/ 38100 w 6819900"/>
              <a:gd name="connsiteY6" fmla="*/ 6877050 h 6877050"/>
              <a:gd name="connsiteX0" fmla="*/ 0 w 6838950"/>
              <a:gd name="connsiteY0" fmla="*/ 6838950 h 6838950"/>
              <a:gd name="connsiteX1" fmla="*/ 19050 w 6838950"/>
              <a:gd name="connsiteY1" fmla="*/ 5657850 h 6838950"/>
              <a:gd name="connsiteX2" fmla="*/ 3267075 w 6838950"/>
              <a:gd name="connsiteY2" fmla="*/ 0 h 6838950"/>
              <a:gd name="connsiteX3" fmla="*/ 6838950 w 6838950"/>
              <a:gd name="connsiteY3" fmla="*/ 0 h 6838950"/>
              <a:gd name="connsiteX4" fmla="*/ 6762750 w 6838950"/>
              <a:gd name="connsiteY4" fmla="*/ 2095500 h 6838950"/>
              <a:gd name="connsiteX5" fmla="*/ 2981325 w 6838950"/>
              <a:gd name="connsiteY5" fmla="*/ 6819900 h 6838950"/>
              <a:gd name="connsiteX6" fmla="*/ 0 w 6838950"/>
              <a:gd name="connsiteY6" fmla="*/ 6838950 h 6838950"/>
              <a:gd name="connsiteX0" fmla="*/ 0 w 6838950"/>
              <a:gd name="connsiteY0" fmla="*/ 6858000 h 6858000"/>
              <a:gd name="connsiteX1" fmla="*/ 19050 w 6838950"/>
              <a:gd name="connsiteY1" fmla="*/ 5676900 h 6858000"/>
              <a:gd name="connsiteX2" fmla="*/ 4105275 w 6838950"/>
              <a:gd name="connsiteY2" fmla="*/ 0 h 6858000"/>
              <a:gd name="connsiteX3" fmla="*/ 6838950 w 6838950"/>
              <a:gd name="connsiteY3" fmla="*/ 19050 h 6858000"/>
              <a:gd name="connsiteX4" fmla="*/ 6762750 w 6838950"/>
              <a:gd name="connsiteY4" fmla="*/ 2114550 h 6858000"/>
              <a:gd name="connsiteX5" fmla="*/ 2981325 w 6838950"/>
              <a:gd name="connsiteY5" fmla="*/ 6838950 h 6858000"/>
              <a:gd name="connsiteX6" fmla="*/ 0 w 6838950"/>
              <a:gd name="connsiteY6" fmla="*/ 6858000 h 6858000"/>
              <a:gd name="connsiteX0" fmla="*/ 0 w 6838950"/>
              <a:gd name="connsiteY0" fmla="*/ 6858000 h 6858000"/>
              <a:gd name="connsiteX1" fmla="*/ 19050 w 6838950"/>
              <a:gd name="connsiteY1" fmla="*/ 5676900 h 6858000"/>
              <a:gd name="connsiteX2" fmla="*/ 4105275 w 6838950"/>
              <a:gd name="connsiteY2" fmla="*/ 0 h 6858000"/>
              <a:gd name="connsiteX3" fmla="*/ 6838950 w 6838950"/>
              <a:gd name="connsiteY3" fmla="*/ 19050 h 6858000"/>
              <a:gd name="connsiteX4" fmla="*/ 6762750 w 6838950"/>
              <a:gd name="connsiteY4" fmla="*/ 1752600 h 6858000"/>
              <a:gd name="connsiteX5" fmla="*/ 2981325 w 6838950"/>
              <a:gd name="connsiteY5" fmla="*/ 6838950 h 6858000"/>
              <a:gd name="connsiteX6" fmla="*/ 0 w 6838950"/>
              <a:gd name="connsiteY6" fmla="*/ 6858000 h 6858000"/>
              <a:gd name="connsiteX0" fmla="*/ 0 w 6762750"/>
              <a:gd name="connsiteY0" fmla="*/ 6858000 h 6858000"/>
              <a:gd name="connsiteX1" fmla="*/ 19050 w 6762750"/>
              <a:gd name="connsiteY1" fmla="*/ 5676900 h 6858000"/>
              <a:gd name="connsiteX2" fmla="*/ 4105275 w 6762750"/>
              <a:gd name="connsiteY2" fmla="*/ 0 h 6858000"/>
              <a:gd name="connsiteX3" fmla="*/ 6762750 w 6762750"/>
              <a:gd name="connsiteY3" fmla="*/ 38100 h 6858000"/>
              <a:gd name="connsiteX4" fmla="*/ 6762750 w 6762750"/>
              <a:gd name="connsiteY4" fmla="*/ 1752600 h 6858000"/>
              <a:gd name="connsiteX5" fmla="*/ 2981325 w 6762750"/>
              <a:gd name="connsiteY5" fmla="*/ 6838950 h 6858000"/>
              <a:gd name="connsiteX6" fmla="*/ 0 w 676275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2750" h="6858000">
                <a:moveTo>
                  <a:pt x="0" y="6858000"/>
                </a:moveTo>
                <a:lnTo>
                  <a:pt x="19050" y="5676900"/>
                </a:lnTo>
                <a:lnTo>
                  <a:pt x="4105275" y="0"/>
                </a:lnTo>
                <a:lnTo>
                  <a:pt x="6762750" y="38100"/>
                </a:lnTo>
                <a:lnTo>
                  <a:pt x="6762750" y="1752600"/>
                </a:lnTo>
                <a:lnTo>
                  <a:pt x="2981325" y="6838950"/>
                </a:lnTo>
                <a:lnTo>
                  <a:pt x="0" y="6858000"/>
                </a:lnTo>
                <a:close/>
              </a:path>
            </a:pathLst>
          </a:custGeom>
        </p:spPr>
        <p:txBody>
          <a:bodyPr/>
          <a:lstStyle/>
          <a:p>
            <a:endParaRPr lang="en-US"/>
          </a:p>
        </p:txBody>
      </p:sp>
      <p:sp>
        <p:nvSpPr>
          <p:cNvPr id="12" name="Title 11">
            <a:extLst>
              <a:ext uri="{FF2B5EF4-FFF2-40B4-BE49-F238E27FC236}">
                <a16:creationId xmlns:a16="http://schemas.microsoft.com/office/drawing/2014/main" id="{0F39FFD9-D97E-45FC-90BE-E3E108EFBD2F}"/>
              </a:ext>
            </a:extLst>
          </p:cNvPr>
          <p:cNvSpPr>
            <a:spLocks noGrp="1"/>
          </p:cNvSpPr>
          <p:nvPr>
            <p:ph type="title" hasCustomPrompt="1"/>
          </p:nvPr>
        </p:nvSpPr>
        <p:spPr>
          <a:xfrm>
            <a:off x="495300" y="1793875"/>
            <a:ext cx="4914900" cy="1325563"/>
          </a:xfrm>
          <a:prstGeom prst="rect">
            <a:avLst/>
          </a:prstGeom>
        </p:spPr>
        <p:txBody>
          <a:bodyPr/>
          <a:lstStyle>
            <a:lvl1pPr>
              <a:defRPr/>
            </a:lvl1pPr>
          </a:lstStyle>
          <a:p>
            <a:r>
              <a:rPr lang="en-US" dirty="0"/>
              <a:t>Your Title Goes Here</a:t>
            </a:r>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49656C5-9EBA-45D4-8DCC-4D18137C7ED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D94280BE-2E96-4796-A798-D5C6C7A81562}"/>
              </a:ext>
            </a:extLst>
          </p:cNvPr>
          <p:cNvSpPr>
            <a:spLocks noGrp="1"/>
          </p:cNvSpPr>
          <p:nvPr>
            <p:ph type="pic" sz="quarter" idx="10"/>
          </p:nvPr>
        </p:nvSpPr>
        <p:spPr>
          <a:xfrm>
            <a:off x="0" y="0"/>
            <a:ext cx="6096000" cy="6858000"/>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p>
            <a:endParaRPr lang="en-US"/>
          </a:p>
        </p:txBody>
      </p:sp>
      <p:sp>
        <p:nvSpPr>
          <p:cNvPr id="12" name="Title 11">
            <a:extLst>
              <a:ext uri="{FF2B5EF4-FFF2-40B4-BE49-F238E27FC236}">
                <a16:creationId xmlns:a16="http://schemas.microsoft.com/office/drawing/2014/main" id="{58C56F04-5546-4B03-93EA-BD2AF4824D2E}"/>
              </a:ext>
            </a:extLst>
          </p:cNvPr>
          <p:cNvSpPr>
            <a:spLocks noGrp="1"/>
          </p:cNvSpPr>
          <p:nvPr>
            <p:ph type="title" hasCustomPrompt="1"/>
          </p:nvPr>
        </p:nvSpPr>
        <p:spPr>
          <a:xfrm>
            <a:off x="6400800" y="1565275"/>
            <a:ext cx="5105400" cy="1325563"/>
          </a:xfrm>
          <a:prstGeom prst="rect">
            <a:avLst/>
          </a:prstGeom>
        </p:spPr>
        <p:txBody>
          <a:bodyPr/>
          <a:lstStyle>
            <a:lvl1pPr>
              <a:defRPr/>
            </a:lvl1pPr>
          </a:lstStyle>
          <a:p>
            <a:r>
              <a:rPr lang="en-US" dirty="0"/>
              <a:t>Your title goes here</a:t>
            </a:r>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97F26119-A1B3-44B4-922E-DB2EF7B509B3}"/>
              </a:ext>
            </a:extLst>
          </p:cNvPr>
          <p:cNvSpPr>
            <a:spLocks noGrp="1"/>
          </p:cNvSpPr>
          <p:nvPr>
            <p:ph type="pic" sz="quarter" idx="10"/>
          </p:nvPr>
        </p:nvSpPr>
        <p:spPr>
          <a:xfrm>
            <a:off x="-1" y="0"/>
            <a:ext cx="5945097" cy="4914900"/>
          </a:xfrm>
          <a:custGeom>
            <a:avLst/>
            <a:gdLst>
              <a:gd name="connsiteX0" fmla="*/ 0 w 5276850"/>
              <a:gd name="connsiteY0" fmla="*/ 0 h 4362450"/>
              <a:gd name="connsiteX1" fmla="*/ 5276850 w 5276850"/>
              <a:gd name="connsiteY1" fmla="*/ 0 h 4362450"/>
              <a:gd name="connsiteX2" fmla="*/ 5276850 w 5276850"/>
              <a:gd name="connsiteY2" fmla="*/ 4362450 h 4362450"/>
              <a:gd name="connsiteX3" fmla="*/ 0 w 5276850"/>
              <a:gd name="connsiteY3" fmla="*/ 4362450 h 4362450"/>
              <a:gd name="connsiteX4" fmla="*/ 0 w 5276850"/>
              <a:gd name="connsiteY4" fmla="*/ 0 h 4362450"/>
              <a:gd name="connsiteX0" fmla="*/ 0 w 5276850"/>
              <a:gd name="connsiteY0" fmla="*/ 0 h 4362450"/>
              <a:gd name="connsiteX1" fmla="*/ 5276850 w 5276850"/>
              <a:gd name="connsiteY1" fmla="*/ 0 h 4362450"/>
              <a:gd name="connsiteX2" fmla="*/ 2781300 w 5276850"/>
              <a:gd name="connsiteY2" fmla="*/ 2019300 h 4362450"/>
              <a:gd name="connsiteX3" fmla="*/ 0 w 5276850"/>
              <a:gd name="connsiteY3" fmla="*/ 4362450 h 4362450"/>
              <a:gd name="connsiteX4" fmla="*/ 0 w 5276850"/>
              <a:gd name="connsiteY4" fmla="*/ 0 h 4362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76850" h="4362450">
                <a:moveTo>
                  <a:pt x="0" y="0"/>
                </a:moveTo>
                <a:lnTo>
                  <a:pt x="5276850" y="0"/>
                </a:lnTo>
                <a:lnTo>
                  <a:pt x="2781300" y="2019300"/>
                </a:lnTo>
                <a:lnTo>
                  <a:pt x="0" y="4362450"/>
                </a:lnTo>
                <a:lnTo>
                  <a:pt x="0" y="0"/>
                </a:lnTo>
                <a:close/>
              </a:path>
            </a:pathLst>
          </a:custGeom>
        </p:spPr>
        <p:txBody>
          <a:bodyPr/>
          <a:lstStyle/>
          <a:p>
            <a:endParaRPr lang="en-US"/>
          </a:p>
        </p:txBody>
      </p:sp>
      <p:sp>
        <p:nvSpPr>
          <p:cNvPr id="12" name="Title 11">
            <a:extLst>
              <a:ext uri="{FF2B5EF4-FFF2-40B4-BE49-F238E27FC236}">
                <a16:creationId xmlns:a16="http://schemas.microsoft.com/office/drawing/2014/main" id="{D2C7A08B-4BE0-4ABF-B06B-B609DA6C22FC}"/>
              </a:ext>
            </a:extLst>
          </p:cNvPr>
          <p:cNvSpPr>
            <a:spLocks noGrp="1"/>
          </p:cNvSpPr>
          <p:nvPr>
            <p:ph type="title" hasCustomPrompt="1"/>
          </p:nvPr>
        </p:nvSpPr>
        <p:spPr>
          <a:xfrm>
            <a:off x="5162550" y="1660525"/>
            <a:ext cx="6115050" cy="796925"/>
          </a:xfrm>
          <a:prstGeom prst="rect">
            <a:avLst/>
          </a:prstGeom>
        </p:spPr>
        <p:txBody>
          <a:bodyPr/>
          <a:lstStyle>
            <a:lvl1pPr>
              <a:defRPr/>
            </a:lvl1pPr>
          </a:lstStyle>
          <a:p>
            <a:r>
              <a:rPr lang="en-US" dirty="0"/>
              <a:t>Your title goes here</a:t>
            </a:r>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B3A9A80B-C64B-4221-B9BB-DD442681F7FB}"/>
              </a:ext>
            </a:extLst>
          </p:cNvPr>
          <p:cNvSpPr>
            <a:spLocks noGrp="1"/>
          </p:cNvSpPr>
          <p:nvPr>
            <p:ph type="pic" sz="quarter" idx="10"/>
          </p:nvPr>
        </p:nvSpPr>
        <p:spPr>
          <a:xfrm>
            <a:off x="1257300" y="2514600"/>
            <a:ext cx="3867150" cy="4343400"/>
          </a:xfrm>
          <a:custGeom>
            <a:avLst/>
            <a:gdLst>
              <a:gd name="connsiteX0" fmla="*/ 0 w 3962400"/>
              <a:gd name="connsiteY0" fmla="*/ 5105400 h 5105400"/>
              <a:gd name="connsiteX1" fmla="*/ 990600 w 3962400"/>
              <a:gd name="connsiteY1" fmla="*/ 0 h 5105400"/>
              <a:gd name="connsiteX2" fmla="*/ 3962400 w 3962400"/>
              <a:gd name="connsiteY2" fmla="*/ 0 h 5105400"/>
              <a:gd name="connsiteX3" fmla="*/ 2971800 w 3962400"/>
              <a:gd name="connsiteY3" fmla="*/ 5105400 h 5105400"/>
              <a:gd name="connsiteX4" fmla="*/ 0 w 3962400"/>
              <a:gd name="connsiteY4" fmla="*/ 5105400 h 5105400"/>
              <a:gd name="connsiteX0" fmla="*/ 0 w 3962400"/>
              <a:gd name="connsiteY0" fmla="*/ 5105400 h 5105400"/>
              <a:gd name="connsiteX1" fmla="*/ 1562100 w 3962400"/>
              <a:gd name="connsiteY1" fmla="*/ 38100 h 5105400"/>
              <a:gd name="connsiteX2" fmla="*/ 3962400 w 3962400"/>
              <a:gd name="connsiteY2" fmla="*/ 0 h 5105400"/>
              <a:gd name="connsiteX3" fmla="*/ 2971800 w 3962400"/>
              <a:gd name="connsiteY3" fmla="*/ 5105400 h 5105400"/>
              <a:gd name="connsiteX4" fmla="*/ 0 w 3962400"/>
              <a:gd name="connsiteY4" fmla="*/ 5105400 h 5105400"/>
              <a:gd name="connsiteX0" fmla="*/ 0 w 3867150"/>
              <a:gd name="connsiteY0" fmla="*/ 5105400 h 5105400"/>
              <a:gd name="connsiteX1" fmla="*/ 1466850 w 3867150"/>
              <a:gd name="connsiteY1" fmla="*/ 38100 h 5105400"/>
              <a:gd name="connsiteX2" fmla="*/ 3867150 w 3867150"/>
              <a:gd name="connsiteY2" fmla="*/ 0 h 5105400"/>
              <a:gd name="connsiteX3" fmla="*/ 2876550 w 3867150"/>
              <a:gd name="connsiteY3" fmla="*/ 5105400 h 5105400"/>
              <a:gd name="connsiteX4" fmla="*/ 0 w 3867150"/>
              <a:gd name="connsiteY4" fmla="*/ 5105400 h 5105400"/>
              <a:gd name="connsiteX0" fmla="*/ 0 w 3867150"/>
              <a:gd name="connsiteY0" fmla="*/ 5105400 h 5124450"/>
              <a:gd name="connsiteX1" fmla="*/ 1466850 w 3867150"/>
              <a:gd name="connsiteY1" fmla="*/ 38100 h 5124450"/>
              <a:gd name="connsiteX2" fmla="*/ 3867150 w 3867150"/>
              <a:gd name="connsiteY2" fmla="*/ 0 h 5124450"/>
              <a:gd name="connsiteX3" fmla="*/ 2362200 w 3867150"/>
              <a:gd name="connsiteY3" fmla="*/ 5124450 h 5124450"/>
              <a:gd name="connsiteX4" fmla="*/ 0 w 3867150"/>
              <a:gd name="connsiteY4" fmla="*/ 5105400 h 5124450"/>
              <a:gd name="connsiteX0" fmla="*/ 0 w 3867150"/>
              <a:gd name="connsiteY0" fmla="*/ 5105400 h 5124450"/>
              <a:gd name="connsiteX1" fmla="*/ 1485900 w 3867150"/>
              <a:gd name="connsiteY1" fmla="*/ 19050 h 5124450"/>
              <a:gd name="connsiteX2" fmla="*/ 3867150 w 3867150"/>
              <a:gd name="connsiteY2" fmla="*/ 0 h 5124450"/>
              <a:gd name="connsiteX3" fmla="*/ 2362200 w 3867150"/>
              <a:gd name="connsiteY3" fmla="*/ 5124450 h 5124450"/>
              <a:gd name="connsiteX4" fmla="*/ 0 w 3867150"/>
              <a:gd name="connsiteY4" fmla="*/ 5105400 h 5124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7150" h="5124450">
                <a:moveTo>
                  <a:pt x="0" y="5105400"/>
                </a:moveTo>
                <a:lnTo>
                  <a:pt x="1485900" y="19050"/>
                </a:lnTo>
                <a:lnTo>
                  <a:pt x="3867150" y="0"/>
                </a:lnTo>
                <a:lnTo>
                  <a:pt x="2362200" y="5124450"/>
                </a:lnTo>
                <a:lnTo>
                  <a:pt x="0" y="5105400"/>
                </a:lnTo>
                <a:close/>
              </a:path>
            </a:pathLst>
          </a:custGeom>
        </p:spPr>
        <p:txBody>
          <a:bodyPr/>
          <a:lstStyle/>
          <a:p>
            <a:endParaRPr lang="en-US"/>
          </a:p>
        </p:txBody>
      </p:sp>
      <p:sp>
        <p:nvSpPr>
          <p:cNvPr id="7" name="Picture Placeholder 5">
            <a:extLst>
              <a:ext uri="{FF2B5EF4-FFF2-40B4-BE49-F238E27FC236}">
                <a16:creationId xmlns:a16="http://schemas.microsoft.com/office/drawing/2014/main" id="{60D72C79-D791-492F-9F2E-8D4A4EDC02B7}"/>
              </a:ext>
            </a:extLst>
          </p:cNvPr>
          <p:cNvSpPr>
            <a:spLocks noGrp="1"/>
          </p:cNvSpPr>
          <p:nvPr>
            <p:ph type="pic" sz="quarter" idx="11"/>
          </p:nvPr>
        </p:nvSpPr>
        <p:spPr>
          <a:xfrm>
            <a:off x="6667500" y="0"/>
            <a:ext cx="3867150" cy="4343400"/>
          </a:xfrm>
          <a:custGeom>
            <a:avLst/>
            <a:gdLst>
              <a:gd name="connsiteX0" fmla="*/ 0 w 3962400"/>
              <a:gd name="connsiteY0" fmla="*/ 5105400 h 5105400"/>
              <a:gd name="connsiteX1" fmla="*/ 990600 w 3962400"/>
              <a:gd name="connsiteY1" fmla="*/ 0 h 5105400"/>
              <a:gd name="connsiteX2" fmla="*/ 3962400 w 3962400"/>
              <a:gd name="connsiteY2" fmla="*/ 0 h 5105400"/>
              <a:gd name="connsiteX3" fmla="*/ 2971800 w 3962400"/>
              <a:gd name="connsiteY3" fmla="*/ 5105400 h 5105400"/>
              <a:gd name="connsiteX4" fmla="*/ 0 w 3962400"/>
              <a:gd name="connsiteY4" fmla="*/ 5105400 h 5105400"/>
              <a:gd name="connsiteX0" fmla="*/ 0 w 3962400"/>
              <a:gd name="connsiteY0" fmla="*/ 5105400 h 5105400"/>
              <a:gd name="connsiteX1" fmla="*/ 1562100 w 3962400"/>
              <a:gd name="connsiteY1" fmla="*/ 38100 h 5105400"/>
              <a:gd name="connsiteX2" fmla="*/ 3962400 w 3962400"/>
              <a:gd name="connsiteY2" fmla="*/ 0 h 5105400"/>
              <a:gd name="connsiteX3" fmla="*/ 2971800 w 3962400"/>
              <a:gd name="connsiteY3" fmla="*/ 5105400 h 5105400"/>
              <a:gd name="connsiteX4" fmla="*/ 0 w 3962400"/>
              <a:gd name="connsiteY4" fmla="*/ 5105400 h 5105400"/>
              <a:gd name="connsiteX0" fmla="*/ 0 w 3867150"/>
              <a:gd name="connsiteY0" fmla="*/ 5105400 h 5105400"/>
              <a:gd name="connsiteX1" fmla="*/ 1466850 w 3867150"/>
              <a:gd name="connsiteY1" fmla="*/ 38100 h 5105400"/>
              <a:gd name="connsiteX2" fmla="*/ 3867150 w 3867150"/>
              <a:gd name="connsiteY2" fmla="*/ 0 h 5105400"/>
              <a:gd name="connsiteX3" fmla="*/ 2876550 w 3867150"/>
              <a:gd name="connsiteY3" fmla="*/ 5105400 h 5105400"/>
              <a:gd name="connsiteX4" fmla="*/ 0 w 3867150"/>
              <a:gd name="connsiteY4" fmla="*/ 5105400 h 5105400"/>
              <a:gd name="connsiteX0" fmla="*/ 0 w 3867150"/>
              <a:gd name="connsiteY0" fmla="*/ 5105400 h 5124450"/>
              <a:gd name="connsiteX1" fmla="*/ 1466850 w 3867150"/>
              <a:gd name="connsiteY1" fmla="*/ 38100 h 5124450"/>
              <a:gd name="connsiteX2" fmla="*/ 3867150 w 3867150"/>
              <a:gd name="connsiteY2" fmla="*/ 0 h 5124450"/>
              <a:gd name="connsiteX3" fmla="*/ 2362200 w 3867150"/>
              <a:gd name="connsiteY3" fmla="*/ 5124450 h 5124450"/>
              <a:gd name="connsiteX4" fmla="*/ 0 w 3867150"/>
              <a:gd name="connsiteY4" fmla="*/ 5105400 h 5124450"/>
              <a:gd name="connsiteX0" fmla="*/ 0 w 3867150"/>
              <a:gd name="connsiteY0" fmla="*/ 5105400 h 5124450"/>
              <a:gd name="connsiteX1" fmla="*/ 1485900 w 3867150"/>
              <a:gd name="connsiteY1" fmla="*/ 19050 h 5124450"/>
              <a:gd name="connsiteX2" fmla="*/ 3867150 w 3867150"/>
              <a:gd name="connsiteY2" fmla="*/ 0 h 5124450"/>
              <a:gd name="connsiteX3" fmla="*/ 2362200 w 3867150"/>
              <a:gd name="connsiteY3" fmla="*/ 5124450 h 5124450"/>
              <a:gd name="connsiteX4" fmla="*/ 0 w 3867150"/>
              <a:gd name="connsiteY4" fmla="*/ 5105400 h 5124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7150" h="5124450">
                <a:moveTo>
                  <a:pt x="0" y="5105400"/>
                </a:moveTo>
                <a:lnTo>
                  <a:pt x="1485900" y="19050"/>
                </a:lnTo>
                <a:lnTo>
                  <a:pt x="3867150" y="0"/>
                </a:lnTo>
                <a:lnTo>
                  <a:pt x="2362200" y="5124450"/>
                </a:lnTo>
                <a:lnTo>
                  <a:pt x="0" y="5105400"/>
                </a:lnTo>
                <a:close/>
              </a:path>
            </a:pathLst>
          </a:custGeom>
        </p:spPr>
        <p:txBody>
          <a:bodyPr/>
          <a:lstStyle/>
          <a:p>
            <a:endParaRPr lang="en-US"/>
          </a:p>
        </p:txBody>
      </p:sp>
    </p:spTree>
    <p:extLst>
      <p:ext uri="{BB962C8B-B14F-4D97-AF65-F5344CB8AC3E}">
        <p14:creationId xmlns:p14="http://schemas.microsoft.com/office/powerpoint/2010/main" val="77561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BBF2B765-60C8-4ED3-890F-5F975CDFD6EA}"/>
              </a:ext>
            </a:extLst>
          </p:cNvPr>
          <p:cNvSpPr>
            <a:spLocks noGrp="1"/>
          </p:cNvSpPr>
          <p:nvPr>
            <p:ph type="pic" sz="quarter" idx="10"/>
          </p:nvPr>
        </p:nvSpPr>
        <p:spPr>
          <a:xfrm>
            <a:off x="0" y="0"/>
            <a:ext cx="6096000" cy="3619500"/>
          </a:xfrm>
          <a:prstGeom prst="rect">
            <a:avLst/>
          </a:prstGeom>
        </p:spPr>
        <p:txBody>
          <a:bodyPr/>
          <a:lstStyle/>
          <a:p>
            <a:endParaRPr lang="en-US"/>
          </a:p>
        </p:txBody>
      </p:sp>
      <p:sp>
        <p:nvSpPr>
          <p:cNvPr id="11" name="Picture Placeholder 8">
            <a:extLst>
              <a:ext uri="{FF2B5EF4-FFF2-40B4-BE49-F238E27FC236}">
                <a16:creationId xmlns:a16="http://schemas.microsoft.com/office/drawing/2014/main" id="{F54527EE-A20B-443A-85E9-16614E03FFC9}"/>
              </a:ext>
            </a:extLst>
          </p:cNvPr>
          <p:cNvSpPr>
            <a:spLocks noGrp="1"/>
          </p:cNvSpPr>
          <p:nvPr>
            <p:ph type="pic" sz="quarter" idx="11"/>
          </p:nvPr>
        </p:nvSpPr>
        <p:spPr>
          <a:xfrm>
            <a:off x="6096000" y="0"/>
            <a:ext cx="6096000" cy="3619500"/>
          </a:xfrm>
          <a:prstGeom prst="rect">
            <a:avLst/>
          </a:prstGeom>
        </p:spPr>
        <p:txBody>
          <a:bodyPr/>
          <a:lstStyle/>
          <a:p>
            <a:endParaRPr lang="en-US"/>
          </a:p>
        </p:txBody>
      </p:sp>
      <p:sp>
        <p:nvSpPr>
          <p:cNvPr id="12" name="Title 11">
            <a:extLst>
              <a:ext uri="{FF2B5EF4-FFF2-40B4-BE49-F238E27FC236}">
                <a16:creationId xmlns:a16="http://schemas.microsoft.com/office/drawing/2014/main" id="{777BACEB-37BA-433D-858A-60B0B97BFC40}"/>
              </a:ext>
            </a:extLst>
          </p:cNvPr>
          <p:cNvSpPr>
            <a:spLocks noGrp="1"/>
          </p:cNvSpPr>
          <p:nvPr>
            <p:ph type="title" hasCustomPrompt="1"/>
          </p:nvPr>
        </p:nvSpPr>
        <p:spPr>
          <a:xfrm>
            <a:off x="4076700" y="3870325"/>
            <a:ext cx="7200900" cy="854075"/>
          </a:xfrm>
          <a:prstGeom prst="rect">
            <a:avLst/>
          </a:prstGeom>
        </p:spPr>
        <p:txBody>
          <a:bodyPr/>
          <a:lstStyle>
            <a:lvl1pPr>
              <a:defRPr/>
            </a:lvl1pPr>
          </a:lstStyle>
          <a:p>
            <a:r>
              <a:rPr lang="en-US" dirty="0"/>
              <a:t>Your title goes here</a:t>
            </a:r>
          </a:p>
        </p:txBody>
      </p:sp>
    </p:spTree>
    <p:extLst>
      <p:ext uri="{BB962C8B-B14F-4D97-AF65-F5344CB8AC3E}">
        <p14:creationId xmlns:p14="http://schemas.microsoft.com/office/powerpoint/2010/main" val="85169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21AD605B-B0C6-4E85-83B5-082C2FD3A65E}"/>
              </a:ext>
            </a:extLst>
          </p:cNvPr>
          <p:cNvSpPr>
            <a:spLocks noGrp="1"/>
          </p:cNvSpPr>
          <p:nvPr>
            <p:ph type="pic" sz="quarter" idx="10"/>
          </p:nvPr>
        </p:nvSpPr>
        <p:spPr>
          <a:xfrm>
            <a:off x="4080281" y="-459916"/>
            <a:ext cx="3742392" cy="3505200"/>
          </a:xfrm>
          <a:prstGeom prst="diamond">
            <a:avLst/>
          </a:prstGeom>
        </p:spPr>
        <p:txBody>
          <a:bodyPr/>
          <a:lstStyle/>
          <a:p>
            <a:endParaRPr lang="en-US" dirty="0"/>
          </a:p>
        </p:txBody>
      </p:sp>
      <p:sp>
        <p:nvSpPr>
          <p:cNvPr id="9" name="Picture Placeholder 8">
            <a:extLst>
              <a:ext uri="{FF2B5EF4-FFF2-40B4-BE49-F238E27FC236}">
                <a16:creationId xmlns:a16="http://schemas.microsoft.com/office/drawing/2014/main" id="{EBD118C8-BF5E-48D6-8B1A-8B39C6A58310}"/>
              </a:ext>
            </a:extLst>
          </p:cNvPr>
          <p:cNvSpPr>
            <a:spLocks noGrp="1"/>
          </p:cNvSpPr>
          <p:nvPr>
            <p:ph type="pic" sz="quarter" idx="12"/>
          </p:nvPr>
        </p:nvSpPr>
        <p:spPr>
          <a:xfrm>
            <a:off x="2067860" y="1484542"/>
            <a:ext cx="3742392" cy="3505200"/>
          </a:xfrm>
          <a:prstGeom prst="diamond">
            <a:avLst/>
          </a:prstGeom>
        </p:spPr>
        <p:txBody>
          <a:bodyPr/>
          <a:lstStyle/>
          <a:p>
            <a:endParaRPr lang="en-US" dirty="0"/>
          </a:p>
        </p:txBody>
      </p:sp>
      <p:sp>
        <p:nvSpPr>
          <p:cNvPr id="10" name="Picture Placeholder 8">
            <a:extLst>
              <a:ext uri="{FF2B5EF4-FFF2-40B4-BE49-F238E27FC236}">
                <a16:creationId xmlns:a16="http://schemas.microsoft.com/office/drawing/2014/main" id="{661E515B-E88E-45CC-A869-84CBDBC16239}"/>
              </a:ext>
            </a:extLst>
          </p:cNvPr>
          <p:cNvSpPr>
            <a:spLocks noGrp="1"/>
          </p:cNvSpPr>
          <p:nvPr>
            <p:ph type="pic" sz="quarter" idx="13"/>
          </p:nvPr>
        </p:nvSpPr>
        <p:spPr>
          <a:xfrm>
            <a:off x="4080281" y="3429000"/>
            <a:ext cx="3742392" cy="3505200"/>
          </a:xfrm>
          <a:prstGeom prst="diamond">
            <a:avLst/>
          </a:prstGeom>
        </p:spPr>
        <p:txBody>
          <a:bodyPr/>
          <a:lstStyle/>
          <a:p>
            <a:endParaRPr lang="en-US" dirty="0"/>
          </a:p>
        </p:txBody>
      </p:sp>
      <p:sp>
        <p:nvSpPr>
          <p:cNvPr id="11" name="Picture Placeholder 8">
            <a:extLst>
              <a:ext uri="{FF2B5EF4-FFF2-40B4-BE49-F238E27FC236}">
                <a16:creationId xmlns:a16="http://schemas.microsoft.com/office/drawing/2014/main" id="{1C3067B1-B82B-4A65-95A1-945C1770A7C6}"/>
              </a:ext>
            </a:extLst>
          </p:cNvPr>
          <p:cNvSpPr>
            <a:spLocks noGrp="1"/>
          </p:cNvSpPr>
          <p:nvPr>
            <p:ph type="pic" sz="quarter" idx="14"/>
          </p:nvPr>
        </p:nvSpPr>
        <p:spPr>
          <a:xfrm>
            <a:off x="6092702" y="1484542"/>
            <a:ext cx="3742392" cy="3505200"/>
          </a:xfrm>
          <a:prstGeom prst="diamond">
            <a:avLst/>
          </a:prstGeom>
        </p:spPr>
        <p:txBody>
          <a:bodyPr/>
          <a:lstStyle/>
          <a:p>
            <a:endParaRPr lang="en-US" dirty="0"/>
          </a:p>
        </p:txBody>
      </p:sp>
    </p:spTree>
    <p:extLst>
      <p:ext uri="{BB962C8B-B14F-4D97-AF65-F5344CB8AC3E}">
        <p14:creationId xmlns:p14="http://schemas.microsoft.com/office/powerpoint/2010/main" val="2036643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9" r:id="rId9"/>
    <p:sldLayoutId id="2147483661" r:id="rId10"/>
    <p:sldLayoutId id="21474836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dafont.com/es/bubblegum.font"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9.xml"/><Relationship Id="rId5" Type="http://schemas.openxmlformats.org/officeDocument/2006/relationships/image" Target="../media/image3.jpg"/><Relationship Id="rId4" Type="http://schemas.openxmlformats.org/officeDocument/2006/relationships/image" Target="../media/image8.jpg"/></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free-powerpoint-templates-download.com/" TargetMode="Externa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47244C">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err="1">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BubbleGum</a:t>
            </a:r>
            <a:r>
              <a:rPr lang="en-US" altLang="ja-JP" sz="1400"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21">
            <a:extLst>
              <a:ext uri="{FF2B5EF4-FFF2-40B4-BE49-F238E27FC236}">
                <a16:creationId xmlns:a16="http://schemas.microsoft.com/office/drawing/2014/main" id="{0919DE5F-D6E3-4B23-901E-FA134299476F}"/>
              </a:ext>
            </a:extLst>
          </p:cNvPr>
          <p:cNvGrpSpPr>
            <a:grpSpLocks noChangeAspect="1"/>
          </p:cNvGrpSpPr>
          <p:nvPr/>
        </p:nvGrpSpPr>
        <p:grpSpPr bwMode="auto">
          <a:xfrm>
            <a:off x="8456440" y="866775"/>
            <a:ext cx="3421063" cy="2282825"/>
            <a:chOff x="1533" y="2777"/>
            <a:chExt cx="2155" cy="1438"/>
          </a:xfrm>
          <a:solidFill>
            <a:srgbClr val="A95DB3"/>
          </a:solidFill>
        </p:grpSpPr>
        <p:sp>
          <p:nvSpPr>
            <p:cNvPr id="18" name="Freeform 122">
              <a:extLst>
                <a:ext uri="{FF2B5EF4-FFF2-40B4-BE49-F238E27FC236}">
                  <a16:creationId xmlns:a16="http://schemas.microsoft.com/office/drawing/2014/main" id="{CED91916-2071-480B-9798-8B925E77704B}"/>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23">
              <a:extLst>
                <a:ext uri="{FF2B5EF4-FFF2-40B4-BE49-F238E27FC236}">
                  <a16:creationId xmlns:a16="http://schemas.microsoft.com/office/drawing/2014/main" id="{248DAB6D-F232-4D78-86F3-5130118E0EDA}"/>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 name="Group 121">
            <a:extLst>
              <a:ext uri="{FF2B5EF4-FFF2-40B4-BE49-F238E27FC236}">
                <a16:creationId xmlns:a16="http://schemas.microsoft.com/office/drawing/2014/main" id="{AAF7E63B-9B1D-4715-871F-E5803FCC264A}"/>
              </a:ext>
            </a:extLst>
          </p:cNvPr>
          <p:cNvGrpSpPr>
            <a:grpSpLocks noChangeAspect="1"/>
          </p:cNvGrpSpPr>
          <p:nvPr/>
        </p:nvGrpSpPr>
        <p:grpSpPr bwMode="auto">
          <a:xfrm>
            <a:off x="173210" y="3125787"/>
            <a:ext cx="3421063" cy="2282825"/>
            <a:chOff x="1533" y="2777"/>
            <a:chExt cx="2155" cy="1438"/>
          </a:xfrm>
        </p:grpSpPr>
        <p:sp>
          <p:nvSpPr>
            <p:cNvPr id="15" name="Freeform 122">
              <a:extLst>
                <a:ext uri="{FF2B5EF4-FFF2-40B4-BE49-F238E27FC236}">
                  <a16:creationId xmlns:a16="http://schemas.microsoft.com/office/drawing/2014/main" id="{407C1A8D-A6D0-44C4-BD8C-B22779F662D5}"/>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3">
              <a:extLst>
                <a:ext uri="{FF2B5EF4-FFF2-40B4-BE49-F238E27FC236}">
                  <a16:creationId xmlns:a16="http://schemas.microsoft.com/office/drawing/2014/main" id="{D71926D4-3D37-4702-BF62-614A375C2E34}"/>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7" name="Picture Placeholder 6">
            <a:extLst>
              <a:ext uri="{FF2B5EF4-FFF2-40B4-BE49-F238E27FC236}">
                <a16:creationId xmlns:a16="http://schemas.microsoft.com/office/drawing/2014/main" id="{66B7A2BE-D3C3-43DE-AD96-5925C34D503C}"/>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37583" r="3107"/>
          <a:stretch/>
        </p:blipFill>
        <p:spPr>
          <a:xfrm>
            <a:off x="1257300" y="2514600"/>
            <a:ext cx="3867150" cy="4343400"/>
          </a:xfrm>
        </p:spPr>
      </p:pic>
      <p:pic>
        <p:nvPicPr>
          <p:cNvPr id="11" name="Picture Placeholder 10">
            <a:extLst>
              <a:ext uri="{FF2B5EF4-FFF2-40B4-BE49-F238E27FC236}">
                <a16:creationId xmlns:a16="http://schemas.microsoft.com/office/drawing/2014/main" id="{318F091F-872D-477F-AF9F-7A8AE9058656}"/>
              </a:ext>
            </a:extLst>
          </p:cNvPr>
          <p:cNvPicPr>
            <a:picLocks noGrp="1" noChangeAspect="1"/>
          </p:cNvPicPr>
          <p:nvPr>
            <p:ph type="pic" sz="quarter" idx="11"/>
          </p:nvPr>
        </p:nvPicPr>
        <p:blipFill rotWithShape="1">
          <a:blip r:embed="rId2">
            <a:extLst>
              <a:ext uri="{28A0092B-C50C-407E-A947-70E740481C1C}">
                <a14:useLocalDpi xmlns:a14="http://schemas.microsoft.com/office/drawing/2010/main" val="0"/>
              </a:ext>
            </a:extLst>
          </a:blip>
          <a:srcRect l="3984" r="36706"/>
          <a:stretch/>
        </p:blipFill>
        <p:spPr>
          <a:xfrm>
            <a:off x="6667500" y="0"/>
            <a:ext cx="3867150" cy="4343400"/>
          </a:xfrm>
        </p:spPr>
      </p:pic>
      <p:sp>
        <p:nvSpPr>
          <p:cNvPr id="12" name="Text Placeholder 448">
            <a:extLst>
              <a:ext uri="{FF2B5EF4-FFF2-40B4-BE49-F238E27FC236}">
                <a16:creationId xmlns:a16="http://schemas.microsoft.com/office/drawing/2014/main" id="{4E995224-3A08-4F5C-8F0A-0667B51B7D95}"/>
              </a:ext>
            </a:extLst>
          </p:cNvPr>
          <p:cNvSpPr txBox="1">
            <a:spLocks/>
          </p:cNvSpPr>
          <p:nvPr/>
        </p:nvSpPr>
        <p:spPr>
          <a:xfrm>
            <a:off x="5276850" y="5009293"/>
            <a:ext cx="5562600" cy="1372458"/>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Donec fringilla est orci. Orci varius natoque penatibus et magnis dis. Donec fringilla est orci</a:t>
            </a:r>
          </a:p>
          <a:p>
            <a:endParaRPr lang="en-US" sz="2400" dirty="0"/>
          </a:p>
        </p:txBody>
      </p:sp>
      <p:sp>
        <p:nvSpPr>
          <p:cNvPr id="13" name="Text Placeholder 448">
            <a:extLst>
              <a:ext uri="{FF2B5EF4-FFF2-40B4-BE49-F238E27FC236}">
                <a16:creationId xmlns:a16="http://schemas.microsoft.com/office/drawing/2014/main" id="{816C0760-6B22-40BB-B07B-0A8FE9D28119}"/>
              </a:ext>
            </a:extLst>
          </p:cNvPr>
          <p:cNvSpPr txBox="1">
            <a:spLocks/>
          </p:cNvSpPr>
          <p:nvPr/>
        </p:nvSpPr>
        <p:spPr>
          <a:xfrm>
            <a:off x="1104900" y="1142142"/>
            <a:ext cx="5562600" cy="1372458"/>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Donec fringilla est orci. Orci varius natoque penatibus et magnis dis. Donec fringilla est orci</a:t>
            </a:r>
          </a:p>
          <a:p>
            <a:endParaRPr lang="en-US" sz="2400" dirty="0"/>
          </a:p>
        </p:txBody>
      </p:sp>
    </p:spTree>
    <p:extLst>
      <p:ext uri="{BB962C8B-B14F-4D97-AF65-F5344CB8AC3E}">
        <p14:creationId xmlns:p14="http://schemas.microsoft.com/office/powerpoint/2010/main" val="760615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1">
            <a:extLst>
              <a:ext uri="{FF2B5EF4-FFF2-40B4-BE49-F238E27FC236}">
                <a16:creationId xmlns:a16="http://schemas.microsoft.com/office/drawing/2014/main" id="{6AA7C692-2376-4321-B7FB-3CB9342A0CBC}"/>
              </a:ext>
            </a:extLst>
          </p:cNvPr>
          <p:cNvGrpSpPr>
            <a:grpSpLocks noChangeAspect="1"/>
          </p:cNvGrpSpPr>
          <p:nvPr/>
        </p:nvGrpSpPr>
        <p:grpSpPr bwMode="auto">
          <a:xfrm>
            <a:off x="173210" y="3125787"/>
            <a:ext cx="3421063" cy="2282825"/>
            <a:chOff x="1533" y="2777"/>
            <a:chExt cx="2155" cy="1438"/>
          </a:xfrm>
        </p:grpSpPr>
        <p:sp>
          <p:nvSpPr>
            <p:cNvPr id="14" name="Freeform 122">
              <a:extLst>
                <a:ext uri="{FF2B5EF4-FFF2-40B4-BE49-F238E27FC236}">
                  <a16:creationId xmlns:a16="http://schemas.microsoft.com/office/drawing/2014/main" id="{2E4087E3-54F9-47D0-9042-A584F9BDDEC9}"/>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3">
              <a:extLst>
                <a:ext uri="{FF2B5EF4-FFF2-40B4-BE49-F238E27FC236}">
                  <a16:creationId xmlns:a16="http://schemas.microsoft.com/office/drawing/2014/main" id="{2F8AB73F-3E27-40F0-AEC6-6B18D288B8F3}"/>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5" name="Picture Placeholder 4">
            <a:extLst>
              <a:ext uri="{FF2B5EF4-FFF2-40B4-BE49-F238E27FC236}">
                <a16:creationId xmlns:a16="http://schemas.microsoft.com/office/drawing/2014/main" id="{91FCB814-21A4-415A-AEFA-EADD74C3CF3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433" b="5433"/>
          <a:stretch>
            <a:fillRect/>
          </a:stretch>
        </p:blipFill>
        <p:spPr/>
      </p:pic>
      <p:pic>
        <p:nvPicPr>
          <p:cNvPr id="11" name="Picture Placeholder 10">
            <a:extLst>
              <a:ext uri="{FF2B5EF4-FFF2-40B4-BE49-F238E27FC236}">
                <a16:creationId xmlns:a16="http://schemas.microsoft.com/office/drawing/2014/main" id="{A2619349-F0E9-411F-A627-B5A304C139D6}"/>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t="5433" b="5433"/>
          <a:stretch>
            <a:fillRect/>
          </a:stretch>
        </p:blipFill>
        <p:spPr/>
      </p:pic>
      <p:sp>
        <p:nvSpPr>
          <p:cNvPr id="16" name="Title 15">
            <a:extLst>
              <a:ext uri="{FF2B5EF4-FFF2-40B4-BE49-F238E27FC236}">
                <a16:creationId xmlns:a16="http://schemas.microsoft.com/office/drawing/2014/main" id="{CA77BDF5-60C8-44E7-B18B-F520316F0F82}"/>
              </a:ext>
            </a:extLst>
          </p:cNvPr>
          <p:cNvSpPr>
            <a:spLocks noGrp="1"/>
          </p:cNvSpPr>
          <p:nvPr>
            <p:ph type="title"/>
          </p:nvPr>
        </p:nvSpPr>
        <p:spPr>
          <a:xfrm>
            <a:off x="4076700" y="3851275"/>
            <a:ext cx="7010400" cy="1325563"/>
          </a:xfrm>
        </p:spPr>
        <p:txBody>
          <a:bodyPr/>
          <a:lstStyle/>
          <a:p>
            <a:r>
              <a:rPr lang="en-US" dirty="0">
                <a:solidFill>
                  <a:srgbClr val="47244C"/>
                </a:solidFill>
              </a:rPr>
              <a:t>Your Title </a:t>
            </a:r>
            <a:r>
              <a:rPr lang="en-US" dirty="0">
                <a:solidFill>
                  <a:srgbClr val="FFAC32"/>
                </a:solidFill>
              </a:rPr>
              <a:t>Goes here</a:t>
            </a:r>
          </a:p>
        </p:txBody>
      </p:sp>
      <p:sp>
        <p:nvSpPr>
          <p:cNvPr id="12" name="Text Placeholder 448">
            <a:extLst>
              <a:ext uri="{FF2B5EF4-FFF2-40B4-BE49-F238E27FC236}">
                <a16:creationId xmlns:a16="http://schemas.microsoft.com/office/drawing/2014/main" id="{9B79F4CA-8C17-42D7-8C8D-8A5D3D10A444}"/>
              </a:ext>
            </a:extLst>
          </p:cNvPr>
          <p:cNvSpPr txBox="1">
            <a:spLocks/>
          </p:cNvSpPr>
          <p:nvPr/>
        </p:nvSpPr>
        <p:spPr>
          <a:xfrm>
            <a:off x="4076700" y="4819650"/>
            <a:ext cx="6588866" cy="1177925"/>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Donec fringilla est orci. Orci varius natoque penatibus et magnis dis. Donec fringilla est orci. Donec fringilla est orci. Orci varius natoque penatibus et magnis dis. Donec fringilla est orci</a:t>
            </a:r>
          </a:p>
          <a:p>
            <a:endParaRPr lang="en-US" sz="2400" dirty="0"/>
          </a:p>
        </p:txBody>
      </p:sp>
    </p:spTree>
    <p:extLst>
      <p:ext uri="{BB962C8B-B14F-4D97-AF65-F5344CB8AC3E}">
        <p14:creationId xmlns:p14="http://schemas.microsoft.com/office/powerpoint/2010/main" val="3987291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121">
            <a:extLst>
              <a:ext uri="{FF2B5EF4-FFF2-40B4-BE49-F238E27FC236}">
                <a16:creationId xmlns:a16="http://schemas.microsoft.com/office/drawing/2014/main" id="{DDC22206-4058-438B-9354-671180CF5700}"/>
              </a:ext>
            </a:extLst>
          </p:cNvPr>
          <p:cNvGrpSpPr>
            <a:grpSpLocks noChangeAspect="1"/>
          </p:cNvGrpSpPr>
          <p:nvPr/>
        </p:nvGrpSpPr>
        <p:grpSpPr bwMode="auto">
          <a:xfrm>
            <a:off x="998294" y="1122362"/>
            <a:ext cx="3421063" cy="2282825"/>
            <a:chOff x="1533" y="2777"/>
            <a:chExt cx="2155" cy="1438"/>
          </a:xfrm>
          <a:solidFill>
            <a:srgbClr val="FFAC32"/>
          </a:solidFill>
        </p:grpSpPr>
        <p:sp>
          <p:nvSpPr>
            <p:cNvPr id="28" name="Freeform 122">
              <a:extLst>
                <a:ext uri="{FF2B5EF4-FFF2-40B4-BE49-F238E27FC236}">
                  <a16:creationId xmlns:a16="http://schemas.microsoft.com/office/drawing/2014/main" id="{42EE5F0A-5EDC-4157-959C-2D93D3B005AD}"/>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23">
              <a:extLst>
                <a:ext uri="{FF2B5EF4-FFF2-40B4-BE49-F238E27FC236}">
                  <a16:creationId xmlns:a16="http://schemas.microsoft.com/office/drawing/2014/main" id="{5D8090BD-653C-41AD-9656-BE5CD3404D4C}"/>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 name="Group 121">
            <a:extLst>
              <a:ext uri="{FF2B5EF4-FFF2-40B4-BE49-F238E27FC236}">
                <a16:creationId xmlns:a16="http://schemas.microsoft.com/office/drawing/2014/main" id="{6B170270-AE4B-4660-AA89-E6C4B6176A24}"/>
              </a:ext>
            </a:extLst>
          </p:cNvPr>
          <p:cNvGrpSpPr>
            <a:grpSpLocks noChangeAspect="1"/>
          </p:cNvGrpSpPr>
          <p:nvPr/>
        </p:nvGrpSpPr>
        <p:grpSpPr bwMode="auto">
          <a:xfrm>
            <a:off x="7116679" y="2869697"/>
            <a:ext cx="3421063" cy="2282825"/>
            <a:chOff x="1533" y="2777"/>
            <a:chExt cx="2155" cy="1438"/>
          </a:xfrm>
          <a:solidFill>
            <a:srgbClr val="47244C"/>
          </a:solidFill>
        </p:grpSpPr>
        <p:sp>
          <p:nvSpPr>
            <p:cNvPr id="25" name="Freeform 122">
              <a:extLst>
                <a:ext uri="{FF2B5EF4-FFF2-40B4-BE49-F238E27FC236}">
                  <a16:creationId xmlns:a16="http://schemas.microsoft.com/office/drawing/2014/main" id="{9A7FFC5B-82E6-4533-9FA8-CF4E5BCD37FB}"/>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23">
              <a:extLst>
                <a:ext uri="{FF2B5EF4-FFF2-40B4-BE49-F238E27FC236}">
                  <a16:creationId xmlns:a16="http://schemas.microsoft.com/office/drawing/2014/main" id="{78B1E024-099A-4575-AEC4-586CF4DCD192}"/>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9" name="Picture Placeholder 8">
            <a:extLst>
              <a:ext uri="{FF2B5EF4-FFF2-40B4-BE49-F238E27FC236}">
                <a16:creationId xmlns:a16="http://schemas.microsoft.com/office/drawing/2014/main" id="{20E3EBD1-A7DA-4576-B050-A02ED6236DA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4431" r="14431"/>
          <a:stretch>
            <a:fillRect/>
          </a:stretch>
        </p:blipFill>
        <p:spPr/>
      </p:pic>
      <p:pic>
        <p:nvPicPr>
          <p:cNvPr id="7" name="Picture Placeholder 6">
            <a:extLst>
              <a:ext uri="{FF2B5EF4-FFF2-40B4-BE49-F238E27FC236}">
                <a16:creationId xmlns:a16="http://schemas.microsoft.com/office/drawing/2014/main" id="{32ABBF57-737D-4473-8693-CB4AE1AD6EBB}"/>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4446" r="14446"/>
          <a:stretch>
            <a:fillRect/>
          </a:stretch>
        </p:blipFill>
        <p:spPr/>
      </p:pic>
      <p:pic>
        <p:nvPicPr>
          <p:cNvPr id="13" name="Picture Placeholder 12">
            <a:extLst>
              <a:ext uri="{FF2B5EF4-FFF2-40B4-BE49-F238E27FC236}">
                <a16:creationId xmlns:a16="http://schemas.microsoft.com/office/drawing/2014/main" id="{0C7F2F71-0833-4ED4-A0D7-1761A957842E}"/>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l="14431" r="14431"/>
          <a:stretch>
            <a:fillRect/>
          </a:stretch>
        </p:blipFill>
        <p:spPr/>
      </p:pic>
      <p:pic>
        <p:nvPicPr>
          <p:cNvPr id="11" name="Picture Placeholder 10">
            <a:extLst>
              <a:ext uri="{FF2B5EF4-FFF2-40B4-BE49-F238E27FC236}">
                <a16:creationId xmlns:a16="http://schemas.microsoft.com/office/drawing/2014/main" id="{689B36BA-FF49-4934-804F-F2F53201A2BD}"/>
              </a:ext>
            </a:extLst>
          </p:cNvPr>
          <p:cNvPicPr>
            <a:picLocks noGrp="1" noChangeAspect="1"/>
          </p:cNvPicPr>
          <p:nvPr>
            <p:ph type="pic" sz="quarter" idx="14"/>
          </p:nvPr>
        </p:nvPicPr>
        <p:blipFill>
          <a:blip r:embed="rId5">
            <a:extLst>
              <a:ext uri="{28A0092B-C50C-407E-A947-70E740481C1C}">
                <a14:useLocalDpi xmlns:a14="http://schemas.microsoft.com/office/drawing/2010/main" val="0"/>
              </a:ext>
            </a:extLst>
          </a:blip>
          <a:srcRect l="14446" r="14446"/>
          <a:stretch>
            <a:fillRect/>
          </a:stretch>
        </p:blipFill>
        <p:spPr/>
      </p:pic>
      <p:sp>
        <p:nvSpPr>
          <p:cNvPr id="14" name="Diamond 13">
            <a:extLst>
              <a:ext uri="{FF2B5EF4-FFF2-40B4-BE49-F238E27FC236}">
                <a16:creationId xmlns:a16="http://schemas.microsoft.com/office/drawing/2014/main" id="{DBBFE566-4F4F-4CED-B7E0-690029FB1F0E}"/>
              </a:ext>
            </a:extLst>
          </p:cNvPr>
          <p:cNvSpPr/>
          <p:nvPr/>
        </p:nvSpPr>
        <p:spPr>
          <a:xfrm>
            <a:off x="3565894" y="1025262"/>
            <a:ext cx="4807476" cy="4807476"/>
          </a:xfrm>
          <a:prstGeom prst="diamond">
            <a:avLst/>
          </a:prstGeom>
          <a:solidFill>
            <a:srgbClr val="FFA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uadroTexto 5">
            <a:extLst>
              <a:ext uri="{FF2B5EF4-FFF2-40B4-BE49-F238E27FC236}">
                <a16:creationId xmlns:a16="http://schemas.microsoft.com/office/drawing/2014/main" id="{88DD1AA8-E444-400F-B4C2-8CA8F0B898F1}"/>
              </a:ext>
            </a:extLst>
          </p:cNvPr>
          <p:cNvSpPr txBox="1"/>
          <p:nvPr/>
        </p:nvSpPr>
        <p:spPr>
          <a:xfrm>
            <a:off x="3939056" y="2775477"/>
            <a:ext cx="4434314" cy="923330"/>
          </a:xfrm>
          <a:prstGeom prst="rect">
            <a:avLst/>
          </a:prstGeom>
          <a:noFill/>
        </p:spPr>
        <p:txBody>
          <a:bodyPr wrap="square" rtlCol="0">
            <a:spAutoFit/>
          </a:bodyPr>
          <a:lstStyle/>
          <a:p>
            <a:pPr algn="ctr"/>
            <a:r>
              <a:rPr lang="en-US" sz="5400" dirty="0">
                <a:solidFill>
                  <a:schemeClr val="bg1"/>
                </a:solidFill>
                <a:latin typeface="Arial Black" panose="020B0A04020102020204" pitchFamily="34" charset="0"/>
              </a:rPr>
              <a:t>THANKS</a:t>
            </a:r>
          </a:p>
        </p:txBody>
      </p:sp>
      <p:grpSp>
        <p:nvGrpSpPr>
          <p:cNvPr id="16" name="Group 121">
            <a:extLst>
              <a:ext uri="{FF2B5EF4-FFF2-40B4-BE49-F238E27FC236}">
                <a16:creationId xmlns:a16="http://schemas.microsoft.com/office/drawing/2014/main" id="{6C94E471-3C60-4A8D-B5DF-EB0E491282B9}"/>
              </a:ext>
            </a:extLst>
          </p:cNvPr>
          <p:cNvGrpSpPr>
            <a:grpSpLocks noChangeAspect="1"/>
          </p:cNvGrpSpPr>
          <p:nvPr/>
        </p:nvGrpSpPr>
        <p:grpSpPr bwMode="auto">
          <a:xfrm>
            <a:off x="402024" y="3971411"/>
            <a:ext cx="3421063" cy="2282825"/>
            <a:chOff x="1533" y="2777"/>
            <a:chExt cx="2155" cy="1438"/>
          </a:xfrm>
          <a:solidFill>
            <a:srgbClr val="47244C"/>
          </a:solidFill>
        </p:grpSpPr>
        <p:sp>
          <p:nvSpPr>
            <p:cNvPr id="17" name="Freeform 122">
              <a:extLst>
                <a:ext uri="{FF2B5EF4-FFF2-40B4-BE49-F238E27FC236}">
                  <a16:creationId xmlns:a16="http://schemas.microsoft.com/office/drawing/2014/main" id="{40DE8752-55A0-44B0-9303-8CB957675030}"/>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23">
              <a:extLst>
                <a:ext uri="{FF2B5EF4-FFF2-40B4-BE49-F238E27FC236}">
                  <a16:creationId xmlns:a16="http://schemas.microsoft.com/office/drawing/2014/main" id="{1CCF0EBD-7760-4A08-B613-D8F6B3E55F80}"/>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 name="Group 121">
            <a:extLst>
              <a:ext uri="{FF2B5EF4-FFF2-40B4-BE49-F238E27FC236}">
                <a16:creationId xmlns:a16="http://schemas.microsoft.com/office/drawing/2014/main" id="{99E809A9-1381-4E45-9B0E-416F8E5C9AC5}"/>
              </a:ext>
            </a:extLst>
          </p:cNvPr>
          <p:cNvGrpSpPr>
            <a:grpSpLocks noChangeAspect="1"/>
          </p:cNvGrpSpPr>
          <p:nvPr/>
        </p:nvGrpSpPr>
        <p:grpSpPr bwMode="auto">
          <a:xfrm>
            <a:off x="8514595" y="762459"/>
            <a:ext cx="3421063" cy="2282825"/>
            <a:chOff x="1533" y="2777"/>
            <a:chExt cx="2155" cy="1438"/>
          </a:xfrm>
          <a:solidFill>
            <a:srgbClr val="A95DB3"/>
          </a:solidFill>
        </p:grpSpPr>
        <p:sp>
          <p:nvSpPr>
            <p:cNvPr id="20" name="Freeform 122">
              <a:extLst>
                <a:ext uri="{FF2B5EF4-FFF2-40B4-BE49-F238E27FC236}">
                  <a16:creationId xmlns:a16="http://schemas.microsoft.com/office/drawing/2014/main" id="{648DCC8A-113F-43CD-80A6-BC0A58443540}"/>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23">
              <a:extLst>
                <a:ext uri="{FF2B5EF4-FFF2-40B4-BE49-F238E27FC236}">
                  <a16:creationId xmlns:a16="http://schemas.microsoft.com/office/drawing/2014/main" id="{E73B8575-6CFE-4F5D-8723-E3A64F5C29A5}"/>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0021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47244C">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rgbClr val="FCA500"/>
                </a:solidFill>
                <a:latin typeface="Lato Black" panose="020F0A02020204030203" pitchFamily="34" charset="0"/>
              </a:rPr>
              <a:t>THANKS FOR DOWNLOADING THESE TEMPLATES! </a:t>
            </a:r>
            <a:br>
              <a:rPr kumimoji="1" lang="en-US" altLang="ja-JP" sz="2000" b="1" dirty="0">
                <a:solidFill>
                  <a:srgbClr val="FCA500"/>
                </a:solidFill>
                <a:latin typeface="Lato Light" panose="020F0302020204030203" pitchFamily="34" charset="0"/>
              </a:rPr>
            </a:br>
            <a:r>
              <a:rPr kumimoji="1" lang="en-US" altLang="ja-JP" sz="2400" dirty="0">
                <a:solidFill>
                  <a:srgbClr val="FCA500"/>
                </a:solidFill>
                <a:latin typeface="Lato Light" panose="020F0302020204030203" pitchFamily="34" charset="0"/>
              </a:rPr>
              <a:t>Find even more free templates at </a:t>
            </a:r>
            <a:endParaRPr kumimoji="1" lang="en-US" altLang="ja-JP" sz="2000" b="1" dirty="0">
              <a:solidFill>
                <a:srgbClr val="FCA500"/>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Freeform 122">
            <a:extLst>
              <a:ext uri="{FF2B5EF4-FFF2-40B4-BE49-F238E27FC236}">
                <a16:creationId xmlns:a16="http://schemas.microsoft.com/office/drawing/2014/main" id="{D3A68CAA-B419-4BDF-B842-F135B4599F3A}"/>
              </a:ext>
            </a:extLst>
          </p:cNvPr>
          <p:cNvSpPr>
            <a:spLocks/>
          </p:cNvSpPr>
          <p:nvPr/>
        </p:nvSpPr>
        <p:spPr bwMode="auto">
          <a:xfrm rot="16200000">
            <a:off x="2577626" y="150244"/>
            <a:ext cx="2255838" cy="225901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39" name="Group 121">
            <a:extLst>
              <a:ext uri="{FF2B5EF4-FFF2-40B4-BE49-F238E27FC236}">
                <a16:creationId xmlns:a16="http://schemas.microsoft.com/office/drawing/2014/main" id="{23324A7A-A3A0-42BA-9AA9-9B00D78504F6}"/>
              </a:ext>
            </a:extLst>
          </p:cNvPr>
          <p:cNvGrpSpPr>
            <a:grpSpLocks noChangeAspect="1"/>
          </p:cNvGrpSpPr>
          <p:nvPr/>
        </p:nvGrpSpPr>
        <p:grpSpPr bwMode="auto">
          <a:xfrm rot="16200000">
            <a:off x="4715195" y="759617"/>
            <a:ext cx="3421063" cy="2282825"/>
            <a:chOff x="1533" y="2777"/>
            <a:chExt cx="2155" cy="1438"/>
          </a:xfrm>
          <a:solidFill>
            <a:srgbClr val="993BC7"/>
          </a:solidFill>
        </p:grpSpPr>
        <p:sp>
          <p:nvSpPr>
            <p:cNvPr id="140" name="Freeform 122">
              <a:extLst>
                <a:ext uri="{FF2B5EF4-FFF2-40B4-BE49-F238E27FC236}">
                  <a16:creationId xmlns:a16="http://schemas.microsoft.com/office/drawing/2014/main" id="{BA744527-112F-4D10-BB5F-D2C0A211BAF8}"/>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123">
              <a:extLst>
                <a:ext uri="{FF2B5EF4-FFF2-40B4-BE49-F238E27FC236}">
                  <a16:creationId xmlns:a16="http://schemas.microsoft.com/office/drawing/2014/main" id="{7D1DD3B6-7BE0-43A3-837A-B039EB3B80F5}"/>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38" name="Picture Placeholder 137">
            <a:extLst>
              <a:ext uri="{FF2B5EF4-FFF2-40B4-BE49-F238E27FC236}">
                <a16:creationId xmlns:a16="http://schemas.microsoft.com/office/drawing/2014/main" id="{CC65DFFA-546D-4A48-AC03-9FC3892C7E3C}"/>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9187" t="1084" r="9721" b="-1084"/>
          <a:stretch/>
        </p:blipFill>
        <p:spPr>
          <a:xfrm>
            <a:off x="1836113" y="0"/>
            <a:ext cx="2949168" cy="2762250"/>
          </a:xfrm>
        </p:spPr>
      </p:pic>
      <p:pic>
        <p:nvPicPr>
          <p:cNvPr id="136" name="Picture Placeholder 135">
            <a:extLst>
              <a:ext uri="{FF2B5EF4-FFF2-40B4-BE49-F238E27FC236}">
                <a16:creationId xmlns:a16="http://schemas.microsoft.com/office/drawing/2014/main" id="{E82B9445-7BBD-43E8-AB05-12EFB71DB727}"/>
              </a:ext>
            </a:extLst>
          </p:cNvPr>
          <p:cNvPicPr>
            <a:picLocks noGrp="1" noChangeAspect="1"/>
          </p:cNvPicPr>
          <p:nvPr>
            <p:ph type="pic" sz="quarter" idx="12"/>
          </p:nvPr>
        </p:nvPicPr>
        <p:blipFill rotWithShape="1">
          <a:blip r:embed="rId3">
            <a:extLst>
              <a:ext uri="{28A0092B-C50C-407E-A947-70E740481C1C}">
                <a14:useLocalDpi xmlns:a14="http://schemas.microsoft.com/office/drawing/2010/main" val="0"/>
              </a:ext>
            </a:extLst>
          </a:blip>
          <a:srcRect l="28268" t="2311" r="627" b="-2311"/>
          <a:stretch/>
        </p:blipFill>
        <p:spPr>
          <a:xfrm>
            <a:off x="3520369" y="1113066"/>
            <a:ext cx="3947233" cy="3697058"/>
          </a:xfrm>
        </p:spPr>
      </p:pic>
      <p:sp>
        <p:nvSpPr>
          <p:cNvPr id="124" name="Freeform 118">
            <a:extLst>
              <a:ext uri="{FF2B5EF4-FFF2-40B4-BE49-F238E27FC236}">
                <a16:creationId xmlns:a16="http://schemas.microsoft.com/office/drawing/2014/main" id="{CC808215-C98F-448E-89CE-EF40244E5F27}"/>
              </a:ext>
            </a:extLst>
          </p:cNvPr>
          <p:cNvSpPr>
            <a:spLocks/>
          </p:cNvSpPr>
          <p:nvPr/>
        </p:nvSpPr>
        <p:spPr bwMode="auto">
          <a:xfrm rot="10800000">
            <a:off x="-14288" y="-79375"/>
            <a:ext cx="2963863" cy="6038850"/>
          </a:xfrm>
          <a:custGeom>
            <a:avLst/>
            <a:gdLst>
              <a:gd name="T0" fmla="*/ 1053 w 1055"/>
              <a:gd name="T1" fmla="*/ 0 h 2153"/>
              <a:gd name="T2" fmla="*/ 27 w 1055"/>
              <a:gd name="T3" fmla="*/ 1027 h 2153"/>
              <a:gd name="T4" fmla="*/ 27 w 1055"/>
              <a:gd name="T5" fmla="*/ 1125 h 2153"/>
              <a:gd name="T6" fmla="*/ 1055 w 1055"/>
              <a:gd name="T7" fmla="*/ 2153 h 2153"/>
              <a:gd name="T8" fmla="*/ 1053 w 1055"/>
              <a:gd name="T9" fmla="*/ 0 h 2153"/>
            </a:gdLst>
            <a:ahLst/>
            <a:cxnLst>
              <a:cxn ang="0">
                <a:pos x="T0" y="T1"/>
              </a:cxn>
              <a:cxn ang="0">
                <a:pos x="T2" y="T3"/>
              </a:cxn>
              <a:cxn ang="0">
                <a:pos x="T4" y="T5"/>
              </a:cxn>
              <a:cxn ang="0">
                <a:pos x="T6" y="T7"/>
              </a:cxn>
              <a:cxn ang="0">
                <a:pos x="T8" y="T9"/>
              </a:cxn>
            </a:cxnLst>
            <a:rect l="0" t="0" r="r" b="b"/>
            <a:pathLst>
              <a:path w="1055" h="2153">
                <a:moveTo>
                  <a:pt x="1053" y="0"/>
                </a:moveTo>
                <a:cubicBezTo>
                  <a:pt x="27" y="1027"/>
                  <a:pt x="27" y="1027"/>
                  <a:pt x="27" y="1027"/>
                </a:cubicBezTo>
                <a:cubicBezTo>
                  <a:pt x="0" y="1054"/>
                  <a:pt x="0" y="1098"/>
                  <a:pt x="27" y="1125"/>
                </a:cubicBezTo>
                <a:cubicBezTo>
                  <a:pt x="1055" y="2153"/>
                  <a:pt x="1055" y="2153"/>
                  <a:pt x="1055" y="2153"/>
                </a:cubicBezTo>
                <a:lnTo>
                  <a:pt x="1053" y="0"/>
                </a:lnTo>
                <a:close/>
              </a:path>
            </a:pathLst>
          </a:cu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29" name="Group 121">
            <a:extLst>
              <a:ext uri="{FF2B5EF4-FFF2-40B4-BE49-F238E27FC236}">
                <a16:creationId xmlns:a16="http://schemas.microsoft.com/office/drawing/2014/main" id="{76AE9EF9-30BC-451F-AA7C-9942DEF99086}"/>
              </a:ext>
            </a:extLst>
          </p:cNvPr>
          <p:cNvGrpSpPr>
            <a:grpSpLocks noChangeAspect="1"/>
          </p:cNvGrpSpPr>
          <p:nvPr/>
        </p:nvGrpSpPr>
        <p:grpSpPr bwMode="auto">
          <a:xfrm>
            <a:off x="2433638" y="4408489"/>
            <a:ext cx="3421063" cy="2282825"/>
            <a:chOff x="1533" y="2777"/>
            <a:chExt cx="2155" cy="1438"/>
          </a:xfrm>
        </p:grpSpPr>
        <p:sp>
          <p:nvSpPr>
            <p:cNvPr id="131" name="Freeform 122">
              <a:extLst>
                <a:ext uri="{FF2B5EF4-FFF2-40B4-BE49-F238E27FC236}">
                  <a16:creationId xmlns:a16="http://schemas.microsoft.com/office/drawing/2014/main" id="{24A8F92F-9373-4C08-A84F-7D9AC442540F}"/>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23">
              <a:extLst>
                <a:ext uri="{FF2B5EF4-FFF2-40B4-BE49-F238E27FC236}">
                  <a16:creationId xmlns:a16="http://schemas.microsoft.com/office/drawing/2014/main" id="{186B9AB5-B521-4D80-8427-A9E9C09A1B86}"/>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134" name="Picture Placeholder 133">
            <a:extLst>
              <a:ext uri="{FF2B5EF4-FFF2-40B4-BE49-F238E27FC236}">
                <a16:creationId xmlns:a16="http://schemas.microsoft.com/office/drawing/2014/main" id="{7F6E8E21-2C92-4170-B672-E24811AE7C0E}"/>
              </a:ext>
            </a:extLst>
          </p:cNvPr>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14434" r="14434"/>
          <a:stretch>
            <a:fillRect/>
          </a:stretch>
        </p:blipFill>
        <p:spPr/>
      </p:pic>
      <p:sp>
        <p:nvSpPr>
          <p:cNvPr id="143" name="TextBox 142">
            <a:extLst>
              <a:ext uri="{FF2B5EF4-FFF2-40B4-BE49-F238E27FC236}">
                <a16:creationId xmlns:a16="http://schemas.microsoft.com/office/drawing/2014/main" id="{3AF07756-8756-4379-96E2-BC4F24D757D4}"/>
              </a:ext>
            </a:extLst>
          </p:cNvPr>
          <p:cNvSpPr txBox="1"/>
          <p:nvPr/>
        </p:nvSpPr>
        <p:spPr>
          <a:xfrm>
            <a:off x="6821257" y="3725479"/>
            <a:ext cx="3486855" cy="1446550"/>
          </a:xfrm>
          <a:prstGeom prst="rect">
            <a:avLst/>
          </a:prstGeom>
          <a:noFill/>
        </p:spPr>
        <p:txBody>
          <a:bodyPr wrap="square" rtlCol="0">
            <a:spAutoFit/>
          </a:bodyPr>
          <a:lstStyle/>
          <a:p>
            <a:r>
              <a:rPr lang="en-US" sz="8800" dirty="0">
                <a:solidFill>
                  <a:srgbClr val="FFAC32"/>
                </a:solidFill>
                <a:latin typeface="BubbleGum" panose="00000400000000000000" pitchFamily="2" charset="0"/>
              </a:rPr>
              <a:t>FOOD </a:t>
            </a:r>
          </a:p>
        </p:txBody>
      </p:sp>
      <p:sp>
        <p:nvSpPr>
          <p:cNvPr id="144" name="TextBox 143">
            <a:extLst>
              <a:ext uri="{FF2B5EF4-FFF2-40B4-BE49-F238E27FC236}">
                <a16:creationId xmlns:a16="http://schemas.microsoft.com/office/drawing/2014/main" id="{77A15A3E-4FCF-4E67-9CE4-50CD29A30A59}"/>
              </a:ext>
            </a:extLst>
          </p:cNvPr>
          <p:cNvSpPr txBox="1"/>
          <p:nvPr/>
        </p:nvSpPr>
        <p:spPr>
          <a:xfrm>
            <a:off x="6907688" y="4924041"/>
            <a:ext cx="5687453" cy="584775"/>
          </a:xfrm>
          <a:prstGeom prst="rect">
            <a:avLst/>
          </a:prstGeom>
          <a:noFill/>
        </p:spPr>
        <p:txBody>
          <a:bodyPr wrap="square" rtlCol="0">
            <a:spAutoFit/>
          </a:bodyPr>
          <a:lstStyle/>
          <a:p>
            <a:r>
              <a:rPr lang="en-US" sz="3200" b="1" dirty="0">
                <a:solidFill>
                  <a:srgbClr val="47244C"/>
                </a:solidFill>
                <a:latin typeface="Lato" panose="020F0502020204030203" pitchFamily="34" charset="0"/>
              </a:rPr>
              <a:t>POWERPOINT</a:t>
            </a:r>
            <a:r>
              <a:rPr lang="es-CO" sz="3200" b="1" dirty="0">
                <a:solidFill>
                  <a:srgbClr val="993BC7"/>
                </a:solidFill>
                <a:latin typeface="Lato" panose="020F0502020204030203" pitchFamily="34" charset="0"/>
              </a:rPr>
              <a:t> TEMPLATE</a:t>
            </a:r>
            <a:endParaRPr lang="en-US" sz="3200" b="1" dirty="0">
              <a:solidFill>
                <a:srgbClr val="993BC7"/>
              </a:solidFill>
              <a:latin typeface="Lato" panose="020F0502020204030203" pitchFamily="34" charset="0"/>
            </a:endParaRPr>
          </a:p>
        </p:txBody>
      </p:sp>
      <p:sp>
        <p:nvSpPr>
          <p:cNvPr id="146" name="Rectangle 145">
            <a:extLst>
              <a:ext uri="{FF2B5EF4-FFF2-40B4-BE49-F238E27FC236}">
                <a16:creationId xmlns:a16="http://schemas.microsoft.com/office/drawing/2014/main" id="{E0C2C447-AE6C-4751-8BF2-89C5744DB23D}"/>
              </a:ext>
            </a:extLst>
          </p:cNvPr>
          <p:cNvSpPr/>
          <p:nvPr/>
        </p:nvSpPr>
        <p:spPr>
          <a:xfrm>
            <a:off x="6907688" y="5502277"/>
            <a:ext cx="5015604" cy="369332"/>
          </a:xfrm>
          <a:prstGeom prst="rect">
            <a:avLst/>
          </a:prstGeom>
        </p:spPr>
        <p:txBody>
          <a:bodyPr wrap="none">
            <a:spAutoFit/>
          </a:bodyPr>
          <a:lstStyle/>
          <a:p>
            <a:r>
              <a:rPr lang="en-US" dirty="0">
                <a:solidFill>
                  <a:schemeClr val="tx1">
                    <a:lumMod val="50000"/>
                    <a:lumOff val="50000"/>
                  </a:schemeClr>
                </a:solidFill>
                <a:hlinkClick r:id="rId5">
                  <a:extLst>
                    <a:ext uri="{A12FA001-AC4F-418D-AE19-62706E023703}">
                      <ahyp:hlinkClr xmlns:ahyp="http://schemas.microsoft.com/office/drawing/2018/hyperlinkcolor" val="tx"/>
                    </a:ext>
                  </a:extLst>
                </a:hlinkClick>
              </a:rPr>
              <a:t>https://free-powerpoint-templates-download.com/</a:t>
            </a:r>
            <a:endParaRPr lang="en-US" dirty="0">
              <a:solidFill>
                <a:schemeClr val="tx1">
                  <a:lumMod val="50000"/>
                  <a:lumOff val="50000"/>
                </a:schemeClr>
              </a:solidFill>
            </a:endParaRPr>
          </a:p>
        </p:txBody>
      </p:sp>
      <p:sp>
        <p:nvSpPr>
          <p:cNvPr id="147" name="TextBox 146">
            <a:extLst>
              <a:ext uri="{FF2B5EF4-FFF2-40B4-BE49-F238E27FC236}">
                <a16:creationId xmlns:a16="http://schemas.microsoft.com/office/drawing/2014/main" id="{C5EE3522-09E3-4BEC-A847-34F06FDF96DC}"/>
              </a:ext>
            </a:extLst>
          </p:cNvPr>
          <p:cNvSpPr txBox="1"/>
          <p:nvPr/>
        </p:nvSpPr>
        <p:spPr>
          <a:xfrm>
            <a:off x="9615962" y="524726"/>
            <a:ext cx="2178032" cy="461665"/>
          </a:xfrm>
          <a:prstGeom prst="rect">
            <a:avLst/>
          </a:prstGeom>
          <a:noFill/>
        </p:spPr>
        <p:txBody>
          <a:bodyPr wrap="none" rtlCol="0">
            <a:spAutoFit/>
          </a:bodyPr>
          <a:lstStyle/>
          <a:p>
            <a:r>
              <a:rPr lang="en-US" sz="2400" b="1">
                <a:solidFill>
                  <a:schemeClr val="tx1">
                    <a:lumMod val="50000"/>
                    <a:lumOff val="50000"/>
                  </a:schemeClr>
                </a:solidFill>
              </a:rPr>
              <a:t>Company name</a:t>
            </a:r>
          </a:p>
        </p:txBody>
      </p:sp>
      <p:pic>
        <p:nvPicPr>
          <p:cNvPr id="149" name="Picture 148">
            <a:extLst>
              <a:ext uri="{FF2B5EF4-FFF2-40B4-BE49-F238E27FC236}">
                <a16:creationId xmlns:a16="http://schemas.microsoft.com/office/drawing/2014/main" id="{434DADFF-963C-4963-AA35-5D4C666231F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3476" y="2294017"/>
            <a:ext cx="1353904" cy="1353904"/>
          </a:xfrm>
          <a:prstGeom prst="rect">
            <a:avLst/>
          </a:prstGeom>
        </p:spPr>
      </p:pic>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15">
            <a:extLst>
              <a:ext uri="{FF2B5EF4-FFF2-40B4-BE49-F238E27FC236}">
                <a16:creationId xmlns:a16="http://schemas.microsoft.com/office/drawing/2014/main" id="{F133B197-50CB-4277-8327-E4F478F42CA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8113" r="28113"/>
          <a:stretch>
            <a:fillRect/>
          </a:stretch>
        </p:blipFill>
        <p:spPr/>
      </p:pic>
      <p:pic>
        <p:nvPicPr>
          <p:cNvPr id="18" name="Picture Placeholder 17">
            <a:extLst>
              <a:ext uri="{FF2B5EF4-FFF2-40B4-BE49-F238E27FC236}">
                <a16:creationId xmlns:a16="http://schemas.microsoft.com/office/drawing/2014/main" id="{595359CF-CC4E-4D18-B9A3-7E5DFEC33FA2}"/>
              </a:ext>
            </a:extLst>
          </p:cNvPr>
          <p:cNvPicPr>
            <a:picLocks noGrp="1" noChangeAspect="1"/>
          </p:cNvPicPr>
          <p:nvPr>
            <p:ph type="pic" sz="quarter" idx="11"/>
          </p:nvPr>
        </p:nvPicPr>
        <p:blipFill rotWithShape="1">
          <a:blip r:embed="rId3">
            <a:extLst>
              <a:ext uri="{28A0092B-C50C-407E-A947-70E740481C1C}">
                <a14:useLocalDpi xmlns:a14="http://schemas.microsoft.com/office/drawing/2010/main" val="0"/>
              </a:ext>
            </a:extLst>
          </a:blip>
          <a:srcRect l="54758" r="1468"/>
          <a:stretch/>
        </p:blipFill>
        <p:spPr>
          <a:xfrm>
            <a:off x="5257800" y="1524000"/>
            <a:ext cx="3505200" cy="5334000"/>
          </a:xfrm>
        </p:spPr>
      </p:pic>
      <p:sp>
        <p:nvSpPr>
          <p:cNvPr id="9" name="Title 8">
            <a:extLst>
              <a:ext uri="{FF2B5EF4-FFF2-40B4-BE49-F238E27FC236}">
                <a16:creationId xmlns:a16="http://schemas.microsoft.com/office/drawing/2014/main" id="{07F75C1F-B01A-4187-A912-7A91F917F5E7}"/>
              </a:ext>
            </a:extLst>
          </p:cNvPr>
          <p:cNvSpPr>
            <a:spLocks noGrp="1"/>
          </p:cNvSpPr>
          <p:nvPr>
            <p:ph type="title"/>
          </p:nvPr>
        </p:nvSpPr>
        <p:spPr>
          <a:xfrm>
            <a:off x="242889" y="882650"/>
            <a:ext cx="2971800" cy="1711325"/>
          </a:xfrm>
        </p:spPr>
        <p:txBody>
          <a:bodyPr/>
          <a:lstStyle/>
          <a:p>
            <a:r>
              <a:rPr lang="en-US" dirty="0">
                <a:solidFill>
                  <a:srgbClr val="47244C"/>
                </a:solidFill>
              </a:rPr>
              <a:t>Our Fast</a:t>
            </a:r>
            <a:br>
              <a:rPr lang="en-US" dirty="0"/>
            </a:br>
            <a:r>
              <a:rPr lang="en-US" dirty="0">
                <a:solidFill>
                  <a:srgbClr val="FFC46D"/>
                </a:solidFill>
              </a:rPr>
              <a:t>Food</a:t>
            </a:r>
          </a:p>
        </p:txBody>
      </p:sp>
      <p:sp>
        <p:nvSpPr>
          <p:cNvPr id="12" name="Marcador de texto 20">
            <a:extLst>
              <a:ext uri="{FF2B5EF4-FFF2-40B4-BE49-F238E27FC236}">
                <a16:creationId xmlns:a16="http://schemas.microsoft.com/office/drawing/2014/main" id="{A30F3746-5716-4D23-BDB5-C0000F19BF3E}"/>
              </a:ext>
            </a:extLst>
          </p:cNvPr>
          <p:cNvSpPr txBox="1">
            <a:spLocks/>
          </p:cNvSpPr>
          <p:nvPr/>
        </p:nvSpPr>
        <p:spPr>
          <a:xfrm>
            <a:off x="242889" y="3600846"/>
            <a:ext cx="2476500" cy="19264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tx1">
                    <a:lumMod val="50000"/>
                    <a:lumOff val="50000"/>
                  </a:schemeClr>
                </a:solidFill>
              </a:rPr>
              <a:t>Donec fringilla est orci. Orci varius natoque penatibus et magnis dis. Donec fringilla est orci</a:t>
            </a:r>
          </a:p>
          <a:p>
            <a:endParaRPr lang="en-US" sz="1600" dirty="0">
              <a:solidFill>
                <a:schemeClr val="tx1">
                  <a:lumMod val="50000"/>
                  <a:lumOff val="50000"/>
                </a:schemeClr>
              </a:solidFill>
            </a:endParaRPr>
          </a:p>
          <a:p>
            <a:endParaRPr lang="en-US" sz="1600" dirty="0">
              <a:solidFill>
                <a:schemeClr val="tx1">
                  <a:lumMod val="50000"/>
                  <a:lumOff val="50000"/>
                </a:schemeClr>
              </a:solidFill>
            </a:endParaRPr>
          </a:p>
        </p:txBody>
      </p:sp>
      <p:sp>
        <p:nvSpPr>
          <p:cNvPr id="13" name="Marcador de texto 20">
            <a:extLst>
              <a:ext uri="{FF2B5EF4-FFF2-40B4-BE49-F238E27FC236}">
                <a16:creationId xmlns:a16="http://schemas.microsoft.com/office/drawing/2014/main" id="{98BA2E81-F047-4F98-AB67-61EBAB688DFB}"/>
              </a:ext>
            </a:extLst>
          </p:cNvPr>
          <p:cNvSpPr txBox="1">
            <a:spLocks/>
          </p:cNvSpPr>
          <p:nvPr/>
        </p:nvSpPr>
        <p:spPr>
          <a:xfrm>
            <a:off x="6896100" y="642142"/>
            <a:ext cx="4781550" cy="6675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tx1">
                    <a:lumMod val="50000"/>
                    <a:lumOff val="50000"/>
                  </a:schemeClr>
                </a:solidFill>
              </a:rPr>
              <a:t>Donec fringilla est orci. Orci varius natoque penatibus et magnis dis. Donec fringilla est orci</a:t>
            </a:r>
          </a:p>
          <a:p>
            <a:pPr marL="0" indent="0">
              <a:buNone/>
            </a:pPr>
            <a:endParaRPr lang="en-US" sz="1600" dirty="0">
              <a:solidFill>
                <a:schemeClr val="tx1">
                  <a:lumMod val="50000"/>
                  <a:lumOff val="50000"/>
                </a:schemeClr>
              </a:solidFill>
            </a:endParaRPr>
          </a:p>
          <a:p>
            <a:endParaRPr lang="en-US" sz="1600" dirty="0">
              <a:solidFill>
                <a:schemeClr val="tx1">
                  <a:lumMod val="50000"/>
                  <a:lumOff val="50000"/>
                </a:schemeClr>
              </a:solidFill>
            </a:endParaRPr>
          </a:p>
        </p:txBody>
      </p:sp>
      <p:sp>
        <p:nvSpPr>
          <p:cNvPr id="19" name="Marcador de texto 20">
            <a:extLst>
              <a:ext uri="{FF2B5EF4-FFF2-40B4-BE49-F238E27FC236}">
                <a16:creationId xmlns:a16="http://schemas.microsoft.com/office/drawing/2014/main" id="{2514453A-58F8-48F4-AE92-8CF786CEC560}"/>
              </a:ext>
            </a:extLst>
          </p:cNvPr>
          <p:cNvSpPr txBox="1">
            <a:spLocks/>
          </p:cNvSpPr>
          <p:nvPr/>
        </p:nvSpPr>
        <p:spPr>
          <a:xfrm>
            <a:off x="8724900" y="4716462"/>
            <a:ext cx="3505200" cy="19264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tx1">
                    <a:lumMod val="50000"/>
                    <a:lumOff val="50000"/>
                  </a:schemeClr>
                </a:solidFill>
              </a:rPr>
              <a:t>Donec fringilla est orci. Orci varius natoque penatibus et magnis dis. Donec fringilla est orci</a:t>
            </a:r>
          </a:p>
          <a:p>
            <a:r>
              <a:rPr lang="en-US" sz="1600" dirty="0">
                <a:solidFill>
                  <a:schemeClr val="tx1">
                    <a:lumMod val="50000"/>
                    <a:lumOff val="50000"/>
                  </a:schemeClr>
                </a:solidFill>
              </a:rPr>
              <a:t>Donec fringilla est orci. Orci varius natoque penatibus et magnis dis. Donec fringilla est orci</a:t>
            </a:r>
          </a:p>
          <a:p>
            <a:endParaRPr lang="en-US" sz="1600" dirty="0">
              <a:solidFill>
                <a:schemeClr val="tx1">
                  <a:lumMod val="50000"/>
                  <a:lumOff val="50000"/>
                </a:schemeClr>
              </a:solidFill>
            </a:endParaRPr>
          </a:p>
          <a:p>
            <a:endParaRPr lang="en-US" sz="1600" dirty="0">
              <a:solidFill>
                <a:schemeClr val="tx1">
                  <a:lumMod val="50000"/>
                  <a:lumOff val="50000"/>
                </a:schemeClr>
              </a:solidFill>
            </a:endParaRPr>
          </a:p>
        </p:txBody>
      </p:sp>
      <p:sp>
        <p:nvSpPr>
          <p:cNvPr id="20" name="TextBox 19">
            <a:extLst>
              <a:ext uri="{FF2B5EF4-FFF2-40B4-BE49-F238E27FC236}">
                <a16:creationId xmlns:a16="http://schemas.microsoft.com/office/drawing/2014/main" id="{90A3CDE3-F11A-4C79-A258-56CEB7CB1A3A}"/>
              </a:ext>
            </a:extLst>
          </p:cNvPr>
          <p:cNvSpPr txBox="1"/>
          <p:nvPr/>
        </p:nvSpPr>
        <p:spPr>
          <a:xfrm>
            <a:off x="242889" y="2994491"/>
            <a:ext cx="2971800" cy="646331"/>
          </a:xfrm>
          <a:prstGeom prst="rect">
            <a:avLst/>
          </a:prstGeom>
          <a:noFill/>
        </p:spPr>
        <p:txBody>
          <a:bodyPr wrap="square" rtlCol="0">
            <a:spAutoFit/>
          </a:bodyPr>
          <a:lstStyle/>
          <a:p>
            <a:r>
              <a:rPr lang="en-US" sz="3600" b="1" dirty="0">
                <a:solidFill>
                  <a:srgbClr val="993BC7"/>
                </a:solidFill>
              </a:rPr>
              <a:t>Hamburger</a:t>
            </a:r>
          </a:p>
        </p:txBody>
      </p:sp>
      <p:sp>
        <p:nvSpPr>
          <p:cNvPr id="21" name="TextBox 20">
            <a:extLst>
              <a:ext uri="{FF2B5EF4-FFF2-40B4-BE49-F238E27FC236}">
                <a16:creationId xmlns:a16="http://schemas.microsoft.com/office/drawing/2014/main" id="{797DF7BD-5479-4053-8360-FC1D26EC3A35}"/>
              </a:ext>
            </a:extLst>
          </p:cNvPr>
          <p:cNvSpPr txBox="1"/>
          <p:nvPr/>
        </p:nvSpPr>
        <p:spPr>
          <a:xfrm>
            <a:off x="8724900" y="4070021"/>
            <a:ext cx="1749197" cy="646331"/>
          </a:xfrm>
          <a:prstGeom prst="rect">
            <a:avLst/>
          </a:prstGeom>
          <a:noFill/>
        </p:spPr>
        <p:txBody>
          <a:bodyPr wrap="none" rtlCol="0">
            <a:spAutoFit/>
          </a:bodyPr>
          <a:lstStyle/>
          <a:p>
            <a:r>
              <a:rPr lang="en-US" sz="3600" b="1" dirty="0">
                <a:solidFill>
                  <a:srgbClr val="47244C"/>
                </a:solidFill>
              </a:rPr>
              <a:t>Hot Dog</a:t>
            </a:r>
          </a:p>
        </p:txBody>
      </p:sp>
      <p:sp>
        <p:nvSpPr>
          <p:cNvPr id="22" name="TextBox 21">
            <a:extLst>
              <a:ext uri="{FF2B5EF4-FFF2-40B4-BE49-F238E27FC236}">
                <a16:creationId xmlns:a16="http://schemas.microsoft.com/office/drawing/2014/main" id="{22A9F4C8-807F-46A5-B982-D39BBF2E4093}"/>
              </a:ext>
            </a:extLst>
          </p:cNvPr>
          <p:cNvSpPr txBox="1"/>
          <p:nvPr/>
        </p:nvSpPr>
        <p:spPr>
          <a:xfrm>
            <a:off x="6896100" y="104664"/>
            <a:ext cx="1892167" cy="646331"/>
          </a:xfrm>
          <a:prstGeom prst="rect">
            <a:avLst/>
          </a:prstGeom>
          <a:noFill/>
        </p:spPr>
        <p:txBody>
          <a:bodyPr wrap="square" rtlCol="0">
            <a:spAutoFit/>
          </a:bodyPr>
          <a:lstStyle/>
          <a:p>
            <a:r>
              <a:rPr lang="en-US" sz="3600" b="1" dirty="0">
                <a:solidFill>
                  <a:srgbClr val="FFAC32"/>
                </a:solidFill>
              </a:rPr>
              <a:t>Pizza</a:t>
            </a:r>
          </a:p>
        </p:txBody>
      </p:sp>
    </p:spTree>
    <p:extLst>
      <p:ext uri="{BB962C8B-B14F-4D97-AF65-F5344CB8AC3E}">
        <p14:creationId xmlns:p14="http://schemas.microsoft.com/office/powerpoint/2010/main" val="240386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6F9BB2E8-6165-4BB0-B196-A76D74E8ADA0}"/>
              </a:ext>
            </a:extLst>
          </p:cNvPr>
          <p:cNvGrpSpPr>
            <a:grpSpLocks noChangeAspect="1"/>
          </p:cNvGrpSpPr>
          <p:nvPr/>
        </p:nvGrpSpPr>
        <p:grpSpPr bwMode="auto">
          <a:xfrm>
            <a:off x="3538103" y="885826"/>
            <a:ext cx="4364038" cy="4195763"/>
            <a:chOff x="126" y="366"/>
            <a:chExt cx="2749" cy="2643"/>
          </a:xfrm>
        </p:grpSpPr>
        <p:sp>
          <p:nvSpPr>
            <p:cNvPr id="6" name="Freeform 6">
              <a:extLst>
                <a:ext uri="{FF2B5EF4-FFF2-40B4-BE49-F238E27FC236}">
                  <a16:creationId xmlns:a16="http://schemas.microsoft.com/office/drawing/2014/main" id="{C283AE2C-0E47-449C-8B8B-503EFC8338C0}"/>
                </a:ext>
              </a:extLst>
            </p:cNvPr>
            <p:cNvSpPr>
              <a:spLocks noEditPoints="1"/>
            </p:cNvSpPr>
            <p:nvPr/>
          </p:nvSpPr>
          <p:spPr bwMode="auto">
            <a:xfrm>
              <a:off x="1313" y="366"/>
              <a:ext cx="434" cy="434"/>
            </a:xfrm>
            <a:custGeom>
              <a:avLst/>
              <a:gdLst>
                <a:gd name="T0" fmla="*/ 0 w 65"/>
                <a:gd name="T1" fmla="*/ 65 h 65"/>
                <a:gd name="T2" fmla="*/ 0 w 65"/>
                <a:gd name="T3" fmla="*/ 65 h 65"/>
                <a:gd name="T4" fmla="*/ 0 w 65"/>
                <a:gd name="T5" fmla="*/ 65 h 65"/>
                <a:gd name="T6" fmla="*/ 0 w 65"/>
                <a:gd name="T7" fmla="*/ 65 h 65"/>
                <a:gd name="T8" fmla="*/ 0 w 65"/>
                <a:gd name="T9" fmla="*/ 65 h 65"/>
                <a:gd name="T10" fmla="*/ 0 w 65"/>
                <a:gd name="T11" fmla="*/ 65 h 65"/>
                <a:gd name="T12" fmla="*/ 0 w 65"/>
                <a:gd name="T13" fmla="*/ 65 h 65"/>
                <a:gd name="T14" fmla="*/ 0 w 65"/>
                <a:gd name="T15" fmla="*/ 65 h 65"/>
                <a:gd name="T16" fmla="*/ 0 w 65"/>
                <a:gd name="T17" fmla="*/ 65 h 65"/>
                <a:gd name="T18" fmla="*/ 0 w 65"/>
                <a:gd name="T19" fmla="*/ 65 h 65"/>
                <a:gd name="T20" fmla="*/ 0 w 65"/>
                <a:gd name="T21" fmla="*/ 65 h 65"/>
                <a:gd name="T22" fmla="*/ 0 w 65"/>
                <a:gd name="T23" fmla="*/ 65 h 65"/>
                <a:gd name="T24" fmla="*/ 0 w 65"/>
                <a:gd name="T25" fmla="*/ 65 h 65"/>
                <a:gd name="T26" fmla="*/ 0 w 65"/>
                <a:gd name="T27" fmla="*/ 65 h 65"/>
                <a:gd name="T28" fmla="*/ 0 w 65"/>
                <a:gd name="T29" fmla="*/ 65 h 65"/>
                <a:gd name="T30" fmla="*/ 65 w 65"/>
                <a:gd name="T31" fmla="*/ 0 h 65"/>
                <a:gd name="T32" fmla="*/ 65 w 65"/>
                <a:gd name="T33" fmla="*/ 0 h 65"/>
                <a:gd name="T34" fmla="*/ 65 w 65"/>
                <a:gd name="T35" fmla="*/ 0 h 65"/>
                <a:gd name="T36" fmla="*/ 65 w 65"/>
                <a:gd name="T37" fmla="*/ 0 h 65"/>
                <a:gd name="T38" fmla="*/ 65 w 65"/>
                <a:gd name="T39" fmla="*/ 0 h 65"/>
                <a:gd name="T40" fmla="*/ 65 w 65"/>
                <a:gd name="T41" fmla="*/ 0 h 65"/>
                <a:gd name="T42" fmla="*/ 65 w 65"/>
                <a:gd name="T43" fmla="*/ 0 h 65"/>
                <a:gd name="T44" fmla="*/ 65 w 65"/>
                <a:gd name="T45" fmla="*/ 0 h 65"/>
                <a:gd name="T46" fmla="*/ 65 w 65"/>
                <a:gd name="T4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path>
              </a:pathLst>
            </a:custGeom>
            <a:solidFill>
              <a:srgbClr val="BDE6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0">
              <a:extLst>
                <a:ext uri="{FF2B5EF4-FFF2-40B4-BE49-F238E27FC236}">
                  <a16:creationId xmlns:a16="http://schemas.microsoft.com/office/drawing/2014/main" id="{AA5CF3F1-22B8-4E8D-A16F-EA61A650AC8F}"/>
                </a:ext>
              </a:extLst>
            </p:cNvPr>
            <p:cNvSpPr>
              <a:spLocks noEditPoints="1"/>
            </p:cNvSpPr>
            <p:nvPr/>
          </p:nvSpPr>
          <p:spPr bwMode="auto">
            <a:xfrm>
              <a:off x="1300" y="2529"/>
              <a:ext cx="434" cy="440"/>
            </a:xfrm>
            <a:custGeom>
              <a:avLst/>
              <a:gdLst>
                <a:gd name="T0" fmla="*/ 0 w 65"/>
                <a:gd name="T1" fmla="*/ 66 h 66"/>
                <a:gd name="T2" fmla="*/ 0 w 65"/>
                <a:gd name="T3" fmla="*/ 66 h 66"/>
                <a:gd name="T4" fmla="*/ 0 w 65"/>
                <a:gd name="T5" fmla="*/ 66 h 66"/>
                <a:gd name="T6" fmla="*/ 0 w 65"/>
                <a:gd name="T7" fmla="*/ 66 h 66"/>
                <a:gd name="T8" fmla="*/ 0 w 65"/>
                <a:gd name="T9" fmla="*/ 66 h 66"/>
                <a:gd name="T10" fmla="*/ 0 w 65"/>
                <a:gd name="T11" fmla="*/ 66 h 66"/>
                <a:gd name="T12" fmla="*/ 0 w 65"/>
                <a:gd name="T13" fmla="*/ 65 h 66"/>
                <a:gd name="T14" fmla="*/ 0 w 65"/>
                <a:gd name="T15" fmla="*/ 66 h 66"/>
                <a:gd name="T16" fmla="*/ 0 w 65"/>
                <a:gd name="T17" fmla="*/ 65 h 66"/>
                <a:gd name="T18" fmla="*/ 0 w 65"/>
                <a:gd name="T19" fmla="*/ 65 h 66"/>
                <a:gd name="T20" fmla="*/ 0 w 65"/>
                <a:gd name="T21" fmla="*/ 65 h 66"/>
                <a:gd name="T22" fmla="*/ 0 w 65"/>
                <a:gd name="T23" fmla="*/ 65 h 66"/>
                <a:gd name="T24" fmla="*/ 0 w 65"/>
                <a:gd name="T25" fmla="*/ 65 h 66"/>
                <a:gd name="T26" fmla="*/ 0 w 65"/>
                <a:gd name="T27" fmla="*/ 65 h 66"/>
                <a:gd name="T28" fmla="*/ 0 w 65"/>
                <a:gd name="T29" fmla="*/ 65 h 66"/>
                <a:gd name="T30" fmla="*/ 65 w 65"/>
                <a:gd name="T31" fmla="*/ 0 h 66"/>
                <a:gd name="T32" fmla="*/ 65 w 65"/>
                <a:gd name="T33" fmla="*/ 0 h 66"/>
                <a:gd name="T34" fmla="*/ 65 w 65"/>
                <a:gd name="T35" fmla="*/ 0 h 66"/>
                <a:gd name="T36" fmla="*/ 65 w 65"/>
                <a:gd name="T37" fmla="*/ 0 h 66"/>
                <a:gd name="T38" fmla="*/ 65 w 65"/>
                <a:gd name="T39" fmla="*/ 0 h 66"/>
                <a:gd name="T40" fmla="*/ 65 w 65"/>
                <a:gd name="T41" fmla="*/ 0 h 66"/>
                <a:gd name="T42" fmla="*/ 65 w 65"/>
                <a:gd name="T43" fmla="*/ 0 h 66"/>
                <a:gd name="T44" fmla="*/ 65 w 65"/>
                <a:gd name="T45" fmla="*/ 0 h 66"/>
                <a:gd name="T46" fmla="*/ 65 w 65"/>
                <a:gd name="T4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5" h="66">
                  <a:moveTo>
                    <a:pt x="0" y="66"/>
                  </a:moveTo>
                  <a:cubicBezTo>
                    <a:pt x="0" y="66"/>
                    <a:pt x="0" y="66"/>
                    <a:pt x="0" y="66"/>
                  </a:cubicBezTo>
                  <a:cubicBezTo>
                    <a:pt x="0" y="66"/>
                    <a:pt x="0" y="66"/>
                    <a:pt x="0" y="66"/>
                  </a:cubicBezTo>
                  <a:moveTo>
                    <a:pt x="0" y="66"/>
                  </a:moveTo>
                  <a:cubicBezTo>
                    <a:pt x="0" y="66"/>
                    <a:pt x="0" y="66"/>
                    <a:pt x="0" y="66"/>
                  </a:cubicBezTo>
                  <a:cubicBezTo>
                    <a:pt x="0" y="66"/>
                    <a:pt x="0" y="66"/>
                    <a:pt x="0" y="66"/>
                  </a:cubicBezTo>
                  <a:moveTo>
                    <a:pt x="0" y="65"/>
                  </a:moveTo>
                  <a:cubicBezTo>
                    <a:pt x="0" y="65"/>
                    <a:pt x="0" y="65"/>
                    <a:pt x="0" y="66"/>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path>
              </a:pathLst>
            </a:custGeom>
            <a:solidFill>
              <a:srgbClr val="BDE6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4">
              <a:extLst>
                <a:ext uri="{FF2B5EF4-FFF2-40B4-BE49-F238E27FC236}">
                  <a16:creationId xmlns:a16="http://schemas.microsoft.com/office/drawing/2014/main" id="{4BFF0777-5B88-4B8C-A4CB-8941266163B2}"/>
                </a:ext>
              </a:extLst>
            </p:cNvPr>
            <p:cNvSpPr>
              <a:spLocks noEditPoints="1"/>
            </p:cNvSpPr>
            <p:nvPr/>
          </p:nvSpPr>
          <p:spPr bwMode="auto">
            <a:xfrm>
              <a:off x="2394" y="1434"/>
              <a:ext cx="434" cy="434"/>
            </a:xfrm>
            <a:custGeom>
              <a:avLst/>
              <a:gdLst>
                <a:gd name="T0" fmla="*/ 0 w 65"/>
                <a:gd name="T1" fmla="*/ 65 h 65"/>
                <a:gd name="T2" fmla="*/ 0 w 65"/>
                <a:gd name="T3" fmla="*/ 65 h 65"/>
                <a:gd name="T4" fmla="*/ 0 w 65"/>
                <a:gd name="T5" fmla="*/ 65 h 65"/>
                <a:gd name="T6" fmla="*/ 0 w 65"/>
                <a:gd name="T7" fmla="*/ 65 h 65"/>
                <a:gd name="T8" fmla="*/ 0 w 65"/>
                <a:gd name="T9" fmla="*/ 65 h 65"/>
                <a:gd name="T10" fmla="*/ 0 w 65"/>
                <a:gd name="T11" fmla="*/ 65 h 65"/>
                <a:gd name="T12" fmla="*/ 0 w 65"/>
                <a:gd name="T13" fmla="*/ 65 h 65"/>
                <a:gd name="T14" fmla="*/ 0 w 65"/>
                <a:gd name="T15" fmla="*/ 65 h 65"/>
                <a:gd name="T16" fmla="*/ 0 w 65"/>
                <a:gd name="T17" fmla="*/ 65 h 65"/>
                <a:gd name="T18" fmla="*/ 0 w 65"/>
                <a:gd name="T19" fmla="*/ 65 h 65"/>
                <a:gd name="T20" fmla="*/ 0 w 65"/>
                <a:gd name="T21" fmla="*/ 65 h 65"/>
                <a:gd name="T22" fmla="*/ 0 w 65"/>
                <a:gd name="T23" fmla="*/ 65 h 65"/>
                <a:gd name="T24" fmla="*/ 0 w 65"/>
                <a:gd name="T25" fmla="*/ 65 h 65"/>
                <a:gd name="T26" fmla="*/ 0 w 65"/>
                <a:gd name="T27" fmla="*/ 65 h 65"/>
                <a:gd name="T28" fmla="*/ 0 w 65"/>
                <a:gd name="T29" fmla="*/ 65 h 65"/>
                <a:gd name="T30" fmla="*/ 65 w 65"/>
                <a:gd name="T31" fmla="*/ 0 h 65"/>
                <a:gd name="T32" fmla="*/ 65 w 65"/>
                <a:gd name="T33" fmla="*/ 0 h 65"/>
                <a:gd name="T34" fmla="*/ 65 w 65"/>
                <a:gd name="T35" fmla="*/ 0 h 65"/>
                <a:gd name="T36" fmla="*/ 65 w 65"/>
                <a:gd name="T37" fmla="*/ 0 h 65"/>
                <a:gd name="T38" fmla="*/ 65 w 65"/>
                <a:gd name="T39" fmla="*/ 0 h 65"/>
                <a:gd name="T40" fmla="*/ 65 w 65"/>
                <a:gd name="T41" fmla="*/ 0 h 65"/>
                <a:gd name="T42" fmla="*/ 65 w 65"/>
                <a:gd name="T43" fmla="*/ 0 h 65"/>
                <a:gd name="T44" fmla="*/ 65 w 65"/>
                <a:gd name="T45" fmla="*/ 0 h 65"/>
                <a:gd name="T46" fmla="*/ 65 w 65"/>
                <a:gd name="T4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5" h="65">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path>
              </a:pathLst>
            </a:custGeom>
            <a:solidFill>
              <a:srgbClr val="BDE6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8">
              <a:extLst>
                <a:ext uri="{FF2B5EF4-FFF2-40B4-BE49-F238E27FC236}">
                  <a16:creationId xmlns:a16="http://schemas.microsoft.com/office/drawing/2014/main" id="{B788A943-8FCA-4A80-8A65-C6D3DE0544D1}"/>
                </a:ext>
              </a:extLst>
            </p:cNvPr>
            <p:cNvSpPr>
              <a:spLocks noEditPoints="1"/>
            </p:cNvSpPr>
            <p:nvPr/>
          </p:nvSpPr>
          <p:spPr bwMode="auto">
            <a:xfrm>
              <a:off x="126" y="1421"/>
              <a:ext cx="433" cy="440"/>
            </a:xfrm>
            <a:custGeom>
              <a:avLst/>
              <a:gdLst>
                <a:gd name="T0" fmla="*/ 0 w 65"/>
                <a:gd name="T1" fmla="*/ 66 h 66"/>
                <a:gd name="T2" fmla="*/ 0 w 65"/>
                <a:gd name="T3" fmla="*/ 66 h 66"/>
                <a:gd name="T4" fmla="*/ 0 w 65"/>
                <a:gd name="T5" fmla="*/ 66 h 66"/>
                <a:gd name="T6" fmla="*/ 0 w 65"/>
                <a:gd name="T7" fmla="*/ 66 h 66"/>
                <a:gd name="T8" fmla="*/ 0 w 65"/>
                <a:gd name="T9" fmla="*/ 66 h 66"/>
                <a:gd name="T10" fmla="*/ 0 w 65"/>
                <a:gd name="T11" fmla="*/ 66 h 66"/>
                <a:gd name="T12" fmla="*/ 0 w 65"/>
                <a:gd name="T13" fmla="*/ 65 h 66"/>
                <a:gd name="T14" fmla="*/ 0 w 65"/>
                <a:gd name="T15" fmla="*/ 65 h 66"/>
                <a:gd name="T16" fmla="*/ 0 w 65"/>
                <a:gd name="T17" fmla="*/ 65 h 66"/>
                <a:gd name="T18" fmla="*/ 0 w 65"/>
                <a:gd name="T19" fmla="*/ 65 h 66"/>
                <a:gd name="T20" fmla="*/ 0 w 65"/>
                <a:gd name="T21" fmla="*/ 65 h 66"/>
                <a:gd name="T22" fmla="*/ 0 w 65"/>
                <a:gd name="T23" fmla="*/ 65 h 66"/>
                <a:gd name="T24" fmla="*/ 0 w 65"/>
                <a:gd name="T25" fmla="*/ 65 h 66"/>
                <a:gd name="T26" fmla="*/ 0 w 65"/>
                <a:gd name="T27" fmla="*/ 65 h 66"/>
                <a:gd name="T28" fmla="*/ 0 w 65"/>
                <a:gd name="T29" fmla="*/ 65 h 66"/>
                <a:gd name="T30" fmla="*/ 0 w 65"/>
                <a:gd name="T31" fmla="*/ 65 h 66"/>
                <a:gd name="T32" fmla="*/ 0 w 65"/>
                <a:gd name="T33" fmla="*/ 65 h 66"/>
                <a:gd name="T34" fmla="*/ 0 w 65"/>
                <a:gd name="T35" fmla="*/ 65 h 66"/>
                <a:gd name="T36" fmla="*/ 65 w 65"/>
                <a:gd name="T37" fmla="*/ 0 h 66"/>
                <a:gd name="T38" fmla="*/ 65 w 65"/>
                <a:gd name="T39" fmla="*/ 0 h 66"/>
                <a:gd name="T40" fmla="*/ 65 w 65"/>
                <a:gd name="T41" fmla="*/ 0 h 66"/>
                <a:gd name="T42" fmla="*/ 65 w 65"/>
                <a:gd name="T43" fmla="*/ 0 h 66"/>
                <a:gd name="T44" fmla="*/ 65 w 65"/>
                <a:gd name="T45" fmla="*/ 0 h 66"/>
                <a:gd name="T46" fmla="*/ 65 w 65"/>
                <a:gd name="T47" fmla="*/ 0 h 66"/>
                <a:gd name="T48" fmla="*/ 65 w 65"/>
                <a:gd name="T49" fmla="*/ 0 h 66"/>
                <a:gd name="T50" fmla="*/ 65 w 65"/>
                <a:gd name="T51" fmla="*/ 0 h 66"/>
                <a:gd name="T52" fmla="*/ 65 w 65"/>
                <a:gd name="T53"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5" h="66">
                  <a:moveTo>
                    <a:pt x="0" y="66"/>
                  </a:moveTo>
                  <a:cubicBezTo>
                    <a:pt x="0" y="66"/>
                    <a:pt x="0" y="66"/>
                    <a:pt x="0" y="66"/>
                  </a:cubicBezTo>
                  <a:cubicBezTo>
                    <a:pt x="0" y="66"/>
                    <a:pt x="0" y="66"/>
                    <a:pt x="0" y="66"/>
                  </a:cubicBezTo>
                  <a:moveTo>
                    <a:pt x="0" y="66"/>
                  </a:moveTo>
                  <a:cubicBezTo>
                    <a:pt x="0" y="66"/>
                    <a:pt x="0" y="66"/>
                    <a:pt x="0" y="66"/>
                  </a:cubicBezTo>
                  <a:cubicBezTo>
                    <a:pt x="0" y="66"/>
                    <a:pt x="0" y="66"/>
                    <a:pt x="0" y="66"/>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0" y="65"/>
                  </a:moveTo>
                  <a:cubicBezTo>
                    <a:pt x="0" y="65"/>
                    <a:pt x="0" y="65"/>
                    <a:pt x="0" y="65"/>
                  </a:cubicBezTo>
                  <a:cubicBezTo>
                    <a:pt x="0" y="65"/>
                    <a:pt x="0" y="65"/>
                    <a:pt x="0" y="65"/>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moveTo>
                    <a:pt x="65" y="0"/>
                  </a:moveTo>
                  <a:cubicBezTo>
                    <a:pt x="65" y="0"/>
                    <a:pt x="65" y="0"/>
                    <a:pt x="65" y="0"/>
                  </a:cubicBezTo>
                  <a:cubicBezTo>
                    <a:pt x="65" y="0"/>
                    <a:pt x="65" y="0"/>
                    <a:pt x="65" y="0"/>
                  </a:cubicBezTo>
                </a:path>
              </a:pathLst>
            </a:custGeom>
            <a:solidFill>
              <a:srgbClr val="BDE6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21">
              <a:extLst>
                <a:ext uri="{FF2B5EF4-FFF2-40B4-BE49-F238E27FC236}">
                  <a16:creationId xmlns:a16="http://schemas.microsoft.com/office/drawing/2014/main" id="{DA3BB9A9-17CF-4854-9334-FD22E16CA51F}"/>
                </a:ext>
              </a:extLst>
            </p:cNvPr>
            <p:cNvSpPr>
              <a:spLocks/>
            </p:cNvSpPr>
            <p:nvPr/>
          </p:nvSpPr>
          <p:spPr bwMode="auto">
            <a:xfrm>
              <a:off x="920" y="720"/>
              <a:ext cx="360" cy="367"/>
            </a:xfrm>
            <a:custGeom>
              <a:avLst/>
              <a:gdLst>
                <a:gd name="T0" fmla="*/ 50 w 54"/>
                <a:gd name="T1" fmla="*/ 12 h 55"/>
                <a:gd name="T2" fmla="*/ 51 w 54"/>
                <a:gd name="T3" fmla="*/ 0 h 55"/>
                <a:gd name="T4" fmla="*/ 0 w 54"/>
                <a:gd name="T5" fmla="*/ 32 h 55"/>
                <a:gd name="T6" fmla="*/ 22 w 54"/>
                <a:gd name="T7" fmla="*/ 36 h 55"/>
                <a:gd name="T8" fmla="*/ 25 w 54"/>
                <a:gd name="T9" fmla="*/ 55 h 55"/>
                <a:gd name="T10" fmla="*/ 54 w 54"/>
                <a:gd name="T11" fmla="*/ 35 h 55"/>
                <a:gd name="T12" fmla="*/ 50 w 54"/>
                <a:gd name="T13" fmla="*/ 12 h 55"/>
              </a:gdLst>
              <a:ahLst/>
              <a:cxnLst>
                <a:cxn ang="0">
                  <a:pos x="T0" y="T1"/>
                </a:cxn>
                <a:cxn ang="0">
                  <a:pos x="T2" y="T3"/>
                </a:cxn>
                <a:cxn ang="0">
                  <a:pos x="T4" y="T5"/>
                </a:cxn>
                <a:cxn ang="0">
                  <a:pos x="T6" y="T7"/>
                </a:cxn>
                <a:cxn ang="0">
                  <a:pos x="T8" y="T9"/>
                </a:cxn>
                <a:cxn ang="0">
                  <a:pos x="T10" y="T11"/>
                </a:cxn>
                <a:cxn ang="0">
                  <a:pos x="T12" y="T13"/>
                </a:cxn>
              </a:cxnLst>
              <a:rect l="0" t="0" r="r" b="b"/>
              <a:pathLst>
                <a:path w="54" h="55">
                  <a:moveTo>
                    <a:pt x="50" y="12"/>
                  </a:moveTo>
                  <a:cubicBezTo>
                    <a:pt x="50" y="8"/>
                    <a:pt x="50" y="4"/>
                    <a:pt x="51" y="0"/>
                  </a:cubicBezTo>
                  <a:cubicBezTo>
                    <a:pt x="32" y="8"/>
                    <a:pt x="15" y="19"/>
                    <a:pt x="0" y="32"/>
                  </a:cubicBezTo>
                  <a:cubicBezTo>
                    <a:pt x="11" y="33"/>
                    <a:pt x="22" y="36"/>
                    <a:pt x="22" y="36"/>
                  </a:cubicBezTo>
                  <a:cubicBezTo>
                    <a:pt x="22" y="36"/>
                    <a:pt x="23" y="47"/>
                    <a:pt x="25" y="55"/>
                  </a:cubicBezTo>
                  <a:cubicBezTo>
                    <a:pt x="34" y="47"/>
                    <a:pt x="44" y="41"/>
                    <a:pt x="54" y="35"/>
                  </a:cubicBezTo>
                  <a:cubicBezTo>
                    <a:pt x="51" y="28"/>
                    <a:pt x="50" y="20"/>
                    <a:pt x="50" y="12"/>
                  </a:cubicBezTo>
                  <a:close/>
                </a:path>
              </a:pathLst>
            </a:custGeom>
            <a:solidFill>
              <a:srgbClr val="603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2">
              <a:extLst>
                <a:ext uri="{FF2B5EF4-FFF2-40B4-BE49-F238E27FC236}">
                  <a16:creationId xmlns:a16="http://schemas.microsoft.com/office/drawing/2014/main" id="{4AC97F03-0A2F-47EE-B556-1F5BA71787FA}"/>
                </a:ext>
              </a:extLst>
            </p:cNvPr>
            <p:cNvSpPr>
              <a:spLocks/>
            </p:cNvSpPr>
            <p:nvPr/>
          </p:nvSpPr>
          <p:spPr bwMode="auto">
            <a:xfrm>
              <a:off x="2208" y="726"/>
              <a:ext cx="453" cy="474"/>
            </a:xfrm>
            <a:custGeom>
              <a:avLst/>
              <a:gdLst>
                <a:gd name="T0" fmla="*/ 56 w 68"/>
                <a:gd name="T1" fmla="*/ 31 h 71"/>
                <a:gd name="T2" fmla="*/ 54 w 68"/>
                <a:gd name="T3" fmla="*/ 33 h 71"/>
                <a:gd name="T4" fmla="*/ 4 w 68"/>
                <a:gd name="T5" fmla="*/ 0 h 71"/>
                <a:gd name="T6" fmla="*/ 5 w 68"/>
                <a:gd name="T7" fmla="*/ 11 h 71"/>
                <a:gd name="T8" fmla="*/ 0 w 68"/>
                <a:gd name="T9" fmla="*/ 36 h 71"/>
                <a:gd name="T10" fmla="*/ 32 w 68"/>
                <a:gd name="T11" fmla="*/ 58 h 71"/>
                <a:gd name="T12" fmla="*/ 31 w 68"/>
                <a:gd name="T13" fmla="*/ 59 h 71"/>
                <a:gd name="T14" fmla="*/ 19 w 68"/>
                <a:gd name="T15" fmla="*/ 71 h 71"/>
                <a:gd name="T16" fmla="*/ 59 w 68"/>
                <a:gd name="T17" fmla="*/ 59 h 71"/>
                <a:gd name="T18" fmla="*/ 68 w 68"/>
                <a:gd name="T19" fmla="*/ 18 h 71"/>
                <a:gd name="T20" fmla="*/ 56 w 68"/>
                <a:gd name="T21" fmla="*/ 3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71">
                  <a:moveTo>
                    <a:pt x="56" y="31"/>
                  </a:moveTo>
                  <a:cubicBezTo>
                    <a:pt x="54" y="33"/>
                    <a:pt x="54" y="33"/>
                    <a:pt x="54" y="33"/>
                  </a:cubicBezTo>
                  <a:cubicBezTo>
                    <a:pt x="40" y="19"/>
                    <a:pt x="23" y="8"/>
                    <a:pt x="4" y="0"/>
                  </a:cubicBezTo>
                  <a:cubicBezTo>
                    <a:pt x="4" y="4"/>
                    <a:pt x="5" y="7"/>
                    <a:pt x="5" y="11"/>
                  </a:cubicBezTo>
                  <a:cubicBezTo>
                    <a:pt x="5" y="19"/>
                    <a:pt x="3" y="28"/>
                    <a:pt x="0" y="36"/>
                  </a:cubicBezTo>
                  <a:cubicBezTo>
                    <a:pt x="12" y="42"/>
                    <a:pt x="22" y="49"/>
                    <a:pt x="32" y="58"/>
                  </a:cubicBezTo>
                  <a:cubicBezTo>
                    <a:pt x="31" y="59"/>
                    <a:pt x="31" y="59"/>
                    <a:pt x="31" y="59"/>
                  </a:cubicBezTo>
                  <a:cubicBezTo>
                    <a:pt x="19" y="71"/>
                    <a:pt x="19" y="71"/>
                    <a:pt x="19" y="71"/>
                  </a:cubicBezTo>
                  <a:cubicBezTo>
                    <a:pt x="59" y="59"/>
                    <a:pt x="59" y="59"/>
                    <a:pt x="59" y="59"/>
                  </a:cubicBezTo>
                  <a:cubicBezTo>
                    <a:pt x="68" y="18"/>
                    <a:pt x="68" y="18"/>
                    <a:pt x="68" y="18"/>
                  </a:cubicBezTo>
                  <a:lnTo>
                    <a:pt x="56" y="31"/>
                  </a:lnTo>
                  <a:close/>
                </a:path>
              </a:pathLst>
            </a:custGeom>
            <a:solidFill>
              <a:srgbClr val="603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3">
              <a:extLst>
                <a:ext uri="{FF2B5EF4-FFF2-40B4-BE49-F238E27FC236}">
                  <a16:creationId xmlns:a16="http://schemas.microsoft.com/office/drawing/2014/main" id="{12350C64-0BC4-436F-AA0A-3A46CBD9DD27}"/>
                </a:ext>
              </a:extLst>
            </p:cNvPr>
            <p:cNvSpPr>
              <a:spLocks/>
            </p:cNvSpPr>
            <p:nvPr/>
          </p:nvSpPr>
          <p:spPr bwMode="auto">
            <a:xfrm>
              <a:off x="2187" y="2622"/>
              <a:ext cx="368" cy="387"/>
            </a:xfrm>
            <a:custGeom>
              <a:avLst/>
              <a:gdLst>
                <a:gd name="T0" fmla="*/ 5 w 55"/>
                <a:gd name="T1" fmla="*/ 51 h 58"/>
                <a:gd name="T2" fmla="*/ 5 w 55"/>
                <a:gd name="T3" fmla="*/ 58 h 58"/>
                <a:gd name="T4" fmla="*/ 55 w 55"/>
                <a:gd name="T5" fmla="*/ 26 h 58"/>
                <a:gd name="T6" fmla="*/ 36 w 55"/>
                <a:gd name="T7" fmla="*/ 19 h 58"/>
                <a:gd name="T8" fmla="*/ 33 w 55"/>
                <a:gd name="T9" fmla="*/ 0 h 58"/>
                <a:gd name="T10" fmla="*/ 0 w 55"/>
                <a:gd name="T11" fmla="*/ 23 h 58"/>
                <a:gd name="T12" fmla="*/ 5 w 55"/>
                <a:gd name="T13" fmla="*/ 51 h 58"/>
              </a:gdLst>
              <a:ahLst/>
              <a:cxnLst>
                <a:cxn ang="0">
                  <a:pos x="T0" y="T1"/>
                </a:cxn>
                <a:cxn ang="0">
                  <a:pos x="T2" y="T3"/>
                </a:cxn>
                <a:cxn ang="0">
                  <a:pos x="T4" y="T5"/>
                </a:cxn>
                <a:cxn ang="0">
                  <a:pos x="T6" y="T7"/>
                </a:cxn>
                <a:cxn ang="0">
                  <a:pos x="T8" y="T9"/>
                </a:cxn>
                <a:cxn ang="0">
                  <a:pos x="T10" y="T11"/>
                </a:cxn>
                <a:cxn ang="0">
                  <a:pos x="T12" y="T13"/>
                </a:cxn>
              </a:cxnLst>
              <a:rect l="0" t="0" r="r" b="b"/>
              <a:pathLst>
                <a:path w="55" h="58">
                  <a:moveTo>
                    <a:pt x="5" y="51"/>
                  </a:moveTo>
                  <a:cubicBezTo>
                    <a:pt x="5" y="53"/>
                    <a:pt x="5" y="55"/>
                    <a:pt x="5" y="58"/>
                  </a:cubicBezTo>
                  <a:cubicBezTo>
                    <a:pt x="23" y="50"/>
                    <a:pt x="40" y="39"/>
                    <a:pt x="55" y="26"/>
                  </a:cubicBezTo>
                  <a:cubicBezTo>
                    <a:pt x="45" y="24"/>
                    <a:pt x="36" y="19"/>
                    <a:pt x="36" y="19"/>
                  </a:cubicBezTo>
                  <a:cubicBezTo>
                    <a:pt x="36" y="19"/>
                    <a:pt x="34" y="8"/>
                    <a:pt x="33" y="0"/>
                  </a:cubicBezTo>
                  <a:cubicBezTo>
                    <a:pt x="23" y="9"/>
                    <a:pt x="12" y="16"/>
                    <a:pt x="0" y="23"/>
                  </a:cubicBezTo>
                  <a:cubicBezTo>
                    <a:pt x="3" y="31"/>
                    <a:pt x="5" y="41"/>
                    <a:pt x="5" y="51"/>
                  </a:cubicBezTo>
                  <a:close/>
                </a:path>
              </a:pathLst>
            </a:custGeom>
            <a:solidFill>
              <a:srgbClr val="993B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4">
              <a:extLst>
                <a:ext uri="{FF2B5EF4-FFF2-40B4-BE49-F238E27FC236}">
                  <a16:creationId xmlns:a16="http://schemas.microsoft.com/office/drawing/2014/main" id="{6C35743E-1D29-4457-A26F-95711F88D425}"/>
                </a:ext>
              </a:extLst>
            </p:cNvPr>
            <p:cNvSpPr>
              <a:spLocks/>
            </p:cNvSpPr>
            <p:nvPr/>
          </p:nvSpPr>
          <p:spPr bwMode="auto">
            <a:xfrm>
              <a:off x="779" y="2555"/>
              <a:ext cx="501" cy="441"/>
            </a:xfrm>
            <a:custGeom>
              <a:avLst/>
              <a:gdLst>
                <a:gd name="T0" fmla="*/ 69 w 75"/>
                <a:gd name="T1" fmla="*/ 61 h 66"/>
                <a:gd name="T2" fmla="*/ 75 w 75"/>
                <a:gd name="T3" fmla="*/ 32 h 66"/>
                <a:gd name="T4" fmla="*/ 42 w 75"/>
                <a:gd name="T5" fmla="*/ 10 h 66"/>
                <a:gd name="T6" fmla="*/ 53 w 75"/>
                <a:gd name="T7" fmla="*/ 0 h 66"/>
                <a:gd name="T8" fmla="*/ 12 w 75"/>
                <a:gd name="T9" fmla="*/ 9 h 66"/>
                <a:gd name="T10" fmla="*/ 0 w 75"/>
                <a:gd name="T11" fmla="*/ 50 h 66"/>
                <a:gd name="T12" fmla="*/ 13 w 75"/>
                <a:gd name="T13" fmla="*/ 38 h 66"/>
                <a:gd name="T14" fmla="*/ 18 w 75"/>
                <a:gd name="T15" fmla="*/ 33 h 66"/>
                <a:gd name="T16" fmla="*/ 69 w 75"/>
                <a:gd name="T17" fmla="*/ 66 h 66"/>
                <a:gd name="T18" fmla="*/ 69 w 75"/>
                <a:gd name="T19" fmla="*/ 61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 h="66">
                  <a:moveTo>
                    <a:pt x="69" y="61"/>
                  </a:moveTo>
                  <a:cubicBezTo>
                    <a:pt x="69" y="51"/>
                    <a:pt x="71" y="41"/>
                    <a:pt x="75" y="32"/>
                  </a:cubicBezTo>
                  <a:cubicBezTo>
                    <a:pt x="63" y="26"/>
                    <a:pt x="52" y="19"/>
                    <a:pt x="42" y="10"/>
                  </a:cubicBezTo>
                  <a:cubicBezTo>
                    <a:pt x="53" y="0"/>
                    <a:pt x="53" y="0"/>
                    <a:pt x="53" y="0"/>
                  </a:cubicBezTo>
                  <a:cubicBezTo>
                    <a:pt x="12" y="9"/>
                    <a:pt x="12" y="9"/>
                    <a:pt x="12" y="9"/>
                  </a:cubicBezTo>
                  <a:cubicBezTo>
                    <a:pt x="0" y="50"/>
                    <a:pt x="0" y="50"/>
                    <a:pt x="0" y="50"/>
                  </a:cubicBezTo>
                  <a:cubicBezTo>
                    <a:pt x="13" y="38"/>
                    <a:pt x="13" y="38"/>
                    <a:pt x="13" y="38"/>
                  </a:cubicBezTo>
                  <a:cubicBezTo>
                    <a:pt x="18" y="33"/>
                    <a:pt x="18" y="33"/>
                    <a:pt x="18" y="33"/>
                  </a:cubicBezTo>
                  <a:cubicBezTo>
                    <a:pt x="33" y="47"/>
                    <a:pt x="50" y="58"/>
                    <a:pt x="69" y="66"/>
                  </a:cubicBezTo>
                  <a:cubicBezTo>
                    <a:pt x="69" y="65"/>
                    <a:pt x="69" y="63"/>
                    <a:pt x="69" y="61"/>
                  </a:cubicBezTo>
                  <a:close/>
                </a:path>
              </a:pathLst>
            </a:custGeom>
            <a:solidFill>
              <a:srgbClr val="993B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5">
              <a:extLst>
                <a:ext uri="{FF2B5EF4-FFF2-40B4-BE49-F238E27FC236}">
                  <a16:creationId xmlns:a16="http://schemas.microsoft.com/office/drawing/2014/main" id="{53FB1BD7-8836-4F30-8656-3ABC97EC4CBF}"/>
                </a:ext>
              </a:extLst>
            </p:cNvPr>
            <p:cNvSpPr>
              <a:spLocks/>
            </p:cNvSpPr>
            <p:nvPr/>
          </p:nvSpPr>
          <p:spPr bwMode="auto">
            <a:xfrm>
              <a:off x="2501" y="1053"/>
              <a:ext cx="374" cy="354"/>
            </a:xfrm>
            <a:custGeom>
              <a:avLst/>
              <a:gdLst>
                <a:gd name="T0" fmla="*/ 49 w 56"/>
                <a:gd name="T1" fmla="*/ 48 h 53"/>
                <a:gd name="T2" fmla="*/ 56 w 56"/>
                <a:gd name="T3" fmla="*/ 48 h 53"/>
                <a:gd name="T4" fmla="*/ 26 w 56"/>
                <a:gd name="T5" fmla="*/ 0 h 53"/>
                <a:gd name="T6" fmla="*/ 19 w 56"/>
                <a:gd name="T7" fmla="*/ 20 h 53"/>
                <a:gd name="T8" fmla="*/ 0 w 56"/>
                <a:gd name="T9" fmla="*/ 22 h 53"/>
                <a:gd name="T10" fmla="*/ 22 w 56"/>
                <a:gd name="T11" fmla="*/ 53 h 53"/>
                <a:gd name="T12" fmla="*/ 49 w 56"/>
                <a:gd name="T13" fmla="*/ 48 h 53"/>
              </a:gdLst>
              <a:ahLst/>
              <a:cxnLst>
                <a:cxn ang="0">
                  <a:pos x="T0" y="T1"/>
                </a:cxn>
                <a:cxn ang="0">
                  <a:pos x="T2" y="T3"/>
                </a:cxn>
                <a:cxn ang="0">
                  <a:pos x="T4" y="T5"/>
                </a:cxn>
                <a:cxn ang="0">
                  <a:pos x="T6" y="T7"/>
                </a:cxn>
                <a:cxn ang="0">
                  <a:pos x="T8" y="T9"/>
                </a:cxn>
                <a:cxn ang="0">
                  <a:pos x="T10" y="T11"/>
                </a:cxn>
                <a:cxn ang="0">
                  <a:pos x="T12" y="T13"/>
                </a:cxn>
              </a:cxnLst>
              <a:rect l="0" t="0" r="r" b="b"/>
              <a:pathLst>
                <a:path w="56" h="53">
                  <a:moveTo>
                    <a:pt x="49" y="48"/>
                  </a:moveTo>
                  <a:cubicBezTo>
                    <a:pt x="51" y="48"/>
                    <a:pt x="54" y="48"/>
                    <a:pt x="56" y="48"/>
                  </a:cubicBezTo>
                  <a:cubicBezTo>
                    <a:pt x="49" y="30"/>
                    <a:pt x="38" y="14"/>
                    <a:pt x="26" y="0"/>
                  </a:cubicBezTo>
                  <a:cubicBezTo>
                    <a:pt x="25" y="4"/>
                    <a:pt x="19" y="20"/>
                    <a:pt x="19" y="20"/>
                  </a:cubicBezTo>
                  <a:cubicBezTo>
                    <a:pt x="19" y="20"/>
                    <a:pt x="8" y="21"/>
                    <a:pt x="0" y="22"/>
                  </a:cubicBezTo>
                  <a:cubicBezTo>
                    <a:pt x="9" y="31"/>
                    <a:pt x="16" y="42"/>
                    <a:pt x="22" y="53"/>
                  </a:cubicBezTo>
                  <a:cubicBezTo>
                    <a:pt x="30" y="50"/>
                    <a:pt x="39" y="48"/>
                    <a:pt x="49" y="48"/>
                  </a:cubicBezTo>
                  <a:close/>
                </a:path>
              </a:pathLst>
            </a:custGeom>
            <a:solidFill>
              <a:srgbClr val="8241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6">
              <a:extLst>
                <a:ext uri="{FF2B5EF4-FFF2-40B4-BE49-F238E27FC236}">
                  <a16:creationId xmlns:a16="http://schemas.microsoft.com/office/drawing/2014/main" id="{E1AE28D1-E8FA-4FB6-9D10-EB3376E125DA}"/>
                </a:ext>
              </a:extLst>
            </p:cNvPr>
            <p:cNvSpPr>
              <a:spLocks/>
            </p:cNvSpPr>
            <p:nvPr/>
          </p:nvSpPr>
          <p:spPr bwMode="auto">
            <a:xfrm>
              <a:off x="2421" y="2322"/>
              <a:ext cx="454" cy="474"/>
            </a:xfrm>
            <a:custGeom>
              <a:avLst/>
              <a:gdLst>
                <a:gd name="T0" fmla="*/ 35 w 68"/>
                <a:gd name="T1" fmla="*/ 56 h 71"/>
                <a:gd name="T2" fmla="*/ 68 w 68"/>
                <a:gd name="T3" fmla="*/ 5 h 71"/>
                <a:gd name="T4" fmla="*/ 61 w 68"/>
                <a:gd name="T5" fmla="*/ 6 h 71"/>
                <a:gd name="T6" fmla="*/ 33 w 68"/>
                <a:gd name="T7" fmla="*/ 0 h 71"/>
                <a:gd name="T8" fmla="*/ 12 w 68"/>
                <a:gd name="T9" fmla="*/ 31 h 71"/>
                <a:gd name="T10" fmla="*/ 12 w 68"/>
                <a:gd name="T11" fmla="*/ 31 h 71"/>
                <a:gd name="T12" fmla="*/ 0 w 68"/>
                <a:gd name="T13" fmla="*/ 19 h 71"/>
                <a:gd name="T14" fmla="*/ 9 w 68"/>
                <a:gd name="T15" fmla="*/ 59 h 71"/>
                <a:gd name="T16" fmla="*/ 50 w 68"/>
                <a:gd name="T17" fmla="*/ 71 h 71"/>
                <a:gd name="T18" fmla="*/ 38 w 68"/>
                <a:gd name="T19" fmla="*/ 58 h 71"/>
                <a:gd name="T20" fmla="*/ 35 w 68"/>
                <a:gd name="T21" fmla="*/ 56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71">
                  <a:moveTo>
                    <a:pt x="35" y="56"/>
                  </a:moveTo>
                  <a:cubicBezTo>
                    <a:pt x="49" y="41"/>
                    <a:pt x="60" y="24"/>
                    <a:pt x="68" y="5"/>
                  </a:cubicBezTo>
                  <a:cubicBezTo>
                    <a:pt x="66" y="5"/>
                    <a:pt x="63" y="6"/>
                    <a:pt x="61" y="6"/>
                  </a:cubicBezTo>
                  <a:cubicBezTo>
                    <a:pt x="51" y="6"/>
                    <a:pt x="42" y="4"/>
                    <a:pt x="33" y="0"/>
                  </a:cubicBezTo>
                  <a:cubicBezTo>
                    <a:pt x="27" y="11"/>
                    <a:pt x="20" y="22"/>
                    <a:pt x="12" y="31"/>
                  </a:cubicBezTo>
                  <a:cubicBezTo>
                    <a:pt x="12" y="31"/>
                    <a:pt x="12" y="31"/>
                    <a:pt x="12" y="31"/>
                  </a:cubicBezTo>
                  <a:cubicBezTo>
                    <a:pt x="0" y="19"/>
                    <a:pt x="0" y="19"/>
                    <a:pt x="0" y="19"/>
                  </a:cubicBezTo>
                  <a:cubicBezTo>
                    <a:pt x="9" y="59"/>
                    <a:pt x="9" y="59"/>
                    <a:pt x="9" y="59"/>
                  </a:cubicBezTo>
                  <a:cubicBezTo>
                    <a:pt x="50" y="71"/>
                    <a:pt x="50" y="71"/>
                    <a:pt x="50" y="71"/>
                  </a:cubicBezTo>
                  <a:cubicBezTo>
                    <a:pt x="38" y="58"/>
                    <a:pt x="38" y="58"/>
                    <a:pt x="38" y="58"/>
                  </a:cubicBezTo>
                  <a:lnTo>
                    <a:pt x="35" y="56"/>
                  </a:lnTo>
                  <a:close/>
                </a:path>
              </a:pathLst>
            </a:custGeom>
            <a:solidFill>
              <a:srgbClr val="8241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7">
              <a:extLst>
                <a:ext uri="{FF2B5EF4-FFF2-40B4-BE49-F238E27FC236}">
                  <a16:creationId xmlns:a16="http://schemas.microsoft.com/office/drawing/2014/main" id="{277FE192-1FCB-487D-B127-C44A299733FF}"/>
                </a:ext>
              </a:extLst>
            </p:cNvPr>
            <p:cNvSpPr>
              <a:spLocks/>
            </p:cNvSpPr>
            <p:nvPr/>
          </p:nvSpPr>
          <p:spPr bwMode="auto">
            <a:xfrm>
              <a:off x="593" y="2275"/>
              <a:ext cx="380" cy="374"/>
            </a:xfrm>
            <a:custGeom>
              <a:avLst/>
              <a:gdLst>
                <a:gd name="T0" fmla="*/ 0 w 57"/>
                <a:gd name="T1" fmla="*/ 11 h 56"/>
                <a:gd name="T2" fmla="*/ 28 w 57"/>
                <a:gd name="T3" fmla="*/ 56 h 56"/>
                <a:gd name="T4" fmla="*/ 37 w 57"/>
                <a:gd name="T5" fmla="*/ 42 h 56"/>
                <a:gd name="T6" fmla="*/ 57 w 57"/>
                <a:gd name="T7" fmla="*/ 38 h 56"/>
                <a:gd name="T8" fmla="*/ 32 w 57"/>
                <a:gd name="T9" fmla="*/ 0 h 56"/>
                <a:gd name="T10" fmla="*/ 0 w 57"/>
                <a:gd name="T11" fmla="*/ 11 h 56"/>
              </a:gdLst>
              <a:ahLst/>
              <a:cxnLst>
                <a:cxn ang="0">
                  <a:pos x="T0" y="T1"/>
                </a:cxn>
                <a:cxn ang="0">
                  <a:pos x="T2" y="T3"/>
                </a:cxn>
                <a:cxn ang="0">
                  <a:pos x="T4" y="T5"/>
                </a:cxn>
                <a:cxn ang="0">
                  <a:pos x="T6" y="T7"/>
                </a:cxn>
                <a:cxn ang="0">
                  <a:pos x="T8" y="T9"/>
                </a:cxn>
                <a:cxn ang="0">
                  <a:pos x="T10" y="T11"/>
                </a:cxn>
              </a:cxnLst>
              <a:rect l="0" t="0" r="r" b="b"/>
              <a:pathLst>
                <a:path w="57" h="56">
                  <a:moveTo>
                    <a:pt x="0" y="11"/>
                  </a:moveTo>
                  <a:cubicBezTo>
                    <a:pt x="7" y="27"/>
                    <a:pt x="17" y="43"/>
                    <a:pt x="28" y="56"/>
                  </a:cubicBezTo>
                  <a:cubicBezTo>
                    <a:pt x="32" y="51"/>
                    <a:pt x="37" y="42"/>
                    <a:pt x="37" y="42"/>
                  </a:cubicBezTo>
                  <a:cubicBezTo>
                    <a:pt x="37" y="42"/>
                    <a:pt x="54" y="39"/>
                    <a:pt x="57" y="38"/>
                  </a:cubicBezTo>
                  <a:cubicBezTo>
                    <a:pt x="47" y="27"/>
                    <a:pt x="39" y="14"/>
                    <a:pt x="32" y="0"/>
                  </a:cubicBezTo>
                  <a:cubicBezTo>
                    <a:pt x="23" y="6"/>
                    <a:pt x="12" y="10"/>
                    <a:pt x="0" y="11"/>
                  </a:cubicBezTo>
                  <a:close/>
                </a:path>
              </a:pathLst>
            </a:custGeom>
            <a:solidFill>
              <a:srgbClr val="A95D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8">
              <a:extLst>
                <a:ext uri="{FF2B5EF4-FFF2-40B4-BE49-F238E27FC236}">
                  <a16:creationId xmlns:a16="http://schemas.microsoft.com/office/drawing/2014/main" id="{7F56AC77-FB02-46A7-9863-708BC9F114B4}"/>
                </a:ext>
              </a:extLst>
            </p:cNvPr>
            <p:cNvSpPr>
              <a:spLocks/>
            </p:cNvSpPr>
            <p:nvPr/>
          </p:nvSpPr>
          <p:spPr bwMode="auto">
            <a:xfrm>
              <a:off x="599" y="960"/>
              <a:ext cx="507" cy="474"/>
            </a:xfrm>
            <a:custGeom>
              <a:avLst/>
              <a:gdLst>
                <a:gd name="T0" fmla="*/ 0 w 76"/>
                <a:gd name="T1" fmla="*/ 60 h 71"/>
                <a:gd name="T2" fmla="*/ 32 w 76"/>
                <a:gd name="T3" fmla="*/ 71 h 71"/>
                <a:gd name="T4" fmla="*/ 59 w 76"/>
                <a:gd name="T5" fmla="*/ 32 h 71"/>
                <a:gd name="T6" fmla="*/ 62 w 76"/>
                <a:gd name="T7" fmla="*/ 35 h 71"/>
                <a:gd name="T8" fmla="*/ 76 w 76"/>
                <a:gd name="T9" fmla="*/ 46 h 71"/>
                <a:gd name="T10" fmla="*/ 61 w 76"/>
                <a:gd name="T11" fmla="*/ 6 h 71"/>
                <a:gd name="T12" fmla="*/ 20 w 76"/>
                <a:gd name="T13" fmla="*/ 0 h 71"/>
                <a:gd name="T14" fmla="*/ 33 w 76"/>
                <a:gd name="T15" fmla="*/ 10 h 71"/>
                <a:gd name="T16" fmla="*/ 0 w 76"/>
                <a:gd name="T17" fmla="*/ 6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71">
                  <a:moveTo>
                    <a:pt x="0" y="60"/>
                  </a:moveTo>
                  <a:cubicBezTo>
                    <a:pt x="12" y="62"/>
                    <a:pt x="23" y="65"/>
                    <a:pt x="32" y="71"/>
                  </a:cubicBezTo>
                  <a:cubicBezTo>
                    <a:pt x="39" y="57"/>
                    <a:pt x="48" y="43"/>
                    <a:pt x="59" y="32"/>
                  </a:cubicBezTo>
                  <a:cubicBezTo>
                    <a:pt x="62" y="35"/>
                    <a:pt x="62" y="35"/>
                    <a:pt x="62" y="35"/>
                  </a:cubicBezTo>
                  <a:cubicBezTo>
                    <a:pt x="76" y="46"/>
                    <a:pt x="76" y="46"/>
                    <a:pt x="76" y="46"/>
                  </a:cubicBezTo>
                  <a:cubicBezTo>
                    <a:pt x="61" y="6"/>
                    <a:pt x="61" y="6"/>
                    <a:pt x="61" y="6"/>
                  </a:cubicBezTo>
                  <a:cubicBezTo>
                    <a:pt x="20" y="0"/>
                    <a:pt x="20" y="0"/>
                    <a:pt x="20" y="0"/>
                  </a:cubicBezTo>
                  <a:cubicBezTo>
                    <a:pt x="33" y="10"/>
                    <a:pt x="33" y="10"/>
                    <a:pt x="33" y="10"/>
                  </a:cubicBezTo>
                  <a:cubicBezTo>
                    <a:pt x="20" y="25"/>
                    <a:pt x="9" y="42"/>
                    <a:pt x="0" y="60"/>
                  </a:cubicBezTo>
                  <a:close/>
                </a:path>
              </a:pathLst>
            </a:custGeom>
            <a:solidFill>
              <a:srgbClr val="A95D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5" name="Oval 24">
            <a:extLst>
              <a:ext uri="{FF2B5EF4-FFF2-40B4-BE49-F238E27FC236}">
                <a16:creationId xmlns:a16="http://schemas.microsoft.com/office/drawing/2014/main" id="{C482A16E-EBE7-4122-A9A2-C1A25A5BFCB2}"/>
              </a:ext>
            </a:extLst>
          </p:cNvPr>
          <p:cNvSpPr/>
          <p:nvPr/>
        </p:nvSpPr>
        <p:spPr>
          <a:xfrm>
            <a:off x="5382058" y="829543"/>
            <a:ext cx="1427883" cy="1427883"/>
          </a:xfrm>
          <a:prstGeom prst="ellipse">
            <a:avLst/>
          </a:prstGeom>
          <a:solidFill>
            <a:srgbClr val="603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7200" b="1" dirty="0"/>
              <a:t>1</a:t>
            </a:r>
            <a:endParaRPr lang="en-US" sz="7200" b="1" dirty="0"/>
          </a:p>
        </p:txBody>
      </p:sp>
      <p:sp>
        <p:nvSpPr>
          <p:cNvPr id="30" name="Oval 29">
            <a:extLst>
              <a:ext uri="{FF2B5EF4-FFF2-40B4-BE49-F238E27FC236}">
                <a16:creationId xmlns:a16="http://schemas.microsoft.com/office/drawing/2014/main" id="{3D37364E-78C9-4B3F-B817-0E3836A5DFDD}"/>
              </a:ext>
            </a:extLst>
          </p:cNvPr>
          <p:cNvSpPr/>
          <p:nvPr/>
        </p:nvSpPr>
        <p:spPr>
          <a:xfrm>
            <a:off x="7091940" y="2547363"/>
            <a:ext cx="1427883" cy="1427883"/>
          </a:xfrm>
          <a:prstGeom prst="ellipse">
            <a:avLst/>
          </a:prstGeom>
          <a:solidFill>
            <a:srgbClr val="8241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7200" b="1" dirty="0"/>
              <a:t>2</a:t>
            </a:r>
            <a:endParaRPr lang="en-US" sz="7200" b="1" dirty="0"/>
          </a:p>
        </p:txBody>
      </p:sp>
      <p:sp>
        <p:nvSpPr>
          <p:cNvPr id="31" name="Oval 30">
            <a:extLst>
              <a:ext uri="{FF2B5EF4-FFF2-40B4-BE49-F238E27FC236}">
                <a16:creationId xmlns:a16="http://schemas.microsoft.com/office/drawing/2014/main" id="{730B5094-56FB-4D25-88A2-769E05E90815}"/>
              </a:ext>
            </a:extLst>
          </p:cNvPr>
          <p:cNvSpPr/>
          <p:nvPr/>
        </p:nvSpPr>
        <p:spPr>
          <a:xfrm>
            <a:off x="5382058" y="4227082"/>
            <a:ext cx="1427883" cy="1427883"/>
          </a:xfrm>
          <a:prstGeom prst="ellipse">
            <a:avLst/>
          </a:prstGeom>
          <a:solidFill>
            <a:srgbClr val="993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7200" b="1" dirty="0"/>
              <a:t>3</a:t>
            </a:r>
            <a:endParaRPr lang="en-US" sz="7200" b="1" dirty="0"/>
          </a:p>
        </p:txBody>
      </p:sp>
      <p:sp>
        <p:nvSpPr>
          <p:cNvPr id="32" name="Oval 31">
            <a:extLst>
              <a:ext uri="{FF2B5EF4-FFF2-40B4-BE49-F238E27FC236}">
                <a16:creationId xmlns:a16="http://schemas.microsoft.com/office/drawing/2014/main" id="{1C413FE9-FED9-4C98-A8EA-383E10E225D9}"/>
              </a:ext>
            </a:extLst>
          </p:cNvPr>
          <p:cNvSpPr/>
          <p:nvPr/>
        </p:nvSpPr>
        <p:spPr>
          <a:xfrm>
            <a:off x="3511549" y="2534879"/>
            <a:ext cx="1427883" cy="1427883"/>
          </a:xfrm>
          <a:prstGeom prst="ellipse">
            <a:avLst/>
          </a:prstGeom>
          <a:solidFill>
            <a:srgbClr val="A95D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7200" b="1" dirty="0"/>
              <a:t>4</a:t>
            </a:r>
            <a:endParaRPr lang="en-US" sz="7200" b="1" dirty="0"/>
          </a:p>
        </p:txBody>
      </p:sp>
      <p:grpSp>
        <p:nvGrpSpPr>
          <p:cNvPr id="34" name="Group 33">
            <a:extLst>
              <a:ext uri="{FF2B5EF4-FFF2-40B4-BE49-F238E27FC236}">
                <a16:creationId xmlns:a16="http://schemas.microsoft.com/office/drawing/2014/main" id="{8BBF97CF-1A16-44DC-8863-1386D2CB1DEE}"/>
              </a:ext>
            </a:extLst>
          </p:cNvPr>
          <p:cNvGrpSpPr/>
          <p:nvPr/>
        </p:nvGrpSpPr>
        <p:grpSpPr>
          <a:xfrm>
            <a:off x="324886" y="2481079"/>
            <a:ext cx="3845341" cy="1117784"/>
            <a:chOff x="1393407" y="1719484"/>
            <a:chExt cx="3845341" cy="1117784"/>
          </a:xfrm>
        </p:grpSpPr>
        <p:sp>
          <p:nvSpPr>
            <p:cNvPr id="35" name="TextBox 125">
              <a:extLst>
                <a:ext uri="{FF2B5EF4-FFF2-40B4-BE49-F238E27FC236}">
                  <a16:creationId xmlns:a16="http://schemas.microsoft.com/office/drawing/2014/main" id="{442D2AD5-0EBE-4B1E-90DC-A3E749071BC6}"/>
                </a:ext>
              </a:extLst>
            </p:cNvPr>
            <p:cNvSpPr txBox="1">
              <a:spLocks noChangeArrowheads="1"/>
            </p:cNvSpPr>
            <p:nvPr/>
          </p:nvSpPr>
          <p:spPr bwMode="auto">
            <a:xfrm>
              <a:off x="1393409" y="1719484"/>
              <a:ext cx="806595"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47244C"/>
                  </a:solidFill>
                  <a:latin typeface="Source Sans Pro" panose="020B0503030403020204" pitchFamily="34" charset="0"/>
                </a:rPr>
                <a:t>Title</a:t>
              </a:r>
              <a:endParaRPr lang="id-ID" altLang="es-MX" sz="2400" b="1" dirty="0">
                <a:solidFill>
                  <a:srgbClr val="47244C"/>
                </a:solidFill>
                <a:latin typeface="Source Sans Pro" panose="020B0503030403020204" pitchFamily="34" charset="0"/>
              </a:endParaRPr>
            </a:p>
          </p:txBody>
        </p:sp>
        <p:sp>
          <p:nvSpPr>
            <p:cNvPr id="36" name="TextBox 127">
              <a:extLst>
                <a:ext uri="{FF2B5EF4-FFF2-40B4-BE49-F238E27FC236}">
                  <a16:creationId xmlns:a16="http://schemas.microsoft.com/office/drawing/2014/main" id="{196FDEF2-7A31-4987-B4E9-6503018E3E18}"/>
                </a:ext>
              </a:extLst>
            </p:cNvPr>
            <p:cNvSpPr txBox="1">
              <a:spLocks noChangeArrowheads="1"/>
            </p:cNvSpPr>
            <p:nvPr/>
          </p:nvSpPr>
          <p:spPr bwMode="auto">
            <a:xfrm>
              <a:off x="1393407" y="2134850"/>
              <a:ext cx="3845341"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rgbClr val="47244C"/>
                  </a:solidFill>
                </a:rPr>
                <a:t>Lorem ipsum dolor sit amet, consectetur adipiscing elit. </a:t>
              </a:r>
              <a:endParaRPr lang="en-US" altLang="es-MX" sz="1800" dirty="0">
                <a:solidFill>
                  <a:srgbClr val="47244C"/>
                </a:solidFill>
                <a:latin typeface="Calibri Light" panose="020F0302020204030204" pitchFamily="34" charset="0"/>
                <a:cs typeface="Calibri Light" panose="020F0302020204030204" pitchFamily="34" charset="0"/>
              </a:endParaRPr>
            </a:p>
          </p:txBody>
        </p:sp>
      </p:grpSp>
      <p:grpSp>
        <p:nvGrpSpPr>
          <p:cNvPr id="37" name="Group 36">
            <a:extLst>
              <a:ext uri="{FF2B5EF4-FFF2-40B4-BE49-F238E27FC236}">
                <a16:creationId xmlns:a16="http://schemas.microsoft.com/office/drawing/2014/main" id="{D8A601E8-5281-4A6B-AE7B-D9CBC2EB61F0}"/>
              </a:ext>
            </a:extLst>
          </p:cNvPr>
          <p:cNvGrpSpPr/>
          <p:nvPr/>
        </p:nvGrpSpPr>
        <p:grpSpPr>
          <a:xfrm>
            <a:off x="8806376" y="2581276"/>
            <a:ext cx="3845341" cy="1117784"/>
            <a:chOff x="1393407" y="1719484"/>
            <a:chExt cx="3845341" cy="1117784"/>
          </a:xfrm>
        </p:grpSpPr>
        <p:sp>
          <p:nvSpPr>
            <p:cNvPr id="38" name="TextBox 125">
              <a:extLst>
                <a:ext uri="{FF2B5EF4-FFF2-40B4-BE49-F238E27FC236}">
                  <a16:creationId xmlns:a16="http://schemas.microsoft.com/office/drawing/2014/main" id="{BAB2548A-A259-4442-AB08-A1BAFCC7C879}"/>
                </a:ext>
              </a:extLst>
            </p:cNvPr>
            <p:cNvSpPr txBox="1">
              <a:spLocks noChangeArrowheads="1"/>
            </p:cNvSpPr>
            <p:nvPr/>
          </p:nvSpPr>
          <p:spPr bwMode="auto">
            <a:xfrm>
              <a:off x="1393409" y="1719484"/>
              <a:ext cx="806595"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47244C"/>
                  </a:solidFill>
                  <a:latin typeface="Source Sans Pro" panose="020B0503030403020204" pitchFamily="34" charset="0"/>
                </a:rPr>
                <a:t>Title</a:t>
              </a:r>
              <a:endParaRPr lang="id-ID" altLang="es-MX" sz="2400" b="1" dirty="0">
                <a:solidFill>
                  <a:srgbClr val="47244C"/>
                </a:solidFill>
                <a:latin typeface="Source Sans Pro" panose="020B0503030403020204" pitchFamily="34" charset="0"/>
              </a:endParaRPr>
            </a:p>
          </p:txBody>
        </p:sp>
        <p:sp>
          <p:nvSpPr>
            <p:cNvPr id="39" name="TextBox 127">
              <a:extLst>
                <a:ext uri="{FF2B5EF4-FFF2-40B4-BE49-F238E27FC236}">
                  <a16:creationId xmlns:a16="http://schemas.microsoft.com/office/drawing/2014/main" id="{1FCCA08D-E024-4A0C-9D4E-907389213468}"/>
                </a:ext>
              </a:extLst>
            </p:cNvPr>
            <p:cNvSpPr txBox="1">
              <a:spLocks noChangeArrowheads="1"/>
            </p:cNvSpPr>
            <p:nvPr/>
          </p:nvSpPr>
          <p:spPr bwMode="auto">
            <a:xfrm>
              <a:off x="1393407" y="2134850"/>
              <a:ext cx="3845341"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rgbClr val="47244C"/>
                  </a:solidFill>
                </a:rPr>
                <a:t>Lorem ipsum dolor sit amet, consectetur adipiscing elit. </a:t>
              </a:r>
              <a:endParaRPr lang="en-US" altLang="es-MX" sz="1800" dirty="0">
                <a:solidFill>
                  <a:srgbClr val="47244C"/>
                </a:solidFill>
                <a:latin typeface="Calibri Light" panose="020F0302020204030204" pitchFamily="34" charset="0"/>
                <a:cs typeface="Calibri Light" panose="020F0302020204030204" pitchFamily="34" charset="0"/>
              </a:endParaRPr>
            </a:p>
          </p:txBody>
        </p:sp>
      </p:grpSp>
      <p:grpSp>
        <p:nvGrpSpPr>
          <p:cNvPr id="40" name="Group 39">
            <a:extLst>
              <a:ext uri="{FF2B5EF4-FFF2-40B4-BE49-F238E27FC236}">
                <a16:creationId xmlns:a16="http://schemas.microsoft.com/office/drawing/2014/main" id="{63C602A4-D777-4F1E-A9F2-5939DFAF9667}"/>
              </a:ext>
            </a:extLst>
          </p:cNvPr>
          <p:cNvGrpSpPr/>
          <p:nvPr/>
        </p:nvGrpSpPr>
        <p:grpSpPr>
          <a:xfrm>
            <a:off x="2366320" y="5110596"/>
            <a:ext cx="3845341" cy="1117784"/>
            <a:chOff x="1393407" y="1719484"/>
            <a:chExt cx="3845341" cy="1117784"/>
          </a:xfrm>
        </p:grpSpPr>
        <p:sp>
          <p:nvSpPr>
            <p:cNvPr id="41" name="TextBox 125">
              <a:extLst>
                <a:ext uri="{FF2B5EF4-FFF2-40B4-BE49-F238E27FC236}">
                  <a16:creationId xmlns:a16="http://schemas.microsoft.com/office/drawing/2014/main" id="{BFD76B6D-7069-4937-99DD-6D40CBA25D05}"/>
                </a:ext>
              </a:extLst>
            </p:cNvPr>
            <p:cNvSpPr txBox="1">
              <a:spLocks noChangeArrowheads="1"/>
            </p:cNvSpPr>
            <p:nvPr/>
          </p:nvSpPr>
          <p:spPr bwMode="auto">
            <a:xfrm>
              <a:off x="1393409" y="1719484"/>
              <a:ext cx="806595"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47244C"/>
                  </a:solidFill>
                  <a:latin typeface="Source Sans Pro" panose="020B0503030403020204" pitchFamily="34" charset="0"/>
                </a:rPr>
                <a:t>Title</a:t>
              </a:r>
              <a:endParaRPr lang="id-ID" altLang="es-MX" sz="2400" b="1" dirty="0">
                <a:solidFill>
                  <a:srgbClr val="47244C"/>
                </a:solidFill>
                <a:latin typeface="Source Sans Pro" panose="020B0503030403020204" pitchFamily="34" charset="0"/>
              </a:endParaRPr>
            </a:p>
          </p:txBody>
        </p:sp>
        <p:sp>
          <p:nvSpPr>
            <p:cNvPr id="42" name="TextBox 127">
              <a:extLst>
                <a:ext uri="{FF2B5EF4-FFF2-40B4-BE49-F238E27FC236}">
                  <a16:creationId xmlns:a16="http://schemas.microsoft.com/office/drawing/2014/main" id="{283A8D72-2F97-4A65-8A31-FEC6F254AE51}"/>
                </a:ext>
              </a:extLst>
            </p:cNvPr>
            <p:cNvSpPr txBox="1">
              <a:spLocks noChangeArrowheads="1"/>
            </p:cNvSpPr>
            <p:nvPr/>
          </p:nvSpPr>
          <p:spPr bwMode="auto">
            <a:xfrm>
              <a:off x="1393407" y="2134850"/>
              <a:ext cx="3845341"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rgbClr val="47244C"/>
                  </a:solidFill>
                </a:rPr>
                <a:t>Lorem ipsum dolor sit amet, consectetur adipiscing elit. </a:t>
              </a:r>
              <a:endParaRPr lang="en-US" altLang="es-MX" sz="1800" dirty="0">
                <a:solidFill>
                  <a:srgbClr val="47244C"/>
                </a:solidFill>
                <a:latin typeface="Calibri Light" panose="020F0302020204030204" pitchFamily="34" charset="0"/>
                <a:cs typeface="Calibri Light" panose="020F0302020204030204" pitchFamily="34" charset="0"/>
              </a:endParaRPr>
            </a:p>
          </p:txBody>
        </p:sp>
      </p:grpSp>
      <p:grpSp>
        <p:nvGrpSpPr>
          <p:cNvPr id="43" name="Group 42">
            <a:extLst>
              <a:ext uri="{FF2B5EF4-FFF2-40B4-BE49-F238E27FC236}">
                <a16:creationId xmlns:a16="http://schemas.microsoft.com/office/drawing/2014/main" id="{3A8E1EB6-89D7-48EA-9436-4B78FB8FC424}"/>
              </a:ext>
            </a:extLst>
          </p:cNvPr>
          <p:cNvGrpSpPr/>
          <p:nvPr/>
        </p:nvGrpSpPr>
        <p:grpSpPr>
          <a:xfrm>
            <a:off x="7078434" y="214225"/>
            <a:ext cx="3845341" cy="1117784"/>
            <a:chOff x="1393407" y="1719484"/>
            <a:chExt cx="3845341" cy="1117784"/>
          </a:xfrm>
        </p:grpSpPr>
        <p:sp>
          <p:nvSpPr>
            <p:cNvPr id="44" name="TextBox 125">
              <a:extLst>
                <a:ext uri="{FF2B5EF4-FFF2-40B4-BE49-F238E27FC236}">
                  <a16:creationId xmlns:a16="http://schemas.microsoft.com/office/drawing/2014/main" id="{9C435735-3B5C-4DD6-9DC9-2021AEE3BFED}"/>
                </a:ext>
              </a:extLst>
            </p:cNvPr>
            <p:cNvSpPr txBox="1">
              <a:spLocks noChangeArrowheads="1"/>
            </p:cNvSpPr>
            <p:nvPr/>
          </p:nvSpPr>
          <p:spPr bwMode="auto">
            <a:xfrm>
              <a:off x="1393409" y="1719484"/>
              <a:ext cx="806595"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rgbClr val="47244C"/>
                  </a:solidFill>
                  <a:latin typeface="Source Sans Pro" panose="020B0503030403020204" pitchFamily="34" charset="0"/>
                </a:rPr>
                <a:t>Title</a:t>
              </a:r>
              <a:endParaRPr lang="id-ID" altLang="es-MX" sz="2400" b="1" dirty="0">
                <a:solidFill>
                  <a:srgbClr val="47244C"/>
                </a:solidFill>
                <a:latin typeface="Source Sans Pro" panose="020B0503030403020204" pitchFamily="34" charset="0"/>
              </a:endParaRPr>
            </a:p>
          </p:txBody>
        </p:sp>
        <p:sp>
          <p:nvSpPr>
            <p:cNvPr id="45" name="TextBox 127">
              <a:extLst>
                <a:ext uri="{FF2B5EF4-FFF2-40B4-BE49-F238E27FC236}">
                  <a16:creationId xmlns:a16="http://schemas.microsoft.com/office/drawing/2014/main" id="{14D509E7-787E-4AD9-A55E-21B1E9D92DA1}"/>
                </a:ext>
              </a:extLst>
            </p:cNvPr>
            <p:cNvSpPr txBox="1">
              <a:spLocks noChangeArrowheads="1"/>
            </p:cNvSpPr>
            <p:nvPr/>
          </p:nvSpPr>
          <p:spPr bwMode="auto">
            <a:xfrm>
              <a:off x="1393407" y="2134850"/>
              <a:ext cx="3845341"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rgbClr val="47244C"/>
                  </a:solidFill>
                </a:rPr>
                <a:t>Lorem ipsum dolor sit amet, consectetur adipiscing elit. </a:t>
              </a:r>
              <a:endParaRPr lang="en-US" altLang="es-MX" sz="1800" dirty="0">
                <a:solidFill>
                  <a:srgbClr val="47244C"/>
                </a:solidFill>
                <a:latin typeface="Calibri Light" panose="020F0302020204030204" pitchFamily="34" charset="0"/>
                <a:cs typeface="Calibri Light" panose="020F0302020204030204" pitchFamily="34" charset="0"/>
              </a:endParaRPr>
            </a:p>
          </p:txBody>
        </p:sp>
      </p:grpSp>
      <p:grpSp>
        <p:nvGrpSpPr>
          <p:cNvPr id="46" name="Group 121">
            <a:extLst>
              <a:ext uri="{FF2B5EF4-FFF2-40B4-BE49-F238E27FC236}">
                <a16:creationId xmlns:a16="http://schemas.microsoft.com/office/drawing/2014/main" id="{A561F442-E87F-4121-91B0-A654BF69BD00}"/>
              </a:ext>
            </a:extLst>
          </p:cNvPr>
          <p:cNvGrpSpPr>
            <a:grpSpLocks noChangeAspect="1"/>
          </p:cNvGrpSpPr>
          <p:nvPr/>
        </p:nvGrpSpPr>
        <p:grpSpPr bwMode="auto">
          <a:xfrm>
            <a:off x="674756" y="529432"/>
            <a:ext cx="2405497" cy="1605153"/>
            <a:chOff x="1533" y="2777"/>
            <a:chExt cx="2155" cy="1438"/>
          </a:xfrm>
        </p:grpSpPr>
        <p:sp>
          <p:nvSpPr>
            <p:cNvPr id="47" name="Freeform 122">
              <a:extLst>
                <a:ext uri="{FF2B5EF4-FFF2-40B4-BE49-F238E27FC236}">
                  <a16:creationId xmlns:a16="http://schemas.microsoft.com/office/drawing/2014/main" id="{9617025A-08E5-4DEF-A43D-AFEF1426999B}"/>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23">
              <a:extLst>
                <a:ext uri="{FF2B5EF4-FFF2-40B4-BE49-F238E27FC236}">
                  <a16:creationId xmlns:a16="http://schemas.microsoft.com/office/drawing/2014/main" id="{8F457531-A89A-42B9-B06E-4667B32291A4}"/>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9" name="Group 121">
            <a:extLst>
              <a:ext uri="{FF2B5EF4-FFF2-40B4-BE49-F238E27FC236}">
                <a16:creationId xmlns:a16="http://schemas.microsoft.com/office/drawing/2014/main" id="{C04A4F95-284A-4A27-9442-0F79A19C34FF}"/>
              </a:ext>
            </a:extLst>
          </p:cNvPr>
          <p:cNvGrpSpPr>
            <a:grpSpLocks noChangeAspect="1"/>
          </p:cNvGrpSpPr>
          <p:nvPr/>
        </p:nvGrpSpPr>
        <p:grpSpPr bwMode="auto">
          <a:xfrm>
            <a:off x="9227399" y="4912088"/>
            <a:ext cx="1839913" cy="1227747"/>
            <a:chOff x="1533" y="2777"/>
            <a:chExt cx="2155" cy="1438"/>
          </a:xfrm>
        </p:grpSpPr>
        <p:sp>
          <p:nvSpPr>
            <p:cNvPr id="50" name="Freeform 122">
              <a:extLst>
                <a:ext uri="{FF2B5EF4-FFF2-40B4-BE49-F238E27FC236}">
                  <a16:creationId xmlns:a16="http://schemas.microsoft.com/office/drawing/2014/main" id="{E2B454C1-8348-489E-BCE0-BC02274052CE}"/>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23">
              <a:extLst>
                <a:ext uri="{FF2B5EF4-FFF2-40B4-BE49-F238E27FC236}">
                  <a16:creationId xmlns:a16="http://schemas.microsoft.com/office/drawing/2014/main" id="{97A010C8-716E-45DB-80B8-0512D62A0C76}"/>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845212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21">
            <a:extLst>
              <a:ext uri="{FF2B5EF4-FFF2-40B4-BE49-F238E27FC236}">
                <a16:creationId xmlns:a16="http://schemas.microsoft.com/office/drawing/2014/main" id="{53196F22-2AA8-4C91-967E-C836B2D9E1DC}"/>
              </a:ext>
            </a:extLst>
          </p:cNvPr>
          <p:cNvGrpSpPr>
            <a:grpSpLocks noChangeAspect="1"/>
          </p:cNvGrpSpPr>
          <p:nvPr/>
        </p:nvGrpSpPr>
        <p:grpSpPr bwMode="auto">
          <a:xfrm rot="6300000">
            <a:off x="3301246" y="3776465"/>
            <a:ext cx="3421063" cy="2282825"/>
            <a:chOff x="1533" y="2777"/>
            <a:chExt cx="2155" cy="1438"/>
          </a:xfrm>
        </p:grpSpPr>
        <p:sp>
          <p:nvSpPr>
            <p:cNvPr id="19" name="Freeform 122">
              <a:extLst>
                <a:ext uri="{FF2B5EF4-FFF2-40B4-BE49-F238E27FC236}">
                  <a16:creationId xmlns:a16="http://schemas.microsoft.com/office/drawing/2014/main" id="{55337570-6A25-41E8-A32F-F2A19C9A787C}"/>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23">
              <a:extLst>
                <a:ext uri="{FF2B5EF4-FFF2-40B4-BE49-F238E27FC236}">
                  <a16:creationId xmlns:a16="http://schemas.microsoft.com/office/drawing/2014/main" id="{65C2D292-4093-41AA-9E69-6BD384657F5D}"/>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solidFill>
              <a:srgbClr val="FFA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 name="Rectangle 3">
            <a:extLst>
              <a:ext uri="{FF2B5EF4-FFF2-40B4-BE49-F238E27FC236}">
                <a16:creationId xmlns:a16="http://schemas.microsoft.com/office/drawing/2014/main" id="{623D32A7-B30D-4557-B847-A8F4927E1C23}"/>
              </a:ext>
            </a:extLst>
          </p:cNvPr>
          <p:cNvSpPr/>
          <p:nvPr/>
        </p:nvSpPr>
        <p:spPr>
          <a:xfrm>
            <a:off x="5410200" y="-19050"/>
            <a:ext cx="6781800" cy="6877050"/>
          </a:xfrm>
          <a:prstGeom prst="rect">
            <a:avLst/>
          </a:prstGeom>
          <a:solidFill>
            <a:srgbClr val="4724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Placeholder 11">
            <a:extLst>
              <a:ext uri="{FF2B5EF4-FFF2-40B4-BE49-F238E27FC236}">
                <a16:creationId xmlns:a16="http://schemas.microsoft.com/office/drawing/2014/main" id="{1A0FC53C-ACC6-4CCE-AD0C-D6B186464FFE}"/>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7156" r="17156"/>
          <a:stretch/>
        </p:blipFill>
        <p:spPr/>
      </p:pic>
      <p:sp>
        <p:nvSpPr>
          <p:cNvPr id="13" name="Title 12">
            <a:extLst>
              <a:ext uri="{FF2B5EF4-FFF2-40B4-BE49-F238E27FC236}">
                <a16:creationId xmlns:a16="http://schemas.microsoft.com/office/drawing/2014/main" id="{29967AEE-6588-45FF-B258-1B696428AED1}"/>
              </a:ext>
            </a:extLst>
          </p:cNvPr>
          <p:cNvSpPr>
            <a:spLocks noGrp="1"/>
          </p:cNvSpPr>
          <p:nvPr>
            <p:ph type="title"/>
          </p:nvPr>
        </p:nvSpPr>
        <p:spPr>
          <a:xfrm>
            <a:off x="290431" y="1755774"/>
            <a:ext cx="4914900" cy="1325563"/>
          </a:xfrm>
        </p:spPr>
        <p:txBody>
          <a:bodyPr/>
          <a:lstStyle/>
          <a:p>
            <a:r>
              <a:rPr lang="en-US" dirty="0">
                <a:solidFill>
                  <a:srgbClr val="FFC000"/>
                </a:solidFill>
              </a:rPr>
              <a:t>Your Title </a:t>
            </a:r>
            <a:r>
              <a:rPr lang="en-US" dirty="0">
                <a:solidFill>
                  <a:srgbClr val="47244C"/>
                </a:solidFill>
              </a:rPr>
              <a:t>Goes Here</a:t>
            </a:r>
          </a:p>
        </p:txBody>
      </p:sp>
      <p:sp>
        <p:nvSpPr>
          <p:cNvPr id="15" name="Marcador de texto 20">
            <a:extLst>
              <a:ext uri="{FF2B5EF4-FFF2-40B4-BE49-F238E27FC236}">
                <a16:creationId xmlns:a16="http://schemas.microsoft.com/office/drawing/2014/main" id="{3CA139E4-BFF0-46F7-972C-4F908C22263C}"/>
              </a:ext>
            </a:extLst>
          </p:cNvPr>
          <p:cNvSpPr txBox="1">
            <a:spLocks/>
          </p:cNvSpPr>
          <p:nvPr/>
        </p:nvSpPr>
        <p:spPr>
          <a:xfrm>
            <a:off x="238918" y="3198017"/>
            <a:ext cx="4670425" cy="19264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solidFill>
                  <a:schemeClr val="bg1">
                    <a:lumMod val="50000"/>
                  </a:schemeClr>
                </a:solidFill>
              </a:rPr>
              <a:t>Donec fringilla est orci. Orci varius natoque penatibus et magnis dis. Donec fringilla est orci</a:t>
            </a:r>
          </a:p>
          <a:p>
            <a:r>
              <a:rPr lang="en-US" sz="1800" dirty="0">
                <a:solidFill>
                  <a:schemeClr val="bg1">
                    <a:lumMod val="50000"/>
                  </a:schemeClr>
                </a:solidFill>
              </a:rPr>
              <a:t>Donec fringilla est orci. Orci varius natoque penatibus et magnis dis. Donec fringilla est orci</a:t>
            </a:r>
          </a:p>
          <a:p>
            <a:endParaRPr lang="en-US" sz="1800" dirty="0">
              <a:solidFill>
                <a:schemeClr val="bg1">
                  <a:lumMod val="50000"/>
                </a:schemeClr>
              </a:solidFill>
            </a:endParaRPr>
          </a:p>
          <a:p>
            <a:endParaRPr lang="en-US" sz="1800" dirty="0">
              <a:solidFill>
                <a:schemeClr val="bg1">
                  <a:lumMod val="50000"/>
                </a:schemeClr>
              </a:solidFill>
            </a:endParaRPr>
          </a:p>
        </p:txBody>
      </p:sp>
    </p:spTree>
    <p:extLst>
      <p:ext uri="{BB962C8B-B14F-4D97-AF65-F5344CB8AC3E}">
        <p14:creationId xmlns:p14="http://schemas.microsoft.com/office/powerpoint/2010/main" val="1013434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56642C-9B12-4BBE-A61E-A4115741038B}"/>
              </a:ext>
            </a:extLst>
          </p:cNvPr>
          <p:cNvSpPr>
            <a:spLocks noGrp="1"/>
          </p:cNvSpPr>
          <p:nvPr>
            <p:ph type="title"/>
          </p:nvPr>
        </p:nvSpPr>
        <p:spPr/>
        <p:txBody>
          <a:bodyPr/>
          <a:lstStyle/>
          <a:p>
            <a:r>
              <a:rPr lang="es-CO" dirty="0"/>
              <a:t>CLICK TO ADD TITLE</a:t>
            </a:r>
            <a:endParaRPr lang="en-US" dirty="0"/>
          </a:p>
        </p:txBody>
      </p:sp>
      <p:sp>
        <p:nvSpPr>
          <p:cNvPr id="4" name="Text Placeholder 448">
            <a:extLst>
              <a:ext uri="{FF2B5EF4-FFF2-40B4-BE49-F238E27FC236}">
                <a16:creationId xmlns:a16="http://schemas.microsoft.com/office/drawing/2014/main" id="{A5B7BA29-1925-4DF6-BC49-E79C3EA4BD5A}"/>
              </a:ext>
            </a:extLst>
          </p:cNvPr>
          <p:cNvSpPr txBox="1">
            <a:spLocks/>
          </p:cNvSpPr>
          <p:nvPr/>
        </p:nvSpPr>
        <p:spPr>
          <a:xfrm>
            <a:off x="838200" y="2501771"/>
            <a:ext cx="5080454" cy="2665541"/>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Donec fringilla est orci. Orci varius natoque penatibus et magnis dis. Donec fringilla est orci</a:t>
            </a:r>
          </a:p>
          <a:p>
            <a:endParaRPr lang="en-US" sz="2400" dirty="0"/>
          </a:p>
          <a:p>
            <a:r>
              <a:rPr lang="en-US" sz="2400" dirty="0"/>
              <a:t>Donec fringilla est orci. Orci varius natoque penatibus et magnis dis. Donec fringilla est orci</a:t>
            </a:r>
          </a:p>
          <a:p>
            <a:endParaRPr lang="en-US" sz="2400" dirty="0"/>
          </a:p>
        </p:txBody>
      </p:sp>
      <p:grpSp>
        <p:nvGrpSpPr>
          <p:cNvPr id="5" name="Group 4">
            <a:extLst>
              <a:ext uri="{FF2B5EF4-FFF2-40B4-BE49-F238E27FC236}">
                <a16:creationId xmlns:a16="http://schemas.microsoft.com/office/drawing/2014/main" id="{274EF8D3-E0A7-4F6A-8A94-C9419625B5F8}"/>
              </a:ext>
            </a:extLst>
          </p:cNvPr>
          <p:cNvGrpSpPr>
            <a:grpSpLocks noChangeAspect="1"/>
          </p:cNvGrpSpPr>
          <p:nvPr/>
        </p:nvGrpSpPr>
        <p:grpSpPr bwMode="auto">
          <a:xfrm>
            <a:off x="5915025" y="2408238"/>
            <a:ext cx="5580063" cy="2786063"/>
            <a:chOff x="3726" y="1517"/>
            <a:chExt cx="3515" cy="1755"/>
          </a:xfrm>
        </p:grpSpPr>
        <p:grpSp>
          <p:nvGrpSpPr>
            <p:cNvPr id="7" name="Group 205">
              <a:extLst>
                <a:ext uri="{FF2B5EF4-FFF2-40B4-BE49-F238E27FC236}">
                  <a16:creationId xmlns:a16="http://schemas.microsoft.com/office/drawing/2014/main" id="{8DAD39E5-36D4-4DBE-AA50-8381BCD0F28B}"/>
                </a:ext>
              </a:extLst>
            </p:cNvPr>
            <p:cNvGrpSpPr>
              <a:grpSpLocks/>
            </p:cNvGrpSpPr>
            <p:nvPr/>
          </p:nvGrpSpPr>
          <p:grpSpPr bwMode="auto">
            <a:xfrm>
              <a:off x="4289" y="1676"/>
              <a:ext cx="1998" cy="1596"/>
              <a:chOff x="4289" y="1676"/>
              <a:chExt cx="1998" cy="1596"/>
            </a:xfrm>
          </p:grpSpPr>
          <p:sp>
            <p:nvSpPr>
              <p:cNvPr id="6761" name="Freeform 5">
                <a:extLst>
                  <a:ext uri="{FF2B5EF4-FFF2-40B4-BE49-F238E27FC236}">
                    <a16:creationId xmlns:a16="http://schemas.microsoft.com/office/drawing/2014/main" id="{7668EF30-44DA-4378-911A-FD9F0D47C3B2}"/>
                  </a:ext>
                </a:extLst>
              </p:cNvPr>
              <p:cNvSpPr>
                <a:spLocks/>
              </p:cNvSpPr>
              <p:nvPr/>
            </p:nvSpPr>
            <p:spPr bwMode="auto">
              <a:xfrm>
                <a:off x="5070" y="3208"/>
                <a:ext cx="76" cy="64"/>
              </a:xfrm>
              <a:custGeom>
                <a:avLst/>
                <a:gdLst>
                  <a:gd name="T0" fmla="*/ 36 w 36"/>
                  <a:gd name="T1" fmla="*/ 20 h 30"/>
                  <a:gd name="T2" fmla="*/ 15 w 36"/>
                  <a:gd name="T3" fmla="*/ 0 h 30"/>
                  <a:gd name="T4" fmla="*/ 16 w 36"/>
                  <a:gd name="T5" fmla="*/ 6 h 30"/>
                  <a:gd name="T6" fmla="*/ 1 w 36"/>
                  <a:gd name="T7" fmla="*/ 1 h 30"/>
                  <a:gd name="T8" fmla="*/ 1 w 36"/>
                  <a:gd name="T9" fmla="*/ 12 h 30"/>
                  <a:gd name="T10" fmla="*/ 36 w 36"/>
                  <a:gd name="T11" fmla="*/ 20 h 30"/>
                </a:gdLst>
                <a:ahLst/>
                <a:cxnLst>
                  <a:cxn ang="0">
                    <a:pos x="T0" y="T1"/>
                  </a:cxn>
                  <a:cxn ang="0">
                    <a:pos x="T2" y="T3"/>
                  </a:cxn>
                  <a:cxn ang="0">
                    <a:pos x="T4" y="T5"/>
                  </a:cxn>
                  <a:cxn ang="0">
                    <a:pos x="T6" y="T7"/>
                  </a:cxn>
                  <a:cxn ang="0">
                    <a:pos x="T8" y="T9"/>
                  </a:cxn>
                  <a:cxn ang="0">
                    <a:pos x="T10" y="T11"/>
                  </a:cxn>
                </a:cxnLst>
                <a:rect l="0" t="0" r="r" b="b"/>
                <a:pathLst>
                  <a:path w="36" h="30">
                    <a:moveTo>
                      <a:pt x="36" y="20"/>
                    </a:moveTo>
                    <a:cubicBezTo>
                      <a:pt x="36" y="15"/>
                      <a:pt x="21" y="2"/>
                      <a:pt x="15" y="0"/>
                    </a:cubicBezTo>
                    <a:cubicBezTo>
                      <a:pt x="17" y="1"/>
                      <a:pt x="19" y="5"/>
                      <a:pt x="16" y="6"/>
                    </a:cubicBezTo>
                    <a:cubicBezTo>
                      <a:pt x="12" y="8"/>
                      <a:pt x="4" y="5"/>
                      <a:pt x="1" y="1"/>
                    </a:cubicBezTo>
                    <a:cubicBezTo>
                      <a:pt x="0" y="4"/>
                      <a:pt x="0" y="9"/>
                      <a:pt x="1" y="12"/>
                    </a:cubicBezTo>
                    <a:cubicBezTo>
                      <a:pt x="1" y="16"/>
                      <a:pt x="34" y="30"/>
                      <a:pt x="36" y="20"/>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2" name="Freeform 6">
                <a:extLst>
                  <a:ext uri="{FF2B5EF4-FFF2-40B4-BE49-F238E27FC236}">
                    <a16:creationId xmlns:a16="http://schemas.microsoft.com/office/drawing/2014/main" id="{F900170C-B9F7-4E71-A42E-A34BE58AB55F}"/>
                  </a:ext>
                </a:extLst>
              </p:cNvPr>
              <p:cNvSpPr>
                <a:spLocks/>
              </p:cNvSpPr>
              <p:nvPr/>
            </p:nvSpPr>
            <p:spPr bwMode="auto">
              <a:xfrm>
                <a:off x="5072" y="3194"/>
                <a:ext cx="49" cy="40"/>
              </a:xfrm>
              <a:custGeom>
                <a:avLst/>
                <a:gdLst>
                  <a:gd name="T0" fmla="*/ 20 w 23"/>
                  <a:gd name="T1" fmla="*/ 17 h 19"/>
                  <a:gd name="T2" fmla="*/ 15 w 23"/>
                  <a:gd name="T3" fmla="*/ 7 h 19"/>
                  <a:gd name="T4" fmla="*/ 8 w 23"/>
                  <a:gd name="T5" fmla="*/ 4 h 19"/>
                  <a:gd name="T6" fmla="*/ 5 w 23"/>
                  <a:gd name="T7" fmla="*/ 0 h 19"/>
                  <a:gd name="T8" fmla="*/ 2 w 23"/>
                  <a:gd name="T9" fmla="*/ 0 h 19"/>
                  <a:gd name="T10" fmla="*/ 1 w 23"/>
                  <a:gd name="T11" fmla="*/ 6 h 19"/>
                  <a:gd name="T12" fmla="*/ 0 w 23"/>
                  <a:gd name="T13" fmla="*/ 8 h 19"/>
                  <a:gd name="T14" fmla="*/ 20 w 23"/>
                  <a:gd name="T15" fmla="*/ 17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9">
                    <a:moveTo>
                      <a:pt x="20" y="17"/>
                    </a:moveTo>
                    <a:cubicBezTo>
                      <a:pt x="23" y="15"/>
                      <a:pt x="16" y="9"/>
                      <a:pt x="15" y="7"/>
                    </a:cubicBezTo>
                    <a:cubicBezTo>
                      <a:pt x="10" y="4"/>
                      <a:pt x="8" y="4"/>
                      <a:pt x="8" y="4"/>
                    </a:cubicBezTo>
                    <a:cubicBezTo>
                      <a:pt x="6" y="3"/>
                      <a:pt x="5" y="0"/>
                      <a:pt x="5" y="0"/>
                    </a:cubicBezTo>
                    <a:cubicBezTo>
                      <a:pt x="2" y="0"/>
                      <a:pt x="2" y="0"/>
                      <a:pt x="2" y="0"/>
                    </a:cubicBezTo>
                    <a:cubicBezTo>
                      <a:pt x="2" y="0"/>
                      <a:pt x="3" y="2"/>
                      <a:pt x="1" y="6"/>
                    </a:cubicBezTo>
                    <a:cubicBezTo>
                      <a:pt x="1" y="6"/>
                      <a:pt x="1" y="7"/>
                      <a:pt x="0" y="8"/>
                    </a:cubicBezTo>
                    <a:cubicBezTo>
                      <a:pt x="3" y="12"/>
                      <a:pt x="16" y="19"/>
                      <a:pt x="20" y="1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3" name="Freeform 7">
                <a:extLst>
                  <a:ext uri="{FF2B5EF4-FFF2-40B4-BE49-F238E27FC236}">
                    <a16:creationId xmlns:a16="http://schemas.microsoft.com/office/drawing/2014/main" id="{5CB8AC23-E72F-484C-B1B1-EC602BA8F889}"/>
                  </a:ext>
                </a:extLst>
              </p:cNvPr>
              <p:cNvSpPr>
                <a:spLocks/>
              </p:cNvSpPr>
              <p:nvPr/>
            </p:nvSpPr>
            <p:spPr bwMode="auto">
              <a:xfrm>
                <a:off x="4585" y="3217"/>
                <a:ext cx="91" cy="40"/>
              </a:xfrm>
              <a:custGeom>
                <a:avLst/>
                <a:gdLst>
                  <a:gd name="T0" fmla="*/ 0 w 43"/>
                  <a:gd name="T1" fmla="*/ 12 h 19"/>
                  <a:gd name="T2" fmla="*/ 20 w 43"/>
                  <a:gd name="T3" fmla="*/ 0 h 19"/>
                  <a:gd name="T4" fmla="*/ 20 w 43"/>
                  <a:gd name="T5" fmla="*/ 5 h 19"/>
                  <a:gd name="T6" fmla="*/ 41 w 43"/>
                  <a:gd name="T7" fmla="*/ 0 h 19"/>
                  <a:gd name="T8" fmla="*/ 43 w 43"/>
                  <a:gd name="T9" fmla="*/ 10 h 19"/>
                  <a:gd name="T10" fmla="*/ 0 w 43"/>
                  <a:gd name="T11" fmla="*/ 12 h 19"/>
                </a:gdLst>
                <a:ahLst/>
                <a:cxnLst>
                  <a:cxn ang="0">
                    <a:pos x="T0" y="T1"/>
                  </a:cxn>
                  <a:cxn ang="0">
                    <a:pos x="T2" y="T3"/>
                  </a:cxn>
                  <a:cxn ang="0">
                    <a:pos x="T4" y="T5"/>
                  </a:cxn>
                  <a:cxn ang="0">
                    <a:pos x="T6" y="T7"/>
                  </a:cxn>
                  <a:cxn ang="0">
                    <a:pos x="T8" y="T9"/>
                  </a:cxn>
                  <a:cxn ang="0">
                    <a:pos x="T10" y="T11"/>
                  </a:cxn>
                </a:cxnLst>
                <a:rect l="0" t="0" r="r" b="b"/>
                <a:pathLst>
                  <a:path w="43" h="19">
                    <a:moveTo>
                      <a:pt x="0" y="12"/>
                    </a:moveTo>
                    <a:cubicBezTo>
                      <a:pt x="0" y="3"/>
                      <a:pt x="12" y="3"/>
                      <a:pt x="20" y="0"/>
                    </a:cubicBezTo>
                    <a:cubicBezTo>
                      <a:pt x="18" y="2"/>
                      <a:pt x="16" y="4"/>
                      <a:pt x="20" y="5"/>
                    </a:cubicBezTo>
                    <a:cubicBezTo>
                      <a:pt x="25" y="6"/>
                      <a:pt x="38" y="4"/>
                      <a:pt x="41" y="0"/>
                    </a:cubicBezTo>
                    <a:cubicBezTo>
                      <a:pt x="43" y="3"/>
                      <a:pt x="43" y="7"/>
                      <a:pt x="43" y="10"/>
                    </a:cubicBezTo>
                    <a:cubicBezTo>
                      <a:pt x="43" y="14"/>
                      <a:pt x="1" y="19"/>
                      <a:pt x="0" y="12"/>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4" name="Freeform 8">
                <a:extLst>
                  <a:ext uri="{FF2B5EF4-FFF2-40B4-BE49-F238E27FC236}">
                    <a16:creationId xmlns:a16="http://schemas.microsoft.com/office/drawing/2014/main" id="{A836D55B-98E1-45B8-BD77-0C3E979824D5}"/>
                  </a:ext>
                </a:extLst>
              </p:cNvPr>
              <p:cNvSpPr>
                <a:spLocks/>
              </p:cNvSpPr>
              <p:nvPr/>
            </p:nvSpPr>
            <p:spPr bwMode="auto">
              <a:xfrm>
                <a:off x="4619" y="3172"/>
                <a:ext cx="53" cy="58"/>
              </a:xfrm>
              <a:custGeom>
                <a:avLst/>
                <a:gdLst>
                  <a:gd name="T0" fmla="*/ 4 w 25"/>
                  <a:gd name="T1" fmla="*/ 26 h 27"/>
                  <a:gd name="T2" fmla="*/ 4 w 25"/>
                  <a:gd name="T3" fmla="*/ 21 h 27"/>
                  <a:gd name="T4" fmla="*/ 15 w 25"/>
                  <a:gd name="T5" fmla="*/ 15 h 27"/>
                  <a:gd name="T6" fmla="*/ 17 w 25"/>
                  <a:gd name="T7" fmla="*/ 0 h 27"/>
                  <a:gd name="T8" fmla="*/ 24 w 25"/>
                  <a:gd name="T9" fmla="*/ 0 h 27"/>
                  <a:gd name="T10" fmla="*/ 25 w 25"/>
                  <a:gd name="T11" fmla="*/ 21 h 27"/>
                  <a:gd name="T12" fmla="*/ 4 w 25"/>
                  <a:gd name="T13" fmla="*/ 26 h 27"/>
                </a:gdLst>
                <a:ahLst/>
                <a:cxnLst>
                  <a:cxn ang="0">
                    <a:pos x="T0" y="T1"/>
                  </a:cxn>
                  <a:cxn ang="0">
                    <a:pos x="T2" y="T3"/>
                  </a:cxn>
                  <a:cxn ang="0">
                    <a:pos x="T4" y="T5"/>
                  </a:cxn>
                  <a:cxn ang="0">
                    <a:pos x="T6" y="T7"/>
                  </a:cxn>
                  <a:cxn ang="0">
                    <a:pos x="T8" y="T9"/>
                  </a:cxn>
                  <a:cxn ang="0">
                    <a:pos x="T10" y="T11"/>
                  </a:cxn>
                  <a:cxn ang="0">
                    <a:pos x="T12" y="T13"/>
                  </a:cxn>
                </a:cxnLst>
                <a:rect l="0" t="0" r="r" b="b"/>
                <a:pathLst>
                  <a:path w="25" h="27">
                    <a:moveTo>
                      <a:pt x="4" y="26"/>
                    </a:moveTo>
                    <a:cubicBezTo>
                      <a:pt x="0" y="25"/>
                      <a:pt x="2" y="23"/>
                      <a:pt x="4" y="21"/>
                    </a:cubicBezTo>
                    <a:cubicBezTo>
                      <a:pt x="9" y="19"/>
                      <a:pt x="14" y="16"/>
                      <a:pt x="15" y="15"/>
                    </a:cubicBezTo>
                    <a:cubicBezTo>
                      <a:pt x="18" y="12"/>
                      <a:pt x="17" y="0"/>
                      <a:pt x="17" y="0"/>
                    </a:cubicBezTo>
                    <a:cubicBezTo>
                      <a:pt x="24" y="0"/>
                      <a:pt x="24" y="0"/>
                      <a:pt x="24" y="0"/>
                    </a:cubicBezTo>
                    <a:cubicBezTo>
                      <a:pt x="24" y="0"/>
                      <a:pt x="25" y="20"/>
                      <a:pt x="25" y="21"/>
                    </a:cubicBezTo>
                    <a:cubicBezTo>
                      <a:pt x="22" y="25"/>
                      <a:pt x="9" y="27"/>
                      <a:pt x="4" y="26"/>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5" name="Freeform 9">
                <a:extLst>
                  <a:ext uri="{FF2B5EF4-FFF2-40B4-BE49-F238E27FC236}">
                    <a16:creationId xmlns:a16="http://schemas.microsoft.com/office/drawing/2014/main" id="{B78795FF-2B9D-44CA-AEBC-9A2795A6EB0B}"/>
                  </a:ext>
                </a:extLst>
              </p:cNvPr>
              <p:cNvSpPr>
                <a:spLocks/>
              </p:cNvSpPr>
              <p:nvPr/>
            </p:nvSpPr>
            <p:spPr bwMode="auto">
              <a:xfrm>
                <a:off x="4579" y="2119"/>
                <a:ext cx="508" cy="1098"/>
              </a:xfrm>
              <a:custGeom>
                <a:avLst/>
                <a:gdLst>
                  <a:gd name="T0" fmla="*/ 62 w 240"/>
                  <a:gd name="T1" fmla="*/ 2 h 518"/>
                  <a:gd name="T2" fmla="*/ 20 w 240"/>
                  <a:gd name="T3" fmla="*/ 82 h 518"/>
                  <a:gd name="T4" fmla="*/ 32 w 240"/>
                  <a:gd name="T5" fmla="*/ 511 h 518"/>
                  <a:gd name="T6" fmla="*/ 48 w 240"/>
                  <a:gd name="T7" fmla="*/ 500 h 518"/>
                  <a:gd name="T8" fmla="*/ 103 w 240"/>
                  <a:gd name="T9" fmla="*/ 126 h 518"/>
                  <a:gd name="T10" fmla="*/ 224 w 240"/>
                  <a:gd name="T11" fmla="*/ 512 h 518"/>
                  <a:gd name="T12" fmla="*/ 240 w 240"/>
                  <a:gd name="T13" fmla="*/ 509 h 518"/>
                  <a:gd name="T14" fmla="*/ 222 w 240"/>
                  <a:gd name="T15" fmla="*/ 235 h 518"/>
                  <a:gd name="T16" fmla="*/ 161 w 240"/>
                  <a:gd name="T17" fmla="*/ 20 h 518"/>
                  <a:gd name="T18" fmla="*/ 62 w 240"/>
                  <a:gd name="T19" fmla="*/ 2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 h="518">
                    <a:moveTo>
                      <a:pt x="62" y="2"/>
                    </a:moveTo>
                    <a:cubicBezTo>
                      <a:pt x="62" y="4"/>
                      <a:pt x="27" y="48"/>
                      <a:pt x="20" y="82"/>
                    </a:cubicBezTo>
                    <a:cubicBezTo>
                      <a:pt x="0" y="184"/>
                      <a:pt x="24" y="457"/>
                      <a:pt x="32" y="511"/>
                    </a:cubicBezTo>
                    <a:cubicBezTo>
                      <a:pt x="32" y="518"/>
                      <a:pt x="47" y="510"/>
                      <a:pt x="48" y="500"/>
                    </a:cubicBezTo>
                    <a:cubicBezTo>
                      <a:pt x="51" y="443"/>
                      <a:pt x="103" y="126"/>
                      <a:pt x="103" y="126"/>
                    </a:cubicBezTo>
                    <a:cubicBezTo>
                      <a:pt x="224" y="512"/>
                      <a:pt x="224" y="512"/>
                      <a:pt x="224" y="512"/>
                    </a:cubicBezTo>
                    <a:cubicBezTo>
                      <a:pt x="240" y="509"/>
                      <a:pt x="240" y="509"/>
                      <a:pt x="240" y="509"/>
                    </a:cubicBezTo>
                    <a:cubicBezTo>
                      <a:pt x="240" y="509"/>
                      <a:pt x="232" y="350"/>
                      <a:pt x="222" y="235"/>
                    </a:cubicBezTo>
                    <a:cubicBezTo>
                      <a:pt x="217" y="175"/>
                      <a:pt x="219" y="96"/>
                      <a:pt x="161" y="20"/>
                    </a:cubicBezTo>
                    <a:cubicBezTo>
                      <a:pt x="144" y="16"/>
                      <a:pt x="88" y="0"/>
                      <a:pt x="62" y="2"/>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6" name="Freeform 10">
                <a:extLst>
                  <a:ext uri="{FF2B5EF4-FFF2-40B4-BE49-F238E27FC236}">
                    <a16:creationId xmlns:a16="http://schemas.microsoft.com/office/drawing/2014/main" id="{4EEB93ED-4A2A-4906-B933-04C46F47F978}"/>
                  </a:ext>
                </a:extLst>
              </p:cNvPr>
              <p:cNvSpPr>
                <a:spLocks/>
              </p:cNvSpPr>
              <p:nvPr/>
            </p:nvSpPr>
            <p:spPr bwMode="auto">
              <a:xfrm>
                <a:off x="4579" y="2123"/>
                <a:ext cx="489" cy="1094"/>
              </a:xfrm>
              <a:custGeom>
                <a:avLst/>
                <a:gdLst>
                  <a:gd name="T0" fmla="*/ 62 w 231"/>
                  <a:gd name="T1" fmla="*/ 0 h 516"/>
                  <a:gd name="T2" fmla="*/ 20 w 231"/>
                  <a:gd name="T3" fmla="*/ 80 h 516"/>
                  <a:gd name="T4" fmla="*/ 32 w 231"/>
                  <a:gd name="T5" fmla="*/ 509 h 516"/>
                  <a:gd name="T6" fmla="*/ 48 w 231"/>
                  <a:gd name="T7" fmla="*/ 498 h 516"/>
                  <a:gd name="T8" fmla="*/ 103 w 231"/>
                  <a:gd name="T9" fmla="*/ 124 h 516"/>
                  <a:gd name="T10" fmla="*/ 224 w 231"/>
                  <a:gd name="T11" fmla="*/ 510 h 516"/>
                  <a:gd name="T12" fmla="*/ 231 w 231"/>
                  <a:gd name="T13" fmla="*/ 509 h 516"/>
                  <a:gd name="T14" fmla="*/ 168 w 231"/>
                  <a:gd name="T15" fmla="*/ 222 h 516"/>
                  <a:gd name="T16" fmla="*/ 88 w 231"/>
                  <a:gd name="T17" fmla="*/ 1 h 516"/>
                  <a:gd name="T18" fmla="*/ 62 w 231"/>
                  <a:gd name="T19"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1" h="516">
                    <a:moveTo>
                      <a:pt x="62" y="0"/>
                    </a:moveTo>
                    <a:cubicBezTo>
                      <a:pt x="62" y="2"/>
                      <a:pt x="27" y="46"/>
                      <a:pt x="20" y="80"/>
                    </a:cubicBezTo>
                    <a:cubicBezTo>
                      <a:pt x="0" y="182"/>
                      <a:pt x="24" y="455"/>
                      <a:pt x="32" y="509"/>
                    </a:cubicBezTo>
                    <a:cubicBezTo>
                      <a:pt x="32" y="516"/>
                      <a:pt x="47" y="508"/>
                      <a:pt x="48" y="498"/>
                    </a:cubicBezTo>
                    <a:cubicBezTo>
                      <a:pt x="51" y="441"/>
                      <a:pt x="103" y="124"/>
                      <a:pt x="103" y="124"/>
                    </a:cubicBezTo>
                    <a:cubicBezTo>
                      <a:pt x="224" y="510"/>
                      <a:pt x="224" y="510"/>
                      <a:pt x="224" y="510"/>
                    </a:cubicBezTo>
                    <a:cubicBezTo>
                      <a:pt x="231" y="509"/>
                      <a:pt x="231" y="509"/>
                      <a:pt x="231" y="509"/>
                    </a:cubicBezTo>
                    <a:cubicBezTo>
                      <a:pt x="231" y="509"/>
                      <a:pt x="189" y="281"/>
                      <a:pt x="168" y="222"/>
                    </a:cubicBezTo>
                    <a:cubicBezTo>
                      <a:pt x="144" y="153"/>
                      <a:pt x="88" y="1"/>
                      <a:pt x="88" y="1"/>
                    </a:cubicBezTo>
                    <a:cubicBezTo>
                      <a:pt x="88" y="1"/>
                      <a:pt x="70" y="0"/>
                      <a:pt x="62" y="0"/>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7" name="Freeform 11">
                <a:extLst>
                  <a:ext uri="{FF2B5EF4-FFF2-40B4-BE49-F238E27FC236}">
                    <a16:creationId xmlns:a16="http://schemas.microsoft.com/office/drawing/2014/main" id="{7B55B2A8-23B9-4300-A2C4-635EAE0BF0DC}"/>
                  </a:ext>
                </a:extLst>
              </p:cNvPr>
              <p:cNvSpPr>
                <a:spLocks/>
              </p:cNvSpPr>
              <p:nvPr/>
            </p:nvSpPr>
            <p:spPr bwMode="auto">
              <a:xfrm>
                <a:off x="4666" y="1862"/>
                <a:ext cx="290" cy="354"/>
              </a:xfrm>
              <a:custGeom>
                <a:avLst/>
                <a:gdLst>
                  <a:gd name="T0" fmla="*/ 32 w 137"/>
                  <a:gd name="T1" fmla="*/ 11 h 167"/>
                  <a:gd name="T2" fmla="*/ 114 w 137"/>
                  <a:gd name="T3" fmla="*/ 15 h 167"/>
                  <a:gd name="T4" fmla="*/ 132 w 137"/>
                  <a:gd name="T5" fmla="*/ 23 h 167"/>
                  <a:gd name="T6" fmla="*/ 137 w 137"/>
                  <a:gd name="T7" fmla="*/ 59 h 167"/>
                  <a:gd name="T8" fmla="*/ 127 w 137"/>
                  <a:gd name="T9" fmla="*/ 108 h 167"/>
                  <a:gd name="T10" fmla="*/ 132 w 137"/>
                  <a:gd name="T11" fmla="*/ 158 h 167"/>
                  <a:gd name="T12" fmla="*/ 47 w 137"/>
                  <a:gd name="T13" fmla="*/ 166 h 167"/>
                  <a:gd name="T14" fmla="*/ 0 w 137"/>
                  <a:gd name="T15" fmla="*/ 146 h 167"/>
                  <a:gd name="T16" fmla="*/ 9 w 137"/>
                  <a:gd name="T17" fmla="*/ 71 h 167"/>
                  <a:gd name="T18" fmla="*/ 32 w 137"/>
                  <a:gd name="T19" fmla="*/ 11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7" h="167">
                    <a:moveTo>
                      <a:pt x="32" y="11"/>
                    </a:moveTo>
                    <a:cubicBezTo>
                      <a:pt x="42" y="8"/>
                      <a:pt x="55" y="0"/>
                      <a:pt x="114" y="15"/>
                    </a:cubicBezTo>
                    <a:cubicBezTo>
                      <a:pt x="119" y="16"/>
                      <a:pt x="127" y="20"/>
                      <a:pt x="132" y="23"/>
                    </a:cubicBezTo>
                    <a:cubicBezTo>
                      <a:pt x="128" y="43"/>
                      <a:pt x="137" y="59"/>
                      <a:pt x="137" y="59"/>
                    </a:cubicBezTo>
                    <a:cubicBezTo>
                      <a:pt x="130" y="71"/>
                      <a:pt x="128" y="97"/>
                      <a:pt x="127" y="108"/>
                    </a:cubicBezTo>
                    <a:cubicBezTo>
                      <a:pt x="124" y="125"/>
                      <a:pt x="132" y="158"/>
                      <a:pt x="132" y="158"/>
                    </a:cubicBezTo>
                    <a:cubicBezTo>
                      <a:pt x="132" y="158"/>
                      <a:pt x="67" y="167"/>
                      <a:pt x="47" y="166"/>
                    </a:cubicBezTo>
                    <a:cubicBezTo>
                      <a:pt x="31" y="164"/>
                      <a:pt x="0" y="156"/>
                      <a:pt x="0" y="146"/>
                    </a:cubicBezTo>
                    <a:cubicBezTo>
                      <a:pt x="1" y="127"/>
                      <a:pt x="3" y="98"/>
                      <a:pt x="9" y="71"/>
                    </a:cubicBezTo>
                    <a:cubicBezTo>
                      <a:pt x="15" y="40"/>
                      <a:pt x="32" y="11"/>
                      <a:pt x="32" y="11"/>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8" name="Freeform 12">
                <a:extLst>
                  <a:ext uri="{FF2B5EF4-FFF2-40B4-BE49-F238E27FC236}">
                    <a16:creationId xmlns:a16="http://schemas.microsoft.com/office/drawing/2014/main" id="{83D47D0B-403C-4CD8-8518-468EFC58B595}"/>
                  </a:ext>
                </a:extLst>
              </p:cNvPr>
              <p:cNvSpPr>
                <a:spLocks/>
              </p:cNvSpPr>
              <p:nvPr/>
            </p:nvSpPr>
            <p:spPr bwMode="auto">
              <a:xfrm>
                <a:off x="4613" y="2043"/>
                <a:ext cx="393" cy="413"/>
              </a:xfrm>
              <a:custGeom>
                <a:avLst/>
                <a:gdLst>
                  <a:gd name="T0" fmla="*/ 147 w 186"/>
                  <a:gd name="T1" fmla="*/ 51 h 195"/>
                  <a:gd name="T2" fmla="*/ 171 w 186"/>
                  <a:gd name="T3" fmla="*/ 92 h 195"/>
                  <a:gd name="T4" fmla="*/ 186 w 186"/>
                  <a:gd name="T5" fmla="*/ 134 h 195"/>
                  <a:gd name="T6" fmla="*/ 0 w 186"/>
                  <a:gd name="T7" fmla="*/ 147 h 195"/>
                  <a:gd name="T8" fmla="*/ 35 w 186"/>
                  <a:gd name="T9" fmla="*/ 39 h 195"/>
                  <a:gd name="T10" fmla="*/ 147 w 186"/>
                  <a:gd name="T11" fmla="*/ 51 h 195"/>
                </a:gdLst>
                <a:ahLst/>
                <a:cxnLst>
                  <a:cxn ang="0">
                    <a:pos x="T0" y="T1"/>
                  </a:cxn>
                  <a:cxn ang="0">
                    <a:pos x="T2" y="T3"/>
                  </a:cxn>
                  <a:cxn ang="0">
                    <a:pos x="T4" y="T5"/>
                  </a:cxn>
                  <a:cxn ang="0">
                    <a:pos x="T6" y="T7"/>
                  </a:cxn>
                  <a:cxn ang="0">
                    <a:pos x="T8" y="T9"/>
                  </a:cxn>
                  <a:cxn ang="0">
                    <a:pos x="T10" y="T11"/>
                  </a:cxn>
                </a:cxnLst>
                <a:rect l="0" t="0" r="r" b="b"/>
                <a:pathLst>
                  <a:path w="186" h="195">
                    <a:moveTo>
                      <a:pt x="147" y="51"/>
                    </a:moveTo>
                    <a:cubicBezTo>
                      <a:pt x="147" y="51"/>
                      <a:pt x="162" y="72"/>
                      <a:pt x="171" y="92"/>
                    </a:cubicBezTo>
                    <a:cubicBezTo>
                      <a:pt x="180" y="110"/>
                      <a:pt x="184" y="126"/>
                      <a:pt x="186" y="134"/>
                    </a:cubicBezTo>
                    <a:cubicBezTo>
                      <a:pt x="186" y="134"/>
                      <a:pt x="114" y="195"/>
                      <a:pt x="0" y="147"/>
                    </a:cubicBezTo>
                    <a:cubicBezTo>
                      <a:pt x="0" y="147"/>
                      <a:pt x="2" y="79"/>
                      <a:pt x="35" y="39"/>
                    </a:cubicBezTo>
                    <a:cubicBezTo>
                      <a:pt x="68" y="0"/>
                      <a:pt x="147" y="51"/>
                      <a:pt x="147" y="51"/>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9" name="Freeform 13">
                <a:extLst>
                  <a:ext uri="{FF2B5EF4-FFF2-40B4-BE49-F238E27FC236}">
                    <a16:creationId xmlns:a16="http://schemas.microsoft.com/office/drawing/2014/main" id="{8DA0AEFC-E900-46F8-9C1A-C1FB4EB7E73F}"/>
                  </a:ext>
                </a:extLst>
              </p:cNvPr>
              <p:cNvSpPr>
                <a:spLocks/>
              </p:cNvSpPr>
              <p:nvPr/>
            </p:nvSpPr>
            <p:spPr bwMode="auto">
              <a:xfrm>
                <a:off x="4784" y="1879"/>
                <a:ext cx="222" cy="515"/>
              </a:xfrm>
              <a:custGeom>
                <a:avLst/>
                <a:gdLst>
                  <a:gd name="T0" fmla="*/ 90 w 105"/>
                  <a:gd name="T1" fmla="*/ 169 h 243"/>
                  <a:gd name="T2" fmla="*/ 74 w 105"/>
                  <a:gd name="T3" fmla="*/ 139 h 243"/>
                  <a:gd name="T4" fmla="*/ 71 w 105"/>
                  <a:gd name="T5" fmla="*/ 100 h 243"/>
                  <a:gd name="T6" fmla="*/ 81 w 105"/>
                  <a:gd name="T7" fmla="*/ 51 h 243"/>
                  <a:gd name="T8" fmla="*/ 76 w 105"/>
                  <a:gd name="T9" fmla="*/ 15 h 243"/>
                  <a:gd name="T10" fmla="*/ 58 w 105"/>
                  <a:gd name="T11" fmla="*/ 7 h 243"/>
                  <a:gd name="T12" fmla="*/ 26 w 105"/>
                  <a:gd name="T13" fmla="*/ 0 h 243"/>
                  <a:gd name="T14" fmla="*/ 23 w 105"/>
                  <a:gd name="T15" fmla="*/ 0 h 243"/>
                  <a:gd name="T16" fmla="*/ 4 w 105"/>
                  <a:gd name="T17" fmla="*/ 106 h 243"/>
                  <a:gd name="T18" fmla="*/ 6 w 105"/>
                  <a:gd name="T19" fmla="*/ 243 h 243"/>
                  <a:gd name="T20" fmla="*/ 40 w 105"/>
                  <a:gd name="T21" fmla="*/ 240 h 243"/>
                  <a:gd name="T22" fmla="*/ 105 w 105"/>
                  <a:gd name="T23" fmla="*/ 211 h 243"/>
                  <a:gd name="T24" fmla="*/ 90 w 105"/>
                  <a:gd name="T25" fmla="*/ 169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243">
                    <a:moveTo>
                      <a:pt x="90" y="169"/>
                    </a:moveTo>
                    <a:cubicBezTo>
                      <a:pt x="85" y="158"/>
                      <a:pt x="79" y="147"/>
                      <a:pt x="74" y="139"/>
                    </a:cubicBezTo>
                    <a:cubicBezTo>
                      <a:pt x="72" y="128"/>
                      <a:pt x="69" y="111"/>
                      <a:pt x="71" y="100"/>
                    </a:cubicBezTo>
                    <a:cubicBezTo>
                      <a:pt x="72" y="89"/>
                      <a:pt x="74" y="63"/>
                      <a:pt x="81" y="51"/>
                    </a:cubicBezTo>
                    <a:cubicBezTo>
                      <a:pt x="81" y="51"/>
                      <a:pt x="72" y="35"/>
                      <a:pt x="76" y="15"/>
                    </a:cubicBezTo>
                    <a:cubicBezTo>
                      <a:pt x="71" y="12"/>
                      <a:pt x="63" y="8"/>
                      <a:pt x="58" y="7"/>
                    </a:cubicBezTo>
                    <a:cubicBezTo>
                      <a:pt x="45" y="4"/>
                      <a:pt x="35" y="2"/>
                      <a:pt x="26" y="0"/>
                    </a:cubicBezTo>
                    <a:cubicBezTo>
                      <a:pt x="25" y="0"/>
                      <a:pt x="23" y="0"/>
                      <a:pt x="23" y="0"/>
                    </a:cubicBezTo>
                    <a:cubicBezTo>
                      <a:pt x="23" y="0"/>
                      <a:pt x="7" y="78"/>
                      <a:pt x="4" y="106"/>
                    </a:cubicBezTo>
                    <a:cubicBezTo>
                      <a:pt x="0" y="152"/>
                      <a:pt x="6" y="243"/>
                      <a:pt x="6" y="243"/>
                    </a:cubicBezTo>
                    <a:cubicBezTo>
                      <a:pt x="6" y="243"/>
                      <a:pt x="29" y="242"/>
                      <a:pt x="40" y="240"/>
                    </a:cubicBezTo>
                    <a:cubicBezTo>
                      <a:pt x="82" y="231"/>
                      <a:pt x="105" y="211"/>
                      <a:pt x="105" y="211"/>
                    </a:cubicBezTo>
                    <a:cubicBezTo>
                      <a:pt x="103" y="203"/>
                      <a:pt x="99" y="187"/>
                      <a:pt x="90" y="169"/>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0" name="Freeform 14">
                <a:extLst>
                  <a:ext uri="{FF2B5EF4-FFF2-40B4-BE49-F238E27FC236}">
                    <a16:creationId xmlns:a16="http://schemas.microsoft.com/office/drawing/2014/main" id="{C5C87235-4622-4D5F-8496-7C57D4267082}"/>
                  </a:ext>
                </a:extLst>
              </p:cNvPr>
              <p:cNvSpPr>
                <a:spLocks/>
              </p:cNvSpPr>
              <p:nvPr/>
            </p:nvSpPr>
            <p:spPr bwMode="auto">
              <a:xfrm>
                <a:off x="4524" y="1856"/>
                <a:ext cx="315" cy="216"/>
              </a:xfrm>
              <a:custGeom>
                <a:avLst/>
                <a:gdLst>
                  <a:gd name="T0" fmla="*/ 97 w 149"/>
                  <a:gd name="T1" fmla="*/ 15 h 102"/>
                  <a:gd name="T2" fmla="*/ 21 w 149"/>
                  <a:gd name="T3" fmla="*/ 63 h 102"/>
                  <a:gd name="T4" fmla="*/ 41 w 149"/>
                  <a:gd name="T5" fmla="*/ 88 h 102"/>
                  <a:gd name="T6" fmla="*/ 140 w 149"/>
                  <a:gd name="T7" fmla="*/ 27 h 102"/>
                  <a:gd name="T8" fmla="*/ 97 w 149"/>
                  <a:gd name="T9" fmla="*/ 15 h 102"/>
                </a:gdLst>
                <a:ahLst/>
                <a:cxnLst>
                  <a:cxn ang="0">
                    <a:pos x="T0" y="T1"/>
                  </a:cxn>
                  <a:cxn ang="0">
                    <a:pos x="T2" y="T3"/>
                  </a:cxn>
                  <a:cxn ang="0">
                    <a:pos x="T4" y="T5"/>
                  </a:cxn>
                  <a:cxn ang="0">
                    <a:pos x="T6" y="T7"/>
                  </a:cxn>
                  <a:cxn ang="0">
                    <a:pos x="T8" y="T9"/>
                  </a:cxn>
                </a:cxnLst>
                <a:rect l="0" t="0" r="r" b="b"/>
                <a:pathLst>
                  <a:path w="149" h="102">
                    <a:moveTo>
                      <a:pt x="97" y="15"/>
                    </a:moveTo>
                    <a:cubicBezTo>
                      <a:pt x="67" y="31"/>
                      <a:pt x="21" y="63"/>
                      <a:pt x="21" y="63"/>
                    </a:cubicBezTo>
                    <a:cubicBezTo>
                      <a:pt x="21" y="63"/>
                      <a:pt x="0" y="102"/>
                      <a:pt x="41" y="88"/>
                    </a:cubicBezTo>
                    <a:cubicBezTo>
                      <a:pt x="82" y="73"/>
                      <a:pt x="113" y="47"/>
                      <a:pt x="140" y="27"/>
                    </a:cubicBezTo>
                    <a:cubicBezTo>
                      <a:pt x="149" y="18"/>
                      <a:pt x="124" y="0"/>
                      <a:pt x="97" y="15"/>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1" name="Freeform 15">
                <a:extLst>
                  <a:ext uri="{FF2B5EF4-FFF2-40B4-BE49-F238E27FC236}">
                    <a16:creationId xmlns:a16="http://schemas.microsoft.com/office/drawing/2014/main" id="{A099DC13-D5DF-48C9-BA38-2CE251F513E3}"/>
                  </a:ext>
                </a:extLst>
              </p:cNvPr>
              <p:cNvSpPr>
                <a:spLocks/>
              </p:cNvSpPr>
              <p:nvPr/>
            </p:nvSpPr>
            <p:spPr bwMode="auto">
              <a:xfrm>
                <a:off x="4818" y="1848"/>
                <a:ext cx="30" cy="50"/>
              </a:xfrm>
              <a:custGeom>
                <a:avLst/>
                <a:gdLst>
                  <a:gd name="T0" fmla="*/ 13 w 14"/>
                  <a:gd name="T1" fmla="*/ 1 h 24"/>
                  <a:gd name="T2" fmla="*/ 12 w 14"/>
                  <a:gd name="T3" fmla="*/ 18 h 24"/>
                  <a:gd name="T4" fmla="*/ 1 w 14"/>
                  <a:gd name="T5" fmla="*/ 19 h 24"/>
                  <a:gd name="T6" fmla="*/ 0 w 14"/>
                  <a:gd name="T7" fmla="*/ 15 h 24"/>
                  <a:gd name="T8" fmla="*/ 4 w 14"/>
                  <a:gd name="T9" fmla="*/ 0 h 24"/>
                  <a:gd name="T10" fmla="*/ 13 w 14"/>
                  <a:gd name="T11" fmla="*/ 1 h 24"/>
                </a:gdLst>
                <a:ahLst/>
                <a:cxnLst>
                  <a:cxn ang="0">
                    <a:pos x="T0" y="T1"/>
                  </a:cxn>
                  <a:cxn ang="0">
                    <a:pos x="T2" y="T3"/>
                  </a:cxn>
                  <a:cxn ang="0">
                    <a:pos x="T4" y="T5"/>
                  </a:cxn>
                  <a:cxn ang="0">
                    <a:pos x="T6" y="T7"/>
                  </a:cxn>
                  <a:cxn ang="0">
                    <a:pos x="T8" y="T9"/>
                  </a:cxn>
                  <a:cxn ang="0">
                    <a:pos x="T10" y="T11"/>
                  </a:cxn>
                </a:cxnLst>
                <a:rect l="0" t="0" r="r" b="b"/>
                <a:pathLst>
                  <a:path w="14" h="24">
                    <a:moveTo>
                      <a:pt x="13" y="1"/>
                    </a:moveTo>
                    <a:cubicBezTo>
                      <a:pt x="13" y="1"/>
                      <a:pt x="14" y="16"/>
                      <a:pt x="12" y="18"/>
                    </a:cubicBezTo>
                    <a:cubicBezTo>
                      <a:pt x="10" y="20"/>
                      <a:pt x="4" y="24"/>
                      <a:pt x="1" y="19"/>
                    </a:cubicBezTo>
                    <a:cubicBezTo>
                      <a:pt x="0" y="18"/>
                      <a:pt x="0" y="16"/>
                      <a:pt x="0" y="15"/>
                    </a:cubicBezTo>
                    <a:cubicBezTo>
                      <a:pt x="1" y="8"/>
                      <a:pt x="4" y="0"/>
                      <a:pt x="4" y="0"/>
                    </a:cubicBezTo>
                    <a:lnTo>
                      <a:pt x="13" y="1"/>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2" name="Freeform 16">
                <a:extLst>
                  <a:ext uri="{FF2B5EF4-FFF2-40B4-BE49-F238E27FC236}">
                    <a16:creationId xmlns:a16="http://schemas.microsoft.com/office/drawing/2014/main" id="{C37216C2-7851-49C3-AD01-8020EB8BEBBB}"/>
                  </a:ext>
                </a:extLst>
              </p:cNvPr>
              <p:cNvSpPr>
                <a:spLocks/>
              </p:cNvSpPr>
              <p:nvPr/>
            </p:nvSpPr>
            <p:spPr bwMode="auto">
              <a:xfrm>
                <a:off x="4820" y="1856"/>
                <a:ext cx="25" cy="21"/>
              </a:xfrm>
              <a:custGeom>
                <a:avLst/>
                <a:gdLst>
                  <a:gd name="T0" fmla="*/ 12 w 12"/>
                  <a:gd name="T1" fmla="*/ 7 h 10"/>
                  <a:gd name="T2" fmla="*/ 0 w 12"/>
                  <a:gd name="T3" fmla="*/ 4 h 10"/>
                  <a:gd name="T4" fmla="*/ 2 w 12"/>
                  <a:gd name="T5" fmla="*/ 0 h 10"/>
                  <a:gd name="T6" fmla="*/ 12 w 12"/>
                  <a:gd name="T7" fmla="*/ 0 h 10"/>
                  <a:gd name="T8" fmla="*/ 12 w 12"/>
                  <a:gd name="T9" fmla="*/ 7 h 10"/>
                </a:gdLst>
                <a:ahLst/>
                <a:cxnLst>
                  <a:cxn ang="0">
                    <a:pos x="T0" y="T1"/>
                  </a:cxn>
                  <a:cxn ang="0">
                    <a:pos x="T2" y="T3"/>
                  </a:cxn>
                  <a:cxn ang="0">
                    <a:pos x="T4" y="T5"/>
                  </a:cxn>
                  <a:cxn ang="0">
                    <a:pos x="T6" y="T7"/>
                  </a:cxn>
                  <a:cxn ang="0">
                    <a:pos x="T8" y="T9"/>
                  </a:cxn>
                </a:cxnLst>
                <a:rect l="0" t="0" r="r" b="b"/>
                <a:pathLst>
                  <a:path w="12" h="10">
                    <a:moveTo>
                      <a:pt x="12" y="7"/>
                    </a:moveTo>
                    <a:cubicBezTo>
                      <a:pt x="9" y="10"/>
                      <a:pt x="3" y="7"/>
                      <a:pt x="0" y="4"/>
                    </a:cubicBezTo>
                    <a:cubicBezTo>
                      <a:pt x="1" y="2"/>
                      <a:pt x="1" y="2"/>
                      <a:pt x="2" y="0"/>
                    </a:cubicBezTo>
                    <a:cubicBezTo>
                      <a:pt x="12" y="0"/>
                      <a:pt x="12" y="0"/>
                      <a:pt x="12" y="0"/>
                    </a:cubicBezTo>
                    <a:cubicBezTo>
                      <a:pt x="12" y="2"/>
                      <a:pt x="12" y="4"/>
                      <a:pt x="12" y="7"/>
                    </a:cubicBezTo>
                    <a:close/>
                  </a:path>
                </a:pathLst>
              </a:custGeom>
              <a:solidFill>
                <a:srgbClr val="C95D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3" name="Freeform 17">
                <a:extLst>
                  <a:ext uri="{FF2B5EF4-FFF2-40B4-BE49-F238E27FC236}">
                    <a16:creationId xmlns:a16="http://schemas.microsoft.com/office/drawing/2014/main" id="{4A0DD3AB-DCB3-4C89-B951-B65BE05F316C}"/>
                  </a:ext>
                </a:extLst>
              </p:cNvPr>
              <p:cNvSpPr>
                <a:spLocks/>
              </p:cNvSpPr>
              <p:nvPr/>
            </p:nvSpPr>
            <p:spPr bwMode="auto">
              <a:xfrm>
                <a:off x="4473" y="1807"/>
                <a:ext cx="157" cy="267"/>
              </a:xfrm>
              <a:custGeom>
                <a:avLst/>
                <a:gdLst>
                  <a:gd name="T0" fmla="*/ 74 w 74"/>
                  <a:gd name="T1" fmla="*/ 104 h 126"/>
                  <a:gd name="T2" fmla="*/ 41 w 74"/>
                  <a:gd name="T3" fmla="*/ 9 h 126"/>
                  <a:gd name="T4" fmla="*/ 24 w 74"/>
                  <a:gd name="T5" fmla="*/ 0 h 126"/>
                  <a:gd name="T6" fmla="*/ 6 w 74"/>
                  <a:gd name="T7" fmla="*/ 3 h 126"/>
                  <a:gd name="T8" fmla="*/ 36 w 74"/>
                  <a:gd name="T9" fmla="*/ 106 h 126"/>
                  <a:gd name="T10" fmla="*/ 74 w 74"/>
                  <a:gd name="T11" fmla="*/ 104 h 126"/>
                </a:gdLst>
                <a:ahLst/>
                <a:cxnLst>
                  <a:cxn ang="0">
                    <a:pos x="T0" y="T1"/>
                  </a:cxn>
                  <a:cxn ang="0">
                    <a:pos x="T2" y="T3"/>
                  </a:cxn>
                  <a:cxn ang="0">
                    <a:pos x="T4" y="T5"/>
                  </a:cxn>
                  <a:cxn ang="0">
                    <a:pos x="T6" y="T7"/>
                  </a:cxn>
                  <a:cxn ang="0">
                    <a:pos x="T8" y="T9"/>
                  </a:cxn>
                  <a:cxn ang="0">
                    <a:pos x="T10" y="T11"/>
                  </a:cxn>
                </a:cxnLst>
                <a:rect l="0" t="0" r="r" b="b"/>
                <a:pathLst>
                  <a:path w="74" h="126">
                    <a:moveTo>
                      <a:pt x="74" y="104"/>
                    </a:moveTo>
                    <a:cubicBezTo>
                      <a:pt x="74" y="104"/>
                      <a:pt x="51" y="20"/>
                      <a:pt x="41" y="9"/>
                    </a:cubicBezTo>
                    <a:cubicBezTo>
                      <a:pt x="36" y="4"/>
                      <a:pt x="32" y="2"/>
                      <a:pt x="24" y="0"/>
                    </a:cubicBezTo>
                    <a:cubicBezTo>
                      <a:pt x="20" y="0"/>
                      <a:pt x="9" y="0"/>
                      <a:pt x="6" y="3"/>
                    </a:cubicBezTo>
                    <a:cubicBezTo>
                      <a:pt x="0" y="13"/>
                      <a:pt x="14" y="77"/>
                      <a:pt x="36" y="106"/>
                    </a:cubicBezTo>
                    <a:cubicBezTo>
                      <a:pt x="52" y="126"/>
                      <a:pt x="74" y="104"/>
                      <a:pt x="74" y="104"/>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4" name="Freeform 18">
                <a:extLst>
                  <a:ext uri="{FF2B5EF4-FFF2-40B4-BE49-F238E27FC236}">
                    <a16:creationId xmlns:a16="http://schemas.microsoft.com/office/drawing/2014/main" id="{CF1D93DC-5B9F-4B6F-8377-0999463203C2}"/>
                  </a:ext>
                </a:extLst>
              </p:cNvPr>
              <p:cNvSpPr>
                <a:spLocks/>
              </p:cNvSpPr>
              <p:nvPr/>
            </p:nvSpPr>
            <p:spPr bwMode="auto">
              <a:xfrm>
                <a:off x="4896" y="1892"/>
                <a:ext cx="220" cy="170"/>
              </a:xfrm>
              <a:custGeom>
                <a:avLst/>
                <a:gdLst>
                  <a:gd name="T0" fmla="*/ 91 w 104"/>
                  <a:gd name="T1" fmla="*/ 57 h 80"/>
                  <a:gd name="T2" fmla="*/ 57 w 104"/>
                  <a:gd name="T3" fmla="*/ 72 h 80"/>
                  <a:gd name="T4" fmla="*/ 0 w 104"/>
                  <a:gd name="T5" fmla="*/ 23 h 80"/>
                  <a:gd name="T6" fmla="*/ 2 w 104"/>
                  <a:gd name="T7" fmla="*/ 0 h 80"/>
                  <a:gd name="T8" fmla="*/ 91 w 104"/>
                  <a:gd name="T9" fmla="*/ 57 h 80"/>
                </a:gdLst>
                <a:ahLst/>
                <a:cxnLst>
                  <a:cxn ang="0">
                    <a:pos x="T0" y="T1"/>
                  </a:cxn>
                  <a:cxn ang="0">
                    <a:pos x="T2" y="T3"/>
                  </a:cxn>
                  <a:cxn ang="0">
                    <a:pos x="T4" y="T5"/>
                  </a:cxn>
                  <a:cxn ang="0">
                    <a:pos x="T6" y="T7"/>
                  </a:cxn>
                  <a:cxn ang="0">
                    <a:pos x="T8" y="T9"/>
                  </a:cxn>
                </a:cxnLst>
                <a:rect l="0" t="0" r="r" b="b"/>
                <a:pathLst>
                  <a:path w="104" h="80">
                    <a:moveTo>
                      <a:pt x="91" y="57"/>
                    </a:moveTo>
                    <a:cubicBezTo>
                      <a:pt x="104" y="80"/>
                      <a:pt x="57" y="72"/>
                      <a:pt x="57" y="72"/>
                    </a:cubicBezTo>
                    <a:cubicBezTo>
                      <a:pt x="0" y="23"/>
                      <a:pt x="0" y="23"/>
                      <a:pt x="0" y="23"/>
                    </a:cubicBezTo>
                    <a:cubicBezTo>
                      <a:pt x="2" y="0"/>
                      <a:pt x="2" y="0"/>
                      <a:pt x="2" y="0"/>
                    </a:cubicBezTo>
                    <a:cubicBezTo>
                      <a:pt x="2" y="0"/>
                      <a:pt x="72" y="26"/>
                      <a:pt x="91" y="57"/>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5" name="Freeform 19">
                <a:extLst>
                  <a:ext uri="{FF2B5EF4-FFF2-40B4-BE49-F238E27FC236}">
                    <a16:creationId xmlns:a16="http://schemas.microsoft.com/office/drawing/2014/main" id="{6EE53234-17FA-4FC3-B77D-948817638FF3}"/>
                  </a:ext>
                </a:extLst>
              </p:cNvPr>
              <p:cNvSpPr>
                <a:spLocks/>
              </p:cNvSpPr>
              <p:nvPr/>
            </p:nvSpPr>
            <p:spPr bwMode="auto">
              <a:xfrm>
                <a:off x="4962" y="1958"/>
                <a:ext cx="150" cy="273"/>
              </a:xfrm>
              <a:custGeom>
                <a:avLst/>
                <a:gdLst>
                  <a:gd name="T0" fmla="*/ 63 w 71"/>
                  <a:gd name="T1" fmla="*/ 35 h 129"/>
                  <a:gd name="T2" fmla="*/ 17 w 71"/>
                  <a:gd name="T3" fmla="*/ 128 h 129"/>
                  <a:gd name="T4" fmla="*/ 0 w 71"/>
                  <a:gd name="T5" fmla="*/ 115 h 129"/>
                  <a:gd name="T6" fmla="*/ 26 w 71"/>
                  <a:gd name="T7" fmla="*/ 41 h 129"/>
                  <a:gd name="T8" fmla="*/ 63 w 71"/>
                  <a:gd name="T9" fmla="*/ 35 h 129"/>
                </a:gdLst>
                <a:ahLst/>
                <a:cxnLst>
                  <a:cxn ang="0">
                    <a:pos x="T0" y="T1"/>
                  </a:cxn>
                  <a:cxn ang="0">
                    <a:pos x="T2" y="T3"/>
                  </a:cxn>
                  <a:cxn ang="0">
                    <a:pos x="T4" y="T5"/>
                  </a:cxn>
                  <a:cxn ang="0">
                    <a:pos x="T6" y="T7"/>
                  </a:cxn>
                  <a:cxn ang="0">
                    <a:pos x="T8" y="T9"/>
                  </a:cxn>
                </a:cxnLst>
                <a:rect l="0" t="0" r="r" b="b"/>
                <a:pathLst>
                  <a:path w="71" h="129">
                    <a:moveTo>
                      <a:pt x="63" y="35"/>
                    </a:moveTo>
                    <a:cubicBezTo>
                      <a:pt x="71" y="61"/>
                      <a:pt x="48" y="127"/>
                      <a:pt x="17" y="128"/>
                    </a:cubicBezTo>
                    <a:cubicBezTo>
                      <a:pt x="6" y="129"/>
                      <a:pt x="0" y="115"/>
                      <a:pt x="0" y="115"/>
                    </a:cubicBezTo>
                    <a:cubicBezTo>
                      <a:pt x="26" y="41"/>
                      <a:pt x="26" y="41"/>
                      <a:pt x="26" y="41"/>
                    </a:cubicBezTo>
                    <a:cubicBezTo>
                      <a:pt x="26" y="41"/>
                      <a:pt x="54" y="0"/>
                      <a:pt x="63" y="35"/>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6" name="Freeform 20">
                <a:extLst>
                  <a:ext uri="{FF2B5EF4-FFF2-40B4-BE49-F238E27FC236}">
                    <a16:creationId xmlns:a16="http://schemas.microsoft.com/office/drawing/2014/main" id="{7E794AE5-5FF2-4BBA-A273-55797ACD04B3}"/>
                  </a:ext>
                </a:extLst>
              </p:cNvPr>
              <p:cNvSpPr>
                <a:spLocks/>
              </p:cNvSpPr>
              <p:nvPr/>
            </p:nvSpPr>
            <p:spPr bwMode="auto">
              <a:xfrm>
                <a:off x="4924" y="2185"/>
                <a:ext cx="53" cy="31"/>
              </a:xfrm>
              <a:custGeom>
                <a:avLst/>
                <a:gdLst>
                  <a:gd name="T0" fmla="*/ 22 w 25"/>
                  <a:gd name="T1" fmla="*/ 9 h 15"/>
                  <a:gd name="T2" fmla="*/ 10 w 25"/>
                  <a:gd name="T3" fmla="*/ 1 h 15"/>
                  <a:gd name="T4" fmla="*/ 0 w 25"/>
                  <a:gd name="T5" fmla="*/ 7 h 15"/>
                  <a:gd name="T6" fmla="*/ 5 w 25"/>
                  <a:gd name="T7" fmla="*/ 5 h 15"/>
                  <a:gd name="T8" fmla="*/ 2 w 25"/>
                  <a:gd name="T9" fmla="*/ 11 h 15"/>
                  <a:gd name="T10" fmla="*/ 5 w 25"/>
                  <a:gd name="T11" fmla="*/ 9 h 15"/>
                  <a:gd name="T12" fmla="*/ 4 w 25"/>
                  <a:gd name="T13" fmla="*/ 13 h 15"/>
                  <a:gd name="T14" fmla="*/ 10 w 25"/>
                  <a:gd name="T15" fmla="*/ 11 h 15"/>
                  <a:gd name="T16" fmla="*/ 22 w 25"/>
                  <a:gd name="T17" fmla="*/ 15 h 15"/>
                  <a:gd name="T18" fmla="*/ 22 w 25"/>
                  <a:gd name="T19"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15">
                    <a:moveTo>
                      <a:pt x="22" y="9"/>
                    </a:moveTo>
                    <a:cubicBezTo>
                      <a:pt x="22" y="9"/>
                      <a:pt x="15" y="0"/>
                      <a:pt x="10" y="1"/>
                    </a:cubicBezTo>
                    <a:cubicBezTo>
                      <a:pt x="5" y="1"/>
                      <a:pt x="0" y="4"/>
                      <a:pt x="0" y="7"/>
                    </a:cubicBezTo>
                    <a:cubicBezTo>
                      <a:pt x="0" y="9"/>
                      <a:pt x="5" y="5"/>
                      <a:pt x="5" y="5"/>
                    </a:cubicBezTo>
                    <a:cubicBezTo>
                      <a:pt x="5" y="5"/>
                      <a:pt x="1" y="10"/>
                      <a:pt x="2" y="11"/>
                    </a:cubicBezTo>
                    <a:cubicBezTo>
                      <a:pt x="2" y="12"/>
                      <a:pt x="5" y="9"/>
                      <a:pt x="5" y="9"/>
                    </a:cubicBezTo>
                    <a:cubicBezTo>
                      <a:pt x="5" y="9"/>
                      <a:pt x="3" y="11"/>
                      <a:pt x="4" y="13"/>
                    </a:cubicBezTo>
                    <a:cubicBezTo>
                      <a:pt x="5" y="14"/>
                      <a:pt x="7" y="11"/>
                      <a:pt x="10" y="11"/>
                    </a:cubicBezTo>
                    <a:cubicBezTo>
                      <a:pt x="12" y="11"/>
                      <a:pt x="18" y="15"/>
                      <a:pt x="22" y="15"/>
                    </a:cubicBezTo>
                    <a:cubicBezTo>
                      <a:pt x="24" y="15"/>
                      <a:pt x="25" y="12"/>
                      <a:pt x="22" y="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7" name="Freeform 21">
                <a:extLst>
                  <a:ext uri="{FF2B5EF4-FFF2-40B4-BE49-F238E27FC236}">
                    <a16:creationId xmlns:a16="http://schemas.microsoft.com/office/drawing/2014/main" id="{3C87614B-DFDA-4038-BB86-86EC65B92F4C}"/>
                  </a:ext>
                </a:extLst>
              </p:cNvPr>
              <p:cNvSpPr>
                <a:spLocks/>
              </p:cNvSpPr>
              <p:nvPr/>
            </p:nvSpPr>
            <p:spPr bwMode="auto">
              <a:xfrm>
                <a:off x="4450" y="1801"/>
                <a:ext cx="55" cy="27"/>
              </a:xfrm>
              <a:custGeom>
                <a:avLst/>
                <a:gdLst>
                  <a:gd name="T0" fmla="*/ 24 w 26"/>
                  <a:gd name="T1" fmla="*/ 8 h 13"/>
                  <a:gd name="T2" fmla="*/ 14 w 26"/>
                  <a:gd name="T3" fmla="*/ 12 h 13"/>
                  <a:gd name="T4" fmla="*/ 2 w 26"/>
                  <a:gd name="T5" fmla="*/ 7 h 13"/>
                  <a:gd name="T6" fmla="*/ 8 w 26"/>
                  <a:gd name="T7" fmla="*/ 9 h 13"/>
                  <a:gd name="T8" fmla="*/ 0 w 26"/>
                  <a:gd name="T9" fmla="*/ 3 h 13"/>
                  <a:gd name="T10" fmla="*/ 4 w 26"/>
                  <a:gd name="T11" fmla="*/ 3 h 13"/>
                  <a:gd name="T12" fmla="*/ 3 w 26"/>
                  <a:gd name="T13" fmla="*/ 2 h 13"/>
                  <a:gd name="T14" fmla="*/ 12 w 26"/>
                  <a:gd name="T15" fmla="*/ 3 h 13"/>
                  <a:gd name="T16" fmla="*/ 24 w 26"/>
                  <a:gd name="T17" fmla="*/ 3 h 13"/>
                  <a:gd name="T18" fmla="*/ 24 w 26"/>
                  <a:gd name="T19" fmla="*/ 8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13">
                    <a:moveTo>
                      <a:pt x="24" y="8"/>
                    </a:moveTo>
                    <a:cubicBezTo>
                      <a:pt x="24" y="8"/>
                      <a:pt x="18" y="13"/>
                      <a:pt x="14" y="12"/>
                    </a:cubicBezTo>
                    <a:cubicBezTo>
                      <a:pt x="9" y="12"/>
                      <a:pt x="2" y="8"/>
                      <a:pt x="2" y="7"/>
                    </a:cubicBezTo>
                    <a:cubicBezTo>
                      <a:pt x="1" y="5"/>
                      <a:pt x="8" y="9"/>
                      <a:pt x="8" y="9"/>
                    </a:cubicBezTo>
                    <a:cubicBezTo>
                      <a:pt x="8" y="9"/>
                      <a:pt x="0" y="5"/>
                      <a:pt x="0" y="3"/>
                    </a:cubicBezTo>
                    <a:cubicBezTo>
                      <a:pt x="1" y="2"/>
                      <a:pt x="4" y="3"/>
                      <a:pt x="4" y="3"/>
                    </a:cubicBezTo>
                    <a:cubicBezTo>
                      <a:pt x="4" y="3"/>
                      <a:pt x="2" y="3"/>
                      <a:pt x="3" y="2"/>
                    </a:cubicBezTo>
                    <a:cubicBezTo>
                      <a:pt x="4" y="0"/>
                      <a:pt x="10" y="3"/>
                      <a:pt x="12" y="3"/>
                    </a:cubicBezTo>
                    <a:cubicBezTo>
                      <a:pt x="14" y="3"/>
                      <a:pt x="20" y="3"/>
                      <a:pt x="24" y="3"/>
                    </a:cubicBezTo>
                    <a:cubicBezTo>
                      <a:pt x="26" y="3"/>
                      <a:pt x="26" y="5"/>
                      <a:pt x="24" y="8"/>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8" name="Freeform 22">
                <a:extLst>
                  <a:ext uri="{FF2B5EF4-FFF2-40B4-BE49-F238E27FC236}">
                    <a16:creationId xmlns:a16="http://schemas.microsoft.com/office/drawing/2014/main" id="{1E5C5F61-D36C-4D80-A257-83D718338666}"/>
                  </a:ext>
                </a:extLst>
              </p:cNvPr>
              <p:cNvSpPr>
                <a:spLocks/>
              </p:cNvSpPr>
              <p:nvPr/>
            </p:nvSpPr>
            <p:spPr bwMode="auto">
              <a:xfrm>
                <a:off x="4706" y="1875"/>
                <a:ext cx="78" cy="511"/>
              </a:xfrm>
              <a:custGeom>
                <a:avLst/>
                <a:gdLst>
                  <a:gd name="T0" fmla="*/ 37 w 37"/>
                  <a:gd name="T1" fmla="*/ 0 h 241"/>
                  <a:gd name="T2" fmla="*/ 24 w 37"/>
                  <a:gd name="T3" fmla="*/ 28 h 241"/>
                  <a:gd name="T4" fmla="*/ 16 w 37"/>
                  <a:gd name="T5" fmla="*/ 58 h 241"/>
                  <a:gd name="T6" fmla="*/ 12 w 37"/>
                  <a:gd name="T7" fmla="*/ 73 h 241"/>
                  <a:gd name="T8" fmla="*/ 9 w 37"/>
                  <a:gd name="T9" fmla="*/ 88 h 241"/>
                  <a:gd name="T10" fmla="*/ 7 w 37"/>
                  <a:gd name="T11" fmla="*/ 103 h 241"/>
                  <a:gd name="T12" fmla="*/ 5 w 37"/>
                  <a:gd name="T13" fmla="*/ 118 h 241"/>
                  <a:gd name="T14" fmla="*/ 2 w 37"/>
                  <a:gd name="T15" fmla="*/ 179 h 241"/>
                  <a:gd name="T16" fmla="*/ 2 w 37"/>
                  <a:gd name="T17" fmla="*/ 210 h 241"/>
                  <a:gd name="T18" fmla="*/ 3 w 37"/>
                  <a:gd name="T19" fmla="*/ 241 h 241"/>
                  <a:gd name="T20" fmla="*/ 0 w 37"/>
                  <a:gd name="T21" fmla="*/ 179 h 241"/>
                  <a:gd name="T22" fmla="*/ 3 w 37"/>
                  <a:gd name="T23" fmla="*/ 118 h 241"/>
                  <a:gd name="T24" fmla="*/ 14 w 37"/>
                  <a:gd name="T25" fmla="*/ 57 h 241"/>
                  <a:gd name="T26" fmla="*/ 23 w 37"/>
                  <a:gd name="T27" fmla="*/ 28 h 241"/>
                  <a:gd name="T28" fmla="*/ 37 w 37"/>
                  <a:gd name="T29" fmla="*/ 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 h="241">
                    <a:moveTo>
                      <a:pt x="37" y="0"/>
                    </a:moveTo>
                    <a:cubicBezTo>
                      <a:pt x="32" y="9"/>
                      <a:pt x="28" y="19"/>
                      <a:pt x="24" y="28"/>
                    </a:cubicBezTo>
                    <a:cubicBezTo>
                      <a:pt x="21" y="38"/>
                      <a:pt x="18" y="48"/>
                      <a:pt x="16" y="58"/>
                    </a:cubicBezTo>
                    <a:cubicBezTo>
                      <a:pt x="14" y="63"/>
                      <a:pt x="13" y="68"/>
                      <a:pt x="12" y="73"/>
                    </a:cubicBezTo>
                    <a:cubicBezTo>
                      <a:pt x="11" y="78"/>
                      <a:pt x="10" y="83"/>
                      <a:pt x="9" y="88"/>
                    </a:cubicBezTo>
                    <a:cubicBezTo>
                      <a:pt x="8" y="93"/>
                      <a:pt x="8" y="98"/>
                      <a:pt x="7" y="103"/>
                    </a:cubicBezTo>
                    <a:cubicBezTo>
                      <a:pt x="6" y="108"/>
                      <a:pt x="6" y="113"/>
                      <a:pt x="5" y="118"/>
                    </a:cubicBezTo>
                    <a:cubicBezTo>
                      <a:pt x="3" y="138"/>
                      <a:pt x="2" y="159"/>
                      <a:pt x="2" y="179"/>
                    </a:cubicBezTo>
                    <a:cubicBezTo>
                      <a:pt x="2" y="190"/>
                      <a:pt x="2" y="200"/>
                      <a:pt x="2" y="210"/>
                    </a:cubicBezTo>
                    <a:cubicBezTo>
                      <a:pt x="2" y="220"/>
                      <a:pt x="3" y="231"/>
                      <a:pt x="3" y="241"/>
                    </a:cubicBezTo>
                    <a:cubicBezTo>
                      <a:pt x="1" y="220"/>
                      <a:pt x="0" y="200"/>
                      <a:pt x="0" y="179"/>
                    </a:cubicBezTo>
                    <a:cubicBezTo>
                      <a:pt x="0" y="159"/>
                      <a:pt x="1" y="138"/>
                      <a:pt x="3" y="118"/>
                    </a:cubicBezTo>
                    <a:cubicBezTo>
                      <a:pt x="5" y="97"/>
                      <a:pt x="9" y="77"/>
                      <a:pt x="14" y="57"/>
                    </a:cubicBezTo>
                    <a:cubicBezTo>
                      <a:pt x="17" y="47"/>
                      <a:pt x="20" y="38"/>
                      <a:pt x="23" y="28"/>
                    </a:cubicBezTo>
                    <a:cubicBezTo>
                      <a:pt x="27" y="18"/>
                      <a:pt x="31" y="9"/>
                      <a:pt x="37" y="0"/>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9" name="Freeform 23">
                <a:extLst>
                  <a:ext uri="{FF2B5EF4-FFF2-40B4-BE49-F238E27FC236}">
                    <a16:creationId xmlns:a16="http://schemas.microsoft.com/office/drawing/2014/main" id="{15383F76-9567-472B-97E3-2AA790CF18B2}"/>
                  </a:ext>
                </a:extLst>
              </p:cNvPr>
              <p:cNvSpPr>
                <a:spLocks/>
              </p:cNvSpPr>
              <p:nvPr/>
            </p:nvSpPr>
            <p:spPr bwMode="auto">
              <a:xfrm>
                <a:off x="4839" y="1890"/>
                <a:ext cx="47" cy="498"/>
              </a:xfrm>
              <a:custGeom>
                <a:avLst/>
                <a:gdLst>
                  <a:gd name="T0" fmla="*/ 22 w 22"/>
                  <a:gd name="T1" fmla="*/ 0 h 235"/>
                  <a:gd name="T2" fmla="*/ 17 w 22"/>
                  <a:gd name="T3" fmla="*/ 29 h 235"/>
                  <a:gd name="T4" fmla="*/ 12 w 22"/>
                  <a:gd name="T5" fmla="*/ 58 h 235"/>
                  <a:gd name="T6" fmla="*/ 4 w 22"/>
                  <a:gd name="T7" fmla="*/ 117 h 235"/>
                  <a:gd name="T8" fmla="*/ 3 w 22"/>
                  <a:gd name="T9" fmla="*/ 146 h 235"/>
                  <a:gd name="T10" fmla="*/ 4 w 22"/>
                  <a:gd name="T11" fmla="*/ 176 h 235"/>
                  <a:gd name="T12" fmla="*/ 7 w 22"/>
                  <a:gd name="T13" fmla="*/ 205 h 235"/>
                  <a:gd name="T14" fmla="*/ 12 w 22"/>
                  <a:gd name="T15" fmla="*/ 235 h 235"/>
                  <a:gd name="T16" fmla="*/ 2 w 22"/>
                  <a:gd name="T17" fmla="*/ 176 h 235"/>
                  <a:gd name="T18" fmla="*/ 2 w 22"/>
                  <a:gd name="T19" fmla="*/ 117 h 235"/>
                  <a:gd name="T20" fmla="*/ 5 w 22"/>
                  <a:gd name="T21" fmla="*/ 87 h 235"/>
                  <a:gd name="T22" fmla="*/ 10 w 22"/>
                  <a:gd name="T23" fmla="*/ 58 h 235"/>
                  <a:gd name="T24" fmla="*/ 22 w 22"/>
                  <a:gd name="T25" fmla="*/ 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35">
                    <a:moveTo>
                      <a:pt x="22" y="0"/>
                    </a:moveTo>
                    <a:cubicBezTo>
                      <a:pt x="20" y="10"/>
                      <a:pt x="19" y="19"/>
                      <a:pt x="17" y="29"/>
                    </a:cubicBezTo>
                    <a:cubicBezTo>
                      <a:pt x="15" y="39"/>
                      <a:pt x="13" y="49"/>
                      <a:pt x="12" y="58"/>
                    </a:cubicBezTo>
                    <a:cubicBezTo>
                      <a:pt x="8" y="78"/>
                      <a:pt x="6" y="97"/>
                      <a:pt x="4" y="117"/>
                    </a:cubicBezTo>
                    <a:cubicBezTo>
                      <a:pt x="3" y="127"/>
                      <a:pt x="3" y="137"/>
                      <a:pt x="3" y="146"/>
                    </a:cubicBezTo>
                    <a:cubicBezTo>
                      <a:pt x="3" y="156"/>
                      <a:pt x="3" y="166"/>
                      <a:pt x="4" y="176"/>
                    </a:cubicBezTo>
                    <a:cubicBezTo>
                      <a:pt x="5" y="186"/>
                      <a:pt x="6" y="196"/>
                      <a:pt x="7" y="205"/>
                    </a:cubicBezTo>
                    <a:cubicBezTo>
                      <a:pt x="8" y="215"/>
                      <a:pt x="10" y="225"/>
                      <a:pt x="12" y="235"/>
                    </a:cubicBezTo>
                    <a:cubicBezTo>
                      <a:pt x="7" y="216"/>
                      <a:pt x="4" y="196"/>
                      <a:pt x="2" y="176"/>
                    </a:cubicBezTo>
                    <a:cubicBezTo>
                      <a:pt x="0" y="156"/>
                      <a:pt x="0" y="137"/>
                      <a:pt x="2" y="117"/>
                    </a:cubicBezTo>
                    <a:cubicBezTo>
                      <a:pt x="3" y="107"/>
                      <a:pt x="4" y="97"/>
                      <a:pt x="5" y="87"/>
                    </a:cubicBezTo>
                    <a:cubicBezTo>
                      <a:pt x="7" y="77"/>
                      <a:pt x="8" y="68"/>
                      <a:pt x="10" y="58"/>
                    </a:cubicBezTo>
                    <a:cubicBezTo>
                      <a:pt x="14" y="39"/>
                      <a:pt x="18" y="19"/>
                      <a:pt x="22" y="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0" name="Oval 24">
                <a:extLst>
                  <a:ext uri="{FF2B5EF4-FFF2-40B4-BE49-F238E27FC236}">
                    <a16:creationId xmlns:a16="http://schemas.microsoft.com/office/drawing/2014/main" id="{3ED9F057-EE4A-41B0-9A37-68B69A1B4DD6}"/>
                  </a:ext>
                </a:extLst>
              </p:cNvPr>
              <p:cNvSpPr>
                <a:spLocks noChangeArrowheads="1"/>
              </p:cNvSpPr>
              <p:nvPr/>
            </p:nvSpPr>
            <p:spPr bwMode="auto">
              <a:xfrm>
                <a:off x="4786" y="1892"/>
                <a:ext cx="13" cy="13"/>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1" name="Oval 25">
                <a:extLst>
                  <a:ext uri="{FF2B5EF4-FFF2-40B4-BE49-F238E27FC236}">
                    <a16:creationId xmlns:a16="http://schemas.microsoft.com/office/drawing/2014/main" id="{6A76F792-6511-43B9-9BC6-A40C0A5A925F}"/>
                  </a:ext>
                </a:extLst>
              </p:cNvPr>
              <p:cNvSpPr>
                <a:spLocks noChangeArrowheads="1"/>
              </p:cNvSpPr>
              <p:nvPr/>
            </p:nvSpPr>
            <p:spPr bwMode="auto">
              <a:xfrm>
                <a:off x="4761" y="1949"/>
                <a:ext cx="10"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2" name="Oval 26">
                <a:extLst>
                  <a:ext uri="{FF2B5EF4-FFF2-40B4-BE49-F238E27FC236}">
                    <a16:creationId xmlns:a16="http://schemas.microsoft.com/office/drawing/2014/main" id="{10620C9C-C588-485A-9D1F-31C8690553D5}"/>
                  </a:ext>
                </a:extLst>
              </p:cNvPr>
              <p:cNvSpPr>
                <a:spLocks noChangeArrowheads="1"/>
              </p:cNvSpPr>
              <p:nvPr/>
            </p:nvSpPr>
            <p:spPr bwMode="auto">
              <a:xfrm>
                <a:off x="4746" y="2007"/>
                <a:ext cx="13" cy="10"/>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3" name="Oval 27">
                <a:extLst>
                  <a:ext uri="{FF2B5EF4-FFF2-40B4-BE49-F238E27FC236}">
                    <a16:creationId xmlns:a16="http://schemas.microsoft.com/office/drawing/2014/main" id="{AD5B5857-D647-48C6-8DE5-9ADAC5444EFD}"/>
                  </a:ext>
                </a:extLst>
              </p:cNvPr>
              <p:cNvSpPr>
                <a:spLocks noChangeArrowheads="1"/>
              </p:cNvSpPr>
              <p:nvPr/>
            </p:nvSpPr>
            <p:spPr bwMode="auto">
              <a:xfrm>
                <a:off x="4733" y="2062"/>
                <a:ext cx="13" cy="12"/>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4" name="Oval 28">
                <a:extLst>
                  <a:ext uri="{FF2B5EF4-FFF2-40B4-BE49-F238E27FC236}">
                    <a16:creationId xmlns:a16="http://schemas.microsoft.com/office/drawing/2014/main" id="{3CDB36CF-0E0B-41CF-B769-C3834C2C5932}"/>
                  </a:ext>
                </a:extLst>
              </p:cNvPr>
              <p:cNvSpPr>
                <a:spLocks noChangeArrowheads="1"/>
              </p:cNvSpPr>
              <p:nvPr/>
            </p:nvSpPr>
            <p:spPr bwMode="auto">
              <a:xfrm>
                <a:off x="4727" y="2125"/>
                <a:ext cx="13"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5" name="Oval 29">
                <a:extLst>
                  <a:ext uri="{FF2B5EF4-FFF2-40B4-BE49-F238E27FC236}">
                    <a16:creationId xmlns:a16="http://schemas.microsoft.com/office/drawing/2014/main" id="{44D5B0A6-9CFB-4D49-BFBB-EC6FF6C0065F}"/>
                  </a:ext>
                </a:extLst>
              </p:cNvPr>
              <p:cNvSpPr>
                <a:spLocks noChangeArrowheads="1"/>
              </p:cNvSpPr>
              <p:nvPr/>
            </p:nvSpPr>
            <p:spPr bwMode="auto">
              <a:xfrm>
                <a:off x="4721" y="2180"/>
                <a:ext cx="12" cy="13"/>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6" name="Oval 30">
                <a:extLst>
                  <a:ext uri="{FF2B5EF4-FFF2-40B4-BE49-F238E27FC236}">
                    <a16:creationId xmlns:a16="http://schemas.microsoft.com/office/drawing/2014/main" id="{37E56FFC-7709-4556-8B5E-4A7AFBB05F65}"/>
                  </a:ext>
                </a:extLst>
              </p:cNvPr>
              <p:cNvSpPr>
                <a:spLocks noChangeArrowheads="1"/>
              </p:cNvSpPr>
              <p:nvPr/>
            </p:nvSpPr>
            <p:spPr bwMode="auto">
              <a:xfrm>
                <a:off x="4721" y="2263"/>
                <a:ext cx="12"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7" name="Oval 31">
                <a:extLst>
                  <a:ext uri="{FF2B5EF4-FFF2-40B4-BE49-F238E27FC236}">
                    <a16:creationId xmlns:a16="http://schemas.microsoft.com/office/drawing/2014/main" id="{1B5F1EB5-6E0B-4F6F-83EB-0755793A67D5}"/>
                  </a:ext>
                </a:extLst>
              </p:cNvPr>
              <p:cNvSpPr>
                <a:spLocks noChangeArrowheads="1"/>
              </p:cNvSpPr>
              <p:nvPr/>
            </p:nvSpPr>
            <p:spPr bwMode="auto">
              <a:xfrm>
                <a:off x="4725" y="2339"/>
                <a:ext cx="13" cy="13"/>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8" name="Freeform 32">
                <a:extLst>
                  <a:ext uri="{FF2B5EF4-FFF2-40B4-BE49-F238E27FC236}">
                    <a16:creationId xmlns:a16="http://schemas.microsoft.com/office/drawing/2014/main" id="{DB210C15-7157-4EDB-BFEC-91084ED508AE}"/>
                  </a:ext>
                </a:extLst>
              </p:cNvPr>
              <p:cNvSpPr>
                <a:spLocks/>
              </p:cNvSpPr>
              <p:nvPr/>
            </p:nvSpPr>
            <p:spPr bwMode="auto">
              <a:xfrm>
                <a:off x="4856" y="1901"/>
                <a:ext cx="13" cy="10"/>
              </a:xfrm>
              <a:custGeom>
                <a:avLst/>
                <a:gdLst>
                  <a:gd name="T0" fmla="*/ 6 w 6"/>
                  <a:gd name="T1" fmla="*/ 2 h 5"/>
                  <a:gd name="T2" fmla="*/ 4 w 6"/>
                  <a:gd name="T3" fmla="*/ 5 h 5"/>
                  <a:gd name="T4" fmla="*/ 1 w 6"/>
                  <a:gd name="T5" fmla="*/ 3 h 5"/>
                  <a:gd name="T6" fmla="*/ 3 w 6"/>
                  <a:gd name="T7" fmla="*/ 0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4"/>
                      <a:pt x="5" y="5"/>
                      <a:pt x="4" y="5"/>
                    </a:cubicBezTo>
                    <a:cubicBezTo>
                      <a:pt x="2" y="5"/>
                      <a:pt x="1" y="4"/>
                      <a:pt x="1" y="3"/>
                    </a:cubicBezTo>
                    <a:cubicBezTo>
                      <a:pt x="0" y="1"/>
                      <a:pt x="2" y="0"/>
                      <a:pt x="3" y="0"/>
                    </a:cubicBezTo>
                    <a:cubicBezTo>
                      <a:pt x="5" y="0"/>
                      <a:pt x="6" y="1"/>
                      <a:pt x="6"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9" name="Freeform 33">
                <a:extLst>
                  <a:ext uri="{FF2B5EF4-FFF2-40B4-BE49-F238E27FC236}">
                    <a16:creationId xmlns:a16="http://schemas.microsoft.com/office/drawing/2014/main" id="{28CD0F2E-5696-44CD-BC95-24842B721CD6}"/>
                  </a:ext>
                </a:extLst>
              </p:cNvPr>
              <p:cNvSpPr>
                <a:spLocks/>
              </p:cNvSpPr>
              <p:nvPr/>
            </p:nvSpPr>
            <p:spPr bwMode="auto">
              <a:xfrm>
                <a:off x="4833" y="1958"/>
                <a:ext cx="12" cy="13"/>
              </a:xfrm>
              <a:custGeom>
                <a:avLst/>
                <a:gdLst>
                  <a:gd name="T0" fmla="*/ 6 w 6"/>
                  <a:gd name="T1" fmla="*/ 2 h 6"/>
                  <a:gd name="T2" fmla="*/ 3 w 6"/>
                  <a:gd name="T3" fmla="*/ 5 h 6"/>
                  <a:gd name="T4" fmla="*/ 0 w 6"/>
                  <a:gd name="T5" fmla="*/ 3 h 6"/>
                  <a:gd name="T6" fmla="*/ 3 w 6"/>
                  <a:gd name="T7" fmla="*/ 0 h 6"/>
                  <a:gd name="T8" fmla="*/ 6 w 6"/>
                  <a:gd name="T9" fmla="*/ 2 h 6"/>
                </a:gdLst>
                <a:ahLst/>
                <a:cxnLst>
                  <a:cxn ang="0">
                    <a:pos x="T0" y="T1"/>
                  </a:cxn>
                  <a:cxn ang="0">
                    <a:pos x="T2" y="T3"/>
                  </a:cxn>
                  <a:cxn ang="0">
                    <a:pos x="T4" y="T5"/>
                  </a:cxn>
                  <a:cxn ang="0">
                    <a:pos x="T6" y="T7"/>
                  </a:cxn>
                  <a:cxn ang="0">
                    <a:pos x="T8" y="T9"/>
                  </a:cxn>
                </a:cxnLst>
                <a:rect l="0" t="0" r="r" b="b"/>
                <a:pathLst>
                  <a:path w="6" h="6">
                    <a:moveTo>
                      <a:pt x="6" y="2"/>
                    </a:moveTo>
                    <a:cubicBezTo>
                      <a:pt x="6" y="4"/>
                      <a:pt x="5" y="5"/>
                      <a:pt x="3" y="5"/>
                    </a:cubicBezTo>
                    <a:cubicBezTo>
                      <a:pt x="2" y="6"/>
                      <a:pt x="0" y="4"/>
                      <a:pt x="0" y="3"/>
                    </a:cubicBezTo>
                    <a:cubicBezTo>
                      <a:pt x="0" y="1"/>
                      <a:pt x="1" y="0"/>
                      <a:pt x="3" y="0"/>
                    </a:cubicBezTo>
                    <a:cubicBezTo>
                      <a:pt x="5" y="0"/>
                      <a:pt x="6" y="1"/>
                      <a:pt x="6"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0" name="Freeform 34">
                <a:extLst>
                  <a:ext uri="{FF2B5EF4-FFF2-40B4-BE49-F238E27FC236}">
                    <a16:creationId xmlns:a16="http://schemas.microsoft.com/office/drawing/2014/main" id="{D4B0547B-87DF-4755-98DF-DCBEBAB23216}"/>
                  </a:ext>
                </a:extLst>
              </p:cNvPr>
              <p:cNvSpPr>
                <a:spLocks/>
              </p:cNvSpPr>
              <p:nvPr/>
            </p:nvSpPr>
            <p:spPr bwMode="auto">
              <a:xfrm>
                <a:off x="4822" y="2015"/>
                <a:ext cx="13"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4"/>
                      <a:pt x="4" y="5"/>
                      <a:pt x="3" y="6"/>
                    </a:cubicBezTo>
                    <a:cubicBezTo>
                      <a:pt x="1" y="6"/>
                      <a:pt x="0" y="4"/>
                      <a:pt x="0" y="3"/>
                    </a:cubicBezTo>
                    <a:cubicBezTo>
                      <a:pt x="0" y="1"/>
                      <a:pt x="1" y="0"/>
                      <a:pt x="3" y="0"/>
                    </a:cubicBezTo>
                    <a:cubicBezTo>
                      <a:pt x="4" y="0"/>
                      <a:pt x="5"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1" name="Freeform 35">
                <a:extLst>
                  <a:ext uri="{FF2B5EF4-FFF2-40B4-BE49-F238E27FC236}">
                    <a16:creationId xmlns:a16="http://schemas.microsoft.com/office/drawing/2014/main" id="{C0F194E6-E161-43ED-80FC-288B32678B6F}"/>
                  </a:ext>
                </a:extLst>
              </p:cNvPr>
              <p:cNvSpPr>
                <a:spLocks/>
              </p:cNvSpPr>
              <p:nvPr/>
            </p:nvSpPr>
            <p:spPr bwMode="auto">
              <a:xfrm>
                <a:off x="4812" y="2070"/>
                <a:ext cx="12"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5" y="6"/>
                      <a:pt x="3" y="6"/>
                    </a:cubicBezTo>
                    <a:cubicBezTo>
                      <a:pt x="2" y="6"/>
                      <a:pt x="0" y="5"/>
                      <a:pt x="0" y="3"/>
                    </a:cubicBezTo>
                    <a:cubicBezTo>
                      <a:pt x="0" y="2"/>
                      <a:pt x="1" y="0"/>
                      <a:pt x="3" y="0"/>
                    </a:cubicBezTo>
                    <a:cubicBezTo>
                      <a:pt x="5" y="0"/>
                      <a:pt x="6" y="2"/>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2" name="Freeform 36">
                <a:extLst>
                  <a:ext uri="{FF2B5EF4-FFF2-40B4-BE49-F238E27FC236}">
                    <a16:creationId xmlns:a16="http://schemas.microsoft.com/office/drawing/2014/main" id="{37361D76-E334-4B83-B18E-CAA2E6F32AFD}"/>
                  </a:ext>
                </a:extLst>
              </p:cNvPr>
              <p:cNvSpPr>
                <a:spLocks/>
              </p:cNvSpPr>
              <p:nvPr/>
            </p:nvSpPr>
            <p:spPr bwMode="auto">
              <a:xfrm>
                <a:off x="4810" y="2134"/>
                <a:ext cx="12" cy="12"/>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4" y="6"/>
                      <a:pt x="3" y="6"/>
                    </a:cubicBezTo>
                    <a:cubicBezTo>
                      <a:pt x="1"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3" name="Freeform 37">
                <a:extLst>
                  <a:ext uri="{FF2B5EF4-FFF2-40B4-BE49-F238E27FC236}">
                    <a16:creationId xmlns:a16="http://schemas.microsoft.com/office/drawing/2014/main" id="{A7B92275-6060-4D82-B8DE-986276518C91}"/>
                  </a:ext>
                </a:extLst>
              </p:cNvPr>
              <p:cNvSpPr>
                <a:spLocks/>
              </p:cNvSpPr>
              <p:nvPr/>
            </p:nvSpPr>
            <p:spPr bwMode="auto">
              <a:xfrm>
                <a:off x="4805" y="2189"/>
                <a:ext cx="13" cy="13"/>
              </a:xfrm>
              <a:custGeom>
                <a:avLst/>
                <a:gdLst>
                  <a:gd name="T0" fmla="*/ 6 w 6"/>
                  <a:gd name="T1" fmla="*/ 3 h 6"/>
                  <a:gd name="T2" fmla="*/ 3 w 6"/>
                  <a:gd name="T3" fmla="*/ 6 h 6"/>
                  <a:gd name="T4" fmla="*/ 0 w 6"/>
                  <a:gd name="T5" fmla="*/ 3 h 6"/>
                  <a:gd name="T6" fmla="*/ 3 w 6"/>
                  <a:gd name="T7" fmla="*/ 1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5" y="6"/>
                      <a:pt x="3" y="6"/>
                    </a:cubicBezTo>
                    <a:cubicBezTo>
                      <a:pt x="2" y="6"/>
                      <a:pt x="0" y="5"/>
                      <a:pt x="0" y="3"/>
                    </a:cubicBezTo>
                    <a:cubicBezTo>
                      <a:pt x="0" y="2"/>
                      <a:pt x="1" y="1"/>
                      <a:pt x="3" y="1"/>
                    </a:cubicBezTo>
                    <a:cubicBezTo>
                      <a:pt x="5" y="0"/>
                      <a:pt x="6" y="2"/>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4" name="Freeform 38">
                <a:extLst>
                  <a:ext uri="{FF2B5EF4-FFF2-40B4-BE49-F238E27FC236}">
                    <a16:creationId xmlns:a16="http://schemas.microsoft.com/office/drawing/2014/main" id="{058014DC-A7AB-4C97-97F0-C7873A004C81}"/>
                  </a:ext>
                </a:extLst>
              </p:cNvPr>
              <p:cNvSpPr>
                <a:spLocks/>
              </p:cNvSpPr>
              <p:nvPr/>
            </p:nvSpPr>
            <p:spPr bwMode="auto">
              <a:xfrm>
                <a:off x="4810" y="2272"/>
                <a:ext cx="12" cy="12"/>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5" y="6"/>
                      <a:pt x="3" y="6"/>
                    </a:cubicBezTo>
                    <a:cubicBezTo>
                      <a:pt x="1"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5" name="Freeform 39">
                <a:extLst>
                  <a:ext uri="{FF2B5EF4-FFF2-40B4-BE49-F238E27FC236}">
                    <a16:creationId xmlns:a16="http://schemas.microsoft.com/office/drawing/2014/main" id="{173E3AC9-62BD-4687-A017-41E1C4086603}"/>
                  </a:ext>
                </a:extLst>
              </p:cNvPr>
              <p:cNvSpPr>
                <a:spLocks/>
              </p:cNvSpPr>
              <p:nvPr/>
            </p:nvSpPr>
            <p:spPr bwMode="auto">
              <a:xfrm>
                <a:off x="4816" y="2350"/>
                <a:ext cx="13" cy="11"/>
              </a:xfrm>
              <a:custGeom>
                <a:avLst/>
                <a:gdLst>
                  <a:gd name="T0" fmla="*/ 6 w 6"/>
                  <a:gd name="T1" fmla="*/ 2 h 5"/>
                  <a:gd name="T2" fmla="*/ 3 w 6"/>
                  <a:gd name="T3" fmla="*/ 5 h 5"/>
                  <a:gd name="T4" fmla="*/ 0 w 6"/>
                  <a:gd name="T5" fmla="*/ 3 h 5"/>
                  <a:gd name="T6" fmla="*/ 3 w 6"/>
                  <a:gd name="T7" fmla="*/ 0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4"/>
                      <a:pt x="5" y="5"/>
                      <a:pt x="3" y="5"/>
                    </a:cubicBezTo>
                    <a:cubicBezTo>
                      <a:pt x="2" y="5"/>
                      <a:pt x="0" y="4"/>
                      <a:pt x="0" y="3"/>
                    </a:cubicBezTo>
                    <a:cubicBezTo>
                      <a:pt x="0" y="1"/>
                      <a:pt x="1" y="0"/>
                      <a:pt x="3" y="0"/>
                    </a:cubicBezTo>
                    <a:cubicBezTo>
                      <a:pt x="5" y="0"/>
                      <a:pt x="6" y="1"/>
                      <a:pt x="6"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6" name="Freeform 40">
                <a:extLst>
                  <a:ext uri="{FF2B5EF4-FFF2-40B4-BE49-F238E27FC236}">
                    <a16:creationId xmlns:a16="http://schemas.microsoft.com/office/drawing/2014/main" id="{A077E1A1-F5A4-4B71-8D66-7C80D88234A7}"/>
                  </a:ext>
                </a:extLst>
              </p:cNvPr>
              <p:cNvSpPr>
                <a:spLocks/>
              </p:cNvSpPr>
              <p:nvPr/>
            </p:nvSpPr>
            <p:spPr bwMode="auto">
              <a:xfrm>
                <a:off x="4786" y="1788"/>
                <a:ext cx="93" cy="81"/>
              </a:xfrm>
              <a:custGeom>
                <a:avLst/>
                <a:gdLst>
                  <a:gd name="T0" fmla="*/ 20 w 44"/>
                  <a:gd name="T1" fmla="*/ 3 h 38"/>
                  <a:gd name="T2" fmla="*/ 43 w 44"/>
                  <a:gd name="T3" fmla="*/ 13 h 38"/>
                  <a:gd name="T4" fmla="*/ 40 w 44"/>
                  <a:gd name="T5" fmla="*/ 24 h 38"/>
                  <a:gd name="T6" fmla="*/ 19 w 44"/>
                  <a:gd name="T7" fmla="*/ 34 h 38"/>
                  <a:gd name="T8" fmla="*/ 20 w 44"/>
                  <a:gd name="T9" fmla="*/ 3 h 38"/>
                </a:gdLst>
                <a:ahLst/>
                <a:cxnLst>
                  <a:cxn ang="0">
                    <a:pos x="T0" y="T1"/>
                  </a:cxn>
                  <a:cxn ang="0">
                    <a:pos x="T2" y="T3"/>
                  </a:cxn>
                  <a:cxn ang="0">
                    <a:pos x="T4" y="T5"/>
                  </a:cxn>
                  <a:cxn ang="0">
                    <a:pos x="T6" y="T7"/>
                  </a:cxn>
                  <a:cxn ang="0">
                    <a:pos x="T8" y="T9"/>
                  </a:cxn>
                </a:cxnLst>
                <a:rect l="0" t="0" r="r" b="b"/>
                <a:pathLst>
                  <a:path w="44" h="38">
                    <a:moveTo>
                      <a:pt x="20" y="3"/>
                    </a:moveTo>
                    <a:cubicBezTo>
                      <a:pt x="28" y="0"/>
                      <a:pt x="41" y="10"/>
                      <a:pt x="43" y="13"/>
                    </a:cubicBezTo>
                    <a:cubicBezTo>
                      <a:pt x="44" y="17"/>
                      <a:pt x="42" y="21"/>
                      <a:pt x="40" y="24"/>
                    </a:cubicBezTo>
                    <a:cubicBezTo>
                      <a:pt x="39" y="27"/>
                      <a:pt x="29" y="38"/>
                      <a:pt x="19" y="34"/>
                    </a:cubicBezTo>
                    <a:cubicBezTo>
                      <a:pt x="0" y="27"/>
                      <a:pt x="20" y="3"/>
                      <a:pt x="20" y="3"/>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7" name="Freeform 41">
                <a:extLst>
                  <a:ext uri="{FF2B5EF4-FFF2-40B4-BE49-F238E27FC236}">
                    <a16:creationId xmlns:a16="http://schemas.microsoft.com/office/drawing/2014/main" id="{67FE3E45-2F46-46D9-978A-38DC367C472F}"/>
                  </a:ext>
                </a:extLst>
              </p:cNvPr>
              <p:cNvSpPr>
                <a:spLocks/>
              </p:cNvSpPr>
              <p:nvPr/>
            </p:nvSpPr>
            <p:spPr bwMode="auto">
              <a:xfrm>
                <a:off x="4860" y="1812"/>
                <a:ext cx="21" cy="38"/>
              </a:xfrm>
              <a:custGeom>
                <a:avLst/>
                <a:gdLst>
                  <a:gd name="T0" fmla="*/ 4 w 10"/>
                  <a:gd name="T1" fmla="*/ 0 h 18"/>
                  <a:gd name="T2" fmla="*/ 1 w 10"/>
                  <a:gd name="T3" fmla="*/ 17 h 18"/>
                  <a:gd name="T4" fmla="*/ 9 w 10"/>
                  <a:gd name="T5" fmla="*/ 4 h 18"/>
                  <a:gd name="T6" fmla="*/ 4 w 10"/>
                  <a:gd name="T7" fmla="*/ 0 h 18"/>
                </a:gdLst>
                <a:ahLst/>
                <a:cxnLst>
                  <a:cxn ang="0">
                    <a:pos x="T0" y="T1"/>
                  </a:cxn>
                  <a:cxn ang="0">
                    <a:pos x="T2" y="T3"/>
                  </a:cxn>
                  <a:cxn ang="0">
                    <a:pos x="T4" y="T5"/>
                  </a:cxn>
                  <a:cxn ang="0">
                    <a:pos x="T6" y="T7"/>
                  </a:cxn>
                </a:cxnLst>
                <a:rect l="0" t="0" r="r" b="b"/>
                <a:pathLst>
                  <a:path w="10" h="18">
                    <a:moveTo>
                      <a:pt x="4" y="0"/>
                    </a:moveTo>
                    <a:cubicBezTo>
                      <a:pt x="4" y="0"/>
                      <a:pt x="0" y="15"/>
                      <a:pt x="1" y="17"/>
                    </a:cubicBezTo>
                    <a:cubicBezTo>
                      <a:pt x="3" y="18"/>
                      <a:pt x="9" y="8"/>
                      <a:pt x="9" y="4"/>
                    </a:cubicBezTo>
                    <a:cubicBezTo>
                      <a:pt x="10" y="0"/>
                      <a:pt x="4" y="0"/>
                      <a:pt x="4" y="0"/>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8" name="Freeform 42">
                <a:extLst>
                  <a:ext uri="{FF2B5EF4-FFF2-40B4-BE49-F238E27FC236}">
                    <a16:creationId xmlns:a16="http://schemas.microsoft.com/office/drawing/2014/main" id="{8BCC2FBB-4340-482A-B5B9-EE92077DE10F}"/>
                  </a:ext>
                </a:extLst>
              </p:cNvPr>
              <p:cNvSpPr>
                <a:spLocks/>
              </p:cNvSpPr>
              <p:nvPr/>
            </p:nvSpPr>
            <p:spPr bwMode="auto">
              <a:xfrm>
                <a:off x="4839" y="1680"/>
                <a:ext cx="59" cy="59"/>
              </a:xfrm>
              <a:custGeom>
                <a:avLst/>
                <a:gdLst>
                  <a:gd name="T0" fmla="*/ 24 w 28"/>
                  <a:gd name="T1" fmla="*/ 20 h 28"/>
                  <a:gd name="T2" fmla="*/ 8 w 28"/>
                  <a:gd name="T3" fmla="*/ 24 h 28"/>
                  <a:gd name="T4" fmla="*/ 3 w 28"/>
                  <a:gd name="T5" fmla="*/ 8 h 28"/>
                  <a:gd name="T6" fmla="*/ 20 w 28"/>
                  <a:gd name="T7" fmla="*/ 3 h 28"/>
                  <a:gd name="T8" fmla="*/ 24 w 28"/>
                  <a:gd name="T9" fmla="*/ 20 h 28"/>
                </a:gdLst>
                <a:ahLst/>
                <a:cxnLst>
                  <a:cxn ang="0">
                    <a:pos x="T0" y="T1"/>
                  </a:cxn>
                  <a:cxn ang="0">
                    <a:pos x="T2" y="T3"/>
                  </a:cxn>
                  <a:cxn ang="0">
                    <a:pos x="T4" y="T5"/>
                  </a:cxn>
                  <a:cxn ang="0">
                    <a:pos x="T6" y="T7"/>
                  </a:cxn>
                  <a:cxn ang="0">
                    <a:pos x="T8" y="T9"/>
                  </a:cxn>
                </a:cxnLst>
                <a:rect l="0" t="0" r="r" b="b"/>
                <a:pathLst>
                  <a:path w="28" h="28">
                    <a:moveTo>
                      <a:pt x="24" y="20"/>
                    </a:moveTo>
                    <a:cubicBezTo>
                      <a:pt x="21" y="26"/>
                      <a:pt x="14" y="28"/>
                      <a:pt x="8" y="24"/>
                    </a:cubicBezTo>
                    <a:cubicBezTo>
                      <a:pt x="2" y="21"/>
                      <a:pt x="0" y="14"/>
                      <a:pt x="3" y="8"/>
                    </a:cubicBezTo>
                    <a:cubicBezTo>
                      <a:pt x="6" y="2"/>
                      <a:pt x="14" y="0"/>
                      <a:pt x="20" y="3"/>
                    </a:cubicBezTo>
                    <a:cubicBezTo>
                      <a:pt x="25" y="6"/>
                      <a:pt x="28" y="14"/>
                      <a:pt x="24" y="2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9" name="Freeform 43">
                <a:extLst>
                  <a:ext uri="{FF2B5EF4-FFF2-40B4-BE49-F238E27FC236}">
                    <a16:creationId xmlns:a16="http://schemas.microsoft.com/office/drawing/2014/main" id="{9F316B4F-0790-434C-916F-B36A3B91EE3B}"/>
                  </a:ext>
                </a:extLst>
              </p:cNvPr>
              <p:cNvSpPr>
                <a:spLocks/>
              </p:cNvSpPr>
              <p:nvPr/>
            </p:nvSpPr>
            <p:spPr bwMode="auto">
              <a:xfrm>
                <a:off x="4909" y="1725"/>
                <a:ext cx="59" cy="59"/>
              </a:xfrm>
              <a:custGeom>
                <a:avLst/>
                <a:gdLst>
                  <a:gd name="T0" fmla="*/ 25 w 28"/>
                  <a:gd name="T1" fmla="*/ 20 h 28"/>
                  <a:gd name="T2" fmla="*/ 8 w 28"/>
                  <a:gd name="T3" fmla="*/ 25 h 28"/>
                  <a:gd name="T4" fmla="*/ 3 w 28"/>
                  <a:gd name="T5" fmla="*/ 8 h 28"/>
                  <a:gd name="T6" fmla="*/ 20 w 28"/>
                  <a:gd name="T7" fmla="*/ 3 h 28"/>
                  <a:gd name="T8" fmla="*/ 25 w 28"/>
                  <a:gd name="T9" fmla="*/ 20 h 28"/>
                </a:gdLst>
                <a:ahLst/>
                <a:cxnLst>
                  <a:cxn ang="0">
                    <a:pos x="T0" y="T1"/>
                  </a:cxn>
                  <a:cxn ang="0">
                    <a:pos x="T2" y="T3"/>
                  </a:cxn>
                  <a:cxn ang="0">
                    <a:pos x="T4" y="T5"/>
                  </a:cxn>
                  <a:cxn ang="0">
                    <a:pos x="T6" y="T7"/>
                  </a:cxn>
                  <a:cxn ang="0">
                    <a:pos x="T8" y="T9"/>
                  </a:cxn>
                </a:cxnLst>
                <a:rect l="0" t="0" r="r" b="b"/>
                <a:pathLst>
                  <a:path w="28" h="28">
                    <a:moveTo>
                      <a:pt x="25" y="20"/>
                    </a:moveTo>
                    <a:cubicBezTo>
                      <a:pt x="22" y="26"/>
                      <a:pt x="14" y="28"/>
                      <a:pt x="8" y="25"/>
                    </a:cubicBezTo>
                    <a:cubicBezTo>
                      <a:pt x="2" y="22"/>
                      <a:pt x="0" y="14"/>
                      <a:pt x="3" y="8"/>
                    </a:cubicBezTo>
                    <a:cubicBezTo>
                      <a:pt x="7" y="2"/>
                      <a:pt x="14" y="0"/>
                      <a:pt x="20" y="3"/>
                    </a:cubicBezTo>
                    <a:cubicBezTo>
                      <a:pt x="26" y="7"/>
                      <a:pt x="28" y="14"/>
                      <a:pt x="25" y="2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0" name="Freeform 44">
                <a:extLst>
                  <a:ext uri="{FF2B5EF4-FFF2-40B4-BE49-F238E27FC236}">
                    <a16:creationId xmlns:a16="http://schemas.microsoft.com/office/drawing/2014/main" id="{E166EDB5-126E-4FC1-818B-546F2DDD5893}"/>
                  </a:ext>
                </a:extLst>
              </p:cNvPr>
              <p:cNvSpPr>
                <a:spLocks/>
              </p:cNvSpPr>
              <p:nvPr/>
            </p:nvSpPr>
            <p:spPr bwMode="auto">
              <a:xfrm>
                <a:off x="4873" y="1676"/>
                <a:ext cx="85" cy="83"/>
              </a:xfrm>
              <a:custGeom>
                <a:avLst/>
                <a:gdLst>
                  <a:gd name="T0" fmla="*/ 35 w 40"/>
                  <a:gd name="T1" fmla="*/ 28 h 39"/>
                  <a:gd name="T2" fmla="*/ 12 w 40"/>
                  <a:gd name="T3" fmla="*/ 35 h 39"/>
                  <a:gd name="T4" fmla="*/ 5 w 40"/>
                  <a:gd name="T5" fmla="*/ 11 h 39"/>
                  <a:gd name="T6" fmla="*/ 28 w 40"/>
                  <a:gd name="T7" fmla="*/ 5 h 39"/>
                  <a:gd name="T8" fmla="*/ 35 w 40"/>
                  <a:gd name="T9" fmla="*/ 28 h 39"/>
                </a:gdLst>
                <a:ahLst/>
                <a:cxnLst>
                  <a:cxn ang="0">
                    <a:pos x="T0" y="T1"/>
                  </a:cxn>
                  <a:cxn ang="0">
                    <a:pos x="T2" y="T3"/>
                  </a:cxn>
                  <a:cxn ang="0">
                    <a:pos x="T4" y="T5"/>
                  </a:cxn>
                  <a:cxn ang="0">
                    <a:pos x="T6" y="T7"/>
                  </a:cxn>
                  <a:cxn ang="0">
                    <a:pos x="T8" y="T9"/>
                  </a:cxn>
                </a:cxnLst>
                <a:rect l="0" t="0" r="r" b="b"/>
                <a:pathLst>
                  <a:path w="40" h="39">
                    <a:moveTo>
                      <a:pt x="35" y="28"/>
                    </a:moveTo>
                    <a:cubicBezTo>
                      <a:pt x="31" y="36"/>
                      <a:pt x="20" y="39"/>
                      <a:pt x="12" y="35"/>
                    </a:cubicBezTo>
                    <a:cubicBezTo>
                      <a:pt x="3" y="30"/>
                      <a:pt x="0" y="20"/>
                      <a:pt x="5" y="11"/>
                    </a:cubicBezTo>
                    <a:cubicBezTo>
                      <a:pt x="9" y="3"/>
                      <a:pt x="20" y="0"/>
                      <a:pt x="28" y="5"/>
                    </a:cubicBezTo>
                    <a:cubicBezTo>
                      <a:pt x="37" y="9"/>
                      <a:pt x="40" y="20"/>
                      <a:pt x="35" y="28"/>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1" name="Freeform 45">
                <a:extLst>
                  <a:ext uri="{FF2B5EF4-FFF2-40B4-BE49-F238E27FC236}">
                    <a16:creationId xmlns:a16="http://schemas.microsoft.com/office/drawing/2014/main" id="{C04AA48D-EB54-4808-B574-3857FDE40F92}"/>
                  </a:ext>
                </a:extLst>
              </p:cNvPr>
              <p:cNvSpPr>
                <a:spLocks/>
              </p:cNvSpPr>
              <p:nvPr/>
            </p:nvSpPr>
            <p:spPr bwMode="auto">
              <a:xfrm>
                <a:off x="4829" y="1714"/>
                <a:ext cx="112" cy="114"/>
              </a:xfrm>
              <a:custGeom>
                <a:avLst/>
                <a:gdLst>
                  <a:gd name="T0" fmla="*/ 13 w 53"/>
                  <a:gd name="T1" fmla="*/ 3 h 54"/>
                  <a:gd name="T2" fmla="*/ 0 w 53"/>
                  <a:gd name="T3" fmla="*/ 40 h 54"/>
                  <a:gd name="T4" fmla="*/ 14 w 53"/>
                  <a:gd name="T5" fmla="*/ 42 h 54"/>
                  <a:gd name="T6" fmla="*/ 23 w 53"/>
                  <a:gd name="T7" fmla="*/ 54 h 54"/>
                  <a:gd name="T8" fmla="*/ 53 w 53"/>
                  <a:gd name="T9" fmla="*/ 25 h 54"/>
                  <a:gd name="T10" fmla="*/ 13 w 53"/>
                  <a:gd name="T11" fmla="*/ 3 h 54"/>
                </a:gdLst>
                <a:ahLst/>
                <a:cxnLst>
                  <a:cxn ang="0">
                    <a:pos x="T0" y="T1"/>
                  </a:cxn>
                  <a:cxn ang="0">
                    <a:pos x="T2" y="T3"/>
                  </a:cxn>
                  <a:cxn ang="0">
                    <a:pos x="T4" y="T5"/>
                  </a:cxn>
                  <a:cxn ang="0">
                    <a:pos x="T6" y="T7"/>
                  </a:cxn>
                  <a:cxn ang="0">
                    <a:pos x="T8" y="T9"/>
                  </a:cxn>
                  <a:cxn ang="0">
                    <a:pos x="T10" y="T11"/>
                  </a:cxn>
                </a:cxnLst>
                <a:rect l="0" t="0" r="r" b="b"/>
                <a:pathLst>
                  <a:path w="53" h="54">
                    <a:moveTo>
                      <a:pt x="13" y="3"/>
                    </a:moveTo>
                    <a:cubicBezTo>
                      <a:pt x="0" y="40"/>
                      <a:pt x="0" y="40"/>
                      <a:pt x="0" y="40"/>
                    </a:cubicBezTo>
                    <a:cubicBezTo>
                      <a:pt x="0" y="40"/>
                      <a:pt x="5" y="37"/>
                      <a:pt x="14" y="42"/>
                    </a:cubicBezTo>
                    <a:cubicBezTo>
                      <a:pt x="20" y="45"/>
                      <a:pt x="22" y="50"/>
                      <a:pt x="23" y="54"/>
                    </a:cubicBezTo>
                    <a:cubicBezTo>
                      <a:pt x="53" y="25"/>
                      <a:pt x="53" y="25"/>
                      <a:pt x="53" y="25"/>
                    </a:cubicBezTo>
                    <a:cubicBezTo>
                      <a:pt x="53" y="25"/>
                      <a:pt x="20" y="0"/>
                      <a:pt x="13"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2" name="Freeform 46">
                <a:extLst>
                  <a:ext uri="{FF2B5EF4-FFF2-40B4-BE49-F238E27FC236}">
                    <a16:creationId xmlns:a16="http://schemas.microsoft.com/office/drawing/2014/main" id="{1D3B7526-5F00-4AA5-9D8F-2F0B7BA63C4C}"/>
                  </a:ext>
                </a:extLst>
              </p:cNvPr>
              <p:cNvSpPr>
                <a:spLocks/>
              </p:cNvSpPr>
              <p:nvPr/>
            </p:nvSpPr>
            <p:spPr bwMode="auto">
              <a:xfrm>
                <a:off x="4858" y="1686"/>
                <a:ext cx="110" cy="142"/>
              </a:xfrm>
              <a:custGeom>
                <a:avLst/>
                <a:gdLst>
                  <a:gd name="T0" fmla="*/ 44 w 52"/>
                  <a:gd name="T1" fmla="*/ 21 h 67"/>
                  <a:gd name="T2" fmla="*/ 43 w 52"/>
                  <a:gd name="T3" fmla="*/ 21 h 67"/>
                  <a:gd name="T4" fmla="*/ 36 w 52"/>
                  <a:gd name="T5" fmla="*/ 0 h 67"/>
                  <a:gd name="T6" fmla="*/ 35 w 52"/>
                  <a:gd name="T7" fmla="*/ 0 h 67"/>
                  <a:gd name="T8" fmla="*/ 36 w 52"/>
                  <a:gd name="T9" fmla="*/ 11 h 67"/>
                  <a:gd name="T10" fmla="*/ 29 w 52"/>
                  <a:gd name="T11" fmla="*/ 21 h 67"/>
                  <a:gd name="T12" fmla="*/ 0 w 52"/>
                  <a:gd name="T13" fmla="*/ 55 h 67"/>
                  <a:gd name="T14" fmla="*/ 1 w 52"/>
                  <a:gd name="T15" fmla="*/ 55 h 67"/>
                  <a:gd name="T16" fmla="*/ 9 w 52"/>
                  <a:gd name="T17" fmla="*/ 67 h 67"/>
                  <a:gd name="T18" fmla="*/ 33 w 52"/>
                  <a:gd name="T19" fmla="*/ 43 h 67"/>
                  <a:gd name="T20" fmla="*/ 49 w 52"/>
                  <a:gd name="T21" fmla="*/ 38 h 67"/>
                  <a:gd name="T22" fmla="*/ 44 w 52"/>
                  <a:gd name="T23" fmla="*/ 2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 h="67">
                    <a:moveTo>
                      <a:pt x="44" y="21"/>
                    </a:moveTo>
                    <a:cubicBezTo>
                      <a:pt x="43" y="21"/>
                      <a:pt x="43" y="21"/>
                      <a:pt x="43" y="21"/>
                    </a:cubicBezTo>
                    <a:cubicBezTo>
                      <a:pt x="46" y="13"/>
                      <a:pt x="43" y="4"/>
                      <a:pt x="36" y="0"/>
                    </a:cubicBezTo>
                    <a:cubicBezTo>
                      <a:pt x="35" y="0"/>
                      <a:pt x="35" y="0"/>
                      <a:pt x="35" y="0"/>
                    </a:cubicBezTo>
                    <a:cubicBezTo>
                      <a:pt x="35" y="0"/>
                      <a:pt x="38" y="5"/>
                      <a:pt x="36" y="11"/>
                    </a:cubicBezTo>
                    <a:cubicBezTo>
                      <a:pt x="34" y="17"/>
                      <a:pt x="29" y="21"/>
                      <a:pt x="29" y="21"/>
                    </a:cubicBezTo>
                    <a:cubicBezTo>
                      <a:pt x="0" y="55"/>
                      <a:pt x="0" y="55"/>
                      <a:pt x="0" y="55"/>
                    </a:cubicBezTo>
                    <a:cubicBezTo>
                      <a:pt x="1" y="55"/>
                      <a:pt x="1" y="55"/>
                      <a:pt x="1" y="55"/>
                    </a:cubicBezTo>
                    <a:cubicBezTo>
                      <a:pt x="6" y="59"/>
                      <a:pt x="8" y="63"/>
                      <a:pt x="9" y="67"/>
                    </a:cubicBezTo>
                    <a:cubicBezTo>
                      <a:pt x="33" y="43"/>
                      <a:pt x="33" y="43"/>
                      <a:pt x="33" y="43"/>
                    </a:cubicBezTo>
                    <a:cubicBezTo>
                      <a:pt x="39" y="46"/>
                      <a:pt x="46" y="44"/>
                      <a:pt x="49" y="38"/>
                    </a:cubicBezTo>
                    <a:cubicBezTo>
                      <a:pt x="52" y="32"/>
                      <a:pt x="50" y="25"/>
                      <a:pt x="44" y="21"/>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3" name="Freeform 47">
                <a:extLst>
                  <a:ext uri="{FF2B5EF4-FFF2-40B4-BE49-F238E27FC236}">
                    <a16:creationId xmlns:a16="http://schemas.microsoft.com/office/drawing/2014/main" id="{E28A07C9-18FA-4FFC-AE2A-EB76CFF6DE3A}"/>
                  </a:ext>
                </a:extLst>
              </p:cNvPr>
              <p:cNvSpPr>
                <a:spLocks/>
              </p:cNvSpPr>
              <p:nvPr/>
            </p:nvSpPr>
            <p:spPr bwMode="auto">
              <a:xfrm>
                <a:off x="4810" y="1752"/>
                <a:ext cx="65" cy="66"/>
              </a:xfrm>
              <a:custGeom>
                <a:avLst/>
                <a:gdLst>
                  <a:gd name="T0" fmla="*/ 25 w 31"/>
                  <a:gd name="T1" fmla="*/ 25 h 31"/>
                  <a:gd name="T2" fmla="*/ 21 w 31"/>
                  <a:gd name="T3" fmla="*/ 13 h 31"/>
                  <a:gd name="T4" fmla="*/ 5 w 31"/>
                  <a:gd name="T5" fmla="*/ 0 h 31"/>
                  <a:gd name="T6" fmla="*/ 2 w 31"/>
                  <a:gd name="T7" fmla="*/ 5 h 31"/>
                  <a:gd name="T8" fmla="*/ 5 w 31"/>
                  <a:gd name="T9" fmla="*/ 24 h 31"/>
                  <a:gd name="T10" fmla="*/ 25 w 31"/>
                  <a:gd name="T11" fmla="*/ 25 h 31"/>
                </a:gdLst>
                <a:ahLst/>
                <a:cxnLst>
                  <a:cxn ang="0">
                    <a:pos x="T0" y="T1"/>
                  </a:cxn>
                  <a:cxn ang="0">
                    <a:pos x="T2" y="T3"/>
                  </a:cxn>
                  <a:cxn ang="0">
                    <a:pos x="T4" y="T5"/>
                  </a:cxn>
                  <a:cxn ang="0">
                    <a:pos x="T6" y="T7"/>
                  </a:cxn>
                  <a:cxn ang="0">
                    <a:pos x="T8" y="T9"/>
                  </a:cxn>
                  <a:cxn ang="0">
                    <a:pos x="T10" y="T11"/>
                  </a:cxn>
                </a:cxnLst>
                <a:rect l="0" t="0" r="r" b="b"/>
                <a:pathLst>
                  <a:path w="31" h="31">
                    <a:moveTo>
                      <a:pt x="25" y="25"/>
                    </a:moveTo>
                    <a:cubicBezTo>
                      <a:pt x="25" y="25"/>
                      <a:pt x="31" y="18"/>
                      <a:pt x="21" y="13"/>
                    </a:cubicBezTo>
                    <a:cubicBezTo>
                      <a:pt x="11" y="9"/>
                      <a:pt x="6" y="3"/>
                      <a:pt x="5" y="0"/>
                    </a:cubicBezTo>
                    <a:cubicBezTo>
                      <a:pt x="5" y="0"/>
                      <a:pt x="3" y="3"/>
                      <a:pt x="2" y="5"/>
                    </a:cubicBezTo>
                    <a:cubicBezTo>
                      <a:pt x="0" y="11"/>
                      <a:pt x="0" y="20"/>
                      <a:pt x="5" y="24"/>
                    </a:cubicBezTo>
                    <a:cubicBezTo>
                      <a:pt x="13" y="31"/>
                      <a:pt x="25" y="25"/>
                      <a:pt x="25" y="25"/>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4" name="Freeform 48">
                <a:extLst>
                  <a:ext uri="{FF2B5EF4-FFF2-40B4-BE49-F238E27FC236}">
                    <a16:creationId xmlns:a16="http://schemas.microsoft.com/office/drawing/2014/main" id="{6283E632-9C1E-4783-9B9D-25B5CA1DC2C1}"/>
                  </a:ext>
                </a:extLst>
              </p:cNvPr>
              <p:cNvSpPr>
                <a:spLocks/>
              </p:cNvSpPr>
              <p:nvPr/>
            </p:nvSpPr>
            <p:spPr bwMode="auto">
              <a:xfrm>
                <a:off x="4810" y="1752"/>
                <a:ext cx="48" cy="60"/>
              </a:xfrm>
              <a:custGeom>
                <a:avLst/>
                <a:gdLst>
                  <a:gd name="T0" fmla="*/ 21 w 23"/>
                  <a:gd name="T1" fmla="*/ 13 h 28"/>
                  <a:gd name="T2" fmla="*/ 12 w 23"/>
                  <a:gd name="T3" fmla="*/ 8 h 28"/>
                  <a:gd name="T4" fmla="*/ 8 w 23"/>
                  <a:gd name="T5" fmla="*/ 5 h 28"/>
                  <a:gd name="T6" fmla="*/ 5 w 23"/>
                  <a:gd name="T7" fmla="*/ 1 h 28"/>
                  <a:gd name="T8" fmla="*/ 6 w 23"/>
                  <a:gd name="T9" fmla="*/ 1 h 28"/>
                  <a:gd name="T10" fmla="*/ 3 w 23"/>
                  <a:gd name="T11" fmla="*/ 5 h 28"/>
                  <a:gd name="T12" fmla="*/ 2 w 23"/>
                  <a:gd name="T13" fmla="*/ 11 h 28"/>
                  <a:gd name="T14" fmla="*/ 4 w 23"/>
                  <a:gd name="T15" fmla="*/ 21 h 28"/>
                  <a:gd name="T16" fmla="*/ 12 w 23"/>
                  <a:gd name="T17" fmla="*/ 27 h 28"/>
                  <a:gd name="T18" fmla="*/ 23 w 23"/>
                  <a:gd name="T19" fmla="*/ 26 h 28"/>
                  <a:gd name="T20" fmla="*/ 12 w 23"/>
                  <a:gd name="T21" fmla="*/ 28 h 28"/>
                  <a:gd name="T22" fmla="*/ 3 w 23"/>
                  <a:gd name="T23" fmla="*/ 22 h 28"/>
                  <a:gd name="T24" fmla="*/ 1 w 23"/>
                  <a:gd name="T25" fmla="*/ 11 h 28"/>
                  <a:gd name="T26" fmla="*/ 2 w 23"/>
                  <a:gd name="T27" fmla="*/ 5 h 28"/>
                  <a:gd name="T28" fmla="*/ 5 w 23"/>
                  <a:gd name="T29" fmla="*/ 0 h 28"/>
                  <a:gd name="T30" fmla="*/ 6 w 23"/>
                  <a:gd name="T31" fmla="*/ 0 h 28"/>
                  <a:gd name="T32" fmla="*/ 6 w 23"/>
                  <a:gd name="T33" fmla="*/ 0 h 28"/>
                  <a:gd name="T34" fmla="*/ 6 w 23"/>
                  <a:gd name="T35" fmla="*/ 0 h 28"/>
                  <a:gd name="T36" fmla="*/ 9 w 23"/>
                  <a:gd name="T37" fmla="*/ 4 h 28"/>
                  <a:gd name="T38" fmla="*/ 12 w 23"/>
                  <a:gd name="T39" fmla="*/ 8 h 28"/>
                  <a:gd name="T40" fmla="*/ 21 w 23"/>
                  <a:gd name="T41" fmla="*/ 13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 h="28">
                    <a:moveTo>
                      <a:pt x="21" y="13"/>
                    </a:moveTo>
                    <a:cubicBezTo>
                      <a:pt x="18" y="12"/>
                      <a:pt x="15" y="10"/>
                      <a:pt x="12" y="8"/>
                    </a:cubicBezTo>
                    <a:cubicBezTo>
                      <a:pt x="10" y="7"/>
                      <a:pt x="9" y="6"/>
                      <a:pt x="8" y="5"/>
                    </a:cubicBezTo>
                    <a:cubicBezTo>
                      <a:pt x="7" y="4"/>
                      <a:pt x="6" y="2"/>
                      <a:pt x="5" y="1"/>
                    </a:cubicBezTo>
                    <a:cubicBezTo>
                      <a:pt x="6" y="1"/>
                      <a:pt x="6" y="1"/>
                      <a:pt x="6" y="1"/>
                    </a:cubicBezTo>
                    <a:cubicBezTo>
                      <a:pt x="4" y="2"/>
                      <a:pt x="3" y="4"/>
                      <a:pt x="3" y="5"/>
                    </a:cubicBezTo>
                    <a:cubicBezTo>
                      <a:pt x="2" y="7"/>
                      <a:pt x="2" y="9"/>
                      <a:pt x="2" y="11"/>
                    </a:cubicBezTo>
                    <a:cubicBezTo>
                      <a:pt x="1" y="14"/>
                      <a:pt x="2" y="18"/>
                      <a:pt x="4" y="21"/>
                    </a:cubicBezTo>
                    <a:cubicBezTo>
                      <a:pt x="5" y="24"/>
                      <a:pt x="9" y="27"/>
                      <a:pt x="12" y="27"/>
                    </a:cubicBezTo>
                    <a:cubicBezTo>
                      <a:pt x="16" y="28"/>
                      <a:pt x="20" y="27"/>
                      <a:pt x="23" y="26"/>
                    </a:cubicBezTo>
                    <a:cubicBezTo>
                      <a:pt x="20" y="27"/>
                      <a:pt x="16" y="28"/>
                      <a:pt x="12" y="28"/>
                    </a:cubicBezTo>
                    <a:cubicBezTo>
                      <a:pt x="8" y="27"/>
                      <a:pt x="5" y="25"/>
                      <a:pt x="3" y="22"/>
                    </a:cubicBezTo>
                    <a:cubicBezTo>
                      <a:pt x="1" y="18"/>
                      <a:pt x="0" y="14"/>
                      <a:pt x="1" y="11"/>
                    </a:cubicBezTo>
                    <a:cubicBezTo>
                      <a:pt x="1" y="9"/>
                      <a:pt x="1" y="7"/>
                      <a:pt x="2" y="5"/>
                    </a:cubicBezTo>
                    <a:cubicBezTo>
                      <a:pt x="2" y="3"/>
                      <a:pt x="4" y="1"/>
                      <a:pt x="5" y="0"/>
                    </a:cubicBezTo>
                    <a:cubicBezTo>
                      <a:pt x="6" y="0"/>
                      <a:pt x="6" y="0"/>
                      <a:pt x="6" y="0"/>
                    </a:cubicBezTo>
                    <a:cubicBezTo>
                      <a:pt x="6" y="0"/>
                      <a:pt x="6" y="0"/>
                      <a:pt x="6" y="0"/>
                    </a:cubicBezTo>
                    <a:cubicBezTo>
                      <a:pt x="6" y="0"/>
                      <a:pt x="6" y="0"/>
                      <a:pt x="6" y="0"/>
                    </a:cubicBezTo>
                    <a:cubicBezTo>
                      <a:pt x="6" y="2"/>
                      <a:pt x="7" y="3"/>
                      <a:pt x="9" y="4"/>
                    </a:cubicBezTo>
                    <a:cubicBezTo>
                      <a:pt x="10" y="6"/>
                      <a:pt x="11" y="7"/>
                      <a:pt x="12" y="8"/>
                    </a:cubicBezTo>
                    <a:cubicBezTo>
                      <a:pt x="15" y="10"/>
                      <a:pt x="18" y="12"/>
                      <a:pt x="21" y="13"/>
                    </a:cubicBezTo>
                    <a:close/>
                  </a:path>
                </a:pathLst>
              </a:custGeom>
              <a:solidFill>
                <a:srgbClr val="FF8C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5" name="Oval 49">
                <a:extLst>
                  <a:ext uri="{FF2B5EF4-FFF2-40B4-BE49-F238E27FC236}">
                    <a16:creationId xmlns:a16="http://schemas.microsoft.com/office/drawing/2014/main" id="{8B8D68CC-22EB-4C8A-8296-387C8C458A5A}"/>
                  </a:ext>
                </a:extLst>
              </p:cNvPr>
              <p:cNvSpPr>
                <a:spLocks noChangeArrowheads="1"/>
              </p:cNvSpPr>
              <p:nvPr/>
            </p:nvSpPr>
            <p:spPr bwMode="auto">
              <a:xfrm>
                <a:off x="4289" y="1754"/>
                <a:ext cx="383" cy="62"/>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6" name="Oval 50">
                <a:extLst>
                  <a:ext uri="{FF2B5EF4-FFF2-40B4-BE49-F238E27FC236}">
                    <a16:creationId xmlns:a16="http://schemas.microsoft.com/office/drawing/2014/main" id="{3A4A075C-5595-4943-9EB1-15D32782F8FE}"/>
                  </a:ext>
                </a:extLst>
              </p:cNvPr>
              <p:cNvSpPr>
                <a:spLocks noChangeArrowheads="1"/>
              </p:cNvSpPr>
              <p:nvPr/>
            </p:nvSpPr>
            <p:spPr bwMode="auto">
              <a:xfrm>
                <a:off x="4333" y="1763"/>
                <a:ext cx="286" cy="4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7" name="Freeform 51">
                <a:extLst>
                  <a:ext uri="{FF2B5EF4-FFF2-40B4-BE49-F238E27FC236}">
                    <a16:creationId xmlns:a16="http://schemas.microsoft.com/office/drawing/2014/main" id="{08292258-1FD1-4C07-B535-BD101E65733D}"/>
                  </a:ext>
                </a:extLst>
              </p:cNvPr>
              <p:cNvSpPr>
                <a:spLocks noEditPoints="1"/>
              </p:cNvSpPr>
              <p:nvPr/>
            </p:nvSpPr>
            <p:spPr bwMode="auto">
              <a:xfrm>
                <a:off x="4354" y="1708"/>
                <a:ext cx="244" cy="84"/>
              </a:xfrm>
              <a:custGeom>
                <a:avLst/>
                <a:gdLst>
                  <a:gd name="T0" fmla="*/ 111 w 115"/>
                  <a:gd name="T1" fmla="*/ 16 h 40"/>
                  <a:gd name="T2" fmla="*/ 103 w 115"/>
                  <a:gd name="T3" fmla="*/ 11 h 40"/>
                  <a:gd name="T4" fmla="*/ 103 w 115"/>
                  <a:gd name="T5" fmla="*/ 11 h 40"/>
                  <a:gd name="T6" fmla="*/ 96 w 115"/>
                  <a:gd name="T7" fmla="*/ 5 h 40"/>
                  <a:gd name="T8" fmla="*/ 90 w 115"/>
                  <a:gd name="T9" fmla="*/ 1 h 40"/>
                  <a:gd name="T10" fmla="*/ 78 w 115"/>
                  <a:gd name="T11" fmla="*/ 4 h 40"/>
                  <a:gd name="T12" fmla="*/ 68 w 115"/>
                  <a:gd name="T13" fmla="*/ 10 h 40"/>
                  <a:gd name="T14" fmla="*/ 66 w 115"/>
                  <a:gd name="T15" fmla="*/ 10 h 40"/>
                  <a:gd name="T16" fmla="*/ 62 w 115"/>
                  <a:gd name="T17" fmla="*/ 7 h 40"/>
                  <a:gd name="T18" fmla="*/ 58 w 115"/>
                  <a:gd name="T19" fmla="*/ 5 h 40"/>
                  <a:gd name="T20" fmla="*/ 48 w 115"/>
                  <a:gd name="T21" fmla="*/ 8 h 40"/>
                  <a:gd name="T22" fmla="*/ 45 w 115"/>
                  <a:gd name="T23" fmla="*/ 10 h 40"/>
                  <a:gd name="T24" fmla="*/ 38 w 115"/>
                  <a:gd name="T25" fmla="*/ 7 h 40"/>
                  <a:gd name="T26" fmla="*/ 28 w 115"/>
                  <a:gd name="T27" fmla="*/ 12 h 40"/>
                  <a:gd name="T28" fmla="*/ 22 w 115"/>
                  <a:gd name="T29" fmla="*/ 23 h 40"/>
                  <a:gd name="T30" fmla="*/ 22 w 115"/>
                  <a:gd name="T31" fmla="*/ 23 h 40"/>
                  <a:gd name="T32" fmla="*/ 19 w 115"/>
                  <a:gd name="T33" fmla="*/ 26 h 40"/>
                  <a:gd name="T34" fmla="*/ 16 w 115"/>
                  <a:gd name="T35" fmla="*/ 22 h 40"/>
                  <a:gd name="T36" fmla="*/ 8 w 115"/>
                  <a:gd name="T37" fmla="*/ 20 h 40"/>
                  <a:gd name="T38" fmla="*/ 3 w 115"/>
                  <a:gd name="T39" fmla="*/ 24 h 40"/>
                  <a:gd name="T40" fmla="*/ 2 w 115"/>
                  <a:gd name="T41" fmla="*/ 29 h 40"/>
                  <a:gd name="T42" fmla="*/ 2 w 115"/>
                  <a:gd name="T43" fmla="*/ 29 h 40"/>
                  <a:gd name="T44" fmla="*/ 2 w 115"/>
                  <a:gd name="T45" fmla="*/ 35 h 40"/>
                  <a:gd name="T46" fmla="*/ 2 w 115"/>
                  <a:gd name="T47" fmla="*/ 35 h 40"/>
                  <a:gd name="T48" fmla="*/ 4 w 115"/>
                  <a:gd name="T49" fmla="*/ 37 h 40"/>
                  <a:gd name="T50" fmla="*/ 9 w 115"/>
                  <a:gd name="T51" fmla="*/ 37 h 40"/>
                  <a:gd name="T52" fmla="*/ 15 w 115"/>
                  <a:gd name="T53" fmla="*/ 38 h 40"/>
                  <a:gd name="T54" fmla="*/ 17 w 115"/>
                  <a:gd name="T55" fmla="*/ 38 h 40"/>
                  <a:gd name="T56" fmla="*/ 31 w 115"/>
                  <a:gd name="T57" fmla="*/ 38 h 40"/>
                  <a:gd name="T58" fmla="*/ 31 w 115"/>
                  <a:gd name="T59" fmla="*/ 38 h 40"/>
                  <a:gd name="T60" fmla="*/ 31 w 115"/>
                  <a:gd name="T61" fmla="*/ 38 h 40"/>
                  <a:gd name="T62" fmla="*/ 44 w 115"/>
                  <a:gd name="T63" fmla="*/ 38 h 40"/>
                  <a:gd name="T64" fmla="*/ 52 w 115"/>
                  <a:gd name="T65" fmla="*/ 40 h 40"/>
                  <a:gd name="T66" fmla="*/ 60 w 115"/>
                  <a:gd name="T67" fmla="*/ 37 h 40"/>
                  <a:gd name="T68" fmla="*/ 61 w 115"/>
                  <a:gd name="T69" fmla="*/ 37 h 40"/>
                  <a:gd name="T70" fmla="*/ 61 w 115"/>
                  <a:gd name="T71" fmla="*/ 37 h 40"/>
                  <a:gd name="T72" fmla="*/ 62 w 115"/>
                  <a:gd name="T73" fmla="*/ 37 h 40"/>
                  <a:gd name="T74" fmla="*/ 68 w 115"/>
                  <a:gd name="T75" fmla="*/ 37 h 40"/>
                  <a:gd name="T76" fmla="*/ 65 w 115"/>
                  <a:gd name="T77" fmla="*/ 36 h 40"/>
                  <a:gd name="T78" fmla="*/ 65 w 115"/>
                  <a:gd name="T79" fmla="*/ 36 h 40"/>
                  <a:gd name="T80" fmla="*/ 66 w 115"/>
                  <a:gd name="T81" fmla="*/ 36 h 40"/>
                  <a:gd name="T82" fmla="*/ 68 w 115"/>
                  <a:gd name="T83" fmla="*/ 37 h 40"/>
                  <a:gd name="T84" fmla="*/ 68 w 115"/>
                  <a:gd name="T85" fmla="*/ 37 h 40"/>
                  <a:gd name="T86" fmla="*/ 73 w 115"/>
                  <a:gd name="T87" fmla="*/ 39 h 40"/>
                  <a:gd name="T88" fmla="*/ 78 w 115"/>
                  <a:gd name="T89" fmla="*/ 38 h 40"/>
                  <a:gd name="T90" fmla="*/ 85 w 115"/>
                  <a:gd name="T91" fmla="*/ 37 h 40"/>
                  <a:gd name="T92" fmla="*/ 97 w 115"/>
                  <a:gd name="T93" fmla="*/ 37 h 40"/>
                  <a:gd name="T94" fmla="*/ 108 w 115"/>
                  <a:gd name="T95" fmla="*/ 37 h 40"/>
                  <a:gd name="T96" fmla="*/ 110 w 115"/>
                  <a:gd name="T97" fmla="*/ 36 h 40"/>
                  <a:gd name="T98" fmla="*/ 110 w 115"/>
                  <a:gd name="T99" fmla="*/ 36 h 40"/>
                  <a:gd name="T100" fmla="*/ 114 w 115"/>
                  <a:gd name="T101" fmla="*/ 32 h 40"/>
                  <a:gd name="T102" fmla="*/ 115 w 115"/>
                  <a:gd name="T103" fmla="*/ 27 h 40"/>
                  <a:gd name="T104" fmla="*/ 111 w 115"/>
                  <a:gd name="T105" fmla="*/ 16 h 40"/>
                  <a:gd name="T106" fmla="*/ 57 w 115"/>
                  <a:gd name="T107" fmla="*/ 37 h 40"/>
                  <a:gd name="T108" fmla="*/ 57 w 115"/>
                  <a:gd name="T109" fmla="*/ 37 h 40"/>
                  <a:gd name="T110" fmla="*/ 57 w 115"/>
                  <a:gd name="T111" fmla="*/ 3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 h="40">
                    <a:moveTo>
                      <a:pt x="111" y="16"/>
                    </a:moveTo>
                    <a:cubicBezTo>
                      <a:pt x="109" y="14"/>
                      <a:pt x="106" y="12"/>
                      <a:pt x="103" y="11"/>
                    </a:cubicBezTo>
                    <a:cubicBezTo>
                      <a:pt x="103" y="11"/>
                      <a:pt x="103" y="11"/>
                      <a:pt x="103" y="11"/>
                    </a:cubicBezTo>
                    <a:cubicBezTo>
                      <a:pt x="101" y="9"/>
                      <a:pt x="98" y="6"/>
                      <a:pt x="96" y="5"/>
                    </a:cubicBezTo>
                    <a:cubicBezTo>
                      <a:pt x="94" y="3"/>
                      <a:pt x="92" y="2"/>
                      <a:pt x="90" y="1"/>
                    </a:cubicBezTo>
                    <a:cubicBezTo>
                      <a:pt x="86" y="0"/>
                      <a:pt x="82" y="2"/>
                      <a:pt x="78" y="4"/>
                    </a:cubicBezTo>
                    <a:cubicBezTo>
                      <a:pt x="75" y="6"/>
                      <a:pt x="72" y="9"/>
                      <a:pt x="68" y="10"/>
                    </a:cubicBezTo>
                    <a:cubicBezTo>
                      <a:pt x="67" y="10"/>
                      <a:pt x="67" y="10"/>
                      <a:pt x="66" y="10"/>
                    </a:cubicBezTo>
                    <a:cubicBezTo>
                      <a:pt x="65" y="9"/>
                      <a:pt x="64" y="8"/>
                      <a:pt x="62" y="7"/>
                    </a:cubicBezTo>
                    <a:cubicBezTo>
                      <a:pt x="60" y="6"/>
                      <a:pt x="59" y="5"/>
                      <a:pt x="58" y="5"/>
                    </a:cubicBezTo>
                    <a:cubicBezTo>
                      <a:pt x="54" y="4"/>
                      <a:pt x="50" y="5"/>
                      <a:pt x="48" y="8"/>
                    </a:cubicBezTo>
                    <a:cubicBezTo>
                      <a:pt x="47" y="8"/>
                      <a:pt x="46" y="9"/>
                      <a:pt x="45" y="10"/>
                    </a:cubicBezTo>
                    <a:cubicBezTo>
                      <a:pt x="43" y="8"/>
                      <a:pt x="41" y="7"/>
                      <a:pt x="38" y="7"/>
                    </a:cubicBezTo>
                    <a:cubicBezTo>
                      <a:pt x="35" y="7"/>
                      <a:pt x="31" y="9"/>
                      <a:pt x="28" y="12"/>
                    </a:cubicBezTo>
                    <a:cubicBezTo>
                      <a:pt x="26" y="15"/>
                      <a:pt x="24" y="19"/>
                      <a:pt x="22" y="23"/>
                    </a:cubicBezTo>
                    <a:cubicBezTo>
                      <a:pt x="22" y="23"/>
                      <a:pt x="22" y="23"/>
                      <a:pt x="22" y="23"/>
                    </a:cubicBezTo>
                    <a:cubicBezTo>
                      <a:pt x="22" y="24"/>
                      <a:pt x="20" y="25"/>
                      <a:pt x="19" y="26"/>
                    </a:cubicBezTo>
                    <a:cubicBezTo>
                      <a:pt x="18" y="24"/>
                      <a:pt x="17" y="23"/>
                      <a:pt x="16" y="22"/>
                    </a:cubicBezTo>
                    <a:cubicBezTo>
                      <a:pt x="14" y="20"/>
                      <a:pt x="10" y="19"/>
                      <a:pt x="8" y="20"/>
                    </a:cubicBezTo>
                    <a:cubicBezTo>
                      <a:pt x="6" y="20"/>
                      <a:pt x="4" y="22"/>
                      <a:pt x="3" y="24"/>
                    </a:cubicBezTo>
                    <a:cubicBezTo>
                      <a:pt x="2" y="25"/>
                      <a:pt x="2" y="27"/>
                      <a:pt x="2" y="29"/>
                    </a:cubicBezTo>
                    <a:cubicBezTo>
                      <a:pt x="2" y="29"/>
                      <a:pt x="2" y="29"/>
                      <a:pt x="2" y="29"/>
                    </a:cubicBezTo>
                    <a:cubicBezTo>
                      <a:pt x="2" y="29"/>
                      <a:pt x="0" y="33"/>
                      <a:pt x="2" y="35"/>
                    </a:cubicBezTo>
                    <a:cubicBezTo>
                      <a:pt x="2" y="35"/>
                      <a:pt x="2" y="35"/>
                      <a:pt x="2" y="35"/>
                    </a:cubicBezTo>
                    <a:cubicBezTo>
                      <a:pt x="3" y="35"/>
                      <a:pt x="3" y="36"/>
                      <a:pt x="4" y="37"/>
                    </a:cubicBezTo>
                    <a:cubicBezTo>
                      <a:pt x="6" y="37"/>
                      <a:pt x="8" y="37"/>
                      <a:pt x="9" y="37"/>
                    </a:cubicBezTo>
                    <a:cubicBezTo>
                      <a:pt x="11" y="38"/>
                      <a:pt x="13" y="38"/>
                      <a:pt x="15" y="38"/>
                    </a:cubicBezTo>
                    <a:cubicBezTo>
                      <a:pt x="16" y="38"/>
                      <a:pt x="16" y="38"/>
                      <a:pt x="17" y="38"/>
                    </a:cubicBezTo>
                    <a:cubicBezTo>
                      <a:pt x="22" y="38"/>
                      <a:pt x="27" y="38"/>
                      <a:pt x="31" y="38"/>
                    </a:cubicBezTo>
                    <a:cubicBezTo>
                      <a:pt x="31" y="38"/>
                      <a:pt x="31" y="38"/>
                      <a:pt x="31" y="38"/>
                    </a:cubicBezTo>
                    <a:cubicBezTo>
                      <a:pt x="31" y="38"/>
                      <a:pt x="31" y="38"/>
                      <a:pt x="31" y="38"/>
                    </a:cubicBezTo>
                    <a:cubicBezTo>
                      <a:pt x="36" y="37"/>
                      <a:pt x="41" y="37"/>
                      <a:pt x="44" y="38"/>
                    </a:cubicBezTo>
                    <a:cubicBezTo>
                      <a:pt x="47" y="39"/>
                      <a:pt x="49" y="40"/>
                      <a:pt x="52" y="40"/>
                    </a:cubicBezTo>
                    <a:cubicBezTo>
                      <a:pt x="55" y="40"/>
                      <a:pt x="57" y="38"/>
                      <a:pt x="60" y="37"/>
                    </a:cubicBezTo>
                    <a:cubicBezTo>
                      <a:pt x="61" y="37"/>
                      <a:pt x="61" y="37"/>
                      <a:pt x="61" y="37"/>
                    </a:cubicBezTo>
                    <a:cubicBezTo>
                      <a:pt x="61" y="37"/>
                      <a:pt x="61" y="37"/>
                      <a:pt x="61" y="37"/>
                    </a:cubicBezTo>
                    <a:cubicBezTo>
                      <a:pt x="62" y="37"/>
                      <a:pt x="62" y="37"/>
                      <a:pt x="62" y="37"/>
                    </a:cubicBezTo>
                    <a:cubicBezTo>
                      <a:pt x="68" y="37"/>
                      <a:pt x="68" y="37"/>
                      <a:pt x="68" y="37"/>
                    </a:cubicBezTo>
                    <a:cubicBezTo>
                      <a:pt x="67" y="37"/>
                      <a:pt x="66" y="36"/>
                      <a:pt x="65" y="36"/>
                    </a:cubicBezTo>
                    <a:cubicBezTo>
                      <a:pt x="65" y="36"/>
                      <a:pt x="65" y="36"/>
                      <a:pt x="65" y="36"/>
                    </a:cubicBezTo>
                    <a:cubicBezTo>
                      <a:pt x="66" y="36"/>
                      <a:pt x="66" y="36"/>
                      <a:pt x="66" y="36"/>
                    </a:cubicBezTo>
                    <a:cubicBezTo>
                      <a:pt x="67" y="37"/>
                      <a:pt x="67" y="37"/>
                      <a:pt x="68" y="37"/>
                    </a:cubicBezTo>
                    <a:cubicBezTo>
                      <a:pt x="68" y="37"/>
                      <a:pt x="68" y="37"/>
                      <a:pt x="68" y="37"/>
                    </a:cubicBezTo>
                    <a:cubicBezTo>
                      <a:pt x="69" y="38"/>
                      <a:pt x="71" y="38"/>
                      <a:pt x="73" y="39"/>
                    </a:cubicBezTo>
                    <a:cubicBezTo>
                      <a:pt x="75" y="39"/>
                      <a:pt x="76" y="39"/>
                      <a:pt x="78" y="38"/>
                    </a:cubicBezTo>
                    <a:cubicBezTo>
                      <a:pt x="80" y="38"/>
                      <a:pt x="83" y="38"/>
                      <a:pt x="85" y="37"/>
                    </a:cubicBezTo>
                    <a:cubicBezTo>
                      <a:pt x="97" y="37"/>
                      <a:pt x="97" y="37"/>
                      <a:pt x="97" y="37"/>
                    </a:cubicBezTo>
                    <a:cubicBezTo>
                      <a:pt x="101" y="38"/>
                      <a:pt x="104" y="39"/>
                      <a:pt x="108" y="37"/>
                    </a:cubicBezTo>
                    <a:cubicBezTo>
                      <a:pt x="108" y="37"/>
                      <a:pt x="109" y="37"/>
                      <a:pt x="110" y="36"/>
                    </a:cubicBezTo>
                    <a:cubicBezTo>
                      <a:pt x="110" y="36"/>
                      <a:pt x="110" y="36"/>
                      <a:pt x="110" y="36"/>
                    </a:cubicBezTo>
                    <a:cubicBezTo>
                      <a:pt x="111" y="36"/>
                      <a:pt x="113" y="34"/>
                      <a:pt x="114" y="32"/>
                    </a:cubicBezTo>
                    <a:cubicBezTo>
                      <a:pt x="114" y="31"/>
                      <a:pt x="115" y="29"/>
                      <a:pt x="115" y="27"/>
                    </a:cubicBezTo>
                    <a:cubicBezTo>
                      <a:pt x="115" y="23"/>
                      <a:pt x="113" y="19"/>
                      <a:pt x="111" y="16"/>
                    </a:cubicBezTo>
                    <a:close/>
                    <a:moveTo>
                      <a:pt x="57" y="37"/>
                    </a:moveTo>
                    <a:cubicBezTo>
                      <a:pt x="57" y="37"/>
                      <a:pt x="57" y="37"/>
                      <a:pt x="57" y="37"/>
                    </a:cubicBezTo>
                    <a:cubicBezTo>
                      <a:pt x="57" y="37"/>
                      <a:pt x="57" y="37"/>
                      <a:pt x="57" y="37"/>
                    </a:cubicBezTo>
                    <a:close/>
                  </a:path>
                </a:pathLst>
              </a:custGeom>
              <a:solidFill>
                <a:srgbClr val="FFCB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8" name="Freeform 52">
                <a:extLst>
                  <a:ext uri="{FF2B5EF4-FFF2-40B4-BE49-F238E27FC236}">
                    <a16:creationId xmlns:a16="http://schemas.microsoft.com/office/drawing/2014/main" id="{41F61C50-327C-4808-8881-DFEE36D77B96}"/>
                  </a:ext>
                </a:extLst>
              </p:cNvPr>
              <p:cNvSpPr>
                <a:spLocks/>
              </p:cNvSpPr>
              <p:nvPr/>
            </p:nvSpPr>
            <p:spPr bwMode="auto">
              <a:xfrm>
                <a:off x="4357" y="1746"/>
                <a:ext cx="59" cy="38"/>
              </a:xfrm>
              <a:custGeom>
                <a:avLst/>
                <a:gdLst>
                  <a:gd name="T0" fmla="*/ 1 w 28"/>
                  <a:gd name="T1" fmla="*/ 13 h 18"/>
                  <a:gd name="T2" fmla="*/ 2 w 28"/>
                  <a:gd name="T3" fmla="*/ 8 h 18"/>
                  <a:gd name="T4" fmla="*/ 9 w 28"/>
                  <a:gd name="T5" fmla="*/ 3 h 18"/>
                  <a:gd name="T6" fmla="*/ 19 w 28"/>
                  <a:gd name="T7" fmla="*/ 10 h 18"/>
                  <a:gd name="T8" fmla="*/ 28 w 28"/>
                  <a:gd name="T9" fmla="*/ 18 h 18"/>
                  <a:gd name="T10" fmla="*/ 28 w 28"/>
                  <a:gd name="T11" fmla="*/ 18 h 18"/>
                  <a:gd name="T12" fmla="*/ 10 w 28"/>
                  <a:gd name="T13" fmla="*/ 1 h 18"/>
                  <a:gd name="T14" fmla="*/ 0 w 28"/>
                  <a:gd name="T15" fmla="*/ 13 h 18"/>
                  <a:gd name="T16" fmla="*/ 1 w 28"/>
                  <a:gd name="T17"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8">
                    <a:moveTo>
                      <a:pt x="1" y="13"/>
                    </a:moveTo>
                    <a:cubicBezTo>
                      <a:pt x="1" y="11"/>
                      <a:pt x="1" y="10"/>
                      <a:pt x="2" y="8"/>
                    </a:cubicBezTo>
                    <a:cubicBezTo>
                      <a:pt x="3" y="4"/>
                      <a:pt x="5" y="3"/>
                      <a:pt x="9" y="3"/>
                    </a:cubicBezTo>
                    <a:cubicBezTo>
                      <a:pt x="14" y="3"/>
                      <a:pt x="16" y="6"/>
                      <a:pt x="19" y="10"/>
                    </a:cubicBezTo>
                    <a:cubicBezTo>
                      <a:pt x="21" y="13"/>
                      <a:pt x="24" y="16"/>
                      <a:pt x="28" y="18"/>
                    </a:cubicBezTo>
                    <a:cubicBezTo>
                      <a:pt x="28" y="18"/>
                      <a:pt x="28" y="18"/>
                      <a:pt x="28" y="18"/>
                    </a:cubicBezTo>
                    <a:cubicBezTo>
                      <a:pt x="22" y="13"/>
                      <a:pt x="18" y="1"/>
                      <a:pt x="10" y="1"/>
                    </a:cubicBezTo>
                    <a:cubicBezTo>
                      <a:pt x="3" y="0"/>
                      <a:pt x="0" y="7"/>
                      <a:pt x="0" y="13"/>
                    </a:cubicBezTo>
                    <a:lnTo>
                      <a:pt x="1" y="13"/>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9" name="Freeform 53">
                <a:extLst>
                  <a:ext uri="{FF2B5EF4-FFF2-40B4-BE49-F238E27FC236}">
                    <a16:creationId xmlns:a16="http://schemas.microsoft.com/office/drawing/2014/main" id="{D0BA5AD2-F511-4F86-8AB7-0859F1424E58}"/>
                  </a:ext>
                </a:extLst>
              </p:cNvPr>
              <p:cNvSpPr>
                <a:spLocks/>
              </p:cNvSpPr>
              <p:nvPr/>
            </p:nvSpPr>
            <p:spPr bwMode="auto">
              <a:xfrm>
                <a:off x="4359" y="1754"/>
                <a:ext cx="48" cy="32"/>
              </a:xfrm>
              <a:custGeom>
                <a:avLst/>
                <a:gdLst>
                  <a:gd name="T0" fmla="*/ 2 w 23"/>
                  <a:gd name="T1" fmla="*/ 11 h 15"/>
                  <a:gd name="T2" fmla="*/ 2 w 23"/>
                  <a:gd name="T3" fmla="*/ 6 h 15"/>
                  <a:gd name="T4" fmla="*/ 11 w 23"/>
                  <a:gd name="T5" fmla="*/ 4 h 15"/>
                  <a:gd name="T6" fmla="*/ 16 w 23"/>
                  <a:gd name="T7" fmla="*/ 10 h 15"/>
                  <a:gd name="T8" fmla="*/ 23 w 23"/>
                  <a:gd name="T9" fmla="*/ 14 h 15"/>
                  <a:gd name="T10" fmla="*/ 23 w 23"/>
                  <a:gd name="T11" fmla="*/ 13 h 15"/>
                  <a:gd name="T12" fmla="*/ 7 w 23"/>
                  <a:gd name="T13" fmla="*/ 1 h 15"/>
                  <a:gd name="T14" fmla="*/ 2 w 23"/>
                  <a:gd name="T15" fmla="*/ 11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5">
                    <a:moveTo>
                      <a:pt x="2" y="11"/>
                    </a:moveTo>
                    <a:cubicBezTo>
                      <a:pt x="2" y="9"/>
                      <a:pt x="2" y="8"/>
                      <a:pt x="2" y="6"/>
                    </a:cubicBezTo>
                    <a:cubicBezTo>
                      <a:pt x="3" y="3"/>
                      <a:pt x="8" y="1"/>
                      <a:pt x="11" y="4"/>
                    </a:cubicBezTo>
                    <a:cubicBezTo>
                      <a:pt x="13" y="5"/>
                      <a:pt x="14" y="8"/>
                      <a:pt x="16" y="10"/>
                    </a:cubicBezTo>
                    <a:cubicBezTo>
                      <a:pt x="17" y="13"/>
                      <a:pt x="20" y="15"/>
                      <a:pt x="23" y="14"/>
                    </a:cubicBezTo>
                    <a:cubicBezTo>
                      <a:pt x="23" y="13"/>
                      <a:pt x="23" y="13"/>
                      <a:pt x="23" y="13"/>
                    </a:cubicBezTo>
                    <a:cubicBezTo>
                      <a:pt x="15" y="12"/>
                      <a:pt x="15" y="0"/>
                      <a:pt x="7" y="1"/>
                    </a:cubicBezTo>
                    <a:cubicBezTo>
                      <a:pt x="2" y="1"/>
                      <a:pt x="0" y="7"/>
                      <a:pt x="2" y="11"/>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0" name="Freeform 54">
                <a:extLst>
                  <a:ext uri="{FF2B5EF4-FFF2-40B4-BE49-F238E27FC236}">
                    <a16:creationId xmlns:a16="http://schemas.microsoft.com/office/drawing/2014/main" id="{99301B89-6DEC-423F-BE76-48C506498DA6}"/>
                  </a:ext>
                </a:extLst>
              </p:cNvPr>
              <p:cNvSpPr>
                <a:spLocks/>
              </p:cNvSpPr>
              <p:nvPr/>
            </p:nvSpPr>
            <p:spPr bwMode="auto">
              <a:xfrm>
                <a:off x="4365" y="1763"/>
                <a:ext cx="30" cy="23"/>
              </a:xfrm>
              <a:custGeom>
                <a:avLst/>
                <a:gdLst>
                  <a:gd name="T0" fmla="*/ 1 w 14"/>
                  <a:gd name="T1" fmla="*/ 7 h 11"/>
                  <a:gd name="T2" fmla="*/ 1 w 14"/>
                  <a:gd name="T3" fmla="*/ 6 h 11"/>
                  <a:gd name="T4" fmla="*/ 4 w 14"/>
                  <a:gd name="T5" fmla="*/ 3 h 11"/>
                  <a:gd name="T6" fmla="*/ 6 w 14"/>
                  <a:gd name="T7" fmla="*/ 4 h 11"/>
                  <a:gd name="T8" fmla="*/ 8 w 14"/>
                  <a:gd name="T9" fmla="*/ 6 h 11"/>
                  <a:gd name="T10" fmla="*/ 13 w 14"/>
                  <a:gd name="T11" fmla="*/ 11 h 11"/>
                  <a:gd name="T12" fmla="*/ 14 w 14"/>
                  <a:gd name="T13" fmla="*/ 11 h 11"/>
                  <a:gd name="T14" fmla="*/ 9 w 14"/>
                  <a:gd name="T15" fmla="*/ 5 h 11"/>
                  <a:gd name="T16" fmla="*/ 5 w 14"/>
                  <a:gd name="T17" fmla="*/ 1 h 11"/>
                  <a:gd name="T18" fmla="*/ 1 w 14"/>
                  <a:gd name="T19"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1">
                    <a:moveTo>
                      <a:pt x="1" y="7"/>
                    </a:moveTo>
                    <a:cubicBezTo>
                      <a:pt x="1" y="7"/>
                      <a:pt x="1" y="6"/>
                      <a:pt x="1" y="6"/>
                    </a:cubicBezTo>
                    <a:cubicBezTo>
                      <a:pt x="2" y="4"/>
                      <a:pt x="2" y="4"/>
                      <a:pt x="4" y="3"/>
                    </a:cubicBezTo>
                    <a:cubicBezTo>
                      <a:pt x="6" y="3"/>
                      <a:pt x="5" y="3"/>
                      <a:pt x="6" y="4"/>
                    </a:cubicBezTo>
                    <a:cubicBezTo>
                      <a:pt x="7" y="4"/>
                      <a:pt x="7" y="5"/>
                      <a:pt x="8" y="6"/>
                    </a:cubicBezTo>
                    <a:cubicBezTo>
                      <a:pt x="10" y="7"/>
                      <a:pt x="11" y="9"/>
                      <a:pt x="13" y="11"/>
                    </a:cubicBezTo>
                    <a:cubicBezTo>
                      <a:pt x="14" y="11"/>
                      <a:pt x="14" y="11"/>
                      <a:pt x="14" y="11"/>
                    </a:cubicBezTo>
                    <a:cubicBezTo>
                      <a:pt x="13" y="9"/>
                      <a:pt x="11" y="7"/>
                      <a:pt x="9" y="5"/>
                    </a:cubicBezTo>
                    <a:cubicBezTo>
                      <a:pt x="8" y="4"/>
                      <a:pt x="7" y="2"/>
                      <a:pt x="5" y="1"/>
                    </a:cubicBezTo>
                    <a:cubicBezTo>
                      <a:pt x="1" y="0"/>
                      <a:pt x="0" y="5"/>
                      <a:pt x="1" y="7"/>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1" name="Freeform 55">
                <a:extLst>
                  <a:ext uri="{FF2B5EF4-FFF2-40B4-BE49-F238E27FC236}">
                    <a16:creationId xmlns:a16="http://schemas.microsoft.com/office/drawing/2014/main" id="{C042370B-D455-46CF-93DC-812A94B34B30}"/>
                  </a:ext>
                </a:extLst>
              </p:cNvPr>
              <p:cNvSpPr>
                <a:spLocks/>
              </p:cNvSpPr>
              <p:nvPr/>
            </p:nvSpPr>
            <p:spPr bwMode="auto">
              <a:xfrm>
                <a:off x="4401" y="1714"/>
                <a:ext cx="68" cy="61"/>
              </a:xfrm>
              <a:custGeom>
                <a:avLst/>
                <a:gdLst>
                  <a:gd name="T0" fmla="*/ 1 w 32"/>
                  <a:gd name="T1" fmla="*/ 20 h 29"/>
                  <a:gd name="T2" fmla="*/ 22 w 32"/>
                  <a:gd name="T3" fmla="*/ 6 h 29"/>
                  <a:gd name="T4" fmla="*/ 31 w 32"/>
                  <a:gd name="T5" fmla="*/ 29 h 29"/>
                  <a:gd name="T6" fmla="*/ 32 w 32"/>
                  <a:gd name="T7" fmla="*/ 29 h 29"/>
                  <a:gd name="T8" fmla="*/ 19 w 32"/>
                  <a:gd name="T9" fmla="*/ 4 h 29"/>
                  <a:gd name="T10" fmla="*/ 0 w 32"/>
                  <a:gd name="T11" fmla="*/ 20 h 29"/>
                  <a:gd name="T12" fmla="*/ 1 w 32"/>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2" h="29">
                    <a:moveTo>
                      <a:pt x="1" y="20"/>
                    </a:moveTo>
                    <a:cubicBezTo>
                      <a:pt x="4" y="13"/>
                      <a:pt x="11" y="0"/>
                      <a:pt x="22" y="6"/>
                    </a:cubicBezTo>
                    <a:cubicBezTo>
                      <a:pt x="29" y="11"/>
                      <a:pt x="30" y="21"/>
                      <a:pt x="31" y="29"/>
                    </a:cubicBezTo>
                    <a:cubicBezTo>
                      <a:pt x="32" y="29"/>
                      <a:pt x="32" y="29"/>
                      <a:pt x="32" y="29"/>
                    </a:cubicBezTo>
                    <a:cubicBezTo>
                      <a:pt x="32" y="20"/>
                      <a:pt x="29" y="7"/>
                      <a:pt x="19" y="4"/>
                    </a:cubicBezTo>
                    <a:cubicBezTo>
                      <a:pt x="9" y="1"/>
                      <a:pt x="2" y="12"/>
                      <a:pt x="0" y="20"/>
                    </a:cubicBezTo>
                    <a:lnTo>
                      <a:pt x="1" y="2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2" name="Freeform 56">
                <a:extLst>
                  <a:ext uri="{FF2B5EF4-FFF2-40B4-BE49-F238E27FC236}">
                    <a16:creationId xmlns:a16="http://schemas.microsoft.com/office/drawing/2014/main" id="{04269082-4521-492E-B27E-6886250AEE54}"/>
                  </a:ext>
                </a:extLst>
              </p:cNvPr>
              <p:cNvSpPr>
                <a:spLocks/>
              </p:cNvSpPr>
              <p:nvPr/>
            </p:nvSpPr>
            <p:spPr bwMode="auto">
              <a:xfrm>
                <a:off x="4405" y="1729"/>
                <a:ext cx="55" cy="49"/>
              </a:xfrm>
              <a:custGeom>
                <a:avLst/>
                <a:gdLst>
                  <a:gd name="T0" fmla="*/ 1 w 26"/>
                  <a:gd name="T1" fmla="*/ 16 h 23"/>
                  <a:gd name="T2" fmla="*/ 15 w 26"/>
                  <a:gd name="T3" fmla="*/ 3 h 23"/>
                  <a:gd name="T4" fmla="*/ 25 w 26"/>
                  <a:gd name="T5" fmla="*/ 23 h 23"/>
                  <a:gd name="T6" fmla="*/ 25 w 26"/>
                  <a:gd name="T7" fmla="*/ 23 h 23"/>
                  <a:gd name="T8" fmla="*/ 16 w 26"/>
                  <a:gd name="T9" fmla="*/ 2 h 23"/>
                  <a:gd name="T10" fmla="*/ 0 w 26"/>
                  <a:gd name="T11" fmla="*/ 16 h 23"/>
                  <a:gd name="T12" fmla="*/ 1 w 26"/>
                  <a:gd name="T13" fmla="*/ 16 h 23"/>
                </a:gdLst>
                <a:ahLst/>
                <a:cxnLst>
                  <a:cxn ang="0">
                    <a:pos x="T0" y="T1"/>
                  </a:cxn>
                  <a:cxn ang="0">
                    <a:pos x="T2" y="T3"/>
                  </a:cxn>
                  <a:cxn ang="0">
                    <a:pos x="T4" y="T5"/>
                  </a:cxn>
                  <a:cxn ang="0">
                    <a:pos x="T6" y="T7"/>
                  </a:cxn>
                  <a:cxn ang="0">
                    <a:pos x="T8" y="T9"/>
                  </a:cxn>
                  <a:cxn ang="0">
                    <a:pos x="T10" y="T11"/>
                  </a:cxn>
                  <a:cxn ang="0">
                    <a:pos x="T12" y="T13"/>
                  </a:cxn>
                </a:cxnLst>
                <a:rect l="0" t="0" r="r" b="b"/>
                <a:pathLst>
                  <a:path w="26" h="23">
                    <a:moveTo>
                      <a:pt x="1" y="16"/>
                    </a:moveTo>
                    <a:cubicBezTo>
                      <a:pt x="4" y="11"/>
                      <a:pt x="7" y="1"/>
                      <a:pt x="15" y="3"/>
                    </a:cubicBezTo>
                    <a:cubicBezTo>
                      <a:pt x="23" y="6"/>
                      <a:pt x="24" y="16"/>
                      <a:pt x="25" y="23"/>
                    </a:cubicBezTo>
                    <a:cubicBezTo>
                      <a:pt x="25" y="23"/>
                      <a:pt x="25" y="23"/>
                      <a:pt x="25" y="23"/>
                    </a:cubicBezTo>
                    <a:cubicBezTo>
                      <a:pt x="26" y="16"/>
                      <a:pt x="24" y="4"/>
                      <a:pt x="16" y="2"/>
                    </a:cubicBezTo>
                    <a:cubicBezTo>
                      <a:pt x="8" y="0"/>
                      <a:pt x="2" y="10"/>
                      <a:pt x="0" y="16"/>
                    </a:cubicBezTo>
                    <a:lnTo>
                      <a:pt x="1" y="16"/>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3" name="Freeform 57">
                <a:extLst>
                  <a:ext uri="{FF2B5EF4-FFF2-40B4-BE49-F238E27FC236}">
                    <a16:creationId xmlns:a16="http://schemas.microsoft.com/office/drawing/2014/main" id="{3E2784CA-4F68-40A9-BE28-F0DD6F23EF05}"/>
                  </a:ext>
                </a:extLst>
              </p:cNvPr>
              <p:cNvSpPr>
                <a:spLocks/>
              </p:cNvSpPr>
              <p:nvPr/>
            </p:nvSpPr>
            <p:spPr bwMode="auto">
              <a:xfrm>
                <a:off x="4412" y="1744"/>
                <a:ext cx="38" cy="31"/>
              </a:xfrm>
              <a:custGeom>
                <a:avLst/>
                <a:gdLst>
                  <a:gd name="T0" fmla="*/ 0 w 18"/>
                  <a:gd name="T1" fmla="*/ 12 h 15"/>
                  <a:gd name="T2" fmla="*/ 11 w 18"/>
                  <a:gd name="T3" fmla="*/ 2 h 15"/>
                  <a:gd name="T4" fmla="*/ 17 w 18"/>
                  <a:gd name="T5" fmla="*/ 15 h 15"/>
                  <a:gd name="T6" fmla="*/ 18 w 18"/>
                  <a:gd name="T7" fmla="*/ 15 h 15"/>
                  <a:gd name="T8" fmla="*/ 10 w 18"/>
                  <a:gd name="T9" fmla="*/ 1 h 15"/>
                  <a:gd name="T10" fmla="*/ 0 w 18"/>
                  <a:gd name="T11" fmla="*/ 12 h 15"/>
                </a:gdLst>
                <a:ahLst/>
                <a:cxnLst>
                  <a:cxn ang="0">
                    <a:pos x="T0" y="T1"/>
                  </a:cxn>
                  <a:cxn ang="0">
                    <a:pos x="T2" y="T3"/>
                  </a:cxn>
                  <a:cxn ang="0">
                    <a:pos x="T4" y="T5"/>
                  </a:cxn>
                  <a:cxn ang="0">
                    <a:pos x="T6" y="T7"/>
                  </a:cxn>
                  <a:cxn ang="0">
                    <a:pos x="T8" y="T9"/>
                  </a:cxn>
                  <a:cxn ang="0">
                    <a:pos x="T10" y="T11"/>
                  </a:cxn>
                </a:cxnLst>
                <a:rect l="0" t="0" r="r" b="b"/>
                <a:pathLst>
                  <a:path w="18" h="15">
                    <a:moveTo>
                      <a:pt x="0" y="12"/>
                    </a:moveTo>
                    <a:cubicBezTo>
                      <a:pt x="2" y="8"/>
                      <a:pt x="4" y="0"/>
                      <a:pt x="11" y="2"/>
                    </a:cubicBezTo>
                    <a:cubicBezTo>
                      <a:pt x="16" y="4"/>
                      <a:pt x="16" y="10"/>
                      <a:pt x="17" y="15"/>
                    </a:cubicBezTo>
                    <a:cubicBezTo>
                      <a:pt x="18" y="15"/>
                      <a:pt x="18" y="15"/>
                      <a:pt x="18" y="15"/>
                    </a:cubicBezTo>
                    <a:cubicBezTo>
                      <a:pt x="18" y="10"/>
                      <a:pt x="16" y="2"/>
                      <a:pt x="10" y="1"/>
                    </a:cubicBezTo>
                    <a:cubicBezTo>
                      <a:pt x="4" y="0"/>
                      <a:pt x="0" y="7"/>
                      <a:pt x="0" y="12"/>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4" name="Freeform 58">
                <a:extLst>
                  <a:ext uri="{FF2B5EF4-FFF2-40B4-BE49-F238E27FC236}">
                    <a16:creationId xmlns:a16="http://schemas.microsoft.com/office/drawing/2014/main" id="{4A6A0878-8863-4B45-85D1-15CDB4C35BC3}"/>
                  </a:ext>
                </a:extLst>
              </p:cNvPr>
              <p:cNvSpPr>
                <a:spLocks/>
              </p:cNvSpPr>
              <p:nvPr/>
            </p:nvSpPr>
            <p:spPr bwMode="auto">
              <a:xfrm>
                <a:off x="4414" y="1752"/>
                <a:ext cx="29" cy="26"/>
              </a:xfrm>
              <a:custGeom>
                <a:avLst/>
                <a:gdLst>
                  <a:gd name="T0" fmla="*/ 1 w 14"/>
                  <a:gd name="T1" fmla="*/ 10 h 12"/>
                  <a:gd name="T2" fmla="*/ 7 w 14"/>
                  <a:gd name="T3" fmla="*/ 2 h 12"/>
                  <a:gd name="T4" fmla="*/ 12 w 14"/>
                  <a:gd name="T5" fmla="*/ 11 h 12"/>
                  <a:gd name="T6" fmla="*/ 13 w 14"/>
                  <a:gd name="T7" fmla="*/ 11 h 12"/>
                  <a:gd name="T8" fmla="*/ 8 w 14"/>
                  <a:gd name="T9" fmla="*/ 1 h 12"/>
                  <a:gd name="T10" fmla="*/ 0 w 14"/>
                  <a:gd name="T11" fmla="*/ 10 h 12"/>
                  <a:gd name="T12" fmla="*/ 1 w 14"/>
                  <a:gd name="T13" fmla="*/ 10 h 12"/>
                </a:gdLst>
                <a:ahLst/>
                <a:cxnLst>
                  <a:cxn ang="0">
                    <a:pos x="T0" y="T1"/>
                  </a:cxn>
                  <a:cxn ang="0">
                    <a:pos x="T2" y="T3"/>
                  </a:cxn>
                  <a:cxn ang="0">
                    <a:pos x="T4" y="T5"/>
                  </a:cxn>
                  <a:cxn ang="0">
                    <a:pos x="T6" y="T7"/>
                  </a:cxn>
                  <a:cxn ang="0">
                    <a:pos x="T8" y="T9"/>
                  </a:cxn>
                  <a:cxn ang="0">
                    <a:pos x="T10" y="T11"/>
                  </a:cxn>
                  <a:cxn ang="0">
                    <a:pos x="T12" y="T13"/>
                  </a:cxn>
                </a:cxnLst>
                <a:rect l="0" t="0" r="r" b="b"/>
                <a:pathLst>
                  <a:path w="14" h="12">
                    <a:moveTo>
                      <a:pt x="1" y="10"/>
                    </a:moveTo>
                    <a:cubicBezTo>
                      <a:pt x="2" y="8"/>
                      <a:pt x="4" y="3"/>
                      <a:pt x="7" y="2"/>
                    </a:cubicBezTo>
                    <a:cubicBezTo>
                      <a:pt x="12" y="1"/>
                      <a:pt x="11" y="9"/>
                      <a:pt x="12" y="11"/>
                    </a:cubicBezTo>
                    <a:cubicBezTo>
                      <a:pt x="13" y="12"/>
                      <a:pt x="13" y="12"/>
                      <a:pt x="13" y="11"/>
                    </a:cubicBezTo>
                    <a:cubicBezTo>
                      <a:pt x="14" y="8"/>
                      <a:pt x="12" y="2"/>
                      <a:pt x="8" y="1"/>
                    </a:cubicBezTo>
                    <a:cubicBezTo>
                      <a:pt x="4" y="0"/>
                      <a:pt x="1" y="7"/>
                      <a:pt x="0" y="10"/>
                    </a:cubicBezTo>
                    <a:lnTo>
                      <a:pt x="1" y="1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5" name="Freeform 59">
                <a:extLst>
                  <a:ext uri="{FF2B5EF4-FFF2-40B4-BE49-F238E27FC236}">
                    <a16:creationId xmlns:a16="http://schemas.microsoft.com/office/drawing/2014/main" id="{E987F193-F9B6-4222-8242-86EB005AB3BA}"/>
                  </a:ext>
                </a:extLst>
              </p:cNvPr>
              <p:cNvSpPr>
                <a:spLocks/>
              </p:cNvSpPr>
              <p:nvPr/>
            </p:nvSpPr>
            <p:spPr bwMode="auto">
              <a:xfrm>
                <a:off x="4418" y="1767"/>
                <a:ext cx="17" cy="17"/>
              </a:xfrm>
              <a:custGeom>
                <a:avLst/>
                <a:gdLst>
                  <a:gd name="T0" fmla="*/ 1 w 8"/>
                  <a:gd name="T1" fmla="*/ 7 h 8"/>
                  <a:gd name="T2" fmla="*/ 4 w 8"/>
                  <a:gd name="T3" fmla="*/ 2 h 8"/>
                  <a:gd name="T4" fmla="*/ 7 w 8"/>
                  <a:gd name="T5" fmla="*/ 7 h 8"/>
                  <a:gd name="T6" fmla="*/ 8 w 8"/>
                  <a:gd name="T7" fmla="*/ 7 h 8"/>
                  <a:gd name="T8" fmla="*/ 5 w 8"/>
                  <a:gd name="T9" fmla="*/ 1 h 8"/>
                  <a:gd name="T10" fmla="*/ 0 w 8"/>
                  <a:gd name="T11" fmla="*/ 6 h 8"/>
                  <a:gd name="T12" fmla="*/ 1 w 8"/>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8" h="8">
                    <a:moveTo>
                      <a:pt x="1" y="7"/>
                    </a:moveTo>
                    <a:cubicBezTo>
                      <a:pt x="2" y="5"/>
                      <a:pt x="3" y="3"/>
                      <a:pt x="4" y="2"/>
                    </a:cubicBezTo>
                    <a:cubicBezTo>
                      <a:pt x="6" y="1"/>
                      <a:pt x="7" y="6"/>
                      <a:pt x="7" y="7"/>
                    </a:cubicBezTo>
                    <a:cubicBezTo>
                      <a:pt x="7" y="8"/>
                      <a:pt x="8" y="7"/>
                      <a:pt x="8" y="7"/>
                    </a:cubicBezTo>
                    <a:cubicBezTo>
                      <a:pt x="8" y="5"/>
                      <a:pt x="7" y="0"/>
                      <a:pt x="5" y="1"/>
                    </a:cubicBezTo>
                    <a:cubicBezTo>
                      <a:pt x="2" y="1"/>
                      <a:pt x="1" y="5"/>
                      <a:pt x="0" y="6"/>
                    </a:cubicBezTo>
                    <a:lnTo>
                      <a:pt x="1" y="7"/>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6" name="Freeform 60">
                <a:extLst>
                  <a:ext uri="{FF2B5EF4-FFF2-40B4-BE49-F238E27FC236}">
                    <a16:creationId xmlns:a16="http://schemas.microsoft.com/office/drawing/2014/main" id="{80B2AC07-24ED-4E8B-BEAC-37FE6A07B987}"/>
                  </a:ext>
                </a:extLst>
              </p:cNvPr>
              <p:cNvSpPr>
                <a:spLocks/>
              </p:cNvSpPr>
              <p:nvPr/>
            </p:nvSpPr>
            <p:spPr bwMode="auto">
              <a:xfrm>
                <a:off x="4448" y="1723"/>
                <a:ext cx="82" cy="78"/>
              </a:xfrm>
              <a:custGeom>
                <a:avLst/>
                <a:gdLst>
                  <a:gd name="T0" fmla="*/ 0 w 39"/>
                  <a:gd name="T1" fmla="*/ 29 h 37"/>
                  <a:gd name="T2" fmla="*/ 15 w 39"/>
                  <a:gd name="T3" fmla="*/ 23 h 37"/>
                  <a:gd name="T4" fmla="*/ 24 w 39"/>
                  <a:gd name="T5" fmla="*/ 8 h 37"/>
                  <a:gd name="T6" fmla="*/ 39 w 39"/>
                  <a:gd name="T7" fmla="*/ 27 h 37"/>
                  <a:gd name="T8" fmla="*/ 39 w 39"/>
                  <a:gd name="T9" fmla="*/ 27 h 37"/>
                  <a:gd name="T10" fmla="*/ 28 w 39"/>
                  <a:gd name="T11" fmla="*/ 5 h 37"/>
                  <a:gd name="T12" fmla="*/ 0 w 39"/>
                  <a:gd name="T13" fmla="*/ 28 h 37"/>
                  <a:gd name="T14" fmla="*/ 0 w 39"/>
                  <a:gd name="T15" fmla="*/ 29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37">
                    <a:moveTo>
                      <a:pt x="0" y="29"/>
                    </a:moveTo>
                    <a:cubicBezTo>
                      <a:pt x="6" y="33"/>
                      <a:pt x="12" y="28"/>
                      <a:pt x="15" y="23"/>
                    </a:cubicBezTo>
                    <a:cubicBezTo>
                      <a:pt x="17" y="18"/>
                      <a:pt x="19" y="12"/>
                      <a:pt x="24" y="8"/>
                    </a:cubicBezTo>
                    <a:cubicBezTo>
                      <a:pt x="35" y="0"/>
                      <a:pt x="38" y="21"/>
                      <a:pt x="39" y="27"/>
                    </a:cubicBezTo>
                    <a:cubicBezTo>
                      <a:pt x="39" y="27"/>
                      <a:pt x="39" y="27"/>
                      <a:pt x="39" y="27"/>
                    </a:cubicBezTo>
                    <a:cubicBezTo>
                      <a:pt x="39" y="21"/>
                      <a:pt x="36" y="3"/>
                      <a:pt x="28" y="5"/>
                    </a:cubicBezTo>
                    <a:cubicBezTo>
                      <a:pt x="17" y="7"/>
                      <a:pt x="13" y="37"/>
                      <a:pt x="0" y="28"/>
                    </a:cubicBezTo>
                    <a:lnTo>
                      <a:pt x="0" y="29"/>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7" name="Freeform 61">
                <a:extLst>
                  <a:ext uri="{FF2B5EF4-FFF2-40B4-BE49-F238E27FC236}">
                    <a16:creationId xmlns:a16="http://schemas.microsoft.com/office/drawing/2014/main" id="{5E0140BD-FF38-4853-9F16-9FD2589077A6}"/>
                  </a:ext>
                </a:extLst>
              </p:cNvPr>
              <p:cNvSpPr>
                <a:spLocks/>
              </p:cNvSpPr>
              <p:nvPr/>
            </p:nvSpPr>
            <p:spPr bwMode="auto">
              <a:xfrm>
                <a:off x="4475" y="1744"/>
                <a:ext cx="49" cy="44"/>
              </a:xfrm>
              <a:custGeom>
                <a:avLst/>
                <a:gdLst>
                  <a:gd name="T0" fmla="*/ 0 w 23"/>
                  <a:gd name="T1" fmla="*/ 21 h 21"/>
                  <a:gd name="T2" fmla="*/ 9 w 23"/>
                  <a:gd name="T3" fmla="*/ 5 h 21"/>
                  <a:gd name="T4" fmla="*/ 16 w 23"/>
                  <a:gd name="T5" fmla="*/ 2 h 21"/>
                  <a:gd name="T6" fmla="*/ 20 w 23"/>
                  <a:gd name="T7" fmla="*/ 5 h 21"/>
                  <a:gd name="T8" fmla="*/ 22 w 23"/>
                  <a:gd name="T9" fmla="*/ 17 h 21"/>
                  <a:gd name="T10" fmla="*/ 23 w 23"/>
                  <a:gd name="T11" fmla="*/ 17 h 21"/>
                  <a:gd name="T12" fmla="*/ 15 w 23"/>
                  <a:gd name="T13" fmla="*/ 0 h 21"/>
                  <a:gd name="T14" fmla="*/ 8 w 23"/>
                  <a:gd name="T15" fmla="*/ 6 h 21"/>
                  <a:gd name="T16" fmla="*/ 0 w 23"/>
                  <a:gd name="T17"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1">
                    <a:moveTo>
                      <a:pt x="0" y="21"/>
                    </a:moveTo>
                    <a:cubicBezTo>
                      <a:pt x="3" y="16"/>
                      <a:pt x="6" y="10"/>
                      <a:pt x="9" y="5"/>
                    </a:cubicBezTo>
                    <a:cubicBezTo>
                      <a:pt x="11" y="3"/>
                      <a:pt x="13" y="1"/>
                      <a:pt x="16" y="2"/>
                    </a:cubicBezTo>
                    <a:cubicBezTo>
                      <a:pt x="18" y="2"/>
                      <a:pt x="19" y="3"/>
                      <a:pt x="20" y="5"/>
                    </a:cubicBezTo>
                    <a:cubicBezTo>
                      <a:pt x="21" y="9"/>
                      <a:pt x="22" y="13"/>
                      <a:pt x="22" y="17"/>
                    </a:cubicBezTo>
                    <a:cubicBezTo>
                      <a:pt x="22" y="17"/>
                      <a:pt x="23" y="17"/>
                      <a:pt x="23" y="17"/>
                    </a:cubicBezTo>
                    <a:cubicBezTo>
                      <a:pt x="23" y="12"/>
                      <a:pt x="21" y="0"/>
                      <a:pt x="15" y="0"/>
                    </a:cubicBezTo>
                    <a:cubicBezTo>
                      <a:pt x="12" y="0"/>
                      <a:pt x="10" y="3"/>
                      <a:pt x="8" y="6"/>
                    </a:cubicBezTo>
                    <a:cubicBezTo>
                      <a:pt x="5" y="10"/>
                      <a:pt x="2" y="16"/>
                      <a:pt x="0" y="21"/>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8" name="Freeform 62">
                <a:extLst>
                  <a:ext uri="{FF2B5EF4-FFF2-40B4-BE49-F238E27FC236}">
                    <a16:creationId xmlns:a16="http://schemas.microsoft.com/office/drawing/2014/main" id="{DA6BC0E1-49D5-4948-B053-9A58786E6AE4}"/>
                  </a:ext>
                </a:extLst>
              </p:cNvPr>
              <p:cNvSpPr>
                <a:spLocks/>
              </p:cNvSpPr>
              <p:nvPr/>
            </p:nvSpPr>
            <p:spPr bwMode="auto">
              <a:xfrm>
                <a:off x="4481" y="1752"/>
                <a:ext cx="36" cy="34"/>
              </a:xfrm>
              <a:custGeom>
                <a:avLst/>
                <a:gdLst>
                  <a:gd name="T0" fmla="*/ 1 w 17"/>
                  <a:gd name="T1" fmla="*/ 16 h 16"/>
                  <a:gd name="T2" fmla="*/ 8 w 17"/>
                  <a:gd name="T3" fmla="*/ 5 h 16"/>
                  <a:gd name="T4" fmla="*/ 10 w 17"/>
                  <a:gd name="T5" fmla="*/ 2 h 16"/>
                  <a:gd name="T6" fmla="*/ 14 w 17"/>
                  <a:gd name="T7" fmla="*/ 3 h 16"/>
                  <a:gd name="T8" fmla="*/ 14 w 17"/>
                  <a:gd name="T9" fmla="*/ 5 h 16"/>
                  <a:gd name="T10" fmla="*/ 16 w 17"/>
                  <a:gd name="T11" fmla="*/ 13 h 16"/>
                  <a:gd name="T12" fmla="*/ 16 w 17"/>
                  <a:gd name="T13" fmla="*/ 13 h 16"/>
                  <a:gd name="T14" fmla="*/ 11 w 17"/>
                  <a:gd name="T15" fmla="*/ 1 h 16"/>
                  <a:gd name="T16" fmla="*/ 7 w 17"/>
                  <a:gd name="T17" fmla="*/ 5 h 16"/>
                  <a:gd name="T18" fmla="*/ 0 w 17"/>
                  <a:gd name="T19" fmla="*/ 16 h 16"/>
                  <a:gd name="T20" fmla="*/ 1 w 17"/>
                  <a:gd name="T21"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16">
                    <a:moveTo>
                      <a:pt x="1" y="16"/>
                    </a:moveTo>
                    <a:cubicBezTo>
                      <a:pt x="3" y="13"/>
                      <a:pt x="6" y="9"/>
                      <a:pt x="8" y="5"/>
                    </a:cubicBezTo>
                    <a:cubicBezTo>
                      <a:pt x="8" y="4"/>
                      <a:pt x="9" y="3"/>
                      <a:pt x="10" y="2"/>
                    </a:cubicBezTo>
                    <a:cubicBezTo>
                      <a:pt x="11" y="3"/>
                      <a:pt x="12" y="3"/>
                      <a:pt x="14" y="3"/>
                    </a:cubicBezTo>
                    <a:cubicBezTo>
                      <a:pt x="14" y="4"/>
                      <a:pt x="14" y="4"/>
                      <a:pt x="14" y="5"/>
                    </a:cubicBezTo>
                    <a:cubicBezTo>
                      <a:pt x="16" y="7"/>
                      <a:pt x="16" y="10"/>
                      <a:pt x="16" y="13"/>
                    </a:cubicBezTo>
                    <a:cubicBezTo>
                      <a:pt x="16" y="13"/>
                      <a:pt x="16" y="13"/>
                      <a:pt x="16" y="13"/>
                    </a:cubicBezTo>
                    <a:cubicBezTo>
                      <a:pt x="17" y="10"/>
                      <a:pt x="16" y="0"/>
                      <a:pt x="11" y="1"/>
                    </a:cubicBezTo>
                    <a:cubicBezTo>
                      <a:pt x="9" y="1"/>
                      <a:pt x="8" y="3"/>
                      <a:pt x="7" y="5"/>
                    </a:cubicBezTo>
                    <a:cubicBezTo>
                      <a:pt x="5" y="8"/>
                      <a:pt x="2" y="12"/>
                      <a:pt x="0" y="16"/>
                    </a:cubicBezTo>
                    <a:lnTo>
                      <a:pt x="1" y="16"/>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9" name="Freeform 63">
                <a:extLst>
                  <a:ext uri="{FF2B5EF4-FFF2-40B4-BE49-F238E27FC236}">
                    <a16:creationId xmlns:a16="http://schemas.microsoft.com/office/drawing/2014/main" id="{5F58519D-8907-466F-BF43-9D5C54B3C9F1}"/>
                  </a:ext>
                </a:extLst>
              </p:cNvPr>
              <p:cNvSpPr>
                <a:spLocks/>
              </p:cNvSpPr>
              <p:nvPr/>
            </p:nvSpPr>
            <p:spPr bwMode="auto">
              <a:xfrm>
                <a:off x="4492" y="1763"/>
                <a:ext cx="21" cy="21"/>
              </a:xfrm>
              <a:custGeom>
                <a:avLst/>
                <a:gdLst>
                  <a:gd name="T0" fmla="*/ 1 w 10"/>
                  <a:gd name="T1" fmla="*/ 10 h 10"/>
                  <a:gd name="T2" fmla="*/ 5 w 10"/>
                  <a:gd name="T3" fmla="*/ 4 h 10"/>
                  <a:gd name="T4" fmla="*/ 8 w 10"/>
                  <a:gd name="T5" fmla="*/ 3 h 10"/>
                  <a:gd name="T6" fmla="*/ 8 w 10"/>
                  <a:gd name="T7" fmla="*/ 7 h 10"/>
                  <a:gd name="T8" fmla="*/ 9 w 10"/>
                  <a:gd name="T9" fmla="*/ 7 h 10"/>
                  <a:gd name="T10" fmla="*/ 6 w 10"/>
                  <a:gd name="T11" fmla="*/ 1 h 10"/>
                  <a:gd name="T12" fmla="*/ 4 w 10"/>
                  <a:gd name="T13" fmla="*/ 4 h 10"/>
                  <a:gd name="T14" fmla="*/ 0 w 10"/>
                  <a:gd name="T15" fmla="*/ 10 h 10"/>
                  <a:gd name="T16" fmla="*/ 1 w 10"/>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0">
                    <a:moveTo>
                      <a:pt x="1" y="10"/>
                    </a:moveTo>
                    <a:cubicBezTo>
                      <a:pt x="2" y="8"/>
                      <a:pt x="3" y="6"/>
                      <a:pt x="5" y="4"/>
                    </a:cubicBezTo>
                    <a:cubicBezTo>
                      <a:pt x="5" y="3"/>
                      <a:pt x="7" y="1"/>
                      <a:pt x="8" y="3"/>
                    </a:cubicBezTo>
                    <a:cubicBezTo>
                      <a:pt x="8" y="4"/>
                      <a:pt x="8" y="6"/>
                      <a:pt x="8" y="7"/>
                    </a:cubicBezTo>
                    <a:cubicBezTo>
                      <a:pt x="9" y="7"/>
                      <a:pt x="9" y="7"/>
                      <a:pt x="9" y="7"/>
                    </a:cubicBezTo>
                    <a:cubicBezTo>
                      <a:pt x="10" y="5"/>
                      <a:pt x="9" y="0"/>
                      <a:pt x="6" y="1"/>
                    </a:cubicBezTo>
                    <a:cubicBezTo>
                      <a:pt x="5" y="1"/>
                      <a:pt x="4" y="3"/>
                      <a:pt x="4" y="4"/>
                    </a:cubicBezTo>
                    <a:cubicBezTo>
                      <a:pt x="2" y="6"/>
                      <a:pt x="1" y="8"/>
                      <a:pt x="0" y="10"/>
                    </a:cubicBezTo>
                    <a:lnTo>
                      <a:pt x="1" y="1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0" name="Freeform 64">
                <a:extLst>
                  <a:ext uri="{FF2B5EF4-FFF2-40B4-BE49-F238E27FC236}">
                    <a16:creationId xmlns:a16="http://schemas.microsoft.com/office/drawing/2014/main" id="{863B5B7B-B68B-4C24-9B6B-9AE8BC9FAA6A}"/>
                  </a:ext>
                </a:extLst>
              </p:cNvPr>
              <p:cNvSpPr>
                <a:spLocks/>
              </p:cNvSpPr>
              <p:nvPr/>
            </p:nvSpPr>
            <p:spPr bwMode="auto">
              <a:xfrm>
                <a:off x="4454" y="1708"/>
                <a:ext cx="38" cy="31"/>
              </a:xfrm>
              <a:custGeom>
                <a:avLst/>
                <a:gdLst>
                  <a:gd name="T0" fmla="*/ 1 w 18"/>
                  <a:gd name="T1" fmla="*/ 9 h 15"/>
                  <a:gd name="T2" fmla="*/ 17 w 18"/>
                  <a:gd name="T3" fmla="*/ 14 h 15"/>
                  <a:gd name="T4" fmla="*/ 18 w 18"/>
                  <a:gd name="T5" fmla="*/ 14 h 15"/>
                  <a:gd name="T6" fmla="*/ 0 w 18"/>
                  <a:gd name="T7" fmla="*/ 8 h 15"/>
                  <a:gd name="T8" fmla="*/ 1 w 18"/>
                  <a:gd name="T9" fmla="*/ 9 h 15"/>
                </a:gdLst>
                <a:ahLst/>
                <a:cxnLst>
                  <a:cxn ang="0">
                    <a:pos x="T0" y="T1"/>
                  </a:cxn>
                  <a:cxn ang="0">
                    <a:pos x="T2" y="T3"/>
                  </a:cxn>
                  <a:cxn ang="0">
                    <a:pos x="T4" y="T5"/>
                  </a:cxn>
                  <a:cxn ang="0">
                    <a:pos x="T6" y="T7"/>
                  </a:cxn>
                  <a:cxn ang="0">
                    <a:pos x="T8" y="T9"/>
                  </a:cxn>
                </a:cxnLst>
                <a:rect l="0" t="0" r="r" b="b"/>
                <a:pathLst>
                  <a:path w="18" h="15">
                    <a:moveTo>
                      <a:pt x="1" y="9"/>
                    </a:moveTo>
                    <a:cubicBezTo>
                      <a:pt x="7" y="2"/>
                      <a:pt x="16" y="6"/>
                      <a:pt x="17" y="14"/>
                    </a:cubicBezTo>
                    <a:cubicBezTo>
                      <a:pt x="17" y="15"/>
                      <a:pt x="18" y="15"/>
                      <a:pt x="18" y="14"/>
                    </a:cubicBezTo>
                    <a:cubicBezTo>
                      <a:pt x="17" y="5"/>
                      <a:pt x="6" y="0"/>
                      <a:pt x="0" y="8"/>
                    </a:cubicBezTo>
                    <a:cubicBezTo>
                      <a:pt x="0" y="8"/>
                      <a:pt x="0" y="9"/>
                      <a:pt x="1" y="9"/>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1" name="Freeform 65">
                <a:extLst>
                  <a:ext uri="{FF2B5EF4-FFF2-40B4-BE49-F238E27FC236}">
                    <a16:creationId xmlns:a16="http://schemas.microsoft.com/office/drawing/2014/main" id="{D368AA2D-B33E-4918-9755-6C2C7B24E3DB}"/>
                  </a:ext>
                </a:extLst>
              </p:cNvPr>
              <p:cNvSpPr>
                <a:spLocks/>
              </p:cNvSpPr>
              <p:nvPr/>
            </p:nvSpPr>
            <p:spPr bwMode="auto">
              <a:xfrm>
                <a:off x="4460" y="1720"/>
                <a:ext cx="24" cy="26"/>
              </a:xfrm>
              <a:custGeom>
                <a:avLst/>
                <a:gdLst>
                  <a:gd name="T0" fmla="*/ 0 w 11"/>
                  <a:gd name="T1" fmla="*/ 5 h 12"/>
                  <a:gd name="T2" fmla="*/ 10 w 11"/>
                  <a:gd name="T3" fmla="*/ 11 h 12"/>
                  <a:gd name="T4" fmla="*/ 11 w 11"/>
                  <a:gd name="T5" fmla="*/ 11 h 12"/>
                  <a:gd name="T6" fmla="*/ 6 w 11"/>
                  <a:gd name="T7" fmla="*/ 2 h 12"/>
                  <a:gd name="T8" fmla="*/ 0 w 11"/>
                  <a:gd name="T9" fmla="*/ 5 h 12"/>
                </a:gdLst>
                <a:ahLst/>
                <a:cxnLst>
                  <a:cxn ang="0">
                    <a:pos x="T0" y="T1"/>
                  </a:cxn>
                  <a:cxn ang="0">
                    <a:pos x="T2" y="T3"/>
                  </a:cxn>
                  <a:cxn ang="0">
                    <a:pos x="T4" y="T5"/>
                  </a:cxn>
                  <a:cxn ang="0">
                    <a:pos x="T6" y="T7"/>
                  </a:cxn>
                  <a:cxn ang="0">
                    <a:pos x="T8" y="T9"/>
                  </a:cxn>
                </a:cxnLst>
                <a:rect l="0" t="0" r="r" b="b"/>
                <a:pathLst>
                  <a:path w="11" h="12">
                    <a:moveTo>
                      <a:pt x="0" y="5"/>
                    </a:moveTo>
                    <a:cubicBezTo>
                      <a:pt x="5" y="0"/>
                      <a:pt x="9" y="6"/>
                      <a:pt x="10" y="11"/>
                    </a:cubicBezTo>
                    <a:cubicBezTo>
                      <a:pt x="10" y="12"/>
                      <a:pt x="11" y="11"/>
                      <a:pt x="11" y="11"/>
                    </a:cubicBezTo>
                    <a:cubicBezTo>
                      <a:pt x="10" y="7"/>
                      <a:pt x="9" y="4"/>
                      <a:pt x="6" y="2"/>
                    </a:cubicBezTo>
                    <a:cubicBezTo>
                      <a:pt x="3" y="1"/>
                      <a:pt x="0" y="2"/>
                      <a:pt x="0" y="5"/>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2" name="Freeform 66">
                <a:extLst>
                  <a:ext uri="{FF2B5EF4-FFF2-40B4-BE49-F238E27FC236}">
                    <a16:creationId xmlns:a16="http://schemas.microsoft.com/office/drawing/2014/main" id="{B4BE0818-0B84-4EFB-A618-5373BC76B1F9}"/>
                  </a:ext>
                </a:extLst>
              </p:cNvPr>
              <p:cNvSpPr>
                <a:spLocks/>
              </p:cNvSpPr>
              <p:nvPr/>
            </p:nvSpPr>
            <p:spPr bwMode="auto">
              <a:xfrm>
                <a:off x="4462" y="1729"/>
                <a:ext cx="19" cy="23"/>
              </a:xfrm>
              <a:custGeom>
                <a:avLst/>
                <a:gdLst>
                  <a:gd name="T0" fmla="*/ 1 w 9"/>
                  <a:gd name="T1" fmla="*/ 3 h 11"/>
                  <a:gd name="T2" fmla="*/ 3 w 9"/>
                  <a:gd name="T3" fmla="*/ 4 h 11"/>
                  <a:gd name="T4" fmla="*/ 4 w 9"/>
                  <a:gd name="T5" fmla="*/ 4 h 11"/>
                  <a:gd name="T6" fmla="*/ 5 w 9"/>
                  <a:gd name="T7" fmla="*/ 7 h 11"/>
                  <a:gd name="T8" fmla="*/ 7 w 9"/>
                  <a:gd name="T9" fmla="*/ 11 h 11"/>
                  <a:gd name="T10" fmla="*/ 7 w 9"/>
                  <a:gd name="T11" fmla="*/ 11 h 11"/>
                  <a:gd name="T12" fmla="*/ 0 w 9"/>
                  <a:gd name="T13" fmla="*/ 3 h 11"/>
                  <a:gd name="T14" fmla="*/ 1 w 9"/>
                  <a:gd name="T15" fmla="*/ 3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1" y="3"/>
                    </a:moveTo>
                    <a:cubicBezTo>
                      <a:pt x="1" y="3"/>
                      <a:pt x="2" y="3"/>
                      <a:pt x="3" y="4"/>
                    </a:cubicBezTo>
                    <a:cubicBezTo>
                      <a:pt x="4" y="4"/>
                      <a:pt x="4" y="4"/>
                      <a:pt x="4" y="4"/>
                    </a:cubicBezTo>
                    <a:cubicBezTo>
                      <a:pt x="4" y="5"/>
                      <a:pt x="5" y="6"/>
                      <a:pt x="5" y="7"/>
                    </a:cubicBezTo>
                    <a:cubicBezTo>
                      <a:pt x="6" y="8"/>
                      <a:pt x="6" y="10"/>
                      <a:pt x="7" y="11"/>
                    </a:cubicBezTo>
                    <a:cubicBezTo>
                      <a:pt x="7" y="11"/>
                      <a:pt x="7" y="11"/>
                      <a:pt x="7" y="11"/>
                    </a:cubicBezTo>
                    <a:cubicBezTo>
                      <a:pt x="9" y="8"/>
                      <a:pt x="4" y="0"/>
                      <a:pt x="0" y="3"/>
                    </a:cubicBezTo>
                    <a:lnTo>
                      <a:pt x="1" y="3"/>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3" name="Freeform 67">
                <a:extLst>
                  <a:ext uri="{FF2B5EF4-FFF2-40B4-BE49-F238E27FC236}">
                    <a16:creationId xmlns:a16="http://schemas.microsoft.com/office/drawing/2014/main" id="{149A7626-AE69-4EE4-AFC2-216F5FB92851}"/>
                  </a:ext>
                </a:extLst>
              </p:cNvPr>
              <p:cNvSpPr>
                <a:spLocks/>
              </p:cNvSpPr>
              <p:nvPr/>
            </p:nvSpPr>
            <p:spPr bwMode="auto">
              <a:xfrm>
                <a:off x="4467" y="1744"/>
                <a:ext cx="10" cy="17"/>
              </a:xfrm>
              <a:custGeom>
                <a:avLst/>
                <a:gdLst>
                  <a:gd name="T0" fmla="*/ 0 w 5"/>
                  <a:gd name="T1" fmla="*/ 1 h 8"/>
                  <a:gd name="T2" fmla="*/ 2 w 5"/>
                  <a:gd name="T3" fmla="*/ 4 h 8"/>
                  <a:gd name="T4" fmla="*/ 3 w 5"/>
                  <a:gd name="T5" fmla="*/ 8 h 8"/>
                  <a:gd name="T6" fmla="*/ 4 w 5"/>
                  <a:gd name="T7" fmla="*/ 8 h 8"/>
                  <a:gd name="T8" fmla="*/ 0 w 5"/>
                  <a:gd name="T9" fmla="*/ 0 h 8"/>
                  <a:gd name="T10" fmla="*/ 0 w 5"/>
                  <a:gd name="T11" fmla="*/ 1 h 8"/>
                </a:gdLst>
                <a:ahLst/>
                <a:cxnLst>
                  <a:cxn ang="0">
                    <a:pos x="T0" y="T1"/>
                  </a:cxn>
                  <a:cxn ang="0">
                    <a:pos x="T2" y="T3"/>
                  </a:cxn>
                  <a:cxn ang="0">
                    <a:pos x="T4" y="T5"/>
                  </a:cxn>
                  <a:cxn ang="0">
                    <a:pos x="T6" y="T7"/>
                  </a:cxn>
                  <a:cxn ang="0">
                    <a:pos x="T8" y="T9"/>
                  </a:cxn>
                  <a:cxn ang="0">
                    <a:pos x="T10" y="T11"/>
                  </a:cxn>
                </a:cxnLst>
                <a:rect l="0" t="0" r="r" b="b"/>
                <a:pathLst>
                  <a:path w="5" h="8">
                    <a:moveTo>
                      <a:pt x="0" y="1"/>
                    </a:moveTo>
                    <a:cubicBezTo>
                      <a:pt x="1" y="2"/>
                      <a:pt x="2" y="3"/>
                      <a:pt x="2" y="4"/>
                    </a:cubicBezTo>
                    <a:cubicBezTo>
                      <a:pt x="3" y="5"/>
                      <a:pt x="3" y="6"/>
                      <a:pt x="3" y="8"/>
                    </a:cubicBezTo>
                    <a:cubicBezTo>
                      <a:pt x="3" y="8"/>
                      <a:pt x="4" y="8"/>
                      <a:pt x="4" y="8"/>
                    </a:cubicBezTo>
                    <a:cubicBezTo>
                      <a:pt x="5" y="5"/>
                      <a:pt x="3" y="1"/>
                      <a:pt x="0" y="0"/>
                    </a:cubicBezTo>
                    <a:lnTo>
                      <a:pt x="0" y="1"/>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4" name="Freeform 68">
                <a:extLst>
                  <a:ext uri="{FF2B5EF4-FFF2-40B4-BE49-F238E27FC236}">
                    <a16:creationId xmlns:a16="http://schemas.microsoft.com/office/drawing/2014/main" id="{576BC5E1-E72B-4DD7-B3A7-552D36C534C5}"/>
                  </a:ext>
                </a:extLst>
              </p:cNvPr>
              <p:cNvSpPr>
                <a:spLocks/>
              </p:cNvSpPr>
              <p:nvPr/>
            </p:nvSpPr>
            <p:spPr bwMode="auto">
              <a:xfrm>
                <a:off x="4496" y="1699"/>
                <a:ext cx="79" cy="74"/>
              </a:xfrm>
              <a:custGeom>
                <a:avLst/>
                <a:gdLst>
                  <a:gd name="T0" fmla="*/ 0 w 37"/>
                  <a:gd name="T1" fmla="*/ 15 h 35"/>
                  <a:gd name="T2" fmla="*/ 25 w 37"/>
                  <a:gd name="T3" fmla="*/ 7 h 35"/>
                  <a:gd name="T4" fmla="*/ 34 w 37"/>
                  <a:gd name="T5" fmla="*/ 35 h 35"/>
                  <a:gd name="T6" fmla="*/ 34 w 37"/>
                  <a:gd name="T7" fmla="*/ 35 h 35"/>
                  <a:gd name="T8" fmla="*/ 27 w 37"/>
                  <a:gd name="T9" fmla="*/ 7 h 35"/>
                  <a:gd name="T10" fmla="*/ 0 w 37"/>
                  <a:gd name="T11" fmla="*/ 14 h 35"/>
                  <a:gd name="T12" fmla="*/ 0 w 37"/>
                  <a:gd name="T13" fmla="*/ 15 h 35"/>
                </a:gdLst>
                <a:ahLst/>
                <a:cxnLst>
                  <a:cxn ang="0">
                    <a:pos x="T0" y="T1"/>
                  </a:cxn>
                  <a:cxn ang="0">
                    <a:pos x="T2" y="T3"/>
                  </a:cxn>
                  <a:cxn ang="0">
                    <a:pos x="T4" y="T5"/>
                  </a:cxn>
                  <a:cxn ang="0">
                    <a:pos x="T6" y="T7"/>
                  </a:cxn>
                  <a:cxn ang="0">
                    <a:pos x="T8" y="T9"/>
                  </a:cxn>
                  <a:cxn ang="0">
                    <a:pos x="T10" y="T11"/>
                  </a:cxn>
                  <a:cxn ang="0">
                    <a:pos x="T12" y="T13"/>
                  </a:cxn>
                </a:cxnLst>
                <a:rect l="0" t="0" r="r" b="b"/>
                <a:pathLst>
                  <a:path w="37" h="35">
                    <a:moveTo>
                      <a:pt x="0" y="15"/>
                    </a:moveTo>
                    <a:cubicBezTo>
                      <a:pt x="8" y="12"/>
                      <a:pt x="16" y="1"/>
                      <a:pt x="25" y="7"/>
                    </a:cubicBezTo>
                    <a:cubicBezTo>
                      <a:pt x="34" y="12"/>
                      <a:pt x="35" y="25"/>
                      <a:pt x="34" y="35"/>
                    </a:cubicBezTo>
                    <a:cubicBezTo>
                      <a:pt x="34" y="35"/>
                      <a:pt x="34" y="35"/>
                      <a:pt x="34" y="35"/>
                    </a:cubicBezTo>
                    <a:cubicBezTo>
                      <a:pt x="37" y="26"/>
                      <a:pt x="35" y="13"/>
                      <a:pt x="27" y="7"/>
                    </a:cubicBezTo>
                    <a:cubicBezTo>
                      <a:pt x="18" y="0"/>
                      <a:pt x="8" y="10"/>
                      <a:pt x="0" y="14"/>
                    </a:cubicBezTo>
                    <a:lnTo>
                      <a:pt x="0" y="15"/>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5" name="Freeform 69">
                <a:extLst>
                  <a:ext uri="{FF2B5EF4-FFF2-40B4-BE49-F238E27FC236}">
                    <a16:creationId xmlns:a16="http://schemas.microsoft.com/office/drawing/2014/main" id="{7E12A47A-2511-490B-8DA0-CBF6DA9D087F}"/>
                  </a:ext>
                </a:extLst>
              </p:cNvPr>
              <p:cNvSpPr>
                <a:spLocks/>
              </p:cNvSpPr>
              <p:nvPr/>
            </p:nvSpPr>
            <p:spPr bwMode="auto">
              <a:xfrm>
                <a:off x="4513" y="1712"/>
                <a:ext cx="53" cy="63"/>
              </a:xfrm>
              <a:custGeom>
                <a:avLst/>
                <a:gdLst>
                  <a:gd name="T0" fmla="*/ 0 w 25"/>
                  <a:gd name="T1" fmla="*/ 8 h 30"/>
                  <a:gd name="T2" fmla="*/ 5 w 25"/>
                  <a:gd name="T3" fmla="*/ 6 h 30"/>
                  <a:gd name="T4" fmla="*/ 20 w 25"/>
                  <a:gd name="T5" fmla="*/ 9 h 30"/>
                  <a:gd name="T6" fmla="*/ 23 w 25"/>
                  <a:gd name="T7" fmla="*/ 29 h 30"/>
                  <a:gd name="T8" fmla="*/ 23 w 25"/>
                  <a:gd name="T9" fmla="*/ 29 h 30"/>
                  <a:gd name="T10" fmla="*/ 18 w 25"/>
                  <a:gd name="T11" fmla="*/ 6 h 30"/>
                  <a:gd name="T12" fmla="*/ 0 w 25"/>
                  <a:gd name="T13" fmla="*/ 8 h 30"/>
                </a:gdLst>
                <a:ahLst/>
                <a:cxnLst>
                  <a:cxn ang="0">
                    <a:pos x="T0" y="T1"/>
                  </a:cxn>
                  <a:cxn ang="0">
                    <a:pos x="T2" y="T3"/>
                  </a:cxn>
                  <a:cxn ang="0">
                    <a:pos x="T4" y="T5"/>
                  </a:cxn>
                  <a:cxn ang="0">
                    <a:pos x="T6" y="T7"/>
                  </a:cxn>
                  <a:cxn ang="0">
                    <a:pos x="T8" y="T9"/>
                  </a:cxn>
                  <a:cxn ang="0">
                    <a:pos x="T10" y="T11"/>
                  </a:cxn>
                  <a:cxn ang="0">
                    <a:pos x="T12" y="T13"/>
                  </a:cxn>
                </a:cxnLst>
                <a:rect l="0" t="0" r="r" b="b"/>
                <a:pathLst>
                  <a:path w="25" h="30">
                    <a:moveTo>
                      <a:pt x="0" y="8"/>
                    </a:moveTo>
                    <a:cubicBezTo>
                      <a:pt x="2" y="8"/>
                      <a:pt x="4" y="6"/>
                      <a:pt x="5" y="6"/>
                    </a:cubicBezTo>
                    <a:cubicBezTo>
                      <a:pt x="11" y="3"/>
                      <a:pt x="16" y="4"/>
                      <a:pt x="20" y="9"/>
                    </a:cubicBezTo>
                    <a:cubicBezTo>
                      <a:pt x="23" y="15"/>
                      <a:pt x="24" y="22"/>
                      <a:pt x="23" y="29"/>
                    </a:cubicBezTo>
                    <a:cubicBezTo>
                      <a:pt x="23" y="29"/>
                      <a:pt x="23" y="30"/>
                      <a:pt x="23" y="29"/>
                    </a:cubicBezTo>
                    <a:cubicBezTo>
                      <a:pt x="25" y="22"/>
                      <a:pt x="24" y="11"/>
                      <a:pt x="18" y="6"/>
                    </a:cubicBezTo>
                    <a:cubicBezTo>
                      <a:pt x="13" y="0"/>
                      <a:pt x="5" y="4"/>
                      <a:pt x="0" y="8"/>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6" name="Freeform 70">
                <a:extLst>
                  <a:ext uri="{FF2B5EF4-FFF2-40B4-BE49-F238E27FC236}">
                    <a16:creationId xmlns:a16="http://schemas.microsoft.com/office/drawing/2014/main" id="{833806C3-4534-4434-AEDD-F81AF5E5C415}"/>
                  </a:ext>
                </a:extLst>
              </p:cNvPr>
              <p:cNvSpPr>
                <a:spLocks/>
              </p:cNvSpPr>
              <p:nvPr/>
            </p:nvSpPr>
            <p:spPr bwMode="auto">
              <a:xfrm>
                <a:off x="4520" y="1723"/>
                <a:ext cx="40" cy="46"/>
              </a:xfrm>
              <a:custGeom>
                <a:avLst/>
                <a:gdLst>
                  <a:gd name="T0" fmla="*/ 0 w 19"/>
                  <a:gd name="T1" fmla="*/ 5 h 22"/>
                  <a:gd name="T2" fmla="*/ 14 w 19"/>
                  <a:gd name="T3" fmla="*/ 8 h 22"/>
                  <a:gd name="T4" fmla="*/ 17 w 19"/>
                  <a:gd name="T5" fmla="*/ 22 h 22"/>
                  <a:gd name="T6" fmla="*/ 18 w 19"/>
                  <a:gd name="T7" fmla="*/ 22 h 22"/>
                  <a:gd name="T8" fmla="*/ 12 w 19"/>
                  <a:gd name="T9" fmla="*/ 4 h 22"/>
                  <a:gd name="T10" fmla="*/ 0 w 19"/>
                  <a:gd name="T11" fmla="*/ 5 h 22"/>
                </a:gdLst>
                <a:ahLst/>
                <a:cxnLst>
                  <a:cxn ang="0">
                    <a:pos x="T0" y="T1"/>
                  </a:cxn>
                  <a:cxn ang="0">
                    <a:pos x="T2" y="T3"/>
                  </a:cxn>
                  <a:cxn ang="0">
                    <a:pos x="T4" y="T5"/>
                  </a:cxn>
                  <a:cxn ang="0">
                    <a:pos x="T6" y="T7"/>
                  </a:cxn>
                  <a:cxn ang="0">
                    <a:pos x="T8" y="T9"/>
                  </a:cxn>
                  <a:cxn ang="0">
                    <a:pos x="T10" y="T11"/>
                  </a:cxn>
                </a:cxnLst>
                <a:rect l="0" t="0" r="r" b="b"/>
                <a:pathLst>
                  <a:path w="19" h="22">
                    <a:moveTo>
                      <a:pt x="0" y="5"/>
                    </a:moveTo>
                    <a:cubicBezTo>
                      <a:pt x="5" y="1"/>
                      <a:pt x="11" y="2"/>
                      <a:pt x="14" y="8"/>
                    </a:cubicBezTo>
                    <a:cubicBezTo>
                      <a:pt x="16" y="12"/>
                      <a:pt x="17" y="17"/>
                      <a:pt x="17" y="22"/>
                    </a:cubicBezTo>
                    <a:cubicBezTo>
                      <a:pt x="18" y="22"/>
                      <a:pt x="18" y="22"/>
                      <a:pt x="18" y="22"/>
                    </a:cubicBezTo>
                    <a:cubicBezTo>
                      <a:pt x="19" y="16"/>
                      <a:pt x="17" y="8"/>
                      <a:pt x="12" y="4"/>
                    </a:cubicBezTo>
                    <a:cubicBezTo>
                      <a:pt x="9" y="0"/>
                      <a:pt x="3" y="0"/>
                      <a:pt x="0" y="5"/>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7" name="Freeform 71">
                <a:extLst>
                  <a:ext uri="{FF2B5EF4-FFF2-40B4-BE49-F238E27FC236}">
                    <a16:creationId xmlns:a16="http://schemas.microsoft.com/office/drawing/2014/main" id="{635A5983-19FC-4FC9-B32F-3A476DF7C0BB}"/>
                  </a:ext>
                </a:extLst>
              </p:cNvPr>
              <p:cNvSpPr>
                <a:spLocks/>
              </p:cNvSpPr>
              <p:nvPr/>
            </p:nvSpPr>
            <p:spPr bwMode="auto">
              <a:xfrm>
                <a:off x="4524" y="1729"/>
                <a:ext cx="27" cy="44"/>
              </a:xfrm>
              <a:custGeom>
                <a:avLst/>
                <a:gdLst>
                  <a:gd name="T0" fmla="*/ 0 w 13"/>
                  <a:gd name="T1" fmla="*/ 4 h 21"/>
                  <a:gd name="T2" fmla="*/ 10 w 13"/>
                  <a:gd name="T3" fmla="*/ 11 h 21"/>
                  <a:gd name="T4" fmla="*/ 10 w 13"/>
                  <a:gd name="T5" fmla="*/ 21 h 21"/>
                  <a:gd name="T6" fmla="*/ 11 w 13"/>
                  <a:gd name="T7" fmla="*/ 21 h 21"/>
                  <a:gd name="T8" fmla="*/ 9 w 13"/>
                  <a:gd name="T9" fmla="*/ 6 h 21"/>
                  <a:gd name="T10" fmla="*/ 0 w 13"/>
                  <a:gd name="T11" fmla="*/ 4 h 21"/>
                </a:gdLst>
                <a:ahLst/>
                <a:cxnLst>
                  <a:cxn ang="0">
                    <a:pos x="T0" y="T1"/>
                  </a:cxn>
                  <a:cxn ang="0">
                    <a:pos x="T2" y="T3"/>
                  </a:cxn>
                  <a:cxn ang="0">
                    <a:pos x="T4" y="T5"/>
                  </a:cxn>
                  <a:cxn ang="0">
                    <a:pos x="T6" y="T7"/>
                  </a:cxn>
                  <a:cxn ang="0">
                    <a:pos x="T8" y="T9"/>
                  </a:cxn>
                  <a:cxn ang="0">
                    <a:pos x="T10" y="T11"/>
                  </a:cxn>
                </a:cxnLst>
                <a:rect l="0" t="0" r="r" b="b"/>
                <a:pathLst>
                  <a:path w="13" h="21">
                    <a:moveTo>
                      <a:pt x="0" y="4"/>
                    </a:moveTo>
                    <a:cubicBezTo>
                      <a:pt x="5" y="1"/>
                      <a:pt x="9" y="7"/>
                      <a:pt x="10" y="11"/>
                    </a:cubicBezTo>
                    <a:cubicBezTo>
                      <a:pt x="11" y="15"/>
                      <a:pt x="11" y="18"/>
                      <a:pt x="10" y="21"/>
                    </a:cubicBezTo>
                    <a:cubicBezTo>
                      <a:pt x="11" y="21"/>
                      <a:pt x="11" y="21"/>
                      <a:pt x="11" y="21"/>
                    </a:cubicBezTo>
                    <a:cubicBezTo>
                      <a:pt x="13" y="17"/>
                      <a:pt x="12" y="10"/>
                      <a:pt x="9" y="6"/>
                    </a:cubicBezTo>
                    <a:cubicBezTo>
                      <a:pt x="7" y="3"/>
                      <a:pt x="3" y="0"/>
                      <a:pt x="0" y="4"/>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8" name="Freeform 72">
                <a:extLst>
                  <a:ext uri="{FF2B5EF4-FFF2-40B4-BE49-F238E27FC236}">
                    <a16:creationId xmlns:a16="http://schemas.microsoft.com/office/drawing/2014/main" id="{90FB92E7-479B-4C68-9F73-E8E5E3504447}"/>
                  </a:ext>
                </a:extLst>
              </p:cNvPr>
              <p:cNvSpPr>
                <a:spLocks/>
              </p:cNvSpPr>
              <p:nvPr/>
            </p:nvSpPr>
            <p:spPr bwMode="auto">
              <a:xfrm>
                <a:off x="4530" y="1742"/>
                <a:ext cx="13" cy="36"/>
              </a:xfrm>
              <a:custGeom>
                <a:avLst/>
                <a:gdLst>
                  <a:gd name="T0" fmla="*/ 0 w 6"/>
                  <a:gd name="T1" fmla="*/ 1 h 17"/>
                  <a:gd name="T2" fmla="*/ 3 w 6"/>
                  <a:gd name="T3" fmla="*/ 17 h 17"/>
                  <a:gd name="T4" fmla="*/ 4 w 6"/>
                  <a:gd name="T5" fmla="*/ 17 h 17"/>
                  <a:gd name="T6" fmla="*/ 5 w 6"/>
                  <a:gd name="T7" fmla="*/ 6 h 17"/>
                  <a:gd name="T8" fmla="*/ 0 w 6"/>
                  <a:gd name="T9" fmla="*/ 1 h 17"/>
                </a:gdLst>
                <a:ahLst/>
                <a:cxnLst>
                  <a:cxn ang="0">
                    <a:pos x="T0" y="T1"/>
                  </a:cxn>
                  <a:cxn ang="0">
                    <a:pos x="T2" y="T3"/>
                  </a:cxn>
                  <a:cxn ang="0">
                    <a:pos x="T4" y="T5"/>
                  </a:cxn>
                  <a:cxn ang="0">
                    <a:pos x="T6" y="T7"/>
                  </a:cxn>
                  <a:cxn ang="0">
                    <a:pos x="T8" y="T9"/>
                  </a:cxn>
                </a:cxnLst>
                <a:rect l="0" t="0" r="r" b="b"/>
                <a:pathLst>
                  <a:path w="6" h="17">
                    <a:moveTo>
                      <a:pt x="0" y="1"/>
                    </a:moveTo>
                    <a:cubicBezTo>
                      <a:pt x="5" y="5"/>
                      <a:pt x="5" y="10"/>
                      <a:pt x="3" y="17"/>
                    </a:cubicBezTo>
                    <a:cubicBezTo>
                      <a:pt x="4" y="17"/>
                      <a:pt x="4" y="17"/>
                      <a:pt x="4" y="17"/>
                    </a:cubicBezTo>
                    <a:cubicBezTo>
                      <a:pt x="6" y="14"/>
                      <a:pt x="6" y="10"/>
                      <a:pt x="5" y="6"/>
                    </a:cubicBezTo>
                    <a:cubicBezTo>
                      <a:pt x="4" y="4"/>
                      <a:pt x="3" y="0"/>
                      <a:pt x="0" y="1"/>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9" name="Freeform 73">
                <a:extLst>
                  <a:ext uri="{FF2B5EF4-FFF2-40B4-BE49-F238E27FC236}">
                    <a16:creationId xmlns:a16="http://schemas.microsoft.com/office/drawing/2014/main" id="{F6E68D71-039D-4116-BA38-127BDD6EB0D2}"/>
                  </a:ext>
                </a:extLst>
              </p:cNvPr>
              <p:cNvSpPr>
                <a:spLocks/>
              </p:cNvSpPr>
              <p:nvPr/>
            </p:nvSpPr>
            <p:spPr bwMode="auto">
              <a:xfrm>
                <a:off x="4572" y="1731"/>
                <a:ext cx="28" cy="55"/>
              </a:xfrm>
              <a:custGeom>
                <a:avLst/>
                <a:gdLst>
                  <a:gd name="T0" fmla="*/ 0 w 13"/>
                  <a:gd name="T1" fmla="*/ 0 h 26"/>
                  <a:gd name="T2" fmla="*/ 10 w 13"/>
                  <a:gd name="T3" fmla="*/ 10 h 26"/>
                  <a:gd name="T4" fmla="*/ 7 w 13"/>
                  <a:gd name="T5" fmla="*/ 25 h 26"/>
                  <a:gd name="T6" fmla="*/ 7 w 13"/>
                  <a:gd name="T7" fmla="*/ 26 h 26"/>
                  <a:gd name="T8" fmla="*/ 12 w 13"/>
                  <a:gd name="T9" fmla="*/ 11 h 26"/>
                  <a:gd name="T10" fmla="*/ 0 w 13"/>
                  <a:gd name="T11" fmla="*/ 0 h 26"/>
                  <a:gd name="T12" fmla="*/ 0 w 13"/>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13" h="26">
                    <a:moveTo>
                      <a:pt x="0" y="0"/>
                    </a:moveTo>
                    <a:cubicBezTo>
                      <a:pt x="5" y="2"/>
                      <a:pt x="8" y="5"/>
                      <a:pt x="10" y="10"/>
                    </a:cubicBezTo>
                    <a:cubicBezTo>
                      <a:pt x="12" y="15"/>
                      <a:pt x="12" y="21"/>
                      <a:pt x="7" y="25"/>
                    </a:cubicBezTo>
                    <a:cubicBezTo>
                      <a:pt x="7" y="26"/>
                      <a:pt x="7" y="26"/>
                      <a:pt x="7" y="26"/>
                    </a:cubicBezTo>
                    <a:cubicBezTo>
                      <a:pt x="13" y="24"/>
                      <a:pt x="13" y="16"/>
                      <a:pt x="12" y="11"/>
                    </a:cubicBezTo>
                    <a:cubicBezTo>
                      <a:pt x="10" y="6"/>
                      <a:pt x="6" y="0"/>
                      <a:pt x="0" y="0"/>
                    </a:cubicBezTo>
                    <a:cubicBezTo>
                      <a:pt x="0" y="0"/>
                      <a:pt x="0" y="0"/>
                      <a:pt x="0" y="0"/>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0" name="Freeform 74">
                <a:extLst>
                  <a:ext uri="{FF2B5EF4-FFF2-40B4-BE49-F238E27FC236}">
                    <a16:creationId xmlns:a16="http://schemas.microsoft.com/office/drawing/2014/main" id="{F13868E0-C26D-491E-ACD2-4B784E14604A}"/>
                  </a:ext>
                </a:extLst>
              </p:cNvPr>
              <p:cNvSpPr>
                <a:spLocks/>
              </p:cNvSpPr>
              <p:nvPr/>
            </p:nvSpPr>
            <p:spPr bwMode="auto">
              <a:xfrm>
                <a:off x="4572" y="1737"/>
                <a:ext cx="20" cy="49"/>
              </a:xfrm>
              <a:custGeom>
                <a:avLst/>
                <a:gdLst>
                  <a:gd name="T0" fmla="*/ 0 w 9"/>
                  <a:gd name="T1" fmla="*/ 0 h 23"/>
                  <a:gd name="T2" fmla="*/ 3 w 9"/>
                  <a:gd name="T3" fmla="*/ 23 h 23"/>
                  <a:gd name="T4" fmla="*/ 3 w 9"/>
                  <a:gd name="T5" fmla="*/ 23 h 23"/>
                  <a:gd name="T6" fmla="*/ 0 w 9"/>
                  <a:gd name="T7" fmla="*/ 0 h 23"/>
                </a:gdLst>
                <a:ahLst/>
                <a:cxnLst>
                  <a:cxn ang="0">
                    <a:pos x="T0" y="T1"/>
                  </a:cxn>
                  <a:cxn ang="0">
                    <a:pos x="T2" y="T3"/>
                  </a:cxn>
                  <a:cxn ang="0">
                    <a:pos x="T4" y="T5"/>
                  </a:cxn>
                  <a:cxn ang="0">
                    <a:pos x="T6" y="T7"/>
                  </a:cxn>
                </a:cxnLst>
                <a:rect l="0" t="0" r="r" b="b"/>
                <a:pathLst>
                  <a:path w="9" h="23">
                    <a:moveTo>
                      <a:pt x="0" y="0"/>
                    </a:moveTo>
                    <a:cubicBezTo>
                      <a:pt x="6" y="7"/>
                      <a:pt x="8" y="15"/>
                      <a:pt x="3" y="23"/>
                    </a:cubicBezTo>
                    <a:cubicBezTo>
                      <a:pt x="3" y="23"/>
                      <a:pt x="3" y="23"/>
                      <a:pt x="3" y="23"/>
                    </a:cubicBezTo>
                    <a:cubicBezTo>
                      <a:pt x="9" y="17"/>
                      <a:pt x="9" y="4"/>
                      <a:pt x="0" y="0"/>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1" name="Freeform 75">
                <a:extLst>
                  <a:ext uri="{FF2B5EF4-FFF2-40B4-BE49-F238E27FC236}">
                    <a16:creationId xmlns:a16="http://schemas.microsoft.com/office/drawing/2014/main" id="{B15D7B40-1695-41E3-B40B-50085708E7B6}"/>
                  </a:ext>
                </a:extLst>
              </p:cNvPr>
              <p:cNvSpPr>
                <a:spLocks/>
              </p:cNvSpPr>
              <p:nvPr/>
            </p:nvSpPr>
            <p:spPr bwMode="auto">
              <a:xfrm>
                <a:off x="4572" y="1748"/>
                <a:ext cx="9" cy="32"/>
              </a:xfrm>
              <a:custGeom>
                <a:avLst/>
                <a:gdLst>
                  <a:gd name="T0" fmla="*/ 2 w 4"/>
                  <a:gd name="T1" fmla="*/ 0 h 15"/>
                  <a:gd name="T2" fmla="*/ 0 w 4"/>
                  <a:gd name="T3" fmla="*/ 15 h 15"/>
                  <a:gd name="T4" fmla="*/ 1 w 4"/>
                  <a:gd name="T5" fmla="*/ 15 h 15"/>
                  <a:gd name="T6" fmla="*/ 2 w 4"/>
                  <a:gd name="T7" fmla="*/ 0 h 15"/>
                </a:gdLst>
                <a:ahLst/>
                <a:cxnLst>
                  <a:cxn ang="0">
                    <a:pos x="T0" y="T1"/>
                  </a:cxn>
                  <a:cxn ang="0">
                    <a:pos x="T2" y="T3"/>
                  </a:cxn>
                  <a:cxn ang="0">
                    <a:pos x="T4" y="T5"/>
                  </a:cxn>
                  <a:cxn ang="0">
                    <a:pos x="T6" y="T7"/>
                  </a:cxn>
                </a:cxnLst>
                <a:rect l="0" t="0" r="r" b="b"/>
                <a:pathLst>
                  <a:path w="4" h="15">
                    <a:moveTo>
                      <a:pt x="2" y="0"/>
                    </a:moveTo>
                    <a:cubicBezTo>
                      <a:pt x="3" y="6"/>
                      <a:pt x="2" y="10"/>
                      <a:pt x="0" y="15"/>
                    </a:cubicBezTo>
                    <a:cubicBezTo>
                      <a:pt x="1" y="15"/>
                      <a:pt x="1" y="15"/>
                      <a:pt x="1" y="15"/>
                    </a:cubicBezTo>
                    <a:cubicBezTo>
                      <a:pt x="4" y="11"/>
                      <a:pt x="4" y="5"/>
                      <a:pt x="2" y="0"/>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2" name="Freeform 76">
                <a:extLst>
                  <a:ext uri="{FF2B5EF4-FFF2-40B4-BE49-F238E27FC236}">
                    <a16:creationId xmlns:a16="http://schemas.microsoft.com/office/drawing/2014/main" id="{9EC2FF2D-42B5-40A6-969E-21E3C069A464}"/>
                  </a:ext>
                </a:extLst>
              </p:cNvPr>
              <p:cNvSpPr>
                <a:spLocks/>
              </p:cNvSpPr>
              <p:nvPr/>
            </p:nvSpPr>
            <p:spPr bwMode="auto">
              <a:xfrm>
                <a:off x="4410" y="1771"/>
                <a:ext cx="173" cy="24"/>
              </a:xfrm>
              <a:custGeom>
                <a:avLst/>
                <a:gdLst>
                  <a:gd name="T0" fmla="*/ 0 w 82"/>
                  <a:gd name="T1" fmla="*/ 7 h 11"/>
                  <a:gd name="T2" fmla="*/ 6 w 82"/>
                  <a:gd name="T3" fmla="*/ 8 h 11"/>
                  <a:gd name="T4" fmla="*/ 15 w 82"/>
                  <a:gd name="T5" fmla="*/ 7 h 11"/>
                  <a:gd name="T6" fmla="*/ 21 w 82"/>
                  <a:gd name="T7" fmla="*/ 10 h 11"/>
                  <a:gd name="T8" fmla="*/ 29 w 82"/>
                  <a:gd name="T9" fmla="*/ 10 h 11"/>
                  <a:gd name="T10" fmla="*/ 33 w 82"/>
                  <a:gd name="T11" fmla="*/ 8 h 11"/>
                  <a:gd name="T12" fmla="*/ 43 w 82"/>
                  <a:gd name="T13" fmla="*/ 8 h 11"/>
                  <a:gd name="T14" fmla="*/ 59 w 82"/>
                  <a:gd name="T15" fmla="*/ 5 h 11"/>
                  <a:gd name="T16" fmla="*/ 72 w 82"/>
                  <a:gd name="T17" fmla="*/ 5 h 11"/>
                  <a:gd name="T18" fmla="*/ 82 w 82"/>
                  <a:gd name="T19" fmla="*/ 8 h 11"/>
                  <a:gd name="T20" fmla="*/ 82 w 82"/>
                  <a:gd name="T21" fmla="*/ 7 h 11"/>
                  <a:gd name="T22" fmla="*/ 63 w 82"/>
                  <a:gd name="T23" fmla="*/ 2 h 11"/>
                  <a:gd name="T24" fmla="*/ 43 w 82"/>
                  <a:gd name="T25" fmla="*/ 7 h 11"/>
                  <a:gd name="T26" fmla="*/ 24 w 82"/>
                  <a:gd name="T27" fmla="*/ 9 h 11"/>
                  <a:gd name="T28" fmla="*/ 14 w 82"/>
                  <a:gd name="T29" fmla="*/ 6 h 11"/>
                  <a:gd name="T30" fmla="*/ 1 w 82"/>
                  <a:gd name="T31" fmla="*/ 6 h 11"/>
                  <a:gd name="T32" fmla="*/ 0 w 82"/>
                  <a:gd name="T33"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11">
                    <a:moveTo>
                      <a:pt x="0" y="7"/>
                    </a:moveTo>
                    <a:cubicBezTo>
                      <a:pt x="2" y="8"/>
                      <a:pt x="4" y="9"/>
                      <a:pt x="6" y="8"/>
                    </a:cubicBezTo>
                    <a:cubicBezTo>
                      <a:pt x="10" y="7"/>
                      <a:pt x="11" y="6"/>
                      <a:pt x="15" y="7"/>
                    </a:cubicBezTo>
                    <a:cubicBezTo>
                      <a:pt x="17" y="8"/>
                      <a:pt x="19" y="9"/>
                      <a:pt x="21" y="10"/>
                    </a:cubicBezTo>
                    <a:cubicBezTo>
                      <a:pt x="24" y="11"/>
                      <a:pt x="26" y="11"/>
                      <a:pt x="29" y="10"/>
                    </a:cubicBezTo>
                    <a:cubicBezTo>
                      <a:pt x="30" y="10"/>
                      <a:pt x="32" y="9"/>
                      <a:pt x="33" y="8"/>
                    </a:cubicBezTo>
                    <a:cubicBezTo>
                      <a:pt x="37" y="6"/>
                      <a:pt x="40" y="7"/>
                      <a:pt x="43" y="8"/>
                    </a:cubicBezTo>
                    <a:cubicBezTo>
                      <a:pt x="50" y="10"/>
                      <a:pt x="53" y="8"/>
                      <a:pt x="59" y="5"/>
                    </a:cubicBezTo>
                    <a:cubicBezTo>
                      <a:pt x="64" y="2"/>
                      <a:pt x="67" y="2"/>
                      <a:pt x="72" y="5"/>
                    </a:cubicBezTo>
                    <a:cubicBezTo>
                      <a:pt x="76" y="7"/>
                      <a:pt x="78" y="9"/>
                      <a:pt x="82" y="8"/>
                    </a:cubicBezTo>
                    <a:cubicBezTo>
                      <a:pt x="82" y="8"/>
                      <a:pt x="82" y="7"/>
                      <a:pt x="82" y="7"/>
                    </a:cubicBezTo>
                    <a:cubicBezTo>
                      <a:pt x="75" y="7"/>
                      <a:pt x="70" y="0"/>
                      <a:pt x="63" y="2"/>
                    </a:cubicBezTo>
                    <a:cubicBezTo>
                      <a:pt x="55" y="4"/>
                      <a:pt x="52" y="10"/>
                      <a:pt x="43" y="7"/>
                    </a:cubicBezTo>
                    <a:cubicBezTo>
                      <a:pt x="35" y="4"/>
                      <a:pt x="32" y="10"/>
                      <a:pt x="24" y="9"/>
                    </a:cubicBezTo>
                    <a:cubicBezTo>
                      <a:pt x="20" y="9"/>
                      <a:pt x="17" y="6"/>
                      <a:pt x="14" y="6"/>
                    </a:cubicBezTo>
                    <a:cubicBezTo>
                      <a:pt x="9" y="5"/>
                      <a:pt x="5" y="9"/>
                      <a:pt x="1" y="6"/>
                    </a:cubicBezTo>
                    <a:lnTo>
                      <a:pt x="0" y="7"/>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3" name="Freeform 77">
                <a:extLst>
                  <a:ext uri="{FF2B5EF4-FFF2-40B4-BE49-F238E27FC236}">
                    <a16:creationId xmlns:a16="http://schemas.microsoft.com/office/drawing/2014/main" id="{EF5C2DBC-E507-4586-BD4F-FBF66F5CD2D2}"/>
                  </a:ext>
                </a:extLst>
              </p:cNvPr>
              <p:cNvSpPr>
                <a:spLocks/>
              </p:cNvSpPr>
              <p:nvPr/>
            </p:nvSpPr>
            <p:spPr bwMode="auto">
              <a:xfrm>
                <a:off x="4357" y="1775"/>
                <a:ext cx="48" cy="17"/>
              </a:xfrm>
              <a:custGeom>
                <a:avLst/>
                <a:gdLst>
                  <a:gd name="T0" fmla="*/ 0 w 23"/>
                  <a:gd name="T1" fmla="*/ 0 h 8"/>
                  <a:gd name="T2" fmla="*/ 6 w 23"/>
                  <a:gd name="T3" fmla="*/ 6 h 8"/>
                  <a:gd name="T4" fmla="*/ 23 w 23"/>
                  <a:gd name="T5" fmla="*/ 6 h 8"/>
                  <a:gd name="T6" fmla="*/ 23 w 23"/>
                  <a:gd name="T7" fmla="*/ 6 h 8"/>
                  <a:gd name="T8" fmla="*/ 0 w 23"/>
                  <a:gd name="T9" fmla="*/ 0 h 8"/>
                </a:gdLst>
                <a:ahLst/>
                <a:cxnLst>
                  <a:cxn ang="0">
                    <a:pos x="T0" y="T1"/>
                  </a:cxn>
                  <a:cxn ang="0">
                    <a:pos x="T2" y="T3"/>
                  </a:cxn>
                  <a:cxn ang="0">
                    <a:pos x="T4" y="T5"/>
                  </a:cxn>
                  <a:cxn ang="0">
                    <a:pos x="T6" y="T7"/>
                  </a:cxn>
                  <a:cxn ang="0">
                    <a:pos x="T8" y="T9"/>
                  </a:cxn>
                </a:cxnLst>
                <a:rect l="0" t="0" r="r" b="b"/>
                <a:pathLst>
                  <a:path w="23" h="8">
                    <a:moveTo>
                      <a:pt x="0" y="0"/>
                    </a:moveTo>
                    <a:cubicBezTo>
                      <a:pt x="0" y="3"/>
                      <a:pt x="3" y="5"/>
                      <a:pt x="6" y="6"/>
                    </a:cubicBezTo>
                    <a:cubicBezTo>
                      <a:pt x="11" y="7"/>
                      <a:pt x="18" y="7"/>
                      <a:pt x="23" y="6"/>
                    </a:cubicBezTo>
                    <a:cubicBezTo>
                      <a:pt x="23" y="6"/>
                      <a:pt x="23" y="6"/>
                      <a:pt x="23" y="6"/>
                    </a:cubicBezTo>
                    <a:cubicBezTo>
                      <a:pt x="16" y="4"/>
                      <a:pt x="4" y="8"/>
                      <a:pt x="0" y="0"/>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4" name="Freeform 78">
                <a:extLst>
                  <a:ext uri="{FF2B5EF4-FFF2-40B4-BE49-F238E27FC236}">
                    <a16:creationId xmlns:a16="http://schemas.microsoft.com/office/drawing/2014/main" id="{69D806B9-8C48-4481-BA8C-178B7D8C921C}"/>
                  </a:ext>
                </a:extLst>
              </p:cNvPr>
              <p:cNvSpPr>
                <a:spLocks/>
              </p:cNvSpPr>
              <p:nvPr/>
            </p:nvSpPr>
            <p:spPr bwMode="auto">
              <a:xfrm>
                <a:off x="4505" y="1780"/>
                <a:ext cx="15" cy="4"/>
              </a:xfrm>
              <a:custGeom>
                <a:avLst/>
                <a:gdLst>
                  <a:gd name="T0" fmla="*/ 0 w 7"/>
                  <a:gd name="T1" fmla="*/ 0 h 2"/>
                  <a:gd name="T2" fmla="*/ 7 w 7"/>
                  <a:gd name="T3" fmla="*/ 1 h 2"/>
                  <a:gd name="T4" fmla="*/ 7 w 7"/>
                  <a:gd name="T5" fmla="*/ 1 h 2"/>
                  <a:gd name="T6" fmla="*/ 0 w 7"/>
                  <a:gd name="T7" fmla="*/ 0 h 2"/>
                </a:gdLst>
                <a:ahLst/>
                <a:cxnLst>
                  <a:cxn ang="0">
                    <a:pos x="T0" y="T1"/>
                  </a:cxn>
                  <a:cxn ang="0">
                    <a:pos x="T2" y="T3"/>
                  </a:cxn>
                  <a:cxn ang="0">
                    <a:pos x="T4" y="T5"/>
                  </a:cxn>
                  <a:cxn ang="0">
                    <a:pos x="T6" y="T7"/>
                  </a:cxn>
                </a:cxnLst>
                <a:rect l="0" t="0" r="r" b="b"/>
                <a:pathLst>
                  <a:path w="7" h="2">
                    <a:moveTo>
                      <a:pt x="0" y="0"/>
                    </a:moveTo>
                    <a:cubicBezTo>
                      <a:pt x="2" y="1"/>
                      <a:pt x="4" y="2"/>
                      <a:pt x="7" y="1"/>
                    </a:cubicBezTo>
                    <a:cubicBezTo>
                      <a:pt x="7" y="1"/>
                      <a:pt x="7" y="1"/>
                      <a:pt x="7" y="1"/>
                    </a:cubicBezTo>
                    <a:cubicBezTo>
                      <a:pt x="5" y="1"/>
                      <a:pt x="2" y="1"/>
                      <a:pt x="0" y="0"/>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5" name="Freeform 79">
                <a:extLst>
                  <a:ext uri="{FF2B5EF4-FFF2-40B4-BE49-F238E27FC236}">
                    <a16:creationId xmlns:a16="http://schemas.microsoft.com/office/drawing/2014/main" id="{4565E0AB-E302-4AC3-A2B8-0DF2B3A2D88C}"/>
                  </a:ext>
                </a:extLst>
              </p:cNvPr>
              <p:cNvSpPr>
                <a:spLocks/>
              </p:cNvSpPr>
              <p:nvPr/>
            </p:nvSpPr>
            <p:spPr bwMode="auto">
              <a:xfrm>
                <a:off x="4530" y="1750"/>
                <a:ext cx="7" cy="17"/>
              </a:xfrm>
              <a:custGeom>
                <a:avLst/>
                <a:gdLst>
                  <a:gd name="T0" fmla="*/ 0 w 3"/>
                  <a:gd name="T1" fmla="*/ 1 h 8"/>
                  <a:gd name="T2" fmla="*/ 2 w 3"/>
                  <a:gd name="T3" fmla="*/ 8 h 8"/>
                  <a:gd name="T4" fmla="*/ 2 w 3"/>
                  <a:gd name="T5" fmla="*/ 8 h 8"/>
                  <a:gd name="T6" fmla="*/ 0 w 3"/>
                  <a:gd name="T7" fmla="*/ 0 h 8"/>
                  <a:gd name="T8" fmla="*/ 0 w 3"/>
                  <a:gd name="T9" fmla="*/ 1 h 8"/>
                </a:gdLst>
                <a:ahLst/>
                <a:cxnLst>
                  <a:cxn ang="0">
                    <a:pos x="T0" y="T1"/>
                  </a:cxn>
                  <a:cxn ang="0">
                    <a:pos x="T2" y="T3"/>
                  </a:cxn>
                  <a:cxn ang="0">
                    <a:pos x="T4" y="T5"/>
                  </a:cxn>
                  <a:cxn ang="0">
                    <a:pos x="T6" y="T7"/>
                  </a:cxn>
                  <a:cxn ang="0">
                    <a:pos x="T8" y="T9"/>
                  </a:cxn>
                </a:cxnLst>
                <a:rect l="0" t="0" r="r" b="b"/>
                <a:pathLst>
                  <a:path w="3" h="8">
                    <a:moveTo>
                      <a:pt x="0" y="1"/>
                    </a:moveTo>
                    <a:cubicBezTo>
                      <a:pt x="1" y="3"/>
                      <a:pt x="2" y="5"/>
                      <a:pt x="2" y="8"/>
                    </a:cubicBezTo>
                    <a:cubicBezTo>
                      <a:pt x="2" y="8"/>
                      <a:pt x="2" y="8"/>
                      <a:pt x="2" y="8"/>
                    </a:cubicBezTo>
                    <a:cubicBezTo>
                      <a:pt x="3" y="5"/>
                      <a:pt x="2" y="3"/>
                      <a:pt x="0" y="0"/>
                    </a:cubicBezTo>
                    <a:lnTo>
                      <a:pt x="0" y="1"/>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6" name="Freeform 80">
                <a:extLst>
                  <a:ext uri="{FF2B5EF4-FFF2-40B4-BE49-F238E27FC236}">
                    <a16:creationId xmlns:a16="http://schemas.microsoft.com/office/drawing/2014/main" id="{E2944559-4CAE-4709-A810-26902BE5E37B}"/>
                  </a:ext>
                </a:extLst>
              </p:cNvPr>
              <p:cNvSpPr>
                <a:spLocks/>
              </p:cNvSpPr>
              <p:nvPr/>
            </p:nvSpPr>
            <p:spPr bwMode="auto">
              <a:xfrm>
                <a:off x="4371" y="1706"/>
                <a:ext cx="193" cy="61"/>
              </a:xfrm>
              <a:custGeom>
                <a:avLst/>
                <a:gdLst>
                  <a:gd name="T0" fmla="*/ 83 w 91"/>
                  <a:gd name="T1" fmla="*/ 2 h 29"/>
                  <a:gd name="T2" fmla="*/ 79 w 91"/>
                  <a:gd name="T3" fmla="*/ 0 h 29"/>
                  <a:gd name="T4" fmla="*/ 72 w 91"/>
                  <a:gd name="T5" fmla="*/ 1 h 29"/>
                  <a:gd name="T6" fmla="*/ 65 w 91"/>
                  <a:gd name="T7" fmla="*/ 6 h 29"/>
                  <a:gd name="T8" fmla="*/ 59 w 91"/>
                  <a:gd name="T9" fmla="*/ 9 h 29"/>
                  <a:gd name="T10" fmla="*/ 54 w 91"/>
                  <a:gd name="T11" fmla="*/ 6 h 29"/>
                  <a:gd name="T12" fmla="*/ 28 w 91"/>
                  <a:gd name="T13" fmla="*/ 7 h 29"/>
                  <a:gd name="T14" fmla="*/ 19 w 91"/>
                  <a:gd name="T15" fmla="*/ 13 h 29"/>
                  <a:gd name="T16" fmla="*/ 15 w 91"/>
                  <a:gd name="T17" fmla="*/ 17 h 29"/>
                  <a:gd name="T18" fmla="*/ 12 w 91"/>
                  <a:gd name="T19" fmla="*/ 18 h 29"/>
                  <a:gd name="T20" fmla="*/ 10 w 91"/>
                  <a:gd name="T21" fmla="*/ 18 h 29"/>
                  <a:gd name="T22" fmla="*/ 5 w 91"/>
                  <a:gd name="T23" fmla="*/ 19 h 29"/>
                  <a:gd name="T24" fmla="*/ 0 w 91"/>
                  <a:gd name="T25" fmla="*/ 20 h 29"/>
                  <a:gd name="T26" fmla="*/ 6 w 91"/>
                  <a:gd name="T27" fmla="*/ 23 h 29"/>
                  <a:gd name="T28" fmla="*/ 7 w 91"/>
                  <a:gd name="T29" fmla="*/ 23 h 29"/>
                  <a:gd name="T30" fmla="*/ 9 w 91"/>
                  <a:gd name="T31" fmla="*/ 24 h 29"/>
                  <a:gd name="T32" fmla="*/ 15 w 91"/>
                  <a:gd name="T33" fmla="*/ 27 h 29"/>
                  <a:gd name="T34" fmla="*/ 16 w 91"/>
                  <a:gd name="T35" fmla="*/ 25 h 29"/>
                  <a:gd name="T36" fmla="*/ 20 w 91"/>
                  <a:gd name="T37" fmla="*/ 20 h 29"/>
                  <a:gd name="T38" fmla="*/ 22 w 91"/>
                  <a:gd name="T39" fmla="*/ 16 h 29"/>
                  <a:gd name="T40" fmla="*/ 25 w 91"/>
                  <a:gd name="T41" fmla="*/ 15 h 29"/>
                  <a:gd name="T42" fmla="*/ 27 w 91"/>
                  <a:gd name="T43" fmla="*/ 16 h 29"/>
                  <a:gd name="T44" fmla="*/ 33 w 91"/>
                  <a:gd name="T45" fmla="*/ 14 h 29"/>
                  <a:gd name="T46" fmla="*/ 41 w 91"/>
                  <a:gd name="T47" fmla="*/ 22 h 29"/>
                  <a:gd name="T48" fmla="*/ 51 w 91"/>
                  <a:gd name="T49" fmla="*/ 13 h 29"/>
                  <a:gd name="T50" fmla="*/ 56 w 91"/>
                  <a:gd name="T51" fmla="*/ 13 h 29"/>
                  <a:gd name="T52" fmla="*/ 61 w 91"/>
                  <a:gd name="T53" fmla="*/ 14 h 29"/>
                  <a:gd name="T54" fmla="*/ 69 w 91"/>
                  <a:gd name="T55" fmla="*/ 12 h 29"/>
                  <a:gd name="T56" fmla="*/ 74 w 91"/>
                  <a:gd name="T57" fmla="*/ 7 h 29"/>
                  <a:gd name="T58" fmla="*/ 80 w 91"/>
                  <a:gd name="T59" fmla="*/ 8 h 29"/>
                  <a:gd name="T60" fmla="*/ 87 w 91"/>
                  <a:gd name="T61" fmla="*/ 9 h 29"/>
                  <a:gd name="T62" fmla="*/ 85 w 91"/>
                  <a:gd name="T63"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1" h="29">
                    <a:moveTo>
                      <a:pt x="85" y="2"/>
                    </a:moveTo>
                    <a:cubicBezTo>
                      <a:pt x="85" y="2"/>
                      <a:pt x="84" y="2"/>
                      <a:pt x="83" y="2"/>
                    </a:cubicBezTo>
                    <a:cubicBezTo>
                      <a:pt x="82" y="1"/>
                      <a:pt x="81" y="1"/>
                      <a:pt x="80" y="1"/>
                    </a:cubicBezTo>
                    <a:cubicBezTo>
                      <a:pt x="79" y="0"/>
                      <a:pt x="79" y="0"/>
                      <a:pt x="79" y="0"/>
                    </a:cubicBezTo>
                    <a:cubicBezTo>
                      <a:pt x="78" y="0"/>
                      <a:pt x="77" y="0"/>
                      <a:pt x="76" y="0"/>
                    </a:cubicBezTo>
                    <a:cubicBezTo>
                      <a:pt x="75" y="1"/>
                      <a:pt x="73" y="1"/>
                      <a:pt x="72" y="1"/>
                    </a:cubicBezTo>
                    <a:cubicBezTo>
                      <a:pt x="71" y="1"/>
                      <a:pt x="70" y="2"/>
                      <a:pt x="69" y="2"/>
                    </a:cubicBezTo>
                    <a:cubicBezTo>
                      <a:pt x="68" y="3"/>
                      <a:pt x="67" y="5"/>
                      <a:pt x="65" y="6"/>
                    </a:cubicBezTo>
                    <a:cubicBezTo>
                      <a:pt x="64" y="7"/>
                      <a:pt x="62" y="6"/>
                      <a:pt x="61" y="7"/>
                    </a:cubicBezTo>
                    <a:cubicBezTo>
                      <a:pt x="60" y="7"/>
                      <a:pt x="59" y="8"/>
                      <a:pt x="59" y="9"/>
                    </a:cubicBezTo>
                    <a:cubicBezTo>
                      <a:pt x="58" y="8"/>
                      <a:pt x="57" y="7"/>
                      <a:pt x="56" y="6"/>
                    </a:cubicBezTo>
                    <a:cubicBezTo>
                      <a:pt x="56" y="6"/>
                      <a:pt x="55" y="6"/>
                      <a:pt x="54" y="6"/>
                    </a:cubicBezTo>
                    <a:cubicBezTo>
                      <a:pt x="51" y="3"/>
                      <a:pt x="45" y="4"/>
                      <a:pt x="41" y="5"/>
                    </a:cubicBezTo>
                    <a:cubicBezTo>
                      <a:pt x="39" y="6"/>
                      <a:pt x="31" y="5"/>
                      <a:pt x="28" y="7"/>
                    </a:cubicBezTo>
                    <a:cubicBezTo>
                      <a:pt x="26" y="7"/>
                      <a:pt x="23" y="9"/>
                      <a:pt x="22" y="10"/>
                    </a:cubicBezTo>
                    <a:cubicBezTo>
                      <a:pt x="21" y="11"/>
                      <a:pt x="20" y="12"/>
                      <a:pt x="19" y="13"/>
                    </a:cubicBezTo>
                    <a:cubicBezTo>
                      <a:pt x="19" y="14"/>
                      <a:pt x="19" y="14"/>
                      <a:pt x="19" y="14"/>
                    </a:cubicBezTo>
                    <a:cubicBezTo>
                      <a:pt x="17" y="13"/>
                      <a:pt x="15" y="16"/>
                      <a:pt x="15" y="17"/>
                    </a:cubicBezTo>
                    <a:cubicBezTo>
                      <a:pt x="15" y="17"/>
                      <a:pt x="14" y="18"/>
                      <a:pt x="14" y="18"/>
                    </a:cubicBezTo>
                    <a:cubicBezTo>
                      <a:pt x="14" y="18"/>
                      <a:pt x="13" y="18"/>
                      <a:pt x="12" y="18"/>
                    </a:cubicBezTo>
                    <a:cubicBezTo>
                      <a:pt x="12" y="19"/>
                      <a:pt x="12" y="19"/>
                      <a:pt x="11" y="19"/>
                    </a:cubicBezTo>
                    <a:cubicBezTo>
                      <a:pt x="11" y="19"/>
                      <a:pt x="11" y="19"/>
                      <a:pt x="10" y="18"/>
                    </a:cubicBezTo>
                    <a:cubicBezTo>
                      <a:pt x="9" y="18"/>
                      <a:pt x="7" y="17"/>
                      <a:pt x="5" y="18"/>
                    </a:cubicBezTo>
                    <a:cubicBezTo>
                      <a:pt x="5" y="19"/>
                      <a:pt x="5" y="19"/>
                      <a:pt x="5" y="19"/>
                    </a:cubicBezTo>
                    <a:cubicBezTo>
                      <a:pt x="3" y="18"/>
                      <a:pt x="1" y="18"/>
                      <a:pt x="0" y="19"/>
                    </a:cubicBezTo>
                    <a:cubicBezTo>
                      <a:pt x="0" y="20"/>
                      <a:pt x="0" y="20"/>
                      <a:pt x="0" y="20"/>
                    </a:cubicBezTo>
                    <a:cubicBezTo>
                      <a:pt x="2" y="21"/>
                      <a:pt x="3" y="20"/>
                      <a:pt x="4" y="21"/>
                    </a:cubicBezTo>
                    <a:cubicBezTo>
                      <a:pt x="5" y="22"/>
                      <a:pt x="5" y="22"/>
                      <a:pt x="6" y="23"/>
                    </a:cubicBezTo>
                    <a:cubicBezTo>
                      <a:pt x="6" y="23"/>
                      <a:pt x="6" y="23"/>
                      <a:pt x="6" y="23"/>
                    </a:cubicBezTo>
                    <a:cubicBezTo>
                      <a:pt x="7" y="23"/>
                      <a:pt x="7" y="23"/>
                      <a:pt x="7" y="23"/>
                    </a:cubicBezTo>
                    <a:cubicBezTo>
                      <a:pt x="8" y="24"/>
                      <a:pt x="8" y="24"/>
                      <a:pt x="9" y="24"/>
                    </a:cubicBezTo>
                    <a:cubicBezTo>
                      <a:pt x="9" y="24"/>
                      <a:pt x="9" y="24"/>
                      <a:pt x="9" y="24"/>
                    </a:cubicBezTo>
                    <a:cubicBezTo>
                      <a:pt x="10" y="26"/>
                      <a:pt x="10" y="27"/>
                      <a:pt x="12" y="28"/>
                    </a:cubicBezTo>
                    <a:cubicBezTo>
                      <a:pt x="13" y="29"/>
                      <a:pt x="14" y="28"/>
                      <a:pt x="15" y="27"/>
                    </a:cubicBezTo>
                    <a:cubicBezTo>
                      <a:pt x="15" y="27"/>
                      <a:pt x="16" y="27"/>
                      <a:pt x="16" y="26"/>
                    </a:cubicBezTo>
                    <a:cubicBezTo>
                      <a:pt x="16" y="25"/>
                      <a:pt x="16" y="25"/>
                      <a:pt x="16" y="25"/>
                    </a:cubicBezTo>
                    <a:cubicBezTo>
                      <a:pt x="18" y="25"/>
                      <a:pt x="19" y="25"/>
                      <a:pt x="20" y="23"/>
                    </a:cubicBezTo>
                    <a:cubicBezTo>
                      <a:pt x="20" y="22"/>
                      <a:pt x="20" y="21"/>
                      <a:pt x="20" y="20"/>
                    </a:cubicBezTo>
                    <a:cubicBezTo>
                      <a:pt x="20" y="20"/>
                      <a:pt x="21" y="19"/>
                      <a:pt x="21" y="18"/>
                    </a:cubicBezTo>
                    <a:cubicBezTo>
                      <a:pt x="21" y="17"/>
                      <a:pt x="22" y="17"/>
                      <a:pt x="22" y="16"/>
                    </a:cubicBezTo>
                    <a:cubicBezTo>
                      <a:pt x="22" y="15"/>
                      <a:pt x="23" y="15"/>
                      <a:pt x="24" y="15"/>
                    </a:cubicBezTo>
                    <a:cubicBezTo>
                      <a:pt x="24" y="14"/>
                      <a:pt x="25" y="14"/>
                      <a:pt x="25" y="15"/>
                    </a:cubicBezTo>
                    <a:cubicBezTo>
                      <a:pt x="26" y="15"/>
                      <a:pt x="26" y="15"/>
                      <a:pt x="26" y="15"/>
                    </a:cubicBezTo>
                    <a:cubicBezTo>
                      <a:pt x="26" y="15"/>
                      <a:pt x="27" y="16"/>
                      <a:pt x="27" y="16"/>
                    </a:cubicBezTo>
                    <a:cubicBezTo>
                      <a:pt x="29" y="17"/>
                      <a:pt x="30" y="17"/>
                      <a:pt x="31" y="16"/>
                    </a:cubicBezTo>
                    <a:cubicBezTo>
                      <a:pt x="32" y="16"/>
                      <a:pt x="32" y="14"/>
                      <a:pt x="33" y="14"/>
                    </a:cubicBezTo>
                    <a:cubicBezTo>
                      <a:pt x="35" y="13"/>
                      <a:pt x="37" y="15"/>
                      <a:pt x="38" y="17"/>
                    </a:cubicBezTo>
                    <a:cubicBezTo>
                      <a:pt x="39" y="18"/>
                      <a:pt x="39" y="21"/>
                      <a:pt x="41" y="22"/>
                    </a:cubicBezTo>
                    <a:cubicBezTo>
                      <a:pt x="45" y="24"/>
                      <a:pt x="44" y="17"/>
                      <a:pt x="45" y="15"/>
                    </a:cubicBezTo>
                    <a:cubicBezTo>
                      <a:pt x="46" y="9"/>
                      <a:pt x="48" y="12"/>
                      <a:pt x="51" y="13"/>
                    </a:cubicBezTo>
                    <a:cubicBezTo>
                      <a:pt x="52" y="14"/>
                      <a:pt x="54" y="13"/>
                      <a:pt x="55" y="13"/>
                    </a:cubicBezTo>
                    <a:cubicBezTo>
                      <a:pt x="56" y="13"/>
                      <a:pt x="56" y="13"/>
                      <a:pt x="56" y="13"/>
                    </a:cubicBezTo>
                    <a:cubicBezTo>
                      <a:pt x="56" y="15"/>
                      <a:pt x="58" y="16"/>
                      <a:pt x="59" y="16"/>
                    </a:cubicBezTo>
                    <a:cubicBezTo>
                      <a:pt x="60" y="15"/>
                      <a:pt x="61" y="15"/>
                      <a:pt x="61" y="14"/>
                    </a:cubicBezTo>
                    <a:cubicBezTo>
                      <a:pt x="63" y="13"/>
                      <a:pt x="63" y="13"/>
                      <a:pt x="65" y="13"/>
                    </a:cubicBezTo>
                    <a:cubicBezTo>
                      <a:pt x="67" y="14"/>
                      <a:pt x="68" y="15"/>
                      <a:pt x="69" y="12"/>
                    </a:cubicBezTo>
                    <a:cubicBezTo>
                      <a:pt x="70" y="11"/>
                      <a:pt x="70" y="10"/>
                      <a:pt x="70" y="9"/>
                    </a:cubicBezTo>
                    <a:cubicBezTo>
                      <a:pt x="72" y="6"/>
                      <a:pt x="72" y="7"/>
                      <a:pt x="74" y="7"/>
                    </a:cubicBezTo>
                    <a:cubicBezTo>
                      <a:pt x="75" y="8"/>
                      <a:pt x="77" y="10"/>
                      <a:pt x="80" y="9"/>
                    </a:cubicBezTo>
                    <a:cubicBezTo>
                      <a:pt x="80" y="8"/>
                      <a:pt x="80" y="8"/>
                      <a:pt x="80" y="8"/>
                    </a:cubicBezTo>
                    <a:cubicBezTo>
                      <a:pt x="82" y="7"/>
                      <a:pt x="83" y="6"/>
                      <a:pt x="85" y="6"/>
                    </a:cubicBezTo>
                    <a:cubicBezTo>
                      <a:pt x="86" y="7"/>
                      <a:pt x="86" y="7"/>
                      <a:pt x="87" y="9"/>
                    </a:cubicBezTo>
                    <a:cubicBezTo>
                      <a:pt x="88" y="9"/>
                      <a:pt x="89" y="9"/>
                      <a:pt x="89" y="8"/>
                    </a:cubicBezTo>
                    <a:cubicBezTo>
                      <a:pt x="91" y="5"/>
                      <a:pt x="87" y="3"/>
                      <a:pt x="85"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7" name="Freeform 81">
                <a:extLst>
                  <a:ext uri="{FF2B5EF4-FFF2-40B4-BE49-F238E27FC236}">
                    <a16:creationId xmlns:a16="http://schemas.microsoft.com/office/drawing/2014/main" id="{68A6FA9A-1F7F-4758-890B-3E450E6C1AAD}"/>
                  </a:ext>
                </a:extLst>
              </p:cNvPr>
              <p:cNvSpPr>
                <a:spLocks/>
              </p:cNvSpPr>
              <p:nvPr/>
            </p:nvSpPr>
            <p:spPr bwMode="auto">
              <a:xfrm>
                <a:off x="4473" y="1737"/>
                <a:ext cx="11" cy="13"/>
              </a:xfrm>
              <a:custGeom>
                <a:avLst/>
                <a:gdLst>
                  <a:gd name="T0" fmla="*/ 2 w 5"/>
                  <a:gd name="T1" fmla="*/ 1 h 6"/>
                  <a:gd name="T2" fmla="*/ 1 w 5"/>
                  <a:gd name="T3" fmla="*/ 2 h 6"/>
                  <a:gd name="T4" fmla="*/ 1 w 5"/>
                  <a:gd name="T5" fmla="*/ 3 h 6"/>
                  <a:gd name="T6" fmla="*/ 4 w 5"/>
                  <a:gd name="T7" fmla="*/ 5 h 6"/>
                  <a:gd name="T8" fmla="*/ 2 w 5"/>
                  <a:gd name="T9" fmla="*/ 1 h 6"/>
                </a:gdLst>
                <a:ahLst/>
                <a:cxnLst>
                  <a:cxn ang="0">
                    <a:pos x="T0" y="T1"/>
                  </a:cxn>
                  <a:cxn ang="0">
                    <a:pos x="T2" y="T3"/>
                  </a:cxn>
                  <a:cxn ang="0">
                    <a:pos x="T4" y="T5"/>
                  </a:cxn>
                  <a:cxn ang="0">
                    <a:pos x="T6" y="T7"/>
                  </a:cxn>
                  <a:cxn ang="0">
                    <a:pos x="T8" y="T9"/>
                  </a:cxn>
                </a:cxnLst>
                <a:rect l="0" t="0" r="r" b="b"/>
                <a:pathLst>
                  <a:path w="5" h="6">
                    <a:moveTo>
                      <a:pt x="2" y="1"/>
                    </a:moveTo>
                    <a:cubicBezTo>
                      <a:pt x="2" y="1"/>
                      <a:pt x="1" y="2"/>
                      <a:pt x="1" y="2"/>
                    </a:cubicBezTo>
                    <a:cubicBezTo>
                      <a:pt x="1" y="3"/>
                      <a:pt x="1" y="3"/>
                      <a:pt x="1" y="3"/>
                    </a:cubicBezTo>
                    <a:cubicBezTo>
                      <a:pt x="0" y="5"/>
                      <a:pt x="3" y="6"/>
                      <a:pt x="4" y="5"/>
                    </a:cubicBezTo>
                    <a:cubicBezTo>
                      <a:pt x="5" y="4"/>
                      <a:pt x="4" y="0"/>
                      <a:pt x="2" y="1"/>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8" name="Freeform 82">
                <a:extLst>
                  <a:ext uri="{FF2B5EF4-FFF2-40B4-BE49-F238E27FC236}">
                    <a16:creationId xmlns:a16="http://schemas.microsoft.com/office/drawing/2014/main" id="{29060EAC-2098-4679-91A0-CD0A2C9AFE22}"/>
                  </a:ext>
                </a:extLst>
              </p:cNvPr>
              <p:cNvSpPr>
                <a:spLocks/>
              </p:cNvSpPr>
              <p:nvPr/>
            </p:nvSpPr>
            <p:spPr bwMode="auto">
              <a:xfrm>
                <a:off x="4420" y="1742"/>
                <a:ext cx="6" cy="6"/>
              </a:xfrm>
              <a:custGeom>
                <a:avLst/>
                <a:gdLst>
                  <a:gd name="T0" fmla="*/ 2 w 3"/>
                  <a:gd name="T1" fmla="*/ 1 h 3"/>
                  <a:gd name="T2" fmla="*/ 2 w 3"/>
                  <a:gd name="T3" fmla="*/ 1 h 3"/>
                  <a:gd name="T4" fmla="*/ 1 w 3"/>
                  <a:gd name="T5" fmla="*/ 0 h 3"/>
                  <a:gd name="T6" fmla="*/ 0 w 3"/>
                  <a:gd name="T7" fmla="*/ 2 h 3"/>
                  <a:gd name="T8" fmla="*/ 1 w 3"/>
                  <a:gd name="T9" fmla="*/ 2 h 3"/>
                  <a:gd name="T10" fmla="*/ 1 w 3"/>
                  <a:gd name="T11" fmla="*/ 2 h 3"/>
                  <a:gd name="T12" fmla="*/ 2 w 3"/>
                  <a:gd name="T13" fmla="*/ 1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2" y="1"/>
                    </a:moveTo>
                    <a:cubicBezTo>
                      <a:pt x="2" y="1"/>
                      <a:pt x="2" y="1"/>
                      <a:pt x="2" y="1"/>
                    </a:cubicBezTo>
                    <a:cubicBezTo>
                      <a:pt x="2" y="1"/>
                      <a:pt x="2" y="0"/>
                      <a:pt x="1" y="0"/>
                    </a:cubicBezTo>
                    <a:cubicBezTo>
                      <a:pt x="1" y="0"/>
                      <a:pt x="0" y="1"/>
                      <a:pt x="0" y="2"/>
                    </a:cubicBezTo>
                    <a:cubicBezTo>
                      <a:pt x="0" y="2"/>
                      <a:pt x="0" y="2"/>
                      <a:pt x="1" y="2"/>
                    </a:cubicBezTo>
                    <a:cubicBezTo>
                      <a:pt x="1" y="2"/>
                      <a:pt x="1" y="2"/>
                      <a:pt x="1" y="2"/>
                    </a:cubicBezTo>
                    <a:cubicBezTo>
                      <a:pt x="1" y="3"/>
                      <a:pt x="3" y="2"/>
                      <a:pt x="2" y="1"/>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9" name="Freeform 83">
                <a:extLst>
                  <a:ext uri="{FF2B5EF4-FFF2-40B4-BE49-F238E27FC236}">
                    <a16:creationId xmlns:a16="http://schemas.microsoft.com/office/drawing/2014/main" id="{A7950516-EBBF-448F-ABFB-D1F758952D4A}"/>
                  </a:ext>
                </a:extLst>
              </p:cNvPr>
              <p:cNvSpPr>
                <a:spLocks/>
              </p:cNvSpPr>
              <p:nvPr/>
            </p:nvSpPr>
            <p:spPr bwMode="auto">
              <a:xfrm>
                <a:off x="4471" y="1735"/>
                <a:ext cx="2" cy="2"/>
              </a:xfrm>
              <a:custGeom>
                <a:avLst/>
                <a:gdLst>
                  <a:gd name="T0" fmla="*/ 1 w 1"/>
                  <a:gd name="T1" fmla="*/ 0 h 1"/>
                  <a:gd name="T2" fmla="*/ 0 w 1"/>
                  <a:gd name="T3" fmla="*/ 0 h 1"/>
                  <a:gd name="T4" fmla="*/ 0 w 1"/>
                  <a:gd name="T5" fmla="*/ 0 h 1"/>
                  <a:gd name="T6" fmla="*/ 0 w 1"/>
                  <a:gd name="T7" fmla="*/ 0 h 1"/>
                  <a:gd name="T8" fmla="*/ 0 w 1"/>
                  <a:gd name="T9" fmla="*/ 1 h 1"/>
                  <a:gd name="T10" fmla="*/ 1 w 1"/>
                  <a:gd name="T11" fmla="*/ 1 h 1"/>
                  <a:gd name="T12" fmla="*/ 1 w 1"/>
                  <a:gd name="T13" fmla="*/ 1 h 1"/>
                  <a:gd name="T14" fmla="*/ 1 w 1"/>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 h="1">
                    <a:moveTo>
                      <a:pt x="1" y="0"/>
                    </a:moveTo>
                    <a:cubicBezTo>
                      <a:pt x="0" y="0"/>
                      <a:pt x="0" y="0"/>
                      <a:pt x="0" y="0"/>
                    </a:cubicBezTo>
                    <a:cubicBezTo>
                      <a:pt x="0" y="0"/>
                      <a:pt x="0" y="0"/>
                      <a:pt x="0" y="0"/>
                    </a:cubicBezTo>
                    <a:cubicBezTo>
                      <a:pt x="0" y="0"/>
                      <a:pt x="0" y="0"/>
                      <a:pt x="0" y="0"/>
                    </a:cubicBezTo>
                    <a:cubicBezTo>
                      <a:pt x="0" y="1"/>
                      <a:pt x="0" y="1"/>
                      <a:pt x="0" y="1"/>
                    </a:cubicBezTo>
                    <a:cubicBezTo>
                      <a:pt x="0" y="1"/>
                      <a:pt x="0" y="1"/>
                      <a:pt x="1" y="1"/>
                    </a:cubicBezTo>
                    <a:cubicBezTo>
                      <a:pt x="1" y="1"/>
                      <a:pt x="1" y="1"/>
                      <a:pt x="1" y="1"/>
                    </a:cubicBezTo>
                    <a:lnTo>
                      <a:pt x="1" y="0"/>
                    </a:ln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0" name="Freeform 84">
                <a:extLst>
                  <a:ext uri="{FF2B5EF4-FFF2-40B4-BE49-F238E27FC236}">
                    <a16:creationId xmlns:a16="http://schemas.microsoft.com/office/drawing/2014/main" id="{838C5693-73C5-4D53-A096-6562953AAA1E}"/>
                  </a:ext>
                </a:extLst>
              </p:cNvPr>
              <p:cNvSpPr>
                <a:spLocks/>
              </p:cNvSpPr>
              <p:nvPr/>
            </p:nvSpPr>
            <p:spPr bwMode="auto">
              <a:xfrm>
                <a:off x="4564" y="1725"/>
                <a:ext cx="6" cy="8"/>
              </a:xfrm>
              <a:custGeom>
                <a:avLst/>
                <a:gdLst>
                  <a:gd name="T0" fmla="*/ 2 w 3"/>
                  <a:gd name="T1" fmla="*/ 2 h 4"/>
                  <a:gd name="T2" fmla="*/ 1 w 3"/>
                  <a:gd name="T3" fmla="*/ 0 h 4"/>
                  <a:gd name="T4" fmla="*/ 0 w 3"/>
                  <a:gd name="T5" fmla="*/ 0 h 4"/>
                  <a:gd name="T6" fmla="*/ 0 w 3"/>
                  <a:gd name="T7" fmla="*/ 0 h 4"/>
                  <a:gd name="T8" fmla="*/ 0 w 3"/>
                  <a:gd name="T9" fmla="*/ 1 h 4"/>
                  <a:gd name="T10" fmla="*/ 0 w 3"/>
                  <a:gd name="T11" fmla="*/ 3 h 4"/>
                  <a:gd name="T12" fmla="*/ 2 w 3"/>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2" y="2"/>
                    </a:moveTo>
                    <a:cubicBezTo>
                      <a:pt x="2" y="1"/>
                      <a:pt x="2" y="1"/>
                      <a:pt x="1" y="0"/>
                    </a:cubicBezTo>
                    <a:cubicBezTo>
                      <a:pt x="0" y="0"/>
                      <a:pt x="0" y="0"/>
                      <a:pt x="0" y="0"/>
                    </a:cubicBezTo>
                    <a:cubicBezTo>
                      <a:pt x="0" y="0"/>
                      <a:pt x="0" y="0"/>
                      <a:pt x="0" y="0"/>
                    </a:cubicBezTo>
                    <a:cubicBezTo>
                      <a:pt x="0" y="1"/>
                      <a:pt x="0" y="1"/>
                      <a:pt x="0" y="1"/>
                    </a:cubicBezTo>
                    <a:cubicBezTo>
                      <a:pt x="0" y="2"/>
                      <a:pt x="0" y="2"/>
                      <a:pt x="0" y="3"/>
                    </a:cubicBezTo>
                    <a:cubicBezTo>
                      <a:pt x="1" y="4"/>
                      <a:pt x="3" y="4"/>
                      <a:pt x="2"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1" name="Freeform 85">
                <a:extLst>
                  <a:ext uri="{FF2B5EF4-FFF2-40B4-BE49-F238E27FC236}">
                    <a16:creationId xmlns:a16="http://schemas.microsoft.com/office/drawing/2014/main" id="{7D33704D-60C3-4D09-A00D-6E0B13C08768}"/>
                  </a:ext>
                </a:extLst>
              </p:cNvPr>
              <p:cNvSpPr>
                <a:spLocks/>
              </p:cNvSpPr>
              <p:nvPr/>
            </p:nvSpPr>
            <p:spPr bwMode="auto">
              <a:xfrm>
                <a:off x="4553" y="1727"/>
                <a:ext cx="5" cy="4"/>
              </a:xfrm>
              <a:custGeom>
                <a:avLst/>
                <a:gdLst>
                  <a:gd name="T0" fmla="*/ 2 w 2"/>
                  <a:gd name="T1" fmla="*/ 0 h 2"/>
                  <a:gd name="T2" fmla="*/ 1 w 2"/>
                  <a:gd name="T3" fmla="*/ 0 h 2"/>
                  <a:gd name="T4" fmla="*/ 1 w 2"/>
                  <a:gd name="T5" fmla="*/ 1 h 2"/>
                  <a:gd name="T6" fmla="*/ 2 w 2"/>
                  <a:gd name="T7" fmla="*/ 1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0"/>
                      <a:pt x="1" y="0"/>
                      <a:pt x="1" y="0"/>
                    </a:cubicBezTo>
                    <a:cubicBezTo>
                      <a:pt x="0" y="0"/>
                      <a:pt x="0" y="1"/>
                      <a:pt x="1" y="1"/>
                    </a:cubicBezTo>
                    <a:cubicBezTo>
                      <a:pt x="1" y="2"/>
                      <a:pt x="1" y="2"/>
                      <a:pt x="2" y="1"/>
                    </a:cubicBezTo>
                    <a:lnTo>
                      <a:pt x="2" y="0"/>
                    </a:ln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2" name="Freeform 86">
                <a:extLst>
                  <a:ext uri="{FF2B5EF4-FFF2-40B4-BE49-F238E27FC236}">
                    <a16:creationId xmlns:a16="http://schemas.microsoft.com/office/drawing/2014/main" id="{6DAE9F2A-C6AC-4B18-B261-869B422E15FA}"/>
                  </a:ext>
                </a:extLst>
              </p:cNvPr>
              <p:cNvSpPr>
                <a:spLocks/>
              </p:cNvSpPr>
              <p:nvPr/>
            </p:nvSpPr>
            <p:spPr bwMode="auto">
              <a:xfrm>
                <a:off x="5442" y="3242"/>
                <a:ext cx="51" cy="17"/>
              </a:xfrm>
              <a:custGeom>
                <a:avLst/>
                <a:gdLst>
                  <a:gd name="T0" fmla="*/ 24 w 24"/>
                  <a:gd name="T1" fmla="*/ 6 h 8"/>
                  <a:gd name="T2" fmla="*/ 12 w 24"/>
                  <a:gd name="T3" fmla="*/ 0 h 8"/>
                  <a:gd name="T4" fmla="*/ 13 w 24"/>
                  <a:gd name="T5" fmla="*/ 2 h 8"/>
                  <a:gd name="T6" fmla="*/ 1 w 24"/>
                  <a:gd name="T7" fmla="*/ 0 h 8"/>
                  <a:gd name="T8" fmla="*/ 0 w 24"/>
                  <a:gd name="T9" fmla="*/ 5 h 8"/>
                  <a:gd name="T10" fmla="*/ 24 w 24"/>
                  <a:gd name="T11" fmla="*/ 6 h 8"/>
                </a:gdLst>
                <a:ahLst/>
                <a:cxnLst>
                  <a:cxn ang="0">
                    <a:pos x="T0" y="T1"/>
                  </a:cxn>
                  <a:cxn ang="0">
                    <a:pos x="T2" y="T3"/>
                  </a:cxn>
                  <a:cxn ang="0">
                    <a:pos x="T4" y="T5"/>
                  </a:cxn>
                  <a:cxn ang="0">
                    <a:pos x="T6" y="T7"/>
                  </a:cxn>
                  <a:cxn ang="0">
                    <a:pos x="T8" y="T9"/>
                  </a:cxn>
                  <a:cxn ang="0">
                    <a:pos x="T10" y="T11"/>
                  </a:cxn>
                </a:cxnLst>
                <a:rect l="0" t="0" r="r" b="b"/>
                <a:pathLst>
                  <a:path w="24" h="8">
                    <a:moveTo>
                      <a:pt x="24" y="6"/>
                    </a:moveTo>
                    <a:cubicBezTo>
                      <a:pt x="24" y="5"/>
                      <a:pt x="17" y="1"/>
                      <a:pt x="12" y="0"/>
                    </a:cubicBezTo>
                    <a:cubicBezTo>
                      <a:pt x="13" y="1"/>
                      <a:pt x="15" y="2"/>
                      <a:pt x="13" y="2"/>
                    </a:cubicBezTo>
                    <a:cubicBezTo>
                      <a:pt x="10" y="3"/>
                      <a:pt x="3" y="2"/>
                      <a:pt x="1" y="0"/>
                    </a:cubicBezTo>
                    <a:cubicBezTo>
                      <a:pt x="1" y="1"/>
                      <a:pt x="0" y="4"/>
                      <a:pt x="0" y="5"/>
                    </a:cubicBezTo>
                    <a:cubicBezTo>
                      <a:pt x="0" y="7"/>
                      <a:pt x="24" y="8"/>
                      <a:pt x="24" y="6"/>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3" name="Freeform 87">
                <a:extLst>
                  <a:ext uri="{FF2B5EF4-FFF2-40B4-BE49-F238E27FC236}">
                    <a16:creationId xmlns:a16="http://schemas.microsoft.com/office/drawing/2014/main" id="{A6B572D9-FDBF-4133-B3D6-A766FABEC037}"/>
                  </a:ext>
                </a:extLst>
              </p:cNvPr>
              <p:cNvSpPr>
                <a:spLocks/>
              </p:cNvSpPr>
              <p:nvPr/>
            </p:nvSpPr>
            <p:spPr bwMode="auto">
              <a:xfrm>
                <a:off x="5444" y="3232"/>
                <a:ext cx="30" cy="17"/>
              </a:xfrm>
              <a:custGeom>
                <a:avLst/>
                <a:gdLst>
                  <a:gd name="T0" fmla="*/ 12 w 14"/>
                  <a:gd name="T1" fmla="*/ 7 h 8"/>
                  <a:gd name="T2" fmla="*/ 11 w 14"/>
                  <a:gd name="T3" fmla="*/ 5 h 8"/>
                  <a:gd name="T4" fmla="*/ 6 w 14"/>
                  <a:gd name="T5" fmla="*/ 3 h 8"/>
                  <a:gd name="T6" fmla="*/ 4 w 14"/>
                  <a:gd name="T7" fmla="*/ 0 h 8"/>
                  <a:gd name="T8" fmla="*/ 2 w 14"/>
                  <a:gd name="T9" fmla="*/ 0 h 8"/>
                  <a:gd name="T10" fmla="*/ 0 w 14"/>
                  <a:gd name="T11" fmla="*/ 5 h 8"/>
                  <a:gd name="T12" fmla="*/ 12 w 14"/>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4" h="8">
                    <a:moveTo>
                      <a:pt x="12" y="7"/>
                    </a:moveTo>
                    <a:cubicBezTo>
                      <a:pt x="14" y="7"/>
                      <a:pt x="14" y="5"/>
                      <a:pt x="11" y="5"/>
                    </a:cubicBezTo>
                    <a:cubicBezTo>
                      <a:pt x="8" y="4"/>
                      <a:pt x="6" y="3"/>
                      <a:pt x="6" y="3"/>
                    </a:cubicBezTo>
                    <a:cubicBezTo>
                      <a:pt x="5" y="2"/>
                      <a:pt x="4" y="0"/>
                      <a:pt x="4" y="0"/>
                    </a:cubicBezTo>
                    <a:cubicBezTo>
                      <a:pt x="2" y="0"/>
                      <a:pt x="2" y="0"/>
                      <a:pt x="2" y="0"/>
                    </a:cubicBezTo>
                    <a:cubicBezTo>
                      <a:pt x="2" y="0"/>
                      <a:pt x="1" y="4"/>
                      <a:pt x="0" y="5"/>
                    </a:cubicBezTo>
                    <a:cubicBezTo>
                      <a:pt x="2" y="7"/>
                      <a:pt x="9" y="8"/>
                      <a:pt x="12" y="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4" name="Freeform 88">
                <a:extLst>
                  <a:ext uri="{FF2B5EF4-FFF2-40B4-BE49-F238E27FC236}">
                    <a16:creationId xmlns:a16="http://schemas.microsoft.com/office/drawing/2014/main" id="{E5697E8B-AAE9-42ED-BB39-4FC3819B1AF2}"/>
                  </a:ext>
                </a:extLst>
              </p:cNvPr>
              <p:cNvSpPr>
                <a:spLocks/>
              </p:cNvSpPr>
              <p:nvPr/>
            </p:nvSpPr>
            <p:spPr bwMode="auto">
              <a:xfrm>
                <a:off x="5169" y="3240"/>
                <a:ext cx="51" cy="17"/>
              </a:xfrm>
              <a:custGeom>
                <a:avLst/>
                <a:gdLst>
                  <a:gd name="T0" fmla="*/ 0 w 24"/>
                  <a:gd name="T1" fmla="*/ 6 h 8"/>
                  <a:gd name="T2" fmla="*/ 12 w 24"/>
                  <a:gd name="T3" fmla="*/ 0 h 8"/>
                  <a:gd name="T4" fmla="*/ 12 w 24"/>
                  <a:gd name="T5" fmla="*/ 3 h 8"/>
                  <a:gd name="T6" fmla="*/ 23 w 24"/>
                  <a:gd name="T7" fmla="*/ 1 h 8"/>
                  <a:gd name="T8" fmla="*/ 24 w 24"/>
                  <a:gd name="T9" fmla="*/ 6 h 8"/>
                  <a:gd name="T10" fmla="*/ 0 w 24"/>
                  <a:gd name="T11" fmla="*/ 6 h 8"/>
                </a:gdLst>
                <a:ahLst/>
                <a:cxnLst>
                  <a:cxn ang="0">
                    <a:pos x="T0" y="T1"/>
                  </a:cxn>
                  <a:cxn ang="0">
                    <a:pos x="T2" y="T3"/>
                  </a:cxn>
                  <a:cxn ang="0">
                    <a:pos x="T4" y="T5"/>
                  </a:cxn>
                  <a:cxn ang="0">
                    <a:pos x="T6" y="T7"/>
                  </a:cxn>
                  <a:cxn ang="0">
                    <a:pos x="T8" y="T9"/>
                  </a:cxn>
                  <a:cxn ang="0">
                    <a:pos x="T10" y="T11"/>
                  </a:cxn>
                </a:cxnLst>
                <a:rect l="0" t="0" r="r" b="b"/>
                <a:pathLst>
                  <a:path w="24" h="8">
                    <a:moveTo>
                      <a:pt x="0" y="6"/>
                    </a:moveTo>
                    <a:cubicBezTo>
                      <a:pt x="0" y="4"/>
                      <a:pt x="8" y="1"/>
                      <a:pt x="12" y="0"/>
                    </a:cubicBezTo>
                    <a:cubicBezTo>
                      <a:pt x="11" y="1"/>
                      <a:pt x="10" y="2"/>
                      <a:pt x="12" y="3"/>
                    </a:cubicBezTo>
                    <a:cubicBezTo>
                      <a:pt x="14" y="4"/>
                      <a:pt x="21" y="3"/>
                      <a:pt x="23" y="1"/>
                    </a:cubicBezTo>
                    <a:cubicBezTo>
                      <a:pt x="24" y="2"/>
                      <a:pt x="24" y="5"/>
                      <a:pt x="24" y="6"/>
                    </a:cubicBezTo>
                    <a:cubicBezTo>
                      <a:pt x="23" y="8"/>
                      <a:pt x="0" y="8"/>
                      <a:pt x="0" y="6"/>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5" name="Freeform 89">
                <a:extLst>
                  <a:ext uri="{FF2B5EF4-FFF2-40B4-BE49-F238E27FC236}">
                    <a16:creationId xmlns:a16="http://schemas.microsoft.com/office/drawing/2014/main" id="{FE2057E3-7906-4CDF-B14C-39FF6D48D0D9}"/>
                  </a:ext>
                </a:extLst>
              </p:cNvPr>
              <p:cNvSpPr>
                <a:spLocks/>
              </p:cNvSpPr>
              <p:nvPr/>
            </p:nvSpPr>
            <p:spPr bwMode="auto">
              <a:xfrm>
                <a:off x="5188" y="3232"/>
                <a:ext cx="30" cy="17"/>
              </a:xfrm>
              <a:custGeom>
                <a:avLst/>
                <a:gdLst>
                  <a:gd name="T0" fmla="*/ 3 w 14"/>
                  <a:gd name="T1" fmla="*/ 7 h 8"/>
                  <a:gd name="T2" fmla="*/ 3 w 14"/>
                  <a:gd name="T3" fmla="*/ 4 h 8"/>
                  <a:gd name="T4" fmla="*/ 9 w 14"/>
                  <a:gd name="T5" fmla="*/ 3 h 8"/>
                  <a:gd name="T6" fmla="*/ 10 w 14"/>
                  <a:gd name="T7" fmla="*/ 0 h 8"/>
                  <a:gd name="T8" fmla="*/ 13 w 14"/>
                  <a:gd name="T9" fmla="*/ 0 h 8"/>
                  <a:gd name="T10" fmla="*/ 14 w 14"/>
                  <a:gd name="T11" fmla="*/ 5 h 8"/>
                  <a:gd name="T12" fmla="*/ 3 w 14"/>
                  <a:gd name="T13" fmla="*/ 7 h 8"/>
                </a:gdLst>
                <a:ahLst/>
                <a:cxnLst>
                  <a:cxn ang="0">
                    <a:pos x="T0" y="T1"/>
                  </a:cxn>
                  <a:cxn ang="0">
                    <a:pos x="T2" y="T3"/>
                  </a:cxn>
                  <a:cxn ang="0">
                    <a:pos x="T4" y="T5"/>
                  </a:cxn>
                  <a:cxn ang="0">
                    <a:pos x="T6" y="T7"/>
                  </a:cxn>
                  <a:cxn ang="0">
                    <a:pos x="T8" y="T9"/>
                  </a:cxn>
                  <a:cxn ang="0">
                    <a:pos x="T10" y="T11"/>
                  </a:cxn>
                  <a:cxn ang="0">
                    <a:pos x="T12" y="T13"/>
                  </a:cxn>
                </a:cxnLst>
                <a:rect l="0" t="0" r="r" b="b"/>
                <a:pathLst>
                  <a:path w="14" h="8">
                    <a:moveTo>
                      <a:pt x="3" y="7"/>
                    </a:moveTo>
                    <a:cubicBezTo>
                      <a:pt x="1" y="6"/>
                      <a:pt x="0" y="5"/>
                      <a:pt x="3" y="4"/>
                    </a:cubicBezTo>
                    <a:cubicBezTo>
                      <a:pt x="6" y="4"/>
                      <a:pt x="8" y="3"/>
                      <a:pt x="9" y="3"/>
                    </a:cubicBezTo>
                    <a:cubicBezTo>
                      <a:pt x="10" y="2"/>
                      <a:pt x="10" y="0"/>
                      <a:pt x="10" y="0"/>
                    </a:cubicBezTo>
                    <a:cubicBezTo>
                      <a:pt x="13" y="0"/>
                      <a:pt x="13" y="0"/>
                      <a:pt x="13" y="0"/>
                    </a:cubicBezTo>
                    <a:cubicBezTo>
                      <a:pt x="13" y="0"/>
                      <a:pt x="14" y="4"/>
                      <a:pt x="14" y="5"/>
                    </a:cubicBezTo>
                    <a:cubicBezTo>
                      <a:pt x="12" y="7"/>
                      <a:pt x="5" y="8"/>
                      <a:pt x="3" y="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6" name="Freeform 90">
                <a:extLst>
                  <a:ext uri="{FF2B5EF4-FFF2-40B4-BE49-F238E27FC236}">
                    <a16:creationId xmlns:a16="http://schemas.microsoft.com/office/drawing/2014/main" id="{CB203D99-0163-468C-9734-C4591BD3E1FF}"/>
                  </a:ext>
                </a:extLst>
              </p:cNvPr>
              <p:cNvSpPr>
                <a:spLocks/>
              </p:cNvSpPr>
              <p:nvPr/>
            </p:nvSpPr>
            <p:spPr bwMode="auto">
              <a:xfrm>
                <a:off x="5188" y="2520"/>
                <a:ext cx="307" cy="720"/>
              </a:xfrm>
              <a:custGeom>
                <a:avLst/>
                <a:gdLst>
                  <a:gd name="T0" fmla="*/ 24 w 145"/>
                  <a:gd name="T1" fmla="*/ 45 h 340"/>
                  <a:gd name="T2" fmla="*/ 48 w 145"/>
                  <a:gd name="T3" fmla="*/ 5 h 340"/>
                  <a:gd name="T4" fmla="*/ 76 w 145"/>
                  <a:gd name="T5" fmla="*/ 8 h 340"/>
                  <a:gd name="T6" fmla="*/ 111 w 145"/>
                  <a:gd name="T7" fmla="*/ 0 h 340"/>
                  <a:gd name="T8" fmla="*/ 126 w 145"/>
                  <a:gd name="T9" fmla="*/ 58 h 340"/>
                  <a:gd name="T10" fmla="*/ 129 w 145"/>
                  <a:gd name="T11" fmla="*/ 337 h 340"/>
                  <a:gd name="T12" fmla="*/ 117 w 145"/>
                  <a:gd name="T13" fmla="*/ 338 h 340"/>
                  <a:gd name="T14" fmla="*/ 91 w 145"/>
                  <a:gd name="T15" fmla="*/ 170 h 340"/>
                  <a:gd name="T16" fmla="*/ 70 w 145"/>
                  <a:gd name="T17" fmla="*/ 83 h 340"/>
                  <a:gd name="T18" fmla="*/ 20 w 145"/>
                  <a:gd name="T19" fmla="*/ 331 h 340"/>
                  <a:gd name="T20" fmla="*/ 8 w 145"/>
                  <a:gd name="T21" fmla="*/ 336 h 340"/>
                  <a:gd name="T22" fmla="*/ 24 w 145"/>
                  <a:gd name="T23" fmla="*/ 4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5" h="340">
                    <a:moveTo>
                      <a:pt x="24" y="45"/>
                    </a:moveTo>
                    <a:cubicBezTo>
                      <a:pt x="34" y="25"/>
                      <a:pt x="44" y="7"/>
                      <a:pt x="48" y="5"/>
                    </a:cubicBezTo>
                    <a:cubicBezTo>
                      <a:pt x="52" y="7"/>
                      <a:pt x="63" y="10"/>
                      <a:pt x="76" y="8"/>
                    </a:cubicBezTo>
                    <a:cubicBezTo>
                      <a:pt x="92" y="6"/>
                      <a:pt x="92" y="5"/>
                      <a:pt x="111" y="0"/>
                    </a:cubicBezTo>
                    <a:cubicBezTo>
                      <a:pt x="115" y="2"/>
                      <a:pt x="118" y="37"/>
                      <a:pt x="126" y="58"/>
                    </a:cubicBezTo>
                    <a:cubicBezTo>
                      <a:pt x="145" y="111"/>
                      <a:pt x="129" y="337"/>
                      <a:pt x="129" y="337"/>
                    </a:cubicBezTo>
                    <a:cubicBezTo>
                      <a:pt x="117" y="338"/>
                      <a:pt x="117" y="338"/>
                      <a:pt x="117" y="338"/>
                    </a:cubicBezTo>
                    <a:cubicBezTo>
                      <a:pt x="117" y="338"/>
                      <a:pt x="105" y="240"/>
                      <a:pt x="91" y="170"/>
                    </a:cubicBezTo>
                    <a:cubicBezTo>
                      <a:pt x="82" y="126"/>
                      <a:pt x="70" y="83"/>
                      <a:pt x="70" y="83"/>
                    </a:cubicBezTo>
                    <a:cubicBezTo>
                      <a:pt x="64" y="102"/>
                      <a:pt x="26" y="297"/>
                      <a:pt x="20" y="331"/>
                    </a:cubicBezTo>
                    <a:cubicBezTo>
                      <a:pt x="19" y="337"/>
                      <a:pt x="8" y="340"/>
                      <a:pt x="8" y="336"/>
                    </a:cubicBezTo>
                    <a:cubicBezTo>
                      <a:pt x="8" y="300"/>
                      <a:pt x="0" y="96"/>
                      <a:pt x="24" y="45"/>
                    </a:cubicBezTo>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7" name="Freeform 91">
                <a:extLst>
                  <a:ext uri="{FF2B5EF4-FFF2-40B4-BE49-F238E27FC236}">
                    <a16:creationId xmlns:a16="http://schemas.microsoft.com/office/drawing/2014/main" id="{35BDF769-186A-41CE-ABD6-6064B03CAB91}"/>
                  </a:ext>
                </a:extLst>
              </p:cNvPr>
              <p:cNvSpPr>
                <a:spLocks/>
              </p:cNvSpPr>
              <p:nvPr/>
            </p:nvSpPr>
            <p:spPr bwMode="auto">
              <a:xfrm>
                <a:off x="5353" y="2520"/>
                <a:ext cx="138" cy="716"/>
              </a:xfrm>
              <a:custGeom>
                <a:avLst/>
                <a:gdLst>
                  <a:gd name="T0" fmla="*/ 0 w 65"/>
                  <a:gd name="T1" fmla="*/ 5 h 338"/>
                  <a:gd name="T2" fmla="*/ 33 w 65"/>
                  <a:gd name="T3" fmla="*/ 0 h 338"/>
                  <a:gd name="T4" fmla="*/ 57 w 65"/>
                  <a:gd name="T5" fmla="*/ 58 h 338"/>
                  <a:gd name="T6" fmla="*/ 51 w 65"/>
                  <a:gd name="T7" fmla="*/ 337 h 338"/>
                  <a:gd name="T8" fmla="*/ 46 w 65"/>
                  <a:gd name="T9" fmla="*/ 338 h 338"/>
                  <a:gd name="T10" fmla="*/ 37 w 65"/>
                  <a:gd name="T11" fmla="*/ 162 h 338"/>
                  <a:gd name="T12" fmla="*/ 0 w 65"/>
                  <a:gd name="T13" fmla="*/ 5 h 338"/>
                </a:gdLst>
                <a:ahLst/>
                <a:cxnLst>
                  <a:cxn ang="0">
                    <a:pos x="T0" y="T1"/>
                  </a:cxn>
                  <a:cxn ang="0">
                    <a:pos x="T2" y="T3"/>
                  </a:cxn>
                  <a:cxn ang="0">
                    <a:pos x="T4" y="T5"/>
                  </a:cxn>
                  <a:cxn ang="0">
                    <a:pos x="T6" y="T7"/>
                  </a:cxn>
                  <a:cxn ang="0">
                    <a:pos x="T8" y="T9"/>
                  </a:cxn>
                  <a:cxn ang="0">
                    <a:pos x="T10" y="T11"/>
                  </a:cxn>
                  <a:cxn ang="0">
                    <a:pos x="T12" y="T13"/>
                  </a:cxn>
                </a:cxnLst>
                <a:rect l="0" t="0" r="r" b="b"/>
                <a:pathLst>
                  <a:path w="65" h="338">
                    <a:moveTo>
                      <a:pt x="0" y="5"/>
                    </a:moveTo>
                    <a:cubicBezTo>
                      <a:pt x="0" y="5"/>
                      <a:pt x="31" y="0"/>
                      <a:pt x="33" y="0"/>
                    </a:cubicBezTo>
                    <a:cubicBezTo>
                      <a:pt x="37" y="2"/>
                      <a:pt x="55" y="39"/>
                      <a:pt x="57" y="58"/>
                    </a:cubicBezTo>
                    <a:cubicBezTo>
                      <a:pt x="65" y="115"/>
                      <a:pt x="51" y="337"/>
                      <a:pt x="51" y="337"/>
                    </a:cubicBezTo>
                    <a:cubicBezTo>
                      <a:pt x="46" y="338"/>
                      <a:pt x="46" y="338"/>
                      <a:pt x="46" y="338"/>
                    </a:cubicBezTo>
                    <a:cubicBezTo>
                      <a:pt x="46" y="338"/>
                      <a:pt x="51" y="232"/>
                      <a:pt x="37" y="162"/>
                    </a:cubicBezTo>
                    <a:cubicBezTo>
                      <a:pt x="29" y="118"/>
                      <a:pt x="0" y="5"/>
                      <a:pt x="0" y="5"/>
                    </a:cubicBezTo>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8" name="Freeform 92">
                <a:extLst>
                  <a:ext uri="{FF2B5EF4-FFF2-40B4-BE49-F238E27FC236}">
                    <a16:creationId xmlns:a16="http://schemas.microsoft.com/office/drawing/2014/main" id="{C3A915A0-4536-46E5-8F8D-F1E211B29DCE}"/>
                  </a:ext>
                </a:extLst>
              </p:cNvPr>
              <p:cNvSpPr>
                <a:spLocks/>
              </p:cNvSpPr>
              <p:nvPr/>
            </p:nvSpPr>
            <p:spPr bwMode="auto">
              <a:xfrm>
                <a:off x="5252" y="2176"/>
                <a:ext cx="279" cy="299"/>
              </a:xfrm>
              <a:custGeom>
                <a:avLst/>
                <a:gdLst>
                  <a:gd name="T0" fmla="*/ 34 w 132"/>
                  <a:gd name="T1" fmla="*/ 86 h 141"/>
                  <a:gd name="T2" fmla="*/ 28 w 132"/>
                  <a:gd name="T3" fmla="*/ 35 h 141"/>
                  <a:gd name="T4" fmla="*/ 47 w 132"/>
                  <a:gd name="T5" fmla="*/ 1 h 141"/>
                  <a:gd name="T6" fmla="*/ 64 w 132"/>
                  <a:gd name="T7" fmla="*/ 20 h 141"/>
                  <a:gd name="T8" fmla="*/ 77 w 132"/>
                  <a:gd name="T9" fmla="*/ 40 h 141"/>
                  <a:gd name="T10" fmla="*/ 110 w 132"/>
                  <a:gd name="T11" fmla="*/ 41 h 141"/>
                  <a:gd name="T12" fmla="*/ 115 w 132"/>
                  <a:gd name="T13" fmla="*/ 87 h 141"/>
                  <a:gd name="T14" fmla="*/ 131 w 132"/>
                  <a:gd name="T15" fmla="*/ 107 h 141"/>
                  <a:gd name="T16" fmla="*/ 80 w 132"/>
                  <a:gd name="T17" fmla="*/ 137 h 141"/>
                  <a:gd name="T18" fmla="*/ 34 w 132"/>
                  <a:gd name="T19" fmla="*/ 8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 h="141">
                    <a:moveTo>
                      <a:pt x="34" y="86"/>
                    </a:moveTo>
                    <a:cubicBezTo>
                      <a:pt x="34" y="86"/>
                      <a:pt x="0" y="47"/>
                      <a:pt x="28" y="35"/>
                    </a:cubicBezTo>
                    <a:cubicBezTo>
                      <a:pt x="28" y="35"/>
                      <a:pt x="24" y="5"/>
                      <a:pt x="47" y="1"/>
                    </a:cubicBezTo>
                    <a:cubicBezTo>
                      <a:pt x="47" y="1"/>
                      <a:pt x="62" y="0"/>
                      <a:pt x="64" y="20"/>
                    </a:cubicBezTo>
                    <a:cubicBezTo>
                      <a:pt x="64" y="20"/>
                      <a:pt x="79" y="21"/>
                      <a:pt x="77" y="40"/>
                    </a:cubicBezTo>
                    <a:cubicBezTo>
                      <a:pt x="77" y="40"/>
                      <a:pt x="91" y="23"/>
                      <a:pt x="110" y="41"/>
                    </a:cubicBezTo>
                    <a:cubicBezTo>
                      <a:pt x="128" y="60"/>
                      <a:pt x="115" y="87"/>
                      <a:pt x="115" y="87"/>
                    </a:cubicBezTo>
                    <a:cubicBezTo>
                      <a:pt x="115" y="87"/>
                      <a:pt x="132" y="85"/>
                      <a:pt x="131" y="107"/>
                    </a:cubicBezTo>
                    <a:cubicBezTo>
                      <a:pt x="128" y="141"/>
                      <a:pt x="80" y="137"/>
                      <a:pt x="80" y="137"/>
                    </a:cubicBezTo>
                    <a:cubicBezTo>
                      <a:pt x="34" y="86"/>
                      <a:pt x="34" y="86"/>
                      <a:pt x="34" y="86"/>
                    </a:cubicBezTo>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9" name="Freeform 93">
                <a:extLst>
                  <a:ext uri="{FF2B5EF4-FFF2-40B4-BE49-F238E27FC236}">
                    <a16:creationId xmlns:a16="http://schemas.microsoft.com/office/drawing/2014/main" id="{F9DBD1EA-7C05-4398-9E57-449F95EEB75C}"/>
                  </a:ext>
                </a:extLst>
              </p:cNvPr>
              <p:cNvSpPr>
                <a:spLocks/>
              </p:cNvSpPr>
              <p:nvPr/>
            </p:nvSpPr>
            <p:spPr bwMode="auto">
              <a:xfrm>
                <a:off x="5286" y="2176"/>
                <a:ext cx="199" cy="142"/>
              </a:xfrm>
              <a:custGeom>
                <a:avLst/>
                <a:gdLst>
                  <a:gd name="T0" fmla="*/ 5 w 94"/>
                  <a:gd name="T1" fmla="*/ 67 h 67"/>
                  <a:gd name="T2" fmla="*/ 2 w 94"/>
                  <a:gd name="T3" fmla="*/ 58 h 67"/>
                  <a:gd name="T4" fmla="*/ 0 w 94"/>
                  <a:gd name="T5" fmla="*/ 49 h 67"/>
                  <a:gd name="T6" fmla="*/ 4 w 94"/>
                  <a:gd name="T7" fmla="*/ 40 h 67"/>
                  <a:gd name="T8" fmla="*/ 11 w 94"/>
                  <a:gd name="T9" fmla="*/ 34 h 67"/>
                  <a:gd name="T10" fmla="*/ 11 w 94"/>
                  <a:gd name="T11" fmla="*/ 35 h 67"/>
                  <a:gd name="T12" fmla="*/ 11 w 94"/>
                  <a:gd name="T13" fmla="*/ 24 h 67"/>
                  <a:gd name="T14" fmla="*/ 14 w 94"/>
                  <a:gd name="T15" fmla="*/ 13 h 67"/>
                  <a:gd name="T16" fmla="*/ 21 w 94"/>
                  <a:gd name="T17" fmla="*/ 5 h 67"/>
                  <a:gd name="T18" fmla="*/ 31 w 94"/>
                  <a:gd name="T19" fmla="*/ 0 h 67"/>
                  <a:gd name="T20" fmla="*/ 31 w 94"/>
                  <a:gd name="T21" fmla="*/ 0 h 67"/>
                  <a:gd name="T22" fmla="*/ 31 w 94"/>
                  <a:gd name="T23" fmla="*/ 0 h 67"/>
                  <a:gd name="T24" fmla="*/ 38 w 94"/>
                  <a:gd name="T25" fmla="*/ 2 h 67"/>
                  <a:gd name="T26" fmla="*/ 44 w 94"/>
                  <a:gd name="T27" fmla="*/ 6 h 67"/>
                  <a:gd name="T28" fmla="*/ 49 w 94"/>
                  <a:gd name="T29" fmla="*/ 20 h 67"/>
                  <a:gd name="T30" fmla="*/ 48 w 94"/>
                  <a:gd name="T31" fmla="*/ 19 h 67"/>
                  <a:gd name="T32" fmla="*/ 55 w 94"/>
                  <a:gd name="T33" fmla="*/ 21 h 67"/>
                  <a:gd name="T34" fmla="*/ 60 w 94"/>
                  <a:gd name="T35" fmla="*/ 27 h 67"/>
                  <a:gd name="T36" fmla="*/ 62 w 94"/>
                  <a:gd name="T37" fmla="*/ 34 h 67"/>
                  <a:gd name="T38" fmla="*/ 61 w 94"/>
                  <a:gd name="T39" fmla="*/ 40 h 67"/>
                  <a:gd name="T40" fmla="*/ 60 w 94"/>
                  <a:gd name="T41" fmla="*/ 40 h 67"/>
                  <a:gd name="T42" fmla="*/ 68 w 94"/>
                  <a:gd name="T43" fmla="*/ 34 h 67"/>
                  <a:gd name="T44" fmla="*/ 77 w 94"/>
                  <a:gd name="T45" fmla="*/ 32 h 67"/>
                  <a:gd name="T46" fmla="*/ 86 w 94"/>
                  <a:gd name="T47" fmla="*/ 35 h 67"/>
                  <a:gd name="T48" fmla="*/ 94 w 94"/>
                  <a:gd name="T49" fmla="*/ 41 h 67"/>
                  <a:gd name="T50" fmla="*/ 86 w 94"/>
                  <a:gd name="T51" fmla="*/ 36 h 67"/>
                  <a:gd name="T52" fmla="*/ 77 w 94"/>
                  <a:gd name="T53" fmla="*/ 33 h 67"/>
                  <a:gd name="T54" fmla="*/ 68 w 94"/>
                  <a:gd name="T55" fmla="*/ 35 h 67"/>
                  <a:gd name="T56" fmla="*/ 61 w 94"/>
                  <a:gd name="T57" fmla="*/ 41 h 67"/>
                  <a:gd name="T58" fmla="*/ 60 w 94"/>
                  <a:gd name="T59" fmla="*/ 41 h 67"/>
                  <a:gd name="T60" fmla="*/ 60 w 94"/>
                  <a:gd name="T61" fmla="*/ 40 h 67"/>
                  <a:gd name="T62" fmla="*/ 58 w 94"/>
                  <a:gd name="T63" fmla="*/ 28 h 67"/>
                  <a:gd name="T64" fmla="*/ 54 w 94"/>
                  <a:gd name="T65" fmla="*/ 23 h 67"/>
                  <a:gd name="T66" fmla="*/ 48 w 94"/>
                  <a:gd name="T67" fmla="*/ 21 h 67"/>
                  <a:gd name="T68" fmla="*/ 48 w 94"/>
                  <a:gd name="T69" fmla="*/ 21 h 67"/>
                  <a:gd name="T70" fmla="*/ 47 w 94"/>
                  <a:gd name="T71" fmla="*/ 20 h 67"/>
                  <a:gd name="T72" fmla="*/ 43 w 94"/>
                  <a:gd name="T73" fmla="*/ 8 h 67"/>
                  <a:gd name="T74" fmla="*/ 37 w 94"/>
                  <a:gd name="T75" fmla="*/ 4 h 67"/>
                  <a:gd name="T76" fmla="*/ 31 w 94"/>
                  <a:gd name="T77" fmla="*/ 3 h 67"/>
                  <a:gd name="T78" fmla="*/ 31 w 94"/>
                  <a:gd name="T79" fmla="*/ 3 h 67"/>
                  <a:gd name="T80" fmla="*/ 22 w 94"/>
                  <a:gd name="T81" fmla="*/ 6 h 67"/>
                  <a:gd name="T82" fmla="*/ 15 w 94"/>
                  <a:gd name="T83" fmla="*/ 14 h 67"/>
                  <a:gd name="T84" fmla="*/ 13 w 94"/>
                  <a:gd name="T85" fmla="*/ 24 h 67"/>
                  <a:gd name="T86" fmla="*/ 12 w 94"/>
                  <a:gd name="T87" fmla="*/ 35 h 67"/>
                  <a:gd name="T88" fmla="*/ 12 w 94"/>
                  <a:gd name="T89" fmla="*/ 35 h 67"/>
                  <a:gd name="T90" fmla="*/ 12 w 94"/>
                  <a:gd name="T91" fmla="*/ 35 h 67"/>
                  <a:gd name="T92" fmla="*/ 5 w 94"/>
                  <a:gd name="T93" fmla="*/ 41 h 67"/>
                  <a:gd name="T94" fmla="*/ 1 w 94"/>
                  <a:gd name="T95" fmla="*/ 49 h 67"/>
                  <a:gd name="T96" fmla="*/ 2 w 94"/>
                  <a:gd name="T97" fmla="*/ 58 h 67"/>
                  <a:gd name="T98" fmla="*/ 5 w 94"/>
                  <a:gd name="T99"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4" h="67">
                    <a:moveTo>
                      <a:pt x="5" y="67"/>
                    </a:moveTo>
                    <a:cubicBezTo>
                      <a:pt x="4" y="64"/>
                      <a:pt x="3" y="61"/>
                      <a:pt x="2" y="58"/>
                    </a:cubicBezTo>
                    <a:cubicBezTo>
                      <a:pt x="1" y="55"/>
                      <a:pt x="0" y="52"/>
                      <a:pt x="0" y="49"/>
                    </a:cubicBezTo>
                    <a:cubicBezTo>
                      <a:pt x="0" y="46"/>
                      <a:pt x="2" y="42"/>
                      <a:pt x="4" y="40"/>
                    </a:cubicBezTo>
                    <a:cubicBezTo>
                      <a:pt x="6" y="38"/>
                      <a:pt x="9" y="36"/>
                      <a:pt x="11" y="34"/>
                    </a:cubicBezTo>
                    <a:cubicBezTo>
                      <a:pt x="11" y="35"/>
                      <a:pt x="11" y="35"/>
                      <a:pt x="11" y="35"/>
                    </a:cubicBezTo>
                    <a:cubicBezTo>
                      <a:pt x="10" y="31"/>
                      <a:pt x="10" y="28"/>
                      <a:pt x="11" y="24"/>
                    </a:cubicBezTo>
                    <a:cubicBezTo>
                      <a:pt x="11" y="20"/>
                      <a:pt x="12" y="17"/>
                      <a:pt x="14" y="13"/>
                    </a:cubicBezTo>
                    <a:cubicBezTo>
                      <a:pt x="15" y="10"/>
                      <a:pt x="18" y="7"/>
                      <a:pt x="21" y="5"/>
                    </a:cubicBezTo>
                    <a:cubicBezTo>
                      <a:pt x="24" y="2"/>
                      <a:pt x="27" y="1"/>
                      <a:pt x="31" y="0"/>
                    </a:cubicBezTo>
                    <a:cubicBezTo>
                      <a:pt x="31" y="0"/>
                      <a:pt x="31" y="0"/>
                      <a:pt x="31" y="0"/>
                    </a:cubicBezTo>
                    <a:cubicBezTo>
                      <a:pt x="31" y="0"/>
                      <a:pt x="31" y="0"/>
                      <a:pt x="31" y="0"/>
                    </a:cubicBezTo>
                    <a:cubicBezTo>
                      <a:pt x="34" y="0"/>
                      <a:pt x="36" y="1"/>
                      <a:pt x="38" y="2"/>
                    </a:cubicBezTo>
                    <a:cubicBezTo>
                      <a:pt x="41" y="3"/>
                      <a:pt x="43" y="4"/>
                      <a:pt x="44" y="6"/>
                    </a:cubicBezTo>
                    <a:cubicBezTo>
                      <a:pt x="47" y="10"/>
                      <a:pt x="49" y="15"/>
                      <a:pt x="49" y="20"/>
                    </a:cubicBezTo>
                    <a:cubicBezTo>
                      <a:pt x="48" y="19"/>
                      <a:pt x="48" y="19"/>
                      <a:pt x="48" y="19"/>
                    </a:cubicBezTo>
                    <a:cubicBezTo>
                      <a:pt x="51" y="19"/>
                      <a:pt x="53" y="20"/>
                      <a:pt x="55" y="21"/>
                    </a:cubicBezTo>
                    <a:cubicBezTo>
                      <a:pt x="57" y="23"/>
                      <a:pt x="59" y="25"/>
                      <a:pt x="60" y="27"/>
                    </a:cubicBezTo>
                    <a:cubicBezTo>
                      <a:pt x="61" y="29"/>
                      <a:pt x="61" y="31"/>
                      <a:pt x="62" y="34"/>
                    </a:cubicBezTo>
                    <a:cubicBezTo>
                      <a:pt x="62" y="36"/>
                      <a:pt x="62" y="38"/>
                      <a:pt x="61" y="40"/>
                    </a:cubicBezTo>
                    <a:cubicBezTo>
                      <a:pt x="60" y="40"/>
                      <a:pt x="60" y="40"/>
                      <a:pt x="60" y="40"/>
                    </a:cubicBezTo>
                    <a:cubicBezTo>
                      <a:pt x="62" y="37"/>
                      <a:pt x="65" y="35"/>
                      <a:pt x="68" y="34"/>
                    </a:cubicBezTo>
                    <a:cubicBezTo>
                      <a:pt x="71" y="33"/>
                      <a:pt x="74" y="32"/>
                      <a:pt x="77" y="32"/>
                    </a:cubicBezTo>
                    <a:cubicBezTo>
                      <a:pt x="80" y="32"/>
                      <a:pt x="84" y="33"/>
                      <a:pt x="86" y="35"/>
                    </a:cubicBezTo>
                    <a:cubicBezTo>
                      <a:pt x="89" y="37"/>
                      <a:pt x="91" y="39"/>
                      <a:pt x="94" y="41"/>
                    </a:cubicBezTo>
                    <a:cubicBezTo>
                      <a:pt x="91" y="39"/>
                      <a:pt x="89" y="37"/>
                      <a:pt x="86" y="36"/>
                    </a:cubicBezTo>
                    <a:cubicBezTo>
                      <a:pt x="83" y="34"/>
                      <a:pt x="80" y="33"/>
                      <a:pt x="77" y="33"/>
                    </a:cubicBezTo>
                    <a:cubicBezTo>
                      <a:pt x="74" y="33"/>
                      <a:pt x="71" y="34"/>
                      <a:pt x="68" y="35"/>
                    </a:cubicBezTo>
                    <a:cubicBezTo>
                      <a:pt x="66" y="37"/>
                      <a:pt x="63" y="39"/>
                      <a:pt x="61" y="41"/>
                    </a:cubicBezTo>
                    <a:cubicBezTo>
                      <a:pt x="60" y="41"/>
                      <a:pt x="60" y="41"/>
                      <a:pt x="60" y="41"/>
                    </a:cubicBezTo>
                    <a:cubicBezTo>
                      <a:pt x="60" y="40"/>
                      <a:pt x="60" y="40"/>
                      <a:pt x="60" y="40"/>
                    </a:cubicBezTo>
                    <a:cubicBezTo>
                      <a:pt x="60" y="36"/>
                      <a:pt x="60" y="31"/>
                      <a:pt x="58" y="28"/>
                    </a:cubicBezTo>
                    <a:cubicBezTo>
                      <a:pt x="57" y="26"/>
                      <a:pt x="56" y="24"/>
                      <a:pt x="54" y="23"/>
                    </a:cubicBezTo>
                    <a:cubicBezTo>
                      <a:pt x="52" y="22"/>
                      <a:pt x="50" y="21"/>
                      <a:pt x="48" y="21"/>
                    </a:cubicBezTo>
                    <a:cubicBezTo>
                      <a:pt x="48" y="21"/>
                      <a:pt x="48" y="21"/>
                      <a:pt x="48" y="21"/>
                    </a:cubicBezTo>
                    <a:cubicBezTo>
                      <a:pt x="47" y="21"/>
                      <a:pt x="47" y="21"/>
                      <a:pt x="47" y="20"/>
                    </a:cubicBezTo>
                    <a:cubicBezTo>
                      <a:pt x="47" y="16"/>
                      <a:pt x="45" y="11"/>
                      <a:pt x="43" y="8"/>
                    </a:cubicBezTo>
                    <a:cubicBezTo>
                      <a:pt x="41" y="6"/>
                      <a:pt x="39" y="5"/>
                      <a:pt x="37" y="4"/>
                    </a:cubicBezTo>
                    <a:cubicBezTo>
                      <a:pt x="36" y="3"/>
                      <a:pt x="33" y="2"/>
                      <a:pt x="31" y="3"/>
                    </a:cubicBezTo>
                    <a:cubicBezTo>
                      <a:pt x="31" y="3"/>
                      <a:pt x="31" y="3"/>
                      <a:pt x="31" y="3"/>
                    </a:cubicBezTo>
                    <a:cubicBezTo>
                      <a:pt x="28" y="3"/>
                      <a:pt x="25" y="4"/>
                      <a:pt x="22" y="6"/>
                    </a:cubicBezTo>
                    <a:cubicBezTo>
                      <a:pt x="19" y="8"/>
                      <a:pt x="17" y="11"/>
                      <a:pt x="15" y="14"/>
                    </a:cubicBezTo>
                    <a:cubicBezTo>
                      <a:pt x="14" y="17"/>
                      <a:pt x="13" y="21"/>
                      <a:pt x="13" y="24"/>
                    </a:cubicBezTo>
                    <a:cubicBezTo>
                      <a:pt x="12" y="28"/>
                      <a:pt x="12" y="31"/>
                      <a:pt x="12" y="35"/>
                    </a:cubicBezTo>
                    <a:cubicBezTo>
                      <a:pt x="12" y="35"/>
                      <a:pt x="12" y="35"/>
                      <a:pt x="12" y="35"/>
                    </a:cubicBezTo>
                    <a:cubicBezTo>
                      <a:pt x="12" y="35"/>
                      <a:pt x="12" y="35"/>
                      <a:pt x="12" y="35"/>
                    </a:cubicBezTo>
                    <a:cubicBezTo>
                      <a:pt x="9" y="37"/>
                      <a:pt x="7" y="39"/>
                      <a:pt x="5" y="41"/>
                    </a:cubicBezTo>
                    <a:cubicBezTo>
                      <a:pt x="3" y="43"/>
                      <a:pt x="1" y="46"/>
                      <a:pt x="1" y="49"/>
                    </a:cubicBezTo>
                    <a:cubicBezTo>
                      <a:pt x="1" y="52"/>
                      <a:pt x="2" y="55"/>
                      <a:pt x="2" y="58"/>
                    </a:cubicBezTo>
                    <a:cubicBezTo>
                      <a:pt x="3" y="61"/>
                      <a:pt x="4" y="64"/>
                      <a:pt x="5" y="67"/>
                    </a:cubicBezTo>
                    <a:close/>
                  </a:path>
                </a:pathLst>
              </a:custGeom>
              <a:solidFill>
                <a:srgbClr val="FCA2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0" name="Freeform 94">
                <a:extLst>
                  <a:ext uri="{FF2B5EF4-FFF2-40B4-BE49-F238E27FC236}">
                    <a16:creationId xmlns:a16="http://schemas.microsoft.com/office/drawing/2014/main" id="{270074C7-C43C-4577-9BEE-2DA79BAABD98}"/>
                  </a:ext>
                </a:extLst>
              </p:cNvPr>
              <p:cNvSpPr>
                <a:spLocks/>
              </p:cNvSpPr>
              <p:nvPr/>
            </p:nvSpPr>
            <p:spPr bwMode="auto">
              <a:xfrm>
                <a:off x="5180" y="2335"/>
                <a:ext cx="148" cy="146"/>
              </a:xfrm>
              <a:custGeom>
                <a:avLst/>
                <a:gdLst>
                  <a:gd name="T0" fmla="*/ 0 w 70"/>
                  <a:gd name="T1" fmla="*/ 48 h 69"/>
                  <a:gd name="T2" fmla="*/ 21 w 70"/>
                  <a:gd name="T3" fmla="*/ 26 h 69"/>
                  <a:gd name="T4" fmla="*/ 70 w 70"/>
                  <a:gd name="T5" fmla="*/ 0 h 69"/>
                  <a:gd name="T6" fmla="*/ 11 w 70"/>
                  <a:gd name="T7" fmla="*/ 63 h 69"/>
                  <a:gd name="T8" fmla="*/ 0 w 70"/>
                  <a:gd name="T9" fmla="*/ 48 h 69"/>
                </a:gdLst>
                <a:ahLst/>
                <a:cxnLst>
                  <a:cxn ang="0">
                    <a:pos x="T0" y="T1"/>
                  </a:cxn>
                  <a:cxn ang="0">
                    <a:pos x="T2" y="T3"/>
                  </a:cxn>
                  <a:cxn ang="0">
                    <a:pos x="T4" y="T5"/>
                  </a:cxn>
                  <a:cxn ang="0">
                    <a:pos x="T6" y="T7"/>
                  </a:cxn>
                  <a:cxn ang="0">
                    <a:pos x="T8" y="T9"/>
                  </a:cxn>
                </a:cxnLst>
                <a:rect l="0" t="0" r="r" b="b"/>
                <a:pathLst>
                  <a:path w="70" h="69">
                    <a:moveTo>
                      <a:pt x="0" y="48"/>
                    </a:moveTo>
                    <a:cubicBezTo>
                      <a:pt x="0" y="48"/>
                      <a:pt x="13" y="33"/>
                      <a:pt x="21" y="26"/>
                    </a:cubicBezTo>
                    <a:cubicBezTo>
                      <a:pt x="47" y="2"/>
                      <a:pt x="57" y="1"/>
                      <a:pt x="70" y="0"/>
                    </a:cubicBezTo>
                    <a:cubicBezTo>
                      <a:pt x="68" y="11"/>
                      <a:pt x="27" y="54"/>
                      <a:pt x="11" y="63"/>
                    </a:cubicBezTo>
                    <a:cubicBezTo>
                      <a:pt x="0" y="69"/>
                      <a:pt x="0" y="48"/>
                      <a:pt x="0" y="48"/>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1" name="Freeform 95">
                <a:extLst>
                  <a:ext uri="{FF2B5EF4-FFF2-40B4-BE49-F238E27FC236}">
                    <a16:creationId xmlns:a16="http://schemas.microsoft.com/office/drawing/2014/main" id="{2CE033D9-40D8-496C-AD91-833B56A1FEC3}"/>
                  </a:ext>
                </a:extLst>
              </p:cNvPr>
              <p:cNvSpPr>
                <a:spLocks/>
              </p:cNvSpPr>
              <p:nvPr/>
            </p:nvSpPr>
            <p:spPr bwMode="auto">
              <a:xfrm>
                <a:off x="5258" y="2316"/>
                <a:ext cx="201" cy="229"/>
              </a:xfrm>
              <a:custGeom>
                <a:avLst/>
                <a:gdLst>
                  <a:gd name="T0" fmla="*/ 81 w 95"/>
                  <a:gd name="T1" fmla="*/ 17 h 108"/>
                  <a:gd name="T2" fmla="*/ 11 w 95"/>
                  <a:gd name="T3" fmla="*/ 20 h 108"/>
                  <a:gd name="T4" fmla="*/ 13 w 95"/>
                  <a:gd name="T5" fmla="*/ 101 h 108"/>
                  <a:gd name="T6" fmla="*/ 39 w 95"/>
                  <a:gd name="T7" fmla="*/ 108 h 108"/>
                  <a:gd name="T8" fmla="*/ 80 w 95"/>
                  <a:gd name="T9" fmla="*/ 99 h 108"/>
                  <a:gd name="T10" fmla="*/ 81 w 95"/>
                  <a:gd name="T11" fmla="*/ 17 h 108"/>
                </a:gdLst>
                <a:ahLst/>
                <a:cxnLst>
                  <a:cxn ang="0">
                    <a:pos x="T0" y="T1"/>
                  </a:cxn>
                  <a:cxn ang="0">
                    <a:pos x="T2" y="T3"/>
                  </a:cxn>
                  <a:cxn ang="0">
                    <a:pos x="T4" y="T5"/>
                  </a:cxn>
                  <a:cxn ang="0">
                    <a:pos x="T6" y="T7"/>
                  </a:cxn>
                  <a:cxn ang="0">
                    <a:pos x="T8" y="T9"/>
                  </a:cxn>
                  <a:cxn ang="0">
                    <a:pos x="T10" y="T11"/>
                  </a:cxn>
                </a:cxnLst>
                <a:rect l="0" t="0" r="r" b="b"/>
                <a:pathLst>
                  <a:path w="95" h="108">
                    <a:moveTo>
                      <a:pt x="81" y="17"/>
                    </a:moveTo>
                    <a:cubicBezTo>
                      <a:pt x="65" y="0"/>
                      <a:pt x="21" y="5"/>
                      <a:pt x="11" y="20"/>
                    </a:cubicBezTo>
                    <a:cubicBezTo>
                      <a:pt x="0" y="36"/>
                      <a:pt x="13" y="101"/>
                      <a:pt x="13" y="101"/>
                    </a:cubicBezTo>
                    <a:cubicBezTo>
                      <a:pt x="13" y="101"/>
                      <a:pt x="32" y="108"/>
                      <a:pt x="39" y="108"/>
                    </a:cubicBezTo>
                    <a:cubicBezTo>
                      <a:pt x="50" y="108"/>
                      <a:pt x="80" y="99"/>
                      <a:pt x="80" y="99"/>
                    </a:cubicBezTo>
                    <a:cubicBezTo>
                      <a:pt x="80" y="99"/>
                      <a:pt x="95" y="32"/>
                      <a:pt x="81" y="17"/>
                    </a:cubicBezTo>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2" name="Freeform 96">
                <a:extLst>
                  <a:ext uri="{FF2B5EF4-FFF2-40B4-BE49-F238E27FC236}">
                    <a16:creationId xmlns:a16="http://schemas.microsoft.com/office/drawing/2014/main" id="{A59ACE03-F136-44F1-A795-DF249EB0E586}"/>
                  </a:ext>
                </a:extLst>
              </p:cNvPr>
              <p:cNvSpPr>
                <a:spLocks/>
              </p:cNvSpPr>
              <p:nvPr/>
            </p:nvSpPr>
            <p:spPr bwMode="auto">
              <a:xfrm>
                <a:off x="5347" y="2286"/>
                <a:ext cx="19" cy="53"/>
              </a:xfrm>
              <a:custGeom>
                <a:avLst/>
                <a:gdLst>
                  <a:gd name="T0" fmla="*/ 7 w 9"/>
                  <a:gd name="T1" fmla="*/ 0 h 25"/>
                  <a:gd name="T2" fmla="*/ 8 w 9"/>
                  <a:gd name="T3" fmla="*/ 21 h 25"/>
                  <a:gd name="T4" fmla="*/ 2 w 9"/>
                  <a:gd name="T5" fmla="*/ 21 h 25"/>
                  <a:gd name="T6" fmla="*/ 2 w 9"/>
                  <a:gd name="T7" fmla="*/ 0 h 25"/>
                  <a:gd name="T8" fmla="*/ 7 w 9"/>
                  <a:gd name="T9" fmla="*/ 0 h 25"/>
                </a:gdLst>
                <a:ahLst/>
                <a:cxnLst>
                  <a:cxn ang="0">
                    <a:pos x="T0" y="T1"/>
                  </a:cxn>
                  <a:cxn ang="0">
                    <a:pos x="T2" y="T3"/>
                  </a:cxn>
                  <a:cxn ang="0">
                    <a:pos x="T4" y="T5"/>
                  </a:cxn>
                  <a:cxn ang="0">
                    <a:pos x="T6" y="T7"/>
                  </a:cxn>
                  <a:cxn ang="0">
                    <a:pos x="T8" y="T9"/>
                  </a:cxn>
                </a:cxnLst>
                <a:rect l="0" t="0" r="r" b="b"/>
                <a:pathLst>
                  <a:path w="9" h="25">
                    <a:moveTo>
                      <a:pt x="7" y="0"/>
                    </a:moveTo>
                    <a:cubicBezTo>
                      <a:pt x="7" y="0"/>
                      <a:pt x="9" y="19"/>
                      <a:pt x="8" y="21"/>
                    </a:cubicBezTo>
                    <a:cubicBezTo>
                      <a:pt x="7" y="23"/>
                      <a:pt x="4" y="25"/>
                      <a:pt x="2" y="21"/>
                    </a:cubicBezTo>
                    <a:cubicBezTo>
                      <a:pt x="0" y="16"/>
                      <a:pt x="2" y="0"/>
                      <a:pt x="2" y="0"/>
                    </a:cubicBezTo>
                    <a:lnTo>
                      <a:pt x="7" y="0"/>
                    </a:ln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3" name="Freeform 97">
                <a:extLst>
                  <a:ext uri="{FF2B5EF4-FFF2-40B4-BE49-F238E27FC236}">
                    <a16:creationId xmlns:a16="http://schemas.microsoft.com/office/drawing/2014/main" id="{2559A509-5ABC-4936-A206-386C56739AF7}"/>
                  </a:ext>
                </a:extLst>
              </p:cNvPr>
              <p:cNvSpPr>
                <a:spLocks/>
              </p:cNvSpPr>
              <p:nvPr/>
            </p:nvSpPr>
            <p:spPr bwMode="auto">
              <a:xfrm>
                <a:off x="5349" y="2297"/>
                <a:ext cx="15" cy="19"/>
              </a:xfrm>
              <a:custGeom>
                <a:avLst/>
                <a:gdLst>
                  <a:gd name="T0" fmla="*/ 0 w 7"/>
                  <a:gd name="T1" fmla="*/ 5 h 9"/>
                  <a:gd name="T2" fmla="*/ 0 w 7"/>
                  <a:gd name="T3" fmla="*/ 0 h 9"/>
                  <a:gd name="T4" fmla="*/ 7 w 7"/>
                  <a:gd name="T5" fmla="*/ 1 h 9"/>
                  <a:gd name="T6" fmla="*/ 7 w 7"/>
                  <a:gd name="T7" fmla="*/ 7 h 9"/>
                  <a:gd name="T8" fmla="*/ 0 w 7"/>
                  <a:gd name="T9" fmla="*/ 5 h 9"/>
                </a:gdLst>
                <a:ahLst/>
                <a:cxnLst>
                  <a:cxn ang="0">
                    <a:pos x="T0" y="T1"/>
                  </a:cxn>
                  <a:cxn ang="0">
                    <a:pos x="T2" y="T3"/>
                  </a:cxn>
                  <a:cxn ang="0">
                    <a:pos x="T4" y="T5"/>
                  </a:cxn>
                  <a:cxn ang="0">
                    <a:pos x="T6" y="T7"/>
                  </a:cxn>
                  <a:cxn ang="0">
                    <a:pos x="T8" y="T9"/>
                  </a:cxn>
                </a:cxnLst>
                <a:rect l="0" t="0" r="r" b="b"/>
                <a:pathLst>
                  <a:path w="7" h="9">
                    <a:moveTo>
                      <a:pt x="0" y="5"/>
                    </a:moveTo>
                    <a:cubicBezTo>
                      <a:pt x="0" y="1"/>
                      <a:pt x="0" y="0"/>
                      <a:pt x="0" y="0"/>
                    </a:cubicBezTo>
                    <a:cubicBezTo>
                      <a:pt x="7" y="1"/>
                      <a:pt x="7" y="1"/>
                      <a:pt x="7" y="1"/>
                    </a:cubicBezTo>
                    <a:cubicBezTo>
                      <a:pt x="7" y="1"/>
                      <a:pt x="7" y="4"/>
                      <a:pt x="7" y="7"/>
                    </a:cubicBezTo>
                    <a:cubicBezTo>
                      <a:pt x="6" y="9"/>
                      <a:pt x="2" y="8"/>
                      <a:pt x="0" y="5"/>
                    </a:cubicBezTo>
                    <a:close/>
                  </a:path>
                </a:pathLst>
              </a:custGeom>
              <a:solidFill>
                <a:srgbClr val="C95D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4" name="Freeform 98">
                <a:extLst>
                  <a:ext uri="{FF2B5EF4-FFF2-40B4-BE49-F238E27FC236}">
                    <a16:creationId xmlns:a16="http://schemas.microsoft.com/office/drawing/2014/main" id="{A70C5BBE-E020-4AF2-90DF-73863BA47474}"/>
                  </a:ext>
                </a:extLst>
              </p:cNvPr>
              <p:cNvSpPr>
                <a:spLocks/>
              </p:cNvSpPr>
              <p:nvPr/>
            </p:nvSpPr>
            <p:spPr bwMode="auto">
              <a:xfrm>
                <a:off x="5322" y="2248"/>
                <a:ext cx="57" cy="60"/>
              </a:xfrm>
              <a:custGeom>
                <a:avLst/>
                <a:gdLst>
                  <a:gd name="T0" fmla="*/ 2 w 27"/>
                  <a:gd name="T1" fmla="*/ 20 h 28"/>
                  <a:gd name="T2" fmla="*/ 1 w 27"/>
                  <a:gd name="T3" fmla="*/ 8 h 28"/>
                  <a:gd name="T4" fmla="*/ 8 w 27"/>
                  <a:gd name="T5" fmla="*/ 0 h 28"/>
                  <a:gd name="T6" fmla="*/ 23 w 27"/>
                  <a:gd name="T7" fmla="*/ 1 h 28"/>
                  <a:gd name="T8" fmla="*/ 27 w 27"/>
                  <a:gd name="T9" fmla="*/ 10 h 28"/>
                  <a:gd name="T10" fmla="*/ 25 w 27"/>
                  <a:gd name="T11" fmla="*/ 22 h 28"/>
                  <a:gd name="T12" fmla="*/ 16 w 27"/>
                  <a:gd name="T13" fmla="*/ 27 h 28"/>
                  <a:gd name="T14" fmla="*/ 2 w 27"/>
                  <a:gd name="T15" fmla="*/ 20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28">
                    <a:moveTo>
                      <a:pt x="2" y="20"/>
                    </a:moveTo>
                    <a:cubicBezTo>
                      <a:pt x="1" y="18"/>
                      <a:pt x="1" y="12"/>
                      <a:pt x="1" y="8"/>
                    </a:cubicBezTo>
                    <a:cubicBezTo>
                      <a:pt x="0" y="3"/>
                      <a:pt x="4" y="0"/>
                      <a:pt x="8" y="0"/>
                    </a:cubicBezTo>
                    <a:cubicBezTo>
                      <a:pt x="14" y="0"/>
                      <a:pt x="21" y="0"/>
                      <a:pt x="23" y="1"/>
                    </a:cubicBezTo>
                    <a:cubicBezTo>
                      <a:pt x="26" y="3"/>
                      <a:pt x="26" y="7"/>
                      <a:pt x="27" y="10"/>
                    </a:cubicBezTo>
                    <a:cubicBezTo>
                      <a:pt x="27" y="13"/>
                      <a:pt x="27" y="19"/>
                      <a:pt x="25" y="22"/>
                    </a:cubicBezTo>
                    <a:cubicBezTo>
                      <a:pt x="23" y="25"/>
                      <a:pt x="18" y="27"/>
                      <a:pt x="16" y="27"/>
                    </a:cubicBezTo>
                    <a:cubicBezTo>
                      <a:pt x="7" y="28"/>
                      <a:pt x="4" y="26"/>
                      <a:pt x="2" y="20"/>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5" name="Freeform 99">
                <a:extLst>
                  <a:ext uri="{FF2B5EF4-FFF2-40B4-BE49-F238E27FC236}">
                    <a16:creationId xmlns:a16="http://schemas.microsoft.com/office/drawing/2014/main" id="{DD40C3B8-70C9-496E-A651-965C6BA7F5E3}"/>
                  </a:ext>
                </a:extLst>
              </p:cNvPr>
              <p:cNvSpPr>
                <a:spLocks/>
              </p:cNvSpPr>
              <p:nvPr/>
            </p:nvSpPr>
            <p:spPr bwMode="auto">
              <a:xfrm>
                <a:off x="5343" y="2235"/>
                <a:ext cx="72" cy="49"/>
              </a:xfrm>
              <a:custGeom>
                <a:avLst/>
                <a:gdLst>
                  <a:gd name="T0" fmla="*/ 0 w 34"/>
                  <a:gd name="T1" fmla="*/ 0 h 23"/>
                  <a:gd name="T2" fmla="*/ 21 w 34"/>
                  <a:gd name="T3" fmla="*/ 22 h 23"/>
                  <a:gd name="T4" fmla="*/ 20 w 34"/>
                  <a:gd name="T5" fmla="*/ 3 h 23"/>
                  <a:gd name="T6" fmla="*/ 0 w 34"/>
                  <a:gd name="T7" fmla="*/ 0 h 23"/>
                </a:gdLst>
                <a:ahLst/>
                <a:cxnLst>
                  <a:cxn ang="0">
                    <a:pos x="T0" y="T1"/>
                  </a:cxn>
                  <a:cxn ang="0">
                    <a:pos x="T2" y="T3"/>
                  </a:cxn>
                  <a:cxn ang="0">
                    <a:pos x="T4" y="T5"/>
                  </a:cxn>
                  <a:cxn ang="0">
                    <a:pos x="T6" y="T7"/>
                  </a:cxn>
                </a:cxnLst>
                <a:rect l="0" t="0" r="r" b="b"/>
                <a:pathLst>
                  <a:path w="34" h="23">
                    <a:moveTo>
                      <a:pt x="0" y="0"/>
                    </a:moveTo>
                    <a:cubicBezTo>
                      <a:pt x="0" y="0"/>
                      <a:pt x="7" y="23"/>
                      <a:pt x="21" y="22"/>
                    </a:cubicBezTo>
                    <a:cubicBezTo>
                      <a:pt x="34" y="21"/>
                      <a:pt x="20" y="3"/>
                      <a:pt x="20" y="3"/>
                    </a:cubicBezTo>
                    <a:lnTo>
                      <a:pt x="0"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6" name="Freeform 100">
                <a:extLst>
                  <a:ext uri="{FF2B5EF4-FFF2-40B4-BE49-F238E27FC236}">
                    <a16:creationId xmlns:a16="http://schemas.microsoft.com/office/drawing/2014/main" id="{623A9BF7-65A5-4616-B702-45832E72BC81}"/>
                  </a:ext>
                </a:extLst>
              </p:cNvPr>
              <p:cNvSpPr>
                <a:spLocks/>
              </p:cNvSpPr>
              <p:nvPr/>
            </p:nvSpPr>
            <p:spPr bwMode="auto">
              <a:xfrm>
                <a:off x="5315" y="2216"/>
                <a:ext cx="45" cy="68"/>
              </a:xfrm>
              <a:custGeom>
                <a:avLst/>
                <a:gdLst>
                  <a:gd name="T0" fmla="*/ 0 w 21"/>
                  <a:gd name="T1" fmla="*/ 32 h 32"/>
                  <a:gd name="T2" fmla="*/ 20 w 21"/>
                  <a:gd name="T3" fmla="*/ 7 h 32"/>
                  <a:gd name="T4" fmla="*/ 6 w 21"/>
                  <a:gd name="T5" fmla="*/ 7 h 32"/>
                  <a:gd name="T6" fmla="*/ 0 w 21"/>
                  <a:gd name="T7" fmla="*/ 32 h 32"/>
                </a:gdLst>
                <a:ahLst/>
                <a:cxnLst>
                  <a:cxn ang="0">
                    <a:pos x="T0" y="T1"/>
                  </a:cxn>
                  <a:cxn ang="0">
                    <a:pos x="T2" y="T3"/>
                  </a:cxn>
                  <a:cxn ang="0">
                    <a:pos x="T4" y="T5"/>
                  </a:cxn>
                  <a:cxn ang="0">
                    <a:pos x="T6" y="T7"/>
                  </a:cxn>
                </a:cxnLst>
                <a:rect l="0" t="0" r="r" b="b"/>
                <a:pathLst>
                  <a:path w="21" h="32">
                    <a:moveTo>
                      <a:pt x="0" y="32"/>
                    </a:moveTo>
                    <a:cubicBezTo>
                      <a:pt x="0" y="32"/>
                      <a:pt x="21" y="14"/>
                      <a:pt x="20" y="7"/>
                    </a:cubicBezTo>
                    <a:cubicBezTo>
                      <a:pt x="19" y="0"/>
                      <a:pt x="6" y="7"/>
                      <a:pt x="6" y="7"/>
                    </a:cubicBezTo>
                    <a:lnTo>
                      <a:pt x="0" y="3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7" name="Freeform 101">
                <a:extLst>
                  <a:ext uri="{FF2B5EF4-FFF2-40B4-BE49-F238E27FC236}">
                    <a16:creationId xmlns:a16="http://schemas.microsoft.com/office/drawing/2014/main" id="{F151B339-752F-4217-A7A9-55CEFC3339AB}"/>
                  </a:ext>
                </a:extLst>
              </p:cNvPr>
              <p:cNvSpPr>
                <a:spLocks/>
              </p:cNvSpPr>
              <p:nvPr/>
            </p:nvSpPr>
            <p:spPr bwMode="auto">
              <a:xfrm>
                <a:off x="5258" y="2083"/>
                <a:ext cx="72" cy="72"/>
              </a:xfrm>
              <a:custGeom>
                <a:avLst/>
                <a:gdLst>
                  <a:gd name="T0" fmla="*/ 34 w 34"/>
                  <a:gd name="T1" fmla="*/ 17 h 34"/>
                  <a:gd name="T2" fmla="*/ 18 w 34"/>
                  <a:gd name="T3" fmla="*/ 34 h 34"/>
                  <a:gd name="T4" fmla="*/ 0 w 34"/>
                  <a:gd name="T5" fmla="*/ 18 h 34"/>
                  <a:gd name="T6" fmla="*/ 16 w 34"/>
                  <a:gd name="T7" fmla="*/ 1 h 34"/>
                  <a:gd name="T8" fmla="*/ 34 w 34"/>
                  <a:gd name="T9" fmla="*/ 17 h 34"/>
                </a:gdLst>
                <a:ahLst/>
                <a:cxnLst>
                  <a:cxn ang="0">
                    <a:pos x="T0" y="T1"/>
                  </a:cxn>
                  <a:cxn ang="0">
                    <a:pos x="T2" y="T3"/>
                  </a:cxn>
                  <a:cxn ang="0">
                    <a:pos x="T4" y="T5"/>
                  </a:cxn>
                  <a:cxn ang="0">
                    <a:pos x="T6" y="T7"/>
                  </a:cxn>
                  <a:cxn ang="0">
                    <a:pos x="T8" y="T9"/>
                  </a:cxn>
                </a:cxnLst>
                <a:rect l="0" t="0" r="r" b="b"/>
                <a:pathLst>
                  <a:path w="34" h="34">
                    <a:moveTo>
                      <a:pt x="34" y="17"/>
                    </a:moveTo>
                    <a:cubicBezTo>
                      <a:pt x="34" y="26"/>
                      <a:pt x="27" y="34"/>
                      <a:pt x="18" y="34"/>
                    </a:cubicBezTo>
                    <a:cubicBezTo>
                      <a:pt x="8" y="34"/>
                      <a:pt x="1" y="27"/>
                      <a:pt x="0" y="18"/>
                    </a:cubicBezTo>
                    <a:cubicBezTo>
                      <a:pt x="0" y="9"/>
                      <a:pt x="7" y="1"/>
                      <a:pt x="16" y="1"/>
                    </a:cubicBezTo>
                    <a:cubicBezTo>
                      <a:pt x="26" y="0"/>
                      <a:pt x="33" y="8"/>
                      <a:pt x="34" y="17"/>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8" name="Freeform 102">
                <a:extLst>
                  <a:ext uri="{FF2B5EF4-FFF2-40B4-BE49-F238E27FC236}">
                    <a16:creationId xmlns:a16="http://schemas.microsoft.com/office/drawing/2014/main" id="{25E6C16F-9B91-482B-8B2B-E8A9581E7D61}"/>
                  </a:ext>
                </a:extLst>
              </p:cNvPr>
              <p:cNvSpPr>
                <a:spLocks/>
              </p:cNvSpPr>
              <p:nvPr/>
            </p:nvSpPr>
            <p:spPr bwMode="auto">
              <a:xfrm>
                <a:off x="5372" y="2087"/>
                <a:ext cx="70" cy="72"/>
              </a:xfrm>
              <a:custGeom>
                <a:avLst/>
                <a:gdLst>
                  <a:gd name="T0" fmla="*/ 33 w 33"/>
                  <a:gd name="T1" fmla="*/ 17 h 34"/>
                  <a:gd name="T2" fmla="*/ 17 w 33"/>
                  <a:gd name="T3" fmla="*/ 34 h 34"/>
                  <a:gd name="T4" fmla="*/ 0 w 33"/>
                  <a:gd name="T5" fmla="*/ 18 h 34"/>
                  <a:gd name="T6" fmla="*/ 16 w 33"/>
                  <a:gd name="T7" fmla="*/ 1 h 34"/>
                  <a:gd name="T8" fmla="*/ 33 w 33"/>
                  <a:gd name="T9" fmla="*/ 17 h 34"/>
                </a:gdLst>
                <a:ahLst/>
                <a:cxnLst>
                  <a:cxn ang="0">
                    <a:pos x="T0" y="T1"/>
                  </a:cxn>
                  <a:cxn ang="0">
                    <a:pos x="T2" y="T3"/>
                  </a:cxn>
                  <a:cxn ang="0">
                    <a:pos x="T4" y="T5"/>
                  </a:cxn>
                  <a:cxn ang="0">
                    <a:pos x="T6" y="T7"/>
                  </a:cxn>
                  <a:cxn ang="0">
                    <a:pos x="T8" y="T9"/>
                  </a:cxn>
                </a:cxnLst>
                <a:rect l="0" t="0" r="r" b="b"/>
                <a:pathLst>
                  <a:path w="33" h="34">
                    <a:moveTo>
                      <a:pt x="33" y="17"/>
                    </a:moveTo>
                    <a:cubicBezTo>
                      <a:pt x="33" y="26"/>
                      <a:pt x="26" y="33"/>
                      <a:pt x="17" y="34"/>
                    </a:cubicBezTo>
                    <a:cubicBezTo>
                      <a:pt x="8" y="34"/>
                      <a:pt x="0" y="27"/>
                      <a:pt x="0" y="18"/>
                    </a:cubicBezTo>
                    <a:cubicBezTo>
                      <a:pt x="0" y="9"/>
                      <a:pt x="7" y="1"/>
                      <a:pt x="16" y="1"/>
                    </a:cubicBezTo>
                    <a:cubicBezTo>
                      <a:pt x="25" y="0"/>
                      <a:pt x="33" y="7"/>
                      <a:pt x="33" y="17"/>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9" name="Freeform 103">
                <a:extLst>
                  <a:ext uri="{FF2B5EF4-FFF2-40B4-BE49-F238E27FC236}">
                    <a16:creationId xmlns:a16="http://schemas.microsoft.com/office/drawing/2014/main" id="{1257A778-F4A0-47A5-AB6F-0B0ADCBE9E6A}"/>
                  </a:ext>
                </a:extLst>
              </p:cNvPr>
              <p:cNvSpPr>
                <a:spLocks/>
              </p:cNvSpPr>
              <p:nvPr/>
            </p:nvSpPr>
            <p:spPr bwMode="auto">
              <a:xfrm>
                <a:off x="5305" y="2047"/>
                <a:ext cx="99" cy="99"/>
              </a:xfrm>
              <a:custGeom>
                <a:avLst/>
                <a:gdLst>
                  <a:gd name="T0" fmla="*/ 47 w 47"/>
                  <a:gd name="T1" fmla="*/ 23 h 47"/>
                  <a:gd name="T2" fmla="*/ 24 w 47"/>
                  <a:gd name="T3" fmla="*/ 47 h 47"/>
                  <a:gd name="T4" fmla="*/ 1 w 47"/>
                  <a:gd name="T5" fmla="*/ 25 h 47"/>
                  <a:gd name="T6" fmla="*/ 23 w 47"/>
                  <a:gd name="T7" fmla="*/ 1 h 47"/>
                  <a:gd name="T8" fmla="*/ 47 w 47"/>
                  <a:gd name="T9" fmla="*/ 23 h 47"/>
                </a:gdLst>
                <a:ahLst/>
                <a:cxnLst>
                  <a:cxn ang="0">
                    <a:pos x="T0" y="T1"/>
                  </a:cxn>
                  <a:cxn ang="0">
                    <a:pos x="T2" y="T3"/>
                  </a:cxn>
                  <a:cxn ang="0">
                    <a:pos x="T4" y="T5"/>
                  </a:cxn>
                  <a:cxn ang="0">
                    <a:pos x="T6" y="T7"/>
                  </a:cxn>
                  <a:cxn ang="0">
                    <a:pos x="T8" y="T9"/>
                  </a:cxn>
                </a:cxnLst>
                <a:rect l="0" t="0" r="r" b="b"/>
                <a:pathLst>
                  <a:path w="47" h="47">
                    <a:moveTo>
                      <a:pt x="47" y="23"/>
                    </a:moveTo>
                    <a:cubicBezTo>
                      <a:pt x="47" y="36"/>
                      <a:pt x="37" y="46"/>
                      <a:pt x="24" y="47"/>
                    </a:cubicBezTo>
                    <a:cubicBezTo>
                      <a:pt x="12" y="47"/>
                      <a:pt x="1" y="37"/>
                      <a:pt x="1" y="25"/>
                    </a:cubicBezTo>
                    <a:cubicBezTo>
                      <a:pt x="0" y="12"/>
                      <a:pt x="10" y="1"/>
                      <a:pt x="23" y="1"/>
                    </a:cubicBezTo>
                    <a:cubicBezTo>
                      <a:pt x="36" y="0"/>
                      <a:pt x="46" y="10"/>
                      <a:pt x="47" y="23"/>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0" name="Freeform 104">
                <a:extLst>
                  <a:ext uri="{FF2B5EF4-FFF2-40B4-BE49-F238E27FC236}">
                    <a16:creationId xmlns:a16="http://schemas.microsoft.com/office/drawing/2014/main" id="{0F45944C-6842-41F8-93C1-502D79E9AEBA}"/>
                  </a:ext>
                </a:extLst>
              </p:cNvPr>
              <p:cNvSpPr>
                <a:spLocks/>
              </p:cNvSpPr>
              <p:nvPr/>
            </p:nvSpPr>
            <p:spPr bwMode="auto">
              <a:xfrm>
                <a:off x="5288" y="2123"/>
                <a:ext cx="131" cy="129"/>
              </a:xfrm>
              <a:custGeom>
                <a:avLst/>
                <a:gdLst>
                  <a:gd name="T0" fmla="*/ 0 w 62"/>
                  <a:gd name="T1" fmla="*/ 8 h 61"/>
                  <a:gd name="T2" fmla="*/ 10 w 62"/>
                  <a:gd name="T3" fmla="*/ 60 h 61"/>
                  <a:gd name="T4" fmla="*/ 28 w 62"/>
                  <a:gd name="T5" fmla="*/ 53 h 61"/>
                  <a:gd name="T6" fmla="*/ 47 w 62"/>
                  <a:gd name="T7" fmla="*/ 61 h 61"/>
                  <a:gd name="T8" fmla="*/ 62 w 62"/>
                  <a:gd name="T9" fmla="*/ 6 h 61"/>
                  <a:gd name="T10" fmla="*/ 0 w 62"/>
                  <a:gd name="T11" fmla="*/ 8 h 61"/>
                </a:gdLst>
                <a:ahLst/>
                <a:cxnLst>
                  <a:cxn ang="0">
                    <a:pos x="T0" y="T1"/>
                  </a:cxn>
                  <a:cxn ang="0">
                    <a:pos x="T2" y="T3"/>
                  </a:cxn>
                  <a:cxn ang="0">
                    <a:pos x="T4" y="T5"/>
                  </a:cxn>
                  <a:cxn ang="0">
                    <a:pos x="T6" y="T7"/>
                  </a:cxn>
                  <a:cxn ang="0">
                    <a:pos x="T8" y="T9"/>
                  </a:cxn>
                  <a:cxn ang="0">
                    <a:pos x="T10" y="T11"/>
                  </a:cxn>
                </a:cxnLst>
                <a:rect l="0" t="0" r="r" b="b"/>
                <a:pathLst>
                  <a:path w="62" h="61">
                    <a:moveTo>
                      <a:pt x="0" y="8"/>
                    </a:moveTo>
                    <a:cubicBezTo>
                      <a:pt x="10" y="60"/>
                      <a:pt x="10" y="60"/>
                      <a:pt x="10" y="60"/>
                    </a:cubicBezTo>
                    <a:cubicBezTo>
                      <a:pt x="10" y="60"/>
                      <a:pt x="14" y="53"/>
                      <a:pt x="28" y="53"/>
                    </a:cubicBezTo>
                    <a:cubicBezTo>
                      <a:pt x="38" y="52"/>
                      <a:pt x="43" y="56"/>
                      <a:pt x="47" y="61"/>
                    </a:cubicBezTo>
                    <a:cubicBezTo>
                      <a:pt x="62" y="6"/>
                      <a:pt x="62" y="6"/>
                      <a:pt x="62" y="6"/>
                    </a:cubicBezTo>
                    <a:cubicBezTo>
                      <a:pt x="62" y="6"/>
                      <a:pt x="6" y="0"/>
                      <a:pt x="0" y="8"/>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1" name="Freeform 105">
                <a:extLst>
                  <a:ext uri="{FF2B5EF4-FFF2-40B4-BE49-F238E27FC236}">
                    <a16:creationId xmlns:a16="http://schemas.microsoft.com/office/drawing/2014/main" id="{16EB100B-2AB3-4B23-9DD2-AF842BFF1B7B}"/>
                  </a:ext>
                </a:extLst>
              </p:cNvPr>
              <p:cNvSpPr>
                <a:spLocks/>
              </p:cNvSpPr>
              <p:nvPr/>
            </p:nvSpPr>
            <p:spPr bwMode="auto">
              <a:xfrm>
                <a:off x="5347" y="2049"/>
                <a:ext cx="95" cy="203"/>
              </a:xfrm>
              <a:custGeom>
                <a:avLst/>
                <a:gdLst>
                  <a:gd name="T0" fmla="*/ 28 w 45"/>
                  <a:gd name="T1" fmla="*/ 19 h 96"/>
                  <a:gd name="T2" fmla="*/ 26 w 45"/>
                  <a:gd name="T3" fmla="*/ 19 h 96"/>
                  <a:gd name="T4" fmla="*/ 4 w 45"/>
                  <a:gd name="T5" fmla="*/ 0 h 96"/>
                  <a:gd name="T6" fmla="*/ 3 w 45"/>
                  <a:gd name="T7" fmla="*/ 0 h 96"/>
                  <a:gd name="T8" fmla="*/ 11 w 45"/>
                  <a:gd name="T9" fmla="*/ 12 h 96"/>
                  <a:gd name="T10" fmla="*/ 10 w 45"/>
                  <a:gd name="T11" fmla="*/ 29 h 96"/>
                  <a:gd name="T12" fmla="*/ 0 w 45"/>
                  <a:gd name="T13" fmla="*/ 88 h 96"/>
                  <a:gd name="T14" fmla="*/ 1 w 45"/>
                  <a:gd name="T15" fmla="*/ 88 h 96"/>
                  <a:gd name="T16" fmla="*/ 19 w 45"/>
                  <a:gd name="T17" fmla="*/ 96 h 96"/>
                  <a:gd name="T18" fmla="*/ 31 w 45"/>
                  <a:gd name="T19" fmla="*/ 51 h 96"/>
                  <a:gd name="T20" fmla="*/ 45 w 45"/>
                  <a:gd name="T21" fmla="*/ 35 h 96"/>
                  <a:gd name="T22" fmla="*/ 28 w 45"/>
                  <a:gd name="T23" fmla="*/ 1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96">
                    <a:moveTo>
                      <a:pt x="28" y="19"/>
                    </a:moveTo>
                    <a:cubicBezTo>
                      <a:pt x="27" y="19"/>
                      <a:pt x="27" y="19"/>
                      <a:pt x="26" y="19"/>
                    </a:cubicBezTo>
                    <a:cubicBezTo>
                      <a:pt x="25" y="8"/>
                      <a:pt x="15" y="0"/>
                      <a:pt x="4" y="0"/>
                    </a:cubicBezTo>
                    <a:cubicBezTo>
                      <a:pt x="4" y="0"/>
                      <a:pt x="3" y="0"/>
                      <a:pt x="3" y="0"/>
                    </a:cubicBezTo>
                    <a:cubicBezTo>
                      <a:pt x="3" y="0"/>
                      <a:pt x="9" y="4"/>
                      <a:pt x="11" y="12"/>
                    </a:cubicBezTo>
                    <a:cubicBezTo>
                      <a:pt x="14" y="21"/>
                      <a:pt x="10" y="29"/>
                      <a:pt x="10" y="29"/>
                    </a:cubicBezTo>
                    <a:cubicBezTo>
                      <a:pt x="0" y="88"/>
                      <a:pt x="0" y="88"/>
                      <a:pt x="0" y="88"/>
                    </a:cubicBezTo>
                    <a:cubicBezTo>
                      <a:pt x="1" y="88"/>
                      <a:pt x="1" y="88"/>
                      <a:pt x="1" y="88"/>
                    </a:cubicBezTo>
                    <a:cubicBezTo>
                      <a:pt x="10" y="88"/>
                      <a:pt x="15" y="91"/>
                      <a:pt x="19" y="96"/>
                    </a:cubicBezTo>
                    <a:cubicBezTo>
                      <a:pt x="31" y="51"/>
                      <a:pt x="31" y="51"/>
                      <a:pt x="31" y="51"/>
                    </a:cubicBezTo>
                    <a:cubicBezTo>
                      <a:pt x="39" y="50"/>
                      <a:pt x="45" y="43"/>
                      <a:pt x="45" y="35"/>
                    </a:cubicBezTo>
                    <a:cubicBezTo>
                      <a:pt x="45" y="25"/>
                      <a:pt x="37" y="18"/>
                      <a:pt x="28" y="19"/>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2" name="Freeform 106">
                <a:extLst>
                  <a:ext uri="{FF2B5EF4-FFF2-40B4-BE49-F238E27FC236}">
                    <a16:creationId xmlns:a16="http://schemas.microsoft.com/office/drawing/2014/main" id="{D8C010BF-FB27-4FF4-8C98-9CCD84628DC3}"/>
                  </a:ext>
                </a:extLst>
              </p:cNvPr>
              <p:cNvSpPr>
                <a:spLocks/>
              </p:cNvSpPr>
              <p:nvPr/>
            </p:nvSpPr>
            <p:spPr bwMode="auto">
              <a:xfrm>
                <a:off x="5212" y="2500"/>
                <a:ext cx="273" cy="236"/>
              </a:xfrm>
              <a:custGeom>
                <a:avLst/>
                <a:gdLst>
                  <a:gd name="T0" fmla="*/ 34 w 129"/>
                  <a:gd name="T1" fmla="*/ 9 h 111"/>
                  <a:gd name="T2" fmla="*/ 0 w 129"/>
                  <a:gd name="T3" fmla="*/ 98 h 111"/>
                  <a:gd name="T4" fmla="*/ 129 w 129"/>
                  <a:gd name="T5" fmla="*/ 100 h 111"/>
                  <a:gd name="T6" fmla="*/ 99 w 129"/>
                  <a:gd name="T7" fmla="*/ 0 h 111"/>
                  <a:gd name="T8" fmla="*/ 34 w 129"/>
                  <a:gd name="T9" fmla="*/ 9 h 111"/>
                </a:gdLst>
                <a:ahLst/>
                <a:cxnLst>
                  <a:cxn ang="0">
                    <a:pos x="T0" y="T1"/>
                  </a:cxn>
                  <a:cxn ang="0">
                    <a:pos x="T2" y="T3"/>
                  </a:cxn>
                  <a:cxn ang="0">
                    <a:pos x="T4" y="T5"/>
                  </a:cxn>
                  <a:cxn ang="0">
                    <a:pos x="T6" y="T7"/>
                  </a:cxn>
                  <a:cxn ang="0">
                    <a:pos x="T8" y="T9"/>
                  </a:cxn>
                </a:cxnLst>
                <a:rect l="0" t="0" r="r" b="b"/>
                <a:pathLst>
                  <a:path w="129" h="111">
                    <a:moveTo>
                      <a:pt x="34" y="9"/>
                    </a:moveTo>
                    <a:cubicBezTo>
                      <a:pt x="34" y="9"/>
                      <a:pt x="7" y="45"/>
                      <a:pt x="0" y="98"/>
                    </a:cubicBezTo>
                    <a:cubicBezTo>
                      <a:pt x="0" y="98"/>
                      <a:pt x="73" y="111"/>
                      <a:pt x="129" y="100"/>
                    </a:cubicBezTo>
                    <a:cubicBezTo>
                      <a:pt x="129" y="100"/>
                      <a:pt x="126" y="31"/>
                      <a:pt x="99" y="0"/>
                    </a:cubicBezTo>
                    <a:cubicBezTo>
                      <a:pt x="34" y="9"/>
                      <a:pt x="34" y="9"/>
                      <a:pt x="34" y="9"/>
                    </a:cubicBezTo>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3" name="Freeform 107">
                <a:extLst>
                  <a:ext uri="{FF2B5EF4-FFF2-40B4-BE49-F238E27FC236}">
                    <a16:creationId xmlns:a16="http://schemas.microsoft.com/office/drawing/2014/main" id="{DEAB35DE-AFE3-4C48-9840-7D56078527BE}"/>
                  </a:ext>
                </a:extLst>
              </p:cNvPr>
              <p:cNvSpPr>
                <a:spLocks/>
              </p:cNvSpPr>
              <p:nvPr/>
            </p:nvSpPr>
            <p:spPr bwMode="auto">
              <a:xfrm>
                <a:off x="5358" y="2331"/>
                <a:ext cx="127" cy="392"/>
              </a:xfrm>
              <a:custGeom>
                <a:avLst/>
                <a:gdLst>
                  <a:gd name="T0" fmla="*/ 34 w 60"/>
                  <a:gd name="T1" fmla="*/ 86 h 185"/>
                  <a:gd name="T2" fmla="*/ 34 w 60"/>
                  <a:gd name="T3" fmla="*/ 10 h 185"/>
                  <a:gd name="T4" fmla="*/ 5 w 60"/>
                  <a:gd name="T5" fmla="*/ 0 h 185"/>
                  <a:gd name="T6" fmla="*/ 3 w 60"/>
                  <a:gd name="T7" fmla="*/ 0 h 185"/>
                  <a:gd name="T8" fmla="*/ 0 w 60"/>
                  <a:gd name="T9" fmla="*/ 185 h 185"/>
                  <a:gd name="T10" fmla="*/ 2 w 60"/>
                  <a:gd name="T11" fmla="*/ 185 h 185"/>
                  <a:gd name="T12" fmla="*/ 60 w 60"/>
                  <a:gd name="T13" fmla="*/ 180 h 185"/>
                  <a:gd name="T14" fmla="*/ 34 w 60"/>
                  <a:gd name="T15" fmla="*/ 86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185">
                    <a:moveTo>
                      <a:pt x="34" y="86"/>
                    </a:moveTo>
                    <a:cubicBezTo>
                      <a:pt x="38" y="69"/>
                      <a:pt x="46" y="22"/>
                      <a:pt x="34" y="10"/>
                    </a:cubicBezTo>
                    <a:cubicBezTo>
                      <a:pt x="28" y="3"/>
                      <a:pt x="17" y="0"/>
                      <a:pt x="5" y="0"/>
                    </a:cubicBezTo>
                    <a:cubicBezTo>
                      <a:pt x="5" y="0"/>
                      <a:pt x="3" y="0"/>
                      <a:pt x="3" y="0"/>
                    </a:cubicBezTo>
                    <a:cubicBezTo>
                      <a:pt x="0" y="185"/>
                      <a:pt x="0" y="185"/>
                      <a:pt x="0" y="185"/>
                    </a:cubicBezTo>
                    <a:cubicBezTo>
                      <a:pt x="0" y="185"/>
                      <a:pt x="1" y="185"/>
                      <a:pt x="2" y="185"/>
                    </a:cubicBezTo>
                    <a:cubicBezTo>
                      <a:pt x="21" y="185"/>
                      <a:pt x="41" y="184"/>
                      <a:pt x="60" y="180"/>
                    </a:cubicBezTo>
                    <a:cubicBezTo>
                      <a:pt x="60" y="180"/>
                      <a:pt x="57" y="119"/>
                      <a:pt x="34" y="86"/>
                    </a:cubicBezTo>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4" name="Freeform 108">
                <a:extLst>
                  <a:ext uri="{FF2B5EF4-FFF2-40B4-BE49-F238E27FC236}">
                    <a16:creationId xmlns:a16="http://schemas.microsoft.com/office/drawing/2014/main" id="{2851F8ED-896B-4287-BE34-E4A83E0AEDA0}"/>
                  </a:ext>
                </a:extLst>
              </p:cNvPr>
              <p:cNvSpPr>
                <a:spLocks/>
              </p:cNvSpPr>
              <p:nvPr/>
            </p:nvSpPr>
            <p:spPr bwMode="auto">
              <a:xfrm>
                <a:off x="5379" y="2331"/>
                <a:ext cx="161" cy="146"/>
              </a:xfrm>
              <a:custGeom>
                <a:avLst/>
                <a:gdLst>
                  <a:gd name="T0" fmla="*/ 76 w 76"/>
                  <a:gd name="T1" fmla="*/ 55 h 69"/>
                  <a:gd name="T2" fmla="*/ 49 w 76"/>
                  <a:gd name="T3" fmla="*/ 26 h 69"/>
                  <a:gd name="T4" fmla="*/ 0 w 76"/>
                  <a:gd name="T5" fmla="*/ 0 h 69"/>
                  <a:gd name="T6" fmla="*/ 59 w 76"/>
                  <a:gd name="T7" fmla="*/ 63 h 69"/>
                  <a:gd name="T8" fmla="*/ 76 w 76"/>
                  <a:gd name="T9" fmla="*/ 55 h 69"/>
                </a:gdLst>
                <a:ahLst/>
                <a:cxnLst>
                  <a:cxn ang="0">
                    <a:pos x="T0" y="T1"/>
                  </a:cxn>
                  <a:cxn ang="0">
                    <a:pos x="T2" y="T3"/>
                  </a:cxn>
                  <a:cxn ang="0">
                    <a:pos x="T4" y="T5"/>
                  </a:cxn>
                  <a:cxn ang="0">
                    <a:pos x="T6" y="T7"/>
                  </a:cxn>
                  <a:cxn ang="0">
                    <a:pos x="T8" y="T9"/>
                  </a:cxn>
                </a:cxnLst>
                <a:rect l="0" t="0" r="r" b="b"/>
                <a:pathLst>
                  <a:path w="76" h="69">
                    <a:moveTo>
                      <a:pt x="76" y="55"/>
                    </a:moveTo>
                    <a:cubicBezTo>
                      <a:pt x="76" y="55"/>
                      <a:pt x="57" y="33"/>
                      <a:pt x="49" y="26"/>
                    </a:cubicBezTo>
                    <a:cubicBezTo>
                      <a:pt x="22" y="2"/>
                      <a:pt x="12" y="1"/>
                      <a:pt x="0" y="0"/>
                    </a:cubicBezTo>
                    <a:cubicBezTo>
                      <a:pt x="2" y="11"/>
                      <a:pt x="43" y="54"/>
                      <a:pt x="59" y="63"/>
                    </a:cubicBezTo>
                    <a:cubicBezTo>
                      <a:pt x="70" y="69"/>
                      <a:pt x="76" y="55"/>
                      <a:pt x="76" y="55"/>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5" name="Freeform 109">
                <a:extLst>
                  <a:ext uri="{FF2B5EF4-FFF2-40B4-BE49-F238E27FC236}">
                    <a16:creationId xmlns:a16="http://schemas.microsoft.com/office/drawing/2014/main" id="{052C66C9-B10F-44BC-991B-D210C3B0580E}"/>
                  </a:ext>
                </a:extLst>
              </p:cNvPr>
              <p:cNvSpPr>
                <a:spLocks/>
              </p:cNvSpPr>
              <p:nvPr/>
            </p:nvSpPr>
            <p:spPr bwMode="auto">
              <a:xfrm>
                <a:off x="5430" y="2437"/>
                <a:ext cx="131" cy="114"/>
              </a:xfrm>
              <a:custGeom>
                <a:avLst/>
                <a:gdLst>
                  <a:gd name="T0" fmla="*/ 54 w 62"/>
                  <a:gd name="T1" fmla="*/ 25 h 54"/>
                  <a:gd name="T2" fmla="*/ 6 w 62"/>
                  <a:gd name="T3" fmla="*/ 38 h 54"/>
                  <a:gd name="T4" fmla="*/ 2 w 62"/>
                  <a:gd name="T5" fmla="*/ 28 h 54"/>
                  <a:gd name="T6" fmla="*/ 47 w 62"/>
                  <a:gd name="T7" fmla="*/ 0 h 54"/>
                  <a:gd name="T8" fmla="*/ 54 w 62"/>
                  <a:gd name="T9" fmla="*/ 25 h 54"/>
                </a:gdLst>
                <a:ahLst/>
                <a:cxnLst>
                  <a:cxn ang="0">
                    <a:pos x="T0" y="T1"/>
                  </a:cxn>
                  <a:cxn ang="0">
                    <a:pos x="T2" y="T3"/>
                  </a:cxn>
                  <a:cxn ang="0">
                    <a:pos x="T4" y="T5"/>
                  </a:cxn>
                  <a:cxn ang="0">
                    <a:pos x="T6" y="T7"/>
                  </a:cxn>
                  <a:cxn ang="0">
                    <a:pos x="T8" y="T9"/>
                  </a:cxn>
                </a:cxnLst>
                <a:rect l="0" t="0" r="r" b="b"/>
                <a:pathLst>
                  <a:path w="62" h="54">
                    <a:moveTo>
                      <a:pt x="54" y="25"/>
                    </a:moveTo>
                    <a:cubicBezTo>
                      <a:pt x="48" y="37"/>
                      <a:pt x="20" y="54"/>
                      <a:pt x="6" y="38"/>
                    </a:cubicBezTo>
                    <a:cubicBezTo>
                      <a:pt x="0" y="33"/>
                      <a:pt x="2" y="28"/>
                      <a:pt x="2" y="28"/>
                    </a:cubicBezTo>
                    <a:cubicBezTo>
                      <a:pt x="47" y="0"/>
                      <a:pt x="47" y="0"/>
                      <a:pt x="47" y="0"/>
                    </a:cubicBezTo>
                    <a:cubicBezTo>
                      <a:pt x="47" y="0"/>
                      <a:pt x="62" y="10"/>
                      <a:pt x="54" y="25"/>
                    </a:cubicBezTo>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6" name="Freeform 110">
                <a:extLst>
                  <a:ext uri="{FF2B5EF4-FFF2-40B4-BE49-F238E27FC236}">
                    <a16:creationId xmlns:a16="http://schemas.microsoft.com/office/drawing/2014/main" id="{E606E62D-D388-4103-BD43-14735A9E74A8}"/>
                  </a:ext>
                </a:extLst>
              </p:cNvPr>
              <p:cNvSpPr>
                <a:spLocks/>
              </p:cNvSpPr>
              <p:nvPr/>
            </p:nvSpPr>
            <p:spPr bwMode="auto">
              <a:xfrm>
                <a:off x="5298" y="2339"/>
                <a:ext cx="24" cy="378"/>
              </a:xfrm>
              <a:custGeom>
                <a:avLst/>
                <a:gdLst>
                  <a:gd name="T0" fmla="*/ 11 w 11"/>
                  <a:gd name="T1" fmla="*/ 0 h 178"/>
                  <a:gd name="T2" fmla="*/ 9 w 11"/>
                  <a:gd name="T3" fmla="*/ 44 h 178"/>
                  <a:gd name="T4" fmla="*/ 7 w 11"/>
                  <a:gd name="T5" fmla="*/ 89 h 178"/>
                  <a:gd name="T6" fmla="*/ 4 w 11"/>
                  <a:gd name="T7" fmla="*/ 134 h 178"/>
                  <a:gd name="T8" fmla="*/ 2 w 11"/>
                  <a:gd name="T9" fmla="*/ 156 h 178"/>
                  <a:gd name="T10" fmla="*/ 0 w 11"/>
                  <a:gd name="T11" fmla="*/ 178 h 178"/>
                  <a:gd name="T12" fmla="*/ 1 w 11"/>
                  <a:gd name="T13" fmla="*/ 156 h 178"/>
                  <a:gd name="T14" fmla="*/ 2 w 11"/>
                  <a:gd name="T15" fmla="*/ 133 h 178"/>
                  <a:gd name="T16" fmla="*/ 5 w 11"/>
                  <a:gd name="T17" fmla="*/ 89 h 178"/>
                  <a:gd name="T18" fmla="*/ 7 w 11"/>
                  <a:gd name="T19" fmla="*/ 44 h 178"/>
                  <a:gd name="T20" fmla="*/ 11 w 11"/>
                  <a:gd name="T21" fmla="*/ 0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 h="178">
                    <a:moveTo>
                      <a:pt x="11" y="0"/>
                    </a:moveTo>
                    <a:cubicBezTo>
                      <a:pt x="11" y="15"/>
                      <a:pt x="10" y="30"/>
                      <a:pt x="9" y="44"/>
                    </a:cubicBezTo>
                    <a:cubicBezTo>
                      <a:pt x="8" y="59"/>
                      <a:pt x="8" y="74"/>
                      <a:pt x="7" y="89"/>
                    </a:cubicBezTo>
                    <a:cubicBezTo>
                      <a:pt x="4" y="134"/>
                      <a:pt x="4" y="134"/>
                      <a:pt x="4" y="134"/>
                    </a:cubicBezTo>
                    <a:cubicBezTo>
                      <a:pt x="2" y="156"/>
                      <a:pt x="2" y="156"/>
                      <a:pt x="2" y="156"/>
                    </a:cubicBezTo>
                    <a:cubicBezTo>
                      <a:pt x="2" y="163"/>
                      <a:pt x="1" y="171"/>
                      <a:pt x="0" y="178"/>
                    </a:cubicBezTo>
                    <a:cubicBezTo>
                      <a:pt x="1" y="171"/>
                      <a:pt x="1" y="163"/>
                      <a:pt x="1" y="156"/>
                    </a:cubicBezTo>
                    <a:cubicBezTo>
                      <a:pt x="2" y="133"/>
                      <a:pt x="2" y="133"/>
                      <a:pt x="2" y="133"/>
                    </a:cubicBezTo>
                    <a:cubicBezTo>
                      <a:pt x="5" y="89"/>
                      <a:pt x="5" y="89"/>
                      <a:pt x="5" y="89"/>
                    </a:cubicBezTo>
                    <a:cubicBezTo>
                      <a:pt x="6" y="74"/>
                      <a:pt x="6" y="59"/>
                      <a:pt x="7" y="44"/>
                    </a:cubicBezTo>
                    <a:cubicBezTo>
                      <a:pt x="9" y="30"/>
                      <a:pt x="10" y="15"/>
                      <a:pt x="11" y="0"/>
                    </a:cubicBezTo>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7" name="Freeform 111">
                <a:extLst>
                  <a:ext uri="{FF2B5EF4-FFF2-40B4-BE49-F238E27FC236}">
                    <a16:creationId xmlns:a16="http://schemas.microsoft.com/office/drawing/2014/main" id="{700EADD6-679D-468F-9C5C-D5CF69F54E56}"/>
                  </a:ext>
                </a:extLst>
              </p:cNvPr>
              <p:cNvSpPr>
                <a:spLocks/>
              </p:cNvSpPr>
              <p:nvPr/>
            </p:nvSpPr>
            <p:spPr bwMode="auto">
              <a:xfrm>
                <a:off x="5392" y="2339"/>
                <a:ext cx="12" cy="380"/>
              </a:xfrm>
              <a:custGeom>
                <a:avLst/>
                <a:gdLst>
                  <a:gd name="T0" fmla="*/ 0 w 6"/>
                  <a:gd name="T1" fmla="*/ 0 h 179"/>
                  <a:gd name="T2" fmla="*/ 2 w 6"/>
                  <a:gd name="T3" fmla="*/ 45 h 179"/>
                  <a:gd name="T4" fmla="*/ 4 w 6"/>
                  <a:gd name="T5" fmla="*/ 90 h 179"/>
                  <a:gd name="T6" fmla="*/ 6 w 6"/>
                  <a:gd name="T7" fmla="*/ 134 h 179"/>
                  <a:gd name="T8" fmla="*/ 6 w 6"/>
                  <a:gd name="T9" fmla="*/ 157 h 179"/>
                  <a:gd name="T10" fmla="*/ 6 w 6"/>
                  <a:gd name="T11" fmla="*/ 179 h 179"/>
                  <a:gd name="T12" fmla="*/ 5 w 6"/>
                  <a:gd name="T13" fmla="*/ 157 h 179"/>
                  <a:gd name="T14" fmla="*/ 4 w 6"/>
                  <a:gd name="T15" fmla="*/ 134 h 179"/>
                  <a:gd name="T16" fmla="*/ 2 w 6"/>
                  <a:gd name="T17" fmla="*/ 90 h 179"/>
                  <a:gd name="T18" fmla="*/ 1 w 6"/>
                  <a:gd name="T19" fmla="*/ 45 h 179"/>
                  <a:gd name="T20" fmla="*/ 0 w 6"/>
                  <a:gd name="T2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179">
                    <a:moveTo>
                      <a:pt x="0" y="0"/>
                    </a:moveTo>
                    <a:cubicBezTo>
                      <a:pt x="1" y="15"/>
                      <a:pt x="2" y="30"/>
                      <a:pt x="2" y="45"/>
                    </a:cubicBezTo>
                    <a:cubicBezTo>
                      <a:pt x="3" y="60"/>
                      <a:pt x="4" y="75"/>
                      <a:pt x="4" y="90"/>
                    </a:cubicBezTo>
                    <a:cubicBezTo>
                      <a:pt x="6" y="134"/>
                      <a:pt x="6" y="134"/>
                      <a:pt x="6" y="134"/>
                    </a:cubicBezTo>
                    <a:cubicBezTo>
                      <a:pt x="6" y="157"/>
                      <a:pt x="6" y="157"/>
                      <a:pt x="6" y="157"/>
                    </a:cubicBezTo>
                    <a:cubicBezTo>
                      <a:pt x="6" y="164"/>
                      <a:pt x="6" y="172"/>
                      <a:pt x="6" y="179"/>
                    </a:cubicBezTo>
                    <a:cubicBezTo>
                      <a:pt x="6" y="172"/>
                      <a:pt x="5" y="164"/>
                      <a:pt x="5" y="157"/>
                    </a:cubicBezTo>
                    <a:cubicBezTo>
                      <a:pt x="4" y="134"/>
                      <a:pt x="4" y="134"/>
                      <a:pt x="4" y="134"/>
                    </a:cubicBezTo>
                    <a:cubicBezTo>
                      <a:pt x="2" y="90"/>
                      <a:pt x="2" y="90"/>
                      <a:pt x="2" y="90"/>
                    </a:cubicBezTo>
                    <a:cubicBezTo>
                      <a:pt x="2" y="75"/>
                      <a:pt x="1" y="60"/>
                      <a:pt x="1" y="45"/>
                    </a:cubicBezTo>
                    <a:cubicBezTo>
                      <a:pt x="0" y="30"/>
                      <a:pt x="0" y="15"/>
                      <a:pt x="0" y="0"/>
                    </a:cubicBezTo>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8" name="Oval 112">
                <a:extLst>
                  <a:ext uri="{FF2B5EF4-FFF2-40B4-BE49-F238E27FC236}">
                    <a16:creationId xmlns:a16="http://schemas.microsoft.com/office/drawing/2014/main" id="{8351E1F8-2E34-4882-96E3-90D8B05A9389}"/>
                  </a:ext>
                </a:extLst>
              </p:cNvPr>
              <p:cNvSpPr>
                <a:spLocks noChangeArrowheads="1"/>
              </p:cNvSpPr>
              <p:nvPr/>
            </p:nvSpPr>
            <p:spPr bwMode="auto">
              <a:xfrm>
                <a:off x="5328" y="2350"/>
                <a:ext cx="8" cy="6"/>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9" name="Oval 113">
                <a:extLst>
                  <a:ext uri="{FF2B5EF4-FFF2-40B4-BE49-F238E27FC236}">
                    <a16:creationId xmlns:a16="http://schemas.microsoft.com/office/drawing/2014/main" id="{6EF684A8-456C-44DF-9CA9-BD0E49B3878C}"/>
                  </a:ext>
                </a:extLst>
              </p:cNvPr>
              <p:cNvSpPr>
                <a:spLocks noChangeArrowheads="1"/>
              </p:cNvSpPr>
              <p:nvPr/>
            </p:nvSpPr>
            <p:spPr bwMode="auto">
              <a:xfrm>
                <a:off x="5326" y="2386"/>
                <a:ext cx="8" cy="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0" name="Oval 114">
                <a:extLst>
                  <a:ext uri="{FF2B5EF4-FFF2-40B4-BE49-F238E27FC236}">
                    <a16:creationId xmlns:a16="http://schemas.microsoft.com/office/drawing/2014/main" id="{16959277-538E-4BCE-94FC-54ED0A5CC839}"/>
                  </a:ext>
                </a:extLst>
              </p:cNvPr>
              <p:cNvSpPr>
                <a:spLocks noChangeArrowheads="1"/>
              </p:cNvSpPr>
              <p:nvPr/>
            </p:nvSpPr>
            <p:spPr bwMode="auto">
              <a:xfrm>
                <a:off x="5324" y="2435"/>
                <a:ext cx="8" cy="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1" name="Oval 115">
                <a:extLst>
                  <a:ext uri="{FF2B5EF4-FFF2-40B4-BE49-F238E27FC236}">
                    <a16:creationId xmlns:a16="http://schemas.microsoft.com/office/drawing/2014/main" id="{0C4C92A6-2492-40BB-8A84-F1C960F84326}"/>
                  </a:ext>
                </a:extLst>
              </p:cNvPr>
              <p:cNvSpPr>
                <a:spLocks noChangeArrowheads="1"/>
              </p:cNvSpPr>
              <p:nvPr/>
            </p:nvSpPr>
            <p:spPr bwMode="auto">
              <a:xfrm>
                <a:off x="5315" y="2575"/>
                <a:ext cx="9" cy="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2" name="Oval 116">
                <a:extLst>
                  <a:ext uri="{FF2B5EF4-FFF2-40B4-BE49-F238E27FC236}">
                    <a16:creationId xmlns:a16="http://schemas.microsoft.com/office/drawing/2014/main" id="{7128C7A5-22C8-4133-84E2-3F9DCA29D76E}"/>
                  </a:ext>
                </a:extLst>
              </p:cNvPr>
              <p:cNvSpPr>
                <a:spLocks noChangeArrowheads="1"/>
              </p:cNvSpPr>
              <p:nvPr/>
            </p:nvSpPr>
            <p:spPr bwMode="auto">
              <a:xfrm>
                <a:off x="5311" y="2632"/>
                <a:ext cx="9" cy="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3" name="Oval 117">
                <a:extLst>
                  <a:ext uri="{FF2B5EF4-FFF2-40B4-BE49-F238E27FC236}">
                    <a16:creationId xmlns:a16="http://schemas.microsoft.com/office/drawing/2014/main" id="{63BFF5EA-AAD8-498E-9BF3-7D7BF9FEAE62}"/>
                  </a:ext>
                </a:extLst>
              </p:cNvPr>
              <p:cNvSpPr>
                <a:spLocks noChangeArrowheads="1"/>
              </p:cNvSpPr>
              <p:nvPr/>
            </p:nvSpPr>
            <p:spPr bwMode="auto">
              <a:xfrm>
                <a:off x="5307" y="2685"/>
                <a:ext cx="8" cy="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4" name="Freeform 118">
                <a:extLst>
                  <a:ext uri="{FF2B5EF4-FFF2-40B4-BE49-F238E27FC236}">
                    <a16:creationId xmlns:a16="http://schemas.microsoft.com/office/drawing/2014/main" id="{E08E1C7F-E5F0-402B-92B9-0700149FC57E}"/>
                  </a:ext>
                </a:extLst>
              </p:cNvPr>
              <p:cNvSpPr>
                <a:spLocks/>
              </p:cNvSpPr>
              <p:nvPr/>
            </p:nvSpPr>
            <p:spPr bwMode="auto">
              <a:xfrm>
                <a:off x="5379" y="2350"/>
                <a:ext cx="8" cy="8"/>
              </a:xfrm>
              <a:custGeom>
                <a:avLst/>
                <a:gdLst>
                  <a:gd name="T0" fmla="*/ 4 w 4"/>
                  <a:gd name="T1" fmla="*/ 1 h 4"/>
                  <a:gd name="T2" fmla="*/ 2 w 4"/>
                  <a:gd name="T3" fmla="*/ 3 h 4"/>
                  <a:gd name="T4" fmla="*/ 0 w 4"/>
                  <a:gd name="T5" fmla="*/ 2 h 4"/>
                  <a:gd name="T6" fmla="*/ 2 w 4"/>
                  <a:gd name="T7" fmla="*/ 0 h 4"/>
                  <a:gd name="T8" fmla="*/ 4 w 4"/>
                  <a:gd name="T9" fmla="*/ 1 h 4"/>
                </a:gdLst>
                <a:ahLst/>
                <a:cxnLst>
                  <a:cxn ang="0">
                    <a:pos x="T0" y="T1"/>
                  </a:cxn>
                  <a:cxn ang="0">
                    <a:pos x="T2" y="T3"/>
                  </a:cxn>
                  <a:cxn ang="0">
                    <a:pos x="T4" y="T5"/>
                  </a:cxn>
                  <a:cxn ang="0">
                    <a:pos x="T6" y="T7"/>
                  </a:cxn>
                  <a:cxn ang="0">
                    <a:pos x="T8" y="T9"/>
                  </a:cxn>
                </a:cxnLst>
                <a:rect l="0" t="0" r="r" b="b"/>
                <a:pathLst>
                  <a:path w="4" h="4">
                    <a:moveTo>
                      <a:pt x="4" y="1"/>
                    </a:moveTo>
                    <a:cubicBezTo>
                      <a:pt x="4" y="2"/>
                      <a:pt x="3" y="3"/>
                      <a:pt x="2" y="3"/>
                    </a:cubicBezTo>
                    <a:cubicBezTo>
                      <a:pt x="1" y="4"/>
                      <a:pt x="0" y="3"/>
                      <a:pt x="0" y="2"/>
                    </a:cubicBezTo>
                    <a:cubicBezTo>
                      <a:pt x="0" y="1"/>
                      <a:pt x="0" y="0"/>
                      <a:pt x="2" y="0"/>
                    </a:cubicBezTo>
                    <a:cubicBezTo>
                      <a:pt x="3" y="0"/>
                      <a:pt x="4" y="0"/>
                      <a:pt x="4" y="1"/>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5" name="Oval 119">
                <a:extLst>
                  <a:ext uri="{FF2B5EF4-FFF2-40B4-BE49-F238E27FC236}">
                    <a16:creationId xmlns:a16="http://schemas.microsoft.com/office/drawing/2014/main" id="{E7645F86-78C3-4B8D-AA07-11CBEB8ADD2D}"/>
                  </a:ext>
                </a:extLst>
              </p:cNvPr>
              <p:cNvSpPr>
                <a:spLocks noChangeArrowheads="1"/>
              </p:cNvSpPr>
              <p:nvPr/>
            </p:nvSpPr>
            <p:spPr bwMode="auto">
              <a:xfrm>
                <a:off x="5379" y="2386"/>
                <a:ext cx="8" cy="8"/>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6" name="Freeform 120">
                <a:extLst>
                  <a:ext uri="{FF2B5EF4-FFF2-40B4-BE49-F238E27FC236}">
                    <a16:creationId xmlns:a16="http://schemas.microsoft.com/office/drawing/2014/main" id="{6A42AB60-BD73-4A53-91AC-8EF455BB33ED}"/>
                  </a:ext>
                </a:extLst>
              </p:cNvPr>
              <p:cNvSpPr>
                <a:spLocks/>
              </p:cNvSpPr>
              <p:nvPr/>
            </p:nvSpPr>
            <p:spPr bwMode="auto">
              <a:xfrm>
                <a:off x="5381" y="2435"/>
                <a:ext cx="8" cy="8"/>
              </a:xfrm>
              <a:custGeom>
                <a:avLst/>
                <a:gdLst>
                  <a:gd name="T0" fmla="*/ 4 w 4"/>
                  <a:gd name="T1" fmla="*/ 2 h 4"/>
                  <a:gd name="T2" fmla="*/ 2 w 4"/>
                  <a:gd name="T3" fmla="*/ 4 h 4"/>
                  <a:gd name="T4" fmla="*/ 0 w 4"/>
                  <a:gd name="T5" fmla="*/ 2 h 4"/>
                  <a:gd name="T6" fmla="*/ 1 w 4"/>
                  <a:gd name="T7" fmla="*/ 0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3" y="4"/>
                      <a:pt x="2" y="4"/>
                    </a:cubicBezTo>
                    <a:cubicBezTo>
                      <a:pt x="1" y="4"/>
                      <a:pt x="0" y="3"/>
                      <a:pt x="0" y="2"/>
                    </a:cubicBezTo>
                    <a:cubicBezTo>
                      <a:pt x="0" y="1"/>
                      <a:pt x="0" y="0"/>
                      <a:pt x="1" y="0"/>
                    </a:cubicBezTo>
                    <a:cubicBezTo>
                      <a:pt x="3" y="0"/>
                      <a:pt x="3" y="1"/>
                      <a:pt x="4"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7" name="Oval 121">
                <a:extLst>
                  <a:ext uri="{FF2B5EF4-FFF2-40B4-BE49-F238E27FC236}">
                    <a16:creationId xmlns:a16="http://schemas.microsoft.com/office/drawing/2014/main" id="{D0FEF7EC-A77B-4FAA-8A65-A7E662766B2C}"/>
                  </a:ext>
                </a:extLst>
              </p:cNvPr>
              <p:cNvSpPr>
                <a:spLocks noChangeArrowheads="1"/>
              </p:cNvSpPr>
              <p:nvPr/>
            </p:nvSpPr>
            <p:spPr bwMode="auto">
              <a:xfrm>
                <a:off x="5381" y="2575"/>
                <a:ext cx="8" cy="8"/>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8" name="Oval 122">
                <a:extLst>
                  <a:ext uri="{FF2B5EF4-FFF2-40B4-BE49-F238E27FC236}">
                    <a16:creationId xmlns:a16="http://schemas.microsoft.com/office/drawing/2014/main" id="{667B148E-E552-41FE-9509-8A724D69BAF6}"/>
                  </a:ext>
                </a:extLst>
              </p:cNvPr>
              <p:cNvSpPr>
                <a:spLocks noChangeArrowheads="1"/>
              </p:cNvSpPr>
              <p:nvPr/>
            </p:nvSpPr>
            <p:spPr bwMode="auto">
              <a:xfrm>
                <a:off x="5381" y="2632"/>
                <a:ext cx="8" cy="8"/>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9" name="Freeform 123">
                <a:extLst>
                  <a:ext uri="{FF2B5EF4-FFF2-40B4-BE49-F238E27FC236}">
                    <a16:creationId xmlns:a16="http://schemas.microsoft.com/office/drawing/2014/main" id="{5182EB49-1459-4704-AAB9-0003297A8965}"/>
                  </a:ext>
                </a:extLst>
              </p:cNvPr>
              <p:cNvSpPr>
                <a:spLocks/>
              </p:cNvSpPr>
              <p:nvPr/>
            </p:nvSpPr>
            <p:spPr bwMode="auto">
              <a:xfrm>
                <a:off x="5381" y="2687"/>
                <a:ext cx="8" cy="8"/>
              </a:xfrm>
              <a:custGeom>
                <a:avLst/>
                <a:gdLst>
                  <a:gd name="T0" fmla="*/ 4 w 4"/>
                  <a:gd name="T1" fmla="*/ 1 h 4"/>
                  <a:gd name="T2" fmla="*/ 2 w 4"/>
                  <a:gd name="T3" fmla="*/ 4 h 4"/>
                  <a:gd name="T4" fmla="*/ 0 w 4"/>
                  <a:gd name="T5" fmla="*/ 2 h 4"/>
                  <a:gd name="T6" fmla="*/ 2 w 4"/>
                  <a:gd name="T7" fmla="*/ 0 h 4"/>
                  <a:gd name="T8" fmla="*/ 4 w 4"/>
                  <a:gd name="T9" fmla="*/ 1 h 4"/>
                </a:gdLst>
                <a:ahLst/>
                <a:cxnLst>
                  <a:cxn ang="0">
                    <a:pos x="T0" y="T1"/>
                  </a:cxn>
                  <a:cxn ang="0">
                    <a:pos x="T2" y="T3"/>
                  </a:cxn>
                  <a:cxn ang="0">
                    <a:pos x="T4" y="T5"/>
                  </a:cxn>
                  <a:cxn ang="0">
                    <a:pos x="T6" y="T7"/>
                  </a:cxn>
                  <a:cxn ang="0">
                    <a:pos x="T8" y="T9"/>
                  </a:cxn>
                </a:cxnLst>
                <a:rect l="0" t="0" r="r" b="b"/>
                <a:pathLst>
                  <a:path w="4" h="4">
                    <a:moveTo>
                      <a:pt x="4" y="1"/>
                    </a:moveTo>
                    <a:cubicBezTo>
                      <a:pt x="4" y="3"/>
                      <a:pt x="3" y="3"/>
                      <a:pt x="2" y="4"/>
                    </a:cubicBezTo>
                    <a:cubicBezTo>
                      <a:pt x="1" y="4"/>
                      <a:pt x="0" y="3"/>
                      <a:pt x="0" y="2"/>
                    </a:cubicBezTo>
                    <a:cubicBezTo>
                      <a:pt x="0" y="1"/>
                      <a:pt x="1" y="0"/>
                      <a:pt x="2" y="0"/>
                    </a:cubicBezTo>
                    <a:cubicBezTo>
                      <a:pt x="3" y="0"/>
                      <a:pt x="4" y="0"/>
                      <a:pt x="4" y="1"/>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0" name="Freeform 124">
                <a:extLst>
                  <a:ext uri="{FF2B5EF4-FFF2-40B4-BE49-F238E27FC236}">
                    <a16:creationId xmlns:a16="http://schemas.microsoft.com/office/drawing/2014/main" id="{182019E7-6A08-40C2-87C1-0AB8C92E041E}"/>
                  </a:ext>
                </a:extLst>
              </p:cNvPr>
              <p:cNvSpPr>
                <a:spLocks/>
              </p:cNvSpPr>
              <p:nvPr/>
            </p:nvSpPr>
            <p:spPr bwMode="auto">
              <a:xfrm>
                <a:off x="5271" y="2458"/>
                <a:ext cx="23" cy="38"/>
              </a:xfrm>
              <a:custGeom>
                <a:avLst/>
                <a:gdLst>
                  <a:gd name="T0" fmla="*/ 4 w 11"/>
                  <a:gd name="T1" fmla="*/ 17 h 18"/>
                  <a:gd name="T2" fmla="*/ 1 w 11"/>
                  <a:gd name="T3" fmla="*/ 8 h 18"/>
                  <a:gd name="T4" fmla="*/ 7 w 11"/>
                  <a:gd name="T5" fmla="*/ 1 h 18"/>
                  <a:gd name="T6" fmla="*/ 5 w 11"/>
                  <a:gd name="T7" fmla="*/ 5 h 18"/>
                  <a:gd name="T8" fmla="*/ 10 w 11"/>
                  <a:gd name="T9" fmla="*/ 1 h 18"/>
                  <a:gd name="T10" fmla="*/ 9 w 11"/>
                  <a:gd name="T11" fmla="*/ 3 h 18"/>
                  <a:gd name="T12" fmla="*/ 10 w 11"/>
                  <a:gd name="T13" fmla="*/ 3 h 18"/>
                  <a:gd name="T14" fmla="*/ 8 w 11"/>
                  <a:gd name="T15" fmla="*/ 9 h 18"/>
                  <a:gd name="T16" fmla="*/ 8 w 11"/>
                  <a:gd name="T17" fmla="*/ 17 h 18"/>
                  <a:gd name="T18" fmla="*/ 4 w 11"/>
                  <a:gd name="T19" fmla="*/ 17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8">
                    <a:moveTo>
                      <a:pt x="4" y="17"/>
                    </a:moveTo>
                    <a:cubicBezTo>
                      <a:pt x="4" y="17"/>
                      <a:pt x="0" y="12"/>
                      <a:pt x="1" y="8"/>
                    </a:cubicBezTo>
                    <a:cubicBezTo>
                      <a:pt x="2" y="6"/>
                      <a:pt x="6" y="2"/>
                      <a:pt x="7" y="1"/>
                    </a:cubicBezTo>
                    <a:cubicBezTo>
                      <a:pt x="8" y="1"/>
                      <a:pt x="5" y="5"/>
                      <a:pt x="5" y="5"/>
                    </a:cubicBezTo>
                    <a:cubicBezTo>
                      <a:pt x="5" y="5"/>
                      <a:pt x="9" y="0"/>
                      <a:pt x="10" y="1"/>
                    </a:cubicBezTo>
                    <a:cubicBezTo>
                      <a:pt x="11" y="1"/>
                      <a:pt x="9" y="3"/>
                      <a:pt x="9" y="3"/>
                    </a:cubicBezTo>
                    <a:cubicBezTo>
                      <a:pt x="9" y="3"/>
                      <a:pt x="9" y="2"/>
                      <a:pt x="10" y="3"/>
                    </a:cubicBezTo>
                    <a:cubicBezTo>
                      <a:pt x="11" y="4"/>
                      <a:pt x="9" y="8"/>
                      <a:pt x="8" y="9"/>
                    </a:cubicBezTo>
                    <a:cubicBezTo>
                      <a:pt x="8" y="10"/>
                      <a:pt x="9" y="15"/>
                      <a:pt x="8" y="17"/>
                    </a:cubicBezTo>
                    <a:cubicBezTo>
                      <a:pt x="8" y="18"/>
                      <a:pt x="6" y="18"/>
                      <a:pt x="4" y="1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1" name="Freeform 125">
                <a:extLst>
                  <a:ext uri="{FF2B5EF4-FFF2-40B4-BE49-F238E27FC236}">
                    <a16:creationId xmlns:a16="http://schemas.microsoft.com/office/drawing/2014/main" id="{ACAF98F3-6BEF-471E-85D7-C30B4636D03A}"/>
                  </a:ext>
                </a:extLst>
              </p:cNvPr>
              <p:cNvSpPr>
                <a:spLocks/>
              </p:cNvSpPr>
              <p:nvPr/>
            </p:nvSpPr>
            <p:spPr bwMode="auto">
              <a:xfrm>
                <a:off x="5430" y="2462"/>
                <a:ext cx="21" cy="41"/>
              </a:xfrm>
              <a:custGeom>
                <a:avLst/>
                <a:gdLst>
                  <a:gd name="T0" fmla="*/ 5 w 10"/>
                  <a:gd name="T1" fmla="*/ 17 h 19"/>
                  <a:gd name="T2" fmla="*/ 9 w 10"/>
                  <a:gd name="T3" fmla="*/ 9 h 19"/>
                  <a:gd name="T4" fmla="*/ 5 w 10"/>
                  <a:gd name="T5" fmla="*/ 2 h 19"/>
                  <a:gd name="T6" fmla="*/ 6 w 10"/>
                  <a:gd name="T7" fmla="*/ 6 h 19"/>
                  <a:gd name="T8" fmla="*/ 2 w 10"/>
                  <a:gd name="T9" fmla="*/ 1 h 19"/>
                  <a:gd name="T10" fmla="*/ 2 w 10"/>
                  <a:gd name="T11" fmla="*/ 3 h 19"/>
                  <a:gd name="T12" fmla="*/ 1 w 10"/>
                  <a:gd name="T13" fmla="*/ 3 h 19"/>
                  <a:gd name="T14" fmla="*/ 2 w 10"/>
                  <a:gd name="T15" fmla="*/ 9 h 19"/>
                  <a:gd name="T16" fmla="*/ 1 w 10"/>
                  <a:gd name="T17" fmla="*/ 17 h 19"/>
                  <a:gd name="T18" fmla="*/ 5 w 10"/>
                  <a:gd name="T19" fmla="*/ 1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9">
                    <a:moveTo>
                      <a:pt x="5" y="17"/>
                    </a:moveTo>
                    <a:cubicBezTo>
                      <a:pt x="5" y="17"/>
                      <a:pt x="10" y="13"/>
                      <a:pt x="9" y="9"/>
                    </a:cubicBezTo>
                    <a:cubicBezTo>
                      <a:pt x="9" y="6"/>
                      <a:pt x="5" y="2"/>
                      <a:pt x="5" y="2"/>
                    </a:cubicBezTo>
                    <a:cubicBezTo>
                      <a:pt x="3" y="1"/>
                      <a:pt x="6" y="6"/>
                      <a:pt x="6" y="6"/>
                    </a:cubicBezTo>
                    <a:cubicBezTo>
                      <a:pt x="6" y="6"/>
                      <a:pt x="3" y="0"/>
                      <a:pt x="2" y="1"/>
                    </a:cubicBezTo>
                    <a:cubicBezTo>
                      <a:pt x="1" y="1"/>
                      <a:pt x="2" y="3"/>
                      <a:pt x="2" y="3"/>
                    </a:cubicBezTo>
                    <a:cubicBezTo>
                      <a:pt x="2" y="3"/>
                      <a:pt x="2" y="2"/>
                      <a:pt x="1" y="3"/>
                    </a:cubicBezTo>
                    <a:cubicBezTo>
                      <a:pt x="0" y="3"/>
                      <a:pt x="2" y="7"/>
                      <a:pt x="2" y="9"/>
                    </a:cubicBezTo>
                    <a:cubicBezTo>
                      <a:pt x="3" y="10"/>
                      <a:pt x="0" y="14"/>
                      <a:pt x="1" y="17"/>
                    </a:cubicBezTo>
                    <a:cubicBezTo>
                      <a:pt x="1" y="18"/>
                      <a:pt x="3" y="19"/>
                      <a:pt x="5" y="1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2" name="Freeform 126">
                <a:extLst>
                  <a:ext uri="{FF2B5EF4-FFF2-40B4-BE49-F238E27FC236}">
                    <a16:creationId xmlns:a16="http://schemas.microsoft.com/office/drawing/2014/main" id="{A1737F59-0671-4741-AA23-4903D117B662}"/>
                  </a:ext>
                </a:extLst>
              </p:cNvPr>
              <p:cNvSpPr>
                <a:spLocks/>
              </p:cNvSpPr>
              <p:nvPr/>
            </p:nvSpPr>
            <p:spPr bwMode="auto">
              <a:xfrm>
                <a:off x="5696" y="1937"/>
                <a:ext cx="153" cy="150"/>
              </a:xfrm>
              <a:custGeom>
                <a:avLst/>
                <a:gdLst>
                  <a:gd name="T0" fmla="*/ 58 w 72"/>
                  <a:gd name="T1" fmla="*/ 12 h 71"/>
                  <a:gd name="T2" fmla="*/ 71 w 72"/>
                  <a:gd name="T3" fmla="*/ 51 h 71"/>
                  <a:gd name="T4" fmla="*/ 0 w 72"/>
                  <a:gd name="T5" fmla="*/ 63 h 71"/>
                  <a:gd name="T6" fmla="*/ 36 w 72"/>
                  <a:gd name="T7" fmla="*/ 4 h 71"/>
                  <a:gd name="T8" fmla="*/ 58 w 72"/>
                  <a:gd name="T9" fmla="*/ 12 h 71"/>
                </a:gdLst>
                <a:ahLst/>
                <a:cxnLst>
                  <a:cxn ang="0">
                    <a:pos x="T0" y="T1"/>
                  </a:cxn>
                  <a:cxn ang="0">
                    <a:pos x="T2" y="T3"/>
                  </a:cxn>
                  <a:cxn ang="0">
                    <a:pos x="T4" y="T5"/>
                  </a:cxn>
                  <a:cxn ang="0">
                    <a:pos x="T6" y="T7"/>
                  </a:cxn>
                  <a:cxn ang="0">
                    <a:pos x="T8" y="T9"/>
                  </a:cxn>
                </a:cxnLst>
                <a:rect l="0" t="0" r="r" b="b"/>
                <a:pathLst>
                  <a:path w="72" h="71">
                    <a:moveTo>
                      <a:pt x="58" y="12"/>
                    </a:moveTo>
                    <a:cubicBezTo>
                      <a:pt x="58" y="12"/>
                      <a:pt x="70" y="31"/>
                      <a:pt x="71" y="51"/>
                    </a:cubicBezTo>
                    <a:cubicBezTo>
                      <a:pt x="72" y="71"/>
                      <a:pt x="0" y="63"/>
                      <a:pt x="0" y="63"/>
                    </a:cubicBezTo>
                    <a:cubicBezTo>
                      <a:pt x="0" y="63"/>
                      <a:pt x="17" y="8"/>
                      <a:pt x="36" y="4"/>
                    </a:cubicBezTo>
                    <a:cubicBezTo>
                      <a:pt x="55" y="0"/>
                      <a:pt x="58" y="12"/>
                      <a:pt x="58" y="12"/>
                    </a:cubicBezTo>
                    <a:close/>
                  </a:path>
                </a:pathLst>
              </a:custGeom>
              <a:solidFill>
                <a:srgbClr val="C43B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3" name="Freeform 127">
                <a:extLst>
                  <a:ext uri="{FF2B5EF4-FFF2-40B4-BE49-F238E27FC236}">
                    <a16:creationId xmlns:a16="http://schemas.microsoft.com/office/drawing/2014/main" id="{B4722794-6435-4D93-B185-C79A47A479A1}"/>
                  </a:ext>
                </a:extLst>
              </p:cNvPr>
              <p:cNvSpPr>
                <a:spLocks/>
              </p:cNvSpPr>
              <p:nvPr/>
            </p:nvSpPr>
            <p:spPr bwMode="auto">
              <a:xfrm>
                <a:off x="5696" y="1943"/>
                <a:ext cx="123" cy="127"/>
              </a:xfrm>
              <a:custGeom>
                <a:avLst/>
                <a:gdLst>
                  <a:gd name="T0" fmla="*/ 0 w 58"/>
                  <a:gd name="T1" fmla="*/ 60 h 60"/>
                  <a:gd name="T2" fmla="*/ 8 w 58"/>
                  <a:gd name="T3" fmla="*/ 37 h 60"/>
                  <a:gd name="T4" fmla="*/ 19 w 58"/>
                  <a:gd name="T5" fmla="*/ 16 h 60"/>
                  <a:gd name="T6" fmla="*/ 27 w 58"/>
                  <a:gd name="T7" fmla="*/ 6 h 60"/>
                  <a:gd name="T8" fmla="*/ 31 w 58"/>
                  <a:gd name="T9" fmla="*/ 3 h 60"/>
                  <a:gd name="T10" fmla="*/ 34 w 58"/>
                  <a:gd name="T11" fmla="*/ 1 h 60"/>
                  <a:gd name="T12" fmla="*/ 37 w 58"/>
                  <a:gd name="T13" fmla="*/ 0 h 60"/>
                  <a:gd name="T14" fmla="*/ 49 w 58"/>
                  <a:gd name="T15" fmla="*/ 1 h 60"/>
                  <a:gd name="T16" fmla="*/ 58 w 58"/>
                  <a:gd name="T17" fmla="*/ 9 h 60"/>
                  <a:gd name="T18" fmla="*/ 49 w 58"/>
                  <a:gd name="T19" fmla="*/ 2 h 60"/>
                  <a:gd name="T20" fmla="*/ 38 w 58"/>
                  <a:gd name="T21" fmla="*/ 2 h 60"/>
                  <a:gd name="T22" fmla="*/ 32 w 58"/>
                  <a:gd name="T23" fmla="*/ 4 h 60"/>
                  <a:gd name="T24" fmla="*/ 28 w 58"/>
                  <a:gd name="T25" fmla="*/ 7 h 60"/>
                  <a:gd name="T26" fmla="*/ 21 w 58"/>
                  <a:gd name="T27" fmla="*/ 17 h 60"/>
                  <a:gd name="T28" fmla="*/ 9 w 58"/>
                  <a:gd name="T29" fmla="*/ 38 h 60"/>
                  <a:gd name="T30" fmla="*/ 0 w 58"/>
                  <a:gd name="T3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0">
                    <a:moveTo>
                      <a:pt x="0" y="60"/>
                    </a:moveTo>
                    <a:cubicBezTo>
                      <a:pt x="2" y="52"/>
                      <a:pt x="5" y="45"/>
                      <a:pt x="8" y="37"/>
                    </a:cubicBezTo>
                    <a:cubicBezTo>
                      <a:pt x="11" y="30"/>
                      <a:pt x="15" y="23"/>
                      <a:pt x="19" y="16"/>
                    </a:cubicBezTo>
                    <a:cubicBezTo>
                      <a:pt x="21" y="12"/>
                      <a:pt x="24" y="9"/>
                      <a:pt x="27" y="6"/>
                    </a:cubicBezTo>
                    <a:cubicBezTo>
                      <a:pt x="28" y="5"/>
                      <a:pt x="30" y="4"/>
                      <a:pt x="31" y="3"/>
                    </a:cubicBezTo>
                    <a:cubicBezTo>
                      <a:pt x="32" y="2"/>
                      <a:pt x="33" y="2"/>
                      <a:pt x="34" y="1"/>
                    </a:cubicBezTo>
                    <a:cubicBezTo>
                      <a:pt x="35" y="1"/>
                      <a:pt x="36" y="1"/>
                      <a:pt x="37" y="0"/>
                    </a:cubicBezTo>
                    <a:cubicBezTo>
                      <a:pt x="41" y="0"/>
                      <a:pt x="45" y="0"/>
                      <a:pt x="49" y="1"/>
                    </a:cubicBezTo>
                    <a:cubicBezTo>
                      <a:pt x="53" y="2"/>
                      <a:pt x="57" y="5"/>
                      <a:pt x="58" y="9"/>
                    </a:cubicBezTo>
                    <a:cubicBezTo>
                      <a:pt x="56" y="5"/>
                      <a:pt x="53" y="2"/>
                      <a:pt x="49" y="2"/>
                    </a:cubicBezTo>
                    <a:cubicBezTo>
                      <a:pt x="45" y="1"/>
                      <a:pt x="41" y="1"/>
                      <a:pt x="38" y="2"/>
                    </a:cubicBezTo>
                    <a:cubicBezTo>
                      <a:pt x="36" y="2"/>
                      <a:pt x="34" y="3"/>
                      <a:pt x="32" y="4"/>
                    </a:cubicBezTo>
                    <a:cubicBezTo>
                      <a:pt x="31" y="5"/>
                      <a:pt x="29" y="6"/>
                      <a:pt x="28" y="7"/>
                    </a:cubicBezTo>
                    <a:cubicBezTo>
                      <a:pt x="25" y="10"/>
                      <a:pt x="23" y="13"/>
                      <a:pt x="21" y="17"/>
                    </a:cubicBezTo>
                    <a:cubicBezTo>
                      <a:pt x="16" y="23"/>
                      <a:pt x="13" y="31"/>
                      <a:pt x="9" y="38"/>
                    </a:cubicBezTo>
                    <a:cubicBezTo>
                      <a:pt x="6" y="45"/>
                      <a:pt x="3" y="52"/>
                      <a:pt x="0" y="60"/>
                    </a:cubicBezTo>
                    <a:close/>
                  </a:path>
                </a:pathLst>
              </a:custGeom>
              <a:solidFill>
                <a:srgbClr val="E260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4" name="Freeform 128">
                <a:extLst>
                  <a:ext uri="{FF2B5EF4-FFF2-40B4-BE49-F238E27FC236}">
                    <a16:creationId xmlns:a16="http://schemas.microsoft.com/office/drawing/2014/main" id="{77A38ADA-827A-47D4-B151-04010122C74A}"/>
                  </a:ext>
                </a:extLst>
              </p:cNvPr>
              <p:cNvSpPr>
                <a:spLocks/>
              </p:cNvSpPr>
              <p:nvPr/>
            </p:nvSpPr>
            <p:spPr bwMode="auto">
              <a:xfrm>
                <a:off x="5842" y="3223"/>
                <a:ext cx="81" cy="36"/>
              </a:xfrm>
              <a:custGeom>
                <a:avLst/>
                <a:gdLst>
                  <a:gd name="T0" fmla="*/ 38 w 38"/>
                  <a:gd name="T1" fmla="*/ 11 h 17"/>
                  <a:gd name="T2" fmla="*/ 20 w 38"/>
                  <a:gd name="T3" fmla="*/ 0 h 17"/>
                  <a:gd name="T4" fmla="*/ 21 w 38"/>
                  <a:gd name="T5" fmla="*/ 5 h 17"/>
                  <a:gd name="T6" fmla="*/ 2 w 38"/>
                  <a:gd name="T7" fmla="*/ 0 h 17"/>
                  <a:gd name="T8" fmla="*/ 0 w 38"/>
                  <a:gd name="T9" fmla="*/ 9 h 17"/>
                  <a:gd name="T10" fmla="*/ 38 w 38"/>
                  <a:gd name="T11" fmla="*/ 11 h 17"/>
                </a:gdLst>
                <a:ahLst/>
                <a:cxnLst>
                  <a:cxn ang="0">
                    <a:pos x="T0" y="T1"/>
                  </a:cxn>
                  <a:cxn ang="0">
                    <a:pos x="T2" y="T3"/>
                  </a:cxn>
                  <a:cxn ang="0">
                    <a:pos x="T4" y="T5"/>
                  </a:cxn>
                  <a:cxn ang="0">
                    <a:pos x="T6" y="T7"/>
                  </a:cxn>
                  <a:cxn ang="0">
                    <a:pos x="T8" y="T9"/>
                  </a:cxn>
                  <a:cxn ang="0">
                    <a:pos x="T10" y="T11"/>
                  </a:cxn>
                </a:cxnLst>
                <a:rect l="0" t="0" r="r" b="b"/>
                <a:pathLst>
                  <a:path w="38" h="17">
                    <a:moveTo>
                      <a:pt x="38" y="11"/>
                    </a:moveTo>
                    <a:cubicBezTo>
                      <a:pt x="38" y="9"/>
                      <a:pt x="27" y="3"/>
                      <a:pt x="20" y="0"/>
                    </a:cubicBezTo>
                    <a:cubicBezTo>
                      <a:pt x="22" y="2"/>
                      <a:pt x="24" y="4"/>
                      <a:pt x="21" y="5"/>
                    </a:cubicBezTo>
                    <a:cubicBezTo>
                      <a:pt x="16" y="6"/>
                      <a:pt x="5" y="4"/>
                      <a:pt x="2" y="0"/>
                    </a:cubicBezTo>
                    <a:cubicBezTo>
                      <a:pt x="1" y="3"/>
                      <a:pt x="0" y="6"/>
                      <a:pt x="0" y="9"/>
                    </a:cubicBezTo>
                    <a:cubicBezTo>
                      <a:pt x="0" y="13"/>
                      <a:pt x="38" y="17"/>
                      <a:pt x="38" y="11"/>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5" name="Freeform 129">
                <a:extLst>
                  <a:ext uri="{FF2B5EF4-FFF2-40B4-BE49-F238E27FC236}">
                    <a16:creationId xmlns:a16="http://schemas.microsoft.com/office/drawing/2014/main" id="{40E11AA4-113C-42A0-8CFA-EBC97061F6C1}"/>
                  </a:ext>
                </a:extLst>
              </p:cNvPr>
              <p:cNvSpPr>
                <a:spLocks/>
              </p:cNvSpPr>
              <p:nvPr/>
            </p:nvSpPr>
            <p:spPr bwMode="auto">
              <a:xfrm>
                <a:off x="5847" y="3185"/>
                <a:ext cx="46" cy="51"/>
              </a:xfrm>
              <a:custGeom>
                <a:avLst/>
                <a:gdLst>
                  <a:gd name="T0" fmla="*/ 19 w 22"/>
                  <a:gd name="T1" fmla="*/ 23 h 24"/>
                  <a:gd name="T2" fmla="*/ 18 w 22"/>
                  <a:gd name="T3" fmla="*/ 18 h 24"/>
                  <a:gd name="T4" fmla="*/ 9 w 22"/>
                  <a:gd name="T5" fmla="*/ 13 h 24"/>
                  <a:gd name="T6" fmla="*/ 7 w 22"/>
                  <a:gd name="T7" fmla="*/ 0 h 24"/>
                  <a:gd name="T8" fmla="*/ 1 w 22"/>
                  <a:gd name="T9" fmla="*/ 0 h 24"/>
                  <a:gd name="T10" fmla="*/ 0 w 22"/>
                  <a:gd name="T11" fmla="*/ 18 h 24"/>
                  <a:gd name="T12" fmla="*/ 19 w 22"/>
                  <a:gd name="T13" fmla="*/ 23 h 24"/>
                </a:gdLst>
                <a:ahLst/>
                <a:cxnLst>
                  <a:cxn ang="0">
                    <a:pos x="T0" y="T1"/>
                  </a:cxn>
                  <a:cxn ang="0">
                    <a:pos x="T2" y="T3"/>
                  </a:cxn>
                  <a:cxn ang="0">
                    <a:pos x="T4" y="T5"/>
                  </a:cxn>
                  <a:cxn ang="0">
                    <a:pos x="T6" y="T7"/>
                  </a:cxn>
                  <a:cxn ang="0">
                    <a:pos x="T8" y="T9"/>
                  </a:cxn>
                  <a:cxn ang="0">
                    <a:pos x="T10" y="T11"/>
                  </a:cxn>
                  <a:cxn ang="0">
                    <a:pos x="T12" y="T13"/>
                  </a:cxn>
                </a:cxnLst>
                <a:rect l="0" t="0" r="r" b="b"/>
                <a:pathLst>
                  <a:path w="22" h="24">
                    <a:moveTo>
                      <a:pt x="19" y="23"/>
                    </a:moveTo>
                    <a:cubicBezTo>
                      <a:pt x="22" y="22"/>
                      <a:pt x="20" y="20"/>
                      <a:pt x="18" y="18"/>
                    </a:cubicBezTo>
                    <a:cubicBezTo>
                      <a:pt x="14" y="17"/>
                      <a:pt x="10" y="14"/>
                      <a:pt x="9" y="13"/>
                    </a:cubicBezTo>
                    <a:cubicBezTo>
                      <a:pt x="6" y="10"/>
                      <a:pt x="7" y="0"/>
                      <a:pt x="7" y="0"/>
                    </a:cubicBezTo>
                    <a:cubicBezTo>
                      <a:pt x="1" y="0"/>
                      <a:pt x="1" y="0"/>
                      <a:pt x="1" y="0"/>
                    </a:cubicBezTo>
                    <a:cubicBezTo>
                      <a:pt x="1" y="0"/>
                      <a:pt x="0" y="17"/>
                      <a:pt x="0" y="18"/>
                    </a:cubicBezTo>
                    <a:cubicBezTo>
                      <a:pt x="3" y="22"/>
                      <a:pt x="14" y="24"/>
                      <a:pt x="19" y="23"/>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6" name="Freeform 130">
                <a:extLst>
                  <a:ext uri="{FF2B5EF4-FFF2-40B4-BE49-F238E27FC236}">
                    <a16:creationId xmlns:a16="http://schemas.microsoft.com/office/drawing/2014/main" id="{59439040-42CE-45EC-BB0D-E133621FA5A5}"/>
                  </a:ext>
                </a:extLst>
              </p:cNvPr>
              <p:cNvSpPr>
                <a:spLocks/>
              </p:cNvSpPr>
              <p:nvPr/>
            </p:nvSpPr>
            <p:spPr bwMode="auto">
              <a:xfrm>
                <a:off x="5516" y="3223"/>
                <a:ext cx="81" cy="38"/>
              </a:xfrm>
              <a:custGeom>
                <a:avLst/>
                <a:gdLst>
                  <a:gd name="T0" fmla="*/ 0 w 38"/>
                  <a:gd name="T1" fmla="*/ 11 h 18"/>
                  <a:gd name="T2" fmla="*/ 18 w 38"/>
                  <a:gd name="T3" fmla="*/ 1 h 18"/>
                  <a:gd name="T4" fmla="*/ 17 w 38"/>
                  <a:gd name="T5" fmla="*/ 5 h 18"/>
                  <a:gd name="T6" fmla="*/ 36 w 38"/>
                  <a:gd name="T7" fmla="*/ 0 h 18"/>
                  <a:gd name="T8" fmla="*/ 38 w 38"/>
                  <a:gd name="T9" fmla="*/ 10 h 18"/>
                  <a:gd name="T10" fmla="*/ 0 w 38"/>
                  <a:gd name="T11" fmla="*/ 11 h 18"/>
                </a:gdLst>
                <a:ahLst/>
                <a:cxnLst>
                  <a:cxn ang="0">
                    <a:pos x="T0" y="T1"/>
                  </a:cxn>
                  <a:cxn ang="0">
                    <a:pos x="T2" y="T3"/>
                  </a:cxn>
                  <a:cxn ang="0">
                    <a:pos x="T4" y="T5"/>
                  </a:cxn>
                  <a:cxn ang="0">
                    <a:pos x="T6" y="T7"/>
                  </a:cxn>
                  <a:cxn ang="0">
                    <a:pos x="T8" y="T9"/>
                  </a:cxn>
                  <a:cxn ang="0">
                    <a:pos x="T10" y="T11"/>
                  </a:cxn>
                </a:cxnLst>
                <a:rect l="0" t="0" r="r" b="b"/>
                <a:pathLst>
                  <a:path w="38" h="18">
                    <a:moveTo>
                      <a:pt x="0" y="11"/>
                    </a:moveTo>
                    <a:cubicBezTo>
                      <a:pt x="0" y="7"/>
                      <a:pt x="11" y="3"/>
                      <a:pt x="18" y="1"/>
                    </a:cubicBezTo>
                    <a:cubicBezTo>
                      <a:pt x="16" y="2"/>
                      <a:pt x="14" y="4"/>
                      <a:pt x="17" y="5"/>
                    </a:cubicBezTo>
                    <a:cubicBezTo>
                      <a:pt x="22" y="6"/>
                      <a:pt x="33" y="4"/>
                      <a:pt x="36" y="0"/>
                    </a:cubicBezTo>
                    <a:cubicBezTo>
                      <a:pt x="38" y="3"/>
                      <a:pt x="38" y="7"/>
                      <a:pt x="38" y="10"/>
                    </a:cubicBezTo>
                    <a:cubicBezTo>
                      <a:pt x="38" y="13"/>
                      <a:pt x="0" y="18"/>
                      <a:pt x="0" y="11"/>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7" name="Freeform 131">
                <a:extLst>
                  <a:ext uri="{FF2B5EF4-FFF2-40B4-BE49-F238E27FC236}">
                    <a16:creationId xmlns:a16="http://schemas.microsoft.com/office/drawing/2014/main" id="{F0AF9EBD-EDAB-43F9-A97B-5D04F50B3BE2}"/>
                  </a:ext>
                </a:extLst>
              </p:cNvPr>
              <p:cNvSpPr>
                <a:spLocks/>
              </p:cNvSpPr>
              <p:nvPr/>
            </p:nvSpPr>
            <p:spPr bwMode="auto">
              <a:xfrm>
                <a:off x="5546" y="3185"/>
                <a:ext cx="47" cy="51"/>
              </a:xfrm>
              <a:custGeom>
                <a:avLst/>
                <a:gdLst>
                  <a:gd name="T0" fmla="*/ 3 w 22"/>
                  <a:gd name="T1" fmla="*/ 23 h 24"/>
                  <a:gd name="T2" fmla="*/ 4 w 22"/>
                  <a:gd name="T3" fmla="*/ 19 h 24"/>
                  <a:gd name="T4" fmla="*/ 13 w 22"/>
                  <a:gd name="T5" fmla="*/ 13 h 24"/>
                  <a:gd name="T6" fmla="*/ 15 w 22"/>
                  <a:gd name="T7" fmla="*/ 0 h 24"/>
                  <a:gd name="T8" fmla="*/ 21 w 22"/>
                  <a:gd name="T9" fmla="*/ 0 h 24"/>
                  <a:gd name="T10" fmla="*/ 22 w 22"/>
                  <a:gd name="T11" fmla="*/ 18 h 24"/>
                  <a:gd name="T12" fmla="*/ 3 w 22"/>
                  <a:gd name="T13" fmla="*/ 23 h 24"/>
                </a:gdLst>
                <a:ahLst/>
                <a:cxnLst>
                  <a:cxn ang="0">
                    <a:pos x="T0" y="T1"/>
                  </a:cxn>
                  <a:cxn ang="0">
                    <a:pos x="T2" y="T3"/>
                  </a:cxn>
                  <a:cxn ang="0">
                    <a:pos x="T4" y="T5"/>
                  </a:cxn>
                  <a:cxn ang="0">
                    <a:pos x="T6" y="T7"/>
                  </a:cxn>
                  <a:cxn ang="0">
                    <a:pos x="T8" y="T9"/>
                  </a:cxn>
                  <a:cxn ang="0">
                    <a:pos x="T10" y="T11"/>
                  </a:cxn>
                  <a:cxn ang="0">
                    <a:pos x="T12" y="T13"/>
                  </a:cxn>
                </a:cxnLst>
                <a:rect l="0" t="0" r="r" b="b"/>
                <a:pathLst>
                  <a:path w="22" h="24">
                    <a:moveTo>
                      <a:pt x="3" y="23"/>
                    </a:moveTo>
                    <a:cubicBezTo>
                      <a:pt x="0" y="22"/>
                      <a:pt x="2" y="20"/>
                      <a:pt x="4" y="19"/>
                    </a:cubicBezTo>
                    <a:cubicBezTo>
                      <a:pt x="8" y="17"/>
                      <a:pt x="13" y="14"/>
                      <a:pt x="13" y="13"/>
                    </a:cubicBezTo>
                    <a:cubicBezTo>
                      <a:pt x="16" y="11"/>
                      <a:pt x="15" y="0"/>
                      <a:pt x="15" y="0"/>
                    </a:cubicBezTo>
                    <a:cubicBezTo>
                      <a:pt x="21" y="0"/>
                      <a:pt x="21" y="0"/>
                      <a:pt x="21" y="0"/>
                    </a:cubicBezTo>
                    <a:cubicBezTo>
                      <a:pt x="21" y="0"/>
                      <a:pt x="22" y="18"/>
                      <a:pt x="22" y="18"/>
                    </a:cubicBezTo>
                    <a:cubicBezTo>
                      <a:pt x="19" y="22"/>
                      <a:pt x="8" y="24"/>
                      <a:pt x="3" y="23"/>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8" name="Freeform 132">
                <a:extLst>
                  <a:ext uri="{FF2B5EF4-FFF2-40B4-BE49-F238E27FC236}">
                    <a16:creationId xmlns:a16="http://schemas.microsoft.com/office/drawing/2014/main" id="{636DBD59-7930-4F0D-AF0E-E9EE19988E1C}"/>
                  </a:ext>
                </a:extLst>
              </p:cNvPr>
              <p:cNvSpPr>
                <a:spLocks/>
              </p:cNvSpPr>
              <p:nvPr/>
            </p:nvSpPr>
            <p:spPr bwMode="auto">
              <a:xfrm>
                <a:off x="5571" y="2242"/>
                <a:ext cx="455" cy="971"/>
              </a:xfrm>
              <a:custGeom>
                <a:avLst/>
                <a:gdLst>
                  <a:gd name="T0" fmla="*/ 159 w 215"/>
                  <a:gd name="T1" fmla="*/ 2 h 458"/>
                  <a:gd name="T2" fmla="*/ 197 w 215"/>
                  <a:gd name="T3" fmla="*/ 73 h 458"/>
                  <a:gd name="T4" fmla="*/ 137 w 215"/>
                  <a:gd name="T5" fmla="*/ 451 h 458"/>
                  <a:gd name="T6" fmla="*/ 123 w 215"/>
                  <a:gd name="T7" fmla="*/ 442 h 458"/>
                  <a:gd name="T8" fmla="*/ 123 w 215"/>
                  <a:gd name="T9" fmla="*/ 112 h 458"/>
                  <a:gd name="T10" fmla="*/ 16 w 215"/>
                  <a:gd name="T11" fmla="*/ 456 h 458"/>
                  <a:gd name="T12" fmla="*/ 0 w 215"/>
                  <a:gd name="T13" fmla="*/ 456 h 458"/>
                  <a:gd name="T14" fmla="*/ 17 w 215"/>
                  <a:gd name="T15" fmla="*/ 209 h 458"/>
                  <a:gd name="T16" fmla="*/ 81 w 215"/>
                  <a:gd name="T17" fmla="*/ 19 h 458"/>
                  <a:gd name="T18" fmla="*/ 159 w 215"/>
                  <a:gd name="T19" fmla="*/ 2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5" h="458">
                    <a:moveTo>
                      <a:pt x="159" y="2"/>
                    </a:moveTo>
                    <a:cubicBezTo>
                      <a:pt x="159" y="3"/>
                      <a:pt x="191" y="42"/>
                      <a:pt x="197" y="73"/>
                    </a:cubicBezTo>
                    <a:cubicBezTo>
                      <a:pt x="215" y="164"/>
                      <a:pt x="143" y="403"/>
                      <a:pt x="137" y="451"/>
                    </a:cubicBezTo>
                    <a:cubicBezTo>
                      <a:pt x="136" y="458"/>
                      <a:pt x="123" y="450"/>
                      <a:pt x="123" y="442"/>
                    </a:cubicBezTo>
                    <a:cubicBezTo>
                      <a:pt x="120" y="391"/>
                      <a:pt x="123" y="112"/>
                      <a:pt x="123" y="112"/>
                    </a:cubicBezTo>
                    <a:cubicBezTo>
                      <a:pt x="16" y="456"/>
                      <a:pt x="16" y="456"/>
                      <a:pt x="16" y="456"/>
                    </a:cubicBezTo>
                    <a:cubicBezTo>
                      <a:pt x="0" y="456"/>
                      <a:pt x="0" y="456"/>
                      <a:pt x="0" y="456"/>
                    </a:cubicBezTo>
                    <a:cubicBezTo>
                      <a:pt x="0" y="456"/>
                      <a:pt x="9" y="311"/>
                      <a:pt x="17" y="209"/>
                    </a:cubicBezTo>
                    <a:cubicBezTo>
                      <a:pt x="22" y="155"/>
                      <a:pt x="30" y="86"/>
                      <a:pt x="81" y="19"/>
                    </a:cubicBezTo>
                    <a:cubicBezTo>
                      <a:pt x="95" y="15"/>
                      <a:pt x="136" y="0"/>
                      <a:pt x="159" y="2"/>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9" name="Freeform 133">
                <a:extLst>
                  <a:ext uri="{FF2B5EF4-FFF2-40B4-BE49-F238E27FC236}">
                    <a16:creationId xmlns:a16="http://schemas.microsoft.com/office/drawing/2014/main" id="{8F79DADC-9F4C-4E44-9333-01CD89AFF085}"/>
                  </a:ext>
                </a:extLst>
              </p:cNvPr>
              <p:cNvSpPr>
                <a:spLocks/>
              </p:cNvSpPr>
              <p:nvPr/>
            </p:nvSpPr>
            <p:spPr bwMode="auto">
              <a:xfrm>
                <a:off x="5588" y="2246"/>
                <a:ext cx="438" cy="971"/>
              </a:xfrm>
              <a:custGeom>
                <a:avLst/>
                <a:gdLst>
                  <a:gd name="T0" fmla="*/ 151 w 207"/>
                  <a:gd name="T1" fmla="*/ 0 h 458"/>
                  <a:gd name="T2" fmla="*/ 189 w 207"/>
                  <a:gd name="T3" fmla="*/ 71 h 458"/>
                  <a:gd name="T4" fmla="*/ 133 w 207"/>
                  <a:gd name="T5" fmla="*/ 452 h 458"/>
                  <a:gd name="T6" fmla="*/ 115 w 207"/>
                  <a:gd name="T7" fmla="*/ 446 h 458"/>
                  <a:gd name="T8" fmla="*/ 115 w 207"/>
                  <a:gd name="T9" fmla="*/ 110 h 458"/>
                  <a:gd name="T10" fmla="*/ 8 w 207"/>
                  <a:gd name="T11" fmla="*/ 454 h 458"/>
                  <a:gd name="T12" fmla="*/ 0 w 207"/>
                  <a:gd name="T13" fmla="*/ 454 h 458"/>
                  <a:gd name="T14" fmla="*/ 57 w 207"/>
                  <a:gd name="T15" fmla="*/ 197 h 458"/>
                  <a:gd name="T16" fmla="*/ 129 w 207"/>
                  <a:gd name="T17" fmla="*/ 1 h 458"/>
                  <a:gd name="T18" fmla="*/ 151 w 207"/>
                  <a:gd name="T19"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7" h="458">
                    <a:moveTo>
                      <a:pt x="151" y="0"/>
                    </a:moveTo>
                    <a:cubicBezTo>
                      <a:pt x="151" y="1"/>
                      <a:pt x="183" y="40"/>
                      <a:pt x="189" y="71"/>
                    </a:cubicBezTo>
                    <a:cubicBezTo>
                      <a:pt x="207" y="162"/>
                      <a:pt x="139" y="403"/>
                      <a:pt x="133" y="452"/>
                    </a:cubicBezTo>
                    <a:cubicBezTo>
                      <a:pt x="132" y="458"/>
                      <a:pt x="115" y="454"/>
                      <a:pt x="115" y="446"/>
                    </a:cubicBezTo>
                    <a:cubicBezTo>
                      <a:pt x="112" y="395"/>
                      <a:pt x="115" y="110"/>
                      <a:pt x="115" y="110"/>
                    </a:cubicBezTo>
                    <a:cubicBezTo>
                      <a:pt x="8" y="454"/>
                      <a:pt x="8" y="454"/>
                      <a:pt x="8" y="454"/>
                    </a:cubicBezTo>
                    <a:cubicBezTo>
                      <a:pt x="0" y="454"/>
                      <a:pt x="0" y="454"/>
                      <a:pt x="0" y="454"/>
                    </a:cubicBezTo>
                    <a:cubicBezTo>
                      <a:pt x="0" y="454"/>
                      <a:pt x="39" y="249"/>
                      <a:pt x="57" y="197"/>
                    </a:cubicBezTo>
                    <a:cubicBezTo>
                      <a:pt x="79" y="136"/>
                      <a:pt x="129" y="1"/>
                      <a:pt x="129" y="1"/>
                    </a:cubicBezTo>
                    <a:cubicBezTo>
                      <a:pt x="129" y="1"/>
                      <a:pt x="144" y="0"/>
                      <a:pt x="151" y="0"/>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0" name="Freeform 134">
                <a:extLst>
                  <a:ext uri="{FF2B5EF4-FFF2-40B4-BE49-F238E27FC236}">
                    <a16:creationId xmlns:a16="http://schemas.microsoft.com/office/drawing/2014/main" id="{8CCDACEF-40F4-4DDC-BA2C-75E64D9DC1E5}"/>
                  </a:ext>
                </a:extLst>
              </p:cNvPr>
              <p:cNvSpPr>
                <a:spLocks/>
              </p:cNvSpPr>
              <p:nvPr/>
            </p:nvSpPr>
            <p:spPr bwMode="auto">
              <a:xfrm>
                <a:off x="5692" y="2015"/>
                <a:ext cx="256" cy="314"/>
              </a:xfrm>
              <a:custGeom>
                <a:avLst/>
                <a:gdLst>
                  <a:gd name="T0" fmla="*/ 92 w 121"/>
                  <a:gd name="T1" fmla="*/ 10 h 148"/>
                  <a:gd name="T2" fmla="*/ 20 w 121"/>
                  <a:gd name="T3" fmla="*/ 13 h 148"/>
                  <a:gd name="T4" fmla="*/ 4 w 121"/>
                  <a:gd name="T5" fmla="*/ 20 h 148"/>
                  <a:gd name="T6" fmla="*/ 0 w 121"/>
                  <a:gd name="T7" fmla="*/ 52 h 148"/>
                  <a:gd name="T8" fmla="*/ 19 w 121"/>
                  <a:gd name="T9" fmla="*/ 108 h 148"/>
                  <a:gd name="T10" fmla="*/ 16 w 121"/>
                  <a:gd name="T11" fmla="*/ 142 h 148"/>
                  <a:gd name="T12" fmla="*/ 79 w 121"/>
                  <a:gd name="T13" fmla="*/ 147 h 148"/>
                  <a:gd name="T14" fmla="*/ 121 w 121"/>
                  <a:gd name="T15" fmla="*/ 129 h 148"/>
                  <a:gd name="T16" fmla="*/ 114 w 121"/>
                  <a:gd name="T17" fmla="*/ 63 h 148"/>
                  <a:gd name="T18" fmla="*/ 92 w 121"/>
                  <a:gd name="T19" fmla="*/ 1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48">
                    <a:moveTo>
                      <a:pt x="92" y="10"/>
                    </a:moveTo>
                    <a:cubicBezTo>
                      <a:pt x="84" y="6"/>
                      <a:pt x="72" y="0"/>
                      <a:pt x="20" y="13"/>
                    </a:cubicBezTo>
                    <a:cubicBezTo>
                      <a:pt x="15" y="14"/>
                      <a:pt x="8" y="17"/>
                      <a:pt x="4" y="20"/>
                    </a:cubicBezTo>
                    <a:cubicBezTo>
                      <a:pt x="8" y="38"/>
                      <a:pt x="0" y="52"/>
                      <a:pt x="0" y="52"/>
                    </a:cubicBezTo>
                    <a:cubicBezTo>
                      <a:pt x="6" y="63"/>
                      <a:pt x="18" y="98"/>
                      <a:pt x="19" y="108"/>
                    </a:cubicBezTo>
                    <a:cubicBezTo>
                      <a:pt x="21" y="123"/>
                      <a:pt x="16" y="142"/>
                      <a:pt x="16" y="142"/>
                    </a:cubicBezTo>
                    <a:cubicBezTo>
                      <a:pt x="16" y="142"/>
                      <a:pt x="62" y="148"/>
                      <a:pt x="79" y="147"/>
                    </a:cubicBezTo>
                    <a:cubicBezTo>
                      <a:pt x="93" y="146"/>
                      <a:pt x="121" y="138"/>
                      <a:pt x="121" y="129"/>
                    </a:cubicBezTo>
                    <a:cubicBezTo>
                      <a:pt x="121" y="113"/>
                      <a:pt x="119" y="87"/>
                      <a:pt x="114" y="63"/>
                    </a:cubicBezTo>
                    <a:cubicBezTo>
                      <a:pt x="107" y="35"/>
                      <a:pt x="92" y="10"/>
                      <a:pt x="92" y="1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1" name="Freeform 135">
                <a:extLst>
                  <a:ext uri="{FF2B5EF4-FFF2-40B4-BE49-F238E27FC236}">
                    <a16:creationId xmlns:a16="http://schemas.microsoft.com/office/drawing/2014/main" id="{899D0FB4-1FD7-49AE-BAFC-ADB8E7E0D4BC}"/>
                  </a:ext>
                </a:extLst>
              </p:cNvPr>
              <p:cNvSpPr>
                <a:spLocks/>
              </p:cNvSpPr>
              <p:nvPr/>
            </p:nvSpPr>
            <p:spPr bwMode="auto">
              <a:xfrm>
                <a:off x="5645" y="2174"/>
                <a:ext cx="350" cy="367"/>
              </a:xfrm>
              <a:custGeom>
                <a:avLst/>
                <a:gdLst>
                  <a:gd name="T0" fmla="*/ 54 w 165"/>
                  <a:gd name="T1" fmla="*/ 46 h 173"/>
                  <a:gd name="T2" fmla="*/ 0 w 165"/>
                  <a:gd name="T3" fmla="*/ 119 h 173"/>
                  <a:gd name="T4" fmla="*/ 165 w 165"/>
                  <a:gd name="T5" fmla="*/ 131 h 173"/>
                  <a:gd name="T6" fmla="*/ 134 w 165"/>
                  <a:gd name="T7" fmla="*/ 35 h 173"/>
                  <a:gd name="T8" fmla="*/ 54 w 165"/>
                  <a:gd name="T9" fmla="*/ 46 h 173"/>
                </a:gdLst>
                <a:ahLst/>
                <a:cxnLst>
                  <a:cxn ang="0">
                    <a:pos x="T0" y="T1"/>
                  </a:cxn>
                  <a:cxn ang="0">
                    <a:pos x="T2" y="T3"/>
                  </a:cxn>
                  <a:cxn ang="0">
                    <a:pos x="T4" y="T5"/>
                  </a:cxn>
                  <a:cxn ang="0">
                    <a:pos x="T6" y="T7"/>
                  </a:cxn>
                  <a:cxn ang="0">
                    <a:pos x="T8" y="T9"/>
                  </a:cxn>
                </a:cxnLst>
                <a:rect l="0" t="0" r="r" b="b"/>
                <a:pathLst>
                  <a:path w="165" h="173">
                    <a:moveTo>
                      <a:pt x="54" y="46"/>
                    </a:moveTo>
                    <a:cubicBezTo>
                      <a:pt x="54" y="46"/>
                      <a:pt x="2" y="112"/>
                      <a:pt x="0" y="119"/>
                    </a:cubicBezTo>
                    <a:cubicBezTo>
                      <a:pt x="0" y="119"/>
                      <a:pt x="64" y="173"/>
                      <a:pt x="165" y="131"/>
                    </a:cubicBezTo>
                    <a:cubicBezTo>
                      <a:pt x="165" y="131"/>
                      <a:pt x="164" y="70"/>
                      <a:pt x="134" y="35"/>
                    </a:cubicBezTo>
                    <a:cubicBezTo>
                      <a:pt x="105" y="0"/>
                      <a:pt x="54" y="46"/>
                      <a:pt x="54" y="46"/>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2" name="Freeform 136">
                <a:extLst>
                  <a:ext uri="{FF2B5EF4-FFF2-40B4-BE49-F238E27FC236}">
                    <a16:creationId xmlns:a16="http://schemas.microsoft.com/office/drawing/2014/main" id="{F56485BC-C222-42A6-89A0-0E5544119460}"/>
                  </a:ext>
                </a:extLst>
              </p:cNvPr>
              <p:cNvSpPr>
                <a:spLocks/>
              </p:cNvSpPr>
              <p:nvPr/>
            </p:nvSpPr>
            <p:spPr bwMode="auto">
              <a:xfrm>
                <a:off x="5645" y="2030"/>
                <a:ext cx="199" cy="456"/>
              </a:xfrm>
              <a:custGeom>
                <a:avLst/>
                <a:gdLst>
                  <a:gd name="T0" fmla="*/ 39 w 94"/>
                  <a:gd name="T1" fmla="*/ 123 h 215"/>
                  <a:gd name="T2" fmla="*/ 37 w 94"/>
                  <a:gd name="T3" fmla="*/ 90 h 215"/>
                  <a:gd name="T4" fmla="*/ 22 w 94"/>
                  <a:gd name="T5" fmla="*/ 45 h 215"/>
                  <a:gd name="T6" fmla="*/ 26 w 94"/>
                  <a:gd name="T7" fmla="*/ 13 h 215"/>
                  <a:gd name="T8" fmla="*/ 42 w 94"/>
                  <a:gd name="T9" fmla="*/ 6 h 215"/>
                  <a:gd name="T10" fmla="*/ 70 w 94"/>
                  <a:gd name="T11" fmla="*/ 0 h 215"/>
                  <a:gd name="T12" fmla="*/ 73 w 94"/>
                  <a:gd name="T13" fmla="*/ 0 h 215"/>
                  <a:gd name="T14" fmla="*/ 90 w 94"/>
                  <a:gd name="T15" fmla="*/ 94 h 215"/>
                  <a:gd name="T16" fmla="*/ 88 w 94"/>
                  <a:gd name="T17" fmla="*/ 215 h 215"/>
                  <a:gd name="T18" fmla="*/ 57 w 94"/>
                  <a:gd name="T19" fmla="*/ 213 h 215"/>
                  <a:gd name="T20" fmla="*/ 0 w 94"/>
                  <a:gd name="T21" fmla="*/ 187 h 215"/>
                  <a:gd name="T22" fmla="*/ 39 w 94"/>
                  <a:gd name="T23" fmla="*/ 123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215">
                    <a:moveTo>
                      <a:pt x="39" y="123"/>
                    </a:moveTo>
                    <a:cubicBezTo>
                      <a:pt x="40" y="114"/>
                      <a:pt x="38" y="99"/>
                      <a:pt x="37" y="90"/>
                    </a:cubicBezTo>
                    <a:cubicBezTo>
                      <a:pt x="36" y="80"/>
                      <a:pt x="28" y="56"/>
                      <a:pt x="22" y="45"/>
                    </a:cubicBezTo>
                    <a:cubicBezTo>
                      <a:pt x="22" y="45"/>
                      <a:pt x="30" y="31"/>
                      <a:pt x="26" y="13"/>
                    </a:cubicBezTo>
                    <a:cubicBezTo>
                      <a:pt x="30" y="10"/>
                      <a:pt x="37" y="7"/>
                      <a:pt x="42" y="6"/>
                    </a:cubicBezTo>
                    <a:cubicBezTo>
                      <a:pt x="53" y="3"/>
                      <a:pt x="63" y="1"/>
                      <a:pt x="70" y="0"/>
                    </a:cubicBezTo>
                    <a:cubicBezTo>
                      <a:pt x="71" y="0"/>
                      <a:pt x="73" y="0"/>
                      <a:pt x="73" y="0"/>
                    </a:cubicBezTo>
                    <a:cubicBezTo>
                      <a:pt x="73" y="0"/>
                      <a:pt x="88" y="69"/>
                      <a:pt x="90" y="94"/>
                    </a:cubicBezTo>
                    <a:cubicBezTo>
                      <a:pt x="94" y="135"/>
                      <a:pt x="88" y="215"/>
                      <a:pt x="88" y="215"/>
                    </a:cubicBezTo>
                    <a:cubicBezTo>
                      <a:pt x="88" y="215"/>
                      <a:pt x="68" y="215"/>
                      <a:pt x="57" y="213"/>
                    </a:cubicBezTo>
                    <a:cubicBezTo>
                      <a:pt x="21" y="205"/>
                      <a:pt x="0" y="187"/>
                      <a:pt x="0" y="187"/>
                    </a:cubicBezTo>
                    <a:cubicBezTo>
                      <a:pt x="2" y="180"/>
                      <a:pt x="34" y="131"/>
                      <a:pt x="39" y="12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3" name="Freeform 137">
                <a:extLst>
                  <a:ext uri="{FF2B5EF4-FFF2-40B4-BE49-F238E27FC236}">
                    <a16:creationId xmlns:a16="http://schemas.microsoft.com/office/drawing/2014/main" id="{2D79FDDF-7E39-4793-98D1-FE78CD448D18}"/>
                  </a:ext>
                </a:extLst>
              </p:cNvPr>
              <p:cNvSpPr>
                <a:spLocks/>
              </p:cNvSpPr>
              <p:nvPr/>
            </p:nvSpPr>
            <p:spPr bwMode="auto">
              <a:xfrm>
                <a:off x="5796" y="2009"/>
                <a:ext cx="279" cy="193"/>
              </a:xfrm>
              <a:custGeom>
                <a:avLst/>
                <a:gdLst>
                  <a:gd name="T0" fmla="*/ 45 w 132"/>
                  <a:gd name="T1" fmla="*/ 13 h 91"/>
                  <a:gd name="T2" fmla="*/ 113 w 132"/>
                  <a:gd name="T3" fmla="*/ 56 h 91"/>
                  <a:gd name="T4" fmla="*/ 95 w 132"/>
                  <a:gd name="T5" fmla="*/ 78 h 91"/>
                  <a:gd name="T6" fmla="*/ 7 w 132"/>
                  <a:gd name="T7" fmla="*/ 24 h 91"/>
                  <a:gd name="T8" fmla="*/ 45 w 132"/>
                  <a:gd name="T9" fmla="*/ 13 h 91"/>
                </a:gdLst>
                <a:ahLst/>
                <a:cxnLst>
                  <a:cxn ang="0">
                    <a:pos x="T0" y="T1"/>
                  </a:cxn>
                  <a:cxn ang="0">
                    <a:pos x="T2" y="T3"/>
                  </a:cxn>
                  <a:cxn ang="0">
                    <a:pos x="T4" y="T5"/>
                  </a:cxn>
                  <a:cxn ang="0">
                    <a:pos x="T6" y="T7"/>
                  </a:cxn>
                  <a:cxn ang="0">
                    <a:pos x="T8" y="T9"/>
                  </a:cxn>
                </a:cxnLst>
                <a:rect l="0" t="0" r="r" b="b"/>
                <a:pathLst>
                  <a:path w="132" h="91">
                    <a:moveTo>
                      <a:pt x="45" y="13"/>
                    </a:moveTo>
                    <a:cubicBezTo>
                      <a:pt x="72" y="28"/>
                      <a:pt x="113" y="56"/>
                      <a:pt x="113" y="56"/>
                    </a:cubicBezTo>
                    <a:cubicBezTo>
                      <a:pt x="113" y="56"/>
                      <a:pt x="132" y="91"/>
                      <a:pt x="95" y="78"/>
                    </a:cubicBezTo>
                    <a:cubicBezTo>
                      <a:pt x="58" y="65"/>
                      <a:pt x="31" y="42"/>
                      <a:pt x="7" y="24"/>
                    </a:cubicBezTo>
                    <a:cubicBezTo>
                      <a:pt x="0" y="16"/>
                      <a:pt x="21" y="0"/>
                      <a:pt x="45" y="13"/>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4" name="Freeform 138">
                <a:extLst>
                  <a:ext uri="{FF2B5EF4-FFF2-40B4-BE49-F238E27FC236}">
                    <a16:creationId xmlns:a16="http://schemas.microsoft.com/office/drawing/2014/main" id="{B2306387-461D-4DC3-98AA-BE85B4EB6214}"/>
                  </a:ext>
                </a:extLst>
              </p:cNvPr>
              <p:cNvSpPr>
                <a:spLocks/>
              </p:cNvSpPr>
              <p:nvPr/>
            </p:nvSpPr>
            <p:spPr bwMode="auto">
              <a:xfrm>
                <a:off x="5787" y="2002"/>
                <a:ext cx="17" cy="45"/>
              </a:xfrm>
              <a:custGeom>
                <a:avLst/>
                <a:gdLst>
                  <a:gd name="T0" fmla="*/ 0 w 8"/>
                  <a:gd name="T1" fmla="*/ 1 h 21"/>
                  <a:gd name="T2" fmla="*/ 2 w 8"/>
                  <a:gd name="T3" fmla="*/ 16 h 21"/>
                  <a:gd name="T4" fmla="*/ 8 w 8"/>
                  <a:gd name="T5" fmla="*/ 17 h 21"/>
                  <a:gd name="T6" fmla="*/ 8 w 8"/>
                  <a:gd name="T7" fmla="*/ 13 h 21"/>
                  <a:gd name="T8" fmla="*/ 5 w 8"/>
                  <a:gd name="T9" fmla="*/ 0 h 21"/>
                  <a:gd name="T10" fmla="*/ 0 w 8"/>
                  <a:gd name="T11" fmla="*/ 1 h 21"/>
                </a:gdLst>
                <a:ahLst/>
                <a:cxnLst>
                  <a:cxn ang="0">
                    <a:pos x="T0" y="T1"/>
                  </a:cxn>
                  <a:cxn ang="0">
                    <a:pos x="T2" y="T3"/>
                  </a:cxn>
                  <a:cxn ang="0">
                    <a:pos x="T4" y="T5"/>
                  </a:cxn>
                  <a:cxn ang="0">
                    <a:pos x="T6" y="T7"/>
                  </a:cxn>
                  <a:cxn ang="0">
                    <a:pos x="T8" y="T9"/>
                  </a:cxn>
                  <a:cxn ang="0">
                    <a:pos x="T10" y="T11"/>
                  </a:cxn>
                </a:cxnLst>
                <a:rect l="0" t="0" r="r" b="b"/>
                <a:pathLst>
                  <a:path w="8" h="21">
                    <a:moveTo>
                      <a:pt x="0" y="1"/>
                    </a:moveTo>
                    <a:cubicBezTo>
                      <a:pt x="0" y="1"/>
                      <a:pt x="0" y="13"/>
                      <a:pt x="2" y="16"/>
                    </a:cubicBezTo>
                    <a:cubicBezTo>
                      <a:pt x="3" y="18"/>
                      <a:pt x="7" y="21"/>
                      <a:pt x="8" y="17"/>
                    </a:cubicBezTo>
                    <a:cubicBezTo>
                      <a:pt x="8" y="16"/>
                      <a:pt x="8" y="15"/>
                      <a:pt x="8" y="13"/>
                    </a:cubicBezTo>
                    <a:cubicBezTo>
                      <a:pt x="7" y="8"/>
                      <a:pt x="5" y="0"/>
                      <a:pt x="5" y="0"/>
                    </a:cubicBezTo>
                    <a:lnTo>
                      <a:pt x="0" y="1"/>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5" name="Freeform 139">
                <a:extLst>
                  <a:ext uri="{FF2B5EF4-FFF2-40B4-BE49-F238E27FC236}">
                    <a16:creationId xmlns:a16="http://schemas.microsoft.com/office/drawing/2014/main" id="{863C74C0-C789-4108-8173-027F271C162E}"/>
                  </a:ext>
                </a:extLst>
              </p:cNvPr>
              <p:cNvSpPr>
                <a:spLocks/>
              </p:cNvSpPr>
              <p:nvPr/>
            </p:nvSpPr>
            <p:spPr bwMode="auto">
              <a:xfrm>
                <a:off x="5787" y="2009"/>
                <a:ext cx="15" cy="19"/>
              </a:xfrm>
              <a:custGeom>
                <a:avLst/>
                <a:gdLst>
                  <a:gd name="T0" fmla="*/ 1 w 7"/>
                  <a:gd name="T1" fmla="*/ 6 h 9"/>
                  <a:gd name="T2" fmla="*/ 7 w 7"/>
                  <a:gd name="T3" fmla="*/ 4 h 9"/>
                  <a:gd name="T4" fmla="*/ 6 w 7"/>
                  <a:gd name="T5" fmla="*/ 0 h 9"/>
                  <a:gd name="T6" fmla="*/ 0 w 7"/>
                  <a:gd name="T7" fmla="*/ 0 h 9"/>
                  <a:gd name="T8" fmla="*/ 1 w 7"/>
                  <a:gd name="T9" fmla="*/ 6 h 9"/>
                </a:gdLst>
                <a:ahLst/>
                <a:cxnLst>
                  <a:cxn ang="0">
                    <a:pos x="T0" y="T1"/>
                  </a:cxn>
                  <a:cxn ang="0">
                    <a:pos x="T2" y="T3"/>
                  </a:cxn>
                  <a:cxn ang="0">
                    <a:pos x="T4" y="T5"/>
                  </a:cxn>
                  <a:cxn ang="0">
                    <a:pos x="T6" y="T7"/>
                  </a:cxn>
                  <a:cxn ang="0">
                    <a:pos x="T8" y="T9"/>
                  </a:cxn>
                </a:cxnLst>
                <a:rect l="0" t="0" r="r" b="b"/>
                <a:pathLst>
                  <a:path w="7" h="9">
                    <a:moveTo>
                      <a:pt x="1" y="6"/>
                    </a:moveTo>
                    <a:cubicBezTo>
                      <a:pt x="2" y="9"/>
                      <a:pt x="6" y="7"/>
                      <a:pt x="7" y="4"/>
                    </a:cubicBezTo>
                    <a:cubicBezTo>
                      <a:pt x="6" y="2"/>
                      <a:pt x="7" y="3"/>
                      <a:pt x="6" y="0"/>
                    </a:cubicBezTo>
                    <a:cubicBezTo>
                      <a:pt x="0" y="0"/>
                      <a:pt x="0" y="0"/>
                      <a:pt x="0" y="0"/>
                    </a:cubicBezTo>
                    <a:cubicBezTo>
                      <a:pt x="0" y="2"/>
                      <a:pt x="0" y="4"/>
                      <a:pt x="1" y="6"/>
                    </a:cubicBezTo>
                    <a:close/>
                  </a:path>
                </a:pathLst>
              </a:custGeom>
              <a:solidFill>
                <a:srgbClr val="C95D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6" name="Freeform 140">
                <a:extLst>
                  <a:ext uri="{FF2B5EF4-FFF2-40B4-BE49-F238E27FC236}">
                    <a16:creationId xmlns:a16="http://schemas.microsoft.com/office/drawing/2014/main" id="{EB199C5A-8714-45F1-A5CF-2A25CFBB7C06}"/>
                  </a:ext>
                </a:extLst>
              </p:cNvPr>
              <p:cNvSpPr>
                <a:spLocks/>
              </p:cNvSpPr>
              <p:nvPr/>
            </p:nvSpPr>
            <p:spPr bwMode="auto">
              <a:xfrm>
                <a:off x="5535" y="2043"/>
                <a:ext cx="204" cy="154"/>
              </a:xfrm>
              <a:custGeom>
                <a:avLst/>
                <a:gdLst>
                  <a:gd name="T0" fmla="*/ 12 w 96"/>
                  <a:gd name="T1" fmla="*/ 52 h 73"/>
                  <a:gd name="T2" fmla="*/ 43 w 96"/>
                  <a:gd name="T3" fmla="*/ 66 h 73"/>
                  <a:gd name="T4" fmla="*/ 96 w 96"/>
                  <a:gd name="T5" fmla="*/ 20 h 73"/>
                  <a:gd name="T6" fmla="*/ 93 w 96"/>
                  <a:gd name="T7" fmla="*/ 0 h 73"/>
                  <a:gd name="T8" fmla="*/ 12 w 96"/>
                  <a:gd name="T9" fmla="*/ 52 h 73"/>
                </a:gdLst>
                <a:ahLst/>
                <a:cxnLst>
                  <a:cxn ang="0">
                    <a:pos x="T0" y="T1"/>
                  </a:cxn>
                  <a:cxn ang="0">
                    <a:pos x="T2" y="T3"/>
                  </a:cxn>
                  <a:cxn ang="0">
                    <a:pos x="T4" y="T5"/>
                  </a:cxn>
                  <a:cxn ang="0">
                    <a:pos x="T6" y="T7"/>
                  </a:cxn>
                  <a:cxn ang="0">
                    <a:pos x="T8" y="T9"/>
                  </a:cxn>
                </a:cxnLst>
                <a:rect l="0" t="0" r="r" b="b"/>
                <a:pathLst>
                  <a:path w="96" h="73">
                    <a:moveTo>
                      <a:pt x="12" y="52"/>
                    </a:moveTo>
                    <a:cubicBezTo>
                      <a:pt x="0" y="73"/>
                      <a:pt x="43" y="66"/>
                      <a:pt x="43" y="66"/>
                    </a:cubicBezTo>
                    <a:cubicBezTo>
                      <a:pt x="96" y="20"/>
                      <a:pt x="96" y="20"/>
                      <a:pt x="96" y="20"/>
                    </a:cubicBezTo>
                    <a:cubicBezTo>
                      <a:pt x="93" y="0"/>
                      <a:pt x="93" y="0"/>
                      <a:pt x="93" y="0"/>
                    </a:cubicBezTo>
                    <a:cubicBezTo>
                      <a:pt x="93" y="0"/>
                      <a:pt x="29" y="23"/>
                      <a:pt x="12" y="5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7" name="Freeform 141">
                <a:extLst>
                  <a:ext uri="{FF2B5EF4-FFF2-40B4-BE49-F238E27FC236}">
                    <a16:creationId xmlns:a16="http://schemas.microsoft.com/office/drawing/2014/main" id="{60140366-F273-41A5-8B7F-947519E00DFE}"/>
                  </a:ext>
                </a:extLst>
              </p:cNvPr>
              <p:cNvSpPr>
                <a:spLocks/>
              </p:cNvSpPr>
              <p:nvPr/>
            </p:nvSpPr>
            <p:spPr bwMode="auto">
              <a:xfrm>
                <a:off x="5550" y="2113"/>
                <a:ext cx="159" cy="239"/>
              </a:xfrm>
              <a:custGeom>
                <a:avLst/>
                <a:gdLst>
                  <a:gd name="T0" fmla="*/ 1 w 75"/>
                  <a:gd name="T1" fmla="*/ 34 h 113"/>
                  <a:gd name="T2" fmla="*/ 62 w 75"/>
                  <a:gd name="T3" fmla="*/ 107 h 113"/>
                  <a:gd name="T4" fmla="*/ 75 w 75"/>
                  <a:gd name="T5" fmla="*/ 92 h 113"/>
                  <a:gd name="T6" fmla="*/ 36 w 75"/>
                  <a:gd name="T7" fmla="*/ 31 h 113"/>
                  <a:gd name="T8" fmla="*/ 1 w 75"/>
                  <a:gd name="T9" fmla="*/ 34 h 113"/>
                </a:gdLst>
                <a:ahLst/>
                <a:cxnLst>
                  <a:cxn ang="0">
                    <a:pos x="T0" y="T1"/>
                  </a:cxn>
                  <a:cxn ang="0">
                    <a:pos x="T2" y="T3"/>
                  </a:cxn>
                  <a:cxn ang="0">
                    <a:pos x="T4" y="T5"/>
                  </a:cxn>
                  <a:cxn ang="0">
                    <a:pos x="T6" y="T7"/>
                  </a:cxn>
                  <a:cxn ang="0">
                    <a:pos x="T8" y="T9"/>
                  </a:cxn>
                </a:cxnLst>
                <a:rect l="0" t="0" r="r" b="b"/>
                <a:pathLst>
                  <a:path w="75" h="113">
                    <a:moveTo>
                      <a:pt x="1" y="34"/>
                    </a:moveTo>
                    <a:cubicBezTo>
                      <a:pt x="0" y="58"/>
                      <a:pt x="35" y="113"/>
                      <a:pt x="62" y="107"/>
                    </a:cubicBezTo>
                    <a:cubicBezTo>
                      <a:pt x="73" y="106"/>
                      <a:pt x="75" y="92"/>
                      <a:pt x="75" y="92"/>
                    </a:cubicBezTo>
                    <a:cubicBezTo>
                      <a:pt x="36" y="31"/>
                      <a:pt x="36" y="31"/>
                      <a:pt x="36" y="31"/>
                    </a:cubicBezTo>
                    <a:cubicBezTo>
                      <a:pt x="36" y="31"/>
                      <a:pt x="2" y="0"/>
                      <a:pt x="1" y="34"/>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8" name="Freeform 142">
                <a:extLst>
                  <a:ext uri="{FF2B5EF4-FFF2-40B4-BE49-F238E27FC236}">
                    <a16:creationId xmlns:a16="http://schemas.microsoft.com/office/drawing/2014/main" id="{29726860-B1B8-4C1F-B463-81805DA995DF}"/>
                  </a:ext>
                </a:extLst>
              </p:cNvPr>
              <p:cNvSpPr>
                <a:spLocks/>
              </p:cNvSpPr>
              <p:nvPr/>
            </p:nvSpPr>
            <p:spPr bwMode="auto">
              <a:xfrm>
                <a:off x="5698" y="2288"/>
                <a:ext cx="47" cy="34"/>
              </a:xfrm>
              <a:custGeom>
                <a:avLst/>
                <a:gdLst>
                  <a:gd name="T0" fmla="*/ 1 w 22"/>
                  <a:gd name="T1" fmla="*/ 10 h 16"/>
                  <a:gd name="T2" fmla="*/ 11 w 22"/>
                  <a:gd name="T3" fmla="*/ 1 h 16"/>
                  <a:gd name="T4" fmla="*/ 21 w 22"/>
                  <a:gd name="T5" fmla="*/ 4 h 16"/>
                  <a:gd name="T6" fmla="*/ 17 w 22"/>
                  <a:gd name="T7" fmla="*/ 4 h 16"/>
                  <a:gd name="T8" fmla="*/ 20 w 22"/>
                  <a:gd name="T9" fmla="*/ 8 h 16"/>
                  <a:gd name="T10" fmla="*/ 17 w 22"/>
                  <a:gd name="T11" fmla="*/ 7 h 16"/>
                  <a:gd name="T12" fmla="*/ 19 w 22"/>
                  <a:gd name="T13" fmla="*/ 10 h 16"/>
                  <a:gd name="T14" fmla="*/ 13 w 22"/>
                  <a:gd name="T15" fmla="*/ 10 h 16"/>
                  <a:gd name="T16" fmla="*/ 3 w 22"/>
                  <a:gd name="T17" fmla="*/ 16 h 16"/>
                  <a:gd name="T18" fmla="*/ 1 w 22"/>
                  <a:gd name="T19"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 h="16">
                    <a:moveTo>
                      <a:pt x="1" y="10"/>
                    </a:moveTo>
                    <a:cubicBezTo>
                      <a:pt x="1" y="10"/>
                      <a:pt x="6" y="1"/>
                      <a:pt x="11" y="1"/>
                    </a:cubicBezTo>
                    <a:cubicBezTo>
                      <a:pt x="15" y="0"/>
                      <a:pt x="21" y="2"/>
                      <a:pt x="21" y="4"/>
                    </a:cubicBezTo>
                    <a:cubicBezTo>
                      <a:pt x="22" y="6"/>
                      <a:pt x="17" y="4"/>
                      <a:pt x="17" y="4"/>
                    </a:cubicBezTo>
                    <a:cubicBezTo>
                      <a:pt x="17" y="4"/>
                      <a:pt x="21" y="7"/>
                      <a:pt x="20" y="8"/>
                    </a:cubicBezTo>
                    <a:cubicBezTo>
                      <a:pt x="20" y="9"/>
                      <a:pt x="17" y="7"/>
                      <a:pt x="17" y="7"/>
                    </a:cubicBezTo>
                    <a:cubicBezTo>
                      <a:pt x="17" y="7"/>
                      <a:pt x="19" y="9"/>
                      <a:pt x="19" y="10"/>
                    </a:cubicBezTo>
                    <a:cubicBezTo>
                      <a:pt x="19" y="12"/>
                      <a:pt x="15" y="9"/>
                      <a:pt x="13" y="10"/>
                    </a:cubicBezTo>
                    <a:cubicBezTo>
                      <a:pt x="11" y="10"/>
                      <a:pt x="7" y="15"/>
                      <a:pt x="3" y="16"/>
                    </a:cubicBezTo>
                    <a:cubicBezTo>
                      <a:pt x="1" y="16"/>
                      <a:pt x="0" y="14"/>
                      <a:pt x="1" y="10"/>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9" name="Freeform 143">
                <a:extLst>
                  <a:ext uri="{FF2B5EF4-FFF2-40B4-BE49-F238E27FC236}">
                    <a16:creationId xmlns:a16="http://schemas.microsoft.com/office/drawing/2014/main" id="{36DCC54B-F399-4BFD-A6E9-BFABE04B24D7}"/>
                  </a:ext>
                </a:extLst>
              </p:cNvPr>
              <p:cNvSpPr>
                <a:spLocks/>
              </p:cNvSpPr>
              <p:nvPr/>
            </p:nvSpPr>
            <p:spPr bwMode="auto">
              <a:xfrm>
                <a:off x="5844" y="2026"/>
                <a:ext cx="68" cy="453"/>
              </a:xfrm>
              <a:custGeom>
                <a:avLst/>
                <a:gdLst>
                  <a:gd name="T0" fmla="*/ 0 w 32"/>
                  <a:gd name="T1" fmla="*/ 0 h 214"/>
                  <a:gd name="T2" fmla="*/ 12 w 32"/>
                  <a:gd name="T3" fmla="*/ 25 h 214"/>
                  <a:gd name="T4" fmla="*/ 20 w 32"/>
                  <a:gd name="T5" fmla="*/ 51 h 214"/>
                  <a:gd name="T6" fmla="*/ 30 w 32"/>
                  <a:gd name="T7" fmla="*/ 105 h 214"/>
                  <a:gd name="T8" fmla="*/ 32 w 32"/>
                  <a:gd name="T9" fmla="*/ 159 h 214"/>
                  <a:gd name="T10" fmla="*/ 29 w 32"/>
                  <a:gd name="T11" fmla="*/ 214 h 214"/>
                  <a:gd name="T12" fmla="*/ 30 w 32"/>
                  <a:gd name="T13" fmla="*/ 186 h 214"/>
                  <a:gd name="T14" fmla="*/ 30 w 32"/>
                  <a:gd name="T15" fmla="*/ 159 h 214"/>
                  <a:gd name="T16" fmla="*/ 28 w 32"/>
                  <a:gd name="T17" fmla="*/ 105 h 214"/>
                  <a:gd name="T18" fmla="*/ 18 w 32"/>
                  <a:gd name="T19" fmla="*/ 51 h 214"/>
                  <a:gd name="T20" fmla="*/ 11 w 32"/>
                  <a:gd name="T21" fmla="*/ 25 h 214"/>
                  <a:gd name="T22" fmla="*/ 0 w 32"/>
                  <a:gd name="T23"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 h="214">
                    <a:moveTo>
                      <a:pt x="0" y="0"/>
                    </a:moveTo>
                    <a:cubicBezTo>
                      <a:pt x="5" y="8"/>
                      <a:pt x="8" y="16"/>
                      <a:pt x="12" y="25"/>
                    </a:cubicBezTo>
                    <a:cubicBezTo>
                      <a:pt x="15" y="33"/>
                      <a:pt x="18" y="42"/>
                      <a:pt x="20" y="51"/>
                    </a:cubicBezTo>
                    <a:cubicBezTo>
                      <a:pt x="25" y="68"/>
                      <a:pt x="28" y="87"/>
                      <a:pt x="30" y="105"/>
                    </a:cubicBezTo>
                    <a:cubicBezTo>
                      <a:pt x="32" y="123"/>
                      <a:pt x="32" y="141"/>
                      <a:pt x="32" y="159"/>
                    </a:cubicBezTo>
                    <a:cubicBezTo>
                      <a:pt x="32" y="177"/>
                      <a:pt x="31" y="196"/>
                      <a:pt x="29" y="214"/>
                    </a:cubicBezTo>
                    <a:cubicBezTo>
                      <a:pt x="30" y="205"/>
                      <a:pt x="30" y="196"/>
                      <a:pt x="30" y="186"/>
                    </a:cubicBezTo>
                    <a:cubicBezTo>
                      <a:pt x="30" y="177"/>
                      <a:pt x="30" y="168"/>
                      <a:pt x="30" y="159"/>
                    </a:cubicBezTo>
                    <a:cubicBezTo>
                      <a:pt x="30" y="141"/>
                      <a:pt x="30" y="123"/>
                      <a:pt x="28" y="105"/>
                    </a:cubicBezTo>
                    <a:cubicBezTo>
                      <a:pt x="26" y="87"/>
                      <a:pt x="23" y="69"/>
                      <a:pt x="18" y="51"/>
                    </a:cubicBezTo>
                    <a:cubicBezTo>
                      <a:pt x="16" y="42"/>
                      <a:pt x="14" y="34"/>
                      <a:pt x="11" y="25"/>
                    </a:cubicBezTo>
                    <a:cubicBezTo>
                      <a:pt x="8" y="17"/>
                      <a:pt x="4" y="8"/>
                      <a:pt x="0" y="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0" name="Freeform 144">
                <a:extLst>
                  <a:ext uri="{FF2B5EF4-FFF2-40B4-BE49-F238E27FC236}">
                    <a16:creationId xmlns:a16="http://schemas.microsoft.com/office/drawing/2014/main" id="{151D3DBB-72C3-496E-AAC4-1891CC55C4F1}"/>
                  </a:ext>
                </a:extLst>
              </p:cNvPr>
              <p:cNvSpPr>
                <a:spLocks/>
              </p:cNvSpPr>
              <p:nvPr/>
            </p:nvSpPr>
            <p:spPr bwMode="auto">
              <a:xfrm>
                <a:off x="5751" y="2038"/>
                <a:ext cx="45" cy="443"/>
              </a:xfrm>
              <a:custGeom>
                <a:avLst/>
                <a:gdLst>
                  <a:gd name="T0" fmla="*/ 0 w 21"/>
                  <a:gd name="T1" fmla="*/ 0 h 209"/>
                  <a:gd name="T2" fmla="*/ 12 w 21"/>
                  <a:gd name="T3" fmla="*/ 52 h 209"/>
                  <a:gd name="T4" fmla="*/ 16 w 21"/>
                  <a:gd name="T5" fmla="*/ 78 h 209"/>
                  <a:gd name="T6" fmla="*/ 19 w 21"/>
                  <a:gd name="T7" fmla="*/ 104 h 209"/>
                  <a:gd name="T8" fmla="*/ 19 w 21"/>
                  <a:gd name="T9" fmla="*/ 157 h 209"/>
                  <a:gd name="T10" fmla="*/ 10 w 21"/>
                  <a:gd name="T11" fmla="*/ 209 h 209"/>
                  <a:gd name="T12" fmla="*/ 14 w 21"/>
                  <a:gd name="T13" fmla="*/ 183 h 209"/>
                  <a:gd name="T14" fmla="*/ 17 w 21"/>
                  <a:gd name="T15" fmla="*/ 156 h 209"/>
                  <a:gd name="T16" fmla="*/ 18 w 21"/>
                  <a:gd name="T17" fmla="*/ 130 h 209"/>
                  <a:gd name="T18" fmla="*/ 17 w 21"/>
                  <a:gd name="T19" fmla="*/ 104 h 209"/>
                  <a:gd name="T20" fmla="*/ 10 w 21"/>
                  <a:gd name="T21" fmla="*/ 52 h 209"/>
                  <a:gd name="T22" fmla="*/ 5 w 21"/>
                  <a:gd name="T23" fmla="*/ 26 h 209"/>
                  <a:gd name="T24" fmla="*/ 0 w 21"/>
                  <a:gd name="T25" fmla="*/ 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 h="209">
                    <a:moveTo>
                      <a:pt x="0" y="0"/>
                    </a:moveTo>
                    <a:cubicBezTo>
                      <a:pt x="5" y="17"/>
                      <a:pt x="8" y="34"/>
                      <a:pt x="12" y="52"/>
                    </a:cubicBezTo>
                    <a:cubicBezTo>
                      <a:pt x="13" y="60"/>
                      <a:pt x="15" y="69"/>
                      <a:pt x="16" y="78"/>
                    </a:cubicBezTo>
                    <a:cubicBezTo>
                      <a:pt x="17" y="86"/>
                      <a:pt x="18" y="95"/>
                      <a:pt x="19" y="104"/>
                    </a:cubicBezTo>
                    <a:cubicBezTo>
                      <a:pt x="21" y="121"/>
                      <a:pt x="20" y="139"/>
                      <a:pt x="19" y="157"/>
                    </a:cubicBezTo>
                    <a:cubicBezTo>
                      <a:pt x="17" y="174"/>
                      <a:pt x="14" y="192"/>
                      <a:pt x="10" y="209"/>
                    </a:cubicBezTo>
                    <a:cubicBezTo>
                      <a:pt x="12" y="200"/>
                      <a:pt x="13" y="191"/>
                      <a:pt x="14" y="183"/>
                    </a:cubicBezTo>
                    <a:cubicBezTo>
                      <a:pt x="15" y="174"/>
                      <a:pt x="16" y="165"/>
                      <a:pt x="17" y="156"/>
                    </a:cubicBezTo>
                    <a:cubicBezTo>
                      <a:pt x="17" y="148"/>
                      <a:pt x="18" y="139"/>
                      <a:pt x="18" y="130"/>
                    </a:cubicBezTo>
                    <a:cubicBezTo>
                      <a:pt x="18" y="122"/>
                      <a:pt x="18" y="113"/>
                      <a:pt x="17" y="104"/>
                    </a:cubicBezTo>
                    <a:cubicBezTo>
                      <a:pt x="15" y="87"/>
                      <a:pt x="13" y="69"/>
                      <a:pt x="10" y="52"/>
                    </a:cubicBezTo>
                    <a:cubicBezTo>
                      <a:pt x="9" y="43"/>
                      <a:pt x="7" y="35"/>
                      <a:pt x="5" y="26"/>
                    </a:cubicBezTo>
                    <a:cubicBezTo>
                      <a:pt x="4" y="17"/>
                      <a:pt x="2" y="9"/>
                      <a:pt x="0" y="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1" name="Oval 145">
                <a:extLst>
                  <a:ext uri="{FF2B5EF4-FFF2-40B4-BE49-F238E27FC236}">
                    <a16:creationId xmlns:a16="http://schemas.microsoft.com/office/drawing/2014/main" id="{46A63F0C-4AE8-4C7A-906B-3A35B6661755}"/>
                  </a:ext>
                </a:extLst>
              </p:cNvPr>
              <p:cNvSpPr>
                <a:spLocks noChangeArrowheads="1"/>
              </p:cNvSpPr>
              <p:nvPr/>
            </p:nvSpPr>
            <p:spPr bwMode="auto">
              <a:xfrm>
                <a:off x="5830" y="2040"/>
                <a:ext cx="10" cy="11"/>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2" name="Oval 146">
                <a:extLst>
                  <a:ext uri="{FF2B5EF4-FFF2-40B4-BE49-F238E27FC236}">
                    <a16:creationId xmlns:a16="http://schemas.microsoft.com/office/drawing/2014/main" id="{2EA169FF-8CD8-4E26-8B2A-DF2CBB360B6C}"/>
                  </a:ext>
                </a:extLst>
              </p:cNvPr>
              <p:cNvSpPr>
                <a:spLocks noChangeArrowheads="1"/>
              </p:cNvSpPr>
              <p:nvPr/>
            </p:nvSpPr>
            <p:spPr bwMode="auto">
              <a:xfrm>
                <a:off x="5853" y="2091"/>
                <a:ext cx="13" cy="11"/>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3" name="Oval 147">
                <a:extLst>
                  <a:ext uri="{FF2B5EF4-FFF2-40B4-BE49-F238E27FC236}">
                    <a16:creationId xmlns:a16="http://schemas.microsoft.com/office/drawing/2014/main" id="{AA7F8626-BDB0-4BB0-A4BB-CAFE247AAFBC}"/>
                  </a:ext>
                </a:extLst>
              </p:cNvPr>
              <p:cNvSpPr>
                <a:spLocks noChangeArrowheads="1"/>
              </p:cNvSpPr>
              <p:nvPr/>
            </p:nvSpPr>
            <p:spPr bwMode="auto">
              <a:xfrm>
                <a:off x="5866" y="2142"/>
                <a:ext cx="12" cy="11"/>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4" name="Oval 148">
                <a:extLst>
                  <a:ext uri="{FF2B5EF4-FFF2-40B4-BE49-F238E27FC236}">
                    <a16:creationId xmlns:a16="http://schemas.microsoft.com/office/drawing/2014/main" id="{E747F0C0-7438-4547-8E1B-6AD2F1095310}"/>
                  </a:ext>
                </a:extLst>
              </p:cNvPr>
              <p:cNvSpPr>
                <a:spLocks noChangeArrowheads="1"/>
              </p:cNvSpPr>
              <p:nvPr/>
            </p:nvSpPr>
            <p:spPr bwMode="auto">
              <a:xfrm>
                <a:off x="5878" y="2191"/>
                <a:ext cx="11" cy="11"/>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5" name="Oval 149">
                <a:extLst>
                  <a:ext uri="{FF2B5EF4-FFF2-40B4-BE49-F238E27FC236}">
                    <a16:creationId xmlns:a16="http://schemas.microsoft.com/office/drawing/2014/main" id="{5A1FDB5A-D022-4917-8CD5-7FE49C955C39}"/>
                  </a:ext>
                </a:extLst>
              </p:cNvPr>
              <p:cNvSpPr>
                <a:spLocks noChangeArrowheads="1"/>
              </p:cNvSpPr>
              <p:nvPr/>
            </p:nvSpPr>
            <p:spPr bwMode="auto">
              <a:xfrm>
                <a:off x="5883" y="2246"/>
                <a:ext cx="10" cy="13"/>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6" name="Oval 150">
                <a:extLst>
                  <a:ext uri="{FF2B5EF4-FFF2-40B4-BE49-F238E27FC236}">
                    <a16:creationId xmlns:a16="http://schemas.microsoft.com/office/drawing/2014/main" id="{780157C8-CEF4-4E74-8494-BC5DB52922E3}"/>
                  </a:ext>
                </a:extLst>
              </p:cNvPr>
              <p:cNvSpPr>
                <a:spLocks noChangeArrowheads="1"/>
              </p:cNvSpPr>
              <p:nvPr/>
            </p:nvSpPr>
            <p:spPr bwMode="auto">
              <a:xfrm>
                <a:off x="5889" y="2297"/>
                <a:ext cx="10" cy="11"/>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7" name="Oval 151">
                <a:extLst>
                  <a:ext uri="{FF2B5EF4-FFF2-40B4-BE49-F238E27FC236}">
                    <a16:creationId xmlns:a16="http://schemas.microsoft.com/office/drawing/2014/main" id="{C3747229-1742-4514-B5A3-DF423713A9E8}"/>
                  </a:ext>
                </a:extLst>
              </p:cNvPr>
              <p:cNvSpPr>
                <a:spLocks noChangeArrowheads="1"/>
              </p:cNvSpPr>
              <p:nvPr/>
            </p:nvSpPr>
            <p:spPr bwMode="auto">
              <a:xfrm>
                <a:off x="5889" y="2369"/>
                <a:ext cx="10" cy="11"/>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8" name="Oval 152">
                <a:extLst>
                  <a:ext uri="{FF2B5EF4-FFF2-40B4-BE49-F238E27FC236}">
                    <a16:creationId xmlns:a16="http://schemas.microsoft.com/office/drawing/2014/main" id="{775D02D8-BA0C-4EE9-A8BA-4C9FC645792B}"/>
                  </a:ext>
                </a:extLst>
              </p:cNvPr>
              <p:cNvSpPr>
                <a:spLocks noChangeArrowheads="1"/>
              </p:cNvSpPr>
              <p:nvPr/>
            </p:nvSpPr>
            <p:spPr bwMode="auto">
              <a:xfrm>
                <a:off x="5885" y="2437"/>
                <a:ext cx="10" cy="13"/>
              </a:xfrm>
              <a:prstGeom prst="ellipse">
                <a:avLst/>
              </a:pr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9" name="Freeform 153">
                <a:extLst>
                  <a:ext uri="{FF2B5EF4-FFF2-40B4-BE49-F238E27FC236}">
                    <a16:creationId xmlns:a16="http://schemas.microsoft.com/office/drawing/2014/main" id="{BAED5DA2-EBAB-4FA7-B1ED-4DA93E5A02DC}"/>
                  </a:ext>
                </a:extLst>
              </p:cNvPr>
              <p:cNvSpPr>
                <a:spLocks/>
              </p:cNvSpPr>
              <p:nvPr/>
            </p:nvSpPr>
            <p:spPr bwMode="auto">
              <a:xfrm>
                <a:off x="5768" y="2047"/>
                <a:ext cx="11" cy="13"/>
              </a:xfrm>
              <a:custGeom>
                <a:avLst/>
                <a:gdLst>
                  <a:gd name="T0" fmla="*/ 0 w 5"/>
                  <a:gd name="T1" fmla="*/ 3 h 6"/>
                  <a:gd name="T2" fmla="*/ 2 w 5"/>
                  <a:gd name="T3" fmla="*/ 5 h 6"/>
                  <a:gd name="T4" fmla="*/ 5 w 5"/>
                  <a:gd name="T5" fmla="*/ 3 h 6"/>
                  <a:gd name="T6" fmla="*/ 2 w 5"/>
                  <a:gd name="T7" fmla="*/ 0 h 6"/>
                  <a:gd name="T8" fmla="*/ 0 w 5"/>
                  <a:gd name="T9" fmla="*/ 3 h 6"/>
                </a:gdLst>
                <a:ahLst/>
                <a:cxnLst>
                  <a:cxn ang="0">
                    <a:pos x="T0" y="T1"/>
                  </a:cxn>
                  <a:cxn ang="0">
                    <a:pos x="T2" y="T3"/>
                  </a:cxn>
                  <a:cxn ang="0">
                    <a:pos x="T4" y="T5"/>
                  </a:cxn>
                  <a:cxn ang="0">
                    <a:pos x="T6" y="T7"/>
                  </a:cxn>
                  <a:cxn ang="0">
                    <a:pos x="T8" y="T9"/>
                  </a:cxn>
                </a:cxnLst>
                <a:rect l="0" t="0" r="r" b="b"/>
                <a:pathLst>
                  <a:path w="5" h="6">
                    <a:moveTo>
                      <a:pt x="0" y="3"/>
                    </a:moveTo>
                    <a:cubicBezTo>
                      <a:pt x="0" y="4"/>
                      <a:pt x="1" y="5"/>
                      <a:pt x="2" y="5"/>
                    </a:cubicBezTo>
                    <a:cubicBezTo>
                      <a:pt x="3" y="6"/>
                      <a:pt x="5" y="4"/>
                      <a:pt x="5" y="3"/>
                    </a:cubicBezTo>
                    <a:cubicBezTo>
                      <a:pt x="5" y="2"/>
                      <a:pt x="4" y="0"/>
                      <a:pt x="2" y="0"/>
                    </a:cubicBezTo>
                    <a:cubicBezTo>
                      <a:pt x="1" y="0"/>
                      <a:pt x="0" y="1"/>
                      <a:pt x="0" y="3"/>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0" name="Freeform 154">
                <a:extLst>
                  <a:ext uri="{FF2B5EF4-FFF2-40B4-BE49-F238E27FC236}">
                    <a16:creationId xmlns:a16="http://schemas.microsoft.com/office/drawing/2014/main" id="{D3801147-5E6D-419B-9CDC-6C8390B4FDCC}"/>
                  </a:ext>
                </a:extLst>
              </p:cNvPr>
              <p:cNvSpPr>
                <a:spLocks/>
              </p:cNvSpPr>
              <p:nvPr/>
            </p:nvSpPr>
            <p:spPr bwMode="auto">
              <a:xfrm>
                <a:off x="5789" y="2098"/>
                <a:ext cx="11" cy="12"/>
              </a:xfrm>
              <a:custGeom>
                <a:avLst/>
                <a:gdLst>
                  <a:gd name="T0" fmla="*/ 0 w 5"/>
                  <a:gd name="T1" fmla="*/ 3 h 6"/>
                  <a:gd name="T2" fmla="*/ 2 w 5"/>
                  <a:gd name="T3" fmla="*/ 6 h 6"/>
                  <a:gd name="T4" fmla="*/ 5 w 5"/>
                  <a:gd name="T5" fmla="*/ 3 h 6"/>
                  <a:gd name="T6" fmla="*/ 2 w 5"/>
                  <a:gd name="T7" fmla="*/ 0 h 6"/>
                  <a:gd name="T8" fmla="*/ 0 w 5"/>
                  <a:gd name="T9" fmla="*/ 3 h 6"/>
                </a:gdLst>
                <a:ahLst/>
                <a:cxnLst>
                  <a:cxn ang="0">
                    <a:pos x="T0" y="T1"/>
                  </a:cxn>
                  <a:cxn ang="0">
                    <a:pos x="T2" y="T3"/>
                  </a:cxn>
                  <a:cxn ang="0">
                    <a:pos x="T4" y="T5"/>
                  </a:cxn>
                  <a:cxn ang="0">
                    <a:pos x="T6" y="T7"/>
                  </a:cxn>
                  <a:cxn ang="0">
                    <a:pos x="T8" y="T9"/>
                  </a:cxn>
                </a:cxnLst>
                <a:rect l="0" t="0" r="r" b="b"/>
                <a:pathLst>
                  <a:path w="5" h="6">
                    <a:moveTo>
                      <a:pt x="0" y="3"/>
                    </a:moveTo>
                    <a:cubicBezTo>
                      <a:pt x="0" y="4"/>
                      <a:pt x="1" y="5"/>
                      <a:pt x="2" y="6"/>
                    </a:cubicBezTo>
                    <a:cubicBezTo>
                      <a:pt x="3" y="6"/>
                      <a:pt x="5" y="5"/>
                      <a:pt x="5" y="3"/>
                    </a:cubicBezTo>
                    <a:cubicBezTo>
                      <a:pt x="5" y="2"/>
                      <a:pt x="4" y="1"/>
                      <a:pt x="2" y="0"/>
                    </a:cubicBezTo>
                    <a:cubicBezTo>
                      <a:pt x="1" y="0"/>
                      <a:pt x="0" y="1"/>
                      <a:pt x="0" y="3"/>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1" name="Freeform 155">
                <a:extLst>
                  <a:ext uri="{FF2B5EF4-FFF2-40B4-BE49-F238E27FC236}">
                    <a16:creationId xmlns:a16="http://schemas.microsoft.com/office/drawing/2014/main" id="{B7438290-8CE6-4675-911E-7BF26365B5FF}"/>
                  </a:ext>
                </a:extLst>
              </p:cNvPr>
              <p:cNvSpPr>
                <a:spLocks/>
              </p:cNvSpPr>
              <p:nvPr/>
            </p:nvSpPr>
            <p:spPr bwMode="auto">
              <a:xfrm>
                <a:off x="5798" y="2149"/>
                <a:ext cx="13" cy="12"/>
              </a:xfrm>
              <a:custGeom>
                <a:avLst/>
                <a:gdLst>
                  <a:gd name="T0" fmla="*/ 0 w 6"/>
                  <a:gd name="T1" fmla="*/ 3 h 6"/>
                  <a:gd name="T2" fmla="*/ 3 w 6"/>
                  <a:gd name="T3" fmla="*/ 6 h 6"/>
                  <a:gd name="T4" fmla="*/ 6 w 6"/>
                  <a:gd name="T5" fmla="*/ 3 h 6"/>
                  <a:gd name="T6" fmla="*/ 3 w 6"/>
                  <a:gd name="T7" fmla="*/ 0 h 6"/>
                  <a:gd name="T8" fmla="*/ 0 w 6"/>
                  <a:gd name="T9" fmla="*/ 3 h 6"/>
                </a:gdLst>
                <a:ahLst/>
                <a:cxnLst>
                  <a:cxn ang="0">
                    <a:pos x="T0" y="T1"/>
                  </a:cxn>
                  <a:cxn ang="0">
                    <a:pos x="T2" y="T3"/>
                  </a:cxn>
                  <a:cxn ang="0">
                    <a:pos x="T4" y="T5"/>
                  </a:cxn>
                  <a:cxn ang="0">
                    <a:pos x="T6" y="T7"/>
                  </a:cxn>
                  <a:cxn ang="0">
                    <a:pos x="T8" y="T9"/>
                  </a:cxn>
                </a:cxnLst>
                <a:rect l="0" t="0" r="r" b="b"/>
                <a:pathLst>
                  <a:path w="6" h="6">
                    <a:moveTo>
                      <a:pt x="0" y="3"/>
                    </a:moveTo>
                    <a:cubicBezTo>
                      <a:pt x="0" y="4"/>
                      <a:pt x="2" y="5"/>
                      <a:pt x="3" y="6"/>
                    </a:cubicBezTo>
                    <a:cubicBezTo>
                      <a:pt x="4" y="6"/>
                      <a:pt x="5" y="5"/>
                      <a:pt x="6" y="3"/>
                    </a:cubicBezTo>
                    <a:cubicBezTo>
                      <a:pt x="6" y="2"/>
                      <a:pt x="5" y="1"/>
                      <a:pt x="3" y="0"/>
                    </a:cubicBezTo>
                    <a:cubicBezTo>
                      <a:pt x="2" y="0"/>
                      <a:pt x="1" y="2"/>
                      <a:pt x="0" y="3"/>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2" name="Freeform 156">
                <a:extLst>
                  <a:ext uri="{FF2B5EF4-FFF2-40B4-BE49-F238E27FC236}">
                    <a16:creationId xmlns:a16="http://schemas.microsoft.com/office/drawing/2014/main" id="{1E542AE2-2C74-4E8B-BFEF-0B3EE4271FCA}"/>
                  </a:ext>
                </a:extLst>
              </p:cNvPr>
              <p:cNvSpPr>
                <a:spLocks/>
              </p:cNvSpPr>
              <p:nvPr/>
            </p:nvSpPr>
            <p:spPr bwMode="auto">
              <a:xfrm>
                <a:off x="5806" y="2199"/>
                <a:ext cx="13" cy="11"/>
              </a:xfrm>
              <a:custGeom>
                <a:avLst/>
                <a:gdLst>
                  <a:gd name="T0" fmla="*/ 0 w 6"/>
                  <a:gd name="T1" fmla="*/ 2 h 5"/>
                  <a:gd name="T2" fmla="*/ 3 w 6"/>
                  <a:gd name="T3" fmla="*/ 5 h 5"/>
                  <a:gd name="T4" fmla="*/ 6 w 6"/>
                  <a:gd name="T5" fmla="*/ 3 h 5"/>
                  <a:gd name="T6" fmla="*/ 3 w 6"/>
                  <a:gd name="T7" fmla="*/ 0 h 5"/>
                  <a:gd name="T8" fmla="*/ 0 w 6"/>
                  <a:gd name="T9" fmla="*/ 2 h 5"/>
                </a:gdLst>
                <a:ahLst/>
                <a:cxnLst>
                  <a:cxn ang="0">
                    <a:pos x="T0" y="T1"/>
                  </a:cxn>
                  <a:cxn ang="0">
                    <a:pos x="T2" y="T3"/>
                  </a:cxn>
                  <a:cxn ang="0">
                    <a:pos x="T4" y="T5"/>
                  </a:cxn>
                  <a:cxn ang="0">
                    <a:pos x="T6" y="T7"/>
                  </a:cxn>
                  <a:cxn ang="0">
                    <a:pos x="T8" y="T9"/>
                  </a:cxn>
                </a:cxnLst>
                <a:rect l="0" t="0" r="r" b="b"/>
                <a:pathLst>
                  <a:path w="6" h="5">
                    <a:moveTo>
                      <a:pt x="0" y="2"/>
                    </a:moveTo>
                    <a:cubicBezTo>
                      <a:pt x="0" y="4"/>
                      <a:pt x="1" y="5"/>
                      <a:pt x="3" y="5"/>
                    </a:cubicBezTo>
                    <a:cubicBezTo>
                      <a:pt x="4" y="5"/>
                      <a:pt x="5" y="4"/>
                      <a:pt x="6" y="3"/>
                    </a:cubicBezTo>
                    <a:cubicBezTo>
                      <a:pt x="6" y="1"/>
                      <a:pt x="5" y="0"/>
                      <a:pt x="3" y="0"/>
                    </a:cubicBezTo>
                    <a:cubicBezTo>
                      <a:pt x="2" y="0"/>
                      <a:pt x="1" y="1"/>
                      <a:pt x="0"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3" name="Freeform 157">
                <a:extLst>
                  <a:ext uri="{FF2B5EF4-FFF2-40B4-BE49-F238E27FC236}">
                    <a16:creationId xmlns:a16="http://schemas.microsoft.com/office/drawing/2014/main" id="{9F45A2BA-4A6C-42E9-ADB3-552E9E9132D7}"/>
                  </a:ext>
                </a:extLst>
              </p:cNvPr>
              <p:cNvSpPr>
                <a:spLocks/>
              </p:cNvSpPr>
              <p:nvPr/>
            </p:nvSpPr>
            <p:spPr bwMode="auto">
              <a:xfrm>
                <a:off x="5811" y="2255"/>
                <a:ext cx="10" cy="12"/>
              </a:xfrm>
              <a:custGeom>
                <a:avLst/>
                <a:gdLst>
                  <a:gd name="T0" fmla="*/ 0 w 5"/>
                  <a:gd name="T1" fmla="*/ 3 h 6"/>
                  <a:gd name="T2" fmla="*/ 2 w 5"/>
                  <a:gd name="T3" fmla="*/ 6 h 6"/>
                  <a:gd name="T4" fmla="*/ 5 w 5"/>
                  <a:gd name="T5" fmla="*/ 3 h 6"/>
                  <a:gd name="T6" fmla="*/ 2 w 5"/>
                  <a:gd name="T7" fmla="*/ 1 h 6"/>
                  <a:gd name="T8" fmla="*/ 0 w 5"/>
                  <a:gd name="T9" fmla="*/ 3 h 6"/>
                </a:gdLst>
                <a:ahLst/>
                <a:cxnLst>
                  <a:cxn ang="0">
                    <a:pos x="T0" y="T1"/>
                  </a:cxn>
                  <a:cxn ang="0">
                    <a:pos x="T2" y="T3"/>
                  </a:cxn>
                  <a:cxn ang="0">
                    <a:pos x="T4" y="T5"/>
                  </a:cxn>
                  <a:cxn ang="0">
                    <a:pos x="T6" y="T7"/>
                  </a:cxn>
                  <a:cxn ang="0">
                    <a:pos x="T8" y="T9"/>
                  </a:cxn>
                </a:cxnLst>
                <a:rect l="0" t="0" r="r" b="b"/>
                <a:pathLst>
                  <a:path w="5" h="6">
                    <a:moveTo>
                      <a:pt x="0" y="3"/>
                    </a:moveTo>
                    <a:cubicBezTo>
                      <a:pt x="0" y="4"/>
                      <a:pt x="1" y="6"/>
                      <a:pt x="2" y="6"/>
                    </a:cubicBezTo>
                    <a:cubicBezTo>
                      <a:pt x="4" y="6"/>
                      <a:pt x="5" y="5"/>
                      <a:pt x="5" y="3"/>
                    </a:cubicBezTo>
                    <a:cubicBezTo>
                      <a:pt x="5" y="2"/>
                      <a:pt x="4" y="1"/>
                      <a:pt x="2" y="1"/>
                    </a:cubicBezTo>
                    <a:cubicBezTo>
                      <a:pt x="1" y="0"/>
                      <a:pt x="0" y="2"/>
                      <a:pt x="0" y="3"/>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4" name="Oval 158">
                <a:extLst>
                  <a:ext uri="{FF2B5EF4-FFF2-40B4-BE49-F238E27FC236}">
                    <a16:creationId xmlns:a16="http://schemas.microsoft.com/office/drawing/2014/main" id="{1F00F4AA-2F0B-4309-9183-63066397BA99}"/>
                  </a:ext>
                </a:extLst>
              </p:cNvPr>
              <p:cNvSpPr>
                <a:spLocks noChangeArrowheads="1"/>
              </p:cNvSpPr>
              <p:nvPr/>
            </p:nvSpPr>
            <p:spPr bwMode="auto">
              <a:xfrm>
                <a:off x="5813" y="2305"/>
                <a:ext cx="10"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5" name="Freeform 159">
                <a:extLst>
                  <a:ext uri="{FF2B5EF4-FFF2-40B4-BE49-F238E27FC236}">
                    <a16:creationId xmlns:a16="http://schemas.microsoft.com/office/drawing/2014/main" id="{DEA4048A-AAAE-44D3-8AA3-DB6BE414B42F}"/>
                  </a:ext>
                </a:extLst>
              </p:cNvPr>
              <p:cNvSpPr>
                <a:spLocks/>
              </p:cNvSpPr>
              <p:nvPr/>
            </p:nvSpPr>
            <p:spPr bwMode="auto">
              <a:xfrm>
                <a:off x="5811" y="2377"/>
                <a:ext cx="10" cy="11"/>
              </a:xfrm>
              <a:custGeom>
                <a:avLst/>
                <a:gdLst>
                  <a:gd name="T0" fmla="*/ 0 w 5"/>
                  <a:gd name="T1" fmla="*/ 3 h 5"/>
                  <a:gd name="T2" fmla="*/ 2 w 5"/>
                  <a:gd name="T3" fmla="*/ 5 h 5"/>
                  <a:gd name="T4" fmla="*/ 5 w 5"/>
                  <a:gd name="T5" fmla="*/ 3 h 5"/>
                  <a:gd name="T6" fmla="*/ 2 w 5"/>
                  <a:gd name="T7" fmla="*/ 0 h 5"/>
                  <a:gd name="T8" fmla="*/ 0 w 5"/>
                  <a:gd name="T9" fmla="*/ 3 h 5"/>
                </a:gdLst>
                <a:ahLst/>
                <a:cxnLst>
                  <a:cxn ang="0">
                    <a:pos x="T0" y="T1"/>
                  </a:cxn>
                  <a:cxn ang="0">
                    <a:pos x="T2" y="T3"/>
                  </a:cxn>
                  <a:cxn ang="0">
                    <a:pos x="T4" y="T5"/>
                  </a:cxn>
                  <a:cxn ang="0">
                    <a:pos x="T6" y="T7"/>
                  </a:cxn>
                  <a:cxn ang="0">
                    <a:pos x="T8" y="T9"/>
                  </a:cxn>
                </a:cxnLst>
                <a:rect l="0" t="0" r="r" b="b"/>
                <a:pathLst>
                  <a:path w="5" h="5">
                    <a:moveTo>
                      <a:pt x="0" y="3"/>
                    </a:moveTo>
                    <a:cubicBezTo>
                      <a:pt x="0" y="4"/>
                      <a:pt x="1" y="5"/>
                      <a:pt x="2" y="5"/>
                    </a:cubicBezTo>
                    <a:cubicBezTo>
                      <a:pt x="3" y="5"/>
                      <a:pt x="5" y="4"/>
                      <a:pt x="5" y="3"/>
                    </a:cubicBezTo>
                    <a:cubicBezTo>
                      <a:pt x="5" y="2"/>
                      <a:pt x="4" y="0"/>
                      <a:pt x="2" y="0"/>
                    </a:cubicBezTo>
                    <a:cubicBezTo>
                      <a:pt x="1" y="0"/>
                      <a:pt x="0" y="1"/>
                      <a:pt x="0" y="3"/>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6" name="Freeform 160">
                <a:extLst>
                  <a:ext uri="{FF2B5EF4-FFF2-40B4-BE49-F238E27FC236}">
                    <a16:creationId xmlns:a16="http://schemas.microsoft.com/office/drawing/2014/main" id="{B377DDF1-8C66-4EB0-B183-B07A0A3CDCFC}"/>
                  </a:ext>
                </a:extLst>
              </p:cNvPr>
              <p:cNvSpPr>
                <a:spLocks/>
              </p:cNvSpPr>
              <p:nvPr/>
            </p:nvSpPr>
            <p:spPr bwMode="auto">
              <a:xfrm>
                <a:off x="5804" y="2445"/>
                <a:ext cx="11" cy="13"/>
              </a:xfrm>
              <a:custGeom>
                <a:avLst/>
                <a:gdLst>
                  <a:gd name="T0" fmla="*/ 0 w 5"/>
                  <a:gd name="T1" fmla="*/ 3 h 6"/>
                  <a:gd name="T2" fmla="*/ 2 w 5"/>
                  <a:gd name="T3" fmla="*/ 6 h 6"/>
                  <a:gd name="T4" fmla="*/ 5 w 5"/>
                  <a:gd name="T5" fmla="*/ 3 h 6"/>
                  <a:gd name="T6" fmla="*/ 2 w 5"/>
                  <a:gd name="T7" fmla="*/ 0 h 6"/>
                  <a:gd name="T8" fmla="*/ 0 w 5"/>
                  <a:gd name="T9" fmla="*/ 3 h 6"/>
                </a:gdLst>
                <a:ahLst/>
                <a:cxnLst>
                  <a:cxn ang="0">
                    <a:pos x="T0" y="T1"/>
                  </a:cxn>
                  <a:cxn ang="0">
                    <a:pos x="T2" y="T3"/>
                  </a:cxn>
                  <a:cxn ang="0">
                    <a:pos x="T4" y="T5"/>
                  </a:cxn>
                  <a:cxn ang="0">
                    <a:pos x="T6" y="T7"/>
                  </a:cxn>
                  <a:cxn ang="0">
                    <a:pos x="T8" y="T9"/>
                  </a:cxn>
                </a:cxnLst>
                <a:rect l="0" t="0" r="r" b="b"/>
                <a:pathLst>
                  <a:path w="5" h="6">
                    <a:moveTo>
                      <a:pt x="0" y="3"/>
                    </a:moveTo>
                    <a:cubicBezTo>
                      <a:pt x="0" y="4"/>
                      <a:pt x="1" y="6"/>
                      <a:pt x="2" y="6"/>
                    </a:cubicBezTo>
                    <a:cubicBezTo>
                      <a:pt x="4" y="6"/>
                      <a:pt x="5" y="5"/>
                      <a:pt x="5" y="3"/>
                    </a:cubicBezTo>
                    <a:cubicBezTo>
                      <a:pt x="5" y="2"/>
                      <a:pt x="4" y="1"/>
                      <a:pt x="2" y="0"/>
                    </a:cubicBezTo>
                    <a:cubicBezTo>
                      <a:pt x="1" y="0"/>
                      <a:pt x="0" y="2"/>
                      <a:pt x="0" y="3"/>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7" name="Freeform 161">
                <a:extLst>
                  <a:ext uri="{FF2B5EF4-FFF2-40B4-BE49-F238E27FC236}">
                    <a16:creationId xmlns:a16="http://schemas.microsoft.com/office/drawing/2014/main" id="{C4602198-A576-437F-9B1C-46180BC9CF2A}"/>
                  </a:ext>
                </a:extLst>
              </p:cNvPr>
              <p:cNvSpPr>
                <a:spLocks/>
              </p:cNvSpPr>
              <p:nvPr/>
            </p:nvSpPr>
            <p:spPr bwMode="auto">
              <a:xfrm>
                <a:off x="5764" y="1951"/>
                <a:ext cx="57" cy="73"/>
              </a:xfrm>
              <a:custGeom>
                <a:avLst/>
                <a:gdLst>
                  <a:gd name="T0" fmla="*/ 26 w 27"/>
                  <a:gd name="T1" fmla="*/ 7 h 34"/>
                  <a:gd name="T2" fmla="*/ 5 w 27"/>
                  <a:gd name="T3" fmla="*/ 1 h 34"/>
                  <a:gd name="T4" fmla="*/ 1 w 27"/>
                  <a:gd name="T5" fmla="*/ 9 h 34"/>
                  <a:gd name="T6" fmla="*/ 10 w 27"/>
                  <a:gd name="T7" fmla="*/ 28 h 34"/>
                  <a:gd name="T8" fmla="*/ 26 w 27"/>
                  <a:gd name="T9" fmla="*/ 7 h 34"/>
                </a:gdLst>
                <a:ahLst/>
                <a:cxnLst>
                  <a:cxn ang="0">
                    <a:pos x="T0" y="T1"/>
                  </a:cxn>
                  <a:cxn ang="0">
                    <a:pos x="T2" y="T3"/>
                  </a:cxn>
                  <a:cxn ang="0">
                    <a:pos x="T4" y="T5"/>
                  </a:cxn>
                  <a:cxn ang="0">
                    <a:pos x="T6" y="T7"/>
                  </a:cxn>
                  <a:cxn ang="0">
                    <a:pos x="T8" y="T9"/>
                  </a:cxn>
                </a:cxnLst>
                <a:rect l="0" t="0" r="r" b="b"/>
                <a:pathLst>
                  <a:path w="27" h="34">
                    <a:moveTo>
                      <a:pt x="26" y="7"/>
                    </a:moveTo>
                    <a:cubicBezTo>
                      <a:pt x="23" y="0"/>
                      <a:pt x="8" y="0"/>
                      <a:pt x="5" y="1"/>
                    </a:cubicBezTo>
                    <a:cubicBezTo>
                      <a:pt x="2" y="2"/>
                      <a:pt x="1" y="6"/>
                      <a:pt x="1" y="9"/>
                    </a:cubicBezTo>
                    <a:cubicBezTo>
                      <a:pt x="0" y="12"/>
                      <a:pt x="0" y="25"/>
                      <a:pt x="10" y="28"/>
                    </a:cubicBezTo>
                    <a:cubicBezTo>
                      <a:pt x="27" y="34"/>
                      <a:pt x="26" y="7"/>
                      <a:pt x="26" y="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8" name="Freeform 162">
                <a:extLst>
                  <a:ext uri="{FF2B5EF4-FFF2-40B4-BE49-F238E27FC236}">
                    <a16:creationId xmlns:a16="http://schemas.microsoft.com/office/drawing/2014/main" id="{DC638032-ADCC-4B2A-8EBE-A7946C07A987}"/>
                  </a:ext>
                </a:extLst>
              </p:cNvPr>
              <p:cNvSpPr>
                <a:spLocks/>
              </p:cNvSpPr>
              <p:nvPr/>
            </p:nvSpPr>
            <p:spPr bwMode="auto">
              <a:xfrm>
                <a:off x="5760" y="1932"/>
                <a:ext cx="51" cy="55"/>
              </a:xfrm>
              <a:custGeom>
                <a:avLst/>
                <a:gdLst>
                  <a:gd name="T0" fmla="*/ 24 w 24"/>
                  <a:gd name="T1" fmla="*/ 9 h 26"/>
                  <a:gd name="T2" fmla="*/ 1 w 24"/>
                  <a:gd name="T3" fmla="*/ 26 h 26"/>
                  <a:gd name="T4" fmla="*/ 6 w 24"/>
                  <a:gd name="T5" fmla="*/ 5 h 26"/>
                  <a:gd name="T6" fmla="*/ 24 w 24"/>
                  <a:gd name="T7" fmla="*/ 9 h 26"/>
                </a:gdLst>
                <a:ahLst/>
                <a:cxnLst>
                  <a:cxn ang="0">
                    <a:pos x="T0" y="T1"/>
                  </a:cxn>
                  <a:cxn ang="0">
                    <a:pos x="T2" y="T3"/>
                  </a:cxn>
                  <a:cxn ang="0">
                    <a:pos x="T4" y="T5"/>
                  </a:cxn>
                  <a:cxn ang="0">
                    <a:pos x="T6" y="T7"/>
                  </a:cxn>
                </a:cxnLst>
                <a:rect l="0" t="0" r="r" b="b"/>
                <a:pathLst>
                  <a:path w="24" h="26">
                    <a:moveTo>
                      <a:pt x="24" y="9"/>
                    </a:moveTo>
                    <a:cubicBezTo>
                      <a:pt x="24" y="9"/>
                      <a:pt x="10" y="26"/>
                      <a:pt x="1" y="26"/>
                    </a:cubicBezTo>
                    <a:cubicBezTo>
                      <a:pt x="1" y="26"/>
                      <a:pt x="0" y="10"/>
                      <a:pt x="6" y="5"/>
                    </a:cubicBezTo>
                    <a:cubicBezTo>
                      <a:pt x="12" y="0"/>
                      <a:pt x="24" y="9"/>
                      <a:pt x="24" y="9"/>
                    </a:cubicBezTo>
                    <a:close/>
                  </a:path>
                </a:pathLst>
              </a:custGeom>
              <a:solidFill>
                <a:srgbClr val="C43B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9" name="Freeform 163">
                <a:extLst>
                  <a:ext uri="{FF2B5EF4-FFF2-40B4-BE49-F238E27FC236}">
                    <a16:creationId xmlns:a16="http://schemas.microsoft.com/office/drawing/2014/main" id="{01E4F88F-40D6-469C-AD3D-AED1444833FB}"/>
                  </a:ext>
                </a:extLst>
              </p:cNvPr>
              <p:cNvSpPr>
                <a:spLocks/>
              </p:cNvSpPr>
              <p:nvPr/>
            </p:nvSpPr>
            <p:spPr bwMode="auto">
              <a:xfrm>
                <a:off x="5817" y="1860"/>
                <a:ext cx="49" cy="51"/>
              </a:xfrm>
              <a:custGeom>
                <a:avLst/>
                <a:gdLst>
                  <a:gd name="T0" fmla="*/ 1 w 23"/>
                  <a:gd name="T1" fmla="*/ 10 h 24"/>
                  <a:gd name="T2" fmla="*/ 9 w 23"/>
                  <a:gd name="T3" fmla="*/ 22 h 24"/>
                  <a:gd name="T4" fmla="*/ 22 w 23"/>
                  <a:gd name="T5" fmla="*/ 14 h 24"/>
                  <a:gd name="T6" fmla="*/ 14 w 23"/>
                  <a:gd name="T7" fmla="*/ 1 h 24"/>
                  <a:gd name="T8" fmla="*/ 1 w 23"/>
                  <a:gd name="T9" fmla="*/ 10 h 24"/>
                </a:gdLst>
                <a:ahLst/>
                <a:cxnLst>
                  <a:cxn ang="0">
                    <a:pos x="T0" y="T1"/>
                  </a:cxn>
                  <a:cxn ang="0">
                    <a:pos x="T2" y="T3"/>
                  </a:cxn>
                  <a:cxn ang="0">
                    <a:pos x="T4" y="T5"/>
                  </a:cxn>
                  <a:cxn ang="0">
                    <a:pos x="T6" y="T7"/>
                  </a:cxn>
                  <a:cxn ang="0">
                    <a:pos x="T8" y="T9"/>
                  </a:cxn>
                </a:cxnLst>
                <a:rect l="0" t="0" r="r" b="b"/>
                <a:pathLst>
                  <a:path w="23" h="24">
                    <a:moveTo>
                      <a:pt x="1" y="10"/>
                    </a:moveTo>
                    <a:cubicBezTo>
                      <a:pt x="0" y="16"/>
                      <a:pt x="4" y="21"/>
                      <a:pt x="9" y="22"/>
                    </a:cubicBezTo>
                    <a:cubicBezTo>
                      <a:pt x="15" y="24"/>
                      <a:pt x="21" y="20"/>
                      <a:pt x="22" y="14"/>
                    </a:cubicBezTo>
                    <a:cubicBezTo>
                      <a:pt x="23" y="8"/>
                      <a:pt x="20" y="2"/>
                      <a:pt x="14" y="1"/>
                    </a:cubicBezTo>
                    <a:cubicBezTo>
                      <a:pt x="8" y="0"/>
                      <a:pt x="2" y="4"/>
                      <a:pt x="1" y="1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0" name="Freeform 164">
                <a:extLst>
                  <a:ext uri="{FF2B5EF4-FFF2-40B4-BE49-F238E27FC236}">
                    <a16:creationId xmlns:a16="http://schemas.microsoft.com/office/drawing/2014/main" id="{AC605E3D-46CE-41F6-979A-F60800413F14}"/>
                  </a:ext>
                </a:extLst>
              </p:cNvPr>
              <p:cNvSpPr>
                <a:spLocks/>
              </p:cNvSpPr>
              <p:nvPr/>
            </p:nvSpPr>
            <p:spPr bwMode="auto">
              <a:xfrm>
                <a:off x="5743" y="1852"/>
                <a:ext cx="49" cy="49"/>
              </a:xfrm>
              <a:custGeom>
                <a:avLst/>
                <a:gdLst>
                  <a:gd name="T0" fmla="*/ 1 w 23"/>
                  <a:gd name="T1" fmla="*/ 9 h 23"/>
                  <a:gd name="T2" fmla="*/ 9 w 23"/>
                  <a:gd name="T3" fmla="*/ 22 h 23"/>
                  <a:gd name="T4" fmla="*/ 22 w 23"/>
                  <a:gd name="T5" fmla="*/ 13 h 23"/>
                  <a:gd name="T6" fmla="*/ 14 w 23"/>
                  <a:gd name="T7" fmla="*/ 1 h 23"/>
                  <a:gd name="T8" fmla="*/ 1 w 23"/>
                  <a:gd name="T9" fmla="*/ 9 h 23"/>
                </a:gdLst>
                <a:ahLst/>
                <a:cxnLst>
                  <a:cxn ang="0">
                    <a:pos x="T0" y="T1"/>
                  </a:cxn>
                  <a:cxn ang="0">
                    <a:pos x="T2" y="T3"/>
                  </a:cxn>
                  <a:cxn ang="0">
                    <a:pos x="T4" y="T5"/>
                  </a:cxn>
                  <a:cxn ang="0">
                    <a:pos x="T6" y="T7"/>
                  </a:cxn>
                  <a:cxn ang="0">
                    <a:pos x="T8" y="T9"/>
                  </a:cxn>
                </a:cxnLst>
                <a:rect l="0" t="0" r="r" b="b"/>
                <a:pathLst>
                  <a:path w="23" h="23">
                    <a:moveTo>
                      <a:pt x="1" y="9"/>
                    </a:moveTo>
                    <a:cubicBezTo>
                      <a:pt x="0" y="15"/>
                      <a:pt x="4" y="21"/>
                      <a:pt x="9" y="22"/>
                    </a:cubicBezTo>
                    <a:cubicBezTo>
                      <a:pt x="15" y="23"/>
                      <a:pt x="21" y="19"/>
                      <a:pt x="22" y="13"/>
                    </a:cubicBezTo>
                    <a:cubicBezTo>
                      <a:pt x="23" y="8"/>
                      <a:pt x="20" y="2"/>
                      <a:pt x="14" y="1"/>
                    </a:cubicBezTo>
                    <a:cubicBezTo>
                      <a:pt x="8" y="0"/>
                      <a:pt x="2" y="3"/>
                      <a:pt x="1" y="9"/>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1" name="Freeform 165">
                <a:extLst>
                  <a:ext uri="{FF2B5EF4-FFF2-40B4-BE49-F238E27FC236}">
                    <a16:creationId xmlns:a16="http://schemas.microsoft.com/office/drawing/2014/main" id="{995C418B-84F9-4C32-99C8-D57141B835C9}"/>
                  </a:ext>
                </a:extLst>
              </p:cNvPr>
              <p:cNvSpPr>
                <a:spLocks/>
              </p:cNvSpPr>
              <p:nvPr/>
            </p:nvSpPr>
            <p:spPr bwMode="auto">
              <a:xfrm>
                <a:off x="5768" y="1828"/>
                <a:ext cx="72" cy="70"/>
              </a:xfrm>
              <a:custGeom>
                <a:avLst/>
                <a:gdLst>
                  <a:gd name="T0" fmla="*/ 2 w 34"/>
                  <a:gd name="T1" fmla="*/ 14 h 33"/>
                  <a:gd name="T2" fmla="*/ 14 w 34"/>
                  <a:gd name="T3" fmla="*/ 32 h 33"/>
                  <a:gd name="T4" fmla="*/ 32 w 34"/>
                  <a:gd name="T5" fmla="*/ 20 h 33"/>
                  <a:gd name="T6" fmla="*/ 20 w 34"/>
                  <a:gd name="T7" fmla="*/ 2 h 33"/>
                  <a:gd name="T8" fmla="*/ 2 w 34"/>
                  <a:gd name="T9" fmla="*/ 14 h 33"/>
                </a:gdLst>
                <a:ahLst/>
                <a:cxnLst>
                  <a:cxn ang="0">
                    <a:pos x="T0" y="T1"/>
                  </a:cxn>
                  <a:cxn ang="0">
                    <a:pos x="T2" y="T3"/>
                  </a:cxn>
                  <a:cxn ang="0">
                    <a:pos x="T4" y="T5"/>
                  </a:cxn>
                  <a:cxn ang="0">
                    <a:pos x="T6" y="T7"/>
                  </a:cxn>
                  <a:cxn ang="0">
                    <a:pos x="T8" y="T9"/>
                  </a:cxn>
                </a:cxnLst>
                <a:rect l="0" t="0" r="r" b="b"/>
                <a:pathLst>
                  <a:path w="34" h="33">
                    <a:moveTo>
                      <a:pt x="2" y="14"/>
                    </a:moveTo>
                    <a:cubicBezTo>
                      <a:pt x="0" y="22"/>
                      <a:pt x="6" y="30"/>
                      <a:pt x="14" y="32"/>
                    </a:cubicBezTo>
                    <a:cubicBezTo>
                      <a:pt x="22" y="33"/>
                      <a:pt x="30" y="28"/>
                      <a:pt x="32" y="20"/>
                    </a:cubicBezTo>
                    <a:cubicBezTo>
                      <a:pt x="34" y="11"/>
                      <a:pt x="28" y="3"/>
                      <a:pt x="20" y="2"/>
                    </a:cubicBezTo>
                    <a:cubicBezTo>
                      <a:pt x="11" y="0"/>
                      <a:pt x="3" y="6"/>
                      <a:pt x="2" y="14"/>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2" name="Freeform 166">
                <a:extLst>
                  <a:ext uri="{FF2B5EF4-FFF2-40B4-BE49-F238E27FC236}">
                    <a16:creationId xmlns:a16="http://schemas.microsoft.com/office/drawing/2014/main" id="{6735DD1B-1289-4BB6-9E80-55F21D0D58F9}"/>
                  </a:ext>
                </a:extLst>
              </p:cNvPr>
              <p:cNvSpPr>
                <a:spLocks/>
              </p:cNvSpPr>
              <p:nvPr/>
            </p:nvSpPr>
            <p:spPr bwMode="auto">
              <a:xfrm>
                <a:off x="5760" y="1884"/>
                <a:ext cx="82" cy="84"/>
              </a:xfrm>
              <a:custGeom>
                <a:avLst/>
                <a:gdLst>
                  <a:gd name="T0" fmla="*/ 39 w 39"/>
                  <a:gd name="T1" fmla="*/ 7 h 40"/>
                  <a:gd name="T2" fmla="*/ 28 w 39"/>
                  <a:gd name="T3" fmla="*/ 40 h 40"/>
                  <a:gd name="T4" fmla="*/ 16 w 39"/>
                  <a:gd name="T5" fmla="*/ 33 h 40"/>
                  <a:gd name="T6" fmla="*/ 3 w 39"/>
                  <a:gd name="T7" fmla="*/ 37 h 40"/>
                  <a:gd name="T8" fmla="*/ 0 w 39"/>
                  <a:gd name="T9" fmla="*/ 0 h 40"/>
                  <a:gd name="T10" fmla="*/ 39 w 39"/>
                  <a:gd name="T11" fmla="*/ 7 h 40"/>
                </a:gdLst>
                <a:ahLst/>
                <a:cxnLst>
                  <a:cxn ang="0">
                    <a:pos x="T0" y="T1"/>
                  </a:cxn>
                  <a:cxn ang="0">
                    <a:pos x="T2" y="T3"/>
                  </a:cxn>
                  <a:cxn ang="0">
                    <a:pos x="T4" y="T5"/>
                  </a:cxn>
                  <a:cxn ang="0">
                    <a:pos x="T6" y="T7"/>
                  </a:cxn>
                  <a:cxn ang="0">
                    <a:pos x="T8" y="T9"/>
                  </a:cxn>
                  <a:cxn ang="0">
                    <a:pos x="T10" y="T11"/>
                  </a:cxn>
                </a:cxnLst>
                <a:rect l="0" t="0" r="r" b="b"/>
                <a:pathLst>
                  <a:path w="39" h="40">
                    <a:moveTo>
                      <a:pt x="39" y="7"/>
                    </a:moveTo>
                    <a:cubicBezTo>
                      <a:pt x="28" y="40"/>
                      <a:pt x="28" y="40"/>
                      <a:pt x="28" y="40"/>
                    </a:cubicBezTo>
                    <a:cubicBezTo>
                      <a:pt x="28" y="40"/>
                      <a:pt x="26" y="35"/>
                      <a:pt x="16" y="33"/>
                    </a:cubicBezTo>
                    <a:cubicBezTo>
                      <a:pt x="10" y="32"/>
                      <a:pt x="7" y="34"/>
                      <a:pt x="3" y="37"/>
                    </a:cubicBezTo>
                    <a:cubicBezTo>
                      <a:pt x="0" y="0"/>
                      <a:pt x="0" y="0"/>
                      <a:pt x="0" y="0"/>
                    </a:cubicBezTo>
                    <a:cubicBezTo>
                      <a:pt x="0" y="0"/>
                      <a:pt x="36" y="2"/>
                      <a:pt x="39" y="7"/>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3" name="Freeform 167">
                <a:extLst>
                  <a:ext uri="{FF2B5EF4-FFF2-40B4-BE49-F238E27FC236}">
                    <a16:creationId xmlns:a16="http://schemas.microsoft.com/office/drawing/2014/main" id="{3C9E1BC9-293C-4BD9-8173-5EDA84FFC780}"/>
                  </a:ext>
                </a:extLst>
              </p:cNvPr>
              <p:cNvSpPr>
                <a:spLocks/>
              </p:cNvSpPr>
              <p:nvPr/>
            </p:nvSpPr>
            <p:spPr bwMode="auto">
              <a:xfrm>
                <a:off x="5743" y="1831"/>
                <a:ext cx="68" cy="131"/>
              </a:xfrm>
              <a:custGeom>
                <a:avLst/>
                <a:gdLst>
                  <a:gd name="T0" fmla="*/ 14 w 32"/>
                  <a:gd name="T1" fmla="*/ 11 h 62"/>
                  <a:gd name="T2" fmla="*/ 15 w 32"/>
                  <a:gd name="T3" fmla="*/ 11 h 62"/>
                  <a:gd name="T4" fmla="*/ 31 w 32"/>
                  <a:gd name="T5" fmla="*/ 1 h 62"/>
                  <a:gd name="T6" fmla="*/ 32 w 32"/>
                  <a:gd name="T7" fmla="*/ 1 h 62"/>
                  <a:gd name="T8" fmla="*/ 25 w 32"/>
                  <a:gd name="T9" fmla="*/ 8 h 62"/>
                  <a:gd name="T10" fmla="*/ 24 w 32"/>
                  <a:gd name="T11" fmla="*/ 20 h 62"/>
                  <a:gd name="T12" fmla="*/ 24 w 32"/>
                  <a:gd name="T13" fmla="*/ 58 h 62"/>
                  <a:gd name="T14" fmla="*/ 24 w 32"/>
                  <a:gd name="T15" fmla="*/ 58 h 62"/>
                  <a:gd name="T16" fmla="*/ 11 w 32"/>
                  <a:gd name="T17" fmla="*/ 62 h 62"/>
                  <a:gd name="T18" fmla="*/ 8 w 32"/>
                  <a:gd name="T19" fmla="*/ 32 h 62"/>
                  <a:gd name="T20" fmla="*/ 1 w 32"/>
                  <a:gd name="T21" fmla="*/ 19 h 62"/>
                  <a:gd name="T22" fmla="*/ 14 w 32"/>
                  <a:gd name="T23" fmla="*/ 1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 h="62">
                    <a:moveTo>
                      <a:pt x="14" y="11"/>
                    </a:moveTo>
                    <a:cubicBezTo>
                      <a:pt x="15" y="11"/>
                      <a:pt x="15" y="11"/>
                      <a:pt x="15" y="11"/>
                    </a:cubicBezTo>
                    <a:cubicBezTo>
                      <a:pt x="17" y="4"/>
                      <a:pt x="24" y="0"/>
                      <a:pt x="31" y="1"/>
                    </a:cubicBezTo>
                    <a:cubicBezTo>
                      <a:pt x="32" y="1"/>
                      <a:pt x="32" y="1"/>
                      <a:pt x="32" y="1"/>
                    </a:cubicBezTo>
                    <a:cubicBezTo>
                      <a:pt x="32" y="1"/>
                      <a:pt x="27" y="3"/>
                      <a:pt x="25" y="8"/>
                    </a:cubicBezTo>
                    <a:cubicBezTo>
                      <a:pt x="23" y="13"/>
                      <a:pt x="24" y="20"/>
                      <a:pt x="24" y="20"/>
                    </a:cubicBezTo>
                    <a:cubicBezTo>
                      <a:pt x="24" y="58"/>
                      <a:pt x="24" y="58"/>
                      <a:pt x="24" y="58"/>
                    </a:cubicBezTo>
                    <a:cubicBezTo>
                      <a:pt x="24" y="58"/>
                      <a:pt x="24" y="58"/>
                      <a:pt x="24" y="58"/>
                    </a:cubicBezTo>
                    <a:cubicBezTo>
                      <a:pt x="18" y="58"/>
                      <a:pt x="14" y="59"/>
                      <a:pt x="11" y="62"/>
                    </a:cubicBezTo>
                    <a:cubicBezTo>
                      <a:pt x="8" y="32"/>
                      <a:pt x="8" y="32"/>
                      <a:pt x="8" y="32"/>
                    </a:cubicBezTo>
                    <a:cubicBezTo>
                      <a:pt x="3" y="30"/>
                      <a:pt x="0" y="25"/>
                      <a:pt x="1" y="19"/>
                    </a:cubicBezTo>
                    <a:cubicBezTo>
                      <a:pt x="2" y="13"/>
                      <a:pt x="8" y="10"/>
                      <a:pt x="14" y="11"/>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4" name="Freeform 168">
                <a:extLst>
                  <a:ext uri="{FF2B5EF4-FFF2-40B4-BE49-F238E27FC236}">
                    <a16:creationId xmlns:a16="http://schemas.microsoft.com/office/drawing/2014/main" id="{15E435AD-74CC-45C2-AB43-DD24BBE31888}"/>
                  </a:ext>
                </a:extLst>
              </p:cNvPr>
              <p:cNvSpPr>
                <a:spLocks/>
              </p:cNvSpPr>
              <p:nvPr/>
            </p:nvSpPr>
            <p:spPr bwMode="auto">
              <a:xfrm>
                <a:off x="5980" y="1964"/>
                <a:ext cx="140" cy="240"/>
              </a:xfrm>
              <a:custGeom>
                <a:avLst/>
                <a:gdLst>
                  <a:gd name="T0" fmla="*/ 0 w 66"/>
                  <a:gd name="T1" fmla="*/ 93 h 113"/>
                  <a:gd name="T2" fmla="*/ 29 w 66"/>
                  <a:gd name="T3" fmla="*/ 9 h 113"/>
                  <a:gd name="T4" fmla="*/ 45 w 66"/>
                  <a:gd name="T5" fmla="*/ 1 h 113"/>
                  <a:gd name="T6" fmla="*/ 60 w 66"/>
                  <a:gd name="T7" fmla="*/ 3 h 113"/>
                  <a:gd name="T8" fmla="*/ 34 w 66"/>
                  <a:gd name="T9" fmla="*/ 94 h 113"/>
                  <a:gd name="T10" fmla="*/ 0 w 66"/>
                  <a:gd name="T11" fmla="*/ 93 h 113"/>
                </a:gdLst>
                <a:ahLst/>
                <a:cxnLst>
                  <a:cxn ang="0">
                    <a:pos x="T0" y="T1"/>
                  </a:cxn>
                  <a:cxn ang="0">
                    <a:pos x="T2" y="T3"/>
                  </a:cxn>
                  <a:cxn ang="0">
                    <a:pos x="T4" y="T5"/>
                  </a:cxn>
                  <a:cxn ang="0">
                    <a:pos x="T6" y="T7"/>
                  </a:cxn>
                  <a:cxn ang="0">
                    <a:pos x="T8" y="T9"/>
                  </a:cxn>
                  <a:cxn ang="0">
                    <a:pos x="T10" y="T11"/>
                  </a:cxn>
                </a:cxnLst>
                <a:rect l="0" t="0" r="r" b="b"/>
                <a:pathLst>
                  <a:path w="66" h="113">
                    <a:moveTo>
                      <a:pt x="0" y="93"/>
                    </a:moveTo>
                    <a:cubicBezTo>
                      <a:pt x="0" y="93"/>
                      <a:pt x="21" y="18"/>
                      <a:pt x="29" y="9"/>
                    </a:cubicBezTo>
                    <a:cubicBezTo>
                      <a:pt x="34" y="4"/>
                      <a:pt x="38" y="2"/>
                      <a:pt x="45" y="1"/>
                    </a:cubicBezTo>
                    <a:cubicBezTo>
                      <a:pt x="48" y="0"/>
                      <a:pt x="58" y="1"/>
                      <a:pt x="60" y="3"/>
                    </a:cubicBezTo>
                    <a:cubicBezTo>
                      <a:pt x="66" y="12"/>
                      <a:pt x="54" y="69"/>
                      <a:pt x="34" y="94"/>
                    </a:cubicBezTo>
                    <a:cubicBezTo>
                      <a:pt x="20" y="113"/>
                      <a:pt x="0" y="93"/>
                      <a:pt x="0" y="93"/>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5" name="Freeform 169">
                <a:extLst>
                  <a:ext uri="{FF2B5EF4-FFF2-40B4-BE49-F238E27FC236}">
                    <a16:creationId xmlns:a16="http://schemas.microsoft.com/office/drawing/2014/main" id="{9D8E73B8-F361-47DD-8E2F-67566809ECF6}"/>
                  </a:ext>
                </a:extLst>
              </p:cNvPr>
              <p:cNvSpPr>
                <a:spLocks/>
              </p:cNvSpPr>
              <p:nvPr/>
            </p:nvSpPr>
            <p:spPr bwMode="auto">
              <a:xfrm>
                <a:off x="5961" y="1920"/>
                <a:ext cx="326" cy="48"/>
              </a:xfrm>
              <a:custGeom>
                <a:avLst/>
                <a:gdLst>
                  <a:gd name="T0" fmla="*/ 264 w 326"/>
                  <a:gd name="T1" fmla="*/ 48 h 48"/>
                  <a:gd name="T2" fmla="*/ 0 w 326"/>
                  <a:gd name="T3" fmla="*/ 48 h 48"/>
                  <a:gd name="T4" fmla="*/ 0 w 326"/>
                  <a:gd name="T5" fmla="*/ 38 h 48"/>
                  <a:gd name="T6" fmla="*/ 76 w 326"/>
                  <a:gd name="T7" fmla="*/ 8 h 48"/>
                  <a:gd name="T8" fmla="*/ 326 w 326"/>
                  <a:gd name="T9" fmla="*/ 0 h 48"/>
                  <a:gd name="T10" fmla="*/ 326 w 326"/>
                  <a:gd name="T11" fmla="*/ 8 h 48"/>
                  <a:gd name="T12" fmla="*/ 264 w 326"/>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26" h="48">
                    <a:moveTo>
                      <a:pt x="264" y="48"/>
                    </a:moveTo>
                    <a:lnTo>
                      <a:pt x="0" y="48"/>
                    </a:lnTo>
                    <a:lnTo>
                      <a:pt x="0" y="38"/>
                    </a:lnTo>
                    <a:lnTo>
                      <a:pt x="76" y="8"/>
                    </a:lnTo>
                    <a:lnTo>
                      <a:pt x="326" y="0"/>
                    </a:lnTo>
                    <a:lnTo>
                      <a:pt x="326" y="8"/>
                    </a:lnTo>
                    <a:lnTo>
                      <a:pt x="264" y="48"/>
                    </a:ln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6" name="Freeform 170">
                <a:extLst>
                  <a:ext uri="{FF2B5EF4-FFF2-40B4-BE49-F238E27FC236}">
                    <a16:creationId xmlns:a16="http://schemas.microsoft.com/office/drawing/2014/main" id="{96773722-BA13-42B0-9C3E-0DCA6341976A}"/>
                  </a:ext>
                </a:extLst>
              </p:cNvPr>
              <p:cNvSpPr>
                <a:spLocks/>
              </p:cNvSpPr>
              <p:nvPr/>
            </p:nvSpPr>
            <p:spPr bwMode="auto">
              <a:xfrm>
                <a:off x="5961" y="1920"/>
                <a:ext cx="326" cy="38"/>
              </a:xfrm>
              <a:custGeom>
                <a:avLst/>
                <a:gdLst>
                  <a:gd name="T0" fmla="*/ 264 w 326"/>
                  <a:gd name="T1" fmla="*/ 38 h 38"/>
                  <a:gd name="T2" fmla="*/ 0 w 326"/>
                  <a:gd name="T3" fmla="*/ 38 h 38"/>
                  <a:gd name="T4" fmla="*/ 76 w 326"/>
                  <a:gd name="T5" fmla="*/ 0 h 38"/>
                  <a:gd name="T6" fmla="*/ 326 w 326"/>
                  <a:gd name="T7" fmla="*/ 0 h 38"/>
                  <a:gd name="T8" fmla="*/ 264 w 326"/>
                  <a:gd name="T9" fmla="*/ 38 h 38"/>
                </a:gdLst>
                <a:ahLst/>
                <a:cxnLst>
                  <a:cxn ang="0">
                    <a:pos x="T0" y="T1"/>
                  </a:cxn>
                  <a:cxn ang="0">
                    <a:pos x="T2" y="T3"/>
                  </a:cxn>
                  <a:cxn ang="0">
                    <a:pos x="T4" y="T5"/>
                  </a:cxn>
                  <a:cxn ang="0">
                    <a:pos x="T6" y="T7"/>
                  </a:cxn>
                  <a:cxn ang="0">
                    <a:pos x="T8" y="T9"/>
                  </a:cxn>
                </a:cxnLst>
                <a:rect l="0" t="0" r="r" b="b"/>
                <a:pathLst>
                  <a:path w="326" h="38">
                    <a:moveTo>
                      <a:pt x="264" y="38"/>
                    </a:moveTo>
                    <a:lnTo>
                      <a:pt x="0" y="38"/>
                    </a:lnTo>
                    <a:lnTo>
                      <a:pt x="76" y="0"/>
                    </a:lnTo>
                    <a:lnTo>
                      <a:pt x="326" y="0"/>
                    </a:lnTo>
                    <a:lnTo>
                      <a:pt x="264" y="38"/>
                    </a:ln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7" name="Freeform 171">
                <a:extLst>
                  <a:ext uri="{FF2B5EF4-FFF2-40B4-BE49-F238E27FC236}">
                    <a16:creationId xmlns:a16="http://schemas.microsoft.com/office/drawing/2014/main" id="{9FE4A180-0CE0-436C-A19B-2D8C08C36518}"/>
                  </a:ext>
                </a:extLst>
              </p:cNvPr>
              <p:cNvSpPr>
                <a:spLocks/>
              </p:cNvSpPr>
              <p:nvPr/>
            </p:nvSpPr>
            <p:spPr bwMode="auto">
              <a:xfrm>
                <a:off x="6090" y="1960"/>
                <a:ext cx="51" cy="23"/>
              </a:xfrm>
              <a:custGeom>
                <a:avLst/>
                <a:gdLst>
                  <a:gd name="T0" fmla="*/ 2 w 24"/>
                  <a:gd name="T1" fmla="*/ 7 h 11"/>
                  <a:gd name="T2" fmla="*/ 12 w 24"/>
                  <a:gd name="T3" fmla="*/ 11 h 11"/>
                  <a:gd name="T4" fmla="*/ 22 w 24"/>
                  <a:gd name="T5" fmla="*/ 6 h 11"/>
                  <a:gd name="T6" fmla="*/ 16 w 24"/>
                  <a:gd name="T7" fmla="*/ 8 h 11"/>
                  <a:gd name="T8" fmla="*/ 23 w 24"/>
                  <a:gd name="T9" fmla="*/ 2 h 11"/>
                  <a:gd name="T10" fmla="*/ 20 w 24"/>
                  <a:gd name="T11" fmla="*/ 3 h 11"/>
                  <a:gd name="T12" fmla="*/ 21 w 24"/>
                  <a:gd name="T13" fmla="*/ 1 h 11"/>
                  <a:gd name="T14" fmla="*/ 13 w 24"/>
                  <a:gd name="T15" fmla="*/ 3 h 11"/>
                  <a:gd name="T16" fmla="*/ 2 w 24"/>
                  <a:gd name="T17" fmla="*/ 3 h 11"/>
                  <a:gd name="T18" fmla="*/ 2 w 24"/>
                  <a:gd name="T19"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 h="11">
                    <a:moveTo>
                      <a:pt x="2" y="7"/>
                    </a:moveTo>
                    <a:cubicBezTo>
                      <a:pt x="2" y="7"/>
                      <a:pt x="7" y="11"/>
                      <a:pt x="12" y="11"/>
                    </a:cubicBezTo>
                    <a:cubicBezTo>
                      <a:pt x="16" y="11"/>
                      <a:pt x="22" y="7"/>
                      <a:pt x="22" y="6"/>
                    </a:cubicBezTo>
                    <a:cubicBezTo>
                      <a:pt x="22" y="5"/>
                      <a:pt x="16" y="8"/>
                      <a:pt x="16" y="8"/>
                    </a:cubicBezTo>
                    <a:cubicBezTo>
                      <a:pt x="16" y="8"/>
                      <a:pt x="24" y="4"/>
                      <a:pt x="23" y="2"/>
                    </a:cubicBezTo>
                    <a:cubicBezTo>
                      <a:pt x="23" y="2"/>
                      <a:pt x="20" y="3"/>
                      <a:pt x="20" y="3"/>
                    </a:cubicBezTo>
                    <a:cubicBezTo>
                      <a:pt x="20" y="3"/>
                      <a:pt x="21" y="3"/>
                      <a:pt x="21" y="1"/>
                    </a:cubicBezTo>
                    <a:cubicBezTo>
                      <a:pt x="20" y="0"/>
                      <a:pt x="15" y="2"/>
                      <a:pt x="13" y="3"/>
                    </a:cubicBezTo>
                    <a:cubicBezTo>
                      <a:pt x="11" y="3"/>
                      <a:pt x="6" y="2"/>
                      <a:pt x="2" y="3"/>
                    </a:cubicBezTo>
                    <a:cubicBezTo>
                      <a:pt x="1" y="3"/>
                      <a:pt x="0" y="4"/>
                      <a:pt x="2" y="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8" name="Freeform 172">
                <a:extLst>
                  <a:ext uri="{FF2B5EF4-FFF2-40B4-BE49-F238E27FC236}">
                    <a16:creationId xmlns:a16="http://schemas.microsoft.com/office/drawing/2014/main" id="{BB1A2D8C-9F12-4348-8E99-A0D48230E6AE}"/>
                  </a:ext>
                </a:extLst>
              </p:cNvPr>
              <p:cNvSpPr>
                <a:spLocks/>
              </p:cNvSpPr>
              <p:nvPr/>
            </p:nvSpPr>
            <p:spPr bwMode="auto">
              <a:xfrm>
                <a:off x="6160" y="1907"/>
                <a:ext cx="48" cy="36"/>
              </a:xfrm>
              <a:custGeom>
                <a:avLst/>
                <a:gdLst>
                  <a:gd name="T0" fmla="*/ 22 w 23"/>
                  <a:gd name="T1" fmla="*/ 0 h 17"/>
                  <a:gd name="T2" fmla="*/ 0 w 23"/>
                  <a:gd name="T3" fmla="*/ 0 h 17"/>
                  <a:gd name="T4" fmla="*/ 0 w 23"/>
                  <a:gd name="T5" fmla="*/ 11 h 17"/>
                  <a:gd name="T6" fmla="*/ 2 w 23"/>
                  <a:gd name="T7" fmla="*/ 14 h 17"/>
                  <a:gd name="T8" fmla="*/ 10 w 23"/>
                  <a:gd name="T9" fmla="*/ 17 h 17"/>
                  <a:gd name="T10" fmla="*/ 12 w 23"/>
                  <a:gd name="T11" fmla="*/ 17 h 17"/>
                  <a:gd name="T12" fmla="*/ 20 w 23"/>
                  <a:gd name="T13" fmla="*/ 14 h 17"/>
                  <a:gd name="T14" fmla="*/ 23 w 23"/>
                  <a:gd name="T15" fmla="*/ 11 h 17"/>
                  <a:gd name="T16" fmla="*/ 22 w 2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17">
                    <a:moveTo>
                      <a:pt x="22" y="0"/>
                    </a:moveTo>
                    <a:cubicBezTo>
                      <a:pt x="0" y="0"/>
                      <a:pt x="0" y="0"/>
                      <a:pt x="0" y="0"/>
                    </a:cubicBezTo>
                    <a:cubicBezTo>
                      <a:pt x="0" y="11"/>
                      <a:pt x="0" y="11"/>
                      <a:pt x="0" y="11"/>
                    </a:cubicBezTo>
                    <a:cubicBezTo>
                      <a:pt x="0" y="12"/>
                      <a:pt x="1" y="13"/>
                      <a:pt x="2" y="14"/>
                    </a:cubicBezTo>
                    <a:cubicBezTo>
                      <a:pt x="10" y="17"/>
                      <a:pt x="10" y="17"/>
                      <a:pt x="10" y="17"/>
                    </a:cubicBezTo>
                    <a:cubicBezTo>
                      <a:pt x="10" y="17"/>
                      <a:pt x="11" y="17"/>
                      <a:pt x="12" y="17"/>
                    </a:cubicBezTo>
                    <a:cubicBezTo>
                      <a:pt x="20" y="14"/>
                      <a:pt x="20" y="14"/>
                      <a:pt x="20" y="14"/>
                    </a:cubicBezTo>
                    <a:cubicBezTo>
                      <a:pt x="22" y="13"/>
                      <a:pt x="23" y="12"/>
                      <a:pt x="23" y="11"/>
                    </a:cubicBezTo>
                    <a:lnTo>
                      <a:pt x="22" y="0"/>
                    </a:lnTo>
                    <a:close/>
                  </a:path>
                </a:pathLst>
              </a:custGeom>
              <a:solidFill>
                <a:srgbClr val="295A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9" name="Freeform 173">
                <a:extLst>
                  <a:ext uri="{FF2B5EF4-FFF2-40B4-BE49-F238E27FC236}">
                    <a16:creationId xmlns:a16="http://schemas.microsoft.com/office/drawing/2014/main" id="{F91E3486-8A81-47ED-A167-137617596980}"/>
                  </a:ext>
                </a:extLst>
              </p:cNvPr>
              <p:cNvSpPr>
                <a:spLocks/>
              </p:cNvSpPr>
              <p:nvPr/>
            </p:nvSpPr>
            <p:spPr bwMode="auto">
              <a:xfrm>
                <a:off x="6160" y="1898"/>
                <a:ext cx="48" cy="17"/>
              </a:xfrm>
              <a:custGeom>
                <a:avLst/>
                <a:gdLst>
                  <a:gd name="T0" fmla="*/ 22 w 23"/>
                  <a:gd name="T1" fmla="*/ 5 h 8"/>
                  <a:gd name="T2" fmla="*/ 13 w 23"/>
                  <a:gd name="T3" fmla="*/ 7 h 8"/>
                  <a:gd name="T4" fmla="*/ 9 w 23"/>
                  <a:gd name="T5" fmla="*/ 7 h 8"/>
                  <a:gd name="T6" fmla="*/ 1 w 23"/>
                  <a:gd name="T7" fmla="*/ 5 h 8"/>
                  <a:gd name="T8" fmla="*/ 1 w 23"/>
                  <a:gd name="T9" fmla="*/ 3 h 8"/>
                  <a:gd name="T10" fmla="*/ 10 w 23"/>
                  <a:gd name="T11" fmla="*/ 1 h 8"/>
                  <a:gd name="T12" fmla="*/ 14 w 23"/>
                  <a:gd name="T13" fmla="*/ 1 h 8"/>
                  <a:gd name="T14" fmla="*/ 22 w 23"/>
                  <a:gd name="T15" fmla="*/ 3 h 8"/>
                  <a:gd name="T16" fmla="*/ 22 w 23"/>
                  <a:gd name="T1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8">
                    <a:moveTo>
                      <a:pt x="22" y="5"/>
                    </a:moveTo>
                    <a:cubicBezTo>
                      <a:pt x="13" y="7"/>
                      <a:pt x="13" y="7"/>
                      <a:pt x="13" y="7"/>
                    </a:cubicBezTo>
                    <a:cubicBezTo>
                      <a:pt x="12" y="8"/>
                      <a:pt x="10" y="8"/>
                      <a:pt x="9" y="7"/>
                    </a:cubicBezTo>
                    <a:cubicBezTo>
                      <a:pt x="1" y="5"/>
                      <a:pt x="1" y="5"/>
                      <a:pt x="1" y="5"/>
                    </a:cubicBezTo>
                    <a:cubicBezTo>
                      <a:pt x="0" y="5"/>
                      <a:pt x="0" y="4"/>
                      <a:pt x="1" y="3"/>
                    </a:cubicBezTo>
                    <a:cubicBezTo>
                      <a:pt x="10" y="1"/>
                      <a:pt x="10" y="1"/>
                      <a:pt x="10" y="1"/>
                    </a:cubicBezTo>
                    <a:cubicBezTo>
                      <a:pt x="11" y="0"/>
                      <a:pt x="12" y="0"/>
                      <a:pt x="14" y="1"/>
                    </a:cubicBezTo>
                    <a:cubicBezTo>
                      <a:pt x="22" y="3"/>
                      <a:pt x="22" y="3"/>
                      <a:pt x="22" y="3"/>
                    </a:cubicBezTo>
                    <a:cubicBezTo>
                      <a:pt x="23" y="3"/>
                      <a:pt x="23" y="4"/>
                      <a:pt x="22" y="5"/>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0" name="Oval 174">
                <a:extLst>
                  <a:ext uri="{FF2B5EF4-FFF2-40B4-BE49-F238E27FC236}">
                    <a16:creationId xmlns:a16="http://schemas.microsoft.com/office/drawing/2014/main" id="{F0E20462-A829-4C87-85CC-3C8CF2FA1C7C}"/>
                  </a:ext>
                </a:extLst>
              </p:cNvPr>
              <p:cNvSpPr>
                <a:spLocks noChangeArrowheads="1"/>
              </p:cNvSpPr>
              <p:nvPr/>
            </p:nvSpPr>
            <p:spPr bwMode="auto">
              <a:xfrm>
                <a:off x="6177" y="1894"/>
                <a:ext cx="8" cy="9"/>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1" name="Oval 175">
                <a:extLst>
                  <a:ext uri="{FF2B5EF4-FFF2-40B4-BE49-F238E27FC236}">
                    <a16:creationId xmlns:a16="http://schemas.microsoft.com/office/drawing/2014/main" id="{B793BDBE-F408-4FDB-BCBB-AD0A7CF5A251}"/>
                  </a:ext>
                </a:extLst>
              </p:cNvPr>
              <p:cNvSpPr>
                <a:spLocks noChangeArrowheads="1"/>
              </p:cNvSpPr>
              <p:nvPr/>
            </p:nvSpPr>
            <p:spPr bwMode="auto">
              <a:xfrm>
                <a:off x="6172" y="1896"/>
                <a:ext cx="9" cy="9"/>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2" name="Oval 176">
                <a:extLst>
                  <a:ext uri="{FF2B5EF4-FFF2-40B4-BE49-F238E27FC236}">
                    <a16:creationId xmlns:a16="http://schemas.microsoft.com/office/drawing/2014/main" id="{55A8EE6E-6841-4D60-9B22-2FC5C167B26D}"/>
                  </a:ext>
                </a:extLst>
              </p:cNvPr>
              <p:cNvSpPr>
                <a:spLocks noChangeArrowheads="1"/>
              </p:cNvSpPr>
              <p:nvPr/>
            </p:nvSpPr>
            <p:spPr bwMode="auto">
              <a:xfrm>
                <a:off x="6183" y="1896"/>
                <a:ext cx="9" cy="7"/>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3" name="Oval 177">
                <a:extLst>
                  <a:ext uri="{FF2B5EF4-FFF2-40B4-BE49-F238E27FC236}">
                    <a16:creationId xmlns:a16="http://schemas.microsoft.com/office/drawing/2014/main" id="{515C4008-844B-4C00-934F-C99C2C9F80DB}"/>
                  </a:ext>
                </a:extLst>
              </p:cNvPr>
              <p:cNvSpPr>
                <a:spLocks noChangeArrowheads="1"/>
              </p:cNvSpPr>
              <p:nvPr/>
            </p:nvSpPr>
            <p:spPr bwMode="auto">
              <a:xfrm>
                <a:off x="6179" y="1898"/>
                <a:ext cx="8" cy="9"/>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4" name="Oval 178">
                <a:extLst>
                  <a:ext uri="{FF2B5EF4-FFF2-40B4-BE49-F238E27FC236}">
                    <a16:creationId xmlns:a16="http://schemas.microsoft.com/office/drawing/2014/main" id="{CD4BF00A-2AF8-4686-BD2A-6255300D6062}"/>
                  </a:ext>
                </a:extLst>
              </p:cNvPr>
              <p:cNvSpPr>
                <a:spLocks noChangeArrowheads="1"/>
              </p:cNvSpPr>
              <p:nvPr/>
            </p:nvSpPr>
            <p:spPr bwMode="auto">
              <a:xfrm>
                <a:off x="6189" y="1896"/>
                <a:ext cx="9" cy="9"/>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5" name="Oval 179">
                <a:extLst>
                  <a:ext uri="{FF2B5EF4-FFF2-40B4-BE49-F238E27FC236}">
                    <a16:creationId xmlns:a16="http://schemas.microsoft.com/office/drawing/2014/main" id="{EE134353-AFEB-4D6B-BAB6-25B69BD2D828}"/>
                  </a:ext>
                </a:extLst>
              </p:cNvPr>
              <p:cNvSpPr>
                <a:spLocks noChangeArrowheads="1"/>
              </p:cNvSpPr>
              <p:nvPr/>
            </p:nvSpPr>
            <p:spPr bwMode="auto">
              <a:xfrm>
                <a:off x="6185" y="1901"/>
                <a:ext cx="9"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6" name="Oval 180">
                <a:extLst>
                  <a:ext uri="{FF2B5EF4-FFF2-40B4-BE49-F238E27FC236}">
                    <a16:creationId xmlns:a16="http://schemas.microsoft.com/office/drawing/2014/main" id="{578A316C-64F7-41F6-92C7-D18096E997DB}"/>
                  </a:ext>
                </a:extLst>
              </p:cNvPr>
              <p:cNvSpPr>
                <a:spLocks noChangeArrowheads="1"/>
              </p:cNvSpPr>
              <p:nvPr/>
            </p:nvSpPr>
            <p:spPr bwMode="auto">
              <a:xfrm>
                <a:off x="6196" y="1901"/>
                <a:ext cx="8"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7" name="Oval 181">
                <a:extLst>
                  <a:ext uri="{FF2B5EF4-FFF2-40B4-BE49-F238E27FC236}">
                    <a16:creationId xmlns:a16="http://schemas.microsoft.com/office/drawing/2014/main" id="{C3B72139-B6D0-43DD-88BC-3B4B84D334D3}"/>
                  </a:ext>
                </a:extLst>
              </p:cNvPr>
              <p:cNvSpPr>
                <a:spLocks noChangeArrowheads="1"/>
              </p:cNvSpPr>
              <p:nvPr/>
            </p:nvSpPr>
            <p:spPr bwMode="auto">
              <a:xfrm>
                <a:off x="6189" y="1903"/>
                <a:ext cx="9"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8" name="Oval 182">
                <a:extLst>
                  <a:ext uri="{FF2B5EF4-FFF2-40B4-BE49-F238E27FC236}">
                    <a16:creationId xmlns:a16="http://schemas.microsoft.com/office/drawing/2014/main" id="{A01EFD0A-7EF6-44E8-89B3-D66F29A72F32}"/>
                  </a:ext>
                </a:extLst>
              </p:cNvPr>
              <p:cNvSpPr>
                <a:spLocks noChangeArrowheads="1"/>
              </p:cNvSpPr>
              <p:nvPr/>
            </p:nvSpPr>
            <p:spPr bwMode="auto">
              <a:xfrm>
                <a:off x="6166" y="1898"/>
                <a:ext cx="6" cy="9"/>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9" name="Oval 183">
                <a:extLst>
                  <a:ext uri="{FF2B5EF4-FFF2-40B4-BE49-F238E27FC236}">
                    <a16:creationId xmlns:a16="http://schemas.microsoft.com/office/drawing/2014/main" id="{C60D1597-0D6B-4021-AD4C-82D51AF7D61C}"/>
                  </a:ext>
                </a:extLst>
              </p:cNvPr>
              <p:cNvSpPr>
                <a:spLocks noChangeArrowheads="1"/>
              </p:cNvSpPr>
              <p:nvPr/>
            </p:nvSpPr>
            <p:spPr bwMode="auto">
              <a:xfrm>
                <a:off x="6162" y="1901"/>
                <a:ext cx="8"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0" name="Oval 184">
                <a:extLst>
                  <a:ext uri="{FF2B5EF4-FFF2-40B4-BE49-F238E27FC236}">
                    <a16:creationId xmlns:a16="http://schemas.microsoft.com/office/drawing/2014/main" id="{B0980DA1-9EB1-4113-8AA4-7128F636FAD7}"/>
                  </a:ext>
                </a:extLst>
              </p:cNvPr>
              <p:cNvSpPr>
                <a:spLocks noChangeArrowheads="1"/>
              </p:cNvSpPr>
              <p:nvPr/>
            </p:nvSpPr>
            <p:spPr bwMode="auto">
              <a:xfrm>
                <a:off x="6170" y="1901"/>
                <a:ext cx="9"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1" name="Oval 185">
                <a:extLst>
                  <a:ext uri="{FF2B5EF4-FFF2-40B4-BE49-F238E27FC236}">
                    <a16:creationId xmlns:a16="http://schemas.microsoft.com/office/drawing/2014/main" id="{08FED50D-6C55-4991-857C-7E386ACE9C5B}"/>
                  </a:ext>
                </a:extLst>
              </p:cNvPr>
              <p:cNvSpPr>
                <a:spLocks noChangeArrowheads="1"/>
              </p:cNvSpPr>
              <p:nvPr/>
            </p:nvSpPr>
            <p:spPr bwMode="auto">
              <a:xfrm>
                <a:off x="6166" y="1903"/>
                <a:ext cx="9"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2" name="Oval 186">
                <a:extLst>
                  <a:ext uri="{FF2B5EF4-FFF2-40B4-BE49-F238E27FC236}">
                    <a16:creationId xmlns:a16="http://schemas.microsoft.com/office/drawing/2014/main" id="{73313047-F616-47D7-968C-3F95AC48395D}"/>
                  </a:ext>
                </a:extLst>
              </p:cNvPr>
              <p:cNvSpPr>
                <a:spLocks noChangeArrowheads="1"/>
              </p:cNvSpPr>
              <p:nvPr/>
            </p:nvSpPr>
            <p:spPr bwMode="auto">
              <a:xfrm>
                <a:off x="6177" y="1903"/>
                <a:ext cx="8" cy="6"/>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3" name="Oval 187">
                <a:extLst>
                  <a:ext uri="{FF2B5EF4-FFF2-40B4-BE49-F238E27FC236}">
                    <a16:creationId xmlns:a16="http://schemas.microsoft.com/office/drawing/2014/main" id="{97ECFBD5-E520-444F-B312-900D04728EED}"/>
                  </a:ext>
                </a:extLst>
              </p:cNvPr>
              <p:cNvSpPr>
                <a:spLocks noChangeArrowheads="1"/>
              </p:cNvSpPr>
              <p:nvPr/>
            </p:nvSpPr>
            <p:spPr bwMode="auto">
              <a:xfrm>
                <a:off x="6172" y="1905"/>
                <a:ext cx="9"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4" name="Oval 188">
                <a:extLst>
                  <a:ext uri="{FF2B5EF4-FFF2-40B4-BE49-F238E27FC236}">
                    <a16:creationId xmlns:a16="http://schemas.microsoft.com/office/drawing/2014/main" id="{A9E4BED8-2794-4CAC-90D2-727CB4AB95AC}"/>
                  </a:ext>
                </a:extLst>
              </p:cNvPr>
              <p:cNvSpPr>
                <a:spLocks noChangeArrowheads="1"/>
              </p:cNvSpPr>
              <p:nvPr/>
            </p:nvSpPr>
            <p:spPr bwMode="auto">
              <a:xfrm>
                <a:off x="6183" y="1905"/>
                <a:ext cx="9"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5" name="Oval 189">
                <a:extLst>
                  <a:ext uri="{FF2B5EF4-FFF2-40B4-BE49-F238E27FC236}">
                    <a16:creationId xmlns:a16="http://schemas.microsoft.com/office/drawing/2014/main" id="{8F6CB14E-9B7F-4E5F-8E3A-A97D8276661A}"/>
                  </a:ext>
                </a:extLst>
              </p:cNvPr>
              <p:cNvSpPr>
                <a:spLocks noChangeArrowheads="1"/>
              </p:cNvSpPr>
              <p:nvPr/>
            </p:nvSpPr>
            <p:spPr bwMode="auto">
              <a:xfrm>
                <a:off x="6179" y="1907"/>
                <a:ext cx="6"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6" name="Freeform 190">
                <a:extLst>
                  <a:ext uri="{FF2B5EF4-FFF2-40B4-BE49-F238E27FC236}">
                    <a16:creationId xmlns:a16="http://schemas.microsoft.com/office/drawing/2014/main" id="{EA351233-2BAD-47AF-8C15-DA118A0D222D}"/>
                  </a:ext>
                </a:extLst>
              </p:cNvPr>
              <p:cNvSpPr>
                <a:spLocks/>
              </p:cNvSpPr>
              <p:nvPr/>
            </p:nvSpPr>
            <p:spPr bwMode="auto">
              <a:xfrm>
                <a:off x="6204" y="1907"/>
                <a:ext cx="49" cy="36"/>
              </a:xfrm>
              <a:custGeom>
                <a:avLst/>
                <a:gdLst>
                  <a:gd name="T0" fmla="*/ 22 w 23"/>
                  <a:gd name="T1" fmla="*/ 0 h 17"/>
                  <a:gd name="T2" fmla="*/ 0 w 23"/>
                  <a:gd name="T3" fmla="*/ 1 h 17"/>
                  <a:gd name="T4" fmla="*/ 0 w 23"/>
                  <a:gd name="T5" fmla="*/ 12 h 17"/>
                  <a:gd name="T6" fmla="*/ 2 w 23"/>
                  <a:gd name="T7" fmla="*/ 14 h 17"/>
                  <a:gd name="T8" fmla="*/ 10 w 23"/>
                  <a:gd name="T9" fmla="*/ 17 h 17"/>
                  <a:gd name="T10" fmla="*/ 12 w 23"/>
                  <a:gd name="T11" fmla="*/ 17 h 17"/>
                  <a:gd name="T12" fmla="*/ 21 w 23"/>
                  <a:gd name="T13" fmla="*/ 14 h 17"/>
                  <a:gd name="T14" fmla="*/ 23 w 23"/>
                  <a:gd name="T15" fmla="*/ 11 h 17"/>
                  <a:gd name="T16" fmla="*/ 22 w 2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17">
                    <a:moveTo>
                      <a:pt x="22" y="0"/>
                    </a:moveTo>
                    <a:cubicBezTo>
                      <a:pt x="0" y="1"/>
                      <a:pt x="0" y="1"/>
                      <a:pt x="0" y="1"/>
                    </a:cubicBezTo>
                    <a:cubicBezTo>
                      <a:pt x="0" y="12"/>
                      <a:pt x="0" y="12"/>
                      <a:pt x="0" y="12"/>
                    </a:cubicBezTo>
                    <a:cubicBezTo>
                      <a:pt x="0" y="13"/>
                      <a:pt x="1" y="14"/>
                      <a:pt x="2" y="14"/>
                    </a:cubicBezTo>
                    <a:cubicBezTo>
                      <a:pt x="10" y="17"/>
                      <a:pt x="10" y="17"/>
                      <a:pt x="10" y="17"/>
                    </a:cubicBezTo>
                    <a:cubicBezTo>
                      <a:pt x="11" y="17"/>
                      <a:pt x="12" y="17"/>
                      <a:pt x="12" y="17"/>
                    </a:cubicBezTo>
                    <a:cubicBezTo>
                      <a:pt x="21" y="14"/>
                      <a:pt x="21" y="14"/>
                      <a:pt x="21" y="14"/>
                    </a:cubicBezTo>
                    <a:cubicBezTo>
                      <a:pt x="22" y="13"/>
                      <a:pt x="23" y="12"/>
                      <a:pt x="23" y="11"/>
                    </a:cubicBezTo>
                    <a:lnTo>
                      <a:pt x="22" y="0"/>
                    </a:lnTo>
                    <a:close/>
                  </a:path>
                </a:pathLst>
              </a:custGeom>
              <a:solidFill>
                <a:srgbClr val="295A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7" name="Freeform 191">
                <a:extLst>
                  <a:ext uri="{FF2B5EF4-FFF2-40B4-BE49-F238E27FC236}">
                    <a16:creationId xmlns:a16="http://schemas.microsoft.com/office/drawing/2014/main" id="{DD759EE9-8E0C-441C-B641-E5F483E1AA50}"/>
                  </a:ext>
                </a:extLst>
              </p:cNvPr>
              <p:cNvSpPr>
                <a:spLocks/>
              </p:cNvSpPr>
              <p:nvPr/>
            </p:nvSpPr>
            <p:spPr bwMode="auto">
              <a:xfrm>
                <a:off x="6204" y="1901"/>
                <a:ext cx="47" cy="14"/>
              </a:xfrm>
              <a:custGeom>
                <a:avLst/>
                <a:gdLst>
                  <a:gd name="T0" fmla="*/ 22 w 22"/>
                  <a:gd name="T1" fmla="*/ 4 h 7"/>
                  <a:gd name="T2" fmla="*/ 13 w 22"/>
                  <a:gd name="T3" fmla="*/ 7 h 7"/>
                  <a:gd name="T4" fmla="*/ 9 w 22"/>
                  <a:gd name="T5" fmla="*/ 7 h 7"/>
                  <a:gd name="T6" fmla="*/ 1 w 22"/>
                  <a:gd name="T7" fmla="*/ 5 h 7"/>
                  <a:gd name="T8" fmla="*/ 0 w 22"/>
                  <a:gd name="T9" fmla="*/ 3 h 7"/>
                  <a:gd name="T10" fmla="*/ 9 w 22"/>
                  <a:gd name="T11" fmla="*/ 0 h 7"/>
                  <a:gd name="T12" fmla="*/ 13 w 22"/>
                  <a:gd name="T13" fmla="*/ 0 h 7"/>
                  <a:gd name="T14" fmla="*/ 22 w 22"/>
                  <a:gd name="T15" fmla="*/ 2 h 7"/>
                  <a:gd name="T16" fmla="*/ 22 w 22"/>
                  <a:gd name="T1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7">
                    <a:moveTo>
                      <a:pt x="22" y="4"/>
                    </a:moveTo>
                    <a:cubicBezTo>
                      <a:pt x="13" y="7"/>
                      <a:pt x="13" y="7"/>
                      <a:pt x="13" y="7"/>
                    </a:cubicBezTo>
                    <a:cubicBezTo>
                      <a:pt x="12" y="7"/>
                      <a:pt x="10" y="7"/>
                      <a:pt x="9" y="7"/>
                    </a:cubicBezTo>
                    <a:cubicBezTo>
                      <a:pt x="1" y="5"/>
                      <a:pt x="1" y="5"/>
                      <a:pt x="1" y="5"/>
                    </a:cubicBezTo>
                    <a:cubicBezTo>
                      <a:pt x="0" y="5"/>
                      <a:pt x="0" y="3"/>
                      <a:pt x="0" y="3"/>
                    </a:cubicBezTo>
                    <a:cubicBezTo>
                      <a:pt x="9" y="0"/>
                      <a:pt x="9" y="0"/>
                      <a:pt x="9" y="0"/>
                    </a:cubicBezTo>
                    <a:cubicBezTo>
                      <a:pt x="10" y="0"/>
                      <a:pt x="12" y="0"/>
                      <a:pt x="13" y="0"/>
                    </a:cubicBezTo>
                    <a:cubicBezTo>
                      <a:pt x="22" y="2"/>
                      <a:pt x="22" y="2"/>
                      <a:pt x="22" y="2"/>
                    </a:cubicBezTo>
                    <a:cubicBezTo>
                      <a:pt x="22" y="2"/>
                      <a:pt x="22" y="3"/>
                      <a:pt x="22" y="4"/>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8" name="Oval 192">
                <a:extLst>
                  <a:ext uri="{FF2B5EF4-FFF2-40B4-BE49-F238E27FC236}">
                    <a16:creationId xmlns:a16="http://schemas.microsoft.com/office/drawing/2014/main" id="{D91AA23D-0219-4D85-9E42-C23C3400FD8D}"/>
                  </a:ext>
                </a:extLst>
              </p:cNvPr>
              <p:cNvSpPr>
                <a:spLocks noChangeArrowheads="1"/>
              </p:cNvSpPr>
              <p:nvPr/>
            </p:nvSpPr>
            <p:spPr bwMode="auto">
              <a:xfrm>
                <a:off x="6221" y="1894"/>
                <a:ext cx="9" cy="9"/>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9" name="Freeform 193">
                <a:extLst>
                  <a:ext uri="{FF2B5EF4-FFF2-40B4-BE49-F238E27FC236}">
                    <a16:creationId xmlns:a16="http://schemas.microsoft.com/office/drawing/2014/main" id="{1D80D549-9C4C-4C15-97A6-E90FD51697B1}"/>
                  </a:ext>
                </a:extLst>
              </p:cNvPr>
              <p:cNvSpPr>
                <a:spLocks/>
              </p:cNvSpPr>
              <p:nvPr/>
            </p:nvSpPr>
            <p:spPr bwMode="auto">
              <a:xfrm>
                <a:off x="6217" y="1896"/>
                <a:ext cx="6" cy="9"/>
              </a:xfrm>
              <a:custGeom>
                <a:avLst/>
                <a:gdLst>
                  <a:gd name="T0" fmla="*/ 3 w 3"/>
                  <a:gd name="T1" fmla="*/ 2 h 4"/>
                  <a:gd name="T2" fmla="*/ 2 w 3"/>
                  <a:gd name="T3" fmla="*/ 4 h 4"/>
                  <a:gd name="T4" fmla="*/ 0 w 3"/>
                  <a:gd name="T5" fmla="*/ 2 h 4"/>
                  <a:gd name="T6" fmla="*/ 1 w 3"/>
                  <a:gd name="T7" fmla="*/ 0 h 4"/>
                  <a:gd name="T8" fmla="*/ 3 w 3"/>
                  <a:gd name="T9" fmla="*/ 2 h 4"/>
                </a:gdLst>
                <a:ahLst/>
                <a:cxnLst>
                  <a:cxn ang="0">
                    <a:pos x="T0" y="T1"/>
                  </a:cxn>
                  <a:cxn ang="0">
                    <a:pos x="T2" y="T3"/>
                  </a:cxn>
                  <a:cxn ang="0">
                    <a:pos x="T4" y="T5"/>
                  </a:cxn>
                  <a:cxn ang="0">
                    <a:pos x="T6" y="T7"/>
                  </a:cxn>
                  <a:cxn ang="0">
                    <a:pos x="T8" y="T9"/>
                  </a:cxn>
                </a:cxnLst>
                <a:rect l="0" t="0" r="r" b="b"/>
                <a:pathLst>
                  <a:path w="3" h="4">
                    <a:moveTo>
                      <a:pt x="3" y="2"/>
                    </a:moveTo>
                    <a:cubicBezTo>
                      <a:pt x="3" y="3"/>
                      <a:pt x="3" y="4"/>
                      <a:pt x="2" y="4"/>
                    </a:cubicBezTo>
                    <a:cubicBezTo>
                      <a:pt x="1" y="4"/>
                      <a:pt x="0" y="4"/>
                      <a:pt x="0" y="2"/>
                    </a:cubicBezTo>
                    <a:cubicBezTo>
                      <a:pt x="0" y="1"/>
                      <a:pt x="0" y="1"/>
                      <a:pt x="1" y="0"/>
                    </a:cubicBezTo>
                    <a:cubicBezTo>
                      <a:pt x="2" y="0"/>
                      <a:pt x="3" y="1"/>
                      <a:pt x="3"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0" name="Freeform 194">
                <a:extLst>
                  <a:ext uri="{FF2B5EF4-FFF2-40B4-BE49-F238E27FC236}">
                    <a16:creationId xmlns:a16="http://schemas.microsoft.com/office/drawing/2014/main" id="{C1374369-63E9-4537-883B-FE7B33E8F16C}"/>
                  </a:ext>
                </a:extLst>
              </p:cNvPr>
              <p:cNvSpPr>
                <a:spLocks/>
              </p:cNvSpPr>
              <p:nvPr/>
            </p:nvSpPr>
            <p:spPr bwMode="auto">
              <a:xfrm>
                <a:off x="6225" y="1896"/>
                <a:ext cx="9" cy="9"/>
              </a:xfrm>
              <a:custGeom>
                <a:avLst/>
                <a:gdLst>
                  <a:gd name="T0" fmla="*/ 4 w 4"/>
                  <a:gd name="T1" fmla="*/ 2 h 4"/>
                  <a:gd name="T2" fmla="*/ 3 w 4"/>
                  <a:gd name="T3" fmla="*/ 4 h 4"/>
                  <a:gd name="T4" fmla="*/ 1 w 4"/>
                  <a:gd name="T5" fmla="*/ 2 h 4"/>
                  <a:gd name="T6" fmla="*/ 2 w 4"/>
                  <a:gd name="T7" fmla="*/ 0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4" y="4"/>
                      <a:pt x="3" y="4"/>
                    </a:cubicBezTo>
                    <a:cubicBezTo>
                      <a:pt x="1" y="4"/>
                      <a:pt x="1" y="3"/>
                      <a:pt x="1" y="2"/>
                    </a:cubicBezTo>
                    <a:cubicBezTo>
                      <a:pt x="0" y="1"/>
                      <a:pt x="1" y="0"/>
                      <a:pt x="2" y="0"/>
                    </a:cubicBezTo>
                    <a:cubicBezTo>
                      <a:pt x="3" y="0"/>
                      <a:pt x="4" y="1"/>
                      <a:pt x="4"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1" name="Oval 195">
                <a:extLst>
                  <a:ext uri="{FF2B5EF4-FFF2-40B4-BE49-F238E27FC236}">
                    <a16:creationId xmlns:a16="http://schemas.microsoft.com/office/drawing/2014/main" id="{80D48EDA-1510-4D9A-9E61-488EE6F7DF7E}"/>
                  </a:ext>
                </a:extLst>
              </p:cNvPr>
              <p:cNvSpPr>
                <a:spLocks noChangeArrowheads="1"/>
              </p:cNvSpPr>
              <p:nvPr/>
            </p:nvSpPr>
            <p:spPr bwMode="auto">
              <a:xfrm>
                <a:off x="6221" y="1898"/>
                <a:ext cx="9" cy="9"/>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2" name="Freeform 196">
                <a:extLst>
                  <a:ext uri="{FF2B5EF4-FFF2-40B4-BE49-F238E27FC236}">
                    <a16:creationId xmlns:a16="http://schemas.microsoft.com/office/drawing/2014/main" id="{3E6CD0D2-D413-4B6D-94A0-05193EA55677}"/>
                  </a:ext>
                </a:extLst>
              </p:cNvPr>
              <p:cNvSpPr>
                <a:spLocks/>
              </p:cNvSpPr>
              <p:nvPr/>
            </p:nvSpPr>
            <p:spPr bwMode="auto">
              <a:xfrm>
                <a:off x="6234" y="1896"/>
                <a:ext cx="8" cy="9"/>
              </a:xfrm>
              <a:custGeom>
                <a:avLst/>
                <a:gdLst>
                  <a:gd name="T0" fmla="*/ 4 w 4"/>
                  <a:gd name="T1" fmla="*/ 2 h 4"/>
                  <a:gd name="T2" fmla="*/ 2 w 4"/>
                  <a:gd name="T3" fmla="*/ 4 h 4"/>
                  <a:gd name="T4" fmla="*/ 0 w 4"/>
                  <a:gd name="T5" fmla="*/ 2 h 4"/>
                  <a:gd name="T6" fmla="*/ 2 w 4"/>
                  <a:gd name="T7" fmla="*/ 1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3" y="4"/>
                      <a:pt x="2" y="4"/>
                    </a:cubicBezTo>
                    <a:cubicBezTo>
                      <a:pt x="1" y="4"/>
                      <a:pt x="0" y="4"/>
                      <a:pt x="0" y="2"/>
                    </a:cubicBezTo>
                    <a:cubicBezTo>
                      <a:pt x="0" y="1"/>
                      <a:pt x="1" y="1"/>
                      <a:pt x="2" y="1"/>
                    </a:cubicBezTo>
                    <a:cubicBezTo>
                      <a:pt x="3" y="0"/>
                      <a:pt x="4" y="1"/>
                      <a:pt x="4" y="2"/>
                    </a:cubicBezTo>
                    <a:close/>
                  </a:path>
                </a:pathLst>
              </a:cu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3" name="Freeform 197">
                <a:extLst>
                  <a:ext uri="{FF2B5EF4-FFF2-40B4-BE49-F238E27FC236}">
                    <a16:creationId xmlns:a16="http://schemas.microsoft.com/office/drawing/2014/main" id="{5DC0BFE3-6137-4DD3-8784-512126398679}"/>
                  </a:ext>
                </a:extLst>
              </p:cNvPr>
              <p:cNvSpPr>
                <a:spLocks/>
              </p:cNvSpPr>
              <p:nvPr/>
            </p:nvSpPr>
            <p:spPr bwMode="auto">
              <a:xfrm>
                <a:off x="6230" y="1901"/>
                <a:ext cx="8" cy="8"/>
              </a:xfrm>
              <a:custGeom>
                <a:avLst/>
                <a:gdLst>
                  <a:gd name="T0" fmla="*/ 3 w 4"/>
                  <a:gd name="T1" fmla="*/ 2 h 4"/>
                  <a:gd name="T2" fmla="*/ 2 w 4"/>
                  <a:gd name="T3" fmla="*/ 4 h 4"/>
                  <a:gd name="T4" fmla="*/ 0 w 4"/>
                  <a:gd name="T5" fmla="*/ 2 h 4"/>
                  <a:gd name="T6" fmla="*/ 1 w 4"/>
                  <a:gd name="T7" fmla="*/ 0 h 4"/>
                  <a:gd name="T8" fmla="*/ 3 w 4"/>
                  <a:gd name="T9" fmla="*/ 2 h 4"/>
                </a:gdLst>
                <a:ahLst/>
                <a:cxnLst>
                  <a:cxn ang="0">
                    <a:pos x="T0" y="T1"/>
                  </a:cxn>
                  <a:cxn ang="0">
                    <a:pos x="T2" y="T3"/>
                  </a:cxn>
                  <a:cxn ang="0">
                    <a:pos x="T4" y="T5"/>
                  </a:cxn>
                  <a:cxn ang="0">
                    <a:pos x="T6" y="T7"/>
                  </a:cxn>
                  <a:cxn ang="0">
                    <a:pos x="T8" y="T9"/>
                  </a:cxn>
                </a:cxnLst>
                <a:rect l="0" t="0" r="r" b="b"/>
                <a:pathLst>
                  <a:path w="4" h="4">
                    <a:moveTo>
                      <a:pt x="3" y="2"/>
                    </a:moveTo>
                    <a:cubicBezTo>
                      <a:pt x="4" y="3"/>
                      <a:pt x="3" y="4"/>
                      <a:pt x="2" y="4"/>
                    </a:cubicBezTo>
                    <a:cubicBezTo>
                      <a:pt x="1" y="4"/>
                      <a:pt x="0" y="4"/>
                      <a:pt x="0" y="2"/>
                    </a:cubicBezTo>
                    <a:cubicBezTo>
                      <a:pt x="0" y="1"/>
                      <a:pt x="0" y="0"/>
                      <a:pt x="1" y="0"/>
                    </a:cubicBezTo>
                    <a:cubicBezTo>
                      <a:pt x="3" y="0"/>
                      <a:pt x="3" y="1"/>
                      <a:pt x="3"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4" name="Oval 198">
                <a:extLst>
                  <a:ext uri="{FF2B5EF4-FFF2-40B4-BE49-F238E27FC236}">
                    <a16:creationId xmlns:a16="http://schemas.microsoft.com/office/drawing/2014/main" id="{4DFE449D-1238-4C8C-950E-5ACC0DDA733B}"/>
                  </a:ext>
                </a:extLst>
              </p:cNvPr>
              <p:cNvSpPr>
                <a:spLocks noChangeArrowheads="1"/>
              </p:cNvSpPr>
              <p:nvPr/>
            </p:nvSpPr>
            <p:spPr bwMode="auto">
              <a:xfrm>
                <a:off x="6240" y="1901"/>
                <a:ext cx="9"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5" name="Oval 199">
                <a:extLst>
                  <a:ext uri="{FF2B5EF4-FFF2-40B4-BE49-F238E27FC236}">
                    <a16:creationId xmlns:a16="http://schemas.microsoft.com/office/drawing/2014/main" id="{759D7FF4-D517-4CD6-97F9-478D4A2DFB77}"/>
                  </a:ext>
                </a:extLst>
              </p:cNvPr>
              <p:cNvSpPr>
                <a:spLocks noChangeArrowheads="1"/>
              </p:cNvSpPr>
              <p:nvPr/>
            </p:nvSpPr>
            <p:spPr bwMode="auto">
              <a:xfrm>
                <a:off x="6234" y="1903"/>
                <a:ext cx="8"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6" name="Freeform 200">
                <a:extLst>
                  <a:ext uri="{FF2B5EF4-FFF2-40B4-BE49-F238E27FC236}">
                    <a16:creationId xmlns:a16="http://schemas.microsoft.com/office/drawing/2014/main" id="{02F2A5B6-36BD-4CCF-9A38-A9954BA55A21}"/>
                  </a:ext>
                </a:extLst>
              </p:cNvPr>
              <p:cNvSpPr>
                <a:spLocks/>
              </p:cNvSpPr>
              <p:nvPr/>
            </p:nvSpPr>
            <p:spPr bwMode="auto">
              <a:xfrm>
                <a:off x="6208" y="1898"/>
                <a:ext cx="9" cy="9"/>
              </a:xfrm>
              <a:custGeom>
                <a:avLst/>
                <a:gdLst>
                  <a:gd name="T0" fmla="*/ 4 w 4"/>
                  <a:gd name="T1" fmla="*/ 2 h 4"/>
                  <a:gd name="T2" fmla="*/ 2 w 4"/>
                  <a:gd name="T3" fmla="*/ 4 h 4"/>
                  <a:gd name="T4" fmla="*/ 0 w 4"/>
                  <a:gd name="T5" fmla="*/ 3 h 4"/>
                  <a:gd name="T6" fmla="*/ 2 w 4"/>
                  <a:gd name="T7" fmla="*/ 1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3" y="4"/>
                      <a:pt x="2" y="4"/>
                    </a:cubicBezTo>
                    <a:cubicBezTo>
                      <a:pt x="1" y="4"/>
                      <a:pt x="0" y="4"/>
                      <a:pt x="0" y="3"/>
                    </a:cubicBezTo>
                    <a:cubicBezTo>
                      <a:pt x="0" y="1"/>
                      <a:pt x="1" y="1"/>
                      <a:pt x="2" y="1"/>
                    </a:cubicBezTo>
                    <a:cubicBezTo>
                      <a:pt x="3" y="0"/>
                      <a:pt x="4" y="1"/>
                      <a:pt x="4" y="2"/>
                    </a:cubicBezTo>
                    <a:close/>
                  </a:path>
                </a:pathLst>
              </a:cu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7" name="Oval 201">
                <a:extLst>
                  <a:ext uri="{FF2B5EF4-FFF2-40B4-BE49-F238E27FC236}">
                    <a16:creationId xmlns:a16="http://schemas.microsoft.com/office/drawing/2014/main" id="{94376E74-E101-44F7-B3CE-713C7D2D5AF0}"/>
                  </a:ext>
                </a:extLst>
              </p:cNvPr>
              <p:cNvSpPr>
                <a:spLocks noChangeArrowheads="1"/>
              </p:cNvSpPr>
              <p:nvPr/>
            </p:nvSpPr>
            <p:spPr bwMode="auto">
              <a:xfrm>
                <a:off x="6204" y="1903"/>
                <a:ext cx="9" cy="8"/>
              </a:xfrm>
              <a:prstGeom prst="ellipse">
                <a:avLst/>
              </a:pr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8" name="Freeform 202">
                <a:extLst>
                  <a:ext uri="{FF2B5EF4-FFF2-40B4-BE49-F238E27FC236}">
                    <a16:creationId xmlns:a16="http://schemas.microsoft.com/office/drawing/2014/main" id="{9F2D59E4-4F13-49B6-BF7B-7C1E2BD1D769}"/>
                  </a:ext>
                </a:extLst>
              </p:cNvPr>
              <p:cNvSpPr>
                <a:spLocks/>
              </p:cNvSpPr>
              <p:nvPr/>
            </p:nvSpPr>
            <p:spPr bwMode="auto">
              <a:xfrm>
                <a:off x="6215" y="1901"/>
                <a:ext cx="8" cy="8"/>
              </a:xfrm>
              <a:custGeom>
                <a:avLst/>
                <a:gdLst>
                  <a:gd name="T0" fmla="*/ 3 w 4"/>
                  <a:gd name="T1" fmla="*/ 2 h 4"/>
                  <a:gd name="T2" fmla="*/ 2 w 4"/>
                  <a:gd name="T3" fmla="*/ 4 h 4"/>
                  <a:gd name="T4" fmla="*/ 0 w 4"/>
                  <a:gd name="T5" fmla="*/ 2 h 4"/>
                  <a:gd name="T6" fmla="*/ 1 w 4"/>
                  <a:gd name="T7" fmla="*/ 0 h 4"/>
                  <a:gd name="T8" fmla="*/ 3 w 4"/>
                  <a:gd name="T9" fmla="*/ 2 h 4"/>
                </a:gdLst>
                <a:ahLst/>
                <a:cxnLst>
                  <a:cxn ang="0">
                    <a:pos x="T0" y="T1"/>
                  </a:cxn>
                  <a:cxn ang="0">
                    <a:pos x="T2" y="T3"/>
                  </a:cxn>
                  <a:cxn ang="0">
                    <a:pos x="T4" y="T5"/>
                  </a:cxn>
                  <a:cxn ang="0">
                    <a:pos x="T6" y="T7"/>
                  </a:cxn>
                  <a:cxn ang="0">
                    <a:pos x="T8" y="T9"/>
                  </a:cxn>
                </a:cxnLst>
                <a:rect l="0" t="0" r="r" b="b"/>
                <a:pathLst>
                  <a:path w="4" h="4">
                    <a:moveTo>
                      <a:pt x="3" y="2"/>
                    </a:moveTo>
                    <a:cubicBezTo>
                      <a:pt x="4" y="3"/>
                      <a:pt x="3" y="4"/>
                      <a:pt x="2" y="4"/>
                    </a:cubicBezTo>
                    <a:cubicBezTo>
                      <a:pt x="1" y="4"/>
                      <a:pt x="0" y="3"/>
                      <a:pt x="0" y="2"/>
                    </a:cubicBezTo>
                    <a:cubicBezTo>
                      <a:pt x="0" y="1"/>
                      <a:pt x="0" y="0"/>
                      <a:pt x="1" y="0"/>
                    </a:cubicBezTo>
                    <a:cubicBezTo>
                      <a:pt x="3" y="0"/>
                      <a:pt x="3" y="1"/>
                      <a:pt x="3"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9" name="Oval 203">
                <a:extLst>
                  <a:ext uri="{FF2B5EF4-FFF2-40B4-BE49-F238E27FC236}">
                    <a16:creationId xmlns:a16="http://schemas.microsoft.com/office/drawing/2014/main" id="{1D0C74C3-2412-4C51-AE7F-1865979FE54A}"/>
                  </a:ext>
                </a:extLst>
              </p:cNvPr>
              <p:cNvSpPr>
                <a:spLocks noChangeArrowheads="1"/>
              </p:cNvSpPr>
              <p:nvPr/>
            </p:nvSpPr>
            <p:spPr bwMode="auto">
              <a:xfrm>
                <a:off x="6211" y="1905"/>
                <a:ext cx="8"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60" name="Oval 204">
                <a:extLst>
                  <a:ext uri="{FF2B5EF4-FFF2-40B4-BE49-F238E27FC236}">
                    <a16:creationId xmlns:a16="http://schemas.microsoft.com/office/drawing/2014/main" id="{14974C74-0BA2-4002-B45B-6CEF86DC8265}"/>
                  </a:ext>
                </a:extLst>
              </p:cNvPr>
              <p:cNvSpPr>
                <a:spLocks noChangeArrowheads="1"/>
              </p:cNvSpPr>
              <p:nvPr/>
            </p:nvSpPr>
            <p:spPr bwMode="auto">
              <a:xfrm>
                <a:off x="6221" y="1903"/>
                <a:ext cx="9"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406">
              <a:extLst>
                <a:ext uri="{FF2B5EF4-FFF2-40B4-BE49-F238E27FC236}">
                  <a16:creationId xmlns:a16="http://schemas.microsoft.com/office/drawing/2014/main" id="{7A33FA4D-2900-4B69-9A60-8645399B27B0}"/>
                </a:ext>
              </a:extLst>
            </p:cNvPr>
            <p:cNvGrpSpPr>
              <a:grpSpLocks/>
            </p:cNvGrpSpPr>
            <p:nvPr/>
          </p:nvGrpSpPr>
          <p:grpSpPr bwMode="auto">
            <a:xfrm>
              <a:off x="3726" y="1517"/>
              <a:ext cx="3515" cy="1740"/>
              <a:chOff x="3726" y="1517"/>
              <a:chExt cx="3515" cy="1740"/>
            </a:xfrm>
          </p:grpSpPr>
          <p:sp>
            <p:nvSpPr>
              <p:cNvPr id="96" name="Freeform 206">
                <a:extLst>
                  <a:ext uri="{FF2B5EF4-FFF2-40B4-BE49-F238E27FC236}">
                    <a16:creationId xmlns:a16="http://schemas.microsoft.com/office/drawing/2014/main" id="{7B99CDE6-424F-4E52-907F-8B8C206AE553}"/>
                  </a:ext>
                </a:extLst>
              </p:cNvPr>
              <p:cNvSpPr>
                <a:spLocks/>
              </p:cNvSpPr>
              <p:nvPr/>
            </p:nvSpPr>
            <p:spPr bwMode="auto">
              <a:xfrm>
                <a:off x="6217" y="1905"/>
                <a:ext cx="8" cy="8"/>
              </a:xfrm>
              <a:custGeom>
                <a:avLst/>
                <a:gdLst>
                  <a:gd name="T0" fmla="*/ 4 w 4"/>
                  <a:gd name="T1" fmla="*/ 2 h 4"/>
                  <a:gd name="T2" fmla="*/ 2 w 4"/>
                  <a:gd name="T3" fmla="*/ 4 h 4"/>
                  <a:gd name="T4" fmla="*/ 0 w 4"/>
                  <a:gd name="T5" fmla="*/ 2 h 4"/>
                  <a:gd name="T6" fmla="*/ 2 w 4"/>
                  <a:gd name="T7" fmla="*/ 0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3" y="4"/>
                      <a:pt x="2" y="4"/>
                    </a:cubicBezTo>
                    <a:cubicBezTo>
                      <a:pt x="1" y="4"/>
                      <a:pt x="0" y="4"/>
                      <a:pt x="0" y="2"/>
                    </a:cubicBezTo>
                    <a:cubicBezTo>
                      <a:pt x="0" y="1"/>
                      <a:pt x="1" y="1"/>
                      <a:pt x="2" y="0"/>
                    </a:cubicBezTo>
                    <a:cubicBezTo>
                      <a:pt x="3" y="0"/>
                      <a:pt x="4" y="1"/>
                      <a:pt x="4"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207">
                <a:extLst>
                  <a:ext uri="{FF2B5EF4-FFF2-40B4-BE49-F238E27FC236}">
                    <a16:creationId xmlns:a16="http://schemas.microsoft.com/office/drawing/2014/main" id="{7049DBAB-A76E-4829-86D9-17DFB4A08DF7}"/>
                  </a:ext>
                </a:extLst>
              </p:cNvPr>
              <p:cNvSpPr>
                <a:spLocks/>
              </p:cNvSpPr>
              <p:nvPr/>
            </p:nvSpPr>
            <p:spPr bwMode="auto">
              <a:xfrm>
                <a:off x="6227" y="1905"/>
                <a:ext cx="9" cy="8"/>
              </a:xfrm>
              <a:custGeom>
                <a:avLst/>
                <a:gdLst>
                  <a:gd name="T0" fmla="*/ 4 w 4"/>
                  <a:gd name="T1" fmla="*/ 2 h 4"/>
                  <a:gd name="T2" fmla="*/ 2 w 4"/>
                  <a:gd name="T3" fmla="*/ 4 h 4"/>
                  <a:gd name="T4" fmla="*/ 0 w 4"/>
                  <a:gd name="T5" fmla="*/ 2 h 4"/>
                  <a:gd name="T6" fmla="*/ 2 w 4"/>
                  <a:gd name="T7" fmla="*/ 0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3" y="4"/>
                      <a:pt x="2" y="4"/>
                    </a:cubicBezTo>
                    <a:cubicBezTo>
                      <a:pt x="1" y="4"/>
                      <a:pt x="0" y="4"/>
                      <a:pt x="0" y="2"/>
                    </a:cubicBezTo>
                    <a:cubicBezTo>
                      <a:pt x="0" y="1"/>
                      <a:pt x="1" y="0"/>
                      <a:pt x="2" y="0"/>
                    </a:cubicBezTo>
                    <a:cubicBezTo>
                      <a:pt x="3" y="0"/>
                      <a:pt x="4" y="1"/>
                      <a:pt x="4"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Oval 208">
                <a:extLst>
                  <a:ext uri="{FF2B5EF4-FFF2-40B4-BE49-F238E27FC236}">
                    <a16:creationId xmlns:a16="http://schemas.microsoft.com/office/drawing/2014/main" id="{E414BF19-186C-4311-9DF7-774AA0072C67}"/>
                  </a:ext>
                </a:extLst>
              </p:cNvPr>
              <p:cNvSpPr>
                <a:spLocks noChangeArrowheads="1"/>
              </p:cNvSpPr>
              <p:nvPr/>
            </p:nvSpPr>
            <p:spPr bwMode="auto">
              <a:xfrm>
                <a:off x="6221" y="1907"/>
                <a:ext cx="9" cy="8"/>
              </a:xfrm>
              <a:prstGeom prst="ellipse">
                <a:avLst/>
              </a:prstGeom>
              <a:solidFill>
                <a:srgbClr val="EF47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09">
                <a:extLst>
                  <a:ext uri="{FF2B5EF4-FFF2-40B4-BE49-F238E27FC236}">
                    <a16:creationId xmlns:a16="http://schemas.microsoft.com/office/drawing/2014/main" id="{9B626BC1-6C48-4AE5-AB3E-9FB6C809550C}"/>
                  </a:ext>
                </a:extLst>
              </p:cNvPr>
              <p:cNvSpPr>
                <a:spLocks/>
              </p:cNvSpPr>
              <p:nvPr/>
            </p:nvSpPr>
            <p:spPr bwMode="auto">
              <a:xfrm>
                <a:off x="6100" y="1905"/>
                <a:ext cx="66" cy="38"/>
              </a:xfrm>
              <a:custGeom>
                <a:avLst/>
                <a:gdLst>
                  <a:gd name="T0" fmla="*/ 0 w 31"/>
                  <a:gd name="T1" fmla="*/ 6 h 18"/>
                  <a:gd name="T2" fmla="*/ 4 w 31"/>
                  <a:gd name="T3" fmla="*/ 14 h 18"/>
                  <a:gd name="T4" fmla="*/ 22 w 31"/>
                  <a:gd name="T5" fmla="*/ 17 h 18"/>
                  <a:gd name="T6" fmla="*/ 30 w 31"/>
                  <a:gd name="T7" fmla="*/ 13 h 18"/>
                  <a:gd name="T8" fmla="*/ 0 w 31"/>
                  <a:gd name="T9" fmla="*/ 6 h 18"/>
                </a:gdLst>
                <a:ahLst/>
                <a:cxnLst>
                  <a:cxn ang="0">
                    <a:pos x="T0" y="T1"/>
                  </a:cxn>
                  <a:cxn ang="0">
                    <a:pos x="T2" y="T3"/>
                  </a:cxn>
                  <a:cxn ang="0">
                    <a:pos x="T4" y="T5"/>
                  </a:cxn>
                  <a:cxn ang="0">
                    <a:pos x="T6" y="T7"/>
                  </a:cxn>
                  <a:cxn ang="0">
                    <a:pos x="T8" y="T9"/>
                  </a:cxn>
                </a:cxnLst>
                <a:rect l="0" t="0" r="r" b="b"/>
                <a:pathLst>
                  <a:path w="31" h="18">
                    <a:moveTo>
                      <a:pt x="0" y="6"/>
                    </a:moveTo>
                    <a:cubicBezTo>
                      <a:pt x="0" y="6"/>
                      <a:pt x="0" y="13"/>
                      <a:pt x="4" y="14"/>
                    </a:cubicBezTo>
                    <a:cubicBezTo>
                      <a:pt x="9" y="15"/>
                      <a:pt x="20" y="17"/>
                      <a:pt x="22" y="17"/>
                    </a:cubicBezTo>
                    <a:cubicBezTo>
                      <a:pt x="25" y="18"/>
                      <a:pt x="31" y="18"/>
                      <a:pt x="30" y="13"/>
                    </a:cubicBezTo>
                    <a:cubicBezTo>
                      <a:pt x="30" y="8"/>
                      <a:pt x="11" y="0"/>
                      <a:pt x="0" y="6"/>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10">
                <a:extLst>
                  <a:ext uri="{FF2B5EF4-FFF2-40B4-BE49-F238E27FC236}">
                    <a16:creationId xmlns:a16="http://schemas.microsoft.com/office/drawing/2014/main" id="{9692677D-FFF3-4F89-B0E7-B7ABC8BC81F9}"/>
                  </a:ext>
                </a:extLst>
              </p:cNvPr>
              <p:cNvSpPr>
                <a:spLocks/>
              </p:cNvSpPr>
              <p:nvPr/>
            </p:nvSpPr>
            <p:spPr bwMode="auto">
              <a:xfrm>
                <a:off x="6094" y="1896"/>
                <a:ext cx="81" cy="41"/>
              </a:xfrm>
              <a:custGeom>
                <a:avLst/>
                <a:gdLst>
                  <a:gd name="T0" fmla="*/ 11 w 38"/>
                  <a:gd name="T1" fmla="*/ 2 h 19"/>
                  <a:gd name="T2" fmla="*/ 2 w 38"/>
                  <a:gd name="T3" fmla="*/ 9 h 19"/>
                  <a:gd name="T4" fmla="*/ 5 w 38"/>
                  <a:gd name="T5" fmla="*/ 12 h 19"/>
                  <a:gd name="T6" fmla="*/ 20 w 38"/>
                  <a:gd name="T7" fmla="*/ 11 h 19"/>
                  <a:gd name="T8" fmla="*/ 37 w 38"/>
                  <a:gd name="T9" fmla="*/ 19 h 19"/>
                  <a:gd name="T10" fmla="*/ 37 w 38"/>
                  <a:gd name="T11" fmla="*/ 18 h 19"/>
                  <a:gd name="T12" fmla="*/ 34 w 38"/>
                  <a:gd name="T13" fmla="*/ 14 h 19"/>
                  <a:gd name="T14" fmla="*/ 11 w 38"/>
                  <a:gd name="T15" fmla="*/ 2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9">
                    <a:moveTo>
                      <a:pt x="11" y="2"/>
                    </a:moveTo>
                    <a:cubicBezTo>
                      <a:pt x="11" y="2"/>
                      <a:pt x="5" y="3"/>
                      <a:pt x="2" y="9"/>
                    </a:cubicBezTo>
                    <a:cubicBezTo>
                      <a:pt x="0" y="14"/>
                      <a:pt x="3" y="13"/>
                      <a:pt x="5" y="12"/>
                    </a:cubicBezTo>
                    <a:cubicBezTo>
                      <a:pt x="7" y="11"/>
                      <a:pt x="14" y="9"/>
                      <a:pt x="20" y="11"/>
                    </a:cubicBezTo>
                    <a:cubicBezTo>
                      <a:pt x="25" y="13"/>
                      <a:pt x="33" y="19"/>
                      <a:pt x="37" y="19"/>
                    </a:cubicBezTo>
                    <a:cubicBezTo>
                      <a:pt x="38" y="19"/>
                      <a:pt x="38" y="18"/>
                      <a:pt x="37" y="18"/>
                    </a:cubicBezTo>
                    <a:cubicBezTo>
                      <a:pt x="37" y="17"/>
                      <a:pt x="35" y="16"/>
                      <a:pt x="34" y="14"/>
                    </a:cubicBezTo>
                    <a:cubicBezTo>
                      <a:pt x="31" y="10"/>
                      <a:pt x="24" y="0"/>
                      <a:pt x="11" y="2"/>
                    </a:cubicBez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211">
                <a:extLst>
                  <a:ext uri="{FF2B5EF4-FFF2-40B4-BE49-F238E27FC236}">
                    <a16:creationId xmlns:a16="http://schemas.microsoft.com/office/drawing/2014/main" id="{450DB109-CACB-4787-B515-CA2DDC8CE4C7}"/>
                  </a:ext>
                </a:extLst>
              </p:cNvPr>
              <p:cNvSpPr>
                <a:spLocks/>
              </p:cNvSpPr>
              <p:nvPr/>
            </p:nvSpPr>
            <p:spPr bwMode="auto">
              <a:xfrm>
                <a:off x="6164" y="1926"/>
                <a:ext cx="68" cy="34"/>
              </a:xfrm>
              <a:custGeom>
                <a:avLst/>
                <a:gdLst>
                  <a:gd name="T0" fmla="*/ 0 w 32"/>
                  <a:gd name="T1" fmla="*/ 8 h 16"/>
                  <a:gd name="T2" fmla="*/ 5 w 32"/>
                  <a:gd name="T3" fmla="*/ 15 h 16"/>
                  <a:gd name="T4" fmla="*/ 24 w 32"/>
                  <a:gd name="T5" fmla="*/ 16 h 16"/>
                  <a:gd name="T6" fmla="*/ 31 w 32"/>
                  <a:gd name="T7" fmla="*/ 10 h 16"/>
                  <a:gd name="T8" fmla="*/ 0 w 32"/>
                  <a:gd name="T9" fmla="*/ 8 h 16"/>
                </a:gdLst>
                <a:ahLst/>
                <a:cxnLst>
                  <a:cxn ang="0">
                    <a:pos x="T0" y="T1"/>
                  </a:cxn>
                  <a:cxn ang="0">
                    <a:pos x="T2" y="T3"/>
                  </a:cxn>
                  <a:cxn ang="0">
                    <a:pos x="T4" y="T5"/>
                  </a:cxn>
                  <a:cxn ang="0">
                    <a:pos x="T6" y="T7"/>
                  </a:cxn>
                  <a:cxn ang="0">
                    <a:pos x="T8" y="T9"/>
                  </a:cxn>
                </a:cxnLst>
                <a:rect l="0" t="0" r="r" b="b"/>
                <a:pathLst>
                  <a:path w="32" h="16">
                    <a:moveTo>
                      <a:pt x="0" y="8"/>
                    </a:moveTo>
                    <a:cubicBezTo>
                      <a:pt x="0" y="8"/>
                      <a:pt x="0" y="14"/>
                      <a:pt x="5" y="15"/>
                    </a:cubicBezTo>
                    <a:cubicBezTo>
                      <a:pt x="10" y="15"/>
                      <a:pt x="21" y="15"/>
                      <a:pt x="24" y="16"/>
                    </a:cubicBezTo>
                    <a:cubicBezTo>
                      <a:pt x="26" y="16"/>
                      <a:pt x="32" y="15"/>
                      <a:pt x="31" y="10"/>
                    </a:cubicBezTo>
                    <a:cubicBezTo>
                      <a:pt x="29" y="5"/>
                      <a:pt x="10" y="0"/>
                      <a:pt x="0" y="8"/>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12">
                <a:extLst>
                  <a:ext uri="{FF2B5EF4-FFF2-40B4-BE49-F238E27FC236}">
                    <a16:creationId xmlns:a16="http://schemas.microsoft.com/office/drawing/2014/main" id="{8310C47D-E03B-4575-B9C5-FA5667BE5B4A}"/>
                  </a:ext>
                </a:extLst>
              </p:cNvPr>
              <p:cNvSpPr>
                <a:spLocks/>
              </p:cNvSpPr>
              <p:nvPr/>
            </p:nvSpPr>
            <p:spPr bwMode="auto">
              <a:xfrm>
                <a:off x="6158" y="1913"/>
                <a:ext cx="80" cy="41"/>
              </a:xfrm>
              <a:custGeom>
                <a:avLst/>
                <a:gdLst>
                  <a:gd name="T0" fmla="*/ 9 w 38"/>
                  <a:gd name="T1" fmla="*/ 5 h 19"/>
                  <a:gd name="T2" fmla="*/ 2 w 38"/>
                  <a:gd name="T3" fmla="*/ 13 h 19"/>
                  <a:gd name="T4" fmla="*/ 5 w 38"/>
                  <a:gd name="T5" fmla="*/ 15 h 19"/>
                  <a:gd name="T6" fmla="*/ 20 w 38"/>
                  <a:gd name="T7" fmla="*/ 12 h 19"/>
                  <a:gd name="T8" fmla="*/ 38 w 38"/>
                  <a:gd name="T9" fmla="*/ 17 h 19"/>
                  <a:gd name="T10" fmla="*/ 38 w 38"/>
                  <a:gd name="T11" fmla="*/ 16 h 19"/>
                  <a:gd name="T12" fmla="*/ 33 w 38"/>
                  <a:gd name="T13" fmla="*/ 13 h 19"/>
                  <a:gd name="T14" fmla="*/ 9 w 38"/>
                  <a:gd name="T15" fmla="*/ 5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9">
                    <a:moveTo>
                      <a:pt x="9" y="5"/>
                    </a:moveTo>
                    <a:cubicBezTo>
                      <a:pt x="9" y="5"/>
                      <a:pt x="3" y="7"/>
                      <a:pt x="2" y="13"/>
                    </a:cubicBezTo>
                    <a:cubicBezTo>
                      <a:pt x="0" y="19"/>
                      <a:pt x="3" y="17"/>
                      <a:pt x="5" y="15"/>
                    </a:cubicBezTo>
                    <a:cubicBezTo>
                      <a:pt x="7" y="14"/>
                      <a:pt x="14" y="11"/>
                      <a:pt x="20" y="12"/>
                    </a:cubicBezTo>
                    <a:cubicBezTo>
                      <a:pt x="25" y="13"/>
                      <a:pt x="33" y="18"/>
                      <a:pt x="38" y="17"/>
                    </a:cubicBezTo>
                    <a:cubicBezTo>
                      <a:pt x="38" y="17"/>
                      <a:pt x="38" y="16"/>
                      <a:pt x="38" y="16"/>
                    </a:cubicBezTo>
                    <a:cubicBezTo>
                      <a:pt x="37" y="16"/>
                      <a:pt x="35" y="15"/>
                      <a:pt x="33" y="13"/>
                    </a:cubicBezTo>
                    <a:cubicBezTo>
                      <a:pt x="30" y="9"/>
                      <a:pt x="22" y="0"/>
                      <a:pt x="9" y="5"/>
                    </a:cubicBezTo>
                    <a:close/>
                  </a:path>
                </a:pathLst>
              </a:custGeom>
              <a:solidFill>
                <a:srgbClr val="C43B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13">
                <a:extLst>
                  <a:ext uri="{FF2B5EF4-FFF2-40B4-BE49-F238E27FC236}">
                    <a16:creationId xmlns:a16="http://schemas.microsoft.com/office/drawing/2014/main" id="{13CB8B52-B621-41AF-99D5-B318238265AD}"/>
                  </a:ext>
                </a:extLst>
              </p:cNvPr>
              <p:cNvSpPr>
                <a:spLocks/>
              </p:cNvSpPr>
              <p:nvPr/>
            </p:nvSpPr>
            <p:spPr bwMode="auto">
              <a:xfrm>
                <a:off x="6058" y="1924"/>
                <a:ext cx="72" cy="40"/>
              </a:xfrm>
              <a:custGeom>
                <a:avLst/>
                <a:gdLst>
                  <a:gd name="T0" fmla="*/ 1 w 34"/>
                  <a:gd name="T1" fmla="*/ 0 h 19"/>
                  <a:gd name="T2" fmla="*/ 3 w 34"/>
                  <a:gd name="T3" fmla="*/ 10 h 19"/>
                  <a:gd name="T4" fmla="*/ 32 w 34"/>
                  <a:gd name="T5" fmla="*/ 15 h 19"/>
                  <a:gd name="T6" fmla="*/ 33 w 34"/>
                  <a:gd name="T7" fmla="*/ 14 h 19"/>
                  <a:gd name="T8" fmla="*/ 32 w 34"/>
                  <a:gd name="T9" fmla="*/ 6 h 19"/>
                  <a:gd name="T10" fmla="*/ 1 w 34"/>
                  <a:gd name="T11" fmla="*/ 0 h 19"/>
                </a:gdLst>
                <a:ahLst/>
                <a:cxnLst>
                  <a:cxn ang="0">
                    <a:pos x="T0" y="T1"/>
                  </a:cxn>
                  <a:cxn ang="0">
                    <a:pos x="T2" y="T3"/>
                  </a:cxn>
                  <a:cxn ang="0">
                    <a:pos x="T4" y="T5"/>
                  </a:cxn>
                  <a:cxn ang="0">
                    <a:pos x="T6" y="T7"/>
                  </a:cxn>
                  <a:cxn ang="0">
                    <a:pos x="T8" y="T9"/>
                  </a:cxn>
                  <a:cxn ang="0">
                    <a:pos x="T10" y="T11"/>
                  </a:cxn>
                </a:cxnLst>
                <a:rect l="0" t="0" r="r" b="b"/>
                <a:pathLst>
                  <a:path w="34" h="19">
                    <a:moveTo>
                      <a:pt x="1" y="0"/>
                    </a:moveTo>
                    <a:cubicBezTo>
                      <a:pt x="1" y="0"/>
                      <a:pt x="0" y="8"/>
                      <a:pt x="3" y="10"/>
                    </a:cubicBezTo>
                    <a:cubicBezTo>
                      <a:pt x="5" y="12"/>
                      <a:pt x="25" y="19"/>
                      <a:pt x="32" y="15"/>
                    </a:cubicBezTo>
                    <a:cubicBezTo>
                      <a:pt x="32" y="15"/>
                      <a:pt x="33" y="15"/>
                      <a:pt x="33" y="14"/>
                    </a:cubicBezTo>
                    <a:cubicBezTo>
                      <a:pt x="33" y="13"/>
                      <a:pt x="34" y="10"/>
                      <a:pt x="32" y="6"/>
                    </a:cubicBezTo>
                    <a:cubicBezTo>
                      <a:pt x="29" y="2"/>
                      <a:pt x="1" y="0"/>
                      <a:pt x="1" y="0"/>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14">
                <a:extLst>
                  <a:ext uri="{FF2B5EF4-FFF2-40B4-BE49-F238E27FC236}">
                    <a16:creationId xmlns:a16="http://schemas.microsoft.com/office/drawing/2014/main" id="{D571A269-1F1F-4B11-84AC-B96455791A7D}"/>
                  </a:ext>
                </a:extLst>
              </p:cNvPr>
              <p:cNvSpPr>
                <a:spLocks/>
              </p:cNvSpPr>
              <p:nvPr/>
            </p:nvSpPr>
            <p:spPr bwMode="auto">
              <a:xfrm>
                <a:off x="6054" y="1911"/>
                <a:ext cx="78" cy="36"/>
              </a:xfrm>
              <a:custGeom>
                <a:avLst/>
                <a:gdLst>
                  <a:gd name="T0" fmla="*/ 2 w 37"/>
                  <a:gd name="T1" fmla="*/ 2 h 17"/>
                  <a:gd name="T2" fmla="*/ 2 w 37"/>
                  <a:gd name="T3" fmla="*/ 6 h 17"/>
                  <a:gd name="T4" fmla="*/ 23 w 37"/>
                  <a:gd name="T5" fmla="*/ 15 h 17"/>
                  <a:gd name="T6" fmla="*/ 35 w 37"/>
                  <a:gd name="T7" fmla="*/ 10 h 17"/>
                  <a:gd name="T8" fmla="*/ 9 w 37"/>
                  <a:gd name="T9" fmla="*/ 1 h 17"/>
                  <a:gd name="T10" fmla="*/ 2 w 37"/>
                  <a:gd name="T11" fmla="*/ 2 h 17"/>
                </a:gdLst>
                <a:ahLst/>
                <a:cxnLst>
                  <a:cxn ang="0">
                    <a:pos x="T0" y="T1"/>
                  </a:cxn>
                  <a:cxn ang="0">
                    <a:pos x="T2" y="T3"/>
                  </a:cxn>
                  <a:cxn ang="0">
                    <a:pos x="T4" y="T5"/>
                  </a:cxn>
                  <a:cxn ang="0">
                    <a:pos x="T6" y="T7"/>
                  </a:cxn>
                  <a:cxn ang="0">
                    <a:pos x="T8" y="T9"/>
                  </a:cxn>
                  <a:cxn ang="0">
                    <a:pos x="T10" y="T11"/>
                  </a:cxn>
                </a:cxnLst>
                <a:rect l="0" t="0" r="r" b="b"/>
                <a:pathLst>
                  <a:path w="37" h="17">
                    <a:moveTo>
                      <a:pt x="2" y="2"/>
                    </a:moveTo>
                    <a:cubicBezTo>
                      <a:pt x="0" y="3"/>
                      <a:pt x="0" y="5"/>
                      <a:pt x="2" y="6"/>
                    </a:cubicBezTo>
                    <a:cubicBezTo>
                      <a:pt x="6" y="9"/>
                      <a:pt x="13" y="13"/>
                      <a:pt x="23" y="15"/>
                    </a:cubicBezTo>
                    <a:cubicBezTo>
                      <a:pt x="37" y="17"/>
                      <a:pt x="37" y="12"/>
                      <a:pt x="35" y="10"/>
                    </a:cubicBezTo>
                    <a:cubicBezTo>
                      <a:pt x="33" y="8"/>
                      <a:pt x="15" y="1"/>
                      <a:pt x="9" y="1"/>
                    </a:cubicBezTo>
                    <a:cubicBezTo>
                      <a:pt x="6" y="0"/>
                      <a:pt x="4" y="1"/>
                      <a:pt x="2" y="2"/>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15">
                <a:extLst>
                  <a:ext uri="{FF2B5EF4-FFF2-40B4-BE49-F238E27FC236}">
                    <a16:creationId xmlns:a16="http://schemas.microsoft.com/office/drawing/2014/main" id="{F91992D4-8EEF-4861-B2C5-7210699D3469}"/>
                  </a:ext>
                </a:extLst>
              </p:cNvPr>
              <p:cNvSpPr>
                <a:spLocks/>
              </p:cNvSpPr>
              <p:nvPr/>
            </p:nvSpPr>
            <p:spPr bwMode="auto">
              <a:xfrm>
                <a:off x="6069" y="1918"/>
                <a:ext cx="38" cy="38"/>
              </a:xfrm>
              <a:custGeom>
                <a:avLst/>
                <a:gdLst>
                  <a:gd name="T0" fmla="*/ 18 w 18"/>
                  <a:gd name="T1" fmla="*/ 2 h 18"/>
                  <a:gd name="T2" fmla="*/ 11 w 18"/>
                  <a:gd name="T3" fmla="*/ 9 h 18"/>
                  <a:gd name="T4" fmla="*/ 12 w 18"/>
                  <a:gd name="T5" fmla="*/ 18 h 18"/>
                  <a:gd name="T6" fmla="*/ 8 w 18"/>
                  <a:gd name="T7" fmla="*/ 17 h 18"/>
                  <a:gd name="T8" fmla="*/ 4 w 18"/>
                  <a:gd name="T9" fmla="*/ 16 h 18"/>
                  <a:gd name="T10" fmla="*/ 6 w 18"/>
                  <a:gd name="T11" fmla="*/ 2 h 18"/>
                  <a:gd name="T12" fmla="*/ 10 w 18"/>
                  <a:gd name="T13" fmla="*/ 0 h 18"/>
                  <a:gd name="T14" fmla="*/ 18 w 18"/>
                  <a:gd name="T15" fmla="*/ 2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8">
                    <a:moveTo>
                      <a:pt x="18" y="2"/>
                    </a:moveTo>
                    <a:cubicBezTo>
                      <a:pt x="18" y="2"/>
                      <a:pt x="10" y="4"/>
                      <a:pt x="11" y="9"/>
                    </a:cubicBezTo>
                    <a:cubicBezTo>
                      <a:pt x="11" y="14"/>
                      <a:pt x="12" y="18"/>
                      <a:pt x="12" y="18"/>
                    </a:cubicBezTo>
                    <a:cubicBezTo>
                      <a:pt x="12" y="18"/>
                      <a:pt x="11" y="18"/>
                      <a:pt x="8" y="17"/>
                    </a:cubicBezTo>
                    <a:cubicBezTo>
                      <a:pt x="6" y="17"/>
                      <a:pt x="4" y="16"/>
                      <a:pt x="4" y="16"/>
                    </a:cubicBezTo>
                    <a:cubicBezTo>
                      <a:pt x="4" y="16"/>
                      <a:pt x="0" y="6"/>
                      <a:pt x="6" y="2"/>
                    </a:cubicBezTo>
                    <a:cubicBezTo>
                      <a:pt x="6" y="2"/>
                      <a:pt x="9" y="0"/>
                      <a:pt x="10" y="0"/>
                    </a:cubicBezTo>
                    <a:cubicBezTo>
                      <a:pt x="12" y="0"/>
                      <a:pt x="18" y="2"/>
                      <a:pt x="18" y="2"/>
                    </a:cubicBezTo>
                    <a:close/>
                  </a:path>
                </a:pathLst>
              </a:custGeom>
              <a:solidFill>
                <a:srgbClr val="295A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216">
                <a:extLst>
                  <a:ext uri="{FF2B5EF4-FFF2-40B4-BE49-F238E27FC236}">
                    <a16:creationId xmlns:a16="http://schemas.microsoft.com/office/drawing/2014/main" id="{A2E2AAFE-4B8C-401A-A7D6-2B282C4CD053}"/>
                  </a:ext>
                </a:extLst>
              </p:cNvPr>
              <p:cNvSpPr>
                <a:spLocks/>
              </p:cNvSpPr>
              <p:nvPr/>
            </p:nvSpPr>
            <p:spPr bwMode="auto">
              <a:xfrm>
                <a:off x="5982" y="1922"/>
                <a:ext cx="44" cy="34"/>
              </a:xfrm>
              <a:custGeom>
                <a:avLst/>
                <a:gdLst>
                  <a:gd name="T0" fmla="*/ 21 w 21"/>
                  <a:gd name="T1" fmla="*/ 0 h 16"/>
                  <a:gd name="T2" fmla="*/ 0 w 21"/>
                  <a:gd name="T3" fmla="*/ 0 h 16"/>
                  <a:gd name="T4" fmla="*/ 0 w 21"/>
                  <a:gd name="T5" fmla="*/ 10 h 16"/>
                  <a:gd name="T6" fmla="*/ 2 w 21"/>
                  <a:gd name="T7" fmla="*/ 13 h 16"/>
                  <a:gd name="T8" fmla="*/ 9 w 21"/>
                  <a:gd name="T9" fmla="*/ 16 h 16"/>
                  <a:gd name="T10" fmla="*/ 11 w 21"/>
                  <a:gd name="T11" fmla="*/ 16 h 16"/>
                  <a:gd name="T12" fmla="*/ 19 w 21"/>
                  <a:gd name="T13" fmla="*/ 13 h 16"/>
                  <a:gd name="T14" fmla="*/ 21 w 21"/>
                  <a:gd name="T15" fmla="*/ 10 h 16"/>
                  <a:gd name="T16" fmla="*/ 21 w 21"/>
                  <a:gd name="T17"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6">
                    <a:moveTo>
                      <a:pt x="21" y="0"/>
                    </a:moveTo>
                    <a:cubicBezTo>
                      <a:pt x="0" y="0"/>
                      <a:pt x="0" y="0"/>
                      <a:pt x="0" y="0"/>
                    </a:cubicBezTo>
                    <a:cubicBezTo>
                      <a:pt x="0" y="10"/>
                      <a:pt x="0" y="10"/>
                      <a:pt x="0" y="10"/>
                    </a:cubicBezTo>
                    <a:cubicBezTo>
                      <a:pt x="0" y="12"/>
                      <a:pt x="0" y="13"/>
                      <a:pt x="2" y="13"/>
                    </a:cubicBezTo>
                    <a:cubicBezTo>
                      <a:pt x="9" y="16"/>
                      <a:pt x="9" y="16"/>
                      <a:pt x="9" y="16"/>
                    </a:cubicBezTo>
                    <a:cubicBezTo>
                      <a:pt x="9" y="16"/>
                      <a:pt x="10" y="16"/>
                      <a:pt x="11" y="16"/>
                    </a:cubicBezTo>
                    <a:cubicBezTo>
                      <a:pt x="19" y="13"/>
                      <a:pt x="19" y="13"/>
                      <a:pt x="19" y="13"/>
                    </a:cubicBezTo>
                    <a:cubicBezTo>
                      <a:pt x="20" y="13"/>
                      <a:pt x="21" y="12"/>
                      <a:pt x="21" y="10"/>
                    </a:cubicBezTo>
                    <a:lnTo>
                      <a:pt x="21" y="0"/>
                    </a:lnTo>
                    <a:close/>
                  </a:path>
                </a:pathLst>
              </a:custGeom>
              <a:solidFill>
                <a:srgbClr val="295A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217">
                <a:extLst>
                  <a:ext uri="{FF2B5EF4-FFF2-40B4-BE49-F238E27FC236}">
                    <a16:creationId xmlns:a16="http://schemas.microsoft.com/office/drawing/2014/main" id="{86F2A4F8-D028-43E8-9F61-55E1163E6F8E}"/>
                  </a:ext>
                </a:extLst>
              </p:cNvPr>
              <p:cNvSpPr>
                <a:spLocks/>
              </p:cNvSpPr>
              <p:nvPr/>
            </p:nvSpPr>
            <p:spPr bwMode="auto">
              <a:xfrm>
                <a:off x="5982" y="1913"/>
                <a:ext cx="44" cy="17"/>
              </a:xfrm>
              <a:custGeom>
                <a:avLst/>
                <a:gdLst>
                  <a:gd name="T0" fmla="*/ 20 w 21"/>
                  <a:gd name="T1" fmla="*/ 4 h 8"/>
                  <a:gd name="T2" fmla="*/ 12 w 21"/>
                  <a:gd name="T3" fmla="*/ 7 h 8"/>
                  <a:gd name="T4" fmla="*/ 8 w 21"/>
                  <a:gd name="T5" fmla="*/ 7 h 8"/>
                  <a:gd name="T6" fmla="*/ 0 w 21"/>
                  <a:gd name="T7" fmla="*/ 5 h 8"/>
                  <a:gd name="T8" fmla="*/ 0 w 21"/>
                  <a:gd name="T9" fmla="*/ 4 h 8"/>
                  <a:gd name="T10" fmla="*/ 8 w 21"/>
                  <a:gd name="T11" fmla="*/ 1 h 8"/>
                  <a:gd name="T12" fmla="*/ 12 w 21"/>
                  <a:gd name="T13" fmla="*/ 1 h 8"/>
                  <a:gd name="T14" fmla="*/ 20 w 21"/>
                  <a:gd name="T15" fmla="*/ 3 h 8"/>
                  <a:gd name="T16" fmla="*/ 20 w 21"/>
                  <a:gd name="T17"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8">
                    <a:moveTo>
                      <a:pt x="20" y="4"/>
                    </a:moveTo>
                    <a:cubicBezTo>
                      <a:pt x="12" y="7"/>
                      <a:pt x="12" y="7"/>
                      <a:pt x="12" y="7"/>
                    </a:cubicBezTo>
                    <a:cubicBezTo>
                      <a:pt x="11" y="8"/>
                      <a:pt x="9" y="8"/>
                      <a:pt x="8" y="7"/>
                    </a:cubicBezTo>
                    <a:cubicBezTo>
                      <a:pt x="0" y="5"/>
                      <a:pt x="0" y="5"/>
                      <a:pt x="0" y="5"/>
                    </a:cubicBezTo>
                    <a:cubicBezTo>
                      <a:pt x="0" y="5"/>
                      <a:pt x="0" y="4"/>
                      <a:pt x="0" y="4"/>
                    </a:cubicBezTo>
                    <a:cubicBezTo>
                      <a:pt x="8" y="1"/>
                      <a:pt x="8" y="1"/>
                      <a:pt x="8" y="1"/>
                    </a:cubicBezTo>
                    <a:cubicBezTo>
                      <a:pt x="10" y="0"/>
                      <a:pt x="11" y="0"/>
                      <a:pt x="12" y="1"/>
                    </a:cubicBezTo>
                    <a:cubicBezTo>
                      <a:pt x="20" y="3"/>
                      <a:pt x="20" y="3"/>
                      <a:pt x="20" y="3"/>
                    </a:cubicBezTo>
                    <a:cubicBezTo>
                      <a:pt x="21" y="3"/>
                      <a:pt x="21" y="4"/>
                      <a:pt x="20" y="4"/>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218">
                <a:extLst>
                  <a:ext uri="{FF2B5EF4-FFF2-40B4-BE49-F238E27FC236}">
                    <a16:creationId xmlns:a16="http://schemas.microsoft.com/office/drawing/2014/main" id="{619DE783-D163-4108-89D4-BCC23A478D5F}"/>
                  </a:ext>
                </a:extLst>
              </p:cNvPr>
              <p:cNvSpPr>
                <a:spLocks/>
              </p:cNvSpPr>
              <p:nvPr/>
            </p:nvSpPr>
            <p:spPr bwMode="auto">
              <a:xfrm>
                <a:off x="5993" y="1918"/>
                <a:ext cx="21" cy="8"/>
              </a:xfrm>
              <a:custGeom>
                <a:avLst/>
                <a:gdLst>
                  <a:gd name="T0" fmla="*/ 10 w 10"/>
                  <a:gd name="T1" fmla="*/ 2 h 4"/>
                  <a:gd name="T2" fmla="*/ 6 w 10"/>
                  <a:gd name="T3" fmla="*/ 3 h 4"/>
                  <a:gd name="T4" fmla="*/ 4 w 10"/>
                  <a:gd name="T5" fmla="*/ 3 h 4"/>
                  <a:gd name="T6" fmla="*/ 0 w 10"/>
                  <a:gd name="T7" fmla="*/ 2 h 4"/>
                  <a:gd name="T8" fmla="*/ 0 w 10"/>
                  <a:gd name="T9" fmla="*/ 2 h 4"/>
                  <a:gd name="T10" fmla="*/ 4 w 10"/>
                  <a:gd name="T11" fmla="*/ 0 h 4"/>
                  <a:gd name="T12" fmla="*/ 6 w 10"/>
                  <a:gd name="T13" fmla="*/ 0 h 4"/>
                  <a:gd name="T14" fmla="*/ 10 w 10"/>
                  <a:gd name="T15" fmla="*/ 1 h 4"/>
                  <a:gd name="T16" fmla="*/ 10 w 10"/>
                  <a:gd name="T1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4">
                    <a:moveTo>
                      <a:pt x="10" y="2"/>
                    </a:moveTo>
                    <a:cubicBezTo>
                      <a:pt x="6" y="3"/>
                      <a:pt x="6" y="3"/>
                      <a:pt x="6" y="3"/>
                    </a:cubicBezTo>
                    <a:cubicBezTo>
                      <a:pt x="5" y="4"/>
                      <a:pt x="4" y="4"/>
                      <a:pt x="4" y="3"/>
                    </a:cubicBezTo>
                    <a:cubicBezTo>
                      <a:pt x="0" y="2"/>
                      <a:pt x="0" y="2"/>
                      <a:pt x="0" y="2"/>
                    </a:cubicBezTo>
                    <a:cubicBezTo>
                      <a:pt x="0" y="2"/>
                      <a:pt x="0" y="2"/>
                      <a:pt x="0" y="2"/>
                    </a:cubicBezTo>
                    <a:cubicBezTo>
                      <a:pt x="4" y="0"/>
                      <a:pt x="4" y="0"/>
                      <a:pt x="4" y="0"/>
                    </a:cubicBezTo>
                    <a:cubicBezTo>
                      <a:pt x="5" y="0"/>
                      <a:pt x="5" y="0"/>
                      <a:pt x="6" y="0"/>
                    </a:cubicBezTo>
                    <a:cubicBezTo>
                      <a:pt x="10" y="1"/>
                      <a:pt x="10" y="1"/>
                      <a:pt x="10" y="1"/>
                    </a:cubicBezTo>
                    <a:lnTo>
                      <a:pt x="10" y="2"/>
                    </a:ln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219">
                <a:extLst>
                  <a:ext uri="{FF2B5EF4-FFF2-40B4-BE49-F238E27FC236}">
                    <a16:creationId xmlns:a16="http://schemas.microsoft.com/office/drawing/2014/main" id="{0C01EFF3-08FC-4CD0-B2CF-65707077B618}"/>
                  </a:ext>
                </a:extLst>
              </p:cNvPr>
              <p:cNvSpPr>
                <a:spLocks/>
              </p:cNvSpPr>
              <p:nvPr/>
            </p:nvSpPr>
            <p:spPr bwMode="auto">
              <a:xfrm>
                <a:off x="6022" y="1924"/>
                <a:ext cx="47" cy="34"/>
              </a:xfrm>
              <a:custGeom>
                <a:avLst/>
                <a:gdLst>
                  <a:gd name="T0" fmla="*/ 21 w 22"/>
                  <a:gd name="T1" fmla="*/ 0 h 16"/>
                  <a:gd name="T2" fmla="*/ 0 w 22"/>
                  <a:gd name="T3" fmla="*/ 0 h 16"/>
                  <a:gd name="T4" fmla="*/ 0 w 22"/>
                  <a:gd name="T5" fmla="*/ 11 h 16"/>
                  <a:gd name="T6" fmla="*/ 2 w 22"/>
                  <a:gd name="T7" fmla="*/ 13 h 16"/>
                  <a:gd name="T8" fmla="*/ 9 w 22"/>
                  <a:gd name="T9" fmla="*/ 16 h 16"/>
                  <a:gd name="T10" fmla="*/ 12 w 22"/>
                  <a:gd name="T11" fmla="*/ 16 h 16"/>
                  <a:gd name="T12" fmla="*/ 19 w 22"/>
                  <a:gd name="T13" fmla="*/ 13 h 16"/>
                  <a:gd name="T14" fmla="*/ 22 w 22"/>
                  <a:gd name="T15" fmla="*/ 11 h 16"/>
                  <a:gd name="T16" fmla="*/ 21 w 22"/>
                  <a:gd name="T17"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6">
                    <a:moveTo>
                      <a:pt x="21" y="0"/>
                    </a:moveTo>
                    <a:cubicBezTo>
                      <a:pt x="0" y="0"/>
                      <a:pt x="0" y="0"/>
                      <a:pt x="0" y="0"/>
                    </a:cubicBezTo>
                    <a:cubicBezTo>
                      <a:pt x="0" y="11"/>
                      <a:pt x="0" y="11"/>
                      <a:pt x="0" y="11"/>
                    </a:cubicBezTo>
                    <a:cubicBezTo>
                      <a:pt x="0" y="12"/>
                      <a:pt x="1" y="13"/>
                      <a:pt x="2" y="13"/>
                    </a:cubicBezTo>
                    <a:cubicBezTo>
                      <a:pt x="9" y="16"/>
                      <a:pt x="9" y="16"/>
                      <a:pt x="9" y="16"/>
                    </a:cubicBezTo>
                    <a:cubicBezTo>
                      <a:pt x="10" y="16"/>
                      <a:pt x="11" y="16"/>
                      <a:pt x="12" y="16"/>
                    </a:cubicBezTo>
                    <a:cubicBezTo>
                      <a:pt x="19" y="13"/>
                      <a:pt x="19" y="13"/>
                      <a:pt x="19" y="13"/>
                    </a:cubicBezTo>
                    <a:cubicBezTo>
                      <a:pt x="21" y="13"/>
                      <a:pt x="22" y="12"/>
                      <a:pt x="22" y="11"/>
                    </a:cubicBezTo>
                    <a:lnTo>
                      <a:pt x="21" y="0"/>
                    </a:lnTo>
                    <a:close/>
                  </a:path>
                </a:pathLst>
              </a:custGeom>
              <a:solidFill>
                <a:srgbClr val="295A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220">
                <a:extLst>
                  <a:ext uri="{FF2B5EF4-FFF2-40B4-BE49-F238E27FC236}">
                    <a16:creationId xmlns:a16="http://schemas.microsoft.com/office/drawing/2014/main" id="{F1C56844-08F5-4916-A835-DDEA5CD694CB}"/>
                  </a:ext>
                </a:extLst>
              </p:cNvPr>
              <p:cNvSpPr>
                <a:spLocks/>
              </p:cNvSpPr>
              <p:nvPr/>
            </p:nvSpPr>
            <p:spPr bwMode="auto">
              <a:xfrm>
                <a:off x="6022" y="1918"/>
                <a:ext cx="45" cy="14"/>
              </a:xfrm>
              <a:custGeom>
                <a:avLst/>
                <a:gdLst>
                  <a:gd name="T0" fmla="*/ 21 w 21"/>
                  <a:gd name="T1" fmla="*/ 4 h 7"/>
                  <a:gd name="T2" fmla="*/ 12 w 21"/>
                  <a:gd name="T3" fmla="*/ 7 h 7"/>
                  <a:gd name="T4" fmla="*/ 9 w 21"/>
                  <a:gd name="T5" fmla="*/ 7 h 7"/>
                  <a:gd name="T6" fmla="*/ 1 w 21"/>
                  <a:gd name="T7" fmla="*/ 4 h 7"/>
                  <a:gd name="T8" fmla="*/ 1 w 21"/>
                  <a:gd name="T9" fmla="*/ 3 h 7"/>
                  <a:gd name="T10" fmla="*/ 9 w 21"/>
                  <a:gd name="T11" fmla="*/ 0 h 7"/>
                  <a:gd name="T12" fmla="*/ 13 w 21"/>
                  <a:gd name="T13" fmla="*/ 0 h 7"/>
                  <a:gd name="T14" fmla="*/ 21 w 21"/>
                  <a:gd name="T15" fmla="*/ 2 h 7"/>
                  <a:gd name="T16" fmla="*/ 21 w 21"/>
                  <a:gd name="T1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7">
                    <a:moveTo>
                      <a:pt x="21" y="4"/>
                    </a:moveTo>
                    <a:cubicBezTo>
                      <a:pt x="12" y="7"/>
                      <a:pt x="12" y="7"/>
                      <a:pt x="12" y="7"/>
                    </a:cubicBezTo>
                    <a:cubicBezTo>
                      <a:pt x="11" y="7"/>
                      <a:pt x="10" y="7"/>
                      <a:pt x="9" y="7"/>
                    </a:cubicBezTo>
                    <a:cubicBezTo>
                      <a:pt x="1" y="4"/>
                      <a:pt x="1" y="4"/>
                      <a:pt x="1" y="4"/>
                    </a:cubicBezTo>
                    <a:cubicBezTo>
                      <a:pt x="0" y="4"/>
                      <a:pt x="0" y="3"/>
                      <a:pt x="1" y="3"/>
                    </a:cubicBezTo>
                    <a:cubicBezTo>
                      <a:pt x="9" y="0"/>
                      <a:pt x="9" y="0"/>
                      <a:pt x="9" y="0"/>
                    </a:cubicBezTo>
                    <a:cubicBezTo>
                      <a:pt x="10" y="0"/>
                      <a:pt x="11" y="0"/>
                      <a:pt x="13" y="0"/>
                    </a:cubicBezTo>
                    <a:cubicBezTo>
                      <a:pt x="21" y="2"/>
                      <a:pt x="21" y="2"/>
                      <a:pt x="21" y="2"/>
                    </a:cubicBezTo>
                    <a:cubicBezTo>
                      <a:pt x="21" y="3"/>
                      <a:pt x="21" y="4"/>
                      <a:pt x="21" y="4"/>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221">
                <a:extLst>
                  <a:ext uri="{FF2B5EF4-FFF2-40B4-BE49-F238E27FC236}">
                    <a16:creationId xmlns:a16="http://schemas.microsoft.com/office/drawing/2014/main" id="{4C0FD782-3F42-40C4-9B3B-8E57375BBBEC}"/>
                  </a:ext>
                </a:extLst>
              </p:cNvPr>
              <p:cNvSpPr>
                <a:spLocks/>
              </p:cNvSpPr>
              <p:nvPr/>
            </p:nvSpPr>
            <p:spPr bwMode="auto">
              <a:xfrm>
                <a:off x="6033" y="1920"/>
                <a:ext cx="21" cy="8"/>
              </a:xfrm>
              <a:custGeom>
                <a:avLst/>
                <a:gdLst>
                  <a:gd name="T0" fmla="*/ 10 w 10"/>
                  <a:gd name="T1" fmla="*/ 2 h 4"/>
                  <a:gd name="T2" fmla="*/ 6 w 10"/>
                  <a:gd name="T3" fmla="*/ 4 h 4"/>
                  <a:gd name="T4" fmla="*/ 4 w 10"/>
                  <a:gd name="T5" fmla="*/ 4 h 4"/>
                  <a:gd name="T6" fmla="*/ 0 w 10"/>
                  <a:gd name="T7" fmla="*/ 3 h 4"/>
                  <a:gd name="T8" fmla="*/ 0 w 10"/>
                  <a:gd name="T9" fmla="*/ 2 h 4"/>
                  <a:gd name="T10" fmla="*/ 4 w 10"/>
                  <a:gd name="T11" fmla="*/ 1 h 4"/>
                  <a:gd name="T12" fmla="*/ 6 w 10"/>
                  <a:gd name="T13" fmla="*/ 1 h 4"/>
                  <a:gd name="T14" fmla="*/ 10 w 10"/>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4">
                    <a:moveTo>
                      <a:pt x="10" y="2"/>
                    </a:moveTo>
                    <a:cubicBezTo>
                      <a:pt x="6" y="4"/>
                      <a:pt x="6" y="4"/>
                      <a:pt x="6" y="4"/>
                    </a:cubicBezTo>
                    <a:cubicBezTo>
                      <a:pt x="6" y="4"/>
                      <a:pt x="5" y="4"/>
                      <a:pt x="4" y="4"/>
                    </a:cubicBezTo>
                    <a:cubicBezTo>
                      <a:pt x="0" y="3"/>
                      <a:pt x="0" y="3"/>
                      <a:pt x="0" y="3"/>
                    </a:cubicBezTo>
                    <a:cubicBezTo>
                      <a:pt x="0" y="2"/>
                      <a:pt x="0" y="2"/>
                      <a:pt x="0" y="2"/>
                    </a:cubicBezTo>
                    <a:cubicBezTo>
                      <a:pt x="4" y="1"/>
                      <a:pt x="4" y="1"/>
                      <a:pt x="4" y="1"/>
                    </a:cubicBezTo>
                    <a:cubicBezTo>
                      <a:pt x="5" y="1"/>
                      <a:pt x="6" y="0"/>
                      <a:pt x="6" y="1"/>
                    </a:cubicBezTo>
                    <a:cubicBezTo>
                      <a:pt x="10" y="2"/>
                      <a:pt x="10" y="2"/>
                      <a:pt x="10" y="2"/>
                    </a:cubicBezTo>
                    <a:close/>
                  </a:path>
                </a:pathLst>
              </a:custGeom>
              <a:solidFill>
                <a:srgbClr val="C43B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222">
                <a:extLst>
                  <a:ext uri="{FF2B5EF4-FFF2-40B4-BE49-F238E27FC236}">
                    <a16:creationId xmlns:a16="http://schemas.microsoft.com/office/drawing/2014/main" id="{467CD3B9-768E-4A67-A161-133354673514}"/>
                  </a:ext>
                </a:extLst>
              </p:cNvPr>
              <p:cNvSpPr>
                <a:spLocks/>
              </p:cNvSpPr>
              <p:nvPr/>
            </p:nvSpPr>
            <p:spPr bwMode="auto">
              <a:xfrm>
                <a:off x="6388" y="1754"/>
                <a:ext cx="98" cy="89"/>
              </a:xfrm>
              <a:custGeom>
                <a:avLst/>
                <a:gdLst>
                  <a:gd name="T0" fmla="*/ 0 w 46"/>
                  <a:gd name="T1" fmla="*/ 15 h 42"/>
                  <a:gd name="T2" fmla="*/ 7 w 46"/>
                  <a:gd name="T3" fmla="*/ 38 h 42"/>
                  <a:gd name="T4" fmla="*/ 41 w 46"/>
                  <a:gd name="T5" fmla="*/ 38 h 42"/>
                  <a:gd name="T6" fmla="*/ 45 w 46"/>
                  <a:gd name="T7" fmla="*/ 12 h 42"/>
                  <a:gd name="T8" fmla="*/ 0 w 46"/>
                  <a:gd name="T9" fmla="*/ 15 h 42"/>
                </a:gdLst>
                <a:ahLst/>
                <a:cxnLst>
                  <a:cxn ang="0">
                    <a:pos x="T0" y="T1"/>
                  </a:cxn>
                  <a:cxn ang="0">
                    <a:pos x="T2" y="T3"/>
                  </a:cxn>
                  <a:cxn ang="0">
                    <a:pos x="T4" y="T5"/>
                  </a:cxn>
                  <a:cxn ang="0">
                    <a:pos x="T6" y="T7"/>
                  </a:cxn>
                  <a:cxn ang="0">
                    <a:pos x="T8" y="T9"/>
                  </a:cxn>
                </a:cxnLst>
                <a:rect l="0" t="0" r="r" b="b"/>
                <a:pathLst>
                  <a:path w="46" h="42">
                    <a:moveTo>
                      <a:pt x="0" y="15"/>
                    </a:moveTo>
                    <a:cubicBezTo>
                      <a:pt x="0" y="15"/>
                      <a:pt x="3" y="33"/>
                      <a:pt x="7" y="38"/>
                    </a:cubicBezTo>
                    <a:cubicBezTo>
                      <a:pt x="10" y="42"/>
                      <a:pt x="41" y="38"/>
                      <a:pt x="41" y="38"/>
                    </a:cubicBezTo>
                    <a:cubicBezTo>
                      <a:pt x="41" y="38"/>
                      <a:pt x="46" y="25"/>
                      <a:pt x="45" y="12"/>
                    </a:cubicBezTo>
                    <a:cubicBezTo>
                      <a:pt x="43" y="0"/>
                      <a:pt x="4" y="7"/>
                      <a:pt x="0" y="15"/>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23">
                <a:extLst>
                  <a:ext uri="{FF2B5EF4-FFF2-40B4-BE49-F238E27FC236}">
                    <a16:creationId xmlns:a16="http://schemas.microsoft.com/office/drawing/2014/main" id="{259EFAE2-B6DC-4E61-894E-9F696A8ACF83}"/>
                  </a:ext>
                </a:extLst>
              </p:cNvPr>
              <p:cNvSpPr>
                <a:spLocks/>
              </p:cNvSpPr>
              <p:nvPr/>
            </p:nvSpPr>
            <p:spPr bwMode="auto">
              <a:xfrm>
                <a:off x="6575" y="3225"/>
                <a:ext cx="72" cy="30"/>
              </a:xfrm>
              <a:custGeom>
                <a:avLst/>
                <a:gdLst>
                  <a:gd name="T0" fmla="*/ 34 w 34"/>
                  <a:gd name="T1" fmla="*/ 12 h 14"/>
                  <a:gd name="T2" fmla="*/ 16 w 34"/>
                  <a:gd name="T3" fmla="*/ 2 h 14"/>
                  <a:gd name="T4" fmla="*/ 18 w 34"/>
                  <a:gd name="T5" fmla="*/ 5 h 14"/>
                  <a:gd name="T6" fmla="*/ 1 w 34"/>
                  <a:gd name="T7" fmla="*/ 2 h 14"/>
                  <a:gd name="T8" fmla="*/ 0 w 34"/>
                  <a:gd name="T9" fmla="*/ 10 h 14"/>
                  <a:gd name="T10" fmla="*/ 34 w 34"/>
                  <a:gd name="T11" fmla="*/ 12 h 14"/>
                </a:gdLst>
                <a:ahLst/>
                <a:cxnLst>
                  <a:cxn ang="0">
                    <a:pos x="T0" y="T1"/>
                  </a:cxn>
                  <a:cxn ang="0">
                    <a:pos x="T2" y="T3"/>
                  </a:cxn>
                  <a:cxn ang="0">
                    <a:pos x="T4" y="T5"/>
                  </a:cxn>
                  <a:cxn ang="0">
                    <a:pos x="T6" y="T7"/>
                  </a:cxn>
                  <a:cxn ang="0">
                    <a:pos x="T8" y="T9"/>
                  </a:cxn>
                  <a:cxn ang="0">
                    <a:pos x="T10" y="T11"/>
                  </a:cxn>
                </a:cxnLst>
                <a:rect l="0" t="0" r="r" b="b"/>
                <a:pathLst>
                  <a:path w="34" h="14">
                    <a:moveTo>
                      <a:pt x="34" y="12"/>
                    </a:moveTo>
                    <a:cubicBezTo>
                      <a:pt x="34" y="0"/>
                      <a:pt x="23" y="3"/>
                      <a:pt x="16" y="2"/>
                    </a:cubicBezTo>
                    <a:cubicBezTo>
                      <a:pt x="18" y="3"/>
                      <a:pt x="21" y="5"/>
                      <a:pt x="18" y="5"/>
                    </a:cubicBezTo>
                    <a:cubicBezTo>
                      <a:pt x="13" y="7"/>
                      <a:pt x="4" y="5"/>
                      <a:pt x="1" y="2"/>
                    </a:cubicBezTo>
                    <a:cubicBezTo>
                      <a:pt x="0" y="4"/>
                      <a:pt x="0" y="8"/>
                      <a:pt x="0" y="10"/>
                    </a:cubicBezTo>
                    <a:cubicBezTo>
                      <a:pt x="0" y="13"/>
                      <a:pt x="34" y="14"/>
                      <a:pt x="34" y="12"/>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224">
                <a:extLst>
                  <a:ext uri="{FF2B5EF4-FFF2-40B4-BE49-F238E27FC236}">
                    <a16:creationId xmlns:a16="http://schemas.microsoft.com/office/drawing/2014/main" id="{497DEA00-589C-4D33-BDD8-A84409A7A5B7}"/>
                  </a:ext>
                </a:extLst>
              </p:cNvPr>
              <p:cNvSpPr>
                <a:spLocks/>
              </p:cNvSpPr>
              <p:nvPr/>
            </p:nvSpPr>
            <p:spPr bwMode="auto">
              <a:xfrm>
                <a:off x="6577" y="3215"/>
                <a:ext cx="42" cy="25"/>
              </a:xfrm>
              <a:custGeom>
                <a:avLst/>
                <a:gdLst>
                  <a:gd name="T0" fmla="*/ 17 w 20"/>
                  <a:gd name="T1" fmla="*/ 10 h 12"/>
                  <a:gd name="T2" fmla="*/ 16 w 20"/>
                  <a:gd name="T3" fmla="*/ 7 h 12"/>
                  <a:gd name="T4" fmla="*/ 8 w 20"/>
                  <a:gd name="T5" fmla="*/ 4 h 12"/>
                  <a:gd name="T6" fmla="*/ 6 w 20"/>
                  <a:gd name="T7" fmla="*/ 0 h 12"/>
                  <a:gd name="T8" fmla="*/ 2 w 20"/>
                  <a:gd name="T9" fmla="*/ 0 h 12"/>
                  <a:gd name="T10" fmla="*/ 0 w 20"/>
                  <a:gd name="T11" fmla="*/ 7 h 12"/>
                  <a:gd name="T12" fmla="*/ 17 w 20"/>
                  <a:gd name="T13" fmla="*/ 10 h 12"/>
                </a:gdLst>
                <a:ahLst/>
                <a:cxnLst>
                  <a:cxn ang="0">
                    <a:pos x="T0" y="T1"/>
                  </a:cxn>
                  <a:cxn ang="0">
                    <a:pos x="T2" y="T3"/>
                  </a:cxn>
                  <a:cxn ang="0">
                    <a:pos x="T4" y="T5"/>
                  </a:cxn>
                  <a:cxn ang="0">
                    <a:pos x="T6" y="T7"/>
                  </a:cxn>
                  <a:cxn ang="0">
                    <a:pos x="T8" y="T9"/>
                  </a:cxn>
                  <a:cxn ang="0">
                    <a:pos x="T10" y="T11"/>
                  </a:cxn>
                  <a:cxn ang="0">
                    <a:pos x="T12" y="T13"/>
                  </a:cxn>
                </a:cxnLst>
                <a:rect l="0" t="0" r="r" b="b"/>
                <a:pathLst>
                  <a:path w="20" h="12">
                    <a:moveTo>
                      <a:pt x="17" y="10"/>
                    </a:moveTo>
                    <a:cubicBezTo>
                      <a:pt x="20" y="10"/>
                      <a:pt x="20" y="8"/>
                      <a:pt x="16" y="7"/>
                    </a:cubicBezTo>
                    <a:cubicBezTo>
                      <a:pt x="12" y="6"/>
                      <a:pt x="9" y="5"/>
                      <a:pt x="8" y="4"/>
                    </a:cubicBezTo>
                    <a:cubicBezTo>
                      <a:pt x="6" y="3"/>
                      <a:pt x="6" y="0"/>
                      <a:pt x="6" y="0"/>
                    </a:cubicBezTo>
                    <a:cubicBezTo>
                      <a:pt x="2" y="0"/>
                      <a:pt x="2" y="0"/>
                      <a:pt x="2" y="0"/>
                    </a:cubicBezTo>
                    <a:cubicBezTo>
                      <a:pt x="2" y="0"/>
                      <a:pt x="0" y="6"/>
                      <a:pt x="0" y="7"/>
                    </a:cubicBezTo>
                    <a:cubicBezTo>
                      <a:pt x="3" y="10"/>
                      <a:pt x="12" y="12"/>
                      <a:pt x="17" y="10"/>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225">
                <a:extLst>
                  <a:ext uri="{FF2B5EF4-FFF2-40B4-BE49-F238E27FC236}">
                    <a16:creationId xmlns:a16="http://schemas.microsoft.com/office/drawing/2014/main" id="{E19E7033-5E06-480D-B93C-309909C41075}"/>
                  </a:ext>
                </a:extLst>
              </p:cNvPr>
              <p:cNvSpPr>
                <a:spLocks/>
              </p:cNvSpPr>
              <p:nvPr/>
            </p:nvSpPr>
            <p:spPr bwMode="auto">
              <a:xfrm>
                <a:off x="6170" y="3228"/>
                <a:ext cx="77" cy="25"/>
              </a:xfrm>
              <a:custGeom>
                <a:avLst/>
                <a:gdLst>
                  <a:gd name="T0" fmla="*/ 1 w 36"/>
                  <a:gd name="T1" fmla="*/ 9 h 12"/>
                  <a:gd name="T2" fmla="*/ 19 w 36"/>
                  <a:gd name="T3" fmla="*/ 0 h 12"/>
                  <a:gd name="T4" fmla="*/ 18 w 36"/>
                  <a:gd name="T5" fmla="*/ 4 h 12"/>
                  <a:gd name="T6" fmla="*/ 35 w 36"/>
                  <a:gd name="T7" fmla="*/ 1 h 12"/>
                  <a:gd name="T8" fmla="*/ 36 w 36"/>
                  <a:gd name="T9" fmla="*/ 9 h 12"/>
                  <a:gd name="T10" fmla="*/ 1 w 36"/>
                  <a:gd name="T11" fmla="*/ 9 h 12"/>
                </a:gdLst>
                <a:ahLst/>
                <a:cxnLst>
                  <a:cxn ang="0">
                    <a:pos x="T0" y="T1"/>
                  </a:cxn>
                  <a:cxn ang="0">
                    <a:pos x="T2" y="T3"/>
                  </a:cxn>
                  <a:cxn ang="0">
                    <a:pos x="T4" y="T5"/>
                  </a:cxn>
                  <a:cxn ang="0">
                    <a:pos x="T6" y="T7"/>
                  </a:cxn>
                  <a:cxn ang="0">
                    <a:pos x="T8" y="T9"/>
                  </a:cxn>
                  <a:cxn ang="0">
                    <a:pos x="T10" y="T11"/>
                  </a:cxn>
                </a:cxnLst>
                <a:rect l="0" t="0" r="r" b="b"/>
                <a:pathLst>
                  <a:path w="36" h="12">
                    <a:moveTo>
                      <a:pt x="1" y="9"/>
                    </a:moveTo>
                    <a:cubicBezTo>
                      <a:pt x="0" y="0"/>
                      <a:pt x="12" y="1"/>
                      <a:pt x="19" y="0"/>
                    </a:cubicBezTo>
                    <a:cubicBezTo>
                      <a:pt x="17" y="1"/>
                      <a:pt x="15" y="3"/>
                      <a:pt x="18" y="4"/>
                    </a:cubicBezTo>
                    <a:cubicBezTo>
                      <a:pt x="22" y="5"/>
                      <a:pt x="32" y="4"/>
                      <a:pt x="35" y="1"/>
                    </a:cubicBezTo>
                    <a:cubicBezTo>
                      <a:pt x="35" y="3"/>
                      <a:pt x="36" y="7"/>
                      <a:pt x="36" y="9"/>
                    </a:cubicBezTo>
                    <a:cubicBezTo>
                      <a:pt x="35" y="12"/>
                      <a:pt x="2" y="11"/>
                      <a:pt x="1" y="9"/>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226">
                <a:extLst>
                  <a:ext uri="{FF2B5EF4-FFF2-40B4-BE49-F238E27FC236}">
                    <a16:creationId xmlns:a16="http://schemas.microsoft.com/office/drawing/2014/main" id="{C318CB72-3D3B-4D75-8440-1FB9C7740682}"/>
                  </a:ext>
                </a:extLst>
              </p:cNvPr>
              <p:cNvSpPr>
                <a:spLocks/>
              </p:cNvSpPr>
              <p:nvPr/>
            </p:nvSpPr>
            <p:spPr bwMode="auto">
              <a:xfrm>
                <a:off x="6200" y="3215"/>
                <a:ext cx="44" cy="23"/>
              </a:xfrm>
              <a:custGeom>
                <a:avLst/>
                <a:gdLst>
                  <a:gd name="T0" fmla="*/ 4 w 21"/>
                  <a:gd name="T1" fmla="*/ 10 h 11"/>
                  <a:gd name="T2" fmla="*/ 5 w 21"/>
                  <a:gd name="T3" fmla="*/ 6 h 11"/>
                  <a:gd name="T4" fmla="*/ 13 w 21"/>
                  <a:gd name="T5" fmla="*/ 4 h 11"/>
                  <a:gd name="T6" fmla="*/ 15 w 21"/>
                  <a:gd name="T7" fmla="*/ 0 h 11"/>
                  <a:gd name="T8" fmla="*/ 19 w 21"/>
                  <a:gd name="T9" fmla="*/ 0 h 11"/>
                  <a:gd name="T10" fmla="*/ 21 w 21"/>
                  <a:gd name="T11" fmla="*/ 7 h 11"/>
                  <a:gd name="T12" fmla="*/ 4 w 21"/>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4" y="10"/>
                    </a:moveTo>
                    <a:cubicBezTo>
                      <a:pt x="1" y="9"/>
                      <a:pt x="0" y="7"/>
                      <a:pt x="5" y="6"/>
                    </a:cubicBezTo>
                    <a:cubicBezTo>
                      <a:pt x="9" y="6"/>
                      <a:pt x="12" y="4"/>
                      <a:pt x="13" y="4"/>
                    </a:cubicBezTo>
                    <a:cubicBezTo>
                      <a:pt x="15" y="3"/>
                      <a:pt x="15" y="0"/>
                      <a:pt x="15" y="0"/>
                    </a:cubicBezTo>
                    <a:cubicBezTo>
                      <a:pt x="19" y="0"/>
                      <a:pt x="19" y="0"/>
                      <a:pt x="19" y="0"/>
                    </a:cubicBezTo>
                    <a:cubicBezTo>
                      <a:pt x="19" y="0"/>
                      <a:pt x="20" y="6"/>
                      <a:pt x="21" y="7"/>
                    </a:cubicBezTo>
                    <a:cubicBezTo>
                      <a:pt x="18" y="10"/>
                      <a:pt x="8" y="11"/>
                      <a:pt x="4" y="10"/>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227">
                <a:extLst>
                  <a:ext uri="{FF2B5EF4-FFF2-40B4-BE49-F238E27FC236}">
                    <a16:creationId xmlns:a16="http://schemas.microsoft.com/office/drawing/2014/main" id="{5AFC5C80-FADE-4D04-A900-0ECBE99B6154}"/>
                  </a:ext>
                </a:extLst>
              </p:cNvPr>
              <p:cNvSpPr>
                <a:spLocks/>
              </p:cNvSpPr>
              <p:nvPr/>
            </p:nvSpPr>
            <p:spPr bwMode="auto">
              <a:xfrm>
                <a:off x="6200" y="2170"/>
                <a:ext cx="451" cy="1058"/>
              </a:xfrm>
              <a:custGeom>
                <a:avLst/>
                <a:gdLst>
                  <a:gd name="T0" fmla="*/ 35 w 213"/>
                  <a:gd name="T1" fmla="*/ 66 h 499"/>
                  <a:gd name="T2" fmla="*/ 70 w 213"/>
                  <a:gd name="T3" fmla="*/ 8 h 499"/>
                  <a:gd name="T4" fmla="*/ 111 w 213"/>
                  <a:gd name="T5" fmla="*/ 12 h 499"/>
                  <a:gd name="T6" fmla="*/ 164 w 213"/>
                  <a:gd name="T7" fmla="*/ 0 h 499"/>
                  <a:gd name="T8" fmla="*/ 185 w 213"/>
                  <a:gd name="T9" fmla="*/ 85 h 499"/>
                  <a:gd name="T10" fmla="*/ 189 w 213"/>
                  <a:gd name="T11" fmla="*/ 495 h 499"/>
                  <a:gd name="T12" fmla="*/ 172 w 213"/>
                  <a:gd name="T13" fmla="*/ 496 h 499"/>
                  <a:gd name="T14" fmla="*/ 134 w 213"/>
                  <a:gd name="T15" fmla="*/ 250 h 499"/>
                  <a:gd name="T16" fmla="*/ 103 w 213"/>
                  <a:gd name="T17" fmla="*/ 122 h 499"/>
                  <a:gd name="T18" fmla="*/ 30 w 213"/>
                  <a:gd name="T19" fmla="*/ 486 h 499"/>
                  <a:gd name="T20" fmla="*/ 11 w 213"/>
                  <a:gd name="T21" fmla="*/ 492 h 499"/>
                  <a:gd name="T22" fmla="*/ 35 w 213"/>
                  <a:gd name="T23" fmla="*/ 66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3" h="499">
                    <a:moveTo>
                      <a:pt x="35" y="66"/>
                    </a:moveTo>
                    <a:cubicBezTo>
                      <a:pt x="49" y="36"/>
                      <a:pt x="64" y="10"/>
                      <a:pt x="70" y="8"/>
                    </a:cubicBezTo>
                    <a:cubicBezTo>
                      <a:pt x="76" y="11"/>
                      <a:pt x="92" y="15"/>
                      <a:pt x="111" y="12"/>
                    </a:cubicBezTo>
                    <a:cubicBezTo>
                      <a:pt x="135" y="10"/>
                      <a:pt x="135" y="8"/>
                      <a:pt x="164" y="0"/>
                    </a:cubicBezTo>
                    <a:cubicBezTo>
                      <a:pt x="169" y="3"/>
                      <a:pt x="174" y="55"/>
                      <a:pt x="185" y="85"/>
                    </a:cubicBezTo>
                    <a:cubicBezTo>
                      <a:pt x="213" y="164"/>
                      <a:pt x="189" y="495"/>
                      <a:pt x="189" y="495"/>
                    </a:cubicBezTo>
                    <a:cubicBezTo>
                      <a:pt x="172" y="496"/>
                      <a:pt x="172" y="496"/>
                      <a:pt x="172" y="496"/>
                    </a:cubicBezTo>
                    <a:cubicBezTo>
                      <a:pt x="172" y="496"/>
                      <a:pt x="154" y="352"/>
                      <a:pt x="134" y="250"/>
                    </a:cubicBezTo>
                    <a:cubicBezTo>
                      <a:pt x="121" y="185"/>
                      <a:pt x="103" y="122"/>
                      <a:pt x="103" y="122"/>
                    </a:cubicBezTo>
                    <a:cubicBezTo>
                      <a:pt x="94" y="150"/>
                      <a:pt x="39" y="436"/>
                      <a:pt x="30" y="486"/>
                    </a:cubicBezTo>
                    <a:cubicBezTo>
                      <a:pt x="28" y="495"/>
                      <a:pt x="11" y="499"/>
                      <a:pt x="11" y="492"/>
                    </a:cubicBezTo>
                    <a:cubicBezTo>
                      <a:pt x="11" y="440"/>
                      <a:pt x="0" y="141"/>
                      <a:pt x="35" y="66"/>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228">
                <a:extLst>
                  <a:ext uri="{FF2B5EF4-FFF2-40B4-BE49-F238E27FC236}">
                    <a16:creationId xmlns:a16="http://schemas.microsoft.com/office/drawing/2014/main" id="{82862D96-C299-4214-931B-5F6DDFB29187}"/>
                  </a:ext>
                </a:extLst>
              </p:cNvPr>
              <p:cNvSpPr>
                <a:spLocks/>
              </p:cNvSpPr>
              <p:nvPr/>
            </p:nvSpPr>
            <p:spPr bwMode="auto">
              <a:xfrm>
                <a:off x="6441" y="2170"/>
                <a:ext cx="199" cy="1049"/>
              </a:xfrm>
              <a:custGeom>
                <a:avLst/>
                <a:gdLst>
                  <a:gd name="T0" fmla="*/ 0 w 94"/>
                  <a:gd name="T1" fmla="*/ 7 h 495"/>
                  <a:gd name="T2" fmla="*/ 50 w 94"/>
                  <a:gd name="T3" fmla="*/ 0 h 495"/>
                  <a:gd name="T4" fmla="*/ 83 w 94"/>
                  <a:gd name="T5" fmla="*/ 89 h 495"/>
                  <a:gd name="T6" fmla="*/ 75 w 94"/>
                  <a:gd name="T7" fmla="*/ 495 h 495"/>
                  <a:gd name="T8" fmla="*/ 68 w 94"/>
                  <a:gd name="T9" fmla="*/ 495 h 495"/>
                  <a:gd name="T10" fmla="*/ 55 w 94"/>
                  <a:gd name="T11" fmla="*/ 238 h 495"/>
                  <a:gd name="T12" fmla="*/ 0 w 94"/>
                  <a:gd name="T13" fmla="*/ 7 h 495"/>
                </a:gdLst>
                <a:ahLst/>
                <a:cxnLst>
                  <a:cxn ang="0">
                    <a:pos x="T0" y="T1"/>
                  </a:cxn>
                  <a:cxn ang="0">
                    <a:pos x="T2" y="T3"/>
                  </a:cxn>
                  <a:cxn ang="0">
                    <a:pos x="T4" y="T5"/>
                  </a:cxn>
                  <a:cxn ang="0">
                    <a:pos x="T6" y="T7"/>
                  </a:cxn>
                  <a:cxn ang="0">
                    <a:pos x="T8" y="T9"/>
                  </a:cxn>
                  <a:cxn ang="0">
                    <a:pos x="T10" y="T11"/>
                  </a:cxn>
                  <a:cxn ang="0">
                    <a:pos x="T12" y="T13"/>
                  </a:cxn>
                </a:cxnLst>
                <a:rect l="0" t="0" r="r" b="b"/>
                <a:pathLst>
                  <a:path w="94" h="495">
                    <a:moveTo>
                      <a:pt x="0" y="7"/>
                    </a:moveTo>
                    <a:cubicBezTo>
                      <a:pt x="0" y="7"/>
                      <a:pt x="46" y="0"/>
                      <a:pt x="50" y="0"/>
                    </a:cubicBezTo>
                    <a:cubicBezTo>
                      <a:pt x="55" y="3"/>
                      <a:pt x="80" y="60"/>
                      <a:pt x="83" y="89"/>
                    </a:cubicBezTo>
                    <a:cubicBezTo>
                      <a:pt x="94" y="172"/>
                      <a:pt x="75" y="495"/>
                      <a:pt x="75" y="495"/>
                    </a:cubicBezTo>
                    <a:cubicBezTo>
                      <a:pt x="68" y="495"/>
                      <a:pt x="68" y="495"/>
                      <a:pt x="68" y="495"/>
                    </a:cubicBezTo>
                    <a:cubicBezTo>
                      <a:pt x="68" y="495"/>
                      <a:pt x="76" y="340"/>
                      <a:pt x="55" y="238"/>
                    </a:cubicBezTo>
                    <a:cubicBezTo>
                      <a:pt x="42" y="173"/>
                      <a:pt x="0" y="7"/>
                      <a:pt x="0" y="7"/>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229">
                <a:extLst>
                  <a:ext uri="{FF2B5EF4-FFF2-40B4-BE49-F238E27FC236}">
                    <a16:creationId xmlns:a16="http://schemas.microsoft.com/office/drawing/2014/main" id="{419C2091-2D80-45A8-AE5D-7B0D97BFEFBF}"/>
                  </a:ext>
                </a:extLst>
              </p:cNvPr>
              <p:cNvSpPr>
                <a:spLocks/>
              </p:cNvSpPr>
              <p:nvPr/>
            </p:nvSpPr>
            <p:spPr bwMode="auto">
              <a:xfrm>
                <a:off x="6192" y="1896"/>
                <a:ext cx="224" cy="233"/>
              </a:xfrm>
              <a:custGeom>
                <a:avLst/>
                <a:gdLst>
                  <a:gd name="T0" fmla="*/ 1 w 106"/>
                  <a:gd name="T1" fmla="*/ 102 h 110"/>
                  <a:gd name="T2" fmla="*/ 25 w 106"/>
                  <a:gd name="T3" fmla="*/ 49 h 110"/>
                  <a:gd name="T4" fmla="*/ 51 w 106"/>
                  <a:gd name="T5" fmla="*/ 20 h 110"/>
                  <a:gd name="T6" fmla="*/ 106 w 106"/>
                  <a:gd name="T7" fmla="*/ 0 h 110"/>
                  <a:gd name="T8" fmla="*/ 29 w 106"/>
                  <a:gd name="T9" fmla="*/ 101 h 110"/>
                  <a:gd name="T10" fmla="*/ 1 w 106"/>
                  <a:gd name="T11" fmla="*/ 102 h 110"/>
                </a:gdLst>
                <a:ahLst/>
                <a:cxnLst>
                  <a:cxn ang="0">
                    <a:pos x="T0" y="T1"/>
                  </a:cxn>
                  <a:cxn ang="0">
                    <a:pos x="T2" y="T3"/>
                  </a:cxn>
                  <a:cxn ang="0">
                    <a:pos x="T4" y="T5"/>
                  </a:cxn>
                  <a:cxn ang="0">
                    <a:pos x="T6" y="T7"/>
                  </a:cxn>
                  <a:cxn ang="0">
                    <a:pos x="T8" y="T9"/>
                  </a:cxn>
                  <a:cxn ang="0">
                    <a:pos x="T10" y="T11"/>
                  </a:cxn>
                </a:cxnLst>
                <a:rect l="0" t="0" r="r" b="b"/>
                <a:pathLst>
                  <a:path w="106" h="110">
                    <a:moveTo>
                      <a:pt x="1" y="102"/>
                    </a:moveTo>
                    <a:cubicBezTo>
                      <a:pt x="1" y="102"/>
                      <a:pt x="0" y="84"/>
                      <a:pt x="25" y="49"/>
                    </a:cubicBezTo>
                    <a:cubicBezTo>
                      <a:pt x="32" y="41"/>
                      <a:pt x="44" y="26"/>
                      <a:pt x="51" y="20"/>
                    </a:cubicBezTo>
                    <a:cubicBezTo>
                      <a:pt x="70" y="3"/>
                      <a:pt x="93" y="0"/>
                      <a:pt x="106" y="0"/>
                    </a:cubicBezTo>
                    <a:cubicBezTo>
                      <a:pt x="103" y="16"/>
                      <a:pt x="53" y="88"/>
                      <a:pt x="29" y="101"/>
                    </a:cubicBezTo>
                    <a:cubicBezTo>
                      <a:pt x="13" y="110"/>
                      <a:pt x="1" y="102"/>
                      <a:pt x="1" y="102"/>
                    </a:cubicBezTo>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230">
                <a:extLst>
                  <a:ext uri="{FF2B5EF4-FFF2-40B4-BE49-F238E27FC236}">
                    <a16:creationId xmlns:a16="http://schemas.microsoft.com/office/drawing/2014/main" id="{E3EF523C-46AC-413D-8BE4-FDF70F714641}"/>
                  </a:ext>
                </a:extLst>
              </p:cNvPr>
              <p:cNvSpPr>
                <a:spLocks/>
              </p:cNvSpPr>
              <p:nvPr/>
            </p:nvSpPr>
            <p:spPr bwMode="auto">
              <a:xfrm>
                <a:off x="6302" y="1873"/>
                <a:ext cx="296" cy="335"/>
              </a:xfrm>
              <a:custGeom>
                <a:avLst/>
                <a:gdLst>
                  <a:gd name="T0" fmla="*/ 120 w 140"/>
                  <a:gd name="T1" fmla="*/ 25 h 158"/>
                  <a:gd name="T2" fmla="*/ 17 w 140"/>
                  <a:gd name="T3" fmla="*/ 29 h 158"/>
                  <a:gd name="T4" fmla="*/ 15 w 140"/>
                  <a:gd name="T5" fmla="*/ 147 h 158"/>
                  <a:gd name="T6" fmla="*/ 58 w 140"/>
                  <a:gd name="T7" fmla="*/ 158 h 158"/>
                  <a:gd name="T8" fmla="*/ 118 w 140"/>
                  <a:gd name="T9" fmla="*/ 144 h 158"/>
                  <a:gd name="T10" fmla="*/ 120 w 140"/>
                  <a:gd name="T11" fmla="*/ 25 h 158"/>
                </a:gdLst>
                <a:ahLst/>
                <a:cxnLst>
                  <a:cxn ang="0">
                    <a:pos x="T0" y="T1"/>
                  </a:cxn>
                  <a:cxn ang="0">
                    <a:pos x="T2" y="T3"/>
                  </a:cxn>
                  <a:cxn ang="0">
                    <a:pos x="T4" y="T5"/>
                  </a:cxn>
                  <a:cxn ang="0">
                    <a:pos x="T6" y="T7"/>
                  </a:cxn>
                  <a:cxn ang="0">
                    <a:pos x="T8" y="T9"/>
                  </a:cxn>
                  <a:cxn ang="0">
                    <a:pos x="T10" y="T11"/>
                  </a:cxn>
                </a:cxnLst>
                <a:rect l="0" t="0" r="r" b="b"/>
                <a:pathLst>
                  <a:path w="140" h="158">
                    <a:moveTo>
                      <a:pt x="120" y="25"/>
                    </a:moveTo>
                    <a:cubicBezTo>
                      <a:pt x="96" y="0"/>
                      <a:pt x="32" y="7"/>
                      <a:pt x="17" y="29"/>
                    </a:cubicBezTo>
                    <a:cubicBezTo>
                      <a:pt x="0" y="52"/>
                      <a:pt x="15" y="147"/>
                      <a:pt x="15" y="147"/>
                    </a:cubicBezTo>
                    <a:cubicBezTo>
                      <a:pt x="15" y="147"/>
                      <a:pt x="48" y="158"/>
                      <a:pt x="58" y="158"/>
                    </a:cubicBezTo>
                    <a:cubicBezTo>
                      <a:pt x="74" y="158"/>
                      <a:pt x="118" y="144"/>
                      <a:pt x="118" y="144"/>
                    </a:cubicBezTo>
                    <a:cubicBezTo>
                      <a:pt x="118" y="144"/>
                      <a:pt x="140" y="46"/>
                      <a:pt x="120" y="25"/>
                    </a:cubicBezTo>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231">
                <a:extLst>
                  <a:ext uri="{FF2B5EF4-FFF2-40B4-BE49-F238E27FC236}">
                    <a16:creationId xmlns:a16="http://schemas.microsoft.com/office/drawing/2014/main" id="{54A5E393-837E-43DE-A543-7191440A0859}"/>
                  </a:ext>
                </a:extLst>
              </p:cNvPr>
              <p:cNvSpPr>
                <a:spLocks/>
              </p:cNvSpPr>
              <p:nvPr/>
            </p:nvSpPr>
            <p:spPr bwMode="auto">
              <a:xfrm>
                <a:off x="6416" y="1835"/>
                <a:ext cx="42" cy="76"/>
              </a:xfrm>
              <a:custGeom>
                <a:avLst/>
                <a:gdLst>
                  <a:gd name="T0" fmla="*/ 16 w 20"/>
                  <a:gd name="T1" fmla="*/ 0 h 36"/>
                  <a:gd name="T2" fmla="*/ 18 w 20"/>
                  <a:gd name="T3" fmla="*/ 30 h 36"/>
                  <a:gd name="T4" fmla="*/ 5 w 20"/>
                  <a:gd name="T5" fmla="*/ 30 h 36"/>
                  <a:gd name="T6" fmla="*/ 5 w 20"/>
                  <a:gd name="T7" fmla="*/ 0 h 36"/>
                  <a:gd name="T8" fmla="*/ 16 w 20"/>
                  <a:gd name="T9" fmla="*/ 0 h 36"/>
                </a:gdLst>
                <a:ahLst/>
                <a:cxnLst>
                  <a:cxn ang="0">
                    <a:pos x="T0" y="T1"/>
                  </a:cxn>
                  <a:cxn ang="0">
                    <a:pos x="T2" y="T3"/>
                  </a:cxn>
                  <a:cxn ang="0">
                    <a:pos x="T4" y="T5"/>
                  </a:cxn>
                  <a:cxn ang="0">
                    <a:pos x="T6" y="T7"/>
                  </a:cxn>
                  <a:cxn ang="0">
                    <a:pos x="T8" y="T9"/>
                  </a:cxn>
                </a:cxnLst>
                <a:rect l="0" t="0" r="r" b="b"/>
                <a:pathLst>
                  <a:path w="20" h="36">
                    <a:moveTo>
                      <a:pt x="16" y="0"/>
                    </a:moveTo>
                    <a:cubicBezTo>
                      <a:pt x="16" y="0"/>
                      <a:pt x="20" y="27"/>
                      <a:pt x="18" y="30"/>
                    </a:cubicBezTo>
                    <a:cubicBezTo>
                      <a:pt x="16" y="33"/>
                      <a:pt x="9" y="36"/>
                      <a:pt x="5" y="30"/>
                    </a:cubicBezTo>
                    <a:cubicBezTo>
                      <a:pt x="0" y="23"/>
                      <a:pt x="5" y="0"/>
                      <a:pt x="5" y="0"/>
                    </a:cubicBezTo>
                    <a:lnTo>
                      <a:pt x="16" y="0"/>
                    </a:ln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232">
                <a:extLst>
                  <a:ext uri="{FF2B5EF4-FFF2-40B4-BE49-F238E27FC236}">
                    <a16:creationId xmlns:a16="http://schemas.microsoft.com/office/drawing/2014/main" id="{9BB722BF-D56C-4521-A26E-1F8E09AC626F}"/>
                  </a:ext>
                </a:extLst>
              </p:cNvPr>
              <p:cNvSpPr>
                <a:spLocks/>
              </p:cNvSpPr>
              <p:nvPr/>
            </p:nvSpPr>
            <p:spPr bwMode="auto">
              <a:xfrm>
                <a:off x="6422" y="1850"/>
                <a:ext cx="32" cy="25"/>
              </a:xfrm>
              <a:custGeom>
                <a:avLst/>
                <a:gdLst>
                  <a:gd name="T0" fmla="*/ 0 w 15"/>
                  <a:gd name="T1" fmla="*/ 6 h 12"/>
                  <a:gd name="T2" fmla="*/ 0 w 15"/>
                  <a:gd name="T3" fmla="*/ 0 h 12"/>
                  <a:gd name="T4" fmla="*/ 14 w 15"/>
                  <a:gd name="T5" fmla="*/ 1 h 12"/>
                  <a:gd name="T6" fmla="*/ 15 w 15"/>
                  <a:gd name="T7" fmla="*/ 9 h 12"/>
                  <a:gd name="T8" fmla="*/ 0 w 15"/>
                  <a:gd name="T9" fmla="*/ 6 h 12"/>
                </a:gdLst>
                <a:ahLst/>
                <a:cxnLst>
                  <a:cxn ang="0">
                    <a:pos x="T0" y="T1"/>
                  </a:cxn>
                  <a:cxn ang="0">
                    <a:pos x="T2" y="T3"/>
                  </a:cxn>
                  <a:cxn ang="0">
                    <a:pos x="T4" y="T5"/>
                  </a:cxn>
                  <a:cxn ang="0">
                    <a:pos x="T6" y="T7"/>
                  </a:cxn>
                  <a:cxn ang="0">
                    <a:pos x="T8" y="T9"/>
                  </a:cxn>
                </a:cxnLst>
                <a:rect l="0" t="0" r="r" b="b"/>
                <a:pathLst>
                  <a:path w="15" h="12">
                    <a:moveTo>
                      <a:pt x="0" y="6"/>
                    </a:moveTo>
                    <a:cubicBezTo>
                      <a:pt x="0" y="1"/>
                      <a:pt x="0" y="0"/>
                      <a:pt x="0" y="0"/>
                    </a:cubicBezTo>
                    <a:cubicBezTo>
                      <a:pt x="14" y="1"/>
                      <a:pt x="14" y="1"/>
                      <a:pt x="14" y="1"/>
                    </a:cubicBezTo>
                    <a:cubicBezTo>
                      <a:pt x="14" y="1"/>
                      <a:pt x="15" y="5"/>
                      <a:pt x="15" y="9"/>
                    </a:cubicBezTo>
                    <a:cubicBezTo>
                      <a:pt x="12" y="12"/>
                      <a:pt x="5" y="11"/>
                      <a:pt x="0" y="6"/>
                    </a:cubicBezTo>
                    <a:close/>
                  </a:path>
                </a:pathLst>
              </a:custGeom>
              <a:solidFill>
                <a:srgbClr val="C95D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233">
                <a:extLst>
                  <a:ext uri="{FF2B5EF4-FFF2-40B4-BE49-F238E27FC236}">
                    <a16:creationId xmlns:a16="http://schemas.microsoft.com/office/drawing/2014/main" id="{7C001AF9-98D2-4EEF-ACD9-CE5DC5F35A36}"/>
                  </a:ext>
                </a:extLst>
              </p:cNvPr>
              <p:cNvSpPr>
                <a:spLocks/>
              </p:cNvSpPr>
              <p:nvPr/>
            </p:nvSpPr>
            <p:spPr bwMode="auto">
              <a:xfrm>
                <a:off x="6397" y="1771"/>
                <a:ext cx="82" cy="87"/>
              </a:xfrm>
              <a:custGeom>
                <a:avLst/>
                <a:gdLst>
                  <a:gd name="T0" fmla="*/ 3 w 39"/>
                  <a:gd name="T1" fmla="*/ 30 h 41"/>
                  <a:gd name="T2" fmla="*/ 0 w 39"/>
                  <a:gd name="T3" fmla="*/ 12 h 41"/>
                  <a:gd name="T4" fmla="*/ 11 w 39"/>
                  <a:gd name="T5" fmla="*/ 1 h 41"/>
                  <a:gd name="T6" fmla="*/ 33 w 39"/>
                  <a:gd name="T7" fmla="*/ 2 h 41"/>
                  <a:gd name="T8" fmla="*/ 39 w 39"/>
                  <a:gd name="T9" fmla="*/ 16 h 41"/>
                  <a:gd name="T10" fmla="*/ 36 w 39"/>
                  <a:gd name="T11" fmla="*/ 33 h 41"/>
                  <a:gd name="T12" fmla="*/ 22 w 39"/>
                  <a:gd name="T13" fmla="*/ 41 h 41"/>
                  <a:gd name="T14" fmla="*/ 3 w 39"/>
                  <a:gd name="T15" fmla="*/ 30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41">
                    <a:moveTo>
                      <a:pt x="3" y="30"/>
                    </a:moveTo>
                    <a:cubicBezTo>
                      <a:pt x="1" y="27"/>
                      <a:pt x="1" y="19"/>
                      <a:pt x="0" y="12"/>
                    </a:cubicBezTo>
                    <a:cubicBezTo>
                      <a:pt x="0" y="6"/>
                      <a:pt x="5" y="1"/>
                      <a:pt x="11" y="1"/>
                    </a:cubicBezTo>
                    <a:cubicBezTo>
                      <a:pt x="20" y="0"/>
                      <a:pt x="30" y="1"/>
                      <a:pt x="33" y="2"/>
                    </a:cubicBezTo>
                    <a:cubicBezTo>
                      <a:pt x="38" y="5"/>
                      <a:pt x="38" y="11"/>
                      <a:pt x="39" y="16"/>
                    </a:cubicBezTo>
                    <a:cubicBezTo>
                      <a:pt x="39" y="20"/>
                      <a:pt x="39" y="29"/>
                      <a:pt x="36" y="33"/>
                    </a:cubicBezTo>
                    <a:cubicBezTo>
                      <a:pt x="34" y="37"/>
                      <a:pt x="27" y="40"/>
                      <a:pt x="22" y="41"/>
                    </a:cubicBezTo>
                    <a:cubicBezTo>
                      <a:pt x="10" y="41"/>
                      <a:pt x="6" y="38"/>
                      <a:pt x="3" y="30"/>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234">
                <a:extLst>
                  <a:ext uri="{FF2B5EF4-FFF2-40B4-BE49-F238E27FC236}">
                    <a16:creationId xmlns:a16="http://schemas.microsoft.com/office/drawing/2014/main" id="{1F1EAE64-EF5D-489F-AD1E-F63D71289875}"/>
                  </a:ext>
                </a:extLst>
              </p:cNvPr>
              <p:cNvSpPr>
                <a:spLocks/>
              </p:cNvSpPr>
              <p:nvPr/>
            </p:nvSpPr>
            <p:spPr bwMode="auto">
              <a:xfrm>
                <a:off x="6187" y="2062"/>
                <a:ext cx="161" cy="195"/>
              </a:xfrm>
              <a:custGeom>
                <a:avLst/>
                <a:gdLst>
                  <a:gd name="T0" fmla="*/ 3 w 76"/>
                  <a:gd name="T1" fmla="*/ 27 h 92"/>
                  <a:gd name="T2" fmla="*/ 64 w 76"/>
                  <a:gd name="T3" fmla="*/ 85 h 92"/>
                  <a:gd name="T4" fmla="*/ 76 w 76"/>
                  <a:gd name="T5" fmla="*/ 75 h 92"/>
                  <a:gd name="T6" fmla="*/ 31 w 76"/>
                  <a:gd name="T7" fmla="*/ 0 h 92"/>
                  <a:gd name="T8" fmla="*/ 3 w 76"/>
                  <a:gd name="T9" fmla="*/ 27 h 92"/>
                </a:gdLst>
                <a:ahLst/>
                <a:cxnLst>
                  <a:cxn ang="0">
                    <a:pos x="T0" y="T1"/>
                  </a:cxn>
                  <a:cxn ang="0">
                    <a:pos x="T2" y="T3"/>
                  </a:cxn>
                  <a:cxn ang="0">
                    <a:pos x="T4" y="T5"/>
                  </a:cxn>
                  <a:cxn ang="0">
                    <a:pos x="T6" y="T7"/>
                  </a:cxn>
                  <a:cxn ang="0">
                    <a:pos x="T8" y="T9"/>
                  </a:cxn>
                </a:cxnLst>
                <a:rect l="0" t="0" r="r" b="b"/>
                <a:pathLst>
                  <a:path w="76" h="92">
                    <a:moveTo>
                      <a:pt x="3" y="27"/>
                    </a:moveTo>
                    <a:cubicBezTo>
                      <a:pt x="0" y="47"/>
                      <a:pt x="34" y="92"/>
                      <a:pt x="64" y="85"/>
                    </a:cubicBezTo>
                    <a:cubicBezTo>
                      <a:pt x="75" y="83"/>
                      <a:pt x="76" y="75"/>
                      <a:pt x="76" y="75"/>
                    </a:cubicBezTo>
                    <a:cubicBezTo>
                      <a:pt x="31" y="0"/>
                      <a:pt x="31" y="0"/>
                      <a:pt x="31" y="0"/>
                    </a:cubicBezTo>
                    <a:cubicBezTo>
                      <a:pt x="31" y="0"/>
                      <a:pt x="6" y="3"/>
                      <a:pt x="3" y="27"/>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235">
                <a:extLst>
                  <a:ext uri="{FF2B5EF4-FFF2-40B4-BE49-F238E27FC236}">
                    <a16:creationId xmlns:a16="http://schemas.microsoft.com/office/drawing/2014/main" id="{04B97651-3E0F-47CD-B274-2249081C2DD2}"/>
                  </a:ext>
                </a:extLst>
              </p:cNvPr>
              <p:cNvSpPr>
                <a:spLocks/>
              </p:cNvSpPr>
              <p:nvPr/>
            </p:nvSpPr>
            <p:spPr bwMode="auto">
              <a:xfrm>
                <a:off x="6494" y="1896"/>
                <a:ext cx="231" cy="238"/>
              </a:xfrm>
              <a:custGeom>
                <a:avLst/>
                <a:gdLst>
                  <a:gd name="T0" fmla="*/ 101 w 109"/>
                  <a:gd name="T1" fmla="*/ 105 h 112"/>
                  <a:gd name="T2" fmla="*/ 81 w 109"/>
                  <a:gd name="T3" fmla="*/ 52 h 112"/>
                  <a:gd name="T4" fmla="*/ 50 w 109"/>
                  <a:gd name="T5" fmla="*/ 20 h 112"/>
                  <a:gd name="T6" fmla="*/ 0 w 109"/>
                  <a:gd name="T7" fmla="*/ 0 h 112"/>
                  <a:gd name="T8" fmla="*/ 74 w 109"/>
                  <a:gd name="T9" fmla="*/ 103 h 112"/>
                  <a:gd name="T10" fmla="*/ 101 w 109"/>
                  <a:gd name="T11" fmla="*/ 105 h 112"/>
                </a:gdLst>
                <a:ahLst/>
                <a:cxnLst>
                  <a:cxn ang="0">
                    <a:pos x="T0" y="T1"/>
                  </a:cxn>
                  <a:cxn ang="0">
                    <a:pos x="T2" y="T3"/>
                  </a:cxn>
                  <a:cxn ang="0">
                    <a:pos x="T4" y="T5"/>
                  </a:cxn>
                  <a:cxn ang="0">
                    <a:pos x="T6" y="T7"/>
                  </a:cxn>
                  <a:cxn ang="0">
                    <a:pos x="T8" y="T9"/>
                  </a:cxn>
                  <a:cxn ang="0">
                    <a:pos x="T10" y="T11"/>
                  </a:cxn>
                </a:cxnLst>
                <a:rect l="0" t="0" r="r" b="b"/>
                <a:pathLst>
                  <a:path w="109" h="112">
                    <a:moveTo>
                      <a:pt x="101" y="105"/>
                    </a:moveTo>
                    <a:cubicBezTo>
                      <a:pt x="101" y="105"/>
                      <a:pt x="109" y="84"/>
                      <a:pt x="81" y="52"/>
                    </a:cubicBezTo>
                    <a:cubicBezTo>
                      <a:pt x="70" y="40"/>
                      <a:pt x="58" y="27"/>
                      <a:pt x="50" y="20"/>
                    </a:cubicBezTo>
                    <a:cubicBezTo>
                      <a:pt x="32" y="4"/>
                      <a:pt x="13" y="0"/>
                      <a:pt x="0" y="0"/>
                    </a:cubicBezTo>
                    <a:cubicBezTo>
                      <a:pt x="3" y="16"/>
                      <a:pt x="49" y="90"/>
                      <a:pt x="74" y="103"/>
                    </a:cubicBezTo>
                    <a:cubicBezTo>
                      <a:pt x="89" y="112"/>
                      <a:pt x="101" y="105"/>
                      <a:pt x="101" y="105"/>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236">
                <a:extLst>
                  <a:ext uri="{FF2B5EF4-FFF2-40B4-BE49-F238E27FC236}">
                    <a16:creationId xmlns:a16="http://schemas.microsoft.com/office/drawing/2014/main" id="{5604E89D-80D8-4D82-94B0-F9AECA59F792}"/>
                  </a:ext>
                </a:extLst>
              </p:cNvPr>
              <p:cNvSpPr>
                <a:spLocks/>
              </p:cNvSpPr>
              <p:nvPr/>
            </p:nvSpPr>
            <p:spPr bwMode="auto">
              <a:xfrm>
                <a:off x="6553" y="2055"/>
                <a:ext cx="163" cy="208"/>
              </a:xfrm>
              <a:custGeom>
                <a:avLst/>
                <a:gdLst>
                  <a:gd name="T0" fmla="*/ 74 w 77"/>
                  <a:gd name="T1" fmla="*/ 24 h 98"/>
                  <a:gd name="T2" fmla="*/ 13 w 77"/>
                  <a:gd name="T3" fmla="*/ 91 h 98"/>
                  <a:gd name="T4" fmla="*/ 0 w 77"/>
                  <a:gd name="T5" fmla="*/ 81 h 98"/>
                  <a:gd name="T6" fmla="*/ 46 w 77"/>
                  <a:gd name="T7" fmla="*/ 5 h 98"/>
                  <a:gd name="T8" fmla="*/ 74 w 77"/>
                  <a:gd name="T9" fmla="*/ 24 h 98"/>
                </a:gdLst>
                <a:ahLst/>
                <a:cxnLst>
                  <a:cxn ang="0">
                    <a:pos x="T0" y="T1"/>
                  </a:cxn>
                  <a:cxn ang="0">
                    <a:pos x="T2" y="T3"/>
                  </a:cxn>
                  <a:cxn ang="0">
                    <a:pos x="T4" y="T5"/>
                  </a:cxn>
                  <a:cxn ang="0">
                    <a:pos x="T6" y="T7"/>
                  </a:cxn>
                  <a:cxn ang="0">
                    <a:pos x="T8" y="T9"/>
                  </a:cxn>
                </a:cxnLst>
                <a:rect l="0" t="0" r="r" b="b"/>
                <a:pathLst>
                  <a:path w="77" h="98">
                    <a:moveTo>
                      <a:pt x="74" y="24"/>
                    </a:moveTo>
                    <a:cubicBezTo>
                      <a:pt x="77" y="44"/>
                      <a:pt x="43" y="98"/>
                      <a:pt x="13" y="91"/>
                    </a:cubicBezTo>
                    <a:cubicBezTo>
                      <a:pt x="2" y="88"/>
                      <a:pt x="0" y="81"/>
                      <a:pt x="0" y="81"/>
                    </a:cubicBezTo>
                    <a:cubicBezTo>
                      <a:pt x="46" y="5"/>
                      <a:pt x="46" y="5"/>
                      <a:pt x="46" y="5"/>
                    </a:cubicBezTo>
                    <a:cubicBezTo>
                      <a:pt x="46" y="5"/>
                      <a:pt x="71" y="0"/>
                      <a:pt x="74" y="24"/>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237">
                <a:extLst>
                  <a:ext uri="{FF2B5EF4-FFF2-40B4-BE49-F238E27FC236}">
                    <a16:creationId xmlns:a16="http://schemas.microsoft.com/office/drawing/2014/main" id="{1B719F95-E10E-480C-803C-A7052E52DD79}"/>
                  </a:ext>
                </a:extLst>
              </p:cNvPr>
              <p:cNvSpPr>
                <a:spLocks/>
              </p:cNvSpPr>
              <p:nvPr/>
            </p:nvSpPr>
            <p:spPr bwMode="auto">
              <a:xfrm>
                <a:off x="6331" y="1559"/>
                <a:ext cx="85" cy="85"/>
              </a:xfrm>
              <a:custGeom>
                <a:avLst/>
                <a:gdLst>
                  <a:gd name="T0" fmla="*/ 39 w 40"/>
                  <a:gd name="T1" fmla="*/ 20 h 40"/>
                  <a:gd name="T2" fmla="*/ 20 w 40"/>
                  <a:gd name="T3" fmla="*/ 40 h 40"/>
                  <a:gd name="T4" fmla="*/ 0 w 40"/>
                  <a:gd name="T5" fmla="*/ 21 h 40"/>
                  <a:gd name="T6" fmla="*/ 19 w 40"/>
                  <a:gd name="T7" fmla="*/ 1 h 40"/>
                  <a:gd name="T8" fmla="*/ 39 w 40"/>
                  <a:gd name="T9" fmla="*/ 20 h 40"/>
                </a:gdLst>
                <a:ahLst/>
                <a:cxnLst>
                  <a:cxn ang="0">
                    <a:pos x="T0" y="T1"/>
                  </a:cxn>
                  <a:cxn ang="0">
                    <a:pos x="T2" y="T3"/>
                  </a:cxn>
                  <a:cxn ang="0">
                    <a:pos x="T4" y="T5"/>
                  </a:cxn>
                  <a:cxn ang="0">
                    <a:pos x="T6" y="T7"/>
                  </a:cxn>
                  <a:cxn ang="0">
                    <a:pos x="T8" y="T9"/>
                  </a:cxn>
                </a:cxnLst>
                <a:rect l="0" t="0" r="r" b="b"/>
                <a:pathLst>
                  <a:path w="40" h="40">
                    <a:moveTo>
                      <a:pt x="39" y="20"/>
                    </a:moveTo>
                    <a:cubicBezTo>
                      <a:pt x="40" y="30"/>
                      <a:pt x="31" y="40"/>
                      <a:pt x="20" y="40"/>
                    </a:cubicBezTo>
                    <a:cubicBezTo>
                      <a:pt x="10" y="40"/>
                      <a:pt x="0" y="32"/>
                      <a:pt x="0" y="21"/>
                    </a:cubicBezTo>
                    <a:cubicBezTo>
                      <a:pt x="0" y="10"/>
                      <a:pt x="8" y="1"/>
                      <a:pt x="19" y="1"/>
                    </a:cubicBezTo>
                    <a:cubicBezTo>
                      <a:pt x="30" y="0"/>
                      <a:pt x="39" y="9"/>
                      <a:pt x="39" y="2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2" name="Freeform 238">
                <a:extLst>
                  <a:ext uri="{FF2B5EF4-FFF2-40B4-BE49-F238E27FC236}">
                    <a16:creationId xmlns:a16="http://schemas.microsoft.com/office/drawing/2014/main" id="{F3954F9E-4600-4F03-A1FC-ADC5AAA596B4}"/>
                  </a:ext>
                </a:extLst>
              </p:cNvPr>
              <p:cNvSpPr>
                <a:spLocks/>
              </p:cNvSpPr>
              <p:nvPr/>
            </p:nvSpPr>
            <p:spPr bwMode="auto">
              <a:xfrm>
                <a:off x="6465" y="1564"/>
                <a:ext cx="84" cy="84"/>
              </a:xfrm>
              <a:custGeom>
                <a:avLst/>
                <a:gdLst>
                  <a:gd name="T0" fmla="*/ 40 w 40"/>
                  <a:gd name="T1" fmla="*/ 20 h 40"/>
                  <a:gd name="T2" fmla="*/ 21 w 40"/>
                  <a:gd name="T3" fmla="*/ 40 h 40"/>
                  <a:gd name="T4" fmla="*/ 0 w 40"/>
                  <a:gd name="T5" fmla="*/ 21 h 40"/>
                  <a:gd name="T6" fmla="*/ 19 w 40"/>
                  <a:gd name="T7" fmla="*/ 1 h 40"/>
                  <a:gd name="T8" fmla="*/ 40 w 40"/>
                  <a:gd name="T9" fmla="*/ 20 h 40"/>
                </a:gdLst>
                <a:ahLst/>
                <a:cxnLst>
                  <a:cxn ang="0">
                    <a:pos x="T0" y="T1"/>
                  </a:cxn>
                  <a:cxn ang="0">
                    <a:pos x="T2" y="T3"/>
                  </a:cxn>
                  <a:cxn ang="0">
                    <a:pos x="T4" y="T5"/>
                  </a:cxn>
                  <a:cxn ang="0">
                    <a:pos x="T6" y="T7"/>
                  </a:cxn>
                  <a:cxn ang="0">
                    <a:pos x="T8" y="T9"/>
                  </a:cxn>
                </a:cxnLst>
                <a:rect l="0" t="0" r="r" b="b"/>
                <a:pathLst>
                  <a:path w="40" h="40">
                    <a:moveTo>
                      <a:pt x="40" y="20"/>
                    </a:moveTo>
                    <a:cubicBezTo>
                      <a:pt x="40" y="31"/>
                      <a:pt x="31" y="40"/>
                      <a:pt x="21" y="40"/>
                    </a:cubicBezTo>
                    <a:cubicBezTo>
                      <a:pt x="10" y="40"/>
                      <a:pt x="1" y="32"/>
                      <a:pt x="0" y="21"/>
                    </a:cubicBezTo>
                    <a:cubicBezTo>
                      <a:pt x="0" y="10"/>
                      <a:pt x="8" y="1"/>
                      <a:pt x="19" y="1"/>
                    </a:cubicBezTo>
                    <a:cubicBezTo>
                      <a:pt x="30" y="0"/>
                      <a:pt x="39" y="9"/>
                      <a:pt x="40" y="2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3" name="Freeform 239">
                <a:extLst>
                  <a:ext uri="{FF2B5EF4-FFF2-40B4-BE49-F238E27FC236}">
                    <a16:creationId xmlns:a16="http://schemas.microsoft.com/office/drawing/2014/main" id="{FC9FE40A-4C0F-438C-878D-ADE10B2F4603}"/>
                  </a:ext>
                </a:extLst>
              </p:cNvPr>
              <p:cNvSpPr>
                <a:spLocks/>
              </p:cNvSpPr>
              <p:nvPr/>
            </p:nvSpPr>
            <p:spPr bwMode="auto">
              <a:xfrm>
                <a:off x="6386" y="1517"/>
                <a:ext cx="119" cy="119"/>
              </a:xfrm>
              <a:custGeom>
                <a:avLst/>
                <a:gdLst>
                  <a:gd name="T0" fmla="*/ 55 w 56"/>
                  <a:gd name="T1" fmla="*/ 27 h 56"/>
                  <a:gd name="T2" fmla="*/ 29 w 56"/>
                  <a:gd name="T3" fmla="*/ 55 h 56"/>
                  <a:gd name="T4" fmla="*/ 0 w 56"/>
                  <a:gd name="T5" fmla="*/ 29 h 56"/>
                  <a:gd name="T6" fmla="*/ 27 w 56"/>
                  <a:gd name="T7" fmla="*/ 0 h 56"/>
                  <a:gd name="T8" fmla="*/ 55 w 56"/>
                  <a:gd name="T9" fmla="*/ 27 h 56"/>
                </a:gdLst>
                <a:ahLst/>
                <a:cxnLst>
                  <a:cxn ang="0">
                    <a:pos x="T0" y="T1"/>
                  </a:cxn>
                  <a:cxn ang="0">
                    <a:pos x="T2" y="T3"/>
                  </a:cxn>
                  <a:cxn ang="0">
                    <a:pos x="T4" y="T5"/>
                  </a:cxn>
                  <a:cxn ang="0">
                    <a:pos x="T6" y="T7"/>
                  </a:cxn>
                  <a:cxn ang="0">
                    <a:pos x="T8" y="T9"/>
                  </a:cxn>
                </a:cxnLst>
                <a:rect l="0" t="0" r="r" b="b"/>
                <a:pathLst>
                  <a:path w="56" h="56">
                    <a:moveTo>
                      <a:pt x="55" y="27"/>
                    </a:moveTo>
                    <a:cubicBezTo>
                      <a:pt x="56" y="42"/>
                      <a:pt x="44" y="55"/>
                      <a:pt x="29" y="55"/>
                    </a:cubicBezTo>
                    <a:cubicBezTo>
                      <a:pt x="13" y="56"/>
                      <a:pt x="1" y="44"/>
                      <a:pt x="0" y="29"/>
                    </a:cubicBezTo>
                    <a:cubicBezTo>
                      <a:pt x="0" y="14"/>
                      <a:pt x="12" y="1"/>
                      <a:pt x="27" y="0"/>
                    </a:cubicBezTo>
                    <a:cubicBezTo>
                      <a:pt x="42" y="0"/>
                      <a:pt x="55" y="12"/>
                      <a:pt x="55" y="27"/>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4" name="Freeform 240">
                <a:extLst>
                  <a:ext uri="{FF2B5EF4-FFF2-40B4-BE49-F238E27FC236}">
                    <a16:creationId xmlns:a16="http://schemas.microsoft.com/office/drawing/2014/main" id="{D563164E-B541-4AF1-87E6-3FA21CD61107}"/>
                  </a:ext>
                </a:extLst>
              </p:cNvPr>
              <p:cNvSpPr>
                <a:spLocks/>
              </p:cNvSpPr>
              <p:nvPr/>
            </p:nvSpPr>
            <p:spPr bwMode="auto">
              <a:xfrm>
                <a:off x="6365" y="1608"/>
                <a:ext cx="155" cy="184"/>
              </a:xfrm>
              <a:custGeom>
                <a:avLst/>
                <a:gdLst>
                  <a:gd name="T0" fmla="*/ 0 w 73"/>
                  <a:gd name="T1" fmla="*/ 9 h 87"/>
                  <a:gd name="T2" fmla="*/ 12 w 73"/>
                  <a:gd name="T3" fmla="*/ 87 h 87"/>
                  <a:gd name="T4" fmla="*/ 34 w 73"/>
                  <a:gd name="T5" fmla="*/ 78 h 87"/>
                  <a:gd name="T6" fmla="*/ 56 w 73"/>
                  <a:gd name="T7" fmla="*/ 87 h 87"/>
                  <a:gd name="T8" fmla="*/ 73 w 73"/>
                  <a:gd name="T9" fmla="*/ 6 h 87"/>
                  <a:gd name="T10" fmla="*/ 0 w 73"/>
                  <a:gd name="T11" fmla="*/ 9 h 87"/>
                </a:gdLst>
                <a:ahLst/>
                <a:cxnLst>
                  <a:cxn ang="0">
                    <a:pos x="T0" y="T1"/>
                  </a:cxn>
                  <a:cxn ang="0">
                    <a:pos x="T2" y="T3"/>
                  </a:cxn>
                  <a:cxn ang="0">
                    <a:pos x="T4" y="T5"/>
                  </a:cxn>
                  <a:cxn ang="0">
                    <a:pos x="T6" y="T7"/>
                  </a:cxn>
                  <a:cxn ang="0">
                    <a:pos x="T8" y="T9"/>
                  </a:cxn>
                  <a:cxn ang="0">
                    <a:pos x="T10" y="T11"/>
                  </a:cxn>
                </a:cxnLst>
                <a:rect l="0" t="0" r="r" b="b"/>
                <a:pathLst>
                  <a:path w="73" h="87">
                    <a:moveTo>
                      <a:pt x="0" y="9"/>
                    </a:moveTo>
                    <a:cubicBezTo>
                      <a:pt x="12" y="87"/>
                      <a:pt x="12" y="87"/>
                      <a:pt x="12" y="87"/>
                    </a:cubicBezTo>
                    <a:cubicBezTo>
                      <a:pt x="12" y="87"/>
                      <a:pt x="17" y="78"/>
                      <a:pt x="34" y="78"/>
                    </a:cubicBezTo>
                    <a:cubicBezTo>
                      <a:pt x="45" y="78"/>
                      <a:pt x="51" y="82"/>
                      <a:pt x="56" y="87"/>
                    </a:cubicBezTo>
                    <a:cubicBezTo>
                      <a:pt x="73" y="6"/>
                      <a:pt x="73" y="6"/>
                      <a:pt x="73" y="6"/>
                    </a:cubicBezTo>
                    <a:cubicBezTo>
                      <a:pt x="73" y="6"/>
                      <a:pt x="8" y="0"/>
                      <a:pt x="0" y="9"/>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5" name="Freeform 241">
                <a:extLst>
                  <a:ext uri="{FF2B5EF4-FFF2-40B4-BE49-F238E27FC236}">
                    <a16:creationId xmlns:a16="http://schemas.microsoft.com/office/drawing/2014/main" id="{BFE28B2F-A8DD-4FD6-A246-C9DAFEA44A64}"/>
                  </a:ext>
                </a:extLst>
              </p:cNvPr>
              <p:cNvSpPr>
                <a:spLocks/>
              </p:cNvSpPr>
              <p:nvPr/>
            </p:nvSpPr>
            <p:spPr bwMode="auto">
              <a:xfrm>
                <a:off x="6437" y="1517"/>
                <a:ext cx="112" cy="275"/>
              </a:xfrm>
              <a:custGeom>
                <a:avLst/>
                <a:gdLst>
                  <a:gd name="T0" fmla="*/ 32 w 53"/>
                  <a:gd name="T1" fmla="*/ 23 h 130"/>
                  <a:gd name="T2" fmla="*/ 31 w 53"/>
                  <a:gd name="T3" fmla="*/ 23 h 130"/>
                  <a:gd name="T4" fmla="*/ 4 w 53"/>
                  <a:gd name="T5" fmla="*/ 0 h 130"/>
                  <a:gd name="T6" fmla="*/ 3 w 53"/>
                  <a:gd name="T7" fmla="*/ 0 h 130"/>
                  <a:gd name="T8" fmla="*/ 13 w 53"/>
                  <a:gd name="T9" fmla="*/ 15 h 130"/>
                  <a:gd name="T10" fmla="*/ 11 w 53"/>
                  <a:gd name="T11" fmla="*/ 36 h 130"/>
                  <a:gd name="T12" fmla="*/ 0 w 53"/>
                  <a:gd name="T13" fmla="*/ 121 h 130"/>
                  <a:gd name="T14" fmla="*/ 1 w 53"/>
                  <a:gd name="T15" fmla="*/ 121 h 130"/>
                  <a:gd name="T16" fmla="*/ 22 w 53"/>
                  <a:gd name="T17" fmla="*/ 130 h 130"/>
                  <a:gd name="T18" fmla="*/ 36 w 53"/>
                  <a:gd name="T19" fmla="*/ 62 h 130"/>
                  <a:gd name="T20" fmla="*/ 53 w 53"/>
                  <a:gd name="T21" fmla="*/ 42 h 130"/>
                  <a:gd name="T22" fmla="*/ 32 w 53"/>
                  <a:gd name="T23" fmla="*/ 23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130">
                    <a:moveTo>
                      <a:pt x="32" y="23"/>
                    </a:moveTo>
                    <a:cubicBezTo>
                      <a:pt x="32" y="23"/>
                      <a:pt x="31" y="23"/>
                      <a:pt x="31" y="23"/>
                    </a:cubicBezTo>
                    <a:cubicBezTo>
                      <a:pt x="28" y="10"/>
                      <a:pt x="17" y="1"/>
                      <a:pt x="4" y="0"/>
                    </a:cubicBezTo>
                    <a:cubicBezTo>
                      <a:pt x="4" y="0"/>
                      <a:pt x="3" y="0"/>
                      <a:pt x="3" y="0"/>
                    </a:cubicBezTo>
                    <a:cubicBezTo>
                      <a:pt x="3" y="0"/>
                      <a:pt x="10" y="5"/>
                      <a:pt x="13" y="15"/>
                    </a:cubicBezTo>
                    <a:cubicBezTo>
                      <a:pt x="15" y="25"/>
                      <a:pt x="11" y="36"/>
                      <a:pt x="11" y="36"/>
                    </a:cubicBezTo>
                    <a:cubicBezTo>
                      <a:pt x="0" y="121"/>
                      <a:pt x="0" y="121"/>
                      <a:pt x="0" y="121"/>
                    </a:cubicBezTo>
                    <a:cubicBezTo>
                      <a:pt x="0" y="121"/>
                      <a:pt x="1" y="121"/>
                      <a:pt x="1" y="121"/>
                    </a:cubicBezTo>
                    <a:cubicBezTo>
                      <a:pt x="11" y="121"/>
                      <a:pt x="17" y="125"/>
                      <a:pt x="22" y="130"/>
                    </a:cubicBezTo>
                    <a:cubicBezTo>
                      <a:pt x="36" y="62"/>
                      <a:pt x="36" y="62"/>
                      <a:pt x="36" y="62"/>
                    </a:cubicBezTo>
                    <a:cubicBezTo>
                      <a:pt x="46" y="60"/>
                      <a:pt x="53" y="52"/>
                      <a:pt x="53" y="42"/>
                    </a:cubicBezTo>
                    <a:cubicBezTo>
                      <a:pt x="52" y="31"/>
                      <a:pt x="43" y="22"/>
                      <a:pt x="32" y="23"/>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6" name="Freeform 242">
                <a:extLst>
                  <a:ext uri="{FF2B5EF4-FFF2-40B4-BE49-F238E27FC236}">
                    <a16:creationId xmlns:a16="http://schemas.microsoft.com/office/drawing/2014/main" id="{83B6DF75-7959-4607-8A1A-45F8E624590D}"/>
                  </a:ext>
                </a:extLst>
              </p:cNvPr>
              <p:cNvSpPr>
                <a:spLocks/>
              </p:cNvSpPr>
              <p:nvPr/>
            </p:nvSpPr>
            <p:spPr bwMode="auto">
              <a:xfrm>
                <a:off x="6234" y="2142"/>
                <a:ext cx="400" cy="346"/>
              </a:xfrm>
              <a:custGeom>
                <a:avLst/>
                <a:gdLst>
                  <a:gd name="T0" fmla="*/ 45 w 189"/>
                  <a:gd name="T1" fmla="*/ 9 h 163"/>
                  <a:gd name="T2" fmla="*/ 0 w 189"/>
                  <a:gd name="T3" fmla="*/ 144 h 163"/>
                  <a:gd name="T4" fmla="*/ 189 w 189"/>
                  <a:gd name="T5" fmla="*/ 147 h 163"/>
                  <a:gd name="T6" fmla="*/ 180 w 189"/>
                  <a:gd name="T7" fmla="*/ 94 h 163"/>
                  <a:gd name="T8" fmla="*/ 145 w 189"/>
                  <a:gd name="T9" fmla="*/ 0 h 163"/>
                  <a:gd name="T10" fmla="*/ 45 w 189"/>
                  <a:gd name="T11" fmla="*/ 9 h 163"/>
                </a:gdLst>
                <a:ahLst/>
                <a:cxnLst>
                  <a:cxn ang="0">
                    <a:pos x="T0" y="T1"/>
                  </a:cxn>
                  <a:cxn ang="0">
                    <a:pos x="T2" y="T3"/>
                  </a:cxn>
                  <a:cxn ang="0">
                    <a:pos x="T4" y="T5"/>
                  </a:cxn>
                  <a:cxn ang="0">
                    <a:pos x="T6" y="T7"/>
                  </a:cxn>
                  <a:cxn ang="0">
                    <a:pos x="T8" y="T9"/>
                  </a:cxn>
                  <a:cxn ang="0">
                    <a:pos x="T10" y="T11"/>
                  </a:cxn>
                </a:cxnLst>
                <a:rect l="0" t="0" r="r" b="b"/>
                <a:pathLst>
                  <a:path w="189" h="163">
                    <a:moveTo>
                      <a:pt x="45" y="9"/>
                    </a:moveTo>
                    <a:cubicBezTo>
                      <a:pt x="45" y="9"/>
                      <a:pt x="10" y="66"/>
                      <a:pt x="0" y="144"/>
                    </a:cubicBezTo>
                    <a:cubicBezTo>
                      <a:pt x="0" y="144"/>
                      <a:pt x="107" y="163"/>
                      <a:pt x="189" y="147"/>
                    </a:cubicBezTo>
                    <a:cubicBezTo>
                      <a:pt x="189" y="147"/>
                      <a:pt x="186" y="124"/>
                      <a:pt x="180" y="94"/>
                    </a:cubicBezTo>
                    <a:cubicBezTo>
                      <a:pt x="174" y="62"/>
                      <a:pt x="165" y="24"/>
                      <a:pt x="145" y="0"/>
                    </a:cubicBezTo>
                    <a:lnTo>
                      <a:pt x="45" y="9"/>
                    </a:ln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7" name="Freeform 243">
                <a:extLst>
                  <a:ext uri="{FF2B5EF4-FFF2-40B4-BE49-F238E27FC236}">
                    <a16:creationId xmlns:a16="http://schemas.microsoft.com/office/drawing/2014/main" id="{4446354F-C8B4-4C68-B25C-4F10AFDB9EB9}"/>
                  </a:ext>
                </a:extLst>
              </p:cNvPr>
              <p:cNvSpPr>
                <a:spLocks/>
              </p:cNvSpPr>
              <p:nvPr/>
            </p:nvSpPr>
            <p:spPr bwMode="auto">
              <a:xfrm>
                <a:off x="6450" y="1892"/>
                <a:ext cx="184" cy="577"/>
              </a:xfrm>
              <a:custGeom>
                <a:avLst/>
                <a:gdLst>
                  <a:gd name="T0" fmla="*/ 58 w 87"/>
                  <a:gd name="T1" fmla="*/ 125 h 272"/>
                  <a:gd name="T2" fmla="*/ 50 w 87"/>
                  <a:gd name="T3" fmla="*/ 16 h 272"/>
                  <a:gd name="T4" fmla="*/ 7 w 87"/>
                  <a:gd name="T5" fmla="*/ 0 h 272"/>
                  <a:gd name="T6" fmla="*/ 4 w 87"/>
                  <a:gd name="T7" fmla="*/ 0 h 272"/>
                  <a:gd name="T8" fmla="*/ 0 w 87"/>
                  <a:gd name="T9" fmla="*/ 271 h 272"/>
                  <a:gd name="T10" fmla="*/ 2 w 87"/>
                  <a:gd name="T11" fmla="*/ 271 h 272"/>
                  <a:gd name="T12" fmla="*/ 87 w 87"/>
                  <a:gd name="T13" fmla="*/ 265 h 272"/>
                  <a:gd name="T14" fmla="*/ 58 w 87"/>
                  <a:gd name="T15" fmla="*/ 125 h 2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272">
                    <a:moveTo>
                      <a:pt x="58" y="125"/>
                    </a:moveTo>
                    <a:cubicBezTo>
                      <a:pt x="63" y="101"/>
                      <a:pt x="67" y="33"/>
                      <a:pt x="50" y="16"/>
                    </a:cubicBezTo>
                    <a:cubicBezTo>
                      <a:pt x="40" y="6"/>
                      <a:pt x="24" y="1"/>
                      <a:pt x="7" y="0"/>
                    </a:cubicBezTo>
                    <a:cubicBezTo>
                      <a:pt x="6" y="0"/>
                      <a:pt x="4" y="0"/>
                      <a:pt x="4" y="0"/>
                    </a:cubicBezTo>
                    <a:cubicBezTo>
                      <a:pt x="0" y="271"/>
                      <a:pt x="0" y="271"/>
                      <a:pt x="0" y="271"/>
                    </a:cubicBezTo>
                    <a:cubicBezTo>
                      <a:pt x="0" y="271"/>
                      <a:pt x="1" y="271"/>
                      <a:pt x="2" y="271"/>
                    </a:cubicBezTo>
                    <a:cubicBezTo>
                      <a:pt x="30" y="272"/>
                      <a:pt x="60" y="270"/>
                      <a:pt x="87" y="265"/>
                    </a:cubicBezTo>
                    <a:cubicBezTo>
                      <a:pt x="87" y="265"/>
                      <a:pt x="78" y="188"/>
                      <a:pt x="58" y="125"/>
                    </a:cubicBezTo>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8" name="Freeform 244">
                <a:extLst>
                  <a:ext uri="{FF2B5EF4-FFF2-40B4-BE49-F238E27FC236}">
                    <a16:creationId xmlns:a16="http://schemas.microsoft.com/office/drawing/2014/main" id="{1E9D276F-0776-4A00-AA2E-8C8253B1BDB1}"/>
                  </a:ext>
                </a:extLst>
              </p:cNvPr>
              <p:cNvSpPr>
                <a:spLocks/>
              </p:cNvSpPr>
              <p:nvPr/>
            </p:nvSpPr>
            <p:spPr bwMode="auto">
              <a:xfrm>
                <a:off x="6363" y="1905"/>
                <a:ext cx="32" cy="555"/>
              </a:xfrm>
              <a:custGeom>
                <a:avLst/>
                <a:gdLst>
                  <a:gd name="T0" fmla="*/ 15 w 15"/>
                  <a:gd name="T1" fmla="*/ 0 h 262"/>
                  <a:gd name="T2" fmla="*/ 12 w 15"/>
                  <a:gd name="T3" fmla="*/ 66 h 262"/>
                  <a:gd name="T4" fmla="*/ 9 w 15"/>
                  <a:gd name="T5" fmla="*/ 131 h 262"/>
                  <a:gd name="T6" fmla="*/ 5 w 15"/>
                  <a:gd name="T7" fmla="*/ 196 h 262"/>
                  <a:gd name="T8" fmla="*/ 2 w 15"/>
                  <a:gd name="T9" fmla="*/ 229 h 262"/>
                  <a:gd name="T10" fmla="*/ 0 w 15"/>
                  <a:gd name="T11" fmla="*/ 262 h 262"/>
                  <a:gd name="T12" fmla="*/ 1 w 15"/>
                  <a:gd name="T13" fmla="*/ 229 h 262"/>
                  <a:gd name="T14" fmla="*/ 3 w 15"/>
                  <a:gd name="T15" fmla="*/ 196 h 262"/>
                  <a:gd name="T16" fmla="*/ 7 w 15"/>
                  <a:gd name="T17" fmla="*/ 131 h 262"/>
                  <a:gd name="T18" fmla="*/ 11 w 15"/>
                  <a:gd name="T19" fmla="*/ 66 h 262"/>
                  <a:gd name="T20" fmla="*/ 15 w 15"/>
                  <a:gd name="T21"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262">
                    <a:moveTo>
                      <a:pt x="15" y="0"/>
                    </a:moveTo>
                    <a:cubicBezTo>
                      <a:pt x="15" y="22"/>
                      <a:pt x="14" y="44"/>
                      <a:pt x="12" y="66"/>
                    </a:cubicBezTo>
                    <a:cubicBezTo>
                      <a:pt x="9" y="131"/>
                      <a:pt x="9" y="131"/>
                      <a:pt x="9" y="131"/>
                    </a:cubicBezTo>
                    <a:cubicBezTo>
                      <a:pt x="5" y="196"/>
                      <a:pt x="5" y="196"/>
                      <a:pt x="5" y="196"/>
                    </a:cubicBezTo>
                    <a:cubicBezTo>
                      <a:pt x="2" y="229"/>
                      <a:pt x="2" y="229"/>
                      <a:pt x="2" y="229"/>
                    </a:cubicBezTo>
                    <a:cubicBezTo>
                      <a:pt x="0" y="262"/>
                      <a:pt x="0" y="262"/>
                      <a:pt x="0" y="262"/>
                    </a:cubicBezTo>
                    <a:cubicBezTo>
                      <a:pt x="1" y="229"/>
                      <a:pt x="1" y="229"/>
                      <a:pt x="1" y="229"/>
                    </a:cubicBezTo>
                    <a:cubicBezTo>
                      <a:pt x="3" y="196"/>
                      <a:pt x="3" y="196"/>
                      <a:pt x="3" y="196"/>
                    </a:cubicBezTo>
                    <a:cubicBezTo>
                      <a:pt x="7" y="131"/>
                      <a:pt x="7" y="131"/>
                      <a:pt x="7" y="131"/>
                    </a:cubicBezTo>
                    <a:cubicBezTo>
                      <a:pt x="11" y="66"/>
                      <a:pt x="11" y="66"/>
                      <a:pt x="11" y="66"/>
                    </a:cubicBezTo>
                    <a:cubicBezTo>
                      <a:pt x="12" y="44"/>
                      <a:pt x="14" y="22"/>
                      <a:pt x="15" y="0"/>
                    </a:cubicBezTo>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9" name="Freeform 245">
                <a:extLst>
                  <a:ext uri="{FF2B5EF4-FFF2-40B4-BE49-F238E27FC236}">
                    <a16:creationId xmlns:a16="http://schemas.microsoft.com/office/drawing/2014/main" id="{336CA538-CC2B-45CD-B969-E93BF39BAB2D}"/>
                  </a:ext>
                </a:extLst>
              </p:cNvPr>
              <p:cNvSpPr>
                <a:spLocks/>
              </p:cNvSpPr>
              <p:nvPr/>
            </p:nvSpPr>
            <p:spPr bwMode="auto">
              <a:xfrm>
                <a:off x="6498" y="1905"/>
                <a:ext cx="19" cy="557"/>
              </a:xfrm>
              <a:custGeom>
                <a:avLst/>
                <a:gdLst>
                  <a:gd name="T0" fmla="*/ 0 w 9"/>
                  <a:gd name="T1" fmla="*/ 0 h 263"/>
                  <a:gd name="T2" fmla="*/ 3 w 9"/>
                  <a:gd name="T3" fmla="*/ 66 h 263"/>
                  <a:gd name="T4" fmla="*/ 6 w 9"/>
                  <a:gd name="T5" fmla="*/ 132 h 263"/>
                  <a:gd name="T6" fmla="*/ 8 w 9"/>
                  <a:gd name="T7" fmla="*/ 198 h 263"/>
                  <a:gd name="T8" fmla="*/ 9 w 9"/>
                  <a:gd name="T9" fmla="*/ 231 h 263"/>
                  <a:gd name="T10" fmla="*/ 9 w 9"/>
                  <a:gd name="T11" fmla="*/ 263 h 263"/>
                  <a:gd name="T12" fmla="*/ 8 w 9"/>
                  <a:gd name="T13" fmla="*/ 231 h 263"/>
                  <a:gd name="T14" fmla="*/ 6 w 9"/>
                  <a:gd name="T15" fmla="*/ 198 h 263"/>
                  <a:gd name="T16" fmla="*/ 3 w 9"/>
                  <a:gd name="T17" fmla="*/ 132 h 263"/>
                  <a:gd name="T18" fmla="*/ 1 w 9"/>
                  <a:gd name="T19" fmla="*/ 66 h 263"/>
                  <a:gd name="T20" fmla="*/ 0 w 9"/>
                  <a:gd name="T21" fmla="*/ 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263">
                    <a:moveTo>
                      <a:pt x="0" y="0"/>
                    </a:moveTo>
                    <a:cubicBezTo>
                      <a:pt x="1" y="22"/>
                      <a:pt x="2" y="44"/>
                      <a:pt x="3" y="66"/>
                    </a:cubicBezTo>
                    <a:cubicBezTo>
                      <a:pt x="6" y="132"/>
                      <a:pt x="6" y="132"/>
                      <a:pt x="6" y="132"/>
                    </a:cubicBezTo>
                    <a:cubicBezTo>
                      <a:pt x="8" y="198"/>
                      <a:pt x="8" y="198"/>
                      <a:pt x="8" y="198"/>
                    </a:cubicBezTo>
                    <a:cubicBezTo>
                      <a:pt x="9" y="231"/>
                      <a:pt x="9" y="231"/>
                      <a:pt x="9" y="231"/>
                    </a:cubicBezTo>
                    <a:cubicBezTo>
                      <a:pt x="9" y="263"/>
                      <a:pt x="9" y="263"/>
                      <a:pt x="9" y="263"/>
                    </a:cubicBezTo>
                    <a:cubicBezTo>
                      <a:pt x="8" y="231"/>
                      <a:pt x="8" y="231"/>
                      <a:pt x="8" y="231"/>
                    </a:cubicBezTo>
                    <a:cubicBezTo>
                      <a:pt x="6" y="198"/>
                      <a:pt x="6" y="198"/>
                      <a:pt x="6" y="198"/>
                    </a:cubicBezTo>
                    <a:cubicBezTo>
                      <a:pt x="3" y="132"/>
                      <a:pt x="3" y="132"/>
                      <a:pt x="3" y="132"/>
                    </a:cubicBezTo>
                    <a:cubicBezTo>
                      <a:pt x="1" y="66"/>
                      <a:pt x="1" y="66"/>
                      <a:pt x="1" y="66"/>
                    </a:cubicBezTo>
                    <a:cubicBezTo>
                      <a:pt x="1" y="44"/>
                      <a:pt x="0" y="22"/>
                      <a:pt x="0" y="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0" name="Oval 246">
                <a:extLst>
                  <a:ext uri="{FF2B5EF4-FFF2-40B4-BE49-F238E27FC236}">
                    <a16:creationId xmlns:a16="http://schemas.microsoft.com/office/drawing/2014/main" id="{640FD183-7C09-4978-85AA-4D828F609D52}"/>
                  </a:ext>
                </a:extLst>
              </p:cNvPr>
              <p:cNvSpPr>
                <a:spLocks noChangeArrowheads="1"/>
              </p:cNvSpPr>
              <p:nvPr/>
            </p:nvSpPr>
            <p:spPr bwMode="auto">
              <a:xfrm>
                <a:off x="6405" y="1920"/>
                <a:ext cx="11" cy="12"/>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1" name="Oval 247">
                <a:extLst>
                  <a:ext uri="{FF2B5EF4-FFF2-40B4-BE49-F238E27FC236}">
                    <a16:creationId xmlns:a16="http://schemas.microsoft.com/office/drawing/2014/main" id="{D89601BB-12A0-4C0C-B2D8-F3BE7B02B972}"/>
                  </a:ext>
                </a:extLst>
              </p:cNvPr>
              <p:cNvSpPr>
                <a:spLocks noChangeArrowheads="1"/>
              </p:cNvSpPr>
              <p:nvPr/>
            </p:nvSpPr>
            <p:spPr bwMode="auto">
              <a:xfrm>
                <a:off x="6401" y="1975"/>
                <a:ext cx="13" cy="12"/>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2" name="Oval 248">
                <a:extLst>
                  <a:ext uri="{FF2B5EF4-FFF2-40B4-BE49-F238E27FC236}">
                    <a16:creationId xmlns:a16="http://schemas.microsoft.com/office/drawing/2014/main" id="{105AF708-1516-4349-8770-3C278D8A44CA}"/>
                  </a:ext>
                </a:extLst>
              </p:cNvPr>
              <p:cNvSpPr>
                <a:spLocks noChangeArrowheads="1"/>
              </p:cNvSpPr>
              <p:nvPr/>
            </p:nvSpPr>
            <p:spPr bwMode="auto">
              <a:xfrm>
                <a:off x="6399" y="2047"/>
                <a:ext cx="13" cy="13"/>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3" name="Oval 249">
                <a:extLst>
                  <a:ext uri="{FF2B5EF4-FFF2-40B4-BE49-F238E27FC236}">
                    <a16:creationId xmlns:a16="http://schemas.microsoft.com/office/drawing/2014/main" id="{AC3F029C-F932-46A1-B87A-BEB5B0EA1FC5}"/>
                  </a:ext>
                </a:extLst>
              </p:cNvPr>
              <p:cNvSpPr>
                <a:spLocks noChangeArrowheads="1"/>
              </p:cNvSpPr>
              <p:nvPr/>
            </p:nvSpPr>
            <p:spPr bwMode="auto">
              <a:xfrm>
                <a:off x="6395" y="2121"/>
                <a:ext cx="12" cy="13"/>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4" name="Oval 250">
                <a:extLst>
                  <a:ext uri="{FF2B5EF4-FFF2-40B4-BE49-F238E27FC236}">
                    <a16:creationId xmlns:a16="http://schemas.microsoft.com/office/drawing/2014/main" id="{685E1E01-3303-496C-9021-44F1CAD6CD88}"/>
                  </a:ext>
                </a:extLst>
              </p:cNvPr>
              <p:cNvSpPr>
                <a:spLocks noChangeArrowheads="1"/>
              </p:cNvSpPr>
              <p:nvPr/>
            </p:nvSpPr>
            <p:spPr bwMode="auto">
              <a:xfrm>
                <a:off x="6393" y="2187"/>
                <a:ext cx="12" cy="12"/>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5" name="Oval 251">
                <a:extLst>
                  <a:ext uri="{FF2B5EF4-FFF2-40B4-BE49-F238E27FC236}">
                    <a16:creationId xmlns:a16="http://schemas.microsoft.com/office/drawing/2014/main" id="{A966DCCB-5F2B-482D-8723-9A0410B78FD3}"/>
                  </a:ext>
                </a:extLst>
              </p:cNvPr>
              <p:cNvSpPr>
                <a:spLocks noChangeArrowheads="1"/>
              </p:cNvSpPr>
              <p:nvPr/>
            </p:nvSpPr>
            <p:spPr bwMode="auto">
              <a:xfrm>
                <a:off x="6386" y="2250"/>
                <a:ext cx="13" cy="13"/>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6" name="Oval 252">
                <a:extLst>
                  <a:ext uri="{FF2B5EF4-FFF2-40B4-BE49-F238E27FC236}">
                    <a16:creationId xmlns:a16="http://schemas.microsoft.com/office/drawing/2014/main" id="{AE700F4F-856E-45F9-8F9D-8D63405B89E8}"/>
                  </a:ext>
                </a:extLst>
              </p:cNvPr>
              <p:cNvSpPr>
                <a:spLocks noChangeArrowheads="1"/>
              </p:cNvSpPr>
              <p:nvPr/>
            </p:nvSpPr>
            <p:spPr bwMode="auto">
              <a:xfrm>
                <a:off x="6380" y="2335"/>
                <a:ext cx="13" cy="13"/>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7" name="Oval 253">
                <a:extLst>
                  <a:ext uri="{FF2B5EF4-FFF2-40B4-BE49-F238E27FC236}">
                    <a16:creationId xmlns:a16="http://schemas.microsoft.com/office/drawing/2014/main" id="{E210C2DE-3B46-4D4A-9C72-92C873414E7C}"/>
                  </a:ext>
                </a:extLst>
              </p:cNvPr>
              <p:cNvSpPr>
                <a:spLocks noChangeArrowheads="1"/>
              </p:cNvSpPr>
              <p:nvPr/>
            </p:nvSpPr>
            <p:spPr bwMode="auto">
              <a:xfrm>
                <a:off x="6376" y="2414"/>
                <a:ext cx="10" cy="12"/>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8" name="Freeform 254">
                <a:extLst>
                  <a:ext uri="{FF2B5EF4-FFF2-40B4-BE49-F238E27FC236}">
                    <a16:creationId xmlns:a16="http://schemas.microsoft.com/office/drawing/2014/main" id="{5E8B9EF7-0D98-4014-B944-DE6BCDD78761}"/>
                  </a:ext>
                </a:extLst>
              </p:cNvPr>
              <p:cNvSpPr>
                <a:spLocks/>
              </p:cNvSpPr>
              <p:nvPr/>
            </p:nvSpPr>
            <p:spPr bwMode="auto">
              <a:xfrm>
                <a:off x="6479" y="1920"/>
                <a:ext cx="13" cy="12"/>
              </a:xfrm>
              <a:custGeom>
                <a:avLst/>
                <a:gdLst>
                  <a:gd name="T0" fmla="*/ 5 w 6"/>
                  <a:gd name="T1" fmla="*/ 3 h 6"/>
                  <a:gd name="T2" fmla="*/ 3 w 6"/>
                  <a:gd name="T3" fmla="*/ 6 h 6"/>
                  <a:gd name="T4" fmla="*/ 0 w 6"/>
                  <a:gd name="T5" fmla="*/ 3 h 6"/>
                  <a:gd name="T6" fmla="*/ 2 w 6"/>
                  <a:gd name="T7" fmla="*/ 0 h 6"/>
                  <a:gd name="T8" fmla="*/ 5 w 6"/>
                  <a:gd name="T9" fmla="*/ 3 h 6"/>
                </a:gdLst>
                <a:ahLst/>
                <a:cxnLst>
                  <a:cxn ang="0">
                    <a:pos x="T0" y="T1"/>
                  </a:cxn>
                  <a:cxn ang="0">
                    <a:pos x="T2" y="T3"/>
                  </a:cxn>
                  <a:cxn ang="0">
                    <a:pos x="T4" y="T5"/>
                  </a:cxn>
                  <a:cxn ang="0">
                    <a:pos x="T6" y="T7"/>
                  </a:cxn>
                  <a:cxn ang="0">
                    <a:pos x="T8" y="T9"/>
                  </a:cxn>
                </a:cxnLst>
                <a:rect l="0" t="0" r="r" b="b"/>
                <a:pathLst>
                  <a:path w="6" h="6">
                    <a:moveTo>
                      <a:pt x="5" y="3"/>
                    </a:moveTo>
                    <a:cubicBezTo>
                      <a:pt x="6" y="5"/>
                      <a:pt x="4" y="6"/>
                      <a:pt x="3" y="6"/>
                    </a:cubicBezTo>
                    <a:cubicBezTo>
                      <a:pt x="1" y="6"/>
                      <a:pt x="0" y="5"/>
                      <a:pt x="0" y="3"/>
                    </a:cubicBezTo>
                    <a:cubicBezTo>
                      <a:pt x="0" y="2"/>
                      <a:pt x="1" y="0"/>
                      <a:pt x="2" y="0"/>
                    </a:cubicBezTo>
                    <a:cubicBezTo>
                      <a:pt x="4" y="0"/>
                      <a:pt x="5" y="1"/>
                      <a:pt x="5"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9" name="Freeform 255">
                <a:extLst>
                  <a:ext uri="{FF2B5EF4-FFF2-40B4-BE49-F238E27FC236}">
                    <a16:creationId xmlns:a16="http://schemas.microsoft.com/office/drawing/2014/main" id="{1385E963-E909-403A-8263-580E4A8FEDF0}"/>
                  </a:ext>
                </a:extLst>
              </p:cNvPr>
              <p:cNvSpPr>
                <a:spLocks/>
              </p:cNvSpPr>
              <p:nvPr/>
            </p:nvSpPr>
            <p:spPr bwMode="auto">
              <a:xfrm>
                <a:off x="6479" y="1975"/>
                <a:ext cx="13" cy="12"/>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4"/>
                      <a:pt x="5" y="6"/>
                      <a:pt x="3" y="6"/>
                    </a:cubicBezTo>
                    <a:cubicBezTo>
                      <a:pt x="2"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0" name="Freeform 256">
                <a:extLst>
                  <a:ext uri="{FF2B5EF4-FFF2-40B4-BE49-F238E27FC236}">
                    <a16:creationId xmlns:a16="http://schemas.microsoft.com/office/drawing/2014/main" id="{888A2F1D-A3B3-40E1-BA91-E3C142E2C10E}"/>
                  </a:ext>
                </a:extLst>
              </p:cNvPr>
              <p:cNvSpPr>
                <a:spLocks/>
              </p:cNvSpPr>
              <p:nvPr/>
            </p:nvSpPr>
            <p:spPr bwMode="auto">
              <a:xfrm>
                <a:off x="6481" y="2047"/>
                <a:ext cx="13"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4"/>
                      <a:pt x="5" y="6"/>
                      <a:pt x="3" y="6"/>
                    </a:cubicBezTo>
                    <a:cubicBezTo>
                      <a:pt x="2"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1" name="Freeform 257">
                <a:extLst>
                  <a:ext uri="{FF2B5EF4-FFF2-40B4-BE49-F238E27FC236}">
                    <a16:creationId xmlns:a16="http://schemas.microsoft.com/office/drawing/2014/main" id="{AA7E7FAB-4D3E-47FD-86CC-E27E3A30C2CB}"/>
                  </a:ext>
                </a:extLst>
              </p:cNvPr>
              <p:cNvSpPr>
                <a:spLocks/>
              </p:cNvSpPr>
              <p:nvPr/>
            </p:nvSpPr>
            <p:spPr bwMode="auto">
              <a:xfrm>
                <a:off x="6484" y="2121"/>
                <a:ext cx="12"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4"/>
                      <a:pt x="5" y="6"/>
                      <a:pt x="3" y="6"/>
                    </a:cubicBezTo>
                    <a:cubicBezTo>
                      <a:pt x="2"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2" name="Freeform 258">
                <a:extLst>
                  <a:ext uri="{FF2B5EF4-FFF2-40B4-BE49-F238E27FC236}">
                    <a16:creationId xmlns:a16="http://schemas.microsoft.com/office/drawing/2014/main" id="{F75FD86C-6F24-42FA-BE0D-3B1142359083}"/>
                  </a:ext>
                </a:extLst>
              </p:cNvPr>
              <p:cNvSpPr>
                <a:spLocks/>
              </p:cNvSpPr>
              <p:nvPr/>
            </p:nvSpPr>
            <p:spPr bwMode="auto">
              <a:xfrm>
                <a:off x="6486" y="2187"/>
                <a:ext cx="12" cy="12"/>
              </a:xfrm>
              <a:custGeom>
                <a:avLst/>
                <a:gdLst>
                  <a:gd name="T0" fmla="*/ 6 w 6"/>
                  <a:gd name="T1" fmla="*/ 3 h 6"/>
                  <a:gd name="T2" fmla="*/ 3 w 6"/>
                  <a:gd name="T3" fmla="*/ 6 h 6"/>
                  <a:gd name="T4" fmla="*/ 0 w 6"/>
                  <a:gd name="T5" fmla="*/ 3 h 6"/>
                  <a:gd name="T6" fmla="*/ 2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4" y="6"/>
                      <a:pt x="3" y="6"/>
                    </a:cubicBezTo>
                    <a:cubicBezTo>
                      <a:pt x="1" y="6"/>
                      <a:pt x="0" y="5"/>
                      <a:pt x="0" y="3"/>
                    </a:cubicBezTo>
                    <a:cubicBezTo>
                      <a:pt x="0" y="2"/>
                      <a:pt x="1" y="0"/>
                      <a:pt x="2" y="0"/>
                    </a:cubicBezTo>
                    <a:cubicBezTo>
                      <a:pt x="4" y="0"/>
                      <a:pt x="5"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3" name="Freeform 259">
                <a:extLst>
                  <a:ext uri="{FF2B5EF4-FFF2-40B4-BE49-F238E27FC236}">
                    <a16:creationId xmlns:a16="http://schemas.microsoft.com/office/drawing/2014/main" id="{BFA6D0F5-8B2D-4A6C-AFE4-FA6A2A393B51}"/>
                  </a:ext>
                </a:extLst>
              </p:cNvPr>
              <p:cNvSpPr>
                <a:spLocks/>
              </p:cNvSpPr>
              <p:nvPr/>
            </p:nvSpPr>
            <p:spPr bwMode="auto">
              <a:xfrm>
                <a:off x="6484" y="2250"/>
                <a:ext cx="12"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5"/>
                      <a:pt x="5" y="6"/>
                      <a:pt x="3" y="6"/>
                    </a:cubicBezTo>
                    <a:cubicBezTo>
                      <a:pt x="2"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4" name="Freeform 260">
                <a:extLst>
                  <a:ext uri="{FF2B5EF4-FFF2-40B4-BE49-F238E27FC236}">
                    <a16:creationId xmlns:a16="http://schemas.microsoft.com/office/drawing/2014/main" id="{5FB93117-A141-4924-9F01-713931F94C74}"/>
                  </a:ext>
                </a:extLst>
              </p:cNvPr>
              <p:cNvSpPr>
                <a:spLocks/>
              </p:cNvSpPr>
              <p:nvPr/>
            </p:nvSpPr>
            <p:spPr bwMode="auto">
              <a:xfrm>
                <a:off x="6484" y="2335"/>
                <a:ext cx="12"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4"/>
                      <a:pt x="5" y="6"/>
                      <a:pt x="3" y="6"/>
                    </a:cubicBezTo>
                    <a:cubicBezTo>
                      <a:pt x="1" y="6"/>
                      <a:pt x="0" y="5"/>
                      <a:pt x="0" y="3"/>
                    </a:cubicBezTo>
                    <a:cubicBezTo>
                      <a:pt x="0" y="2"/>
                      <a:pt x="1" y="0"/>
                      <a:pt x="3" y="0"/>
                    </a:cubicBezTo>
                    <a:cubicBezTo>
                      <a:pt x="4" y="0"/>
                      <a:pt x="6" y="1"/>
                      <a:pt x="6"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5" name="Freeform 261">
                <a:extLst>
                  <a:ext uri="{FF2B5EF4-FFF2-40B4-BE49-F238E27FC236}">
                    <a16:creationId xmlns:a16="http://schemas.microsoft.com/office/drawing/2014/main" id="{7CACF9F9-2363-4D1A-A72C-A64C442F350D}"/>
                  </a:ext>
                </a:extLst>
              </p:cNvPr>
              <p:cNvSpPr>
                <a:spLocks/>
              </p:cNvSpPr>
              <p:nvPr/>
            </p:nvSpPr>
            <p:spPr bwMode="auto">
              <a:xfrm>
                <a:off x="6484" y="2414"/>
                <a:ext cx="12" cy="12"/>
              </a:xfrm>
              <a:custGeom>
                <a:avLst/>
                <a:gdLst>
                  <a:gd name="T0" fmla="*/ 5 w 6"/>
                  <a:gd name="T1" fmla="*/ 3 h 6"/>
                  <a:gd name="T2" fmla="*/ 3 w 6"/>
                  <a:gd name="T3" fmla="*/ 6 h 6"/>
                  <a:gd name="T4" fmla="*/ 0 w 6"/>
                  <a:gd name="T5" fmla="*/ 4 h 6"/>
                  <a:gd name="T6" fmla="*/ 2 w 6"/>
                  <a:gd name="T7" fmla="*/ 1 h 6"/>
                  <a:gd name="T8" fmla="*/ 5 w 6"/>
                  <a:gd name="T9" fmla="*/ 3 h 6"/>
                </a:gdLst>
                <a:ahLst/>
                <a:cxnLst>
                  <a:cxn ang="0">
                    <a:pos x="T0" y="T1"/>
                  </a:cxn>
                  <a:cxn ang="0">
                    <a:pos x="T2" y="T3"/>
                  </a:cxn>
                  <a:cxn ang="0">
                    <a:pos x="T4" y="T5"/>
                  </a:cxn>
                  <a:cxn ang="0">
                    <a:pos x="T6" y="T7"/>
                  </a:cxn>
                  <a:cxn ang="0">
                    <a:pos x="T8" y="T9"/>
                  </a:cxn>
                </a:cxnLst>
                <a:rect l="0" t="0" r="r" b="b"/>
                <a:pathLst>
                  <a:path w="6" h="6">
                    <a:moveTo>
                      <a:pt x="5" y="3"/>
                    </a:moveTo>
                    <a:cubicBezTo>
                      <a:pt x="6" y="5"/>
                      <a:pt x="4" y="6"/>
                      <a:pt x="3" y="6"/>
                    </a:cubicBezTo>
                    <a:cubicBezTo>
                      <a:pt x="1" y="6"/>
                      <a:pt x="0" y="5"/>
                      <a:pt x="0" y="4"/>
                    </a:cubicBezTo>
                    <a:cubicBezTo>
                      <a:pt x="0" y="2"/>
                      <a:pt x="1" y="1"/>
                      <a:pt x="2" y="1"/>
                    </a:cubicBezTo>
                    <a:cubicBezTo>
                      <a:pt x="4" y="0"/>
                      <a:pt x="5" y="2"/>
                      <a:pt x="5"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6" name="Freeform 262">
                <a:extLst>
                  <a:ext uri="{FF2B5EF4-FFF2-40B4-BE49-F238E27FC236}">
                    <a16:creationId xmlns:a16="http://schemas.microsoft.com/office/drawing/2014/main" id="{C53F1A8F-B615-48D0-BCAA-5B195864E6DC}"/>
                  </a:ext>
                </a:extLst>
              </p:cNvPr>
              <p:cNvSpPr>
                <a:spLocks/>
              </p:cNvSpPr>
              <p:nvPr/>
            </p:nvSpPr>
            <p:spPr bwMode="auto">
              <a:xfrm>
                <a:off x="6306" y="2229"/>
                <a:ext cx="29" cy="9"/>
              </a:xfrm>
              <a:custGeom>
                <a:avLst/>
                <a:gdLst>
                  <a:gd name="T0" fmla="*/ 9 w 14"/>
                  <a:gd name="T1" fmla="*/ 1 h 4"/>
                  <a:gd name="T2" fmla="*/ 2 w 14"/>
                  <a:gd name="T3" fmla="*/ 2 h 4"/>
                  <a:gd name="T4" fmla="*/ 14 w 14"/>
                  <a:gd name="T5" fmla="*/ 4 h 4"/>
                  <a:gd name="T6" fmla="*/ 9 w 14"/>
                  <a:gd name="T7" fmla="*/ 1 h 4"/>
                </a:gdLst>
                <a:ahLst/>
                <a:cxnLst>
                  <a:cxn ang="0">
                    <a:pos x="T0" y="T1"/>
                  </a:cxn>
                  <a:cxn ang="0">
                    <a:pos x="T2" y="T3"/>
                  </a:cxn>
                  <a:cxn ang="0">
                    <a:pos x="T4" y="T5"/>
                  </a:cxn>
                  <a:cxn ang="0">
                    <a:pos x="T6" y="T7"/>
                  </a:cxn>
                </a:cxnLst>
                <a:rect l="0" t="0" r="r" b="b"/>
                <a:pathLst>
                  <a:path w="14" h="4">
                    <a:moveTo>
                      <a:pt x="9" y="1"/>
                    </a:moveTo>
                    <a:cubicBezTo>
                      <a:pt x="9" y="1"/>
                      <a:pt x="0" y="0"/>
                      <a:pt x="2" y="2"/>
                    </a:cubicBezTo>
                    <a:cubicBezTo>
                      <a:pt x="4" y="4"/>
                      <a:pt x="14" y="4"/>
                      <a:pt x="14" y="4"/>
                    </a:cubicBezTo>
                    <a:lnTo>
                      <a:pt x="9" y="1"/>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7" name="Freeform 263">
                <a:extLst>
                  <a:ext uri="{FF2B5EF4-FFF2-40B4-BE49-F238E27FC236}">
                    <a16:creationId xmlns:a16="http://schemas.microsoft.com/office/drawing/2014/main" id="{A5EBEBF6-B312-440E-874E-36992C3FFDE0}"/>
                  </a:ext>
                </a:extLst>
              </p:cNvPr>
              <p:cNvSpPr>
                <a:spLocks/>
              </p:cNvSpPr>
              <p:nvPr/>
            </p:nvSpPr>
            <p:spPr bwMode="auto">
              <a:xfrm>
                <a:off x="6551" y="2233"/>
                <a:ext cx="30" cy="9"/>
              </a:xfrm>
              <a:custGeom>
                <a:avLst/>
                <a:gdLst>
                  <a:gd name="T0" fmla="*/ 5 w 14"/>
                  <a:gd name="T1" fmla="*/ 0 h 4"/>
                  <a:gd name="T2" fmla="*/ 12 w 14"/>
                  <a:gd name="T3" fmla="*/ 1 h 4"/>
                  <a:gd name="T4" fmla="*/ 0 w 14"/>
                  <a:gd name="T5" fmla="*/ 4 h 4"/>
                  <a:gd name="T6" fmla="*/ 5 w 14"/>
                  <a:gd name="T7" fmla="*/ 0 h 4"/>
                </a:gdLst>
                <a:ahLst/>
                <a:cxnLst>
                  <a:cxn ang="0">
                    <a:pos x="T0" y="T1"/>
                  </a:cxn>
                  <a:cxn ang="0">
                    <a:pos x="T2" y="T3"/>
                  </a:cxn>
                  <a:cxn ang="0">
                    <a:pos x="T4" y="T5"/>
                  </a:cxn>
                  <a:cxn ang="0">
                    <a:pos x="T6" y="T7"/>
                  </a:cxn>
                </a:cxnLst>
                <a:rect l="0" t="0" r="r" b="b"/>
                <a:pathLst>
                  <a:path w="14" h="4">
                    <a:moveTo>
                      <a:pt x="5" y="0"/>
                    </a:moveTo>
                    <a:cubicBezTo>
                      <a:pt x="5" y="0"/>
                      <a:pt x="14" y="0"/>
                      <a:pt x="12" y="1"/>
                    </a:cubicBezTo>
                    <a:cubicBezTo>
                      <a:pt x="10" y="3"/>
                      <a:pt x="0" y="4"/>
                      <a:pt x="0" y="4"/>
                    </a:cubicBezTo>
                    <a:lnTo>
                      <a:pt x="5" y="0"/>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8" name="Oval 264">
                <a:extLst>
                  <a:ext uri="{FF2B5EF4-FFF2-40B4-BE49-F238E27FC236}">
                    <a16:creationId xmlns:a16="http://schemas.microsoft.com/office/drawing/2014/main" id="{4E36A0B9-0D00-4A66-8957-DB013864EFBC}"/>
                  </a:ext>
                </a:extLst>
              </p:cNvPr>
              <p:cNvSpPr>
                <a:spLocks noChangeArrowheads="1"/>
              </p:cNvSpPr>
              <p:nvPr/>
            </p:nvSpPr>
            <p:spPr bwMode="auto">
              <a:xfrm>
                <a:off x="6276" y="2176"/>
                <a:ext cx="347" cy="6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9" name="Oval 265">
                <a:extLst>
                  <a:ext uri="{FF2B5EF4-FFF2-40B4-BE49-F238E27FC236}">
                    <a16:creationId xmlns:a16="http://schemas.microsoft.com/office/drawing/2014/main" id="{BD32D498-437C-4D00-80DD-22F748C29A58}"/>
                  </a:ext>
                </a:extLst>
              </p:cNvPr>
              <p:cNvSpPr>
                <a:spLocks noChangeArrowheads="1"/>
              </p:cNvSpPr>
              <p:nvPr/>
            </p:nvSpPr>
            <p:spPr bwMode="auto">
              <a:xfrm>
                <a:off x="6331" y="2191"/>
                <a:ext cx="231" cy="34"/>
              </a:xfrm>
              <a:prstGeom prst="ellipse">
                <a:avLst/>
              </a:prstGeom>
              <a:solidFill>
                <a:srgbClr val="FFE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0" name="Oval 266">
                <a:extLst>
                  <a:ext uri="{FF2B5EF4-FFF2-40B4-BE49-F238E27FC236}">
                    <a16:creationId xmlns:a16="http://schemas.microsoft.com/office/drawing/2014/main" id="{1D8FC0EE-ED7F-480C-B8CF-F5B0DB159162}"/>
                  </a:ext>
                </a:extLst>
              </p:cNvPr>
              <p:cNvSpPr>
                <a:spLocks noChangeArrowheads="1"/>
              </p:cNvSpPr>
              <p:nvPr/>
            </p:nvSpPr>
            <p:spPr bwMode="auto">
              <a:xfrm>
                <a:off x="6604" y="2119"/>
                <a:ext cx="21" cy="23"/>
              </a:xfrm>
              <a:prstGeom prst="ellipse">
                <a:avLst/>
              </a:pr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1" name="Oval 267">
                <a:extLst>
                  <a:ext uri="{FF2B5EF4-FFF2-40B4-BE49-F238E27FC236}">
                    <a16:creationId xmlns:a16="http://schemas.microsoft.com/office/drawing/2014/main" id="{35ADAED4-186B-40DF-979C-E127EAB0952E}"/>
                  </a:ext>
                </a:extLst>
              </p:cNvPr>
              <p:cNvSpPr>
                <a:spLocks noChangeArrowheads="1"/>
              </p:cNvSpPr>
              <p:nvPr/>
            </p:nvSpPr>
            <p:spPr bwMode="auto">
              <a:xfrm>
                <a:off x="6608" y="2132"/>
                <a:ext cx="24" cy="23"/>
              </a:xfrm>
              <a:prstGeom prst="ellipse">
                <a:avLst/>
              </a:pr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2" name="Freeform 268">
                <a:extLst>
                  <a:ext uri="{FF2B5EF4-FFF2-40B4-BE49-F238E27FC236}">
                    <a16:creationId xmlns:a16="http://schemas.microsoft.com/office/drawing/2014/main" id="{67CE48A1-D16B-4BFE-AB4D-149ACB1DE880}"/>
                  </a:ext>
                </a:extLst>
              </p:cNvPr>
              <p:cNvSpPr>
                <a:spLocks/>
              </p:cNvSpPr>
              <p:nvPr/>
            </p:nvSpPr>
            <p:spPr bwMode="auto">
              <a:xfrm>
                <a:off x="6587" y="2129"/>
                <a:ext cx="30" cy="22"/>
              </a:xfrm>
              <a:custGeom>
                <a:avLst/>
                <a:gdLst>
                  <a:gd name="T0" fmla="*/ 21 w 30"/>
                  <a:gd name="T1" fmla="*/ 0 h 22"/>
                  <a:gd name="T2" fmla="*/ 0 w 30"/>
                  <a:gd name="T3" fmla="*/ 9 h 22"/>
                  <a:gd name="T4" fmla="*/ 0 w 30"/>
                  <a:gd name="T5" fmla="*/ 22 h 22"/>
                  <a:gd name="T6" fmla="*/ 30 w 30"/>
                  <a:gd name="T7" fmla="*/ 22 h 22"/>
                  <a:gd name="T8" fmla="*/ 21 w 30"/>
                  <a:gd name="T9" fmla="*/ 0 h 22"/>
                </a:gdLst>
                <a:ahLst/>
                <a:cxnLst>
                  <a:cxn ang="0">
                    <a:pos x="T0" y="T1"/>
                  </a:cxn>
                  <a:cxn ang="0">
                    <a:pos x="T2" y="T3"/>
                  </a:cxn>
                  <a:cxn ang="0">
                    <a:pos x="T4" y="T5"/>
                  </a:cxn>
                  <a:cxn ang="0">
                    <a:pos x="T6" y="T7"/>
                  </a:cxn>
                  <a:cxn ang="0">
                    <a:pos x="T8" y="T9"/>
                  </a:cxn>
                </a:cxnLst>
                <a:rect l="0" t="0" r="r" b="b"/>
                <a:pathLst>
                  <a:path w="30" h="22">
                    <a:moveTo>
                      <a:pt x="21" y="0"/>
                    </a:moveTo>
                    <a:lnTo>
                      <a:pt x="0" y="9"/>
                    </a:lnTo>
                    <a:lnTo>
                      <a:pt x="0" y="22"/>
                    </a:lnTo>
                    <a:lnTo>
                      <a:pt x="30" y="22"/>
                    </a:lnTo>
                    <a:lnTo>
                      <a:pt x="21" y="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3" name="Freeform 269">
                <a:extLst>
                  <a:ext uri="{FF2B5EF4-FFF2-40B4-BE49-F238E27FC236}">
                    <a16:creationId xmlns:a16="http://schemas.microsoft.com/office/drawing/2014/main" id="{6D18135E-9BD3-4F9B-AE02-FD08F0BA77BA}"/>
                  </a:ext>
                </a:extLst>
              </p:cNvPr>
              <p:cNvSpPr>
                <a:spLocks/>
              </p:cNvSpPr>
              <p:nvPr/>
            </p:nvSpPr>
            <p:spPr bwMode="auto">
              <a:xfrm>
                <a:off x="6585" y="2091"/>
                <a:ext cx="23" cy="24"/>
              </a:xfrm>
              <a:custGeom>
                <a:avLst/>
                <a:gdLst>
                  <a:gd name="T0" fmla="*/ 11 w 11"/>
                  <a:gd name="T1" fmla="*/ 5 h 11"/>
                  <a:gd name="T2" fmla="*/ 6 w 11"/>
                  <a:gd name="T3" fmla="*/ 10 h 11"/>
                  <a:gd name="T4" fmla="*/ 0 w 11"/>
                  <a:gd name="T5" fmla="*/ 6 h 11"/>
                  <a:gd name="T6" fmla="*/ 5 w 11"/>
                  <a:gd name="T7" fmla="*/ 0 h 11"/>
                  <a:gd name="T8" fmla="*/ 11 w 11"/>
                  <a:gd name="T9" fmla="*/ 5 h 11"/>
                </a:gdLst>
                <a:ahLst/>
                <a:cxnLst>
                  <a:cxn ang="0">
                    <a:pos x="T0" y="T1"/>
                  </a:cxn>
                  <a:cxn ang="0">
                    <a:pos x="T2" y="T3"/>
                  </a:cxn>
                  <a:cxn ang="0">
                    <a:pos x="T4" y="T5"/>
                  </a:cxn>
                  <a:cxn ang="0">
                    <a:pos x="T6" y="T7"/>
                  </a:cxn>
                  <a:cxn ang="0">
                    <a:pos x="T8" y="T9"/>
                  </a:cxn>
                </a:cxnLst>
                <a:rect l="0" t="0" r="r" b="b"/>
                <a:pathLst>
                  <a:path w="11" h="11">
                    <a:moveTo>
                      <a:pt x="11" y="5"/>
                    </a:moveTo>
                    <a:cubicBezTo>
                      <a:pt x="11" y="8"/>
                      <a:pt x="9" y="10"/>
                      <a:pt x="6" y="10"/>
                    </a:cubicBezTo>
                    <a:cubicBezTo>
                      <a:pt x="3" y="11"/>
                      <a:pt x="0" y="9"/>
                      <a:pt x="0" y="6"/>
                    </a:cubicBezTo>
                    <a:cubicBezTo>
                      <a:pt x="0" y="3"/>
                      <a:pt x="2" y="0"/>
                      <a:pt x="5" y="0"/>
                    </a:cubicBezTo>
                    <a:cubicBezTo>
                      <a:pt x="8" y="0"/>
                      <a:pt x="10" y="2"/>
                      <a:pt x="11" y="5"/>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4" name="Freeform 270">
                <a:extLst>
                  <a:ext uri="{FF2B5EF4-FFF2-40B4-BE49-F238E27FC236}">
                    <a16:creationId xmlns:a16="http://schemas.microsoft.com/office/drawing/2014/main" id="{E4563C55-2CC5-4C89-8CD1-CCFD480A42B2}"/>
                  </a:ext>
                </a:extLst>
              </p:cNvPr>
              <p:cNvSpPr>
                <a:spLocks/>
              </p:cNvSpPr>
              <p:nvPr/>
            </p:nvSpPr>
            <p:spPr bwMode="auto">
              <a:xfrm>
                <a:off x="6589" y="2102"/>
                <a:ext cx="26" cy="25"/>
              </a:xfrm>
              <a:custGeom>
                <a:avLst/>
                <a:gdLst>
                  <a:gd name="T0" fmla="*/ 12 w 12"/>
                  <a:gd name="T1" fmla="*/ 6 h 12"/>
                  <a:gd name="T2" fmla="*/ 7 w 12"/>
                  <a:gd name="T3" fmla="*/ 12 h 12"/>
                  <a:gd name="T4" fmla="*/ 1 w 12"/>
                  <a:gd name="T5" fmla="*/ 7 h 12"/>
                  <a:gd name="T6" fmla="*/ 6 w 12"/>
                  <a:gd name="T7" fmla="*/ 0 h 12"/>
                  <a:gd name="T8" fmla="*/ 12 w 12"/>
                  <a:gd name="T9" fmla="*/ 6 h 12"/>
                </a:gdLst>
                <a:ahLst/>
                <a:cxnLst>
                  <a:cxn ang="0">
                    <a:pos x="T0" y="T1"/>
                  </a:cxn>
                  <a:cxn ang="0">
                    <a:pos x="T2" y="T3"/>
                  </a:cxn>
                  <a:cxn ang="0">
                    <a:pos x="T4" y="T5"/>
                  </a:cxn>
                  <a:cxn ang="0">
                    <a:pos x="T6" y="T7"/>
                  </a:cxn>
                  <a:cxn ang="0">
                    <a:pos x="T8" y="T9"/>
                  </a:cxn>
                </a:cxnLst>
                <a:rect l="0" t="0" r="r" b="b"/>
                <a:pathLst>
                  <a:path w="12" h="12">
                    <a:moveTo>
                      <a:pt x="12" y="6"/>
                    </a:moveTo>
                    <a:cubicBezTo>
                      <a:pt x="12" y="9"/>
                      <a:pt x="10" y="12"/>
                      <a:pt x="7" y="12"/>
                    </a:cubicBezTo>
                    <a:cubicBezTo>
                      <a:pt x="4" y="12"/>
                      <a:pt x="1" y="10"/>
                      <a:pt x="1" y="7"/>
                    </a:cubicBezTo>
                    <a:cubicBezTo>
                      <a:pt x="0" y="3"/>
                      <a:pt x="3" y="1"/>
                      <a:pt x="6" y="0"/>
                    </a:cubicBezTo>
                    <a:cubicBezTo>
                      <a:pt x="9" y="0"/>
                      <a:pt x="12" y="3"/>
                      <a:pt x="12" y="6"/>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5" name="Freeform 271">
                <a:extLst>
                  <a:ext uri="{FF2B5EF4-FFF2-40B4-BE49-F238E27FC236}">
                    <a16:creationId xmlns:a16="http://schemas.microsoft.com/office/drawing/2014/main" id="{880FA5A6-5CFC-4A86-9E4A-F4E4256C6D83}"/>
                  </a:ext>
                </a:extLst>
              </p:cNvPr>
              <p:cNvSpPr>
                <a:spLocks/>
              </p:cNvSpPr>
              <p:nvPr/>
            </p:nvSpPr>
            <p:spPr bwMode="auto">
              <a:xfrm>
                <a:off x="6568" y="2102"/>
                <a:ext cx="32" cy="23"/>
              </a:xfrm>
              <a:custGeom>
                <a:avLst/>
                <a:gdLst>
                  <a:gd name="T0" fmla="*/ 21 w 32"/>
                  <a:gd name="T1" fmla="*/ 0 h 23"/>
                  <a:gd name="T2" fmla="*/ 0 w 32"/>
                  <a:gd name="T3" fmla="*/ 8 h 23"/>
                  <a:gd name="T4" fmla="*/ 2 w 32"/>
                  <a:gd name="T5" fmla="*/ 23 h 23"/>
                  <a:gd name="T6" fmla="*/ 32 w 32"/>
                  <a:gd name="T7" fmla="*/ 21 h 23"/>
                  <a:gd name="T8" fmla="*/ 21 w 32"/>
                  <a:gd name="T9" fmla="*/ 0 h 23"/>
                </a:gdLst>
                <a:ahLst/>
                <a:cxnLst>
                  <a:cxn ang="0">
                    <a:pos x="T0" y="T1"/>
                  </a:cxn>
                  <a:cxn ang="0">
                    <a:pos x="T2" y="T3"/>
                  </a:cxn>
                  <a:cxn ang="0">
                    <a:pos x="T4" y="T5"/>
                  </a:cxn>
                  <a:cxn ang="0">
                    <a:pos x="T6" y="T7"/>
                  </a:cxn>
                  <a:cxn ang="0">
                    <a:pos x="T8" y="T9"/>
                  </a:cxn>
                </a:cxnLst>
                <a:rect l="0" t="0" r="r" b="b"/>
                <a:pathLst>
                  <a:path w="32" h="23">
                    <a:moveTo>
                      <a:pt x="21" y="0"/>
                    </a:moveTo>
                    <a:lnTo>
                      <a:pt x="0" y="8"/>
                    </a:lnTo>
                    <a:lnTo>
                      <a:pt x="2" y="23"/>
                    </a:lnTo>
                    <a:lnTo>
                      <a:pt x="32" y="21"/>
                    </a:lnTo>
                    <a:lnTo>
                      <a:pt x="21" y="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6" name="Freeform 272">
                <a:extLst>
                  <a:ext uri="{FF2B5EF4-FFF2-40B4-BE49-F238E27FC236}">
                    <a16:creationId xmlns:a16="http://schemas.microsoft.com/office/drawing/2014/main" id="{A43449E3-43FB-4498-B453-5D84F336A595}"/>
                  </a:ext>
                </a:extLst>
              </p:cNvPr>
              <p:cNvSpPr>
                <a:spLocks/>
              </p:cNvSpPr>
              <p:nvPr/>
            </p:nvSpPr>
            <p:spPr bwMode="auto">
              <a:xfrm>
                <a:off x="6437" y="2093"/>
                <a:ext cx="148" cy="102"/>
              </a:xfrm>
              <a:custGeom>
                <a:avLst/>
                <a:gdLst>
                  <a:gd name="T0" fmla="*/ 36 w 70"/>
                  <a:gd name="T1" fmla="*/ 6 h 48"/>
                  <a:gd name="T2" fmla="*/ 31 w 70"/>
                  <a:gd name="T3" fmla="*/ 4 h 48"/>
                  <a:gd name="T4" fmla="*/ 11 w 70"/>
                  <a:gd name="T5" fmla="*/ 6 h 48"/>
                  <a:gd name="T6" fmla="*/ 8 w 70"/>
                  <a:gd name="T7" fmla="*/ 40 h 48"/>
                  <a:gd name="T8" fmla="*/ 41 w 70"/>
                  <a:gd name="T9" fmla="*/ 33 h 48"/>
                  <a:gd name="T10" fmla="*/ 65 w 70"/>
                  <a:gd name="T11" fmla="*/ 15 h 48"/>
                  <a:gd name="T12" fmla="*/ 55 w 70"/>
                  <a:gd name="T13" fmla="*/ 4 h 48"/>
                  <a:gd name="T14" fmla="*/ 36 w 70"/>
                  <a:gd name="T15" fmla="*/ 6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 h="48">
                    <a:moveTo>
                      <a:pt x="36" y="6"/>
                    </a:moveTo>
                    <a:cubicBezTo>
                      <a:pt x="35" y="5"/>
                      <a:pt x="33" y="5"/>
                      <a:pt x="31" y="4"/>
                    </a:cubicBezTo>
                    <a:cubicBezTo>
                      <a:pt x="26" y="3"/>
                      <a:pt x="17" y="3"/>
                      <a:pt x="11" y="6"/>
                    </a:cubicBezTo>
                    <a:cubicBezTo>
                      <a:pt x="3" y="10"/>
                      <a:pt x="0" y="32"/>
                      <a:pt x="8" y="40"/>
                    </a:cubicBezTo>
                    <a:cubicBezTo>
                      <a:pt x="16" y="48"/>
                      <a:pt x="27" y="47"/>
                      <a:pt x="41" y="33"/>
                    </a:cubicBezTo>
                    <a:cubicBezTo>
                      <a:pt x="54" y="19"/>
                      <a:pt x="64" y="18"/>
                      <a:pt x="65" y="15"/>
                    </a:cubicBezTo>
                    <a:cubicBezTo>
                      <a:pt x="67" y="13"/>
                      <a:pt x="70" y="0"/>
                      <a:pt x="55" y="4"/>
                    </a:cubicBezTo>
                    <a:cubicBezTo>
                      <a:pt x="44" y="8"/>
                      <a:pt x="38" y="7"/>
                      <a:pt x="36" y="6"/>
                    </a:cubicBezTo>
                  </a:path>
                </a:pathLst>
              </a:custGeom>
              <a:solidFill>
                <a:srgbClr val="F489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7" name="Freeform 273">
                <a:extLst>
                  <a:ext uri="{FF2B5EF4-FFF2-40B4-BE49-F238E27FC236}">
                    <a16:creationId xmlns:a16="http://schemas.microsoft.com/office/drawing/2014/main" id="{6A5A6A7F-B853-4544-9FB9-9B7E25F79826}"/>
                  </a:ext>
                </a:extLst>
              </p:cNvPr>
              <p:cNvSpPr>
                <a:spLocks/>
              </p:cNvSpPr>
              <p:nvPr/>
            </p:nvSpPr>
            <p:spPr bwMode="auto">
              <a:xfrm>
                <a:off x="6306" y="2070"/>
                <a:ext cx="281" cy="153"/>
              </a:xfrm>
              <a:custGeom>
                <a:avLst/>
                <a:gdLst>
                  <a:gd name="T0" fmla="*/ 19 w 133"/>
                  <a:gd name="T1" fmla="*/ 67 h 72"/>
                  <a:gd name="T2" fmla="*/ 6 w 133"/>
                  <a:gd name="T3" fmla="*/ 40 h 72"/>
                  <a:gd name="T4" fmla="*/ 25 w 133"/>
                  <a:gd name="T5" fmla="*/ 20 h 72"/>
                  <a:gd name="T6" fmla="*/ 41 w 133"/>
                  <a:gd name="T7" fmla="*/ 7 h 72"/>
                  <a:gd name="T8" fmla="*/ 81 w 133"/>
                  <a:gd name="T9" fmla="*/ 9 h 72"/>
                  <a:gd name="T10" fmla="*/ 116 w 133"/>
                  <a:gd name="T11" fmla="*/ 34 h 72"/>
                  <a:gd name="T12" fmla="*/ 128 w 133"/>
                  <a:gd name="T13" fmla="*/ 53 h 72"/>
                  <a:gd name="T14" fmla="*/ 81 w 133"/>
                  <a:gd name="T15" fmla="*/ 69 h 72"/>
                  <a:gd name="T16" fmla="*/ 41 w 133"/>
                  <a:gd name="T17" fmla="*/ 67 h 72"/>
                  <a:gd name="T18" fmla="*/ 19 w 133"/>
                  <a:gd name="T19" fmla="*/ 67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72">
                    <a:moveTo>
                      <a:pt x="19" y="67"/>
                    </a:moveTo>
                    <a:cubicBezTo>
                      <a:pt x="19" y="67"/>
                      <a:pt x="0" y="64"/>
                      <a:pt x="6" y="40"/>
                    </a:cubicBezTo>
                    <a:cubicBezTo>
                      <a:pt x="6" y="40"/>
                      <a:pt x="6" y="30"/>
                      <a:pt x="25" y="20"/>
                    </a:cubicBezTo>
                    <a:cubicBezTo>
                      <a:pt x="25" y="20"/>
                      <a:pt x="31" y="14"/>
                      <a:pt x="41" y="7"/>
                    </a:cubicBezTo>
                    <a:cubicBezTo>
                      <a:pt x="52" y="0"/>
                      <a:pt x="72" y="4"/>
                      <a:pt x="81" y="9"/>
                    </a:cubicBezTo>
                    <a:cubicBezTo>
                      <a:pt x="90" y="14"/>
                      <a:pt x="116" y="34"/>
                      <a:pt x="116" y="34"/>
                    </a:cubicBezTo>
                    <a:cubicBezTo>
                      <a:pt x="116" y="34"/>
                      <a:pt x="133" y="41"/>
                      <a:pt x="128" y="53"/>
                    </a:cubicBezTo>
                    <a:cubicBezTo>
                      <a:pt x="123" y="65"/>
                      <a:pt x="105" y="72"/>
                      <a:pt x="81" y="69"/>
                    </a:cubicBezTo>
                    <a:cubicBezTo>
                      <a:pt x="56" y="66"/>
                      <a:pt x="46" y="66"/>
                      <a:pt x="41" y="67"/>
                    </a:cubicBezTo>
                    <a:cubicBezTo>
                      <a:pt x="37" y="68"/>
                      <a:pt x="21" y="68"/>
                      <a:pt x="19" y="67"/>
                    </a:cubicBezTo>
                  </a:path>
                </a:pathLst>
              </a:custGeom>
              <a:solidFill>
                <a:srgbClr val="FD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8" name="Freeform 274">
                <a:extLst>
                  <a:ext uri="{FF2B5EF4-FFF2-40B4-BE49-F238E27FC236}">
                    <a16:creationId xmlns:a16="http://schemas.microsoft.com/office/drawing/2014/main" id="{3630F12F-6545-4C34-91CD-619A26235C62}"/>
                  </a:ext>
                </a:extLst>
              </p:cNvPr>
              <p:cNvSpPr>
                <a:spLocks/>
              </p:cNvSpPr>
              <p:nvPr/>
            </p:nvSpPr>
            <p:spPr bwMode="auto">
              <a:xfrm>
                <a:off x="6342" y="2121"/>
                <a:ext cx="76" cy="89"/>
              </a:xfrm>
              <a:custGeom>
                <a:avLst/>
                <a:gdLst>
                  <a:gd name="T0" fmla="*/ 9 w 36"/>
                  <a:gd name="T1" fmla="*/ 23 h 42"/>
                  <a:gd name="T2" fmla="*/ 0 w 36"/>
                  <a:gd name="T3" fmla="*/ 31 h 42"/>
                  <a:gd name="T4" fmla="*/ 17 w 36"/>
                  <a:gd name="T5" fmla="*/ 40 h 42"/>
                  <a:gd name="T6" fmla="*/ 36 w 36"/>
                  <a:gd name="T7" fmla="*/ 28 h 42"/>
                  <a:gd name="T8" fmla="*/ 24 w 36"/>
                  <a:gd name="T9" fmla="*/ 15 h 42"/>
                  <a:gd name="T10" fmla="*/ 22 w 36"/>
                  <a:gd name="T11" fmla="*/ 10 h 42"/>
                  <a:gd name="T12" fmla="*/ 25 w 36"/>
                  <a:gd name="T13" fmla="*/ 0 h 42"/>
                  <a:gd name="T14" fmla="*/ 14 w 36"/>
                  <a:gd name="T15" fmla="*/ 12 h 42"/>
                  <a:gd name="T16" fmla="*/ 17 w 36"/>
                  <a:gd name="T17" fmla="*/ 21 h 42"/>
                  <a:gd name="T18" fmla="*/ 9 w 36"/>
                  <a:gd name="T19" fmla="*/ 2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42">
                    <a:moveTo>
                      <a:pt x="9" y="23"/>
                    </a:moveTo>
                    <a:cubicBezTo>
                      <a:pt x="9" y="23"/>
                      <a:pt x="1" y="23"/>
                      <a:pt x="0" y="31"/>
                    </a:cubicBezTo>
                    <a:cubicBezTo>
                      <a:pt x="0" y="39"/>
                      <a:pt x="5" y="42"/>
                      <a:pt x="17" y="40"/>
                    </a:cubicBezTo>
                    <a:cubicBezTo>
                      <a:pt x="30" y="37"/>
                      <a:pt x="36" y="34"/>
                      <a:pt x="36" y="28"/>
                    </a:cubicBezTo>
                    <a:cubicBezTo>
                      <a:pt x="36" y="24"/>
                      <a:pt x="28" y="18"/>
                      <a:pt x="24" y="15"/>
                    </a:cubicBezTo>
                    <a:cubicBezTo>
                      <a:pt x="22" y="14"/>
                      <a:pt x="22" y="12"/>
                      <a:pt x="22" y="10"/>
                    </a:cubicBezTo>
                    <a:cubicBezTo>
                      <a:pt x="23" y="6"/>
                      <a:pt x="25" y="0"/>
                      <a:pt x="25" y="0"/>
                    </a:cubicBezTo>
                    <a:cubicBezTo>
                      <a:pt x="24" y="0"/>
                      <a:pt x="15" y="6"/>
                      <a:pt x="14" y="12"/>
                    </a:cubicBezTo>
                    <a:cubicBezTo>
                      <a:pt x="13" y="18"/>
                      <a:pt x="15" y="19"/>
                      <a:pt x="17" y="21"/>
                    </a:cubicBezTo>
                    <a:cubicBezTo>
                      <a:pt x="20" y="23"/>
                      <a:pt x="17" y="25"/>
                      <a:pt x="9" y="23"/>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9" name="Freeform 275">
                <a:extLst>
                  <a:ext uri="{FF2B5EF4-FFF2-40B4-BE49-F238E27FC236}">
                    <a16:creationId xmlns:a16="http://schemas.microsoft.com/office/drawing/2014/main" id="{2F8D0FDD-71D7-4A48-B9B8-49E38E8E371C}"/>
                  </a:ext>
                </a:extLst>
              </p:cNvPr>
              <p:cNvSpPr>
                <a:spLocks/>
              </p:cNvSpPr>
              <p:nvPr/>
            </p:nvSpPr>
            <p:spPr bwMode="auto">
              <a:xfrm>
                <a:off x="6452" y="2117"/>
                <a:ext cx="152" cy="97"/>
              </a:xfrm>
              <a:custGeom>
                <a:avLst/>
                <a:gdLst>
                  <a:gd name="T0" fmla="*/ 38 w 72"/>
                  <a:gd name="T1" fmla="*/ 5 h 46"/>
                  <a:gd name="T2" fmla="*/ 33 w 72"/>
                  <a:gd name="T3" fmla="*/ 3 h 46"/>
                  <a:gd name="T4" fmla="*/ 13 w 72"/>
                  <a:gd name="T5" fmla="*/ 3 h 46"/>
                  <a:gd name="T6" fmla="*/ 7 w 72"/>
                  <a:gd name="T7" fmla="*/ 37 h 46"/>
                  <a:gd name="T8" fmla="*/ 40 w 72"/>
                  <a:gd name="T9" fmla="*/ 32 h 46"/>
                  <a:gd name="T10" fmla="*/ 66 w 72"/>
                  <a:gd name="T11" fmla="*/ 17 h 46"/>
                  <a:gd name="T12" fmla="*/ 56 w 72"/>
                  <a:gd name="T13" fmla="*/ 5 h 46"/>
                  <a:gd name="T14" fmla="*/ 38 w 72"/>
                  <a:gd name="T15" fmla="*/ 5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46">
                    <a:moveTo>
                      <a:pt x="38" y="5"/>
                    </a:moveTo>
                    <a:cubicBezTo>
                      <a:pt x="36" y="4"/>
                      <a:pt x="35" y="4"/>
                      <a:pt x="33" y="3"/>
                    </a:cubicBezTo>
                    <a:cubicBezTo>
                      <a:pt x="28" y="2"/>
                      <a:pt x="19" y="0"/>
                      <a:pt x="13" y="3"/>
                    </a:cubicBezTo>
                    <a:cubicBezTo>
                      <a:pt x="5" y="7"/>
                      <a:pt x="0" y="28"/>
                      <a:pt x="7" y="37"/>
                    </a:cubicBezTo>
                    <a:cubicBezTo>
                      <a:pt x="15" y="46"/>
                      <a:pt x="26" y="45"/>
                      <a:pt x="40" y="32"/>
                    </a:cubicBezTo>
                    <a:cubicBezTo>
                      <a:pt x="55" y="19"/>
                      <a:pt x="65" y="19"/>
                      <a:pt x="66" y="17"/>
                    </a:cubicBezTo>
                    <a:cubicBezTo>
                      <a:pt x="68" y="14"/>
                      <a:pt x="72" y="2"/>
                      <a:pt x="56" y="5"/>
                    </a:cubicBezTo>
                    <a:cubicBezTo>
                      <a:pt x="45" y="7"/>
                      <a:pt x="40" y="6"/>
                      <a:pt x="38" y="5"/>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0" name="Freeform 276">
                <a:extLst>
                  <a:ext uri="{FF2B5EF4-FFF2-40B4-BE49-F238E27FC236}">
                    <a16:creationId xmlns:a16="http://schemas.microsoft.com/office/drawing/2014/main" id="{B43B6D33-5CD9-4D32-9D53-19F4BFCD8FB2}"/>
                  </a:ext>
                </a:extLst>
              </p:cNvPr>
              <p:cNvSpPr>
                <a:spLocks/>
              </p:cNvSpPr>
              <p:nvPr/>
            </p:nvSpPr>
            <p:spPr bwMode="auto">
              <a:xfrm>
                <a:off x="6327" y="2221"/>
                <a:ext cx="34" cy="29"/>
              </a:xfrm>
              <a:custGeom>
                <a:avLst/>
                <a:gdLst>
                  <a:gd name="T0" fmla="*/ 15 w 16"/>
                  <a:gd name="T1" fmla="*/ 9 h 14"/>
                  <a:gd name="T2" fmla="*/ 13 w 16"/>
                  <a:gd name="T3" fmla="*/ 1 h 14"/>
                  <a:gd name="T4" fmla="*/ 11 w 16"/>
                  <a:gd name="T5" fmla="*/ 6 h 14"/>
                  <a:gd name="T6" fmla="*/ 8 w 16"/>
                  <a:gd name="T7" fmla="*/ 1 h 14"/>
                  <a:gd name="T8" fmla="*/ 5 w 16"/>
                  <a:gd name="T9" fmla="*/ 2 h 14"/>
                  <a:gd name="T10" fmla="*/ 3 w 16"/>
                  <a:gd name="T11" fmla="*/ 1 h 14"/>
                  <a:gd name="T12" fmla="*/ 0 w 16"/>
                  <a:gd name="T13" fmla="*/ 9 h 14"/>
                  <a:gd name="T14" fmla="*/ 15 w 16"/>
                  <a:gd name="T15" fmla="*/ 9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15" y="9"/>
                    </a:moveTo>
                    <a:cubicBezTo>
                      <a:pt x="15" y="5"/>
                      <a:pt x="14" y="1"/>
                      <a:pt x="13" y="1"/>
                    </a:cubicBezTo>
                    <a:cubicBezTo>
                      <a:pt x="12" y="0"/>
                      <a:pt x="11" y="6"/>
                      <a:pt x="11" y="6"/>
                    </a:cubicBezTo>
                    <a:cubicBezTo>
                      <a:pt x="11" y="6"/>
                      <a:pt x="10" y="2"/>
                      <a:pt x="8" y="1"/>
                    </a:cubicBezTo>
                    <a:cubicBezTo>
                      <a:pt x="6" y="1"/>
                      <a:pt x="5" y="2"/>
                      <a:pt x="5" y="2"/>
                    </a:cubicBezTo>
                    <a:cubicBezTo>
                      <a:pt x="5" y="2"/>
                      <a:pt x="5" y="0"/>
                      <a:pt x="3" y="1"/>
                    </a:cubicBezTo>
                    <a:cubicBezTo>
                      <a:pt x="2" y="2"/>
                      <a:pt x="0" y="7"/>
                      <a:pt x="0" y="9"/>
                    </a:cubicBezTo>
                    <a:cubicBezTo>
                      <a:pt x="1" y="11"/>
                      <a:pt x="16" y="14"/>
                      <a:pt x="15" y="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1" name="Freeform 277">
                <a:extLst>
                  <a:ext uri="{FF2B5EF4-FFF2-40B4-BE49-F238E27FC236}">
                    <a16:creationId xmlns:a16="http://schemas.microsoft.com/office/drawing/2014/main" id="{9AE4C90E-79AE-4751-8F6E-22436DCDDDC2}"/>
                  </a:ext>
                </a:extLst>
              </p:cNvPr>
              <p:cNvSpPr>
                <a:spLocks/>
              </p:cNvSpPr>
              <p:nvPr/>
            </p:nvSpPr>
            <p:spPr bwMode="auto">
              <a:xfrm>
                <a:off x="6526" y="2225"/>
                <a:ext cx="34" cy="30"/>
              </a:xfrm>
              <a:custGeom>
                <a:avLst/>
                <a:gdLst>
                  <a:gd name="T0" fmla="*/ 1 w 16"/>
                  <a:gd name="T1" fmla="*/ 9 h 14"/>
                  <a:gd name="T2" fmla="*/ 3 w 16"/>
                  <a:gd name="T3" fmla="*/ 0 h 14"/>
                  <a:gd name="T4" fmla="*/ 5 w 16"/>
                  <a:gd name="T5" fmla="*/ 6 h 14"/>
                  <a:gd name="T6" fmla="*/ 8 w 16"/>
                  <a:gd name="T7" fmla="*/ 1 h 14"/>
                  <a:gd name="T8" fmla="*/ 11 w 16"/>
                  <a:gd name="T9" fmla="*/ 2 h 14"/>
                  <a:gd name="T10" fmla="*/ 13 w 16"/>
                  <a:gd name="T11" fmla="*/ 1 h 14"/>
                  <a:gd name="T12" fmla="*/ 16 w 16"/>
                  <a:gd name="T13" fmla="*/ 9 h 14"/>
                  <a:gd name="T14" fmla="*/ 1 w 16"/>
                  <a:gd name="T15" fmla="*/ 9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1" y="9"/>
                    </a:moveTo>
                    <a:cubicBezTo>
                      <a:pt x="1" y="5"/>
                      <a:pt x="2" y="0"/>
                      <a:pt x="3" y="0"/>
                    </a:cubicBezTo>
                    <a:cubicBezTo>
                      <a:pt x="5" y="0"/>
                      <a:pt x="5" y="6"/>
                      <a:pt x="5" y="6"/>
                    </a:cubicBezTo>
                    <a:cubicBezTo>
                      <a:pt x="5" y="6"/>
                      <a:pt x="6" y="1"/>
                      <a:pt x="8" y="1"/>
                    </a:cubicBezTo>
                    <a:cubicBezTo>
                      <a:pt x="10" y="1"/>
                      <a:pt x="11" y="2"/>
                      <a:pt x="11" y="2"/>
                    </a:cubicBezTo>
                    <a:cubicBezTo>
                      <a:pt x="11" y="2"/>
                      <a:pt x="11" y="0"/>
                      <a:pt x="13" y="1"/>
                    </a:cubicBezTo>
                    <a:cubicBezTo>
                      <a:pt x="14" y="2"/>
                      <a:pt x="16" y="7"/>
                      <a:pt x="16" y="9"/>
                    </a:cubicBezTo>
                    <a:cubicBezTo>
                      <a:pt x="16" y="11"/>
                      <a:pt x="0" y="14"/>
                      <a:pt x="1" y="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2" name="Rectangle 278">
                <a:extLst>
                  <a:ext uri="{FF2B5EF4-FFF2-40B4-BE49-F238E27FC236}">
                    <a16:creationId xmlns:a16="http://schemas.microsoft.com/office/drawing/2014/main" id="{E23B8B83-929A-48C4-AE6C-A054DFEBE12C}"/>
                  </a:ext>
                </a:extLst>
              </p:cNvPr>
              <p:cNvSpPr>
                <a:spLocks noChangeArrowheads="1"/>
              </p:cNvSpPr>
              <p:nvPr/>
            </p:nvSpPr>
            <p:spPr bwMode="auto">
              <a:xfrm>
                <a:off x="6380" y="1911"/>
                <a:ext cx="59" cy="168"/>
              </a:xfrm>
              <a:prstGeom prst="rect">
                <a:avLst/>
              </a:prstGeom>
              <a:solidFill>
                <a:srgbClr val="F8F7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3" name="Freeform 279">
                <a:extLst>
                  <a:ext uri="{FF2B5EF4-FFF2-40B4-BE49-F238E27FC236}">
                    <a16:creationId xmlns:a16="http://schemas.microsoft.com/office/drawing/2014/main" id="{D557541C-6022-4DE5-A8A3-0E7FC4DDC59D}"/>
                  </a:ext>
                </a:extLst>
              </p:cNvPr>
              <p:cNvSpPr>
                <a:spLocks/>
              </p:cNvSpPr>
              <p:nvPr/>
            </p:nvSpPr>
            <p:spPr bwMode="auto">
              <a:xfrm>
                <a:off x="6388" y="1939"/>
                <a:ext cx="7" cy="85"/>
              </a:xfrm>
              <a:custGeom>
                <a:avLst/>
                <a:gdLst>
                  <a:gd name="T0" fmla="*/ 3 w 3"/>
                  <a:gd name="T1" fmla="*/ 0 h 40"/>
                  <a:gd name="T2" fmla="*/ 2 w 3"/>
                  <a:gd name="T3" fmla="*/ 1 h 40"/>
                  <a:gd name="T4" fmla="*/ 0 w 3"/>
                  <a:gd name="T5" fmla="*/ 37 h 40"/>
                  <a:gd name="T6" fmla="*/ 0 w 3"/>
                  <a:gd name="T7" fmla="*/ 38 h 40"/>
                  <a:gd name="T8" fmla="*/ 1 w 3"/>
                  <a:gd name="T9" fmla="*/ 40 h 40"/>
                  <a:gd name="T10" fmla="*/ 3 w 3"/>
                  <a:gd name="T11" fmla="*/ 0 h 40"/>
                </a:gdLst>
                <a:ahLst/>
                <a:cxnLst>
                  <a:cxn ang="0">
                    <a:pos x="T0" y="T1"/>
                  </a:cxn>
                  <a:cxn ang="0">
                    <a:pos x="T2" y="T3"/>
                  </a:cxn>
                  <a:cxn ang="0">
                    <a:pos x="T4" y="T5"/>
                  </a:cxn>
                  <a:cxn ang="0">
                    <a:pos x="T6" y="T7"/>
                  </a:cxn>
                  <a:cxn ang="0">
                    <a:pos x="T8" y="T9"/>
                  </a:cxn>
                  <a:cxn ang="0">
                    <a:pos x="T10" y="T11"/>
                  </a:cxn>
                </a:cxnLst>
                <a:rect l="0" t="0" r="r" b="b"/>
                <a:pathLst>
                  <a:path w="3" h="40">
                    <a:moveTo>
                      <a:pt x="3" y="0"/>
                    </a:moveTo>
                    <a:cubicBezTo>
                      <a:pt x="3" y="0"/>
                      <a:pt x="2" y="0"/>
                      <a:pt x="2" y="1"/>
                    </a:cubicBezTo>
                    <a:cubicBezTo>
                      <a:pt x="1" y="13"/>
                      <a:pt x="0" y="25"/>
                      <a:pt x="0" y="37"/>
                    </a:cubicBezTo>
                    <a:cubicBezTo>
                      <a:pt x="0" y="38"/>
                      <a:pt x="0" y="38"/>
                      <a:pt x="0" y="38"/>
                    </a:cubicBezTo>
                    <a:cubicBezTo>
                      <a:pt x="0" y="39"/>
                      <a:pt x="1" y="40"/>
                      <a:pt x="1" y="40"/>
                    </a:cubicBezTo>
                    <a:cubicBezTo>
                      <a:pt x="2" y="27"/>
                      <a:pt x="2" y="13"/>
                      <a:pt x="3" y="0"/>
                    </a:cubicBezTo>
                  </a:path>
                </a:pathLst>
              </a:custGeom>
              <a:solidFill>
                <a:srgbClr val="F3F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4" name="Freeform 280">
                <a:extLst>
                  <a:ext uri="{FF2B5EF4-FFF2-40B4-BE49-F238E27FC236}">
                    <a16:creationId xmlns:a16="http://schemas.microsoft.com/office/drawing/2014/main" id="{460AC418-CA70-423D-A338-69FDFCB82BDF}"/>
                  </a:ext>
                </a:extLst>
              </p:cNvPr>
              <p:cNvSpPr>
                <a:spLocks/>
              </p:cNvSpPr>
              <p:nvPr/>
            </p:nvSpPr>
            <p:spPr bwMode="auto">
              <a:xfrm>
                <a:off x="6405" y="1920"/>
                <a:ext cx="11" cy="12"/>
              </a:xfrm>
              <a:custGeom>
                <a:avLst/>
                <a:gdLst>
                  <a:gd name="T0" fmla="*/ 3 w 5"/>
                  <a:gd name="T1" fmla="*/ 0 h 6"/>
                  <a:gd name="T2" fmla="*/ 2 w 5"/>
                  <a:gd name="T3" fmla="*/ 0 h 6"/>
                  <a:gd name="T4" fmla="*/ 0 w 5"/>
                  <a:gd name="T5" fmla="*/ 2 h 6"/>
                  <a:gd name="T6" fmla="*/ 0 w 5"/>
                  <a:gd name="T7" fmla="*/ 3 h 6"/>
                  <a:gd name="T8" fmla="*/ 3 w 5"/>
                  <a:gd name="T9" fmla="*/ 6 h 6"/>
                  <a:gd name="T10" fmla="*/ 5 w 5"/>
                  <a:gd name="T11" fmla="*/ 5 h 6"/>
                  <a:gd name="T12" fmla="*/ 5 w 5"/>
                  <a:gd name="T13" fmla="*/ 4 h 6"/>
                  <a:gd name="T14" fmla="*/ 5 w 5"/>
                  <a:gd name="T15" fmla="*/ 3 h 6"/>
                  <a:gd name="T16" fmla="*/ 3 w 5"/>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6">
                    <a:moveTo>
                      <a:pt x="3" y="0"/>
                    </a:moveTo>
                    <a:cubicBezTo>
                      <a:pt x="3" y="0"/>
                      <a:pt x="2" y="0"/>
                      <a:pt x="2" y="0"/>
                    </a:cubicBezTo>
                    <a:cubicBezTo>
                      <a:pt x="1" y="1"/>
                      <a:pt x="1" y="2"/>
                      <a:pt x="0" y="2"/>
                    </a:cubicBezTo>
                    <a:cubicBezTo>
                      <a:pt x="0" y="3"/>
                      <a:pt x="0" y="3"/>
                      <a:pt x="0" y="3"/>
                    </a:cubicBezTo>
                    <a:cubicBezTo>
                      <a:pt x="0" y="5"/>
                      <a:pt x="1" y="6"/>
                      <a:pt x="3" y="6"/>
                    </a:cubicBezTo>
                    <a:cubicBezTo>
                      <a:pt x="3" y="6"/>
                      <a:pt x="4" y="6"/>
                      <a:pt x="5" y="5"/>
                    </a:cubicBezTo>
                    <a:cubicBezTo>
                      <a:pt x="5" y="5"/>
                      <a:pt x="5" y="4"/>
                      <a:pt x="5" y="4"/>
                    </a:cubicBezTo>
                    <a:cubicBezTo>
                      <a:pt x="5" y="3"/>
                      <a:pt x="5" y="3"/>
                      <a:pt x="5" y="3"/>
                    </a:cubicBezTo>
                    <a:cubicBezTo>
                      <a:pt x="5" y="2"/>
                      <a:pt x="4" y="0"/>
                      <a:pt x="3" y="0"/>
                    </a:cubicBezTo>
                  </a:path>
                </a:pathLst>
              </a:custGeom>
              <a:solidFill>
                <a:srgbClr val="F3F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5" name="Freeform 281">
                <a:extLst>
                  <a:ext uri="{FF2B5EF4-FFF2-40B4-BE49-F238E27FC236}">
                    <a16:creationId xmlns:a16="http://schemas.microsoft.com/office/drawing/2014/main" id="{8B64BD62-B534-4902-99C3-774348A3A205}"/>
                  </a:ext>
                </a:extLst>
              </p:cNvPr>
              <p:cNvSpPr>
                <a:spLocks/>
              </p:cNvSpPr>
              <p:nvPr/>
            </p:nvSpPr>
            <p:spPr bwMode="auto">
              <a:xfrm>
                <a:off x="6401" y="1975"/>
                <a:ext cx="6" cy="12"/>
              </a:xfrm>
              <a:custGeom>
                <a:avLst/>
                <a:gdLst>
                  <a:gd name="T0" fmla="*/ 2 w 3"/>
                  <a:gd name="T1" fmla="*/ 0 h 6"/>
                  <a:gd name="T2" fmla="*/ 0 w 3"/>
                  <a:gd name="T3" fmla="*/ 3 h 6"/>
                  <a:gd name="T4" fmla="*/ 3 w 3"/>
                  <a:gd name="T5" fmla="*/ 6 h 6"/>
                  <a:gd name="T6" fmla="*/ 3 w 3"/>
                  <a:gd name="T7" fmla="*/ 3 h 6"/>
                  <a:gd name="T8" fmla="*/ 2 w 3"/>
                  <a:gd name="T9" fmla="*/ 0 h 6"/>
                </a:gdLst>
                <a:ahLst/>
                <a:cxnLst>
                  <a:cxn ang="0">
                    <a:pos x="T0" y="T1"/>
                  </a:cxn>
                  <a:cxn ang="0">
                    <a:pos x="T2" y="T3"/>
                  </a:cxn>
                  <a:cxn ang="0">
                    <a:pos x="T4" y="T5"/>
                  </a:cxn>
                  <a:cxn ang="0">
                    <a:pos x="T6" y="T7"/>
                  </a:cxn>
                  <a:cxn ang="0">
                    <a:pos x="T8" y="T9"/>
                  </a:cxn>
                </a:cxnLst>
                <a:rect l="0" t="0" r="r" b="b"/>
                <a:pathLst>
                  <a:path w="3" h="6">
                    <a:moveTo>
                      <a:pt x="2" y="0"/>
                    </a:moveTo>
                    <a:cubicBezTo>
                      <a:pt x="1" y="0"/>
                      <a:pt x="0" y="2"/>
                      <a:pt x="0" y="3"/>
                    </a:cubicBezTo>
                    <a:cubicBezTo>
                      <a:pt x="0" y="4"/>
                      <a:pt x="1" y="5"/>
                      <a:pt x="3" y="6"/>
                    </a:cubicBezTo>
                    <a:cubicBezTo>
                      <a:pt x="3" y="5"/>
                      <a:pt x="3" y="4"/>
                      <a:pt x="3" y="3"/>
                    </a:cubicBezTo>
                    <a:cubicBezTo>
                      <a:pt x="2" y="2"/>
                      <a:pt x="2" y="1"/>
                      <a:pt x="2" y="0"/>
                    </a:cubicBezTo>
                  </a:path>
                </a:pathLst>
              </a:custGeom>
              <a:solidFill>
                <a:srgbClr val="F3F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6" name="Freeform 282">
                <a:extLst>
                  <a:ext uri="{FF2B5EF4-FFF2-40B4-BE49-F238E27FC236}">
                    <a16:creationId xmlns:a16="http://schemas.microsoft.com/office/drawing/2014/main" id="{1284BC27-D7F3-4321-BFE1-B2C7FB1126F1}"/>
                  </a:ext>
                </a:extLst>
              </p:cNvPr>
              <p:cNvSpPr>
                <a:spLocks/>
              </p:cNvSpPr>
              <p:nvPr/>
            </p:nvSpPr>
            <p:spPr bwMode="auto">
              <a:xfrm>
                <a:off x="6405" y="2047"/>
                <a:ext cx="7" cy="6"/>
              </a:xfrm>
              <a:custGeom>
                <a:avLst/>
                <a:gdLst>
                  <a:gd name="T0" fmla="*/ 0 w 3"/>
                  <a:gd name="T1" fmla="*/ 0 h 3"/>
                  <a:gd name="T2" fmla="*/ 3 w 3"/>
                  <a:gd name="T3" fmla="*/ 3 h 3"/>
                  <a:gd name="T4" fmla="*/ 3 w 3"/>
                  <a:gd name="T5" fmla="*/ 3 h 3"/>
                  <a:gd name="T6" fmla="*/ 0 w 3"/>
                  <a:gd name="T7" fmla="*/ 0 h 3"/>
                </a:gdLst>
                <a:ahLst/>
                <a:cxnLst>
                  <a:cxn ang="0">
                    <a:pos x="T0" y="T1"/>
                  </a:cxn>
                  <a:cxn ang="0">
                    <a:pos x="T2" y="T3"/>
                  </a:cxn>
                  <a:cxn ang="0">
                    <a:pos x="T4" y="T5"/>
                  </a:cxn>
                  <a:cxn ang="0">
                    <a:pos x="T6" y="T7"/>
                  </a:cxn>
                </a:cxnLst>
                <a:rect l="0" t="0" r="r" b="b"/>
                <a:pathLst>
                  <a:path w="3" h="3">
                    <a:moveTo>
                      <a:pt x="0" y="0"/>
                    </a:moveTo>
                    <a:cubicBezTo>
                      <a:pt x="1" y="1"/>
                      <a:pt x="2" y="2"/>
                      <a:pt x="3" y="3"/>
                    </a:cubicBezTo>
                    <a:cubicBezTo>
                      <a:pt x="3" y="3"/>
                      <a:pt x="3" y="3"/>
                      <a:pt x="3" y="3"/>
                    </a:cubicBezTo>
                    <a:cubicBezTo>
                      <a:pt x="3" y="1"/>
                      <a:pt x="2" y="0"/>
                      <a:pt x="0" y="0"/>
                    </a:cubicBezTo>
                  </a:path>
                </a:pathLst>
              </a:custGeom>
              <a:solidFill>
                <a:srgbClr val="F3F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7" name="Freeform 283">
                <a:extLst>
                  <a:ext uri="{FF2B5EF4-FFF2-40B4-BE49-F238E27FC236}">
                    <a16:creationId xmlns:a16="http://schemas.microsoft.com/office/drawing/2014/main" id="{043C53B9-B870-468A-A78B-41900F80EE95}"/>
                  </a:ext>
                </a:extLst>
              </p:cNvPr>
              <p:cNvSpPr>
                <a:spLocks/>
              </p:cNvSpPr>
              <p:nvPr/>
            </p:nvSpPr>
            <p:spPr bwMode="auto">
              <a:xfrm>
                <a:off x="6424" y="2076"/>
                <a:ext cx="15" cy="28"/>
              </a:xfrm>
              <a:custGeom>
                <a:avLst/>
                <a:gdLst>
                  <a:gd name="T0" fmla="*/ 1 w 7"/>
                  <a:gd name="T1" fmla="*/ 0 h 13"/>
                  <a:gd name="T2" fmla="*/ 0 w 7"/>
                  <a:gd name="T3" fmla="*/ 0 h 13"/>
                  <a:gd name="T4" fmla="*/ 0 w 7"/>
                  <a:gd name="T5" fmla="*/ 1 h 13"/>
                  <a:gd name="T6" fmla="*/ 0 w 7"/>
                  <a:gd name="T7" fmla="*/ 13 h 13"/>
                  <a:gd name="T8" fmla="*/ 5 w 7"/>
                  <a:gd name="T9" fmla="*/ 8 h 13"/>
                  <a:gd name="T10" fmla="*/ 7 w 7"/>
                  <a:gd name="T11" fmla="*/ 1 h 13"/>
                  <a:gd name="T12" fmla="*/ 7 w 7"/>
                  <a:gd name="T13" fmla="*/ 1 h 13"/>
                  <a:gd name="T14" fmla="*/ 1 w 7"/>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3">
                    <a:moveTo>
                      <a:pt x="1" y="0"/>
                    </a:moveTo>
                    <a:cubicBezTo>
                      <a:pt x="1" y="0"/>
                      <a:pt x="0" y="0"/>
                      <a:pt x="0" y="0"/>
                    </a:cubicBezTo>
                    <a:cubicBezTo>
                      <a:pt x="0" y="1"/>
                      <a:pt x="0" y="1"/>
                      <a:pt x="0" y="1"/>
                    </a:cubicBezTo>
                    <a:cubicBezTo>
                      <a:pt x="1" y="5"/>
                      <a:pt x="2" y="9"/>
                      <a:pt x="0" y="13"/>
                    </a:cubicBezTo>
                    <a:cubicBezTo>
                      <a:pt x="2" y="12"/>
                      <a:pt x="4" y="10"/>
                      <a:pt x="5" y="8"/>
                    </a:cubicBezTo>
                    <a:cubicBezTo>
                      <a:pt x="6" y="6"/>
                      <a:pt x="6" y="3"/>
                      <a:pt x="7" y="1"/>
                    </a:cubicBezTo>
                    <a:cubicBezTo>
                      <a:pt x="7" y="1"/>
                      <a:pt x="7" y="1"/>
                      <a:pt x="7" y="1"/>
                    </a:cubicBezTo>
                    <a:cubicBezTo>
                      <a:pt x="5" y="1"/>
                      <a:pt x="3" y="0"/>
                      <a:pt x="1" y="0"/>
                    </a:cubicBezTo>
                  </a:path>
                </a:pathLst>
              </a:custGeom>
              <a:solidFill>
                <a:srgbClr val="FED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9" name="Freeform 284">
                <a:extLst>
                  <a:ext uri="{FF2B5EF4-FFF2-40B4-BE49-F238E27FC236}">
                    <a16:creationId xmlns:a16="http://schemas.microsoft.com/office/drawing/2014/main" id="{1008AF64-EB10-44BB-AC93-015F6A50E1C0}"/>
                  </a:ext>
                </a:extLst>
              </p:cNvPr>
              <p:cNvSpPr>
                <a:spLocks/>
              </p:cNvSpPr>
              <p:nvPr/>
            </p:nvSpPr>
            <p:spPr bwMode="auto">
              <a:xfrm>
                <a:off x="6422" y="1977"/>
                <a:ext cx="34" cy="89"/>
              </a:xfrm>
              <a:custGeom>
                <a:avLst/>
                <a:gdLst>
                  <a:gd name="T0" fmla="*/ 4 w 16"/>
                  <a:gd name="T1" fmla="*/ 0 h 42"/>
                  <a:gd name="T2" fmla="*/ 1 w 16"/>
                  <a:gd name="T3" fmla="*/ 4 h 42"/>
                  <a:gd name="T4" fmla="*/ 0 w 16"/>
                  <a:gd name="T5" fmla="*/ 8 h 42"/>
                  <a:gd name="T6" fmla="*/ 0 w 16"/>
                  <a:gd name="T7" fmla="*/ 13 h 42"/>
                  <a:gd name="T8" fmla="*/ 1 w 16"/>
                  <a:gd name="T9" fmla="*/ 17 h 42"/>
                  <a:gd name="T10" fmla="*/ 3 w 16"/>
                  <a:gd name="T11" fmla="*/ 22 h 42"/>
                  <a:gd name="T12" fmla="*/ 5 w 16"/>
                  <a:gd name="T13" fmla="*/ 26 h 42"/>
                  <a:gd name="T14" fmla="*/ 10 w 16"/>
                  <a:gd name="T15" fmla="*/ 32 h 42"/>
                  <a:gd name="T16" fmla="*/ 12 w 16"/>
                  <a:gd name="T17" fmla="*/ 35 h 42"/>
                  <a:gd name="T18" fmla="*/ 14 w 16"/>
                  <a:gd name="T19" fmla="*/ 38 h 42"/>
                  <a:gd name="T20" fmla="*/ 15 w 16"/>
                  <a:gd name="T21" fmla="*/ 41 h 42"/>
                  <a:gd name="T22" fmla="*/ 16 w 16"/>
                  <a:gd name="T23" fmla="*/ 42 h 42"/>
                  <a:gd name="T24" fmla="*/ 16 w 16"/>
                  <a:gd name="T25" fmla="*/ 20 h 42"/>
                  <a:gd name="T26" fmla="*/ 15 w 16"/>
                  <a:gd name="T27" fmla="*/ 19 h 42"/>
                  <a:gd name="T28" fmla="*/ 12 w 16"/>
                  <a:gd name="T29" fmla="*/ 16 h 42"/>
                  <a:gd name="T30" fmla="*/ 10 w 16"/>
                  <a:gd name="T31" fmla="*/ 13 h 42"/>
                  <a:gd name="T32" fmla="*/ 8 w 16"/>
                  <a:gd name="T33" fmla="*/ 10 h 42"/>
                  <a:gd name="T34" fmla="*/ 6 w 16"/>
                  <a:gd name="T35" fmla="*/ 7 h 42"/>
                  <a:gd name="T36" fmla="*/ 5 w 16"/>
                  <a:gd name="T37" fmla="*/ 4 h 42"/>
                  <a:gd name="T38" fmla="*/ 4 w 16"/>
                  <a:gd name="T39"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42">
                    <a:moveTo>
                      <a:pt x="4" y="0"/>
                    </a:moveTo>
                    <a:cubicBezTo>
                      <a:pt x="3" y="1"/>
                      <a:pt x="2" y="2"/>
                      <a:pt x="1" y="4"/>
                    </a:cubicBezTo>
                    <a:cubicBezTo>
                      <a:pt x="1" y="5"/>
                      <a:pt x="0" y="7"/>
                      <a:pt x="0" y="8"/>
                    </a:cubicBezTo>
                    <a:cubicBezTo>
                      <a:pt x="0" y="10"/>
                      <a:pt x="0" y="11"/>
                      <a:pt x="0" y="13"/>
                    </a:cubicBezTo>
                    <a:cubicBezTo>
                      <a:pt x="0" y="14"/>
                      <a:pt x="1" y="16"/>
                      <a:pt x="1" y="17"/>
                    </a:cubicBezTo>
                    <a:cubicBezTo>
                      <a:pt x="2" y="19"/>
                      <a:pt x="2" y="20"/>
                      <a:pt x="3" y="22"/>
                    </a:cubicBezTo>
                    <a:cubicBezTo>
                      <a:pt x="4" y="23"/>
                      <a:pt x="4" y="24"/>
                      <a:pt x="5" y="26"/>
                    </a:cubicBezTo>
                    <a:cubicBezTo>
                      <a:pt x="7" y="28"/>
                      <a:pt x="8" y="30"/>
                      <a:pt x="10" y="32"/>
                    </a:cubicBezTo>
                    <a:cubicBezTo>
                      <a:pt x="12" y="35"/>
                      <a:pt x="12" y="35"/>
                      <a:pt x="12" y="35"/>
                    </a:cubicBezTo>
                    <a:cubicBezTo>
                      <a:pt x="13" y="36"/>
                      <a:pt x="13" y="37"/>
                      <a:pt x="14" y="38"/>
                    </a:cubicBezTo>
                    <a:cubicBezTo>
                      <a:pt x="14" y="39"/>
                      <a:pt x="15" y="40"/>
                      <a:pt x="15" y="41"/>
                    </a:cubicBezTo>
                    <a:cubicBezTo>
                      <a:pt x="16" y="41"/>
                      <a:pt x="16" y="42"/>
                      <a:pt x="16" y="42"/>
                    </a:cubicBezTo>
                    <a:cubicBezTo>
                      <a:pt x="16" y="20"/>
                      <a:pt x="16" y="20"/>
                      <a:pt x="16" y="20"/>
                    </a:cubicBezTo>
                    <a:cubicBezTo>
                      <a:pt x="16" y="20"/>
                      <a:pt x="15" y="19"/>
                      <a:pt x="15" y="19"/>
                    </a:cubicBezTo>
                    <a:cubicBezTo>
                      <a:pt x="12" y="16"/>
                      <a:pt x="12" y="16"/>
                      <a:pt x="12" y="16"/>
                    </a:cubicBezTo>
                    <a:cubicBezTo>
                      <a:pt x="12" y="15"/>
                      <a:pt x="11" y="14"/>
                      <a:pt x="10" y="13"/>
                    </a:cubicBezTo>
                    <a:cubicBezTo>
                      <a:pt x="10" y="12"/>
                      <a:pt x="9" y="11"/>
                      <a:pt x="8" y="10"/>
                    </a:cubicBezTo>
                    <a:cubicBezTo>
                      <a:pt x="8" y="9"/>
                      <a:pt x="7" y="8"/>
                      <a:pt x="6" y="7"/>
                    </a:cubicBezTo>
                    <a:cubicBezTo>
                      <a:pt x="6" y="6"/>
                      <a:pt x="5" y="5"/>
                      <a:pt x="5" y="4"/>
                    </a:cubicBezTo>
                    <a:cubicBezTo>
                      <a:pt x="4" y="3"/>
                      <a:pt x="4" y="1"/>
                      <a:pt x="4" y="0"/>
                    </a:cubicBezTo>
                  </a:path>
                </a:pathLst>
              </a:custGeom>
              <a:solidFill>
                <a:srgbClr val="F8F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0" name="Freeform 285">
                <a:extLst>
                  <a:ext uri="{FF2B5EF4-FFF2-40B4-BE49-F238E27FC236}">
                    <a16:creationId xmlns:a16="http://schemas.microsoft.com/office/drawing/2014/main" id="{8E2E06F4-633E-4757-8F4B-DB5D15734E16}"/>
                  </a:ext>
                </a:extLst>
              </p:cNvPr>
              <p:cNvSpPr>
                <a:spLocks/>
              </p:cNvSpPr>
              <p:nvPr/>
            </p:nvSpPr>
            <p:spPr bwMode="auto">
              <a:xfrm>
                <a:off x="6456" y="2019"/>
                <a:ext cx="23" cy="68"/>
              </a:xfrm>
              <a:custGeom>
                <a:avLst/>
                <a:gdLst>
                  <a:gd name="T0" fmla="*/ 0 w 11"/>
                  <a:gd name="T1" fmla="*/ 0 h 32"/>
                  <a:gd name="T2" fmla="*/ 0 w 11"/>
                  <a:gd name="T3" fmla="*/ 22 h 32"/>
                  <a:gd name="T4" fmla="*/ 1 w 11"/>
                  <a:gd name="T5" fmla="*/ 24 h 32"/>
                  <a:gd name="T6" fmla="*/ 2 w 11"/>
                  <a:gd name="T7" fmla="*/ 27 h 32"/>
                  <a:gd name="T8" fmla="*/ 2 w 11"/>
                  <a:gd name="T9" fmla="*/ 30 h 32"/>
                  <a:gd name="T10" fmla="*/ 8 w 11"/>
                  <a:gd name="T11" fmla="*/ 32 h 32"/>
                  <a:gd name="T12" fmla="*/ 8 w 11"/>
                  <a:gd name="T13" fmla="*/ 32 h 32"/>
                  <a:gd name="T14" fmla="*/ 11 w 11"/>
                  <a:gd name="T15" fmla="*/ 22 h 32"/>
                  <a:gd name="T16" fmla="*/ 10 w 11"/>
                  <a:gd name="T17" fmla="*/ 17 h 32"/>
                  <a:gd name="T18" fmla="*/ 9 w 11"/>
                  <a:gd name="T19" fmla="*/ 13 h 32"/>
                  <a:gd name="T20" fmla="*/ 6 w 11"/>
                  <a:gd name="T21" fmla="*/ 9 h 32"/>
                  <a:gd name="T22" fmla="*/ 5 w 11"/>
                  <a:gd name="T23" fmla="*/ 7 h 32"/>
                  <a:gd name="T24" fmla="*/ 4 w 11"/>
                  <a:gd name="T25" fmla="*/ 5 h 32"/>
                  <a:gd name="T26" fmla="*/ 0 w 11"/>
                  <a:gd name="T2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32">
                    <a:moveTo>
                      <a:pt x="0" y="0"/>
                    </a:moveTo>
                    <a:cubicBezTo>
                      <a:pt x="0" y="22"/>
                      <a:pt x="0" y="22"/>
                      <a:pt x="0" y="22"/>
                    </a:cubicBezTo>
                    <a:cubicBezTo>
                      <a:pt x="0" y="22"/>
                      <a:pt x="1" y="23"/>
                      <a:pt x="1" y="24"/>
                    </a:cubicBezTo>
                    <a:cubicBezTo>
                      <a:pt x="1" y="25"/>
                      <a:pt x="2" y="26"/>
                      <a:pt x="2" y="27"/>
                    </a:cubicBezTo>
                    <a:cubicBezTo>
                      <a:pt x="2" y="28"/>
                      <a:pt x="2" y="29"/>
                      <a:pt x="2" y="30"/>
                    </a:cubicBezTo>
                    <a:cubicBezTo>
                      <a:pt x="5" y="31"/>
                      <a:pt x="7" y="31"/>
                      <a:pt x="8" y="32"/>
                    </a:cubicBezTo>
                    <a:cubicBezTo>
                      <a:pt x="8" y="32"/>
                      <a:pt x="8" y="32"/>
                      <a:pt x="8" y="32"/>
                    </a:cubicBezTo>
                    <a:cubicBezTo>
                      <a:pt x="10" y="29"/>
                      <a:pt x="11" y="26"/>
                      <a:pt x="11" y="22"/>
                    </a:cubicBezTo>
                    <a:cubicBezTo>
                      <a:pt x="11" y="21"/>
                      <a:pt x="10" y="19"/>
                      <a:pt x="10" y="17"/>
                    </a:cubicBezTo>
                    <a:cubicBezTo>
                      <a:pt x="10" y="16"/>
                      <a:pt x="9" y="14"/>
                      <a:pt x="9" y="13"/>
                    </a:cubicBezTo>
                    <a:cubicBezTo>
                      <a:pt x="8" y="11"/>
                      <a:pt x="7" y="10"/>
                      <a:pt x="6" y="9"/>
                    </a:cubicBezTo>
                    <a:cubicBezTo>
                      <a:pt x="6" y="8"/>
                      <a:pt x="6" y="7"/>
                      <a:pt x="5" y="7"/>
                    </a:cubicBezTo>
                    <a:cubicBezTo>
                      <a:pt x="5" y="6"/>
                      <a:pt x="4" y="5"/>
                      <a:pt x="4" y="5"/>
                    </a:cubicBezTo>
                    <a:cubicBezTo>
                      <a:pt x="3" y="3"/>
                      <a:pt x="1" y="2"/>
                      <a:pt x="0" y="0"/>
                    </a:cubicBezTo>
                  </a:path>
                </a:pathLst>
              </a:custGeom>
              <a:solidFill>
                <a:srgbClr val="F3F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1" name="Freeform 286">
                <a:extLst>
                  <a:ext uri="{FF2B5EF4-FFF2-40B4-BE49-F238E27FC236}">
                    <a16:creationId xmlns:a16="http://schemas.microsoft.com/office/drawing/2014/main" id="{8833CCC1-EBCB-4DCF-B305-D308BC2FF777}"/>
                  </a:ext>
                </a:extLst>
              </p:cNvPr>
              <p:cNvSpPr>
                <a:spLocks/>
              </p:cNvSpPr>
              <p:nvPr/>
            </p:nvSpPr>
            <p:spPr bwMode="auto">
              <a:xfrm>
                <a:off x="6458" y="2083"/>
                <a:ext cx="15" cy="17"/>
              </a:xfrm>
              <a:custGeom>
                <a:avLst/>
                <a:gdLst>
                  <a:gd name="T0" fmla="*/ 1 w 7"/>
                  <a:gd name="T1" fmla="*/ 0 h 8"/>
                  <a:gd name="T2" fmla="*/ 1 w 7"/>
                  <a:gd name="T3" fmla="*/ 0 h 8"/>
                  <a:gd name="T4" fmla="*/ 1 w 7"/>
                  <a:gd name="T5" fmla="*/ 1 h 8"/>
                  <a:gd name="T6" fmla="*/ 2 w 7"/>
                  <a:gd name="T7" fmla="*/ 2 h 8"/>
                  <a:gd name="T8" fmla="*/ 1 w 7"/>
                  <a:gd name="T9" fmla="*/ 2 h 8"/>
                  <a:gd name="T10" fmla="*/ 1 w 7"/>
                  <a:gd name="T11" fmla="*/ 3 h 8"/>
                  <a:gd name="T12" fmla="*/ 1 w 7"/>
                  <a:gd name="T13" fmla="*/ 4 h 8"/>
                  <a:gd name="T14" fmla="*/ 0 w 7"/>
                  <a:gd name="T15" fmla="*/ 8 h 8"/>
                  <a:gd name="T16" fmla="*/ 4 w 7"/>
                  <a:gd name="T17" fmla="*/ 6 h 8"/>
                  <a:gd name="T18" fmla="*/ 7 w 7"/>
                  <a:gd name="T19" fmla="*/ 2 h 8"/>
                  <a:gd name="T20" fmla="*/ 1 w 7"/>
                  <a:gd name="T2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8">
                    <a:moveTo>
                      <a:pt x="1" y="0"/>
                    </a:moveTo>
                    <a:cubicBezTo>
                      <a:pt x="1" y="0"/>
                      <a:pt x="1" y="0"/>
                      <a:pt x="1" y="0"/>
                    </a:cubicBezTo>
                    <a:cubicBezTo>
                      <a:pt x="1" y="1"/>
                      <a:pt x="1" y="1"/>
                      <a:pt x="1" y="1"/>
                    </a:cubicBezTo>
                    <a:cubicBezTo>
                      <a:pt x="2" y="2"/>
                      <a:pt x="2" y="2"/>
                      <a:pt x="2" y="2"/>
                    </a:cubicBezTo>
                    <a:cubicBezTo>
                      <a:pt x="1" y="2"/>
                      <a:pt x="1" y="2"/>
                      <a:pt x="1" y="2"/>
                    </a:cubicBezTo>
                    <a:cubicBezTo>
                      <a:pt x="1" y="3"/>
                      <a:pt x="1" y="3"/>
                      <a:pt x="1" y="3"/>
                    </a:cubicBezTo>
                    <a:cubicBezTo>
                      <a:pt x="1" y="4"/>
                      <a:pt x="1" y="4"/>
                      <a:pt x="1" y="4"/>
                    </a:cubicBezTo>
                    <a:cubicBezTo>
                      <a:pt x="1" y="5"/>
                      <a:pt x="1" y="6"/>
                      <a:pt x="0" y="8"/>
                    </a:cubicBezTo>
                    <a:cubicBezTo>
                      <a:pt x="2" y="7"/>
                      <a:pt x="3" y="7"/>
                      <a:pt x="4" y="6"/>
                    </a:cubicBezTo>
                    <a:cubicBezTo>
                      <a:pt x="6" y="5"/>
                      <a:pt x="6" y="3"/>
                      <a:pt x="7" y="2"/>
                    </a:cubicBezTo>
                    <a:cubicBezTo>
                      <a:pt x="6" y="1"/>
                      <a:pt x="4" y="1"/>
                      <a:pt x="1" y="0"/>
                    </a:cubicBezTo>
                  </a:path>
                </a:pathLst>
              </a:custGeom>
              <a:solidFill>
                <a:srgbClr val="FED9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2" name="Freeform 287">
                <a:extLst>
                  <a:ext uri="{FF2B5EF4-FFF2-40B4-BE49-F238E27FC236}">
                    <a16:creationId xmlns:a16="http://schemas.microsoft.com/office/drawing/2014/main" id="{02A1D846-3BEA-43E3-8A59-D5476DF6B01E}"/>
                  </a:ext>
                </a:extLst>
              </p:cNvPr>
              <p:cNvSpPr>
                <a:spLocks/>
              </p:cNvSpPr>
              <p:nvPr/>
            </p:nvSpPr>
            <p:spPr bwMode="auto">
              <a:xfrm>
                <a:off x="6395" y="1820"/>
                <a:ext cx="89" cy="76"/>
              </a:xfrm>
              <a:custGeom>
                <a:avLst/>
                <a:gdLst>
                  <a:gd name="T0" fmla="*/ 3 w 42"/>
                  <a:gd name="T1" fmla="*/ 4 h 36"/>
                  <a:gd name="T2" fmla="*/ 5 w 42"/>
                  <a:gd name="T3" fmla="*/ 25 h 36"/>
                  <a:gd name="T4" fmla="*/ 40 w 42"/>
                  <a:gd name="T5" fmla="*/ 22 h 36"/>
                  <a:gd name="T6" fmla="*/ 42 w 42"/>
                  <a:gd name="T7" fmla="*/ 15 h 36"/>
                  <a:gd name="T8" fmla="*/ 40 w 42"/>
                  <a:gd name="T9" fmla="*/ 0 h 36"/>
                  <a:gd name="T10" fmla="*/ 20 w 42"/>
                  <a:gd name="T11" fmla="*/ 12 h 36"/>
                  <a:gd name="T12" fmla="*/ 3 w 42"/>
                  <a:gd name="T13" fmla="*/ 4 h 36"/>
                </a:gdLst>
                <a:ahLst/>
                <a:cxnLst>
                  <a:cxn ang="0">
                    <a:pos x="T0" y="T1"/>
                  </a:cxn>
                  <a:cxn ang="0">
                    <a:pos x="T2" y="T3"/>
                  </a:cxn>
                  <a:cxn ang="0">
                    <a:pos x="T4" y="T5"/>
                  </a:cxn>
                  <a:cxn ang="0">
                    <a:pos x="T6" y="T7"/>
                  </a:cxn>
                  <a:cxn ang="0">
                    <a:pos x="T8" y="T9"/>
                  </a:cxn>
                  <a:cxn ang="0">
                    <a:pos x="T10" y="T11"/>
                  </a:cxn>
                  <a:cxn ang="0">
                    <a:pos x="T12" y="T13"/>
                  </a:cxn>
                </a:cxnLst>
                <a:rect l="0" t="0" r="r" b="b"/>
                <a:pathLst>
                  <a:path w="42" h="36">
                    <a:moveTo>
                      <a:pt x="3" y="4"/>
                    </a:moveTo>
                    <a:cubicBezTo>
                      <a:pt x="3" y="4"/>
                      <a:pt x="0" y="19"/>
                      <a:pt x="5" y="25"/>
                    </a:cubicBezTo>
                    <a:cubicBezTo>
                      <a:pt x="9" y="30"/>
                      <a:pt x="29" y="36"/>
                      <a:pt x="40" y="22"/>
                    </a:cubicBezTo>
                    <a:cubicBezTo>
                      <a:pt x="41" y="21"/>
                      <a:pt x="42" y="17"/>
                      <a:pt x="42" y="15"/>
                    </a:cubicBezTo>
                    <a:cubicBezTo>
                      <a:pt x="40" y="0"/>
                      <a:pt x="40" y="0"/>
                      <a:pt x="40" y="0"/>
                    </a:cubicBezTo>
                    <a:cubicBezTo>
                      <a:pt x="40" y="0"/>
                      <a:pt x="37" y="12"/>
                      <a:pt x="20" y="12"/>
                    </a:cubicBezTo>
                    <a:cubicBezTo>
                      <a:pt x="4" y="12"/>
                      <a:pt x="3" y="4"/>
                      <a:pt x="3" y="4"/>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3" name="Freeform 288">
                <a:extLst>
                  <a:ext uri="{FF2B5EF4-FFF2-40B4-BE49-F238E27FC236}">
                    <a16:creationId xmlns:a16="http://schemas.microsoft.com/office/drawing/2014/main" id="{56A9700E-DEF5-4D3B-BFDC-EB328E59CF87}"/>
                  </a:ext>
                </a:extLst>
              </p:cNvPr>
              <p:cNvSpPr>
                <a:spLocks/>
              </p:cNvSpPr>
              <p:nvPr/>
            </p:nvSpPr>
            <p:spPr bwMode="auto">
              <a:xfrm>
                <a:off x="4132" y="2199"/>
                <a:ext cx="144" cy="223"/>
              </a:xfrm>
              <a:custGeom>
                <a:avLst/>
                <a:gdLst>
                  <a:gd name="T0" fmla="*/ 34 w 68"/>
                  <a:gd name="T1" fmla="*/ 18 h 105"/>
                  <a:gd name="T2" fmla="*/ 1 w 68"/>
                  <a:gd name="T3" fmla="*/ 73 h 105"/>
                  <a:gd name="T4" fmla="*/ 22 w 68"/>
                  <a:gd name="T5" fmla="*/ 82 h 105"/>
                  <a:gd name="T6" fmla="*/ 66 w 68"/>
                  <a:gd name="T7" fmla="*/ 12 h 105"/>
                  <a:gd name="T8" fmla="*/ 34 w 68"/>
                  <a:gd name="T9" fmla="*/ 18 h 105"/>
                </a:gdLst>
                <a:ahLst/>
                <a:cxnLst>
                  <a:cxn ang="0">
                    <a:pos x="T0" y="T1"/>
                  </a:cxn>
                  <a:cxn ang="0">
                    <a:pos x="T2" y="T3"/>
                  </a:cxn>
                  <a:cxn ang="0">
                    <a:pos x="T4" y="T5"/>
                  </a:cxn>
                  <a:cxn ang="0">
                    <a:pos x="T6" y="T7"/>
                  </a:cxn>
                  <a:cxn ang="0">
                    <a:pos x="T8" y="T9"/>
                  </a:cxn>
                </a:cxnLst>
                <a:rect l="0" t="0" r="r" b="b"/>
                <a:pathLst>
                  <a:path w="68" h="105">
                    <a:moveTo>
                      <a:pt x="34" y="18"/>
                    </a:moveTo>
                    <a:cubicBezTo>
                      <a:pt x="20" y="38"/>
                      <a:pt x="1" y="73"/>
                      <a:pt x="1" y="73"/>
                    </a:cubicBezTo>
                    <a:cubicBezTo>
                      <a:pt x="1" y="73"/>
                      <a:pt x="0" y="105"/>
                      <a:pt x="22" y="82"/>
                    </a:cubicBezTo>
                    <a:cubicBezTo>
                      <a:pt x="43" y="60"/>
                      <a:pt x="54" y="33"/>
                      <a:pt x="66" y="12"/>
                    </a:cubicBezTo>
                    <a:cubicBezTo>
                      <a:pt x="68" y="4"/>
                      <a:pt x="47" y="0"/>
                      <a:pt x="34" y="18"/>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4" name="Freeform 289">
                <a:extLst>
                  <a:ext uri="{FF2B5EF4-FFF2-40B4-BE49-F238E27FC236}">
                    <a16:creationId xmlns:a16="http://schemas.microsoft.com/office/drawing/2014/main" id="{6087E350-9EF3-4CCB-8902-9ED47D74E323}"/>
                  </a:ext>
                </a:extLst>
              </p:cNvPr>
              <p:cNvSpPr>
                <a:spLocks/>
              </p:cNvSpPr>
              <p:nvPr/>
            </p:nvSpPr>
            <p:spPr bwMode="auto">
              <a:xfrm>
                <a:off x="4020" y="2339"/>
                <a:ext cx="176" cy="91"/>
              </a:xfrm>
              <a:custGeom>
                <a:avLst/>
                <a:gdLst>
                  <a:gd name="T0" fmla="*/ 69 w 83"/>
                  <a:gd name="T1" fmla="*/ 0 h 43"/>
                  <a:gd name="T2" fmla="*/ 1 w 83"/>
                  <a:gd name="T3" fmla="*/ 36 h 43"/>
                  <a:gd name="T4" fmla="*/ 0 w 83"/>
                  <a:gd name="T5" fmla="*/ 40 h 43"/>
                  <a:gd name="T6" fmla="*/ 67 w 83"/>
                  <a:gd name="T7" fmla="*/ 29 h 43"/>
                  <a:gd name="T8" fmla="*/ 69 w 83"/>
                  <a:gd name="T9" fmla="*/ 0 h 43"/>
                </a:gdLst>
                <a:ahLst/>
                <a:cxnLst>
                  <a:cxn ang="0">
                    <a:pos x="T0" y="T1"/>
                  </a:cxn>
                  <a:cxn ang="0">
                    <a:pos x="T2" y="T3"/>
                  </a:cxn>
                  <a:cxn ang="0">
                    <a:pos x="T4" y="T5"/>
                  </a:cxn>
                  <a:cxn ang="0">
                    <a:pos x="T6" y="T7"/>
                  </a:cxn>
                  <a:cxn ang="0">
                    <a:pos x="T8" y="T9"/>
                  </a:cxn>
                </a:cxnLst>
                <a:rect l="0" t="0" r="r" b="b"/>
                <a:pathLst>
                  <a:path w="83" h="43">
                    <a:moveTo>
                      <a:pt x="69" y="0"/>
                    </a:moveTo>
                    <a:cubicBezTo>
                      <a:pt x="1" y="36"/>
                      <a:pt x="1" y="36"/>
                      <a:pt x="1" y="36"/>
                    </a:cubicBezTo>
                    <a:cubicBezTo>
                      <a:pt x="0" y="40"/>
                      <a:pt x="0" y="40"/>
                      <a:pt x="0" y="40"/>
                    </a:cubicBezTo>
                    <a:cubicBezTo>
                      <a:pt x="0" y="40"/>
                      <a:pt x="44" y="43"/>
                      <a:pt x="67" y="29"/>
                    </a:cubicBezTo>
                    <a:cubicBezTo>
                      <a:pt x="83" y="19"/>
                      <a:pt x="69" y="0"/>
                      <a:pt x="69" y="0"/>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5" name="Freeform 290">
                <a:extLst>
                  <a:ext uri="{FF2B5EF4-FFF2-40B4-BE49-F238E27FC236}">
                    <a16:creationId xmlns:a16="http://schemas.microsoft.com/office/drawing/2014/main" id="{F265C4D5-3A88-4416-B9B4-3CEE4DE01661}"/>
                  </a:ext>
                </a:extLst>
              </p:cNvPr>
              <p:cNvSpPr>
                <a:spLocks/>
              </p:cNvSpPr>
              <p:nvPr/>
            </p:nvSpPr>
            <p:spPr bwMode="auto">
              <a:xfrm>
                <a:off x="4130" y="2308"/>
                <a:ext cx="72" cy="84"/>
              </a:xfrm>
              <a:custGeom>
                <a:avLst/>
                <a:gdLst>
                  <a:gd name="T0" fmla="*/ 0 w 34"/>
                  <a:gd name="T1" fmla="*/ 20 h 40"/>
                  <a:gd name="T2" fmla="*/ 21 w 34"/>
                  <a:gd name="T3" fmla="*/ 39 h 40"/>
                  <a:gd name="T4" fmla="*/ 34 w 34"/>
                  <a:gd name="T5" fmla="*/ 25 h 40"/>
                  <a:gd name="T6" fmla="*/ 13 w 34"/>
                  <a:gd name="T7" fmla="*/ 0 h 40"/>
                  <a:gd name="T8" fmla="*/ 0 w 34"/>
                  <a:gd name="T9" fmla="*/ 20 h 40"/>
                </a:gdLst>
                <a:ahLst/>
                <a:cxnLst>
                  <a:cxn ang="0">
                    <a:pos x="T0" y="T1"/>
                  </a:cxn>
                  <a:cxn ang="0">
                    <a:pos x="T2" y="T3"/>
                  </a:cxn>
                  <a:cxn ang="0">
                    <a:pos x="T4" y="T5"/>
                  </a:cxn>
                  <a:cxn ang="0">
                    <a:pos x="T6" y="T7"/>
                  </a:cxn>
                  <a:cxn ang="0">
                    <a:pos x="T8" y="T9"/>
                  </a:cxn>
                </a:cxnLst>
                <a:rect l="0" t="0" r="r" b="b"/>
                <a:pathLst>
                  <a:path w="34" h="40">
                    <a:moveTo>
                      <a:pt x="0" y="20"/>
                    </a:moveTo>
                    <a:cubicBezTo>
                      <a:pt x="0" y="20"/>
                      <a:pt x="17" y="40"/>
                      <a:pt x="21" y="39"/>
                    </a:cubicBezTo>
                    <a:cubicBezTo>
                      <a:pt x="25" y="39"/>
                      <a:pt x="34" y="25"/>
                      <a:pt x="34" y="25"/>
                    </a:cubicBezTo>
                    <a:cubicBezTo>
                      <a:pt x="34" y="25"/>
                      <a:pt x="20" y="0"/>
                      <a:pt x="13" y="0"/>
                    </a:cubicBezTo>
                    <a:cubicBezTo>
                      <a:pt x="6" y="0"/>
                      <a:pt x="0" y="20"/>
                      <a:pt x="0" y="2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6" name="Freeform 291">
                <a:extLst>
                  <a:ext uri="{FF2B5EF4-FFF2-40B4-BE49-F238E27FC236}">
                    <a16:creationId xmlns:a16="http://schemas.microsoft.com/office/drawing/2014/main" id="{A476CAC0-350B-4BD5-8E66-AFA28FF76636}"/>
                  </a:ext>
                </a:extLst>
              </p:cNvPr>
              <p:cNvSpPr>
                <a:spLocks/>
              </p:cNvSpPr>
              <p:nvPr/>
            </p:nvSpPr>
            <p:spPr bwMode="auto">
              <a:xfrm>
                <a:off x="3919" y="2401"/>
                <a:ext cx="29" cy="8"/>
              </a:xfrm>
              <a:custGeom>
                <a:avLst/>
                <a:gdLst>
                  <a:gd name="T0" fmla="*/ 3 w 14"/>
                  <a:gd name="T1" fmla="*/ 1 h 4"/>
                  <a:gd name="T2" fmla="*/ 14 w 14"/>
                  <a:gd name="T3" fmla="*/ 1 h 4"/>
                  <a:gd name="T4" fmla="*/ 13 w 14"/>
                  <a:gd name="T5" fmla="*/ 3 h 4"/>
                  <a:gd name="T6" fmla="*/ 3 w 14"/>
                  <a:gd name="T7" fmla="*/ 3 h 4"/>
                  <a:gd name="T8" fmla="*/ 3 w 14"/>
                  <a:gd name="T9" fmla="*/ 1 h 4"/>
                </a:gdLst>
                <a:ahLst/>
                <a:cxnLst>
                  <a:cxn ang="0">
                    <a:pos x="T0" y="T1"/>
                  </a:cxn>
                  <a:cxn ang="0">
                    <a:pos x="T2" y="T3"/>
                  </a:cxn>
                  <a:cxn ang="0">
                    <a:pos x="T4" y="T5"/>
                  </a:cxn>
                  <a:cxn ang="0">
                    <a:pos x="T6" y="T7"/>
                  </a:cxn>
                  <a:cxn ang="0">
                    <a:pos x="T8" y="T9"/>
                  </a:cxn>
                </a:cxnLst>
                <a:rect l="0" t="0" r="r" b="b"/>
                <a:pathLst>
                  <a:path w="14" h="4">
                    <a:moveTo>
                      <a:pt x="3" y="1"/>
                    </a:moveTo>
                    <a:cubicBezTo>
                      <a:pt x="3" y="1"/>
                      <a:pt x="10" y="0"/>
                      <a:pt x="14" y="1"/>
                    </a:cubicBezTo>
                    <a:cubicBezTo>
                      <a:pt x="13" y="3"/>
                      <a:pt x="13" y="3"/>
                      <a:pt x="13" y="3"/>
                    </a:cubicBezTo>
                    <a:cubicBezTo>
                      <a:pt x="13" y="3"/>
                      <a:pt x="5" y="2"/>
                      <a:pt x="3" y="3"/>
                    </a:cubicBezTo>
                    <a:cubicBezTo>
                      <a:pt x="0" y="4"/>
                      <a:pt x="3" y="1"/>
                      <a:pt x="3" y="1"/>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7" name="Freeform 292">
                <a:extLst>
                  <a:ext uri="{FF2B5EF4-FFF2-40B4-BE49-F238E27FC236}">
                    <a16:creationId xmlns:a16="http://schemas.microsoft.com/office/drawing/2014/main" id="{6FF9C31B-3FDF-4E8E-B8DD-B972B36EE57F}"/>
                  </a:ext>
                </a:extLst>
              </p:cNvPr>
              <p:cNvSpPr>
                <a:spLocks/>
              </p:cNvSpPr>
              <p:nvPr/>
            </p:nvSpPr>
            <p:spPr bwMode="auto">
              <a:xfrm>
                <a:off x="3728" y="2339"/>
                <a:ext cx="203" cy="94"/>
              </a:xfrm>
              <a:custGeom>
                <a:avLst/>
                <a:gdLst>
                  <a:gd name="T0" fmla="*/ 1 w 96"/>
                  <a:gd name="T1" fmla="*/ 0 h 44"/>
                  <a:gd name="T2" fmla="*/ 10 w 96"/>
                  <a:gd name="T3" fmla="*/ 23 h 44"/>
                  <a:gd name="T4" fmla="*/ 41 w 96"/>
                  <a:gd name="T5" fmla="*/ 38 h 44"/>
                  <a:gd name="T6" fmla="*/ 75 w 96"/>
                  <a:gd name="T7" fmla="*/ 42 h 44"/>
                  <a:gd name="T8" fmla="*/ 96 w 96"/>
                  <a:gd name="T9" fmla="*/ 29 h 44"/>
                  <a:gd name="T10" fmla="*/ 1 w 96"/>
                  <a:gd name="T11" fmla="*/ 0 h 44"/>
                </a:gdLst>
                <a:ahLst/>
                <a:cxnLst>
                  <a:cxn ang="0">
                    <a:pos x="T0" y="T1"/>
                  </a:cxn>
                  <a:cxn ang="0">
                    <a:pos x="T2" y="T3"/>
                  </a:cxn>
                  <a:cxn ang="0">
                    <a:pos x="T4" y="T5"/>
                  </a:cxn>
                  <a:cxn ang="0">
                    <a:pos x="T6" y="T7"/>
                  </a:cxn>
                  <a:cxn ang="0">
                    <a:pos x="T8" y="T9"/>
                  </a:cxn>
                  <a:cxn ang="0">
                    <a:pos x="T10" y="T11"/>
                  </a:cxn>
                </a:cxnLst>
                <a:rect l="0" t="0" r="r" b="b"/>
                <a:pathLst>
                  <a:path w="96" h="44">
                    <a:moveTo>
                      <a:pt x="1" y="0"/>
                    </a:moveTo>
                    <a:cubicBezTo>
                      <a:pt x="0" y="8"/>
                      <a:pt x="8" y="21"/>
                      <a:pt x="10" y="23"/>
                    </a:cubicBezTo>
                    <a:cubicBezTo>
                      <a:pt x="16" y="28"/>
                      <a:pt x="27" y="33"/>
                      <a:pt x="41" y="38"/>
                    </a:cubicBezTo>
                    <a:cubicBezTo>
                      <a:pt x="56" y="42"/>
                      <a:pt x="69" y="44"/>
                      <a:pt x="75" y="42"/>
                    </a:cubicBezTo>
                    <a:cubicBezTo>
                      <a:pt x="85" y="41"/>
                      <a:pt x="95" y="30"/>
                      <a:pt x="96" y="29"/>
                    </a:cubicBezTo>
                    <a:lnTo>
                      <a:pt x="1" y="0"/>
                    </a:ln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8" name="Freeform 293">
                <a:extLst>
                  <a:ext uri="{FF2B5EF4-FFF2-40B4-BE49-F238E27FC236}">
                    <a16:creationId xmlns:a16="http://schemas.microsoft.com/office/drawing/2014/main" id="{D438466A-3443-4F45-85CB-A3847C01C713}"/>
                  </a:ext>
                </a:extLst>
              </p:cNvPr>
              <p:cNvSpPr>
                <a:spLocks/>
              </p:cNvSpPr>
              <p:nvPr/>
            </p:nvSpPr>
            <p:spPr bwMode="auto">
              <a:xfrm>
                <a:off x="4253" y="2113"/>
                <a:ext cx="146" cy="127"/>
              </a:xfrm>
              <a:custGeom>
                <a:avLst/>
                <a:gdLst>
                  <a:gd name="T0" fmla="*/ 59 w 69"/>
                  <a:gd name="T1" fmla="*/ 31 h 60"/>
                  <a:gd name="T2" fmla="*/ 48 w 69"/>
                  <a:gd name="T3" fmla="*/ 27 h 60"/>
                  <a:gd name="T4" fmla="*/ 45 w 69"/>
                  <a:gd name="T5" fmla="*/ 10 h 60"/>
                  <a:gd name="T6" fmla="*/ 19 w 69"/>
                  <a:gd name="T7" fmla="*/ 10 h 60"/>
                  <a:gd name="T8" fmla="*/ 14 w 69"/>
                  <a:gd name="T9" fmla="*/ 7 h 60"/>
                  <a:gd name="T10" fmla="*/ 2 w 69"/>
                  <a:gd name="T11" fmla="*/ 16 h 60"/>
                  <a:gd name="T12" fmla="*/ 7 w 69"/>
                  <a:gd name="T13" fmla="*/ 33 h 60"/>
                  <a:gd name="T14" fmla="*/ 17 w 69"/>
                  <a:gd name="T15" fmla="*/ 35 h 60"/>
                  <a:gd name="T16" fmla="*/ 26 w 69"/>
                  <a:gd name="T17" fmla="*/ 43 h 60"/>
                  <a:gd name="T18" fmla="*/ 27 w 69"/>
                  <a:gd name="T19" fmla="*/ 53 h 60"/>
                  <a:gd name="T20" fmla="*/ 47 w 69"/>
                  <a:gd name="T21" fmla="*/ 59 h 60"/>
                  <a:gd name="T22" fmla="*/ 59 w 69"/>
                  <a:gd name="T23" fmla="*/ 3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9" h="60">
                    <a:moveTo>
                      <a:pt x="59" y="31"/>
                    </a:moveTo>
                    <a:cubicBezTo>
                      <a:pt x="55" y="26"/>
                      <a:pt x="50" y="27"/>
                      <a:pt x="48" y="27"/>
                    </a:cubicBezTo>
                    <a:cubicBezTo>
                      <a:pt x="50" y="21"/>
                      <a:pt x="49" y="14"/>
                      <a:pt x="45" y="10"/>
                    </a:cubicBezTo>
                    <a:cubicBezTo>
                      <a:pt x="38" y="1"/>
                      <a:pt x="25" y="0"/>
                      <a:pt x="19" y="10"/>
                    </a:cubicBezTo>
                    <a:cubicBezTo>
                      <a:pt x="20" y="6"/>
                      <a:pt x="16" y="8"/>
                      <a:pt x="14" y="7"/>
                    </a:cubicBezTo>
                    <a:cubicBezTo>
                      <a:pt x="9" y="6"/>
                      <a:pt x="3" y="12"/>
                      <a:pt x="2" y="16"/>
                    </a:cubicBezTo>
                    <a:cubicBezTo>
                      <a:pt x="0" y="21"/>
                      <a:pt x="2" y="30"/>
                      <a:pt x="7" y="33"/>
                    </a:cubicBezTo>
                    <a:cubicBezTo>
                      <a:pt x="9" y="34"/>
                      <a:pt x="15" y="34"/>
                      <a:pt x="17" y="35"/>
                    </a:cubicBezTo>
                    <a:cubicBezTo>
                      <a:pt x="23" y="36"/>
                      <a:pt x="23" y="37"/>
                      <a:pt x="26" y="43"/>
                    </a:cubicBezTo>
                    <a:cubicBezTo>
                      <a:pt x="27" y="46"/>
                      <a:pt x="24" y="50"/>
                      <a:pt x="27" y="53"/>
                    </a:cubicBezTo>
                    <a:cubicBezTo>
                      <a:pt x="32" y="60"/>
                      <a:pt x="41" y="60"/>
                      <a:pt x="47" y="59"/>
                    </a:cubicBezTo>
                    <a:cubicBezTo>
                      <a:pt x="58" y="58"/>
                      <a:pt x="69" y="44"/>
                      <a:pt x="59" y="31"/>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9" name="Freeform 294">
                <a:extLst>
                  <a:ext uri="{FF2B5EF4-FFF2-40B4-BE49-F238E27FC236}">
                    <a16:creationId xmlns:a16="http://schemas.microsoft.com/office/drawing/2014/main" id="{3C7220B2-65D6-4178-B3C4-419F5CD79A06}"/>
                  </a:ext>
                </a:extLst>
              </p:cNvPr>
              <p:cNvSpPr>
                <a:spLocks/>
              </p:cNvSpPr>
              <p:nvPr/>
            </p:nvSpPr>
            <p:spPr bwMode="auto">
              <a:xfrm>
                <a:off x="4253" y="2119"/>
                <a:ext cx="80" cy="66"/>
              </a:xfrm>
              <a:custGeom>
                <a:avLst/>
                <a:gdLst>
                  <a:gd name="T0" fmla="*/ 11 w 38"/>
                  <a:gd name="T1" fmla="*/ 31 h 31"/>
                  <a:gd name="T2" fmla="*/ 2 w 38"/>
                  <a:gd name="T3" fmla="*/ 25 h 31"/>
                  <a:gd name="T4" fmla="*/ 0 w 38"/>
                  <a:gd name="T5" fmla="*/ 19 h 31"/>
                  <a:gd name="T6" fmla="*/ 0 w 38"/>
                  <a:gd name="T7" fmla="*/ 13 h 31"/>
                  <a:gd name="T8" fmla="*/ 8 w 38"/>
                  <a:gd name="T9" fmla="*/ 4 h 31"/>
                  <a:gd name="T10" fmla="*/ 13 w 38"/>
                  <a:gd name="T11" fmla="*/ 3 h 31"/>
                  <a:gd name="T12" fmla="*/ 16 w 38"/>
                  <a:gd name="T13" fmla="*/ 3 h 31"/>
                  <a:gd name="T14" fmla="*/ 19 w 38"/>
                  <a:gd name="T15" fmla="*/ 5 h 31"/>
                  <a:gd name="T16" fmla="*/ 17 w 38"/>
                  <a:gd name="T17" fmla="*/ 5 h 31"/>
                  <a:gd name="T18" fmla="*/ 22 w 38"/>
                  <a:gd name="T19" fmla="*/ 2 h 31"/>
                  <a:gd name="T20" fmla="*/ 27 w 38"/>
                  <a:gd name="T21" fmla="*/ 0 h 31"/>
                  <a:gd name="T22" fmla="*/ 33 w 38"/>
                  <a:gd name="T23" fmla="*/ 1 h 31"/>
                  <a:gd name="T24" fmla="*/ 35 w 38"/>
                  <a:gd name="T25" fmla="*/ 1 h 31"/>
                  <a:gd name="T26" fmla="*/ 38 w 38"/>
                  <a:gd name="T27" fmla="*/ 2 h 31"/>
                  <a:gd name="T28" fmla="*/ 35 w 38"/>
                  <a:gd name="T29" fmla="*/ 2 h 31"/>
                  <a:gd name="T30" fmla="*/ 32 w 38"/>
                  <a:gd name="T31" fmla="*/ 1 h 31"/>
                  <a:gd name="T32" fmla="*/ 27 w 38"/>
                  <a:gd name="T33" fmla="*/ 2 h 31"/>
                  <a:gd name="T34" fmla="*/ 23 w 38"/>
                  <a:gd name="T35" fmla="*/ 3 h 31"/>
                  <a:gd name="T36" fmla="*/ 19 w 38"/>
                  <a:gd name="T37" fmla="*/ 6 h 31"/>
                  <a:gd name="T38" fmla="*/ 17 w 38"/>
                  <a:gd name="T39" fmla="*/ 6 h 31"/>
                  <a:gd name="T40" fmla="*/ 17 w 38"/>
                  <a:gd name="T41" fmla="*/ 6 h 31"/>
                  <a:gd name="T42" fmla="*/ 16 w 38"/>
                  <a:gd name="T43" fmla="*/ 5 h 31"/>
                  <a:gd name="T44" fmla="*/ 13 w 38"/>
                  <a:gd name="T45" fmla="*/ 5 h 31"/>
                  <a:gd name="T46" fmla="*/ 9 w 38"/>
                  <a:gd name="T47" fmla="*/ 6 h 31"/>
                  <a:gd name="T48" fmla="*/ 2 w 38"/>
                  <a:gd name="T49" fmla="*/ 14 h 31"/>
                  <a:gd name="T50" fmla="*/ 3 w 38"/>
                  <a:gd name="T51" fmla="*/ 24 h 31"/>
                  <a:gd name="T52" fmla="*/ 11 w 38"/>
                  <a:gd name="T5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8" h="31">
                    <a:moveTo>
                      <a:pt x="11" y="31"/>
                    </a:moveTo>
                    <a:cubicBezTo>
                      <a:pt x="7" y="30"/>
                      <a:pt x="3" y="28"/>
                      <a:pt x="2" y="25"/>
                    </a:cubicBezTo>
                    <a:cubicBezTo>
                      <a:pt x="1" y="23"/>
                      <a:pt x="0" y="21"/>
                      <a:pt x="0" y="19"/>
                    </a:cubicBezTo>
                    <a:cubicBezTo>
                      <a:pt x="0" y="17"/>
                      <a:pt x="0" y="15"/>
                      <a:pt x="0" y="13"/>
                    </a:cubicBezTo>
                    <a:cubicBezTo>
                      <a:pt x="1" y="10"/>
                      <a:pt x="4" y="6"/>
                      <a:pt x="8" y="4"/>
                    </a:cubicBezTo>
                    <a:cubicBezTo>
                      <a:pt x="9" y="4"/>
                      <a:pt x="11" y="3"/>
                      <a:pt x="13" y="3"/>
                    </a:cubicBezTo>
                    <a:cubicBezTo>
                      <a:pt x="14" y="3"/>
                      <a:pt x="15" y="3"/>
                      <a:pt x="16" y="3"/>
                    </a:cubicBezTo>
                    <a:cubicBezTo>
                      <a:pt x="17" y="3"/>
                      <a:pt x="19" y="4"/>
                      <a:pt x="19" y="5"/>
                    </a:cubicBezTo>
                    <a:cubicBezTo>
                      <a:pt x="17" y="5"/>
                      <a:pt x="17" y="5"/>
                      <a:pt x="17" y="5"/>
                    </a:cubicBezTo>
                    <a:cubicBezTo>
                      <a:pt x="19" y="4"/>
                      <a:pt x="20" y="3"/>
                      <a:pt x="22" y="2"/>
                    </a:cubicBezTo>
                    <a:cubicBezTo>
                      <a:pt x="24" y="1"/>
                      <a:pt x="25" y="1"/>
                      <a:pt x="27" y="0"/>
                    </a:cubicBezTo>
                    <a:cubicBezTo>
                      <a:pt x="29" y="0"/>
                      <a:pt x="31" y="0"/>
                      <a:pt x="33" y="1"/>
                    </a:cubicBezTo>
                    <a:cubicBezTo>
                      <a:pt x="33" y="1"/>
                      <a:pt x="34" y="1"/>
                      <a:pt x="35" y="1"/>
                    </a:cubicBezTo>
                    <a:cubicBezTo>
                      <a:pt x="36" y="1"/>
                      <a:pt x="37" y="2"/>
                      <a:pt x="38" y="2"/>
                    </a:cubicBezTo>
                    <a:cubicBezTo>
                      <a:pt x="35" y="2"/>
                      <a:pt x="35" y="2"/>
                      <a:pt x="35" y="2"/>
                    </a:cubicBezTo>
                    <a:cubicBezTo>
                      <a:pt x="34" y="2"/>
                      <a:pt x="33" y="1"/>
                      <a:pt x="32" y="1"/>
                    </a:cubicBezTo>
                    <a:cubicBezTo>
                      <a:pt x="31" y="1"/>
                      <a:pt x="29" y="1"/>
                      <a:pt x="27" y="2"/>
                    </a:cubicBezTo>
                    <a:cubicBezTo>
                      <a:pt x="26" y="2"/>
                      <a:pt x="24" y="3"/>
                      <a:pt x="23" y="3"/>
                    </a:cubicBezTo>
                    <a:cubicBezTo>
                      <a:pt x="21" y="4"/>
                      <a:pt x="20" y="5"/>
                      <a:pt x="19" y="6"/>
                    </a:cubicBezTo>
                    <a:cubicBezTo>
                      <a:pt x="18" y="7"/>
                      <a:pt x="18" y="7"/>
                      <a:pt x="17" y="6"/>
                    </a:cubicBezTo>
                    <a:cubicBezTo>
                      <a:pt x="17" y="6"/>
                      <a:pt x="17" y="6"/>
                      <a:pt x="17" y="6"/>
                    </a:cubicBezTo>
                    <a:cubicBezTo>
                      <a:pt x="17" y="6"/>
                      <a:pt x="16" y="5"/>
                      <a:pt x="16" y="5"/>
                    </a:cubicBezTo>
                    <a:cubicBezTo>
                      <a:pt x="15" y="5"/>
                      <a:pt x="14" y="5"/>
                      <a:pt x="13" y="5"/>
                    </a:cubicBezTo>
                    <a:cubicBezTo>
                      <a:pt x="12" y="5"/>
                      <a:pt x="10" y="6"/>
                      <a:pt x="9" y="6"/>
                    </a:cubicBezTo>
                    <a:cubicBezTo>
                      <a:pt x="6" y="8"/>
                      <a:pt x="3" y="11"/>
                      <a:pt x="2" y="14"/>
                    </a:cubicBezTo>
                    <a:cubicBezTo>
                      <a:pt x="2" y="17"/>
                      <a:pt x="1" y="21"/>
                      <a:pt x="3" y="24"/>
                    </a:cubicBezTo>
                    <a:cubicBezTo>
                      <a:pt x="4" y="27"/>
                      <a:pt x="7" y="30"/>
                      <a:pt x="11" y="31"/>
                    </a:cubicBezTo>
                    <a:close/>
                  </a:path>
                </a:pathLst>
              </a:custGeom>
              <a:solidFill>
                <a:srgbClr val="FF7B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0" name="Freeform 295">
                <a:extLst>
                  <a:ext uri="{FF2B5EF4-FFF2-40B4-BE49-F238E27FC236}">
                    <a16:creationId xmlns:a16="http://schemas.microsoft.com/office/drawing/2014/main" id="{40CF2BB5-0C04-45EB-B7B9-F28697FF6D72}"/>
                  </a:ext>
                </a:extLst>
              </p:cNvPr>
              <p:cNvSpPr>
                <a:spLocks/>
              </p:cNvSpPr>
              <p:nvPr/>
            </p:nvSpPr>
            <p:spPr bwMode="auto">
              <a:xfrm>
                <a:off x="4200" y="3213"/>
                <a:ext cx="68" cy="31"/>
              </a:xfrm>
              <a:custGeom>
                <a:avLst/>
                <a:gdLst>
                  <a:gd name="T0" fmla="*/ 0 w 32"/>
                  <a:gd name="T1" fmla="*/ 9 h 15"/>
                  <a:gd name="T2" fmla="*/ 14 w 32"/>
                  <a:gd name="T3" fmla="*/ 1 h 15"/>
                  <a:gd name="T4" fmla="*/ 14 w 32"/>
                  <a:gd name="T5" fmla="*/ 4 h 15"/>
                  <a:gd name="T6" fmla="*/ 30 w 32"/>
                  <a:gd name="T7" fmla="*/ 0 h 15"/>
                  <a:gd name="T8" fmla="*/ 32 w 32"/>
                  <a:gd name="T9" fmla="*/ 8 h 15"/>
                  <a:gd name="T10" fmla="*/ 0 w 32"/>
                  <a:gd name="T11" fmla="*/ 9 h 15"/>
                </a:gdLst>
                <a:ahLst/>
                <a:cxnLst>
                  <a:cxn ang="0">
                    <a:pos x="T0" y="T1"/>
                  </a:cxn>
                  <a:cxn ang="0">
                    <a:pos x="T2" y="T3"/>
                  </a:cxn>
                  <a:cxn ang="0">
                    <a:pos x="T4" y="T5"/>
                  </a:cxn>
                  <a:cxn ang="0">
                    <a:pos x="T6" y="T7"/>
                  </a:cxn>
                  <a:cxn ang="0">
                    <a:pos x="T8" y="T9"/>
                  </a:cxn>
                  <a:cxn ang="0">
                    <a:pos x="T10" y="T11"/>
                  </a:cxn>
                </a:cxnLst>
                <a:rect l="0" t="0" r="r" b="b"/>
                <a:pathLst>
                  <a:path w="32" h="15">
                    <a:moveTo>
                      <a:pt x="0" y="9"/>
                    </a:moveTo>
                    <a:cubicBezTo>
                      <a:pt x="0" y="8"/>
                      <a:pt x="8" y="3"/>
                      <a:pt x="14" y="1"/>
                    </a:cubicBezTo>
                    <a:cubicBezTo>
                      <a:pt x="13" y="2"/>
                      <a:pt x="11" y="4"/>
                      <a:pt x="14" y="4"/>
                    </a:cubicBezTo>
                    <a:cubicBezTo>
                      <a:pt x="18" y="5"/>
                      <a:pt x="27" y="3"/>
                      <a:pt x="30" y="0"/>
                    </a:cubicBezTo>
                    <a:cubicBezTo>
                      <a:pt x="31" y="2"/>
                      <a:pt x="31" y="6"/>
                      <a:pt x="32" y="8"/>
                    </a:cubicBezTo>
                    <a:cubicBezTo>
                      <a:pt x="32" y="11"/>
                      <a:pt x="0" y="15"/>
                      <a:pt x="0" y="9"/>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1" name="Freeform 296">
                <a:extLst>
                  <a:ext uri="{FF2B5EF4-FFF2-40B4-BE49-F238E27FC236}">
                    <a16:creationId xmlns:a16="http://schemas.microsoft.com/office/drawing/2014/main" id="{7CE6BB71-1B04-447A-9DED-B7F0C950E22A}"/>
                  </a:ext>
                </a:extLst>
              </p:cNvPr>
              <p:cNvSpPr>
                <a:spLocks/>
              </p:cNvSpPr>
              <p:nvPr/>
            </p:nvSpPr>
            <p:spPr bwMode="auto">
              <a:xfrm>
                <a:off x="4223" y="3181"/>
                <a:ext cx="40" cy="42"/>
              </a:xfrm>
              <a:custGeom>
                <a:avLst/>
                <a:gdLst>
                  <a:gd name="T0" fmla="*/ 3 w 19"/>
                  <a:gd name="T1" fmla="*/ 19 h 20"/>
                  <a:gd name="T2" fmla="*/ 3 w 19"/>
                  <a:gd name="T3" fmla="*/ 16 h 20"/>
                  <a:gd name="T4" fmla="*/ 11 w 19"/>
                  <a:gd name="T5" fmla="*/ 11 h 20"/>
                  <a:gd name="T6" fmla="*/ 13 w 19"/>
                  <a:gd name="T7" fmla="*/ 0 h 20"/>
                  <a:gd name="T8" fmla="*/ 18 w 19"/>
                  <a:gd name="T9" fmla="*/ 0 h 20"/>
                  <a:gd name="T10" fmla="*/ 19 w 19"/>
                  <a:gd name="T11" fmla="*/ 15 h 20"/>
                  <a:gd name="T12" fmla="*/ 3 w 19"/>
                  <a:gd name="T13" fmla="*/ 19 h 20"/>
                </a:gdLst>
                <a:ahLst/>
                <a:cxnLst>
                  <a:cxn ang="0">
                    <a:pos x="T0" y="T1"/>
                  </a:cxn>
                  <a:cxn ang="0">
                    <a:pos x="T2" y="T3"/>
                  </a:cxn>
                  <a:cxn ang="0">
                    <a:pos x="T4" y="T5"/>
                  </a:cxn>
                  <a:cxn ang="0">
                    <a:pos x="T6" y="T7"/>
                  </a:cxn>
                  <a:cxn ang="0">
                    <a:pos x="T8" y="T9"/>
                  </a:cxn>
                  <a:cxn ang="0">
                    <a:pos x="T10" y="T11"/>
                  </a:cxn>
                  <a:cxn ang="0">
                    <a:pos x="T12" y="T13"/>
                  </a:cxn>
                </a:cxnLst>
                <a:rect l="0" t="0" r="r" b="b"/>
                <a:pathLst>
                  <a:path w="19" h="20">
                    <a:moveTo>
                      <a:pt x="3" y="19"/>
                    </a:moveTo>
                    <a:cubicBezTo>
                      <a:pt x="0" y="19"/>
                      <a:pt x="2" y="17"/>
                      <a:pt x="3" y="16"/>
                    </a:cubicBezTo>
                    <a:cubicBezTo>
                      <a:pt x="7" y="14"/>
                      <a:pt x="11" y="11"/>
                      <a:pt x="11" y="11"/>
                    </a:cubicBezTo>
                    <a:cubicBezTo>
                      <a:pt x="14" y="9"/>
                      <a:pt x="13" y="0"/>
                      <a:pt x="13" y="0"/>
                    </a:cubicBezTo>
                    <a:cubicBezTo>
                      <a:pt x="18" y="0"/>
                      <a:pt x="18" y="0"/>
                      <a:pt x="18" y="0"/>
                    </a:cubicBezTo>
                    <a:cubicBezTo>
                      <a:pt x="18" y="0"/>
                      <a:pt x="19" y="15"/>
                      <a:pt x="19" y="15"/>
                    </a:cubicBezTo>
                    <a:cubicBezTo>
                      <a:pt x="16" y="18"/>
                      <a:pt x="7" y="20"/>
                      <a:pt x="3" y="1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2" name="Freeform 297">
                <a:extLst>
                  <a:ext uri="{FF2B5EF4-FFF2-40B4-BE49-F238E27FC236}">
                    <a16:creationId xmlns:a16="http://schemas.microsoft.com/office/drawing/2014/main" id="{1A339479-3970-44B9-A786-150D6E1070B8}"/>
                  </a:ext>
                </a:extLst>
              </p:cNvPr>
              <p:cNvSpPr>
                <a:spLocks/>
              </p:cNvSpPr>
              <p:nvPr/>
            </p:nvSpPr>
            <p:spPr bwMode="auto">
              <a:xfrm>
                <a:off x="4473" y="3213"/>
                <a:ext cx="68" cy="31"/>
              </a:xfrm>
              <a:custGeom>
                <a:avLst/>
                <a:gdLst>
                  <a:gd name="T0" fmla="*/ 32 w 32"/>
                  <a:gd name="T1" fmla="*/ 9 h 15"/>
                  <a:gd name="T2" fmla="*/ 17 w 32"/>
                  <a:gd name="T3" fmla="*/ 1 h 15"/>
                  <a:gd name="T4" fmla="*/ 17 w 32"/>
                  <a:gd name="T5" fmla="*/ 5 h 15"/>
                  <a:gd name="T6" fmla="*/ 1 w 32"/>
                  <a:gd name="T7" fmla="*/ 0 h 15"/>
                  <a:gd name="T8" fmla="*/ 0 w 32"/>
                  <a:gd name="T9" fmla="*/ 8 h 15"/>
                  <a:gd name="T10" fmla="*/ 32 w 32"/>
                  <a:gd name="T11" fmla="*/ 9 h 15"/>
                </a:gdLst>
                <a:ahLst/>
                <a:cxnLst>
                  <a:cxn ang="0">
                    <a:pos x="T0" y="T1"/>
                  </a:cxn>
                  <a:cxn ang="0">
                    <a:pos x="T2" y="T3"/>
                  </a:cxn>
                  <a:cxn ang="0">
                    <a:pos x="T4" y="T5"/>
                  </a:cxn>
                  <a:cxn ang="0">
                    <a:pos x="T6" y="T7"/>
                  </a:cxn>
                  <a:cxn ang="0">
                    <a:pos x="T8" y="T9"/>
                  </a:cxn>
                  <a:cxn ang="0">
                    <a:pos x="T10" y="T11"/>
                  </a:cxn>
                </a:cxnLst>
                <a:rect l="0" t="0" r="r" b="b"/>
                <a:pathLst>
                  <a:path w="32" h="15">
                    <a:moveTo>
                      <a:pt x="32" y="9"/>
                    </a:moveTo>
                    <a:cubicBezTo>
                      <a:pt x="32" y="6"/>
                      <a:pt x="23" y="3"/>
                      <a:pt x="17" y="1"/>
                    </a:cubicBezTo>
                    <a:cubicBezTo>
                      <a:pt x="19" y="2"/>
                      <a:pt x="20" y="4"/>
                      <a:pt x="17" y="5"/>
                    </a:cubicBezTo>
                    <a:cubicBezTo>
                      <a:pt x="13" y="6"/>
                      <a:pt x="4" y="4"/>
                      <a:pt x="1" y="0"/>
                    </a:cubicBezTo>
                    <a:cubicBezTo>
                      <a:pt x="0" y="3"/>
                      <a:pt x="0" y="6"/>
                      <a:pt x="0" y="8"/>
                    </a:cubicBezTo>
                    <a:cubicBezTo>
                      <a:pt x="0" y="11"/>
                      <a:pt x="32" y="15"/>
                      <a:pt x="32" y="9"/>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3" name="Freeform 298">
                <a:extLst>
                  <a:ext uri="{FF2B5EF4-FFF2-40B4-BE49-F238E27FC236}">
                    <a16:creationId xmlns:a16="http://schemas.microsoft.com/office/drawing/2014/main" id="{36B11424-38B0-4F32-8144-6CD46DAD2398}"/>
                  </a:ext>
                </a:extLst>
              </p:cNvPr>
              <p:cNvSpPr>
                <a:spLocks/>
              </p:cNvSpPr>
              <p:nvPr/>
            </p:nvSpPr>
            <p:spPr bwMode="auto">
              <a:xfrm>
                <a:off x="4475" y="3181"/>
                <a:ext cx="40" cy="44"/>
              </a:xfrm>
              <a:custGeom>
                <a:avLst/>
                <a:gdLst>
                  <a:gd name="T0" fmla="*/ 16 w 19"/>
                  <a:gd name="T1" fmla="*/ 20 h 21"/>
                  <a:gd name="T2" fmla="*/ 16 w 19"/>
                  <a:gd name="T3" fmla="*/ 16 h 21"/>
                  <a:gd name="T4" fmla="*/ 8 w 19"/>
                  <a:gd name="T5" fmla="*/ 11 h 21"/>
                  <a:gd name="T6" fmla="*/ 6 w 19"/>
                  <a:gd name="T7" fmla="*/ 0 h 21"/>
                  <a:gd name="T8" fmla="*/ 1 w 19"/>
                  <a:gd name="T9" fmla="*/ 0 h 21"/>
                  <a:gd name="T10" fmla="*/ 0 w 19"/>
                  <a:gd name="T11" fmla="*/ 16 h 21"/>
                  <a:gd name="T12" fmla="*/ 16 w 19"/>
                  <a:gd name="T13" fmla="*/ 20 h 21"/>
                </a:gdLst>
                <a:ahLst/>
                <a:cxnLst>
                  <a:cxn ang="0">
                    <a:pos x="T0" y="T1"/>
                  </a:cxn>
                  <a:cxn ang="0">
                    <a:pos x="T2" y="T3"/>
                  </a:cxn>
                  <a:cxn ang="0">
                    <a:pos x="T4" y="T5"/>
                  </a:cxn>
                  <a:cxn ang="0">
                    <a:pos x="T6" y="T7"/>
                  </a:cxn>
                  <a:cxn ang="0">
                    <a:pos x="T8" y="T9"/>
                  </a:cxn>
                  <a:cxn ang="0">
                    <a:pos x="T10" y="T11"/>
                  </a:cxn>
                  <a:cxn ang="0">
                    <a:pos x="T12" y="T13"/>
                  </a:cxn>
                </a:cxnLst>
                <a:rect l="0" t="0" r="r" b="b"/>
                <a:pathLst>
                  <a:path w="19" h="21">
                    <a:moveTo>
                      <a:pt x="16" y="20"/>
                    </a:moveTo>
                    <a:cubicBezTo>
                      <a:pt x="19" y="19"/>
                      <a:pt x="18" y="17"/>
                      <a:pt x="16" y="16"/>
                    </a:cubicBezTo>
                    <a:cubicBezTo>
                      <a:pt x="12" y="14"/>
                      <a:pt x="9" y="12"/>
                      <a:pt x="8" y="11"/>
                    </a:cubicBezTo>
                    <a:cubicBezTo>
                      <a:pt x="6" y="9"/>
                      <a:pt x="6" y="0"/>
                      <a:pt x="6" y="0"/>
                    </a:cubicBezTo>
                    <a:cubicBezTo>
                      <a:pt x="1" y="0"/>
                      <a:pt x="1" y="0"/>
                      <a:pt x="1" y="0"/>
                    </a:cubicBezTo>
                    <a:cubicBezTo>
                      <a:pt x="1" y="0"/>
                      <a:pt x="1" y="15"/>
                      <a:pt x="0" y="16"/>
                    </a:cubicBezTo>
                    <a:cubicBezTo>
                      <a:pt x="3" y="19"/>
                      <a:pt x="12" y="21"/>
                      <a:pt x="16" y="20"/>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4" name="Freeform 299">
                <a:extLst>
                  <a:ext uri="{FF2B5EF4-FFF2-40B4-BE49-F238E27FC236}">
                    <a16:creationId xmlns:a16="http://schemas.microsoft.com/office/drawing/2014/main" id="{58931A1A-1070-43A6-8C00-620BFA07A280}"/>
                  </a:ext>
                </a:extLst>
              </p:cNvPr>
              <p:cNvSpPr>
                <a:spLocks/>
              </p:cNvSpPr>
              <p:nvPr/>
            </p:nvSpPr>
            <p:spPr bwMode="auto">
              <a:xfrm>
                <a:off x="4113" y="2388"/>
                <a:ext cx="381" cy="816"/>
              </a:xfrm>
              <a:custGeom>
                <a:avLst/>
                <a:gdLst>
                  <a:gd name="T0" fmla="*/ 46 w 180"/>
                  <a:gd name="T1" fmla="*/ 2 h 385"/>
                  <a:gd name="T2" fmla="*/ 15 w 180"/>
                  <a:gd name="T3" fmla="*/ 61 h 385"/>
                  <a:gd name="T4" fmla="*/ 65 w 180"/>
                  <a:gd name="T5" fmla="*/ 379 h 385"/>
                  <a:gd name="T6" fmla="*/ 77 w 180"/>
                  <a:gd name="T7" fmla="*/ 371 h 385"/>
                  <a:gd name="T8" fmla="*/ 77 w 180"/>
                  <a:gd name="T9" fmla="*/ 94 h 385"/>
                  <a:gd name="T10" fmla="*/ 166 w 180"/>
                  <a:gd name="T11" fmla="*/ 383 h 385"/>
                  <a:gd name="T12" fmla="*/ 180 w 180"/>
                  <a:gd name="T13" fmla="*/ 383 h 385"/>
                  <a:gd name="T14" fmla="*/ 166 w 180"/>
                  <a:gd name="T15" fmla="*/ 175 h 385"/>
                  <a:gd name="T16" fmla="*/ 112 w 180"/>
                  <a:gd name="T17" fmla="*/ 16 h 385"/>
                  <a:gd name="T18" fmla="*/ 46 w 180"/>
                  <a:gd name="T19" fmla="*/ 2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385">
                    <a:moveTo>
                      <a:pt x="46" y="2"/>
                    </a:moveTo>
                    <a:cubicBezTo>
                      <a:pt x="46" y="3"/>
                      <a:pt x="20" y="36"/>
                      <a:pt x="15" y="61"/>
                    </a:cubicBezTo>
                    <a:cubicBezTo>
                      <a:pt x="0" y="138"/>
                      <a:pt x="60" y="339"/>
                      <a:pt x="65" y="379"/>
                    </a:cubicBezTo>
                    <a:cubicBezTo>
                      <a:pt x="65" y="385"/>
                      <a:pt x="77" y="378"/>
                      <a:pt x="77" y="371"/>
                    </a:cubicBezTo>
                    <a:cubicBezTo>
                      <a:pt x="79" y="329"/>
                      <a:pt x="77" y="94"/>
                      <a:pt x="77" y="94"/>
                    </a:cubicBezTo>
                    <a:cubicBezTo>
                      <a:pt x="166" y="383"/>
                      <a:pt x="166" y="383"/>
                      <a:pt x="166" y="383"/>
                    </a:cubicBezTo>
                    <a:cubicBezTo>
                      <a:pt x="180" y="383"/>
                      <a:pt x="180" y="383"/>
                      <a:pt x="180" y="383"/>
                    </a:cubicBezTo>
                    <a:cubicBezTo>
                      <a:pt x="180" y="383"/>
                      <a:pt x="173" y="261"/>
                      <a:pt x="166" y="175"/>
                    </a:cubicBezTo>
                    <a:cubicBezTo>
                      <a:pt x="162" y="131"/>
                      <a:pt x="155" y="73"/>
                      <a:pt x="112" y="16"/>
                    </a:cubicBezTo>
                    <a:cubicBezTo>
                      <a:pt x="100" y="13"/>
                      <a:pt x="66" y="0"/>
                      <a:pt x="46" y="2"/>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5" name="Freeform 300">
                <a:extLst>
                  <a:ext uri="{FF2B5EF4-FFF2-40B4-BE49-F238E27FC236}">
                    <a16:creationId xmlns:a16="http://schemas.microsoft.com/office/drawing/2014/main" id="{60D6D277-7048-42F2-B706-CC1C9EBC8FC1}"/>
                  </a:ext>
                </a:extLst>
              </p:cNvPr>
              <p:cNvSpPr>
                <a:spLocks/>
              </p:cNvSpPr>
              <p:nvPr/>
            </p:nvSpPr>
            <p:spPr bwMode="auto">
              <a:xfrm>
                <a:off x="4113" y="2392"/>
                <a:ext cx="368" cy="816"/>
              </a:xfrm>
              <a:custGeom>
                <a:avLst/>
                <a:gdLst>
                  <a:gd name="T0" fmla="*/ 46 w 174"/>
                  <a:gd name="T1" fmla="*/ 0 h 385"/>
                  <a:gd name="T2" fmla="*/ 15 w 174"/>
                  <a:gd name="T3" fmla="*/ 59 h 385"/>
                  <a:gd name="T4" fmla="*/ 61 w 174"/>
                  <a:gd name="T5" fmla="*/ 379 h 385"/>
                  <a:gd name="T6" fmla="*/ 77 w 174"/>
                  <a:gd name="T7" fmla="*/ 374 h 385"/>
                  <a:gd name="T8" fmla="*/ 77 w 174"/>
                  <a:gd name="T9" fmla="*/ 92 h 385"/>
                  <a:gd name="T10" fmla="*/ 166 w 174"/>
                  <a:gd name="T11" fmla="*/ 381 h 385"/>
                  <a:gd name="T12" fmla="*/ 174 w 174"/>
                  <a:gd name="T13" fmla="*/ 381 h 385"/>
                  <a:gd name="T14" fmla="*/ 125 w 174"/>
                  <a:gd name="T15" fmla="*/ 166 h 385"/>
                  <a:gd name="T16" fmla="*/ 65 w 174"/>
                  <a:gd name="T17" fmla="*/ 1 h 385"/>
                  <a:gd name="T18" fmla="*/ 46 w 174"/>
                  <a:gd name="T19" fmla="*/ 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385">
                    <a:moveTo>
                      <a:pt x="46" y="0"/>
                    </a:moveTo>
                    <a:cubicBezTo>
                      <a:pt x="46" y="1"/>
                      <a:pt x="20" y="34"/>
                      <a:pt x="15" y="59"/>
                    </a:cubicBezTo>
                    <a:cubicBezTo>
                      <a:pt x="0" y="136"/>
                      <a:pt x="56" y="339"/>
                      <a:pt x="61" y="379"/>
                    </a:cubicBezTo>
                    <a:cubicBezTo>
                      <a:pt x="62" y="385"/>
                      <a:pt x="77" y="381"/>
                      <a:pt x="77" y="374"/>
                    </a:cubicBezTo>
                    <a:cubicBezTo>
                      <a:pt x="79" y="332"/>
                      <a:pt x="77" y="92"/>
                      <a:pt x="77" y="92"/>
                    </a:cubicBezTo>
                    <a:cubicBezTo>
                      <a:pt x="166" y="381"/>
                      <a:pt x="166" y="381"/>
                      <a:pt x="166" y="381"/>
                    </a:cubicBezTo>
                    <a:cubicBezTo>
                      <a:pt x="174" y="381"/>
                      <a:pt x="174" y="381"/>
                      <a:pt x="174" y="381"/>
                    </a:cubicBezTo>
                    <a:cubicBezTo>
                      <a:pt x="174" y="381"/>
                      <a:pt x="141" y="209"/>
                      <a:pt x="125" y="166"/>
                    </a:cubicBezTo>
                    <a:cubicBezTo>
                      <a:pt x="107" y="114"/>
                      <a:pt x="65" y="1"/>
                      <a:pt x="65" y="1"/>
                    </a:cubicBezTo>
                    <a:cubicBezTo>
                      <a:pt x="65" y="1"/>
                      <a:pt x="52" y="0"/>
                      <a:pt x="46" y="0"/>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6" name="Freeform 301">
                <a:extLst>
                  <a:ext uri="{FF2B5EF4-FFF2-40B4-BE49-F238E27FC236}">
                    <a16:creationId xmlns:a16="http://schemas.microsoft.com/office/drawing/2014/main" id="{290CF65E-0E08-4B74-A056-72C628D438CD}"/>
                  </a:ext>
                </a:extLst>
              </p:cNvPr>
              <p:cNvSpPr>
                <a:spLocks/>
              </p:cNvSpPr>
              <p:nvPr/>
            </p:nvSpPr>
            <p:spPr bwMode="auto">
              <a:xfrm>
                <a:off x="4179" y="2206"/>
                <a:ext cx="214" cy="256"/>
              </a:xfrm>
              <a:custGeom>
                <a:avLst/>
                <a:gdLst>
                  <a:gd name="T0" fmla="*/ 20 w 101"/>
                  <a:gd name="T1" fmla="*/ 11 h 121"/>
                  <a:gd name="T2" fmla="*/ 32 w 101"/>
                  <a:gd name="T3" fmla="*/ 2 h 121"/>
                  <a:gd name="T4" fmla="*/ 84 w 101"/>
                  <a:gd name="T5" fmla="*/ 7 h 121"/>
                  <a:gd name="T6" fmla="*/ 98 w 101"/>
                  <a:gd name="T7" fmla="*/ 13 h 121"/>
                  <a:gd name="T8" fmla="*/ 101 w 101"/>
                  <a:gd name="T9" fmla="*/ 40 h 121"/>
                  <a:gd name="T10" fmla="*/ 85 w 101"/>
                  <a:gd name="T11" fmla="*/ 87 h 121"/>
                  <a:gd name="T12" fmla="*/ 87 w 101"/>
                  <a:gd name="T13" fmla="*/ 116 h 121"/>
                  <a:gd name="T14" fmla="*/ 35 w 101"/>
                  <a:gd name="T15" fmla="*/ 120 h 121"/>
                  <a:gd name="T16" fmla="*/ 0 w 101"/>
                  <a:gd name="T17" fmla="*/ 105 h 121"/>
                  <a:gd name="T18" fmla="*/ 6 w 101"/>
                  <a:gd name="T19" fmla="*/ 49 h 121"/>
                  <a:gd name="T20" fmla="*/ 20 w 101"/>
                  <a:gd name="T21" fmla="*/ 1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1" h="121">
                    <a:moveTo>
                      <a:pt x="20" y="11"/>
                    </a:moveTo>
                    <a:cubicBezTo>
                      <a:pt x="22" y="6"/>
                      <a:pt x="27" y="3"/>
                      <a:pt x="32" y="2"/>
                    </a:cubicBezTo>
                    <a:cubicBezTo>
                      <a:pt x="41" y="0"/>
                      <a:pt x="55" y="0"/>
                      <a:pt x="84" y="7"/>
                    </a:cubicBezTo>
                    <a:cubicBezTo>
                      <a:pt x="88" y="8"/>
                      <a:pt x="94" y="11"/>
                      <a:pt x="98" y="13"/>
                    </a:cubicBezTo>
                    <a:cubicBezTo>
                      <a:pt x="95" y="28"/>
                      <a:pt x="101" y="40"/>
                      <a:pt x="101" y="40"/>
                    </a:cubicBezTo>
                    <a:cubicBezTo>
                      <a:pt x="96" y="49"/>
                      <a:pt x="86" y="79"/>
                      <a:pt x="85" y="87"/>
                    </a:cubicBezTo>
                    <a:cubicBezTo>
                      <a:pt x="84" y="99"/>
                      <a:pt x="87" y="116"/>
                      <a:pt x="87" y="116"/>
                    </a:cubicBezTo>
                    <a:cubicBezTo>
                      <a:pt x="87" y="116"/>
                      <a:pt x="49" y="121"/>
                      <a:pt x="35" y="120"/>
                    </a:cubicBezTo>
                    <a:cubicBezTo>
                      <a:pt x="23" y="119"/>
                      <a:pt x="0" y="112"/>
                      <a:pt x="0" y="105"/>
                    </a:cubicBezTo>
                    <a:cubicBezTo>
                      <a:pt x="0" y="91"/>
                      <a:pt x="1" y="69"/>
                      <a:pt x="6" y="49"/>
                    </a:cubicBezTo>
                    <a:cubicBezTo>
                      <a:pt x="9" y="34"/>
                      <a:pt x="16" y="19"/>
                      <a:pt x="20" y="11"/>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7" name="Freeform 302">
                <a:extLst>
                  <a:ext uri="{FF2B5EF4-FFF2-40B4-BE49-F238E27FC236}">
                    <a16:creationId xmlns:a16="http://schemas.microsoft.com/office/drawing/2014/main" id="{84028F75-3594-4A26-A218-B346A36BFCAF}"/>
                  </a:ext>
                </a:extLst>
              </p:cNvPr>
              <p:cNvSpPr>
                <a:spLocks/>
              </p:cNvSpPr>
              <p:nvPr/>
            </p:nvSpPr>
            <p:spPr bwMode="auto">
              <a:xfrm>
                <a:off x="4139" y="2331"/>
                <a:ext cx="294" cy="309"/>
              </a:xfrm>
              <a:custGeom>
                <a:avLst/>
                <a:gdLst>
                  <a:gd name="T0" fmla="*/ 94 w 139"/>
                  <a:gd name="T1" fmla="*/ 39 h 146"/>
                  <a:gd name="T2" fmla="*/ 139 w 139"/>
                  <a:gd name="T3" fmla="*/ 101 h 146"/>
                  <a:gd name="T4" fmla="*/ 0 w 139"/>
                  <a:gd name="T5" fmla="*/ 110 h 146"/>
                  <a:gd name="T6" fmla="*/ 26 w 139"/>
                  <a:gd name="T7" fmla="*/ 30 h 146"/>
                  <a:gd name="T8" fmla="*/ 94 w 139"/>
                  <a:gd name="T9" fmla="*/ 39 h 146"/>
                </a:gdLst>
                <a:ahLst/>
                <a:cxnLst>
                  <a:cxn ang="0">
                    <a:pos x="T0" y="T1"/>
                  </a:cxn>
                  <a:cxn ang="0">
                    <a:pos x="T2" y="T3"/>
                  </a:cxn>
                  <a:cxn ang="0">
                    <a:pos x="T4" y="T5"/>
                  </a:cxn>
                  <a:cxn ang="0">
                    <a:pos x="T6" y="T7"/>
                  </a:cxn>
                  <a:cxn ang="0">
                    <a:pos x="T8" y="T9"/>
                  </a:cxn>
                </a:cxnLst>
                <a:rect l="0" t="0" r="r" b="b"/>
                <a:pathLst>
                  <a:path w="139" h="146">
                    <a:moveTo>
                      <a:pt x="94" y="39"/>
                    </a:moveTo>
                    <a:cubicBezTo>
                      <a:pt x="94" y="39"/>
                      <a:pt x="137" y="94"/>
                      <a:pt x="139" y="101"/>
                    </a:cubicBezTo>
                    <a:cubicBezTo>
                      <a:pt x="139" y="101"/>
                      <a:pt x="85" y="146"/>
                      <a:pt x="0" y="110"/>
                    </a:cubicBezTo>
                    <a:cubicBezTo>
                      <a:pt x="0" y="110"/>
                      <a:pt x="1" y="59"/>
                      <a:pt x="26" y="30"/>
                    </a:cubicBezTo>
                    <a:cubicBezTo>
                      <a:pt x="50" y="0"/>
                      <a:pt x="94" y="39"/>
                      <a:pt x="94" y="39"/>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8" name="Freeform 303">
                <a:extLst>
                  <a:ext uri="{FF2B5EF4-FFF2-40B4-BE49-F238E27FC236}">
                    <a16:creationId xmlns:a16="http://schemas.microsoft.com/office/drawing/2014/main" id="{1CD18CE2-2BE6-4D91-9D57-C9605AED9099}"/>
                  </a:ext>
                </a:extLst>
              </p:cNvPr>
              <p:cNvSpPr>
                <a:spLocks/>
              </p:cNvSpPr>
              <p:nvPr/>
            </p:nvSpPr>
            <p:spPr bwMode="auto">
              <a:xfrm>
                <a:off x="4266" y="2210"/>
                <a:ext cx="167" cy="384"/>
              </a:xfrm>
              <a:custGeom>
                <a:avLst/>
                <a:gdLst>
                  <a:gd name="T0" fmla="*/ 46 w 79"/>
                  <a:gd name="T1" fmla="*/ 104 h 181"/>
                  <a:gd name="T2" fmla="*/ 47 w 79"/>
                  <a:gd name="T3" fmla="*/ 76 h 181"/>
                  <a:gd name="T4" fmla="*/ 60 w 79"/>
                  <a:gd name="T5" fmla="*/ 38 h 181"/>
                  <a:gd name="T6" fmla="*/ 57 w 79"/>
                  <a:gd name="T7" fmla="*/ 11 h 181"/>
                  <a:gd name="T8" fmla="*/ 43 w 79"/>
                  <a:gd name="T9" fmla="*/ 5 h 181"/>
                  <a:gd name="T10" fmla="*/ 19 w 79"/>
                  <a:gd name="T11" fmla="*/ 0 h 181"/>
                  <a:gd name="T12" fmla="*/ 17 w 79"/>
                  <a:gd name="T13" fmla="*/ 0 h 181"/>
                  <a:gd name="T14" fmla="*/ 3 w 79"/>
                  <a:gd name="T15" fmla="*/ 79 h 181"/>
                  <a:gd name="T16" fmla="*/ 5 w 79"/>
                  <a:gd name="T17" fmla="*/ 181 h 181"/>
                  <a:gd name="T18" fmla="*/ 30 w 79"/>
                  <a:gd name="T19" fmla="*/ 179 h 181"/>
                  <a:gd name="T20" fmla="*/ 79 w 79"/>
                  <a:gd name="T21" fmla="*/ 158 h 181"/>
                  <a:gd name="T22" fmla="*/ 46 w 79"/>
                  <a:gd name="T23" fmla="*/ 104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181">
                    <a:moveTo>
                      <a:pt x="46" y="104"/>
                    </a:moveTo>
                    <a:cubicBezTo>
                      <a:pt x="45" y="96"/>
                      <a:pt x="46" y="84"/>
                      <a:pt x="47" y="76"/>
                    </a:cubicBezTo>
                    <a:cubicBezTo>
                      <a:pt x="48" y="67"/>
                      <a:pt x="55" y="47"/>
                      <a:pt x="60" y="38"/>
                    </a:cubicBezTo>
                    <a:cubicBezTo>
                      <a:pt x="60" y="38"/>
                      <a:pt x="54" y="26"/>
                      <a:pt x="57" y="11"/>
                    </a:cubicBezTo>
                    <a:cubicBezTo>
                      <a:pt x="53" y="9"/>
                      <a:pt x="47" y="6"/>
                      <a:pt x="43" y="5"/>
                    </a:cubicBezTo>
                    <a:cubicBezTo>
                      <a:pt x="34" y="3"/>
                      <a:pt x="26" y="1"/>
                      <a:pt x="19" y="0"/>
                    </a:cubicBezTo>
                    <a:cubicBezTo>
                      <a:pt x="19" y="0"/>
                      <a:pt x="17" y="0"/>
                      <a:pt x="17" y="0"/>
                    </a:cubicBezTo>
                    <a:cubicBezTo>
                      <a:pt x="17" y="0"/>
                      <a:pt x="5" y="58"/>
                      <a:pt x="3" y="79"/>
                    </a:cubicBezTo>
                    <a:cubicBezTo>
                      <a:pt x="0" y="113"/>
                      <a:pt x="5" y="181"/>
                      <a:pt x="5" y="181"/>
                    </a:cubicBezTo>
                    <a:cubicBezTo>
                      <a:pt x="5" y="181"/>
                      <a:pt x="22" y="181"/>
                      <a:pt x="30" y="179"/>
                    </a:cubicBezTo>
                    <a:cubicBezTo>
                      <a:pt x="61" y="173"/>
                      <a:pt x="79" y="158"/>
                      <a:pt x="79" y="158"/>
                    </a:cubicBezTo>
                    <a:cubicBezTo>
                      <a:pt x="77" y="151"/>
                      <a:pt x="50" y="110"/>
                      <a:pt x="46" y="104"/>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9" name="Freeform 304">
                <a:extLst>
                  <a:ext uri="{FF2B5EF4-FFF2-40B4-BE49-F238E27FC236}">
                    <a16:creationId xmlns:a16="http://schemas.microsoft.com/office/drawing/2014/main" id="{030AA4D7-F736-4E3F-BD97-6EC3204A72EC}"/>
                  </a:ext>
                </a:extLst>
              </p:cNvPr>
              <p:cNvSpPr>
                <a:spLocks/>
              </p:cNvSpPr>
              <p:nvPr/>
            </p:nvSpPr>
            <p:spPr bwMode="auto">
              <a:xfrm>
                <a:off x="4299" y="2187"/>
                <a:ext cx="13" cy="38"/>
              </a:xfrm>
              <a:custGeom>
                <a:avLst/>
                <a:gdLst>
                  <a:gd name="T0" fmla="*/ 6 w 6"/>
                  <a:gd name="T1" fmla="*/ 1 h 18"/>
                  <a:gd name="T2" fmla="*/ 5 w 6"/>
                  <a:gd name="T3" fmla="*/ 14 h 18"/>
                  <a:gd name="T4" fmla="*/ 0 w 6"/>
                  <a:gd name="T5" fmla="*/ 14 h 18"/>
                  <a:gd name="T6" fmla="*/ 0 w 6"/>
                  <a:gd name="T7" fmla="*/ 11 h 18"/>
                  <a:gd name="T8" fmla="*/ 2 w 6"/>
                  <a:gd name="T9" fmla="*/ 0 h 18"/>
                  <a:gd name="T10" fmla="*/ 6 w 6"/>
                  <a:gd name="T11" fmla="*/ 1 h 18"/>
                </a:gdLst>
                <a:ahLst/>
                <a:cxnLst>
                  <a:cxn ang="0">
                    <a:pos x="T0" y="T1"/>
                  </a:cxn>
                  <a:cxn ang="0">
                    <a:pos x="T2" y="T3"/>
                  </a:cxn>
                  <a:cxn ang="0">
                    <a:pos x="T4" y="T5"/>
                  </a:cxn>
                  <a:cxn ang="0">
                    <a:pos x="T6" y="T7"/>
                  </a:cxn>
                  <a:cxn ang="0">
                    <a:pos x="T8" y="T9"/>
                  </a:cxn>
                  <a:cxn ang="0">
                    <a:pos x="T10" y="T11"/>
                  </a:cxn>
                </a:cxnLst>
                <a:rect l="0" t="0" r="r" b="b"/>
                <a:pathLst>
                  <a:path w="6" h="18">
                    <a:moveTo>
                      <a:pt x="6" y="1"/>
                    </a:moveTo>
                    <a:cubicBezTo>
                      <a:pt x="6" y="1"/>
                      <a:pt x="6" y="12"/>
                      <a:pt x="5" y="14"/>
                    </a:cubicBezTo>
                    <a:cubicBezTo>
                      <a:pt x="4" y="15"/>
                      <a:pt x="1" y="18"/>
                      <a:pt x="0" y="14"/>
                    </a:cubicBezTo>
                    <a:cubicBezTo>
                      <a:pt x="0" y="14"/>
                      <a:pt x="0" y="13"/>
                      <a:pt x="0" y="11"/>
                    </a:cubicBezTo>
                    <a:cubicBezTo>
                      <a:pt x="0" y="7"/>
                      <a:pt x="2" y="0"/>
                      <a:pt x="2" y="0"/>
                    </a:cubicBezTo>
                    <a:lnTo>
                      <a:pt x="6" y="1"/>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0" name="Freeform 305">
                <a:extLst>
                  <a:ext uri="{FF2B5EF4-FFF2-40B4-BE49-F238E27FC236}">
                    <a16:creationId xmlns:a16="http://schemas.microsoft.com/office/drawing/2014/main" id="{93F1DC02-0814-4A6A-850D-8C99B713A1E0}"/>
                  </a:ext>
                </a:extLst>
              </p:cNvPr>
              <p:cNvSpPr>
                <a:spLocks/>
              </p:cNvSpPr>
              <p:nvPr/>
            </p:nvSpPr>
            <p:spPr bwMode="auto">
              <a:xfrm>
                <a:off x="4299" y="2193"/>
                <a:ext cx="13" cy="15"/>
              </a:xfrm>
              <a:custGeom>
                <a:avLst/>
                <a:gdLst>
                  <a:gd name="T0" fmla="*/ 6 w 6"/>
                  <a:gd name="T1" fmla="*/ 5 h 7"/>
                  <a:gd name="T2" fmla="*/ 0 w 6"/>
                  <a:gd name="T3" fmla="*/ 4 h 7"/>
                  <a:gd name="T4" fmla="*/ 1 w 6"/>
                  <a:gd name="T5" fmla="*/ 0 h 7"/>
                  <a:gd name="T6" fmla="*/ 6 w 6"/>
                  <a:gd name="T7" fmla="*/ 0 h 7"/>
                  <a:gd name="T8" fmla="*/ 6 w 6"/>
                  <a:gd name="T9" fmla="*/ 5 h 7"/>
                </a:gdLst>
                <a:ahLst/>
                <a:cxnLst>
                  <a:cxn ang="0">
                    <a:pos x="T0" y="T1"/>
                  </a:cxn>
                  <a:cxn ang="0">
                    <a:pos x="T2" y="T3"/>
                  </a:cxn>
                  <a:cxn ang="0">
                    <a:pos x="T4" y="T5"/>
                  </a:cxn>
                  <a:cxn ang="0">
                    <a:pos x="T6" y="T7"/>
                  </a:cxn>
                  <a:cxn ang="0">
                    <a:pos x="T8" y="T9"/>
                  </a:cxn>
                </a:cxnLst>
                <a:rect l="0" t="0" r="r" b="b"/>
                <a:pathLst>
                  <a:path w="6" h="7">
                    <a:moveTo>
                      <a:pt x="6" y="5"/>
                    </a:moveTo>
                    <a:cubicBezTo>
                      <a:pt x="4" y="7"/>
                      <a:pt x="1" y="6"/>
                      <a:pt x="0" y="4"/>
                    </a:cubicBezTo>
                    <a:cubicBezTo>
                      <a:pt x="1" y="2"/>
                      <a:pt x="1" y="2"/>
                      <a:pt x="1" y="0"/>
                    </a:cubicBezTo>
                    <a:cubicBezTo>
                      <a:pt x="6" y="0"/>
                      <a:pt x="6" y="0"/>
                      <a:pt x="6" y="0"/>
                    </a:cubicBezTo>
                    <a:cubicBezTo>
                      <a:pt x="6" y="2"/>
                      <a:pt x="6" y="3"/>
                      <a:pt x="6" y="5"/>
                    </a:cubicBezTo>
                    <a:close/>
                  </a:path>
                </a:pathLst>
              </a:custGeom>
              <a:solidFill>
                <a:srgbClr val="C95D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1" name="Freeform 306">
                <a:extLst>
                  <a:ext uri="{FF2B5EF4-FFF2-40B4-BE49-F238E27FC236}">
                    <a16:creationId xmlns:a16="http://schemas.microsoft.com/office/drawing/2014/main" id="{192EAE92-F880-405F-AFF5-A9CCB1BA50DF}"/>
                  </a:ext>
                </a:extLst>
              </p:cNvPr>
              <p:cNvSpPr>
                <a:spLocks/>
              </p:cNvSpPr>
              <p:nvPr/>
            </p:nvSpPr>
            <p:spPr bwMode="auto">
              <a:xfrm>
                <a:off x="4357" y="2233"/>
                <a:ext cx="91" cy="193"/>
              </a:xfrm>
              <a:custGeom>
                <a:avLst/>
                <a:gdLst>
                  <a:gd name="T0" fmla="*/ 43 w 43"/>
                  <a:gd name="T1" fmla="*/ 70 h 91"/>
                  <a:gd name="T2" fmla="*/ 14 w 43"/>
                  <a:gd name="T3" fmla="*/ 65 h 91"/>
                  <a:gd name="T4" fmla="*/ 0 w 43"/>
                  <a:gd name="T5" fmla="*/ 9 h 91"/>
                  <a:gd name="T6" fmla="*/ 12 w 43"/>
                  <a:gd name="T7" fmla="*/ 0 h 91"/>
                  <a:gd name="T8" fmla="*/ 43 w 43"/>
                  <a:gd name="T9" fmla="*/ 70 h 91"/>
                </a:gdLst>
                <a:ahLst/>
                <a:cxnLst>
                  <a:cxn ang="0">
                    <a:pos x="T0" y="T1"/>
                  </a:cxn>
                  <a:cxn ang="0">
                    <a:pos x="T2" y="T3"/>
                  </a:cxn>
                  <a:cxn ang="0">
                    <a:pos x="T4" y="T5"/>
                  </a:cxn>
                  <a:cxn ang="0">
                    <a:pos x="T6" y="T7"/>
                  </a:cxn>
                  <a:cxn ang="0">
                    <a:pos x="T8" y="T9"/>
                  </a:cxn>
                </a:cxnLst>
                <a:rect l="0" t="0" r="r" b="b"/>
                <a:pathLst>
                  <a:path w="43" h="91">
                    <a:moveTo>
                      <a:pt x="43" y="70"/>
                    </a:moveTo>
                    <a:cubicBezTo>
                      <a:pt x="42" y="91"/>
                      <a:pt x="14" y="65"/>
                      <a:pt x="14" y="65"/>
                    </a:cubicBezTo>
                    <a:cubicBezTo>
                      <a:pt x="0" y="9"/>
                      <a:pt x="0" y="9"/>
                      <a:pt x="0" y="9"/>
                    </a:cubicBezTo>
                    <a:cubicBezTo>
                      <a:pt x="12" y="0"/>
                      <a:pt x="12" y="0"/>
                      <a:pt x="12" y="0"/>
                    </a:cubicBezTo>
                    <a:cubicBezTo>
                      <a:pt x="12" y="0"/>
                      <a:pt x="43" y="21"/>
                      <a:pt x="43" y="7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2" name="Freeform 307">
                <a:extLst>
                  <a:ext uri="{FF2B5EF4-FFF2-40B4-BE49-F238E27FC236}">
                    <a16:creationId xmlns:a16="http://schemas.microsoft.com/office/drawing/2014/main" id="{6EEF8F45-6D11-4F9B-8035-A55152B683D3}"/>
                  </a:ext>
                </a:extLst>
              </p:cNvPr>
              <p:cNvSpPr>
                <a:spLocks/>
              </p:cNvSpPr>
              <p:nvPr/>
            </p:nvSpPr>
            <p:spPr bwMode="auto">
              <a:xfrm>
                <a:off x="4371" y="2344"/>
                <a:ext cx="98" cy="186"/>
              </a:xfrm>
              <a:custGeom>
                <a:avLst/>
                <a:gdLst>
                  <a:gd name="T0" fmla="*/ 26 w 46"/>
                  <a:gd name="T1" fmla="*/ 9 h 88"/>
                  <a:gd name="T2" fmla="*/ 46 w 46"/>
                  <a:gd name="T3" fmla="*/ 88 h 88"/>
                  <a:gd name="T4" fmla="*/ 41 w 46"/>
                  <a:gd name="T5" fmla="*/ 87 h 88"/>
                  <a:gd name="T6" fmla="*/ 13 w 46"/>
                  <a:gd name="T7" fmla="*/ 27 h 88"/>
                  <a:gd name="T8" fmla="*/ 26 w 46"/>
                  <a:gd name="T9" fmla="*/ 9 h 88"/>
                </a:gdLst>
                <a:ahLst/>
                <a:cxnLst>
                  <a:cxn ang="0">
                    <a:pos x="T0" y="T1"/>
                  </a:cxn>
                  <a:cxn ang="0">
                    <a:pos x="T2" y="T3"/>
                  </a:cxn>
                  <a:cxn ang="0">
                    <a:pos x="T4" y="T5"/>
                  </a:cxn>
                  <a:cxn ang="0">
                    <a:pos x="T6" y="T7"/>
                  </a:cxn>
                  <a:cxn ang="0">
                    <a:pos x="T8" y="T9"/>
                  </a:cxn>
                </a:cxnLst>
                <a:rect l="0" t="0" r="r" b="b"/>
                <a:pathLst>
                  <a:path w="46" h="88">
                    <a:moveTo>
                      <a:pt x="26" y="9"/>
                    </a:moveTo>
                    <a:cubicBezTo>
                      <a:pt x="46" y="15"/>
                      <a:pt x="46" y="88"/>
                      <a:pt x="46" y="88"/>
                    </a:cubicBezTo>
                    <a:cubicBezTo>
                      <a:pt x="41" y="87"/>
                      <a:pt x="41" y="87"/>
                      <a:pt x="41" y="87"/>
                    </a:cubicBezTo>
                    <a:cubicBezTo>
                      <a:pt x="13" y="27"/>
                      <a:pt x="13" y="27"/>
                      <a:pt x="13" y="27"/>
                    </a:cubicBezTo>
                    <a:cubicBezTo>
                      <a:pt x="13" y="27"/>
                      <a:pt x="0" y="0"/>
                      <a:pt x="26" y="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3" name="Freeform 308">
                <a:extLst>
                  <a:ext uri="{FF2B5EF4-FFF2-40B4-BE49-F238E27FC236}">
                    <a16:creationId xmlns:a16="http://schemas.microsoft.com/office/drawing/2014/main" id="{BDEF773B-2FC8-4F76-B6E5-19BA8E35CCE7}"/>
                  </a:ext>
                </a:extLst>
              </p:cNvPr>
              <p:cNvSpPr>
                <a:spLocks/>
              </p:cNvSpPr>
              <p:nvPr/>
            </p:nvSpPr>
            <p:spPr bwMode="auto">
              <a:xfrm>
                <a:off x="4458" y="2522"/>
                <a:ext cx="34" cy="36"/>
              </a:xfrm>
              <a:custGeom>
                <a:avLst/>
                <a:gdLst>
                  <a:gd name="T0" fmla="*/ 5 w 16"/>
                  <a:gd name="T1" fmla="*/ 1 h 17"/>
                  <a:gd name="T2" fmla="*/ 15 w 16"/>
                  <a:gd name="T3" fmla="*/ 7 h 17"/>
                  <a:gd name="T4" fmla="*/ 13 w 16"/>
                  <a:gd name="T5" fmla="*/ 16 h 17"/>
                  <a:gd name="T6" fmla="*/ 13 w 16"/>
                  <a:gd name="T7" fmla="*/ 12 h 17"/>
                  <a:gd name="T8" fmla="*/ 10 w 16"/>
                  <a:gd name="T9" fmla="*/ 16 h 17"/>
                  <a:gd name="T10" fmla="*/ 10 w 16"/>
                  <a:gd name="T11" fmla="*/ 13 h 17"/>
                  <a:gd name="T12" fmla="*/ 8 w 16"/>
                  <a:gd name="T13" fmla="*/ 15 h 17"/>
                  <a:gd name="T14" fmla="*/ 8 w 16"/>
                  <a:gd name="T15" fmla="*/ 11 h 17"/>
                  <a:gd name="T16" fmla="*/ 0 w 16"/>
                  <a:gd name="T17" fmla="*/ 3 h 17"/>
                  <a:gd name="T18" fmla="*/ 5 w 16"/>
                  <a:gd name="T19" fmla="*/ 1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7">
                    <a:moveTo>
                      <a:pt x="5" y="1"/>
                    </a:moveTo>
                    <a:cubicBezTo>
                      <a:pt x="5" y="1"/>
                      <a:pt x="13" y="3"/>
                      <a:pt x="15" y="7"/>
                    </a:cubicBezTo>
                    <a:cubicBezTo>
                      <a:pt x="16" y="10"/>
                      <a:pt x="16" y="15"/>
                      <a:pt x="13" y="16"/>
                    </a:cubicBezTo>
                    <a:cubicBezTo>
                      <a:pt x="12" y="17"/>
                      <a:pt x="13" y="12"/>
                      <a:pt x="13" y="12"/>
                    </a:cubicBezTo>
                    <a:cubicBezTo>
                      <a:pt x="13" y="12"/>
                      <a:pt x="11" y="16"/>
                      <a:pt x="10" y="16"/>
                    </a:cubicBezTo>
                    <a:cubicBezTo>
                      <a:pt x="10" y="16"/>
                      <a:pt x="10" y="13"/>
                      <a:pt x="10" y="13"/>
                    </a:cubicBezTo>
                    <a:cubicBezTo>
                      <a:pt x="10" y="13"/>
                      <a:pt x="9" y="15"/>
                      <a:pt x="8" y="15"/>
                    </a:cubicBezTo>
                    <a:cubicBezTo>
                      <a:pt x="7" y="15"/>
                      <a:pt x="8" y="12"/>
                      <a:pt x="8" y="11"/>
                    </a:cubicBezTo>
                    <a:cubicBezTo>
                      <a:pt x="7" y="9"/>
                      <a:pt x="2" y="6"/>
                      <a:pt x="0" y="3"/>
                    </a:cubicBezTo>
                    <a:cubicBezTo>
                      <a:pt x="0" y="2"/>
                      <a:pt x="2" y="0"/>
                      <a:pt x="5" y="1"/>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4" name="Freeform 309">
                <a:extLst>
                  <a:ext uri="{FF2B5EF4-FFF2-40B4-BE49-F238E27FC236}">
                    <a16:creationId xmlns:a16="http://schemas.microsoft.com/office/drawing/2014/main" id="{8A05BC52-638E-49D6-95C1-B38D34A5FDB4}"/>
                  </a:ext>
                </a:extLst>
              </p:cNvPr>
              <p:cNvSpPr>
                <a:spLocks/>
              </p:cNvSpPr>
              <p:nvPr/>
            </p:nvSpPr>
            <p:spPr bwMode="auto">
              <a:xfrm>
                <a:off x="4206" y="2208"/>
                <a:ext cx="60" cy="379"/>
              </a:xfrm>
              <a:custGeom>
                <a:avLst/>
                <a:gdLst>
                  <a:gd name="T0" fmla="*/ 28 w 28"/>
                  <a:gd name="T1" fmla="*/ 0 h 179"/>
                  <a:gd name="T2" fmla="*/ 19 w 28"/>
                  <a:gd name="T3" fmla="*/ 21 h 179"/>
                  <a:gd name="T4" fmla="*/ 12 w 28"/>
                  <a:gd name="T5" fmla="*/ 43 h 179"/>
                  <a:gd name="T6" fmla="*/ 5 w 28"/>
                  <a:gd name="T7" fmla="*/ 88 h 179"/>
                  <a:gd name="T8" fmla="*/ 2 w 28"/>
                  <a:gd name="T9" fmla="*/ 133 h 179"/>
                  <a:gd name="T10" fmla="*/ 2 w 28"/>
                  <a:gd name="T11" fmla="*/ 156 h 179"/>
                  <a:gd name="T12" fmla="*/ 3 w 28"/>
                  <a:gd name="T13" fmla="*/ 179 h 179"/>
                  <a:gd name="T14" fmla="*/ 1 w 28"/>
                  <a:gd name="T15" fmla="*/ 133 h 179"/>
                  <a:gd name="T16" fmla="*/ 2 w 28"/>
                  <a:gd name="T17" fmla="*/ 87 h 179"/>
                  <a:gd name="T18" fmla="*/ 11 w 28"/>
                  <a:gd name="T19" fmla="*/ 42 h 179"/>
                  <a:gd name="T20" fmla="*/ 18 w 28"/>
                  <a:gd name="T21" fmla="*/ 20 h 179"/>
                  <a:gd name="T22" fmla="*/ 28 w 28"/>
                  <a:gd name="T23"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179">
                    <a:moveTo>
                      <a:pt x="28" y="0"/>
                    </a:moveTo>
                    <a:cubicBezTo>
                      <a:pt x="24" y="6"/>
                      <a:pt x="21" y="14"/>
                      <a:pt x="19" y="21"/>
                    </a:cubicBezTo>
                    <a:cubicBezTo>
                      <a:pt x="16" y="28"/>
                      <a:pt x="14" y="35"/>
                      <a:pt x="12" y="43"/>
                    </a:cubicBezTo>
                    <a:cubicBezTo>
                      <a:pt x="9" y="57"/>
                      <a:pt x="6" y="72"/>
                      <a:pt x="5" y="88"/>
                    </a:cubicBezTo>
                    <a:cubicBezTo>
                      <a:pt x="3" y="103"/>
                      <a:pt x="2" y="118"/>
                      <a:pt x="2" y="133"/>
                    </a:cubicBezTo>
                    <a:cubicBezTo>
                      <a:pt x="2" y="141"/>
                      <a:pt x="2" y="149"/>
                      <a:pt x="2" y="156"/>
                    </a:cubicBezTo>
                    <a:cubicBezTo>
                      <a:pt x="2" y="164"/>
                      <a:pt x="3" y="171"/>
                      <a:pt x="3" y="179"/>
                    </a:cubicBezTo>
                    <a:cubicBezTo>
                      <a:pt x="1" y="164"/>
                      <a:pt x="1" y="149"/>
                      <a:pt x="1" y="133"/>
                    </a:cubicBezTo>
                    <a:cubicBezTo>
                      <a:pt x="0" y="118"/>
                      <a:pt x="1" y="103"/>
                      <a:pt x="2" y="87"/>
                    </a:cubicBezTo>
                    <a:cubicBezTo>
                      <a:pt x="4" y="72"/>
                      <a:pt x="7" y="57"/>
                      <a:pt x="11" y="42"/>
                    </a:cubicBezTo>
                    <a:cubicBezTo>
                      <a:pt x="13" y="35"/>
                      <a:pt x="15" y="28"/>
                      <a:pt x="18" y="20"/>
                    </a:cubicBezTo>
                    <a:cubicBezTo>
                      <a:pt x="21" y="13"/>
                      <a:pt x="24" y="6"/>
                      <a:pt x="28" y="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5" name="Freeform 310">
                <a:extLst>
                  <a:ext uri="{FF2B5EF4-FFF2-40B4-BE49-F238E27FC236}">
                    <a16:creationId xmlns:a16="http://schemas.microsoft.com/office/drawing/2014/main" id="{8DF42D20-8937-4F53-98B9-95168F2958C5}"/>
                  </a:ext>
                </a:extLst>
              </p:cNvPr>
              <p:cNvSpPr>
                <a:spLocks/>
              </p:cNvSpPr>
              <p:nvPr/>
            </p:nvSpPr>
            <p:spPr bwMode="auto">
              <a:xfrm>
                <a:off x="4306" y="2219"/>
                <a:ext cx="36" cy="370"/>
              </a:xfrm>
              <a:custGeom>
                <a:avLst/>
                <a:gdLst>
                  <a:gd name="T0" fmla="*/ 17 w 17"/>
                  <a:gd name="T1" fmla="*/ 0 h 175"/>
                  <a:gd name="T2" fmla="*/ 13 w 17"/>
                  <a:gd name="T3" fmla="*/ 21 h 175"/>
                  <a:gd name="T4" fmla="*/ 9 w 17"/>
                  <a:gd name="T5" fmla="*/ 43 h 175"/>
                  <a:gd name="T6" fmla="*/ 4 w 17"/>
                  <a:gd name="T7" fmla="*/ 87 h 175"/>
                  <a:gd name="T8" fmla="*/ 4 w 17"/>
                  <a:gd name="T9" fmla="*/ 131 h 175"/>
                  <a:gd name="T10" fmla="*/ 6 w 17"/>
                  <a:gd name="T11" fmla="*/ 153 h 175"/>
                  <a:gd name="T12" fmla="*/ 9 w 17"/>
                  <a:gd name="T13" fmla="*/ 175 h 175"/>
                  <a:gd name="T14" fmla="*/ 2 w 17"/>
                  <a:gd name="T15" fmla="*/ 131 h 175"/>
                  <a:gd name="T16" fmla="*/ 1 w 17"/>
                  <a:gd name="T17" fmla="*/ 87 h 175"/>
                  <a:gd name="T18" fmla="*/ 4 w 17"/>
                  <a:gd name="T19" fmla="*/ 65 h 175"/>
                  <a:gd name="T20" fmla="*/ 8 w 17"/>
                  <a:gd name="T21" fmla="*/ 43 h 175"/>
                  <a:gd name="T22" fmla="*/ 17 w 17"/>
                  <a:gd name="T23"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175">
                    <a:moveTo>
                      <a:pt x="17" y="0"/>
                    </a:moveTo>
                    <a:cubicBezTo>
                      <a:pt x="16" y="7"/>
                      <a:pt x="14" y="14"/>
                      <a:pt x="13" y="21"/>
                    </a:cubicBezTo>
                    <a:cubicBezTo>
                      <a:pt x="12" y="29"/>
                      <a:pt x="11" y="36"/>
                      <a:pt x="9" y="43"/>
                    </a:cubicBezTo>
                    <a:cubicBezTo>
                      <a:pt x="7" y="58"/>
                      <a:pt x="5" y="72"/>
                      <a:pt x="4" y="87"/>
                    </a:cubicBezTo>
                    <a:cubicBezTo>
                      <a:pt x="2" y="102"/>
                      <a:pt x="3" y="116"/>
                      <a:pt x="4" y="131"/>
                    </a:cubicBezTo>
                    <a:cubicBezTo>
                      <a:pt x="4" y="138"/>
                      <a:pt x="5" y="146"/>
                      <a:pt x="6" y="153"/>
                    </a:cubicBezTo>
                    <a:cubicBezTo>
                      <a:pt x="7" y="160"/>
                      <a:pt x="8" y="168"/>
                      <a:pt x="9" y="175"/>
                    </a:cubicBezTo>
                    <a:cubicBezTo>
                      <a:pt x="6" y="160"/>
                      <a:pt x="3" y="146"/>
                      <a:pt x="2" y="131"/>
                    </a:cubicBezTo>
                    <a:cubicBezTo>
                      <a:pt x="0" y="116"/>
                      <a:pt x="0" y="102"/>
                      <a:pt x="1" y="87"/>
                    </a:cubicBezTo>
                    <a:cubicBezTo>
                      <a:pt x="2" y="79"/>
                      <a:pt x="3" y="72"/>
                      <a:pt x="4" y="65"/>
                    </a:cubicBezTo>
                    <a:cubicBezTo>
                      <a:pt x="5" y="58"/>
                      <a:pt x="6" y="50"/>
                      <a:pt x="8" y="43"/>
                    </a:cubicBezTo>
                    <a:cubicBezTo>
                      <a:pt x="10" y="28"/>
                      <a:pt x="14" y="14"/>
                      <a:pt x="17" y="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6" name="Oval 311">
                <a:extLst>
                  <a:ext uri="{FF2B5EF4-FFF2-40B4-BE49-F238E27FC236}">
                    <a16:creationId xmlns:a16="http://schemas.microsoft.com/office/drawing/2014/main" id="{D05D2281-5BDE-4674-9C8B-39FB3F8F2829}"/>
                  </a:ext>
                </a:extLst>
              </p:cNvPr>
              <p:cNvSpPr>
                <a:spLocks noChangeArrowheads="1"/>
              </p:cNvSpPr>
              <p:nvPr/>
            </p:nvSpPr>
            <p:spPr bwMode="auto">
              <a:xfrm>
                <a:off x="4268" y="2221"/>
                <a:ext cx="8" cy="8"/>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7" name="Oval 312">
                <a:extLst>
                  <a:ext uri="{FF2B5EF4-FFF2-40B4-BE49-F238E27FC236}">
                    <a16:creationId xmlns:a16="http://schemas.microsoft.com/office/drawing/2014/main" id="{FC03E62D-DFA9-4697-AC42-D655860F8285}"/>
                  </a:ext>
                </a:extLst>
              </p:cNvPr>
              <p:cNvSpPr>
                <a:spLocks noChangeArrowheads="1"/>
              </p:cNvSpPr>
              <p:nvPr/>
            </p:nvSpPr>
            <p:spPr bwMode="auto">
              <a:xfrm>
                <a:off x="4249" y="2261"/>
                <a:ext cx="8"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8" name="Oval 313">
                <a:extLst>
                  <a:ext uri="{FF2B5EF4-FFF2-40B4-BE49-F238E27FC236}">
                    <a16:creationId xmlns:a16="http://schemas.microsoft.com/office/drawing/2014/main" id="{14D07D02-800A-4159-B740-98C094B42C24}"/>
                  </a:ext>
                </a:extLst>
              </p:cNvPr>
              <p:cNvSpPr>
                <a:spLocks noChangeArrowheads="1"/>
              </p:cNvSpPr>
              <p:nvPr/>
            </p:nvSpPr>
            <p:spPr bwMode="auto">
              <a:xfrm>
                <a:off x="4238" y="2303"/>
                <a:ext cx="9"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9" name="Oval 314">
                <a:extLst>
                  <a:ext uri="{FF2B5EF4-FFF2-40B4-BE49-F238E27FC236}">
                    <a16:creationId xmlns:a16="http://schemas.microsoft.com/office/drawing/2014/main" id="{666991EC-153D-4A13-8C76-DE01349610B4}"/>
                  </a:ext>
                </a:extLst>
              </p:cNvPr>
              <p:cNvSpPr>
                <a:spLocks noChangeArrowheads="1"/>
              </p:cNvSpPr>
              <p:nvPr/>
            </p:nvSpPr>
            <p:spPr bwMode="auto">
              <a:xfrm>
                <a:off x="4228" y="2346"/>
                <a:ext cx="10" cy="8"/>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0" name="Oval 315">
                <a:extLst>
                  <a:ext uri="{FF2B5EF4-FFF2-40B4-BE49-F238E27FC236}">
                    <a16:creationId xmlns:a16="http://schemas.microsoft.com/office/drawing/2014/main" id="{FF661511-9034-4A68-87C2-59968895F559}"/>
                  </a:ext>
                </a:extLst>
              </p:cNvPr>
              <p:cNvSpPr>
                <a:spLocks noChangeArrowheads="1"/>
              </p:cNvSpPr>
              <p:nvPr/>
            </p:nvSpPr>
            <p:spPr bwMode="auto">
              <a:xfrm>
                <a:off x="4223" y="2392"/>
                <a:ext cx="9" cy="11"/>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1" name="Oval 316">
                <a:extLst>
                  <a:ext uri="{FF2B5EF4-FFF2-40B4-BE49-F238E27FC236}">
                    <a16:creationId xmlns:a16="http://schemas.microsoft.com/office/drawing/2014/main" id="{9A0D6313-850E-4189-865B-631CED0203FB}"/>
                  </a:ext>
                </a:extLst>
              </p:cNvPr>
              <p:cNvSpPr>
                <a:spLocks noChangeArrowheads="1"/>
              </p:cNvSpPr>
              <p:nvPr/>
            </p:nvSpPr>
            <p:spPr bwMode="auto">
              <a:xfrm>
                <a:off x="4219" y="2435"/>
                <a:ext cx="9" cy="8"/>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2" name="Oval 317">
                <a:extLst>
                  <a:ext uri="{FF2B5EF4-FFF2-40B4-BE49-F238E27FC236}">
                    <a16:creationId xmlns:a16="http://schemas.microsoft.com/office/drawing/2014/main" id="{D4E56880-698A-48CC-B42A-DAF8134EB777}"/>
                  </a:ext>
                </a:extLst>
              </p:cNvPr>
              <p:cNvSpPr>
                <a:spLocks noChangeArrowheads="1"/>
              </p:cNvSpPr>
              <p:nvPr/>
            </p:nvSpPr>
            <p:spPr bwMode="auto">
              <a:xfrm>
                <a:off x="4219" y="2496"/>
                <a:ext cx="9" cy="9"/>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3" name="Oval 318">
                <a:extLst>
                  <a:ext uri="{FF2B5EF4-FFF2-40B4-BE49-F238E27FC236}">
                    <a16:creationId xmlns:a16="http://schemas.microsoft.com/office/drawing/2014/main" id="{7A1825CE-028A-42A1-83A0-3F9F88F17770}"/>
                  </a:ext>
                </a:extLst>
              </p:cNvPr>
              <p:cNvSpPr>
                <a:spLocks noChangeArrowheads="1"/>
              </p:cNvSpPr>
              <p:nvPr/>
            </p:nvSpPr>
            <p:spPr bwMode="auto">
              <a:xfrm>
                <a:off x="4221" y="2553"/>
                <a:ext cx="9" cy="9"/>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4" name="Freeform 319">
                <a:extLst>
                  <a:ext uri="{FF2B5EF4-FFF2-40B4-BE49-F238E27FC236}">
                    <a16:creationId xmlns:a16="http://schemas.microsoft.com/office/drawing/2014/main" id="{60C4BC8D-D31C-46D8-8963-FBBA89BC3E60}"/>
                  </a:ext>
                </a:extLst>
              </p:cNvPr>
              <p:cNvSpPr>
                <a:spLocks/>
              </p:cNvSpPr>
              <p:nvPr/>
            </p:nvSpPr>
            <p:spPr bwMode="auto">
              <a:xfrm>
                <a:off x="4321" y="2225"/>
                <a:ext cx="8" cy="10"/>
              </a:xfrm>
              <a:custGeom>
                <a:avLst/>
                <a:gdLst>
                  <a:gd name="T0" fmla="*/ 4 w 4"/>
                  <a:gd name="T1" fmla="*/ 2 h 5"/>
                  <a:gd name="T2" fmla="*/ 2 w 4"/>
                  <a:gd name="T3" fmla="*/ 5 h 5"/>
                  <a:gd name="T4" fmla="*/ 0 w 4"/>
                  <a:gd name="T5" fmla="*/ 2 h 5"/>
                  <a:gd name="T6" fmla="*/ 2 w 4"/>
                  <a:gd name="T7" fmla="*/ 0 h 5"/>
                  <a:gd name="T8" fmla="*/ 4 w 4"/>
                  <a:gd name="T9" fmla="*/ 2 h 5"/>
                </a:gdLst>
                <a:ahLst/>
                <a:cxnLst>
                  <a:cxn ang="0">
                    <a:pos x="T0" y="T1"/>
                  </a:cxn>
                  <a:cxn ang="0">
                    <a:pos x="T2" y="T3"/>
                  </a:cxn>
                  <a:cxn ang="0">
                    <a:pos x="T4" y="T5"/>
                  </a:cxn>
                  <a:cxn ang="0">
                    <a:pos x="T6" y="T7"/>
                  </a:cxn>
                  <a:cxn ang="0">
                    <a:pos x="T8" y="T9"/>
                  </a:cxn>
                </a:cxnLst>
                <a:rect l="0" t="0" r="r" b="b"/>
                <a:pathLst>
                  <a:path w="4" h="5">
                    <a:moveTo>
                      <a:pt x="4" y="2"/>
                    </a:moveTo>
                    <a:cubicBezTo>
                      <a:pt x="4" y="3"/>
                      <a:pt x="3" y="4"/>
                      <a:pt x="2" y="5"/>
                    </a:cubicBezTo>
                    <a:cubicBezTo>
                      <a:pt x="1" y="5"/>
                      <a:pt x="0" y="4"/>
                      <a:pt x="0" y="2"/>
                    </a:cubicBezTo>
                    <a:cubicBezTo>
                      <a:pt x="0" y="1"/>
                      <a:pt x="1" y="0"/>
                      <a:pt x="2" y="0"/>
                    </a:cubicBezTo>
                    <a:cubicBezTo>
                      <a:pt x="3" y="0"/>
                      <a:pt x="4" y="1"/>
                      <a:pt x="4"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5" name="Freeform 320">
                <a:extLst>
                  <a:ext uri="{FF2B5EF4-FFF2-40B4-BE49-F238E27FC236}">
                    <a16:creationId xmlns:a16="http://schemas.microsoft.com/office/drawing/2014/main" id="{2FCEADF5-F327-4012-8104-2D57F66D63FA}"/>
                  </a:ext>
                </a:extLst>
              </p:cNvPr>
              <p:cNvSpPr>
                <a:spLocks/>
              </p:cNvSpPr>
              <p:nvPr/>
            </p:nvSpPr>
            <p:spPr bwMode="auto">
              <a:xfrm>
                <a:off x="4302" y="2267"/>
                <a:ext cx="10" cy="11"/>
              </a:xfrm>
              <a:custGeom>
                <a:avLst/>
                <a:gdLst>
                  <a:gd name="T0" fmla="*/ 5 w 5"/>
                  <a:gd name="T1" fmla="*/ 2 h 5"/>
                  <a:gd name="T2" fmla="*/ 3 w 5"/>
                  <a:gd name="T3" fmla="*/ 5 h 5"/>
                  <a:gd name="T4" fmla="*/ 1 w 5"/>
                  <a:gd name="T5" fmla="*/ 3 h 5"/>
                  <a:gd name="T6" fmla="*/ 3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2" y="5"/>
                      <a:pt x="1" y="4"/>
                      <a:pt x="1" y="3"/>
                    </a:cubicBezTo>
                    <a:cubicBezTo>
                      <a:pt x="0" y="2"/>
                      <a:pt x="1" y="1"/>
                      <a:pt x="3" y="0"/>
                    </a:cubicBezTo>
                    <a:cubicBezTo>
                      <a:pt x="4" y="0"/>
                      <a:pt x="5" y="1"/>
                      <a:pt x="5"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6" name="Freeform 321">
                <a:extLst>
                  <a:ext uri="{FF2B5EF4-FFF2-40B4-BE49-F238E27FC236}">
                    <a16:creationId xmlns:a16="http://schemas.microsoft.com/office/drawing/2014/main" id="{82F5FCBC-E395-4ACA-9E45-EE6F31A3761E}"/>
                  </a:ext>
                </a:extLst>
              </p:cNvPr>
              <p:cNvSpPr>
                <a:spLocks/>
              </p:cNvSpPr>
              <p:nvPr/>
            </p:nvSpPr>
            <p:spPr bwMode="auto">
              <a:xfrm>
                <a:off x="4293" y="2312"/>
                <a:ext cx="11" cy="8"/>
              </a:xfrm>
              <a:custGeom>
                <a:avLst/>
                <a:gdLst>
                  <a:gd name="T0" fmla="*/ 5 w 5"/>
                  <a:gd name="T1" fmla="*/ 2 h 4"/>
                  <a:gd name="T2" fmla="*/ 3 w 5"/>
                  <a:gd name="T3" fmla="*/ 4 h 4"/>
                  <a:gd name="T4" fmla="*/ 0 w 5"/>
                  <a:gd name="T5" fmla="*/ 2 h 4"/>
                  <a:gd name="T6" fmla="*/ 2 w 5"/>
                  <a:gd name="T7" fmla="*/ 0 h 4"/>
                  <a:gd name="T8" fmla="*/ 5 w 5"/>
                  <a:gd name="T9" fmla="*/ 2 h 4"/>
                </a:gdLst>
                <a:ahLst/>
                <a:cxnLst>
                  <a:cxn ang="0">
                    <a:pos x="T0" y="T1"/>
                  </a:cxn>
                  <a:cxn ang="0">
                    <a:pos x="T2" y="T3"/>
                  </a:cxn>
                  <a:cxn ang="0">
                    <a:pos x="T4" y="T5"/>
                  </a:cxn>
                  <a:cxn ang="0">
                    <a:pos x="T6" y="T7"/>
                  </a:cxn>
                  <a:cxn ang="0">
                    <a:pos x="T8" y="T9"/>
                  </a:cxn>
                </a:cxnLst>
                <a:rect l="0" t="0" r="r" b="b"/>
                <a:pathLst>
                  <a:path w="5" h="4">
                    <a:moveTo>
                      <a:pt x="5" y="2"/>
                    </a:moveTo>
                    <a:cubicBezTo>
                      <a:pt x="5" y="3"/>
                      <a:pt x="4" y="4"/>
                      <a:pt x="3" y="4"/>
                    </a:cubicBezTo>
                    <a:cubicBezTo>
                      <a:pt x="2" y="4"/>
                      <a:pt x="1" y="3"/>
                      <a:pt x="0" y="2"/>
                    </a:cubicBezTo>
                    <a:cubicBezTo>
                      <a:pt x="0" y="1"/>
                      <a:pt x="1" y="0"/>
                      <a:pt x="2" y="0"/>
                    </a:cubicBezTo>
                    <a:cubicBezTo>
                      <a:pt x="4" y="0"/>
                      <a:pt x="5" y="0"/>
                      <a:pt x="5"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7" name="Freeform 322">
                <a:extLst>
                  <a:ext uri="{FF2B5EF4-FFF2-40B4-BE49-F238E27FC236}">
                    <a16:creationId xmlns:a16="http://schemas.microsoft.com/office/drawing/2014/main" id="{CCF3EAF6-9A4A-424F-99CA-FCB5AD84091E}"/>
                  </a:ext>
                </a:extLst>
              </p:cNvPr>
              <p:cNvSpPr>
                <a:spLocks/>
              </p:cNvSpPr>
              <p:nvPr/>
            </p:nvSpPr>
            <p:spPr bwMode="auto">
              <a:xfrm>
                <a:off x="4287" y="2352"/>
                <a:ext cx="8" cy="11"/>
              </a:xfrm>
              <a:custGeom>
                <a:avLst/>
                <a:gdLst>
                  <a:gd name="T0" fmla="*/ 4 w 4"/>
                  <a:gd name="T1" fmla="*/ 2 h 5"/>
                  <a:gd name="T2" fmla="*/ 2 w 4"/>
                  <a:gd name="T3" fmla="*/ 5 h 5"/>
                  <a:gd name="T4" fmla="*/ 0 w 4"/>
                  <a:gd name="T5" fmla="*/ 3 h 5"/>
                  <a:gd name="T6" fmla="*/ 2 w 4"/>
                  <a:gd name="T7" fmla="*/ 0 h 5"/>
                  <a:gd name="T8" fmla="*/ 4 w 4"/>
                  <a:gd name="T9" fmla="*/ 2 h 5"/>
                </a:gdLst>
                <a:ahLst/>
                <a:cxnLst>
                  <a:cxn ang="0">
                    <a:pos x="T0" y="T1"/>
                  </a:cxn>
                  <a:cxn ang="0">
                    <a:pos x="T2" y="T3"/>
                  </a:cxn>
                  <a:cxn ang="0">
                    <a:pos x="T4" y="T5"/>
                  </a:cxn>
                  <a:cxn ang="0">
                    <a:pos x="T6" y="T7"/>
                  </a:cxn>
                  <a:cxn ang="0">
                    <a:pos x="T8" y="T9"/>
                  </a:cxn>
                </a:cxnLst>
                <a:rect l="0" t="0" r="r" b="b"/>
                <a:pathLst>
                  <a:path w="4" h="5">
                    <a:moveTo>
                      <a:pt x="4" y="2"/>
                    </a:moveTo>
                    <a:cubicBezTo>
                      <a:pt x="4" y="4"/>
                      <a:pt x="4" y="5"/>
                      <a:pt x="2" y="5"/>
                    </a:cubicBezTo>
                    <a:cubicBezTo>
                      <a:pt x="1" y="5"/>
                      <a:pt x="0" y="4"/>
                      <a:pt x="0" y="3"/>
                    </a:cubicBezTo>
                    <a:cubicBezTo>
                      <a:pt x="0" y="1"/>
                      <a:pt x="1" y="0"/>
                      <a:pt x="2" y="0"/>
                    </a:cubicBezTo>
                    <a:cubicBezTo>
                      <a:pt x="3" y="0"/>
                      <a:pt x="4" y="1"/>
                      <a:pt x="4"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8" name="Oval 323">
                <a:extLst>
                  <a:ext uri="{FF2B5EF4-FFF2-40B4-BE49-F238E27FC236}">
                    <a16:creationId xmlns:a16="http://schemas.microsoft.com/office/drawing/2014/main" id="{76A1E44A-C048-4699-B554-F4B4242B5721}"/>
                  </a:ext>
                </a:extLst>
              </p:cNvPr>
              <p:cNvSpPr>
                <a:spLocks noChangeArrowheads="1"/>
              </p:cNvSpPr>
              <p:nvPr/>
            </p:nvSpPr>
            <p:spPr bwMode="auto">
              <a:xfrm>
                <a:off x="4285" y="2401"/>
                <a:ext cx="8" cy="8"/>
              </a:xfrm>
              <a:prstGeom prst="ellipse">
                <a:avLst/>
              </a:pr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9" name="Freeform 324">
                <a:extLst>
                  <a:ext uri="{FF2B5EF4-FFF2-40B4-BE49-F238E27FC236}">
                    <a16:creationId xmlns:a16="http://schemas.microsoft.com/office/drawing/2014/main" id="{0A49BBF2-3806-49DB-8722-CFCF4E54BF12}"/>
                  </a:ext>
                </a:extLst>
              </p:cNvPr>
              <p:cNvSpPr>
                <a:spLocks/>
              </p:cNvSpPr>
              <p:nvPr/>
            </p:nvSpPr>
            <p:spPr bwMode="auto">
              <a:xfrm>
                <a:off x="4283" y="2441"/>
                <a:ext cx="8" cy="11"/>
              </a:xfrm>
              <a:custGeom>
                <a:avLst/>
                <a:gdLst>
                  <a:gd name="T0" fmla="*/ 4 w 4"/>
                  <a:gd name="T1" fmla="*/ 2 h 5"/>
                  <a:gd name="T2" fmla="*/ 2 w 4"/>
                  <a:gd name="T3" fmla="*/ 5 h 5"/>
                  <a:gd name="T4" fmla="*/ 0 w 4"/>
                  <a:gd name="T5" fmla="*/ 2 h 5"/>
                  <a:gd name="T6" fmla="*/ 2 w 4"/>
                  <a:gd name="T7" fmla="*/ 0 h 5"/>
                  <a:gd name="T8" fmla="*/ 4 w 4"/>
                  <a:gd name="T9" fmla="*/ 2 h 5"/>
                </a:gdLst>
                <a:ahLst/>
                <a:cxnLst>
                  <a:cxn ang="0">
                    <a:pos x="T0" y="T1"/>
                  </a:cxn>
                  <a:cxn ang="0">
                    <a:pos x="T2" y="T3"/>
                  </a:cxn>
                  <a:cxn ang="0">
                    <a:pos x="T4" y="T5"/>
                  </a:cxn>
                  <a:cxn ang="0">
                    <a:pos x="T6" y="T7"/>
                  </a:cxn>
                  <a:cxn ang="0">
                    <a:pos x="T8" y="T9"/>
                  </a:cxn>
                </a:cxnLst>
                <a:rect l="0" t="0" r="r" b="b"/>
                <a:pathLst>
                  <a:path w="4" h="5">
                    <a:moveTo>
                      <a:pt x="4" y="2"/>
                    </a:moveTo>
                    <a:cubicBezTo>
                      <a:pt x="4" y="3"/>
                      <a:pt x="3" y="4"/>
                      <a:pt x="2" y="5"/>
                    </a:cubicBezTo>
                    <a:cubicBezTo>
                      <a:pt x="1" y="5"/>
                      <a:pt x="0" y="4"/>
                      <a:pt x="0" y="2"/>
                    </a:cubicBezTo>
                    <a:cubicBezTo>
                      <a:pt x="0" y="1"/>
                      <a:pt x="1" y="0"/>
                      <a:pt x="2" y="0"/>
                    </a:cubicBezTo>
                    <a:cubicBezTo>
                      <a:pt x="3" y="0"/>
                      <a:pt x="4" y="1"/>
                      <a:pt x="4"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0" name="Freeform 325">
                <a:extLst>
                  <a:ext uri="{FF2B5EF4-FFF2-40B4-BE49-F238E27FC236}">
                    <a16:creationId xmlns:a16="http://schemas.microsoft.com/office/drawing/2014/main" id="{E971A30B-DC06-493B-AB6C-94F4140210A9}"/>
                  </a:ext>
                </a:extLst>
              </p:cNvPr>
              <p:cNvSpPr>
                <a:spLocks/>
              </p:cNvSpPr>
              <p:nvPr/>
            </p:nvSpPr>
            <p:spPr bwMode="auto">
              <a:xfrm>
                <a:off x="4285" y="2503"/>
                <a:ext cx="8" cy="10"/>
              </a:xfrm>
              <a:custGeom>
                <a:avLst/>
                <a:gdLst>
                  <a:gd name="T0" fmla="*/ 4 w 4"/>
                  <a:gd name="T1" fmla="*/ 2 h 5"/>
                  <a:gd name="T2" fmla="*/ 2 w 4"/>
                  <a:gd name="T3" fmla="*/ 4 h 5"/>
                  <a:gd name="T4" fmla="*/ 0 w 4"/>
                  <a:gd name="T5" fmla="*/ 2 h 5"/>
                  <a:gd name="T6" fmla="*/ 2 w 4"/>
                  <a:gd name="T7" fmla="*/ 0 h 5"/>
                  <a:gd name="T8" fmla="*/ 4 w 4"/>
                  <a:gd name="T9" fmla="*/ 2 h 5"/>
                </a:gdLst>
                <a:ahLst/>
                <a:cxnLst>
                  <a:cxn ang="0">
                    <a:pos x="T0" y="T1"/>
                  </a:cxn>
                  <a:cxn ang="0">
                    <a:pos x="T2" y="T3"/>
                  </a:cxn>
                  <a:cxn ang="0">
                    <a:pos x="T4" y="T5"/>
                  </a:cxn>
                  <a:cxn ang="0">
                    <a:pos x="T6" y="T7"/>
                  </a:cxn>
                  <a:cxn ang="0">
                    <a:pos x="T8" y="T9"/>
                  </a:cxn>
                </a:cxnLst>
                <a:rect l="0" t="0" r="r" b="b"/>
                <a:pathLst>
                  <a:path w="4" h="5">
                    <a:moveTo>
                      <a:pt x="4" y="2"/>
                    </a:moveTo>
                    <a:cubicBezTo>
                      <a:pt x="4" y="3"/>
                      <a:pt x="4" y="4"/>
                      <a:pt x="2" y="4"/>
                    </a:cubicBezTo>
                    <a:cubicBezTo>
                      <a:pt x="1" y="5"/>
                      <a:pt x="0" y="4"/>
                      <a:pt x="0" y="2"/>
                    </a:cubicBezTo>
                    <a:cubicBezTo>
                      <a:pt x="0" y="1"/>
                      <a:pt x="1" y="0"/>
                      <a:pt x="2" y="0"/>
                    </a:cubicBezTo>
                    <a:cubicBezTo>
                      <a:pt x="3" y="0"/>
                      <a:pt x="4" y="1"/>
                      <a:pt x="4"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1" name="Freeform 326">
                <a:extLst>
                  <a:ext uri="{FF2B5EF4-FFF2-40B4-BE49-F238E27FC236}">
                    <a16:creationId xmlns:a16="http://schemas.microsoft.com/office/drawing/2014/main" id="{F6AA520F-98C1-4531-8714-75DC699662B1}"/>
                  </a:ext>
                </a:extLst>
              </p:cNvPr>
              <p:cNvSpPr>
                <a:spLocks/>
              </p:cNvSpPr>
              <p:nvPr/>
            </p:nvSpPr>
            <p:spPr bwMode="auto">
              <a:xfrm>
                <a:off x="4289" y="2560"/>
                <a:ext cx="10" cy="10"/>
              </a:xfrm>
              <a:custGeom>
                <a:avLst/>
                <a:gdLst>
                  <a:gd name="T0" fmla="*/ 5 w 5"/>
                  <a:gd name="T1" fmla="*/ 2 h 5"/>
                  <a:gd name="T2" fmla="*/ 3 w 5"/>
                  <a:gd name="T3" fmla="*/ 5 h 5"/>
                  <a:gd name="T4" fmla="*/ 1 w 5"/>
                  <a:gd name="T5" fmla="*/ 2 h 5"/>
                  <a:gd name="T6" fmla="*/ 3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3"/>
                      <a:pt x="4" y="4"/>
                      <a:pt x="3" y="5"/>
                    </a:cubicBezTo>
                    <a:cubicBezTo>
                      <a:pt x="2" y="5"/>
                      <a:pt x="1" y="4"/>
                      <a:pt x="1" y="2"/>
                    </a:cubicBezTo>
                    <a:cubicBezTo>
                      <a:pt x="0" y="1"/>
                      <a:pt x="1" y="0"/>
                      <a:pt x="3" y="0"/>
                    </a:cubicBezTo>
                    <a:cubicBezTo>
                      <a:pt x="4" y="0"/>
                      <a:pt x="5" y="1"/>
                      <a:pt x="5" y="2"/>
                    </a:cubicBezTo>
                    <a:close/>
                  </a:path>
                </a:pathLst>
              </a:custGeom>
              <a:solidFill>
                <a:srgbClr val="DBCF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2" name="Freeform 327">
                <a:extLst>
                  <a:ext uri="{FF2B5EF4-FFF2-40B4-BE49-F238E27FC236}">
                    <a16:creationId xmlns:a16="http://schemas.microsoft.com/office/drawing/2014/main" id="{7A0B249A-2A7E-4650-BAE0-61BB34487AE7}"/>
                  </a:ext>
                </a:extLst>
              </p:cNvPr>
              <p:cNvSpPr>
                <a:spLocks/>
              </p:cNvSpPr>
              <p:nvPr/>
            </p:nvSpPr>
            <p:spPr bwMode="auto">
              <a:xfrm>
                <a:off x="4274" y="2146"/>
                <a:ext cx="51" cy="66"/>
              </a:xfrm>
              <a:custGeom>
                <a:avLst/>
                <a:gdLst>
                  <a:gd name="T0" fmla="*/ 0 w 24"/>
                  <a:gd name="T1" fmla="*/ 8 h 31"/>
                  <a:gd name="T2" fmla="*/ 17 w 24"/>
                  <a:gd name="T3" fmla="*/ 1 h 31"/>
                  <a:gd name="T4" fmla="*/ 21 w 24"/>
                  <a:gd name="T5" fmla="*/ 7 h 31"/>
                  <a:gd name="T6" fmla="*/ 16 w 24"/>
                  <a:gd name="T7" fmla="*/ 24 h 31"/>
                  <a:gd name="T8" fmla="*/ 0 w 24"/>
                  <a:gd name="T9" fmla="*/ 8 h 31"/>
                </a:gdLst>
                <a:ahLst/>
                <a:cxnLst>
                  <a:cxn ang="0">
                    <a:pos x="T0" y="T1"/>
                  </a:cxn>
                  <a:cxn ang="0">
                    <a:pos x="T2" y="T3"/>
                  </a:cxn>
                  <a:cxn ang="0">
                    <a:pos x="T4" y="T5"/>
                  </a:cxn>
                  <a:cxn ang="0">
                    <a:pos x="T6" y="T7"/>
                  </a:cxn>
                  <a:cxn ang="0">
                    <a:pos x="T8" y="T9"/>
                  </a:cxn>
                </a:cxnLst>
                <a:rect l="0" t="0" r="r" b="b"/>
                <a:pathLst>
                  <a:path w="24" h="31">
                    <a:moveTo>
                      <a:pt x="0" y="8"/>
                    </a:moveTo>
                    <a:cubicBezTo>
                      <a:pt x="2" y="2"/>
                      <a:pt x="14" y="0"/>
                      <a:pt x="17" y="1"/>
                    </a:cubicBezTo>
                    <a:cubicBezTo>
                      <a:pt x="19" y="1"/>
                      <a:pt x="20" y="5"/>
                      <a:pt x="21" y="7"/>
                    </a:cubicBezTo>
                    <a:cubicBezTo>
                      <a:pt x="22" y="9"/>
                      <a:pt x="24" y="20"/>
                      <a:pt x="16" y="24"/>
                    </a:cubicBezTo>
                    <a:cubicBezTo>
                      <a:pt x="2" y="31"/>
                      <a:pt x="0" y="8"/>
                      <a:pt x="0" y="8"/>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3" name="Oval 328">
                <a:extLst>
                  <a:ext uri="{FF2B5EF4-FFF2-40B4-BE49-F238E27FC236}">
                    <a16:creationId xmlns:a16="http://schemas.microsoft.com/office/drawing/2014/main" id="{7EDB22EB-5362-424A-916B-D8D7585F7FFE}"/>
                  </a:ext>
                </a:extLst>
              </p:cNvPr>
              <p:cNvSpPr>
                <a:spLocks noChangeArrowheads="1"/>
              </p:cNvSpPr>
              <p:nvPr/>
            </p:nvSpPr>
            <p:spPr bwMode="auto">
              <a:xfrm>
                <a:off x="4304" y="2053"/>
                <a:ext cx="38" cy="3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4" name="Freeform 329">
                <a:extLst>
                  <a:ext uri="{FF2B5EF4-FFF2-40B4-BE49-F238E27FC236}">
                    <a16:creationId xmlns:a16="http://schemas.microsoft.com/office/drawing/2014/main" id="{95545330-D35D-443B-BBEB-28C1A2F31209}"/>
                  </a:ext>
                </a:extLst>
              </p:cNvPr>
              <p:cNvSpPr>
                <a:spLocks/>
              </p:cNvSpPr>
              <p:nvPr/>
            </p:nvSpPr>
            <p:spPr bwMode="auto">
              <a:xfrm>
                <a:off x="4240" y="2057"/>
                <a:ext cx="40" cy="39"/>
              </a:xfrm>
              <a:custGeom>
                <a:avLst/>
                <a:gdLst>
                  <a:gd name="T0" fmla="*/ 1 w 19"/>
                  <a:gd name="T1" fmla="*/ 9 h 18"/>
                  <a:gd name="T2" fmla="*/ 10 w 19"/>
                  <a:gd name="T3" fmla="*/ 18 h 18"/>
                  <a:gd name="T4" fmla="*/ 19 w 19"/>
                  <a:gd name="T5" fmla="*/ 9 h 18"/>
                  <a:gd name="T6" fmla="*/ 10 w 19"/>
                  <a:gd name="T7" fmla="*/ 0 h 18"/>
                  <a:gd name="T8" fmla="*/ 1 w 19"/>
                  <a:gd name="T9" fmla="*/ 9 h 18"/>
                </a:gdLst>
                <a:ahLst/>
                <a:cxnLst>
                  <a:cxn ang="0">
                    <a:pos x="T0" y="T1"/>
                  </a:cxn>
                  <a:cxn ang="0">
                    <a:pos x="T2" y="T3"/>
                  </a:cxn>
                  <a:cxn ang="0">
                    <a:pos x="T4" y="T5"/>
                  </a:cxn>
                  <a:cxn ang="0">
                    <a:pos x="T6" y="T7"/>
                  </a:cxn>
                  <a:cxn ang="0">
                    <a:pos x="T8" y="T9"/>
                  </a:cxn>
                </a:cxnLst>
                <a:rect l="0" t="0" r="r" b="b"/>
                <a:pathLst>
                  <a:path w="19" h="18">
                    <a:moveTo>
                      <a:pt x="1" y="9"/>
                    </a:moveTo>
                    <a:cubicBezTo>
                      <a:pt x="1" y="14"/>
                      <a:pt x="5" y="18"/>
                      <a:pt x="10" y="18"/>
                    </a:cubicBezTo>
                    <a:cubicBezTo>
                      <a:pt x="15" y="18"/>
                      <a:pt x="19" y="14"/>
                      <a:pt x="19" y="9"/>
                    </a:cubicBezTo>
                    <a:cubicBezTo>
                      <a:pt x="19" y="4"/>
                      <a:pt x="15" y="0"/>
                      <a:pt x="10" y="0"/>
                    </a:cubicBezTo>
                    <a:cubicBezTo>
                      <a:pt x="5" y="0"/>
                      <a:pt x="0" y="4"/>
                      <a:pt x="1" y="9"/>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5" name="Oval 330">
                <a:extLst>
                  <a:ext uri="{FF2B5EF4-FFF2-40B4-BE49-F238E27FC236}">
                    <a16:creationId xmlns:a16="http://schemas.microsoft.com/office/drawing/2014/main" id="{7A8EAF37-98D9-40BE-9ECF-369128012512}"/>
                  </a:ext>
                </a:extLst>
              </p:cNvPr>
              <p:cNvSpPr>
                <a:spLocks noChangeArrowheads="1"/>
              </p:cNvSpPr>
              <p:nvPr/>
            </p:nvSpPr>
            <p:spPr bwMode="auto">
              <a:xfrm>
                <a:off x="4261" y="2034"/>
                <a:ext cx="55" cy="55"/>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6" name="Freeform 331">
                <a:extLst>
                  <a:ext uri="{FF2B5EF4-FFF2-40B4-BE49-F238E27FC236}">
                    <a16:creationId xmlns:a16="http://schemas.microsoft.com/office/drawing/2014/main" id="{0132E77F-BBBA-4409-84B8-C77F94E647BE}"/>
                  </a:ext>
                </a:extLst>
              </p:cNvPr>
              <p:cNvSpPr>
                <a:spLocks/>
              </p:cNvSpPr>
              <p:nvPr/>
            </p:nvSpPr>
            <p:spPr bwMode="auto">
              <a:xfrm>
                <a:off x="4255" y="2074"/>
                <a:ext cx="72" cy="75"/>
              </a:xfrm>
              <a:custGeom>
                <a:avLst/>
                <a:gdLst>
                  <a:gd name="T0" fmla="*/ 34 w 34"/>
                  <a:gd name="T1" fmla="*/ 4 h 35"/>
                  <a:gd name="T2" fmla="*/ 30 w 34"/>
                  <a:gd name="T3" fmla="*/ 33 h 35"/>
                  <a:gd name="T4" fmla="*/ 19 w 34"/>
                  <a:gd name="T5" fmla="*/ 30 h 35"/>
                  <a:gd name="T6" fmla="*/ 9 w 34"/>
                  <a:gd name="T7" fmla="*/ 35 h 35"/>
                  <a:gd name="T8" fmla="*/ 0 w 34"/>
                  <a:gd name="T9" fmla="*/ 4 h 35"/>
                  <a:gd name="T10" fmla="*/ 34 w 34"/>
                  <a:gd name="T11" fmla="*/ 4 h 35"/>
                </a:gdLst>
                <a:ahLst/>
                <a:cxnLst>
                  <a:cxn ang="0">
                    <a:pos x="T0" y="T1"/>
                  </a:cxn>
                  <a:cxn ang="0">
                    <a:pos x="T2" y="T3"/>
                  </a:cxn>
                  <a:cxn ang="0">
                    <a:pos x="T4" y="T5"/>
                  </a:cxn>
                  <a:cxn ang="0">
                    <a:pos x="T6" y="T7"/>
                  </a:cxn>
                  <a:cxn ang="0">
                    <a:pos x="T8" y="T9"/>
                  </a:cxn>
                  <a:cxn ang="0">
                    <a:pos x="T10" y="T11"/>
                  </a:cxn>
                </a:cxnLst>
                <a:rect l="0" t="0" r="r" b="b"/>
                <a:pathLst>
                  <a:path w="34" h="35">
                    <a:moveTo>
                      <a:pt x="34" y="4"/>
                    </a:moveTo>
                    <a:cubicBezTo>
                      <a:pt x="30" y="33"/>
                      <a:pt x="30" y="33"/>
                      <a:pt x="30" y="33"/>
                    </a:cubicBezTo>
                    <a:cubicBezTo>
                      <a:pt x="30" y="33"/>
                      <a:pt x="27" y="30"/>
                      <a:pt x="19" y="30"/>
                    </a:cubicBezTo>
                    <a:cubicBezTo>
                      <a:pt x="14" y="30"/>
                      <a:pt x="11" y="32"/>
                      <a:pt x="9" y="35"/>
                    </a:cubicBezTo>
                    <a:cubicBezTo>
                      <a:pt x="0" y="4"/>
                      <a:pt x="0" y="4"/>
                      <a:pt x="0" y="4"/>
                    </a:cubicBezTo>
                    <a:cubicBezTo>
                      <a:pt x="0" y="4"/>
                      <a:pt x="31" y="0"/>
                      <a:pt x="34" y="4"/>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7" name="Freeform 332">
                <a:extLst>
                  <a:ext uri="{FF2B5EF4-FFF2-40B4-BE49-F238E27FC236}">
                    <a16:creationId xmlns:a16="http://schemas.microsoft.com/office/drawing/2014/main" id="{ACEA9534-8CE3-4916-A34A-7D64B0D0140E}"/>
                  </a:ext>
                </a:extLst>
              </p:cNvPr>
              <p:cNvSpPr>
                <a:spLocks/>
              </p:cNvSpPr>
              <p:nvPr/>
            </p:nvSpPr>
            <p:spPr bwMode="auto">
              <a:xfrm>
                <a:off x="4240" y="2034"/>
                <a:ext cx="55" cy="115"/>
              </a:xfrm>
              <a:custGeom>
                <a:avLst/>
                <a:gdLst>
                  <a:gd name="T0" fmla="*/ 10 w 26"/>
                  <a:gd name="T1" fmla="*/ 11 h 54"/>
                  <a:gd name="T2" fmla="*/ 10 w 26"/>
                  <a:gd name="T3" fmla="*/ 11 h 54"/>
                  <a:gd name="T4" fmla="*/ 22 w 26"/>
                  <a:gd name="T5" fmla="*/ 0 h 54"/>
                  <a:gd name="T6" fmla="*/ 23 w 26"/>
                  <a:gd name="T7" fmla="*/ 0 h 54"/>
                  <a:gd name="T8" fmla="*/ 19 w 26"/>
                  <a:gd name="T9" fmla="*/ 7 h 54"/>
                  <a:gd name="T10" fmla="*/ 20 w 26"/>
                  <a:gd name="T11" fmla="*/ 17 h 54"/>
                  <a:gd name="T12" fmla="*/ 26 w 26"/>
                  <a:gd name="T13" fmla="*/ 49 h 54"/>
                  <a:gd name="T14" fmla="*/ 26 w 26"/>
                  <a:gd name="T15" fmla="*/ 49 h 54"/>
                  <a:gd name="T16" fmla="*/ 16 w 26"/>
                  <a:gd name="T17" fmla="*/ 54 h 54"/>
                  <a:gd name="T18" fmla="*/ 9 w 26"/>
                  <a:gd name="T19" fmla="*/ 29 h 54"/>
                  <a:gd name="T20" fmla="*/ 1 w 26"/>
                  <a:gd name="T21" fmla="*/ 20 h 54"/>
                  <a:gd name="T22" fmla="*/ 10 w 26"/>
                  <a:gd name="T23" fmla="*/ 1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54">
                    <a:moveTo>
                      <a:pt x="10" y="11"/>
                    </a:moveTo>
                    <a:cubicBezTo>
                      <a:pt x="10" y="11"/>
                      <a:pt x="10" y="11"/>
                      <a:pt x="10" y="11"/>
                    </a:cubicBezTo>
                    <a:cubicBezTo>
                      <a:pt x="11" y="5"/>
                      <a:pt x="16" y="0"/>
                      <a:pt x="22" y="0"/>
                    </a:cubicBezTo>
                    <a:cubicBezTo>
                      <a:pt x="23" y="0"/>
                      <a:pt x="23" y="0"/>
                      <a:pt x="23" y="0"/>
                    </a:cubicBezTo>
                    <a:cubicBezTo>
                      <a:pt x="23" y="0"/>
                      <a:pt x="20" y="2"/>
                      <a:pt x="19" y="7"/>
                    </a:cubicBezTo>
                    <a:cubicBezTo>
                      <a:pt x="18" y="12"/>
                      <a:pt x="20" y="17"/>
                      <a:pt x="20" y="17"/>
                    </a:cubicBezTo>
                    <a:cubicBezTo>
                      <a:pt x="26" y="49"/>
                      <a:pt x="26" y="49"/>
                      <a:pt x="26" y="49"/>
                    </a:cubicBezTo>
                    <a:cubicBezTo>
                      <a:pt x="26" y="49"/>
                      <a:pt x="26" y="49"/>
                      <a:pt x="26" y="49"/>
                    </a:cubicBezTo>
                    <a:cubicBezTo>
                      <a:pt x="21" y="49"/>
                      <a:pt x="18" y="51"/>
                      <a:pt x="16" y="54"/>
                    </a:cubicBezTo>
                    <a:cubicBezTo>
                      <a:pt x="9" y="29"/>
                      <a:pt x="9" y="29"/>
                      <a:pt x="9" y="29"/>
                    </a:cubicBezTo>
                    <a:cubicBezTo>
                      <a:pt x="4" y="29"/>
                      <a:pt x="1" y="25"/>
                      <a:pt x="1" y="20"/>
                    </a:cubicBezTo>
                    <a:cubicBezTo>
                      <a:pt x="0" y="15"/>
                      <a:pt x="5" y="11"/>
                      <a:pt x="10" y="11"/>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8" name="Freeform 333">
                <a:extLst>
                  <a:ext uri="{FF2B5EF4-FFF2-40B4-BE49-F238E27FC236}">
                    <a16:creationId xmlns:a16="http://schemas.microsoft.com/office/drawing/2014/main" id="{F0A55086-3E07-4C95-BEFD-015383C5947D}"/>
                  </a:ext>
                </a:extLst>
              </p:cNvPr>
              <p:cNvSpPr>
                <a:spLocks/>
              </p:cNvSpPr>
              <p:nvPr/>
            </p:nvSpPr>
            <p:spPr bwMode="auto">
              <a:xfrm>
                <a:off x="3997" y="2405"/>
                <a:ext cx="42" cy="23"/>
              </a:xfrm>
              <a:custGeom>
                <a:avLst/>
                <a:gdLst>
                  <a:gd name="T0" fmla="*/ 18 w 20"/>
                  <a:gd name="T1" fmla="*/ 8 h 11"/>
                  <a:gd name="T2" fmla="*/ 6 w 20"/>
                  <a:gd name="T3" fmla="*/ 10 h 11"/>
                  <a:gd name="T4" fmla="*/ 1 w 20"/>
                  <a:gd name="T5" fmla="*/ 1 h 11"/>
                  <a:gd name="T6" fmla="*/ 3 w 20"/>
                  <a:gd name="T7" fmla="*/ 2 h 11"/>
                  <a:gd name="T8" fmla="*/ 3 w 20"/>
                  <a:gd name="T9" fmla="*/ 1 h 11"/>
                  <a:gd name="T10" fmla="*/ 9 w 20"/>
                  <a:gd name="T11" fmla="*/ 3 h 11"/>
                  <a:gd name="T12" fmla="*/ 18 w 20"/>
                  <a:gd name="T13" fmla="*/ 5 h 11"/>
                  <a:gd name="T14" fmla="*/ 18 w 20"/>
                  <a:gd name="T15" fmla="*/ 8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1">
                    <a:moveTo>
                      <a:pt x="18" y="8"/>
                    </a:moveTo>
                    <a:cubicBezTo>
                      <a:pt x="18" y="8"/>
                      <a:pt x="10" y="11"/>
                      <a:pt x="6" y="10"/>
                    </a:cubicBezTo>
                    <a:cubicBezTo>
                      <a:pt x="3" y="9"/>
                      <a:pt x="0" y="2"/>
                      <a:pt x="1" y="1"/>
                    </a:cubicBezTo>
                    <a:cubicBezTo>
                      <a:pt x="1" y="0"/>
                      <a:pt x="3" y="2"/>
                      <a:pt x="3" y="2"/>
                    </a:cubicBezTo>
                    <a:cubicBezTo>
                      <a:pt x="3" y="2"/>
                      <a:pt x="2" y="2"/>
                      <a:pt x="3" y="1"/>
                    </a:cubicBezTo>
                    <a:cubicBezTo>
                      <a:pt x="4" y="0"/>
                      <a:pt x="8" y="3"/>
                      <a:pt x="9" y="3"/>
                    </a:cubicBezTo>
                    <a:cubicBezTo>
                      <a:pt x="10" y="4"/>
                      <a:pt x="15" y="4"/>
                      <a:pt x="18" y="5"/>
                    </a:cubicBezTo>
                    <a:cubicBezTo>
                      <a:pt x="19" y="6"/>
                      <a:pt x="20" y="7"/>
                      <a:pt x="18" y="8"/>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9" name="Freeform 334">
                <a:extLst>
                  <a:ext uri="{FF2B5EF4-FFF2-40B4-BE49-F238E27FC236}">
                    <a16:creationId xmlns:a16="http://schemas.microsoft.com/office/drawing/2014/main" id="{EFE8D724-E4BF-4FA8-9AFC-20F74C17B9B6}"/>
                  </a:ext>
                </a:extLst>
              </p:cNvPr>
              <p:cNvSpPr>
                <a:spLocks/>
              </p:cNvSpPr>
              <p:nvPr/>
            </p:nvSpPr>
            <p:spPr bwMode="auto">
              <a:xfrm>
                <a:off x="4278" y="2134"/>
                <a:ext cx="62" cy="53"/>
              </a:xfrm>
              <a:custGeom>
                <a:avLst/>
                <a:gdLst>
                  <a:gd name="T0" fmla="*/ 0 w 29"/>
                  <a:gd name="T1" fmla="*/ 8 h 25"/>
                  <a:gd name="T2" fmla="*/ 10 w 29"/>
                  <a:gd name="T3" fmla="*/ 14 h 25"/>
                  <a:gd name="T4" fmla="*/ 14 w 29"/>
                  <a:gd name="T5" fmla="*/ 9 h 25"/>
                  <a:gd name="T6" fmla="*/ 22 w 29"/>
                  <a:gd name="T7" fmla="*/ 24 h 25"/>
                  <a:gd name="T8" fmla="*/ 29 w 29"/>
                  <a:gd name="T9" fmla="*/ 7 h 25"/>
                  <a:gd name="T10" fmla="*/ 0 w 29"/>
                  <a:gd name="T11" fmla="*/ 8 h 25"/>
                </a:gdLst>
                <a:ahLst/>
                <a:cxnLst>
                  <a:cxn ang="0">
                    <a:pos x="T0" y="T1"/>
                  </a:cxn>
                  <a:cxn ang="0">
                    <a:pos x="T2" y="T3"/>
                  </a:cxn>
                  <a:cxn ang="0">
                    <a:pos x="T4" y="T5"/>
                  </a:cxn>
                  <a:cxn ang="0">
                    <a:pos x="T6" y="T7"/>
                  </a:cxn>
                  <a:cxn ang="0">
                    <a:pos x="T8" y="T9"/>
                  </a:cxn>
                  <a:cxn ang="0">
                    <a:pos x="T10" y="T11"/>
                  </a:cxn>
                </a:cxnLst>
                <a:rect l="0" t="0" r="r" b="b"/>
                <a:pathLst>
                  <a:path w="29" h="25">
                    <a:moveTo>
                      <a:pt x="0" y="8"/>
                    </a:moveTo>
                    <a:cubicBezTo>
                      <a:pt x="0" y="8"/>
                      <a:pt x="4" y="17"/>
                      <a:pt x="10" y="14"/>
                    </a:cubicBezTo>
                    <a:cubicBezTo>
                      <a:pt x="17" y="12"/>
                      <a:pt x="14" y="9"/>
                      <a:pt x="14" y="9"/>
                    </a:cubicBezTo>
                    <a:cubicBezTo>
                      <a:pt x="14" y="9"/>
                      <a:pt x="17" y="25"/>
                      <a:pt x="22" y="24"/>
                    </a:cubicBezTo>
                    <a:cubicBezTo>
                      <a:pt x="27" y="23"/>
                      <a:pt x="29" y="7"/>
                      <a:pt x="29" y="7"/>
                    </a:cubicBezTo>
                    <a:cubicBezTo>
                      <a:pt x="29" y="7"/>
                      <a:pt x="6" y="0"/>
                      <a:pt x="0" y="8"/>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0" name="Freeform 335">
                <a:extLst>
                  <a:ext uri="{FF2B5EF4-FFF2-40B4-BE49-F238E27FC236}">
                    <a16:creationId xmlns:a16="http://schemas.microsoft.com/office/drawing/2014/main" id="{49CFED79-F99D-4411-8DF1-52014647A49D}"/>
                  </a:ext>
                </a:extLst>
              </p:cNvPr>
              <p:cNvSpPr>
                <a:spLocks/>
              </p:cNvSpPr>
              <p:nvPr/>
            </p:nvSpPr>
            <p:spPr bwMode="auto">
              <a:xfrm>
                <a:off x="4378" y="2335"/>
                <a:ext cx="87" cy="68"/>
              </a:xfrm>
              <a:custGeom>
                <a:avLst/>
                <a:gdLst>
                  <a:gd name="T0" fmla="*/ 0 w 41"/>
                  <a:gd name="T1" fmla="*/ 20 h 32"/>
                  <a:gd name="T2" fmla="*/ 4 w 41"/>
                  <a:gd name="T3" fmla="*/ 32 h 32"/>
                  <a:gd name="T4" fmla="*/ 34 w 41"/>
                  <a:gd name="T5" fmla="*/ 27 h 32"/>
                  <a:gd name="T6" fmla="*/ 22 w 41"/>
                  <a:gd name="T7" fmla="*/ 4 h 32"/>
                  <a:gd name="T8" fmla="*/ 0 w 41"/>
                  <a:gd name="T9" fmla="*/ 20 h 32"/>
                </a:gdLst>
                <a:ahLst/>
                <a:cxnLst>
                  <a:cxn ang="0">
                    <a:pos x="T0" y="T1"/>
                  </a:cxn>
                  <a:cxn ang="0">
                    <a:pos x="T2" y="T3"/>
                  </a:cxn>
                  <a:cxn ang="0">
                    <a:pos x="T4" y="T5"/>
                  </a:cxn>
                  <a:cxn ang="0">
                    <a:pos x="T6" y="T7"/>
                  </a:cxn>
                  <a:cxn ang="0">
                    <a:pos x="T8" y="T9"/>
                  </a:cxn>
                </a:cxnLst>
                <a:rect l="0" t="0" r="r" b="b"/>
                <a:pathLst>
                  <a:path w="41" h="32">
                    <a:moveTo>
                      <a:pt x="0" y="20"/>
                    </a:moveTo>
                    <a:cubicBezTo>
                      <a:pt x="0" y="20"/>
                      <a:pt x="0" y="31"/>
                      <a:pt x="4" y="32"/>
                    </a:cubicBezTo>
                    <a:cubicBezTo>
                      <a:pt x="9" y="32"/>
                      <a:pt x="28" y="24"/>
                      <a:pt x="34" y="27"/>
                    </a:cubicBezTo>
                    <a:cubicBezTo>
                      <a:pt x="41" y="29"/>
                      <a:pt x="34" y="0"/>
                      <a:pt x="22" y="4"/>
                    </a:cubicBezTo>
                    <a:cubicBezTo>
                      <a:pt x="10" y="7"/>
                      <a:pt x="0" y="20"/>
                      <a:pt x="0" y="2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1" name="Freeform 336">
                <a:extLst>
                  <a:ext uri="{FF2B5EF4-FFF2-40B4-BE49-F238E27FC236}">
                    <a16:creationId xmlns:a16="http://schemas.microsoft.com/office/drawing/2014/main" id="{8D9904E3-7C3A-47D3-9160-2795A62306AC}"/>
                  </a:ext>
                </a:extLst>
              </p:cNvPr>
              <p:cNvSpPr>
                <a:spLocks/>
              </p:cNvSpPr>
              <p:nvPr/>
            </p:nvSpPr>
            <p:spPr bwMode="auto">
              <a:xfrm>
                <a:off x="3726" y="2325"/>
                <a:ext cx="209" cy="89"/>
              </a:xfrm>
              <a:custGeom>
                <a:avLst/>
                <a:gdLst>
                  <a:gd name="T0" fmla="*/ 97 w 99"/>
                  <a:gd name="T1" fmla="*/ 35 h 42"/>
                  <a:gd name="T2" fmla="*/ 46 w 99"/>
                  <a:gd name="T3" fmla="*/ 33 h 42"/>
                  <a:gd name="T4" fmla="*/ 2 w 99"/>
                  <a:gd name="T5" fmla="*/ 6 h 42"/>
                  <a:gd name="T6" fmla="*/ 53 w 99"/>
                  <a:gd name="T7" fmla="*/ 9 h 42"/>
                  <a:gd name="T8" fmla="*/ 97 w 99"/>
                  <a:gd name="T9" fmla="*/ 35 h 42"/>
                </a:gdLst>
                <a:ahLst/>
                <a:cxnLst>
                  <a:cxn ang="0">
                    <a:pos x="T0" y="T1"/>
                  </a:cxn>
                  <a:cxn ang="0">
                    <a:pos x="T2" y="T3"/>
                  </a:cxn>
                  <a:cxn ang="0">
                    <a:pos x="T4" y="T5"/>
                  </a:cxn>
                  <a:cxn ang="0">
                    <a:pos x="T6" y="T7"/>
                  </a:cxn>
                  <a:cxn ang="0">
                    <a:pos x="T8" y="T9"/>
                  </a:cxn>
                </a:cxnLst>
                <a:rect l="0" t="0" r="r" b="b"/>
                <a:pathLst>
                  <a:path w="99" h="42">
                    <a:moveTo>
                      <a:pt x="97" y="35"/>
                    </a:moveTo>
                    <a:cubicBezTo>
                      <a:pt x="95" y="42"/>
                      <a:pt x="72" y="41"/>
                      <a:pt x="46" y="33"/>
                    </a:cubicBezTo>
                    <a:cubicBezTo>
                      <a:pt x="20" y="25"/>
                      <a:pt x="0" y="13"/>
                      <a:pt x="2" y="6"/>
                    </a:cubicBezTo>
                    <a:cubicBezTo>
                      <a:pt x="4" y="0"/>
                      <a:pt x="27" y="1"/>
                      <a:pt x="53" y="9"/>
                    </a:cubicBezTo>
                    <a:cubicBezTo>
                      <a:pt x="79" y="17"/>
                      <a:pt x="99" y="29"/>
                      <a:pt x="97" y="35"/>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2" name="Freeform 337">
                <a:extLst>
                  <a:ext uri="{FF2B5EF4-FFF2-40B4-BE49-F238E27FC236}">
                    <a16:creationId xmlns:a16="http://schemas.microsoft.com/office/drawing/2014/main" id="{00552EEB-4065-47AA-860A-9A9B1DFE3F06}"/>
                  </a:ext>
                </a:extLst>
              </p:cNvPr>
              <p:cNvSpPr>
                <a:spLocks/>
              </p:cNvSpPr>
              <p:nvPr/>
            </p:nvSpPr>
            <p:spPr bwMode="auto">
              <a:xfrm>
                <a:off x="3753" y="2358"/>
                <a:ext cx="144" cy="51"/>
              </a:xfrm>
              <a:custGeom>
                <a:avLst/>
                <a:gdLst>
                  <a:gd name="T0" fmla="*/ 67 w 68"/>
                  <a:gd name="T1" fmla="*/ 24 h 24"/>
                  <a:gd name="T2" fmla="*/ 32 w 68"/>
                  <a:gd name="T3" fmla="*/ 17 h 24"/>
                  <a:gd name="T4" fmla="*/ 0 w 68"/>
                  <a:gd name="T5" fmla="*/ 3 h 24"/>
                  <a:gd name="T6" fmla="*/ 0 w 68"/>
                  <a:gd name="T7" fmla="*/ 2 h 24"/>
                  <a:gd name="T8" fmla="*/ 35 w 68"/>
                  <a:gd name="T9" fmla="*/ 8 h 24"/>
                  <a:gd name="T10" fmla="*/ 68 w 68"/>
                  <a:gd name="T11" fmla="*/ 23 h 24"/>
                  <a:gd name="T12" fmla="*/ 67 w 68"/>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68" h="24">
                    <a:moveTo>
                      <a:pt x="67" y="24"/>
                    </a:moveTo>
                    <a:cubicBezTo>
                      <a:pt x="67" y="24"/>
                      <a:pt x="55" y="24"/>
                      <a:pt x="32" y="17"/>
                    </a:cubicBezTo>
                    <a:cubicBezTo>
                      <a:pt x="8" y="9"/>
                      <a:pt x="0" y="3"/>
                      <a:pt x="0" y="3"/>
                    </a:cubicBezTo>
                    <a:cubicBezTo>
                      <a:pt x="0" y="2"/>
                      <a:pt x="0" y="2"/>
                      <a:pt x="0" y="2"/>
                    </a:cubicBezTo>
                    <a:cubicBezTo>
                      <a:pt x="3" y="0"/>
                      <a:pt x="18" y="3"/>
                      <a:pt x="35" y="8"/>
                    </a:cubicBezTo>
                    <a:cubicBezTo>
                      <a:pt x="53" y="13"/>
                      <a:pt x="66" y="20"/>
                      <a:pt x="68" y="23"/>
                    </a:cubicBezTo>
                    <a:lnTo>
                      <a:pt x="67" y="24"/>
                    </a:lnTo>
                    <a:close/>
                  </a:path>
                </a:pathLst>
              </a:custGeom>
              <a:solidFill>
                <a:srgbClr val="7F65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3" name="Freeform 338">
                <a:extLst>
                  <a:ext uri="{FF2B5EF4-FFF2-40B4-BE49-F238E27FC236}">
                    <a16:creationId xmlns:a16="http://schemas.microsoft.com/office/drawing/2014/main" id="{421CA54F-D61E-442B-BCBD-380540E979E1}"/>
                  </a:ext>
                </a:extLst>
              </p:cNvPr>
              <p:cNvSpPr>
                <a:spLocks/>
              </p:cNvSpPr>
              <p:nvPr/>
            </p:nvSpPr>
            <p:spPr bwMode="auto">
              <a:xfrm>
                <a:off x="3942" y="2397"/>
                <a:ext cx="150" cy="44"/>
              </a:xfrm>
              <a:custGeom>
                <a:avLst/>
                <a:gdLst>
                  <a:gd name="T0" fmla="*/ 3 w 71"/>
                  <a:gd name="T1" fmla="*/ 1 h 21"/>
                  <a:gd name="T2" fmla="*/ 1 w 71"/>
                  <a:gd name="T3" fmla="*/ 3 h 21"/>
                  <a:gd name="T4" fmla="*/ 3 w 71"/>
                  <a:gd name="T5" fmla="*/ 8 h 21"/>
                  <a:gd name="T6" fmla="*/ 34 w 71"/>
                  <a:gd name="T7" fmla="*/ 9 h 21"/>
                  <a:gd name="T8" fmla="*/ 66 w 71"/>
                  <a:gd name="T9" fmla="*/ 20 h 21"/>
                  <a:gd name="T10" fmla="*/ 69 w 71"/>
                  <a:gd name="T11" fmla="*/ 14 h 21"/>
                  <a:gd name="T12" fmla="*/ 29 w 71"/>
                  <a:gd name="T13" fmla="*/ 1 h 21"/>
                  <a:gd name="T14" fmla="*/ 3 w 71"/>
                  <a:gd name="T15" fmla="*/ 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 h="21">
                    <a:moveTo>
                      <a:pt x="3" y="1"/>
                    </a:moveTo>
                    <a:cubicBezTo>
                      <a:pt x="3" y="1"/>
                      <a:pt x="1" y="1"/>
                      <a:pt x="1" y="3"/>
                    </a:cubicBezTo>
                    <a:cubicBezTo>
                      <a:pt x="0" y="6"/>
                      <a:pt x="1" y="7"/>
                      <a:pt x="3" y="8"/>
                    </a:cubicBezTo>
                    <a:cubicBezTo>
                      <a:pt x="6" y="8"/>
                      <a:pt x="23" y="6"/>
                      <a:pt x="34" y="9"/>
                    </a:cubicBezTo>
                    <a:cubicBezTo>
                      <a:pt x="46" y="12"/>
                      <a:pt x="63" y="21"/>
                      <a:pt x="66" y="20"/>
                    </a:cubicBezTo>
                    <a:cubicBezTo>
                      <a:pt x="70" y="19"/>
                      <a:pt x="71" y="16"/>
                      <a:pt x="69" y="14"/>
                    </a:cubicBezTo>
                    <a:cubicBezTo>
                      <a:pt x="68" y="12"/>
                      <a:pt x="57" y="2"/>
                      <a:pt x="29" y="1"/>
                    </a:cubicBezTo>
                    <a:cubicBezTo>
                      <a:pt x="29" y="1"/>
                      <a:pt x="11" y="0"/>
                      <a:pt x="3" y="1"/>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4" name="Freeform 339">
                <a:extLst>
                  <a:ext uri="{FF2B5EF4-FFF2-40B4-BE49-F238E27FC236}">
                    <a16:creationId xmlns:a16="http://schemas.microsoft.com/office/drawing/2014/main" id="{8F119CDD-1F2E-4889-BBF3-EDD73E9777DA}"/>
                  </a:ext>
                </a:extLst>
              </p:cNvPr>
              <p:cNvSpPr>
                <a:spLocks/>
              </p:cNvSpPr>
              <p:nvPr/>
            </p:nvSpPr>
            <p:spPr bwMode="auto">
              <a:xfrm>
                <a:off x="3999" y="2401"/>
                <a:ext cx="23" cy="27"/>
              </a:xfrm>
              <a:custGeom>
                <a:avLst/>
                <a:gdLst>
                  <a:gd name="T0" fmla="*/ 2 w 11"/>
                  <a:gd name="T1" fmla="*/ 9 h 13"/>
                  <a:gd name="T2" fmla="*/ 2 w 11"/>
                  <a:gd name="T3" fmla="*/ 3 h 13"/>
                  <a:gd name="T4" fmla="*/ 4 w 11"/>
                  <a:gd name="T5" fmla="*/ 7 h 13"/>
                  <a:gd name="T6" fmla="*/ 4 w 11"/>
                  <a:gd name="T7" fmla="*/ 0 h 13"/>
                  <a:gd name="T8" fmla="*/ 5 w 11"/>
                  <a:gd name="T9" fmla="*/ 2 h 13"/>
                  <a:gd name="T10" fmla="*/ 6 w 11"/>
                  <a:gd name="T11" fmla="*/ 1 h 13"/>
                  <a:gd name="T12" fmla="*/ 9 w 11"/>
                  <a:gd name="T13" fmla="*/ 7 h 13"/>
                  <a:gd name="T14" fmla="*/ 10 w 11"/>
                  <a:gd name="T15" fmla="*/ 11 h 13"/>
                  <a:gd name="T16" fmla="*/ 2 w 11"/>
                  <a:gd name="T17" fmla="*/ 9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2" y="9"/>
                    </a:moveTo>
                    <a:cubicBezTo>
                      <a:pt x="0" y="6"/>
                      <a:pt x="2" y="3"/>
                      <a:pt x="2" y="3"/>
                    </a:cubicBezTo>
                    <a:cubicBezTo>
                      <a:pt x="3" y="1"/>
                      <a:pt x="4" y="7"/>
                      <a:pt x="4" y="7"/>
                    </a:cubicBezTo>
                    <a:cubicBezTo>
                      <a:pt x="4" y="7"/>
                      <a:pt x="2" y="0"/>
                      <a:pt x="4" y="0"/>
                    </a:cubicBezTo>
                    <a:cubicBezTo>
                      <a:pt x="4" y="0"/>
                      <a:pt x="5" y="2"/>
                      <a:pt x="5" y="2"/>
                    </a:cubicBezTo>
                    <a:cubicBezTo>
                      <a:pt x="5" y="2"/>
                      <a:pt x="4" y="1"/>
                      <a:pt x="6" y="1"/>
                    </a:cubicBezTo>
                    <a:cubicBezTo>
                      <a:pt x="7" y="0"/>
                      <a:pt x="8" y="5"/>
                      <a:pt x="9" y="7"/>
                    </a:cubicBezTo>
                    <a:cubicBezTo>
                      <a:pt x="10" y="8"/>
                      <a:pt x="10" y="8"/>
                      <a:pt x="10" y="11"/>
                    </a:cubicBezTo>
                    <a:cubicBezTo>
                      <a:pt x="11" y="13"/>
                      <a:pt x="4" y="12"/>
                      <a:pt x="2" y="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5" name="Freeform 340">
                <a:extLst>
                  <a:ext uri="{FF2B5EF4-FFF2-40B4-BE49-F238E27FC236}">
                    <a16:creationId xmlns:a16="http://schemas.microsoft.com/office/drawing/2014/main" id="{658C1747-EA70-4CDA-A6A4-84E1819832F9}"/>
                  </a:ext>
                </a:extLst>
              </p:cNvPr>
              <p:cNvSpPr>
                <a:spLocks/>
              </p:cNvSpPr>
              <p:nvPr/>
            </p:nvSpPr>
            <p:spPr bwMode="auto">
              <a:xfrm>
                <a:off x="4010" y="2397"/>
                <a:ext cx="16" cy="17"/>
              </a:xfrm>
              <a:custGeom>
                <a:avLst/>
                <a:gdLst>
                  <a:gd name="T0" fmla="*/ 8 w 8"/>
                  <a:gd name="T1" fmla="*/ 2 h 8"/>
                  <a:gd name="T2" fmla="*/ 1 w 8"/>
                  <a:gd name="T3" fmla="*/ 5 h 8"/>
                  <a:gd name="T4" fmla="*/ 8 w 8"/>
                  <a:gd name="T5" fmla="*/ 2 h 8"/>
                </a:gdLst>
                <a:ahLst/>
                <a:cxnLst>
                  <a:cxn ang="0">
                    <a:pos x="T0" y="T1"/>
                  </a:cxn>
                  <a:cxn ang="0">
                    <a:pos x="T2" y="T3"/>
                  </a:cxn>
                  <a:cxn ang="0">
                    <a:pos x="T4" y="T5"/>
                  </a:cxn>
                </a:cxnLst>
                <a:rect l="0" t="0" r="r" b="b"/>
                <a:pathLst>
                  <a:path w="8" h="8">
                    <a:moveTo>
                      <a:pt x="8" y="2"/>
                    </a:moveTo>
                    <a:cubicBezTo>
                      <a:pt x="8" y="2"/>
                      <a:pt x="0" y="8"/>
                      <a:pt x="1" y="5"/>
                    </a:cubicBezTo>
                    <a:cubicBezTo>
                      <a:pt x="2" y="2"/>
                      <a:pt x="5" y="0"/>
                      <a:pt x="8" y="2"/>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6" name="Freeform 341">
                <a:extLst>
                  <a:ext uri="{FF2B5EF4-FFF2-40B4-BE49-F238E27FC236}">
                    <a16:creationId xmlns:a16="http://schemas.microsoft.com/office/drawing/2014/main" id="{DDE3BEB7-2C04-4C3F-A453-2881946AA338}"/>
                  </a:ext>
                </a:extLst>
              </p:cNvPr>
              <p:cNvSpPr>
                <a:spLocks/>
              </p:cNvSpPr>
              <p:nvPr/>
            </p:nvSpPr>
            <p:spPr bwMode="auto">
              <a:xfrm>
                <a:off x="3743" y="2246"/>
                <a:ext cx="159" cy="123"/>
              </a:xfrm>
              <a:custGeom>
                <a:avLst/>
                <a:gdLst>
                  <a:gd name="T0" fmla="*/ 60 w 75"/>
                  <a:gd name="T1" fmla="*/ 57 h 58"/>
                  <a:gd name="T2" fmla="*/ 33 w 75"/>
                  <a:gd name="T3" fmla="*/ 33 h 58"/>
                  <a:gd name="T4" fmla="*/ 7 w 75"/>
                  <a:gd name="T5" fmla="*/ 8 h 58"/>
                  <a:gd name="T6" fmla="*/ 61 w 75"/>
                  <a:gd name="T7" fmla="*/ 24 h 58"/>
                  <a:gd name="T8" fmla="*/ 60 w 75"/>
                  <a:gd name="T9" fmla="*/ 57 h 58"/>
                </a:gdLst>
                <a:ahLst/>
                <a:cxnLst>
                  <a:cxn ang="0">
                    <a:pos x="T0" y="T1"/>
                  </a:cxn>
                  <a:cxn ang="0">
                    <a:pos x="T2" y="T3"/>
                  </a:cxn>
                  <a:cxn ang="0">
                    <a:pos x="T4" y="T5"/>
                  </a:cxn>
                  <a:cxn ang="0">
                    <a:pos x="T6" y="T7"/>
                  </a:cxn>
                  <a:cxn ang="0">
                    <a:pos x="T8" y="T9"/>
                  </a:cxn>
                </a:cxnLst>
                <a:rect l="0" t="0" r="r" b="b"/>
                <a:pathLst>
                  <a:path w="75" h="58">
                    <a:moveTo>
                      <a:pt x="60" y="57"/>
                    </a:moveTo>
                    <a:cubicBezTo>
                      <a:pt x="53" y="56"/>
                      <a:pt x="48" y="44"/>
                      <a:pt x="33" y="33"/>
                    </a:cubicBezTo>
                    <a:cubicBezTo>
                      <a:pt x="18" y="21"/>
                      <a:pt x="0" y="16"/>
                      <a:pt x="7" y="8"/>
                    </a:cubicBezTo>
                    <a:cubicBezTo>
                      <a:pt x="15" y="0"/>
                      <a:pt x="48" y="3"/>
                      <a:pt x="61" y="24"/>
                    </a:cubicBezTo>
                    <a:cubicBezTo>
                      <a:pt x="75" y="44"/>
                      <a:pt x="66" y="58"/>
                      <a:pt x="60" y="57"/>
                    </a:cubicBezTo>
                    <a:close/>
                  </a:path>
                </a:pathLst>
              </a:custGeom>
              <a:solidFill>
                <a:srgbClr val="FFCB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7" name="Freeform 342">
                <a:extLst>
                  <a:ext uri="{FF2B5EF4-FFF2-40B4-BE49-F238E27FC236}">
                    <a16:creationId xmlns:a16="http://schemas.microsoft.com/office/drawing/2014/main" id="{1EBA2C2D-D246-45C7-8621-94B1AE6C3862}"/>
                  </a:ext>
                </a:extLst>
              </p:cNvPr>
              <p:cNvSpPr>
                <a:spLocks/>
              </p:cNvSpPr>
              <p:nvPr/>
            </p:nvSpPr>
            <p:spPr bwMode="auto">
              <a:xfrm>
                <a:off x="3745" y="2244"/>
                <a:ext cx="159" cy="125"/>
              </a:xfrm>
              <a:custGeom>
                <a:avLst/>
                <a:gdLst>
                  <a:gd name="T0" fmla="*/ 60 w 75"/>
                  <a:gd name="T1" fmla="*/ 58 h 59"/>
                  <a:gd name="T2" fmla="*/ 33 w 75"/>
                  <a:gd name="T3" fmla="*/ 33 h 59"/>
                  <a:gd name="T4" fmla="*/ 8 w 75"/>
                  <a:gd name="T5" fmla="*/ 8 h 59"/>
                  <a:gd name="T6" fmla="*/ 62 w 75"/>
                  <a:gd name="T7" fmla="*/ 24 h 59"/>
                  <a:gd name="T8" fmla="*/ 60 w 75"/>
                  <a:gd name="T9" fmla="*/ 58 h 59"/>
                </a:gdLst>
                <a:ahLst/>
                <a:cxnLst>
                  <a:cxn ang="0">
                    <a:pos x="T0" y="T1"/>
                  </a:cxn>
                  <a:cxn ang="0">
                    <a:pos x="T2" y="T3"/>
                  </a:cxn>
                  <a:cxn ang="0">
                    <a:pos x="T4" y="T5"/>
                  </a:cxn>
                  <a:cxn ang="0">
                    <a:pos x="T6" y="T7"/>
                  </a:cxn>
                  <a:cxn ang="0">
                    <a:pos x="T8" y="T9"/>
                  </a:cxn>
                </a:cxnLst>
                <a:rect l="0" t="0" r="r" b="b"/>
                <a:pathLst>
                  <a:path w="75" h="59">
                    <a:moveTo>
                      <a:pt x="60" y="58"/>
                    </a:moveTo>
                    <a:cubicBezTo>
                      <a:pt x="53" y="57"/>
                      <a:pt x="48" y="45"/>
                      <a:pt x="33" y="33"/>
                    </a:cubicBezTo>
                    <a:cubicBezTo>
                      <a:pt x="18" y="21"/>
                      <a:pt x="0" y="16"/>
                      <a:pt x="8" y="8"/>
                    </a:cubicBezTo>
                    <a:cubicBezTo>
                      <a:pt x="15" y="0"/>
                      <a:pt x="49" y="3"/>
                      <a:pt x="62" y="24"/>
                    </a:cubicBezTo>
                    <a:cubicBezTo>
                      <a:pt x="75" y="45"/>
                      <a:pt x="66" y="59"/>
                      <a:pt x="60" y="58"/>
                    </a:cubicBezTo>
                    <a:close/>
                  </a:path>
                </a:pathLst>
              </a:custGeom>
              <a:solidFill>
                <a:srgbClr val="FD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8" name="Freeform 343">
                <a:extLst>
                  <a:ext uri="{FF2B5EF4-FFF2-40B4-BE49-F238E27FC236}">
                    <a16:creationId xmlns:a16="http://schemas.microsoft.com/office/drawing/2014/main" id="{883CABEB-DD0E-4EDF-A296-65899C3C40B4}"/>
                  </a:ext>
                </a:extLst>
              </p:cNvPr>
              <p:cNvSpPr>
                <a:spLocks/>
              </p:cNvSpPr>
              <p:nvPr/>
            </p:nvSpPr>
            <p:spPr bwMode="auto">
              <a:xfrm>
                <a:off x="3785" y="2276"/>
                <a:ext cx="9" cy="4"/>
              </a:xfrm>
              <a:custGeom>
                <a:avLst/>
                <a:gdLst>
                  <a:gd name="T0" fmla="*/ 4 w 4"/>
                  <a:gd name="T1" fmla="*/ 1 h 2"/>
                  <a:gd name="T2" fmla="*/ 1 w 4"/>
                  <a:gd name="T3" fmla="*/ 0 h 2"/>
                  <a:gd name="T4" fmla="*/ 0 w 4"/>
                  <a:gd name="T5" fmla="*/ 2 h 2"/>
                  <a:gd name="T6" fmla="*/ 2 w 4"/>
                  <a:gd name="T7" fmla="*/ 2 h 2"/>
                  <a:gd name="T8" fmla="*/ 4 w 4"/>
                  <a:gd name="T9" fmla="*/ 1 h 2"/>
                </a:gdLst>
                <a:ahLst/>
                <a:cxnLst>
                  <a:cxn ang="0">
                    <a:pos x="T0" y="T1"/>
                  </a:cxn>
                  <a:cxn ang="0">
                    <a:pos x="T2" y="T3"/>
                  </a:cxn>
                  <a:cxn ang="0">
                    <a:pos x="T4" y="T5"/>
                  </a:cxn>
                  <a:cxn ang="0">
                    <a:pos x="T6" y="T7"/>
                  </a:cxn>
                  <a:cxn ang="0">
                    <a:pos x="T8" y="T9"/>
                  </a:cxn>
                </a:cxnLst>
                <a:rect l="0" t="0" r="r" b="b"/>
                <a:pathLst>
                  <a:path w="4" h="2">
                    <a:moveTo>
                      <a:pt x="4" y="1"/>
                    </a:moveTo>
                    <a:cubicBezTo>
                      <a:pt x="4" y="0"/>
                      <a:pt x="3" y="0"/>
                      <a:pt x="1" y="0"/>
                    </a:cubicBezTo>
                    <a:cubicBezTo>
                      <a:pt x="0" y="0"/>
                      <a:pt x="0" y="1"/>
                      <a:pt x="0" y="2"/>
                    </a:cubicBezTo>
                    <a:cubicBezTo>
                      <a:pt x="1" y="2"/>
                      <a:pt x="2" y="2"/>
                      <a:pt x="2" y="2"/>
                    </a:cubicBezTo>
                    <a:cubicBezTo>
                      <a:pt x="3" y="2"/>
                      <a:pt x="4" y="2"/>
                      <a:pt x="4"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9" name="Freeform 344">
                <a:extLst>
                  <a:ext uri="{FF2B5EF4-FFF2-40B4-BE49-F238E27FC236}">
                    <a16:creationId xmlns:a16="http://schemas.microsoft.com/office/drawing/2014/main" id="{43423C18-1E87-4ADE-882B-7556EFCB87D0}"/>
                  </a:ext>
                </a:extLst>
              </p:cNvPr>
              <p:cNvSpPr>
                <a:spLocks/>
              </p:cNvSpPr>
              <p:nvPr/>
            </p:nvSpPr>
            <p:spPr bwMode="auto">
              <a:xfrm>
                <a:off x="3800" y="2284"/>
                <a:ext cx="6" cy="4"/>
              </a:xfrm>
              <a:custGeom>
                <a:avLst/>
                <a:gdLst>
                  <a:gd name="T0" fmla="*/ 2 w 3"/>
                  <a:gd name="T1" fmla="*/ 1 h 2"/>
                  <a:gd name="T2" fmla="*/ 0 w 3"/>
                  <a:gd name="T3" fmla="*/ 0 h 2"/>
                  <a:gd name="T4" fmla="*/ 0 w 3"/>
                  <a:gd name="T5" fmla="*/ 1 h 2"/>
                  <a:gd name="T6" fmla="*/ 0 w 3"/>
                  <a:gd name="T7" fmla="*/ 1 h 2"/>
                  <a:gd name="T8" fmla="*/ 1 w 3"/>
                  <a:gd name="T9" fmla="*/ 2 h 2"/>
                  <a:gd name="T10" fmla="*/ 2 w 3"/>
                  <a:gd name="T11" fmla="*/ 1 h 2"/>
                </a:gdLst>
                <a:ahLst/>
                <a:cxnLst>
                  <a:cxn ang="0">
                    <a:pos x="T0" y="T1"/>
                  </a:cxn>
                  <a:cxn ang="0">
                    <a:pos x="T2" y="T3"/>
                  </a:cxn>
                  <a:cxn ang="0">
                    <a:pos x="T4" y="T5"/>
                  </a:cxn>
                  <a:cxn ang="0">
                    <a:pos x="T6" y="T7"/>
                  </a:cxn>
                  <a:cxn ang="0">
                    <a:pos x="T8" y="T9"/>
                  </a:cxn>
                  <a:cxn ang="0">
                    <a:pos x="T10" y="T11"/>
                  </a:cxn>
                </a:cxnLst>
                <a:rect l="0" t="0" r="r" b="b"/>
                <a:pathLst>
                  <a:path w="3" h="2">
                    <a:moveTo>
                      <a:pt x="2" y="1"/>
                    </a:moveTo>
                    <a:cubicBezTo>
                      <a:pt x="2" y="0"/>
                      <a:pt x="1" y="0"/>
                      <a:pt x="0" y="0"/>
                    </a:cubicBezTo>
                    <a:cubicBezTo>
                      <a:pt x="0" y="1"/>
                      <a:pt x="0" y="1"/>
                      <a:pt x="0" y="1"/>
                    </a:cubicBezTo>
                    <a:cubicBezTo>
                      <a:pt x="0" y="1"/>
                      <a:pt x="0" y="1"/>
                      <a:pt x="0" y="1"/>
                    </a:cubicBezTo>
                    <a:cubicBezTo>
                      <a:pt x="0" y="1"/>
                      <a:pt x="1" y="2"/>
                      <a:pt x="1" y="2"/>
                    </a:cubicBezTo>
                    <a:cubicBezTo>
                      <a:pt x="2" y="2"/>
                      <a:pt x="3" y="1"/>
                      <a:pt x="2"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0" name="Freeform 345">
                <a:extLst>
                  <a:ext uri="{FF2B5EF4-FFF2-40B4-BE49-F238E27FC236}">
                    <a16:creationId xmlns:a16="http://schemas.microsoft.com/office/drawing/2014/main" id="{A2945D97-F572-42DD-A428-95CFAD55DEA3}"/>
                  </a:ext>
                </a:extLst>
              </p:cNvPr>
              <p:cNvSpPr>
                <a:spLocks/>
              </p:cNvSpPr>
              <p:nvPr/>
            </p:nvSpPr>
            <p:spPr bwMode="auto">
              <a:xfrm>
                <a:off x="3821" y="2293"/>
                <a:ext cx="13" cy="10"/>
              </a:xfrm>
              <a:custGeom>
                <a:avLst/>
                <a:gdLst>
                  <a:gd name="T0" fmla="*/ 6 w 6"/>
                  <a:gd name="T1" fmla="*/ 3 h 5"/>
                  <a:gd name="T2" fmla="*/ 2 w 6"/>
                  <a:gd name="T3" fmla="*/ 0 h 5"/>
                  <a:gd name="T4" fmla="*/ 0 w 6"/>
                  <a:gd name="T5" fmla="*/ 2 h 5"/>
                  <a:gd name="T6" fmla="*/ 1 w 6"/>
                  <a:gd name="T7" fmla="*/ 4 h 5"/>
                  <a:gd name="T8" fmla="*/ 2 w 6"/>
                  <a:gd name="T9" fmla="*/ 4 h 5"/>
                  <a:gd name="T10" fmla="*/ 3 w 6"/>
                  <a:gd name="T11" fmla="*/ 5 h 5"/>
                  <a:gd name="T12" fmla="*/ 6 w 6"/>
                  <a:gd name="T13" fmla="*/ 5 h 5"/>
                  <a:gd name="T14" fmla="*/ 6 w 6"/>
                  <a:gd name="T15" fmla="*/ 3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5">
                    <a:moveTo>
                      <a:pt x="6" y="3"/>
                    </a:moveTo>
                    <a:cubicBezTo>
                      <a:pt x="6" y="2"/>
                      <a:pt x="4" y="0"/>
                      <a:pt x="2" y="0"/>
                    </a:cubicBezTo>
                    <a:cubicBezTo>
                      <a:pt x="0" y="0"/>
                      <a:pt x="0" y="1"/>
                      <a:pt x="0" y="2"/>
                    </a:cubicBezTo>
                    <a:cubicBezTo>
                      <a:pt x="0" y="2"/>
                      <a:pt x="0" y="3"/>
                      <a:pt x="1" y="4"/>
                    </a:cubicBezTo>
                    <a:cubicBezTo>
                      <a:pt x="2" y="4"/>
                      <a:pt x="2" y="4"/>
                      <a:pt x="2" y="4"/>
                    </a:cubicBezTo>
                    <a:cubicBezTo>
                      <a:pt x="2" y="4"/>
                      <a:pt x="2" y="4"/>
                      <a:pt x="3" y="5"/>
                    </a:cubicBezTo>
                    <a:cubicBezTo>
                      <a:pt x="4" y="5"/>
                      <a:pt x="5" y="5"/>
                      <a:pt x="6" y="5"/>
                    </a:cubicBezTo>
                    <a:cubicBezTo>
                      <a:pt x="6" y="5"/>
                      <a:pt x="6" y="4"/>
                      <a:pt x="6" y="3"/>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1" name="Freeform 346">
                <a:extLst>
                  <a:ext uri="{FF2B5EF4-FFF2-40B4-BE49-F238E27FC236}">
                    <a16:creationId xmlns:a16="http://schemas.microsoft.com/office/drawing/2014/main" id="{E0586963-EC2F-4B11-BD06-67B027C30EC0}"/>
                  </a:ext>
                </a:extLst>
              </p:cNvPr>
              <p:cNvSpPr>
                <a:spLocks/>
              </p:cNvSpPr>
              <p:nvPr/>
            </p:nvSpPr>
            <p:spPr bwMode="auto">
              <a:xfrm>
                <a:off x="3847" y="2314"/>
                <a:ext cx="6" cy="6"/>
              </a:xfrm>
              <a:custGeom>
                <a:avLst/>
                <a:gdLst>
                  <a:gd name="T0" fmla="*/ 3 w 3"/>
                  <a:gd name="T1" fmla="*/ 2 h 3"/>
                  <a:gd name="T2" fmla="*/ 2 w 3"/>
                  <a:gd name="T3" fmla="*/ 0 h 3"/>
                  <a:gd name="T4" fmla="*/ 1 w 3"/>
                  <a:gd name="T5" fmla="*/ 0 h 3"/>
                  <a:gd name="T6" fmla="*/ 0 w 3"/>
                  <a:gd name="T7" fmla="*/ 0 h 3"/>
                  <a:gd name="T8" fmla="*/ 1 w 3"/>
                  <a:gd name="T9" fmla="*/ 2 h 3"/>
                  <a:gd name="T10" fmla="*/ 2 w 3"/>
                  <a:gd name="T11" fmla="*/ 2 h 3"/>
                  <a:gd name="T12" fmla="*/ 2 w 3"/>
                  <a:gd name="T13" fmla="*/ 2 h 3"/>
                  <a:gd name="T14" fmla="*/ 3 w 3"/>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3" y="2"/>
                    </a:moveTo>
                    <a:cubicBezTo>
                      <a:pt x="3" y="1"/>
                      <a:pt x="3" y="0"/>
                      <a:pt x="2" y="0"/>
                    </a:cubicBezTo>
                    <a:cubicBezTo>
                      <a:pt x="1" y="0"/>
                      <a:pt x="1" y="0"/>
                      <a:pt x="1" y="0"/>
                    </a:cubicBezTo>
                    <a:cubicBezTo>
                      <a:pt x="0" y="0"/>
                      <a:pt x="0" y="0"/>
                      <a:pt x="0" y="0"/>
                    </a:cubicBezTo>
                    <a:cubicBezTo>
                      <a:pt x="0" y="1"/>
                      <a:pt x="0" y="1"/>
                      <a:pt x="1" y="2"/>
                    </a:cubicBezTo>
                    <a:cubicBezTo>
                      <a:pt x="1" y="2"/>
                      <a:pt x="1" y="2"/>
                      <a:pt x="2" y="2"/>
                    </a:cubicBezTo>
                    <a:cubicBezTo>
                      <a:pt x="2" y="2"/>
                      <a:pt x="2" y="2"/>
                      <a:pt x="2" y="2"/>
                    </a:cubicBezTo>
                    <a:cubicBezTo>
                      <a:pt x="2" y="3"/>
                      <a:pt x="3" y="2"/>
                      <a:pt x="3" y="2"/>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2" name="Freeform 347">
                <a:extLst>
                  <a:ext uri="{FF2B5EF4-FFF2-40B4-BE49-F238E27FC236}">
                    <a16:creationId xmlns:a16="http://schemas.microsoft.com/office/drawing/2014/main" id="{219E8CBD-A0EE-473E-92A7-3002B5FFC414}"/>
                  </a:ext>
                </a:extLst>
              </p:cNvPr>
              <p:cNvSpPr>
                <a:spLocks/>
              </p:cNvSpPr>
              <p:nvPr/>
            </p:nvSpPr>
            <p:spPr bwMode="auto">
              <a:xfrm>
                <a:off x="3832" y="2316"/>
                <a:ext cx="6" cy="4"/>
              </a:xfrm>
              <a:custGeom>
                <a:avLst/>
                <a:gdLst>
                  <a:gd name="T0" fmla="*/ 3 w 3"/>
                  <a:gd name="T1" fmla="*/ 0 h 2"/>
                  <a:gd name="T2" fmla="*/ 1 w 3"/>
                  <a:gd name="T3" fmla="*/ 0 h 2"/>
                  <a:gd name="T4" fmla="*/ 0 w 3"/>
                  <a:gd name="T5" fmla="*/ 0 h 2"/>
                  <a:gd name="T6" fmla="*/ 1 w 3"/>
                  <a:gd name="T7" fmla="*/ 2 h 2"/>
                  <a:gd name="T8" fmla="*/ 2 w 3"/>
                  <a:gd name="T9" fmla="*/ 2 h 2"/>
                  <a:gd name="T10" fmla="*/ 2 w 3"/>
                  <a:gd name="T11" fmla="*/ 1 h 2"/>
                  <a:gd name="T12" fmla="*/ 3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3" y="0"/>
                    </a:moveTo>
                    <a:cubicBezTo>
                      <a:pt x="2" y="0"/>
                      <a:pt x="2" y="0"/>
                      <a:pt x="1" y="0"/>
                    </a:cubicBezTo>
                    <a:cubicBezTo>
                      <a:pt x="1" y="0"/>
                      <a:pt x="0" y="0"/>
                      <a:pt x="0" y="0"/>
                    </a:cubicBezTo>
                    <a:cubicBezTo>
                      <a:pt x="0" y="1"/>
                      <a:pt x="1" y="1"/>
                      <a:pt x="1" y="2"/>
                    </a:cubicBezTo>
                    <a:cubicBezTo>
                      <a:pt x="2" y="2"/>
                      <a:pt x="2" y="2"/>
                      <a:pt x="2" y="2"/>
                    </a:cubicBezTo>
                    <a:cubicBezTo>
                      <a:pt x="2" y="1"/>
                      <a:pt x="2" y="1"/>
                      <a:pt x="2" y="1"/>
                    </a:cubicBezTo>
                    <a:cubicBezTo>
                      <a:pt x="3" y="2"/>
                      <a:pt x="3" y="1"/>
                      <a:pt x="3"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3" name="Freeform 348">
                <a:extLst>
                  <a:ext uri="{FF2B5EF4-FFF2-40B4-BE49-F238E27FC236}">
                    <a16:creationId xmlns:a16="http://schemas.microsoft.com/office/drawing/2014/main" id="{069DFB01-888C-4F3C-A6AC-8806C2CA79E0}"/>
                  </a:ext>
                </a:extLst>
              </p:cNvPr>
              <p:cNvSpPr>
                <a:spLocks/>
              </p:cNvSpPr>
              <p:nvPr/>
            </p:nvSpPr>
            <p:spPr bwMode="auto">
              <a:xfrm>
                <a:off x="3840" y="2293"/>
                <a:ext cx="9" cy="6"/>
              </a:xfrm>
              <a:custGeom>
                <a:avLst/>
                <a:gdLst>
                  <a:gd name="T0" fmla="*/ 2 w 4"/>
                  <a:gd name="T1" fmla="*/ 0 h 3"/>
                  <a:gd name="T2" fmla="*/ 1 w 4"/>
                  <a:gd name="T3" fmla="*/ 1 h 3"/>
                  <a:gd name="T4" fmla="*/ 1 w 4"/>
                  <a:gd name="T5" fmla="*/ 1 h 3"/>
                  <a:gd name="T6" fmla="*/ 1 w 4"/>
                  <a:gd name="T7" fmla="*/ 1 h 3"/>
                  <a:gd name="T8" fmla="*/ 0 w 4"/>
                  <a:gd name="T9" fmla="*/ 1 h 3"/>
                  <a:gd name="T10" fmla="*/ 2 w 4"/>
                  <a:gd name="T11" fmla="*/ 3 h 3"/>
                  <a:gd name="T12" fmla="*/ 4 w 4"/>
                  <a:gd name="T13" fmla="*/ 3 h 3"/>
                  <a:gd name="T14" fmla="*/ 2 w 4"/>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2" y="0"/>
                    </a:moveTo>
                    <a:cubicBezTo>
                      <a:pt x="1" y="0"/>
                      <a:pt x="1" y="0"/>
                      <a:pt x="1" y="1"/>
                    </a:cubicBezTo>
                    <a:cubicBezTo>
                      <a:pt x="1" y="1"/>
                      <a:pt x="1" y="1"/>
                      <a:pt x="1" y="1"/>
                    </a:cubicBezTo>
                    <a:cubicBezTo>
                      <a:pt x="1" y="1"/>
                      <a:pt x="1" y="1"/>
                      <a:pt x="1" y="1"/>
                    </a:cubicBezTo>
                    <a:cubicBezTo>
                      <a:pt x="1" y="1"/>
                      <a:pt x="0" y="1"/>
                      <a:pt x="0" y="1"/>
                    </a:cubicBezTo>
                    <a:cubicBezTo>
                      <a:pt x="1" y="2"/>
                      <a:pt x="1" y="2"/>
                      <a:pt x="2" y="3"/>
                    </a:cubicBezTo>
                    <a:cubicBezTo>
                      <a:pt x="3" y="3"/>
                      <a:pt x="4" y="3"/>
                      <a:pt x="4" y="3"/>
                    </a:cubicBezTo>
                    <a:cubicBezTo>
                      <a:pt x="4" y="2"/>
                      <a:pt x="3" y="0"/>
                      <a:pt x="2"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4" name="Freeform 349">
                <a:extLst>
                  <a:ext uri="{FF2B5EF4-FFF2-40B4-BE49-F238E27FC236}">
                    <a16:creationId xmlns:a16="http://schemas.microsoft.com/office/drawing/2014/main" id="{A24BAA7D-859F-48B3-871E-000E36832C58}"/>
                  </a:ext>
                </a:extLst>
              </p:cNvPr>
              <p:cNvSpPr>
                <a:spLocks/>
              </p:cNvSpPr>
              <p:nvPr/>
            </p:nvSpPr>
            <p:spPr bwMode="auto">
              <a:xfrm>
                <a:off x="3817" y="2276"/>
                <a:ext cx="13" cy="8"/>
              </a:xfrm>
              <a:custGeom>
                <a:avLst/>
                <a:gdLst>
                  <a:gd name="T0" fmla="*/ 5 w 6"/>
                  <a:gd name="T1" fmla="*/ 1 h 4"/>
                  <a:gd name="T2" fmla="*/ 2 w 6"/>
                  <a:gd name="T3" fmla="*/ 1 h 4"/>
                  <a:gd name="T4" fmla="*/ 2 w 6"/>
                  <a:gd name="T5" fmla="*/ 1 h 4"/>
                  <a:gd name="T6" fmla="*/ 1 w 6"/>
                  <a:gd name="T7" fmla="*/ 1 h 4"/>
                  <a:gd name="T8" fmla="*/ 0 w 6"/>
                  <a:gd name="T9" fmla="*/ 1 h 4"/>
                  <a:gd name="T10" fmla="*/ 1 w 6"/>
                  <a:gd name="T11" fmla="*/ 2 h 4"/>
                  <a:gd name="T12" fmla="*/ 4 w 6"/>
                  <a:gd name="T13" fmla="*/ 3 h 4"/>
                  <a:gd name="T14" fmla="*/ 5 w 6"/>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
                    <a:moveTo>
                      <a:pt x="5" y="1"/>
                    </a:moveTo>
                    <a:cubicBezTo>
                      <a:pt x="4" y="0"/>
                      <a:pt x="3" y="0"/>
                      <a:pt x="2" y="1"/>
                    </a:cubicBezTo>
                    <a:cubicBezTo>
                      <a:pt x="2" y="1"/>
                      <a:pt x="2" y="1"/>
                      <a:pt x="2" y="1"/>
                    </a:cubicBezTo>
                    <a:cubicBezTo>
                      <a:pt x="2" y="1"/>
                      <a:pt x="1" y="1"/>
                      <a:pt x="1" y="1"/>
                    </a:cubicBezTo>
                    <a:cubicBezTo>
                      <a:pt x="1" y="0"/>
                      <a:pt x="0" y="0"/>
                      <a:pt x="0" y="1"/>
                    </a:cubicBezTo>
                    <a:cubicBezTo>
                      <a:pt x="0" y="1"/>
                      <a:pt x="0" y="2"/>
                      <a:pt x="1" y="2"/>
                    </a:cubicBezTo>
                    <a:cubicBezTo>
                      <a:pt x="2" y="3"/>
                      <a:pt x="2" y="3"/>
                      <a:pt x="4" y="3"/>
                    </a:cubicBezTo>
                    <a:cubicBezTo>
                      <a:pt x="6" y="4"/>
                      <a:pt x="6" y="2"/>
                      <a:pt x="5"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5" name="Freeform 350">
                <a:extLst>
                  <a:ext uri="{FF2B5EF4-FFF2-40B4-BE49-F238E27FC236}">
                    <a16:creationId xmlns:a16="http://schemas.microsoft.com/office/drawing/2014/main" id="{57354210-1FAD-4FEA-9CD2-0FD29F168CEE}"/>
                  </a:ext>
                </a:extLst>
              </p:cNvPr>
              <p:cNvSpPr>
                <a:spLocks/>
              </p:cNvSpPr>
              <p:nvPr/>
            </p:nvSpPr>
            <p:spPr bwMode="auto">
              <a:xfrm>
                <a:off x="3792" y="2259"/>
                <a:ext cx="16" cy="8"/>
              </a:xfrm>
              <a:custGeom>
                <a:avLst/>
                <a:gdLst>
                  <a:gd name="T0" fmla="*/ 8 w 8"/>
                  <a:gd name="T1" fmla="*/ 2 h 4"/>
                  <a:gd name="T2" fmla="*/ 3 w 8"/>
                  <a:gd name="T3" fmla="*/ 0 h 4"/>
                  <a:gd name="T4" fmla="*/ 2 w 8"/>
                  <a:gd name="T5" fmla="*/ 1 h 4"/>
                  <a:gd name="T6" fmla="*/ 2 w 8"/>
                  <a:gd name="T7" fmla="*/ 1 h 4"/>
                  <a:gd name="T8" fmla="*/ 4 w 8"/>
                  <a:gd name="T9" fmla="*/ 4 h 4"/>
                  <a:gd name="T10" fmla="*/ 7 w 8"/>
                  <a:gd name="T11" fmla="*/ 4 h 4"/>
                  <a:gd name="T12" fmla="*/ 8 w 8"/>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8" h="4">
                    <a:moveTo>
                      <a:pt x="8" y="2"/>
                    </a:moveTo>
                    <a:cubicBezTo>
                      <a:pt x="8" y="1"/>
                      <a:pt x="6" y="0"/>
                      <a:pt x="3" y="0"/>
                    </a:cubicBezTo>
                    <a:cubicBezTo>
                      <a:pt x="3" y="0"/>
                      <a:pt x="3" y="1"/>
                      <a:pt x="2" y="1"/>
                    </a:cubicBezTo>
                    <a:cubicBezTo>
                      <a:pt x="2" y="1"/>
                      <a:pt x="2" y="1"/>
                      <a:pt x="2" y="1"/>
                    </a:cubicBezTo>
                    <a:cubicBezTo>
                      <a:pt x="0" y="2"/>
                      <a:pt x="3" y="3"/>
                      <a:pt x="4" y="4"/>
                    </a:cubicBezTo>
                    <a:cubicBezTo>
                      <a:pt x="5" y="4"/>
                      <a:pt x="6" y="4"/>
                      <a:pt x="7" y="4"/>
                    </a:cubicBezTo>
                    <a:cubicBezTo>
                      <a:pt x="8" y="3"/>
                      <a:pt x="8" y="3"/>
                      <a:pt x="8" y="2"/>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6" name="Freeform 351">
                <a:extLst>
                  <a:ext uri="{FF2B5EF4-FFF2-40B4-BE49-F238E27FC236}">
                    <a16:creationId xmlns:a16="http://schemas.microsoft.com/office/drawing/2014/main" id="{ABF61F16-5A2F-471D-8A7C-2F5114BFAD6E}"/>
                  </a:ext>
                </a:extLst>
              </p:cNvPr>
              <p:cNvSpPr>
                <a:spLocks/>
              </p:cNvSpPr>
              <p:nvPr/>
            </p:nvSpPr>
            <p:spPr bwMode="auto">
              <a:xfrm>
                <a:off x="3849" y="2278"/>
                <a:ext cx="8" cy="8"/>
              </a:xfrm>
              <a:custGeom>
                <a:avLst/>
                <a:gdLst>
                  <a:gd name="T0" fmla="*/ 4 w 4"/>
                  <a:gd name="T1" fmla="*/ 2 h 4"/>
                  <a:gd name="T2" fmla="*/ 4 w 4"/>
                  <a:gd name="T3" fmla="*/ 2 h 4"/>
                  <a:gd name="T4" fmla="*/ 4 w 4"/>
                  <a:gd name="T5" fmla="*/ 2 h 4"/>
                  <a:gd name="T6" fmla="*/ 4 w 4"/>
                  <a:gd name="T7" fmla="*/ 2 h 4"/>
                  <a:gd name="T8" fmla="*/ 1 w 4"/>
                  <a:gd name="T9" fmla="*/ 1 h 4"/>
                  <a:gd name="T10" fmla="*/ 1 w 4"/>
                  <a:gd name="T11" fmla="*/ 2 h 4"/>
                  <a:gd name="T12" fmla="*/ 1 w 4"/>
                  <a:gd name="T13" fmla="*/ 2 h 4"/>
                  <a:gd name="T14" fmla="*/ 1 w 4"/>
                  <a:gd name="T15" fmla="*/ 2 h 4"/>
                  <a:gd name="T16" fmla="*/ 1 w 4"/>
                  <a:gd name="T17" fmla="*/ 3 h 4"/>
                  <a:gd name="T18" fmla="*/ 1 w 4"/>
                  <a:gd name="T19" fmla="*/ 3 h 4"/>
                  <a:gd name="T20" fmla="*/ 3 w 4"/>
                  <a:gd name="T21" fmla="*/ 4 h 4"/>
                  <a:gd name="T22" fmla="*/ 4 w 4"/>
                  <a:gd name="T23"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4">
                    <a:moveTo>
                      <a:pt x="4" y="2"/>
                    </a:moveTo>
                    <a:cubicBezTo>
                      <a:pt x="4" y="2"/>
                      <a:pt x="4" y="2"/>
                      <a:pt x="4" y="2"/>
                    </a:cubicBezTo>
                    <a:cubicBezTo>
                      <a:pt x="4" y="2"/>
                      <a:pt x="4" y="2"/>
                      <a:pt x="4" y="2"/>
                    </a:cubicBezTo>
                    <a:cubicBezTo>
                      <a:pt x="4" y="2"/>
                      <a:pt x="4" y="2"/>
                      <a:pt x="4" y="2"/>
                    </a:cubicBezTo>
                    <a:cubicBezTo>
                      <a:pt x="4" y="1"/>
                      <a:pt x="1" y="0"/>
                      <a:pt x="1" y="1"/>
                    </a:cubicBezTo>
                    <a:cubicBezTo>
                      <a:pt x="1" y="2"/>
                      <a:pt x="1" y="2"/>
                      <a:pt x="1" y="2"/>
                    </a:cubicBezTo>
                    <a:cubicBezTo>
                      <a:pt x="1" y="2"/>
                      <a:pt x="1" y="2"/>
                      <a:pt x="1" y="2"/>
                    </a:cubicBezTo>
                    <a:cubicBezTo>
                      <a:pt x="1" y="2"/>
                      <a:pt x="1" y="2"/>
                      <a:pt x="1" y="2"/>
                    </a:cubicBezTo>
                    <a:cubicBezTo>
                      <a:pt x="0" y="2"/>
                      <a:pt x="0" y="2"/>
                      <a:pt x="1" y="3"/>
                    </a:cubicBezTo>
                    <a:cubicBezTo>
                      <a:pt x="1" y="3"/>
                      <a:pt x="1" y="3"/>
                      <a:pt x="1" y="3"/>
                    </a:cubicBezTo>
                    <a:cubicBezTo>
                      <a:pt x="2" y="3"/>
                      <a:pt x="2" y="4"/>
                      <a:pt x="3" y="4"/>
                    </a:cubicBezTo>
                    <a:cubicBezTo>
                      <a:pt x="4" y="3"/>
                      <a:pt x="4" y="3"/>
                      <a:pt x="4" y="2"/>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7" name="Freeform 352">
                <a:extLst>
                  <a:ext uri="{FF2B5EF4-FFF2-40B4-BE49-F238E27FC236}">
                    <a16:creationId xmlns:a16="http://schemas.microsoft.com/office/drawing/2014/main" id="{CA0770D0-99C3-482E-9E65-C4844CAAF02B}"/>
                  </a:ext>
                </a:extLst>
              </p:cNvPr>
              <p:cNvSpPr>
                <a:spLocks/>
              </p:cNvSpPr>
              <p:nvPr/>
            </p:nvSpPr>
            <p:spPr bwMode="auto">
              <a:xfrm>
                <a:off x="3870" y="2310"/>
                <a:ext cx="8" cy="12"/>
              </a:xfrm>
              <a:custGeom>
                <a:avLst/>
                <a:gdLst>
                  <a:gd name="T0" fmla="*/ 3 w 4"/>
                  <a:gd name="T1" fmla="*/ 5 h 6"/>
                  <a:gd name="T2" fmla="*/ 3 w 4"/>
                  <a:gd name="T3" fmla="*/ 3 h 6"/>
                  <a:gd name="T4" fmla="*/ 1 w 4"/>
                  <a:gd name="T5" fmla="*/ 1 h 6"/>
                  <a:gd name="T6" fmla="*/ 0 w 4"/>
                  <a:gd name="T7" fmla="*/ 1 h 6"/>
                  <a:gd name="T8" fmla="*/ 1 w 4"/>
                  <a:gd name="T9" fmla="*/ 2 h 6"/>
                  <a:gd name="T10" fmla="*/ 1 w 4"/>
                  <a:gd name="T11" fmla="*/ 3 h 6"/>
                  <a:gd name="T12" fmla="*/ 1 w 4"/>
                  <a:gd name="T13" fmla="*/ 4 h 6"/>
                  <a:gd name="T14" fmla="*/ 1 w 4"/>
                  <a:gd name="T15" fmla="*/ 4 h 6"/>
                  <a:gd name="T16" fmla="*/ 1 w 4"/>
                  <a:gd name="T17" fmla="*/ 5 h 6"/>
                  <a:gd name="T18" fmla="*/ 2 w 4"/>
                  <a:gd name="T19" fmla="*/ 6 h 6"/>
                  <a:gd name="T20" fmla="*/ 3 w 4"/>
                  <a:gd name="T21"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6">
                    <a:moveTo>
                      <a:pt x="3" y="5"/>
                    </a:moveTo>
                    <a:cubicBezTo>
                      <a:pt x="4" y="4"/>
                      <a:pt x="3" y="4"/>
                      <a:pt x="3" y="3"/>
                    </a:cubicBezTo>
                    <a:cubicBezTo>
                      <a:pt x="3" y="2"/>
                      <a:pt x="2" y="2"/>
                      <a:pt x="1" y="1"/>
                    </a:cubicBezTo>
                    <a:cubicBezTo>
                      <a:pt x="1" y="0"/>
                      <a:pt x="0" y="1"/>
                      <a:pt x="0" y="1"/>
                    </a:cubicBezTo>
                    <a:cubicBezTo>
                      <a:pt x="1" y="2"/>
                      <a:pt x="1" y="2"/>
                      <a:pt x="1" y="2"/>
                    </a:cubicBezTo>
                    <a:cubicBezTo>
                      <a:pt x="1" y="3"/>
                      <a:pt x="1" y="3"/>
                      <a:pt x="1" y="3"/>
                    </a:cubicBezTo>
                    <a:cubicBezTo>
                      <a:pt x="1" y="4"/>
                      <a:pt x="1" y="4"/>
                      <a:pt x="1" y="4"/>
                    </a:cubicBezTo>
                    <a:cubicBezTo>
                      <a:pt x="1" y="4"/>
                      <a:pt x="1" y="4"/>
                      <a:pt x="1" y="4"/>
                    </a:cubicBezTo>
                    <a:cubicBezTo>
                      <a:pt x="1" y="5"/>
                      <a:pt x="1" y="5"/>
                      <a:pt x="1" y="5"/>
                    </a:cubicBezTo>
                    <a:cubicBezTo>
                      <a:pt x="2" y="6"/>
                      <a:pt x="2" y="6"/>
                      <a:pt x="2" y="6"/>
                    </a:cubicBezTo>
                    <a:cubicBezTo>
                      <a:pt x="3" y="6"/>
                      <a:pt x="3" y="5"/>
                      <a:pt x="3" y="5"/>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8" name="Freeform 353">
                <a:extLst>
                  <a:ext uri="{FF2B5EF4-FFF2-40B4-BE49-F238E27FC236}">
                    <a16:creationId xmlns:a16="http://schemas.microsoft.com/office/drawing/2014/main" id="{F4F9C15C-0A24-4F58-A607-EEB9C86DC94C}"/>
                  </a:ext>
                </a:extLst>
              </p:cNvPr>
              <p:cNvSpPr>
                <a:spLocks/>
              </p:cNvSpPr>
              <p:nvPr/>
            </p:nvSpPr>
            <p:spPr bwMode="auto">
              <a:xfrm>
                <a:off x="3866" y="2333"/>
                <a:ext cx="6" cy="4"/>
              </a:xfrm>
              <a:custGeom>
                <a:avLst/>
                <a:gdLst>
                  <a:gd name="T0" fmla="*/ 2 w 3"/>
                  <a:gd name="T1" fmla="*/ 0 h 2"/>
                  <a:gd name="T2" fmla="*/ 2 w 3"/>
                  <a:gd name="T3" fmla="*/ 0 h 2"/>
                  <a:gd name="T4" fmla="*/ 1 w 3"/>
                  <a:gd name="T5" fmla="*/ 0 h 2"/>
                  <a:gd name="T6" fmla="*/ 1 w 3"/>
                  <a:gd name="T7" fmla="*/ 0 h 2"/>
                  <a:gd name="T8" fmla="*/ 1 w 3"/>
                  <a:gd name="T9" fmla="*/ 1 h 2"/>
                  <a:gd name="T10" fmla="*/ 2 w 3"/>
                  <a:gd name="T11" fmla="*/ 0 h 2"/>
                </a:gdLst>
                <a:ahLst/>
                <a:cxnLst>
                  <a:cxn ang="0">
                    <a:pos x="T0" y="T1"/>
                  </a:cxn>
                  <a:cxn ang="0">
                    <a:pos x="T2" y="T3"/>
                  </a:cxn>
                  <a:cxn ang="0">
                    <a:pos x="T4" y="T5"/>
                  </a:cxn>
                  <a:cxn ang="0">
                    <a:pos x="T6" y="T7"/>
                  </a:cxn>
                  <a:cxn ang="0">
                    <a:pos x="T8" y="T9"/>
                  </a:cxn>
                  <a:cxn ang="0">
                    <a:pos x="T10" y="T11"/>
                  </a:cxn>
                </a:cxnLst>
                <a:rect l="0" t="0" r="r" b="b"/>
                <a:pathLst>
                  <a:path w="3" h="2">
                    <a:moveTo>
                      <a:pt x="2" y="0"/>
                    </a:moveTo>
                    <a:cubicBezTo>
                      <a:pt x="2" y="0"/>
                      <a:pt x="2" y="0"/>
                      <a:pt x="2" y="0"/>
                    </a:cubicBezTo>
                    <a:cubicBezTo>
                      <a:pt x="2" y="0"/>
                      <a:pt x="1" y="0"/>
                      <a:pt x="1" y="0"/>
                    </a:cubicBezTo>
                    <a:cubicBezTo>
                      <a:pt x="1" y="0"/>
                      <a:pt x="1" y="0"/>
                      <a:pt x="1" y="0"/>
                    </a:cubicBezTo>
                    <a:cubicBezTo>
                      <a:pt x="0" y="0"/>
                      <a:pt x="0" y="1"/>
                      <a:pt x="1" y="1"/>
                    </a:cubicBezTo>
                    <a:cubicBezTo>
                      <a:pt x="2" y="2"/>
                      <a:pt x="3" y="1"/>
                      <a:pt x="2"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9" name="Freeform 354">
                <a:extLst>
                  <a:ext uri="{FF2B5EF4-FFF2-40B4-BE49-F238E27FC236}">
                    <a16:creationId xmlns:a16="http://schemas.microsoft.com/office/drawing/2014/main" id="{BE50B527-B20B-4BE3-8767-71C21FD251DD}"/>
                  </a:ext>
                </a:extLst>
              </p:cNvPr>
              <p:cNvSpPr>
                <a:spLocks/>
              </p:cNvSpPr>
              <p:nvPr/>
            </p:nvSpPr>
            <p:spPr bwMode="auto">
              <a:xfrm>
                <a:off x="3855" y="2335"/>
                <a:ext cx="4" cy="9"/>
              </a:xfrm>
              <a:custGeom>
                <a:avLst/>
                <a:gdLst>
                  <a:gd name="T0" fmla="*/ 2 w 2"/>
                  <a:gd name="T1" fmla="*/ 3 h 4"/>
                  <a:gd name="T2" fmla="*/ 1 w 2"/>
                  <a:gd name="T3" fmla="*/ 0 h 4"/>
                  <a:gd name="T4" fmla="*/ 0 w 2"/>
                  <a:gd name="T5" fmla="*/ 0 h 4"/>
                  <a:gd name="T6" fmla="*/ 0 w 2"/>
                  <a:gd name="T7" fmla="*/ 2 h 4"/>
                  <a:gd name="T8" fmla="*/ 1 w 2"/>
                  <a:gd name="T9" fmla="*/ 4 h 4"/>
                  <a:gd name="T10" fmla="*/ 2 w 2"/>
                  <a:gd name="T11" fmla="*/ 3 h 4"/>
                </a:gdLst>
                <a:ahLst/>
                <a:cxnLst>
                  <a:cxn ang="0">
                    <a:pos x="T0" y="T1"/>
                  </a:cxn>
                  <a:cxn ang="0">
                    <a:pos x="T2" y="T3"/>
                  </a:cxn>
                  <a:cxn ang="0">
                    <a:pos x="T4" y="T5"/>
                  </a:cxn>
                  <a:cxn ang="0">
                    <a:pos x="T6" y="T7"/>
                  </a:cxn>
                  <a:cxn ang="0">
                    <a:pos x="T8" y="T9"/>
                  </a:cxn>
                  <a:cxn ang="0">
                    <a:pos x="T10" y="T11"/>
                  </a:cxn>
                </a:cxnLst>
                <a:rect l="0" t="0" r="r" b="b"/>
                <a:pathLst>
                  <a:path w="2" h="4">
                    <a:moveTo>
                      <a:pt x="2" y="3"/>
                    </a:moveTo>
                    <a:cubicBezTo>
                      <a:pt x="2" y="2"/>
                      <a:pt x="2" y="1"/>
                      <a:pt x="1" y="0"/>
                    </a:cubicBezTo>
                    <a:cubicBezTo>
                      <a:pt x="0" y="0"/>
                      <a:pt x="0" y="0"/>
                      <a:pt x="0" y="0"/>
                    </a:cubicBezTo>
                    <a:cubicBezTo>
                      <a:pt x="0" y="1"/>
                      <a:pt x="0" y="1"/>
                      <a:pt x="0" y="2"/>
                    </a:cubicBezTo>
                    <a:cubicBezTo>
                      <a:pt x="0" y="3"/>
                      <a:pt x="0" y="3"/>
                      <a:pt x="1" y="4"/>
                    </a:cubicBezTo>
                    <a:cubicBezTo>
                      <a:pt x="2" y="4"/>
                      <a:pt x="2" y="4"/>
                      <a:pt x="2" y="3"/>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0" name="Freeform 355">
                <a:extLst>
                  <a:ext uri="{FF2B5EF4-FFF2-40B4-BE49-F238E27FC236}">
                    <a16:creationId xmlns:a16="http://schemas.microsoft.com/office/drawing/2014/main" id="{FDBA1B0A-7D78-4BB9-A0B8-C7E080EF6744}"/>
                  </a:ext>
                </a:extLst>
              </p:cNvPr>
              <p:cNvSpPr>
                <a:spLocks/>
              </p:cNvSpPr>
              <p:nvPr/>
            </p:nvSpPr>
            <p:spPr bwMode="auto">
              <a:xfrm>
                <a:off x="3866" y="2346"/>
                <a:ext cx="8" cy="6"/>
              </a:xfrm>
              <a:custGeom>
                <a:avLst/>
                <a:gdLst>
                  <a:gd name="T0" fmla="*/ 3 w 4"/>
                  <a:gd name="T1" fmla="*/ 1 h 3"/>
                  <a:gd name="T2" fmla="*/ 2 w 4"/>
                  <a:gd name="T3" fmla="*/ 1 h 3"/>
                  <a:gd name="T4" fmla="*/ 1 w 4"/>
                  <a:gd name="T5" fmla="*/ 0 h 3"/>
                  <a:gd name="T6" fmla="*/ 1 w 4"/>
                  <a:gd name="T7" fmla="*/ 0 h 3"/>
                  <a:gd name="T8" fmla="*/ 1 w 4"/>
                  <a:gd name="T9" fmla="*/ 0 h 3"/>
                  <a:gd name="T10" fmla="*/ 1 w 4"/>
                  <a:gd name="T11" fmla="*/ 0 h 3"/>
                  <a:gd name="T12" fmla="*/ 0 w 4"/>
                  <a:gd name="T13" fmla="*/ 1 h 3"/>
                  <a:gd name="T14" fmla="*/ 2 w 4"/>
                  <a:gd name="T15" fmla="*/ 3 h 3"/>
                  <a:gd name="T16" fmla="*/ 3 w 4"/>
                  <a:gd name="T17"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3">
                    <a:moveTo>
                      <a:pt x="3" y="1"/>
                    </a:moveTo>
                    <a:cubicBezTo>
                      <a:pt x="3" y="1"/>
                      <a:pt x="2" y="0"/>
                      <a:pt x="2" y="1"/>
                    </a:cubicBezTo>
                    <a:cubicBezTo>
                      <a:pt x="1" y="0"/>
                      <a:pt x="1" y="0"/>
                      <a:pt x="1" y="0"/>
                    </a:cubicBezTo>
                    <a:cubicBezTo>
                      <a:pt x="1" y="0"/>
                      <a:pt x="1" y="0"/>
                      <a:pt x="1" y="0"/>
                    </a:cubicBezTo>
                    <a:cubicBezTo>
                      <a:pt x="1" y="0"/>
                      <a:pt x="1" y="0"/>
                      <a:pt x="1" y="0"/>
                    </a:cubicBezTo>
                    <a:cubicBezTo>
                      <a:pt x="1" y="0"/>
                      <a:pt x="1" y="0"/>
                      <a:pt x="1" y="0"/>
                    </a:cubicBezTo>
                    <a:cubicBezTo>
                      <a:pt x="0" y="1"/>
                      <a:pt x="0" y="1"/>
                      <a:pt x="0" y="1"/>
                    </a:cubicBezTo>
                    <a:cubicBezTo>
                      <a:pt x="0" y="2"/>
                      <a:pt x="2" y="3"/>
                      <a:pt x="2" y="3"/>
                    </a:cubicBezTo>
                    <a:cubicBezTo>
                      <a:pt x="3" y="3"/>
                      <a:pt x="4" y="2"/>
                      <a:pt x="3"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1" name="Freeform 356">
                <a:extLst>
                  <a:ext uri="{FF2B5EF4-FFF2-40B4-BE49-F238E27FC236}">
                    <a16:creationId xmlns:a16="http://schemas.microsoft.com/office/drawing/2014/main" id="{38FB1118-AD83-412E-8DD8-A20C003A3024}"/>
                  </a:ext>
                </a:extLst>
              </p:cNvPr>
              <p:cNvSpPr>
                <a:spLocks/>
              </p:cNvSpPr>
              <p:nvPr/>
            </p:nvSpPr>
            <p:spPr bwMode="auto">
              <a:xfrm>
                <a:off x="3853" y="2301"/>
                <a:ext cx="11" cy="9"/>
              </a:xfrm>
              <a:custGeom>
                <a:avLst/>
                <a:gdLst>
                  <a:gd name="T0" fmla="*/ 5 w 5"/>
                  <a:gd name="T1" fmla="*/ 4 h 4"/>
                  <a:gd name="T2" fmla="*/ 5 w 5"/>
                  <a:gd name="T3" fmla="*/ 2 h 4"/>
                  <a:gd name="T4" fmla="*/ 2 w 5"/>
                  <a:gd name="T5" fmla="*/ 1 h 4"/>
                  <a:gd name="T6" fmla="*/ 2 w 5"/>
                  <a:gd name="T7" fmla="*/ 1 h 4"/>
                  <a:gd name="T8" fmla="*/ 2 w 5"/>
                  <a:gd name="T9" fmla="*/ 1 h 4"/>
                  <a:gd name="T10" fmla="*/ 1 w 5"/>
                  <a:gd name="T11" fmla="*/ 1 h 4"/>
                  <a:gd name="T12" fmla="*/ 1 w 5"/>
                  <a:gd name="T13" fmla="*/ 2 h 4"/>
                  <a:gd name="T14" fmla="*/ 2 w 5"/>
                  <a:gd name="T15" fmla="*/ 4 h 4"/>
                  <a:gd name="T16" fmla="*/ 4 w 5"/>
                  <a:gd name="T17" fmla="*/ 4 h 4"/>
                  <a:gd name="T18" fmla="*/ 5 w 5"/>
                  <a:gd name="T19"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4">
                    <a:moveTo>
                      <a:pt x="5" y="4"/>
                    </a:moveTo>
                    <a:cubicBezTo>
                      <a:pt x="5" y="3"/>
                      <a:pt x="5" y="3"/>
                      <a:pt x="5" y="2"/>
                    </a:cubicBezTo>
                    <a:cubicBezTo>
                      <a:pt x="5" y="1"/>
                      <a:pt x="3" y="0"/>
                      <a:pt x="2" y="1"/>
                    </a:cubicBezTo>
                    <a:cubicBezTo>
                      <a:pt x="2" y="1"/>
                      <a:pt x="2" y="1"/>
                      <a:pt x="2" y="1"/>
                    </a:cubicBezTo>
                    <a:cubicBezTo>
                      <a:pt x="2" y="1"/>
                      <a:pt x="2" y="1"/>
                      <a:pt x="2" y="1"/>
                    </a:cubicBezTo>
                    <a:cubicBezTo>
                      <a:pt x="1" y="1"/>
                      <a:pt x="1" y="1"/>
                      <a:pt x="1" y="1"/>
                    </a:cubicBezTo>
                    <a:cubicBezTo>
                      <a:pt x="0" y="1"/>
                      <a:pt x="0" y="1"/>
                      <a:pt x="1" y="2"/>
                    </a:cubicBezTo>
                    <a:cubicBezTo>
                      <a:pt x="1" y="2"/>
                      <a:pt x="1" y="3"/>
                      <a:pt x="2" y="4"/>
                    </a:cubicBezTo>
                    <a:cubicBezTo>
                      <a:pt x="3" y="4"/>
                      <a:pt x="3" y="4"/>
                      <a:pt x="4" y="4"/>
                    </a:cubicBezTo>
                    <a:cubicBezTo>
                      <a:pt x="4" y="4"/>
                      <a:pt x="5" y="4"/>
                      <a:pt x="5" y="4"/>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2" name="Freeform 357">
                <a:extLst>
                  <a:ext uri="{FF2B5EF4-FFF2-40B4-BE49-F238E27FC236}">
                    <a16:creationId xmlns:a16="http://schemas.microsoft.com/office/drawing/2014/main" id="{97B4F1D9-50CB-45B4-924A-92E2FFA36C0D}"/>
                  </a:ext>
                </a:extLst>
              </p:cNvPr>
              <p:cNvSpPr>
                <a:spLocks/>
              </p:cNvSpPr>
              <p:nvPr/>
            </p:nvSpPr>
            <p:spPr bwMode="auto">
              <a:xfrm>
                <a:off x="3864" y="2295"/>
                <a:ext cx="8" cy="10"/>
              </a:xfrm>
              <a:custGeom>
                <a:avLst/>
                <a:gdLst>
                  <a:gd name="T0" fmla="*/ 3 w 4"/>
                  <a:gd name="T1" fmla="*/ 4 h 5"/>
                  <a:gd name="T2" fmla="*/ 2 w 4"/>
                  <a:gd name="T3" fmla="*/ 2 h 5"/>
                  <a:gd name="T4" fmla="*/ 1 w 4"/>
                  <a:gd name="T5" fmla="*/ 2 h 5"/>
                  <a:gd name="T6" fmla="*/ 1 w 4"/>
                  <a:gd name="T7" fmla="*/ 1 h 5"/>
                  <a:gd name="T8" fmla="*/ 0 w 4"/>
                  <a:gd name="T9" fmla="*/ 1 h 5"/>
                  <a:gd name="T10" fmla="*/ 0 w 4"/>
                  <a:gd name="T11" fmla="*/ 2 h 5"/>
                  <a:gd name="T12" fmla="*/ 1 w 4"/>
                  <a:gd name="T13" fmla="*/ 4 h 5"/>
                  <a:gd name="T14" fmla="*/ 3 w 4"/>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4"/>
                    </a:moveTo>
                    <a:cubicBezTo>
                      <a:pt x="3" y="3"/>
                      <a:pt x="2" y="3"/>
                      <a:pt x="2" y="2"/>
                    </a:cubicBezTo>
                    <a:cubicBezTo>
                      <a:pt x="1" y="2"/>
                      <a:pt x="1" y="2"/>
                      <a:pt x="1" y="2"/>
                    </a:cubicBezTo>
                    <a:cubicBezTo>
                      <a:pt x="1" y="1"/>
                      <a:pt x="1" y="1"/>
                      <a:pt x="1" y="1"/>
                    </a:cubicBezTo>
                    <a:cubicBezTo>
                      <a:pt x="1" y="1"/>
                      <a:pt x="0" y="0"/>
                      <a:pt x="0" y="1"/>
                    </a:cubicBezTo>
                    <a:cubicBezTo>
                      <a:pt x="0" y="1"/>
                      <a:pt x="0" y="2"/>
                      <a:pt x="0" y="2"/>
                    </a:cubicBezTo>
                    <a:cubicBezTo>
                      <a:pt x="0" y="3"/>
                      <a:pt x="1" y="3"/>
                      <a:pt x="1" y="4"/>
                    </a:cubicBezTo>
                    <a:cubicBezTo>
                      <a:pt x="2" y="5"/>
                      <a:pt x="4" y="5"/>
                      <a:pt x="3" y="4"/>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3" name="Freeform 358">
                <a:extLst>
                  <a:ext uri="{FF2B5EF4-FFF2-40B4-BE49-F238E27FC236}">
                    <a16:creationId xmlns:a16="http://schemas.microsoft.com/office/drawing/2014/main" id="{B06348EA-A90E-470A-8244-7F540B3D244E}"/>
                  </a:ext>
                </a:extLst>
              </p:cNvPr>
              <p:cNvSpPr>
                <a:spLocks/>
              </p:cNvSpPr>
              <p:nvPr/>
            </p:nvSpPr>
            <p:spPr bwMode="auto">
              <a:xfrm>
                <a:off x="3825" y="2274"/>
                <a:ext cx="9" cy="2"/>
              </a:xfrm>
              <a:custGeom>
                <a:avLst/>
                <a:gdLst>
                  <a:gd name="T0" fmla="*/ 2 w 4"/>
                  <a:gd name="T1" fmla="*/ 0 h 1"/>
                  <a:gd name="T2" fmla="*/ 2 w 4"/>
                  <a:gd name="T3" fmla="*/ 0 h 1"/>
                  <a:gd name="T4" fmla="*/ 1 w 4"/>
                  <a:gd name="T5" fmla="*/ 0 h 1"/>
                  <a:gd name="T6" fmla="*/ 1 w 4"/>
                  <a:gd name="T7" fmla="*/ 0 h 1"/>
                  <a:gd name="T8" fmla="*/ 3 w 4"/>
                  <a:gd name="T9" fmla="*/ 1 h 1"/>
                  <a:gd name="T10" fmla="*/ 2 w 4"/>
                  <a:gd name="T11" fmla="*/ 0 h 1"/>
                </a:gdLst>
                <a:ahLst/>
                <a:cxnLst>
                  <a:cxn ang="0">
                    <a:pos x="T0" y="T1"/>
                  </a:cxn>
                  <a:cxn ang="0">
                    <a:pos x="T2" y="T3"/>
                  </a:cxn>
                  <a:cxn ang="0">
                    <a:pos x="T4" y="T5"/>
                  </a:cxn>
                  <a:cxn ang="0">
                    <a:pos x="T6" y="T7"/>
                  </a:cxn>
                  <a:cxn ang="0">
                    <a:pos x="T8" y="T9"/>
                  </a:cxn>
                  <a:cxn ang="0">
                    <a:pos x="T10" y="T11"/>
                  </a:cxn>
                </a:cxnLst>
                <a:rect l="0" t="0" r="r" b="b"/>
                <a:pathLst>
                  <a:path w="4" h="1">
                    <a:moveTo>
                      <a:pt x="2" y="0"/>
                    </a:moveTo>
                    <a:cubicBezTo>
                      <a:pt x="2" y="0"/>
                      <a:pt x="2" y="0"/>
                      <a:pt x="2" y="0"/>
                    </a:cubicBezTo>
                    <a:cubicBezTo>
                      <a:pt x="1" y="0"/>
                      <a:pt x="1" y="0"/>
                      <a:pt x="1" y="0"/>
                    </a:cubicBezTo>
                    <a:cubicBezTo>
                      <a:pt x="1" y="0"/>
                      <a:pt x="1" y="0"/>
                      <a:pt x="1" y="0"/>
                    </a:cubicBezTo>
                    <a:cubicBezTo>
                      <a:pt x="0" y="1"/>
                      <a:pt x="2" y="1"/>
                      <a:pt x="3" y="1"/>
                    </a:cubicBezTo>
                    <a:cubicBezTo>
                      <a:pt x="4" y="1"/>
                      <a:pt x="3" y="0"/>
                      <a:pt x="2"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4" name="Freeform 359">
                <a:extLst>
                  <a:ext uri="{FF2B5EF4-FFF2-40B4-BE49-F238E27FC236}">
                    <a16:creationId xmlns:a16="http://schemas.microsoft.com/office/drawing/2014/main" id="{17C31AA6-8398-417C-A37B-5154AC833C01}"/>
                  </a:ext>
                </a:extLst>
              </p:cNvPr>
              <p:cNvSpPr>
                <a:spLocks/>
              </p:cNvSpPr>
              <p:nvPr/>
            </p:nvSpPr>
            <p:spPr bwMode="auto">
              <a:xfrm>
                <a:off x="3804" y="2299"/>
                <a:ext cx="7" cy="4"/>
              </a:xfrm>
              <a:custGeom>
                <a:avLst/>
                <a:gdLst>
                  <a:gd name="T0" fmla="*/ 3 w 3"/>
                  <a:gd name="T1" fmla="*/ 1 h 2"/>
                  <a:gd name="T2" fmla="*/ 0 w 3"/>
                  <a:gd name="T3" fmla="*/ 0 h 2"/>
                  <a:gd name="T4" fmla="*/ 0 w 3"/>
                  <a:gd name="T5" fmla="*/ 1 h 2"/>
                  <a:gd name="T6" fmla="*/ 0 w 3"/>
                  <a:gd name="T7" fmla="*/ 1 h 2"/>
                  <a:gd name="T8" fmla="*/ 0 w 3"/>
                  <a:gd name="T9" fmla="*/ 1 h 2"/>
                  <a:gd name="T10" fmla="*/ 1 w 3"/>
                  <a:gd name="T11" fmla="*/ 1 h 2"/>
                  <a:gd name="T12" fmla="*/ 1 w 3"/>
                  <a:gd name="T13" fmla="*/ 1 h 2"/>
                  <a:gd name="T14" fmla="*/ 3 w 3"/>
                  <a:gd name="T15" fmla="*/ 1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2">
                    <a:moveTo>
                      <a:pt x="3" y="1"/>
                    </a:moveTo>
                    <a:cubicBezTo>
                      <a:pt x="2" y="0"/>
                      <a:pt x="1" y="0"/>
                      <a:pt x="0" y="0"/>
                    </a:cubicBezTo>
                    <a:cubicBezTo>
                      <a:pt x="0" y="1"/>
                      <a:pt x="0" y="1"/>
                      <a:pt x="0" y="1"/>
                    </a:cubicBezTo>
                    <a:cubicBezTo>
                      <a:pt x="0" y="1"/>
                      <a:pt x="0" y="1"/>
                      <a:pt x="0" y="1"/>
                    </a:cubicBezTo>
                    <a:cubicBezTo>
                      <a:pt x="0" y="1"/>
                      <a:pt x="0" y="1"/>
                      <a:pt x="0" y="1"/>
                    </a:cubicBezTo>
                    <a:cubicBezTo>
                      <a:pt x="1" y="1"/>
                      <a:pt x="1" y="1"/>
                      <a:pt x="1" y="1"/>
                    </a:cubicBezTo>
                    <a:cubicBezTo>
                      <a:pt x="1" y="1"/>
                      <a:pt x="1" y="1"/>
                      <a:pt x="1" y="1"/>
                    </a:cubicBezTo>
                    <a:cubicBezTo>
                      <a:pt x="2" y="2"/>
                      <a:pt x="3" y="2"/>
                      <a:pt x="3"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5" name="Freeform 360">
                <a:extLst>
                  <a:ext uri="{FF2B5EF4-FFF2-40B4-BE49-F238E27FC236}">
                    <a16:creationId xmlns:a16="http://schemas.microsoft.com/office/drawing/2014/main" id="{6E24FE76-5355-4C84-ABD6-15AC1697C03C}"/>
                  </a:ext>
                </a:extLst>
              </p:cNvPr>
              <p:cNvSpPr>
                <a:spLocks/>
              </p:cNvSpPr>
              <p:nvPr/>
            </p:nvSpPr>
            <p:spPr bwMode="auto">
              <a:xfrm>
                <a:off x="3770" y="2274"/>
                <a:ext cx="7" cy="4"/>
              </a:xfrm>
              <a:custGeom>
                <a:avLst/>
                <a:gdLst>
                  <a:gd name="T0" fmla="*/ 2 w 3"/>
                  <a:gd name="T1" fmla="*/ 0 h 2"/>
                  <a:gd name="T2" fmla="*/ 1 w 3"/>
                  <a:gd name="T3" fmla="*/ 0 h 2"/>
                  <a:gd name="T4" fmla="*/ 0 w 3"/>
                  <a:gd name="T5" fmla="*/ 0 h 2"/>
                  <a:gd name="T6" fmla="*/ 0 w 3"/>
                  <a:gd name="T7" fmla="*/ 1 h 2"/>
                  <a:gd name="T8" fmla="*/ 2 w 3"/>
                  <a:gd name="T9" fmla="*/ 0 h 2"/>
                </a:gdLst>
                <a:ahLst/>
                <a:cxnLst>
                  <a:cxn ang="0">
                    <a:pos x="T0" y="T1"/>
                  </a:cxn>
                  <a:cxn ang="0">
                    <a:pos x="T2" y="T3"/>
                  </a:cxn>
                  <a:cxn ang="0">
                    <a:pos x="T4" y="T5"/>
                  </a:cxn>
                  <a:cxn ang="0">
                    <a:pos x="T6" y="T7"/>
                  </a:cxn>
                  <a:cxn ang="0">
                    <a:pos x="T8" y="T9"/>
                  </a:cxn>
                </a:cxnLst>
                <a:rect l="0" t="0" r="r" b="b"/>
                <a:pathLst>
                  <a:path w="3" h="2">
                    <a:moveTo>
                      <a:pt x="2" y="0"/>
                    </a:moveTo>
                    <a:cubicBezTo>
                      <a:pt x="2" y="0"/>
                      <a:pt x="1" y="0"/>
                      <a:pt x="1" y="0"/>
                    </a:cubicBezTo>
                    <a:cubicBezTo>
                      <a:pt x="0" y="0"/>
                      <a:pt x="0" y="0"/>
                      <a:pt x="0" y="0"/>
                    </a:cubicBezTo>
                    <a:cubicBezTo>
                      <a:pt x="0" y="1"/>
                      <a:pt x="0" y="1"/>
                      <a:pt x="0" y="1"/>
                    </a:cubicBezTo>
                    <a:cubicBezTo>
                      <a:pt x="0" y="2"/>
                      <a:pt x="3" y="1"/>
                      <a:pt x="2"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6" name="Freeform 361">
                <a:extLst>
                  <a:ext uri="{FF2B5EF4-FFF2-40B4-BE49-F238E27FC236}">
                    <a16:creationId xmlns:a16="http://schemas.microsoft.com/office/drawing/2014/main" id="{9E5E48C0-19E4-4089-9779-934E56EABD6B}"/>
                  </a:ext>
                </a:extLst>
              </p:cNvPr>
              <p:cNvSpPr>
                <a:spLocks/>
              </p:cNvSpPr>
              <p:nvPr/>
            </p:nvSpPr>
            <p:spPr bwMode="auto">
              <a:xfrm>
                <a:off x="3770" y="2263"/>
                <a:ext cx="7" cy="4"/>
              </a:xfrm>
              <a:custGeom>
                <a:avLst/>
                <a:gdLst>
                  <a:gd name="T0" fmla="*/ 1 w 3"/>
                  <a:gd name="T1" fmla="*/ 2 h 2"/>
                  <a:gd name="T2" fmla="*/ 3 w 3"/>
                  <a:gd name="T3" fmla="*/ 2 h 2"/>
                  <a:gd name="T4" fmla="*/ 3 w 3"/>
                  <a:gd name="T5" fmla="*/ 1 h 2"/>
                  <a:gd name="T6" fmla="*/ 1 w 3"/>
                  <a:gd name="T7" fmla="*/ 2 h 2"/>
                </a:gdLst>
                <a:ahLst/>
                <a:cxnLst>
                  <a:cxn ang="0">
                    <a:pos x="T0" y="T1"/>
                  </a:cxn>
                  <a:cxn ang="0">
                    <a:pos x="T2" y="T3"/>
                  </a:cxn>
                  <a:cxn ang="0">
                    <a:pos x="T4" y="T5"/>
                  </a:cxn>
                  <a:cxn ang="0">
                    <a:pos x="T6" y="T7"/>
                  </a:cxn>
                </a:cxnLst>
                <a:rect l="0" t="0" r="r" b="b"/>
                <a:pathLst>
                  <a:path w="3" h="2">
                    <a:moveTo>
                      <a:pt x="1" y="2"/>
                    </a:moveTo>
                    <a:cubicBezTo>
                      <a:pt x="1" y="2"/>
                      <a:pt x="2" y="2"/>
                      <a:pt x="3" y="2"/>
                    </a:cubicBezTo>
                    <a:cubicBezTo>
                      <a:pt x="3" y="1"/>
                      <a:pt x="3" y="1"/>
                      <a:pt x="3" y="1"/>
                    </a:cubicBezTo>
                    <a:cubicBezTo>
                      <a:pt x="3" y="0"/>
                      <a:pt x="0" y="1"/>
                      <a:pt x="1" y="2"/>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7" name="Freeform 362">
                <a:extLst>
                  <a:ext uri="{FF2B5EF4-FFF2-40B4-BE49-F238E27FC236}">
                    <a16:creationId xmlns:a16="http://schemas.microsoft.com/office/drawing/2014/main" id="{76882772-0599-4728-8314-0B7A5BDE2CB7}"/>
                  </a:ext>
                </a:extLst>
              </p:cNvPr>
              <p:cNvSpPr>
                <a:spLocks/>
              </p:cNvSpPr>
              <p:nvPr/>
            </p:nvSpPr>
            <p:spPr bwMode="auto">
              <a:xfrm>
                <a:off x="3813" y="2284"/>
                <a:ext cx="4" cy="2"/>
              </a:xfrm>
              <a:custGeom>
                <a:avLst/>
                <a:gdLst>
                  <a:gd name="T0" fmla="*/ 0 w 2"/>
                  <a:gd name="T1" fmla="*/ 0 h 1"/>
                  <a:gd name="T2" fmla="*/ 0 w 2"/>
                  <a:gd name="T3" fmla="*/ 0 h 1"/>
                  <a:gd name="T4" fmla="*/ 1 w 2"/>
                  <a:gd name="T5" fmla="*/ 1 h 1"/>
                  <a:gd name="T6" fmla="*/ 2 w 2"/>
                  <a:gd name="T7" fmla="*/ 1 h 1"/>
                  <a:gd name="T8" fmla="*/ 0 w 2"/>
                  <a:gd name="T9" fmla="*/ 0 h 1"/>
                </a:gdLst>
                <a:ahLst/>
                <a:cxnLst>
                  <a:cxn ang="0">
                    <a:pos x="T0" y="T1"/>
                  </a:cxn>
                  <a:cxn ang="0">
                    <a:pos x="T2" y="T3"/>
                  </a:cxn>
                  <a:cxn ang="0">
                    <a:pos x="T4" y="T5"/>
                  </a:cxn>
                  <a:cxn ang="0">
                    <a:pos x="T6" y="T7"/>
                  </a:cxn>
                  <a:cxn ang="0">
                    <a:pos x="T8" y="T9"/>
                  </a:cxn>
                </a:cxnLst>
                <a:rect l="0" t="0" r="r" b="b"/>
                <a:pathLst>
                  <a:path w="2" h="1">
                    <a:moveTo>
                      <a:pt x="0" y="0"/>
                    </a:moveTo>
                    <a:cubicBezTo>
                      <a:pt x="0" y="0"/>
                      <a:pt x="0" y="0"/>
                      <a:pt x="0" y="0"/>
                    </a:cubicBezTo>
                    <a:cubicBezTo>
                      <a:pt x="1" y="1"/>
                      <a:pt x="1" y="1"/>
                      <a:pt x="1" y="1"/>
                    </a:cubicBezTo>
                    <a:cubicBezTo>
                      <a:pt x="1" y="1"/>
                      <a:pt x="2" y="1"/>
                      <a:pt x="2" y="1"/>
                    </a:cubicBezTo>
                    <a:cubicBezTo>
                      <a:pt x="2" y="0"/>
                      <a:pt x="1" y="0"/>
                      <a:pt x="0"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8" name="Freeform 363">
                <a:extLst>
                  <a:ext uri="{FF2B5EF4-FFF2-40B4-BE49-F238E27FC236}">
                    <a16:creationId xmlns:a16="http://schemas.microsoft.com/office/drawing/2014/main" id="{FCE28F77-4DF0-4EC1-B858-7999E5BF538C}"/>
                  </a:ext>
                </a:extLst>
              </p:cNvPr>
              <p:cNvSpPr>
                <a:spLocks/>
              </p:cNvSpPr>
              <p:nvPr/>
            </p:nvSpPr>
            <p:spPr bwMode="auto">
              <a:xfrm>
                <a:off x="3813" y="2293"/>
                <a:ext cx="4" cy="2"/>
              </a:xfrm>
              <a:custGeom>
                <a:avLst/>
                <a:gdLst>
                  <a:gd name="T0" fmla="*/ 2 w 2"/>
                  <a:gd name="T1" fmla="*/ 1 h 1"/>
                  <a:gd name="T2" fmla="*/ 2 w 2"/>
                  <a:gd name="T3" fmla="*/ 0 h 1"/>
                  <a:gd name="T4" fmla="*/ 2 w 2"/>
                  <a:gd name="T5" fmla="*/ 0 h 1"/>
                  <a:gd name="T6" fmla="*/ 0 w 2"/>
                  <a:gd name="T7" fmla="*/ 0 h 1"/>
                  <a:gd name="T8" fmla="*/ 1 w 2"/>
                  <a:gd name="T9" fmla="*/ 1 h 1"/>
                  <a:gd name="T10" fmla="*/ 2 w 2"/>
                  <a:gd name="T11" fmla="*/ 1 h 1"/>
                </a:gdLst>
                <a:ahLst/>
                <a:cxnLst>
                  <a:cxn ang="0">
                    <a:pos x="T0" y="T1"/>
                  </a:cxn>
                  <a:cxn ang="0">
                    <a:pos x="T2" y="T3"/>
                  </a:cxn>
                  <a:cxn ang="0">
                    <a:pos x="T4" y="T5"/>
                  </a:cxn>
                  <a:cxn ang="0">
                    <a:pos x="T6" y="T7"/>
                  </a:cxn>
                  <a:cxn ang="0">
                    <a:pos x="T8" y="T9"/>
                  </a:cxn>
                  <a:cxn ang="0">
                    <a:pos x="T10" y="T11"/>
                  </a:cxn>
                </a:cxnLst>
                <a:rect l="0" t="0" r="r" b="b"/>
                <a:pathLst>
                  <a:path w="2" h="1">
                    <a:moveTo>
                      <a:pt x="2" y="1"/>
                    </a:moveTo>
                    <a:cubicBezTo>
                      <a:pt x="2" y="0"/>
                      <a:pt x="2" y="0"/>
                      <a:pt x="2" y="0"/>
                    </a:cubicBezTo>
                    <a:cubicBezTo>
                      <a:pt x="2" y="0"/>
                      <a:pt x="2" y="0"/>
                      <a:pt x="2" y="0"/>
                    </a:cubicBezTo>
                    <a:cubicBezTo>
                      <a:pt x="1" y="0"/>
                      <a:pt x="0" y="0"/>
                      <a:pt x="0" y="0"/>
                    </a:cubicBezTo>
                    <a:cubicBezTo>
                      <a:pt x="0" y="1"/>
                      <a:pt x="1" y="1"/>
                      <a:pt x="1" y="1"/>
                    </a:cubicBezTo>
                    <a:cubicBezTo>
                      <a:pt x="2" y="1"/>
                      <a:pt x="2" y="1"/>
                      <a:pt x="2"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9" name="Freeform 364">
                <a:extLst>
                  <a:ext uri="{FF2B5EF4-FFF2-40B4-BE49-F238E27FC236}">
                    <a16:creationId xmlns:a16="http://schemas.microsoft.com/office/drawing/2014/main" id="{7B8C9010-C22F-4FAF-966B-3C5AD495E82B}"/>
                  </a:ext>
                </a:extLst>
              </p:cNvPr>
              <p:cNvSpPr>
                <a:spLocks/>
              </p:cNvSpPr>
              <p:nvPr/>
            </p:nvSpPr>
            <p:spPr bwMode="auto">
              <a:xfrm>
                <a:off x="3821" y="2308"/>
                <a:ext cx="7" cy="6"/>
              </a:xfrm>
              <a:custGeom>
                <a:avLst/>
                <a:gdLst>
                  <a:gd name="T0" fmla="*/ 3 w 3"/>
                  <a:gd name="T1" fmla="*/ 1 h 3"/>
                  <a:gd name="T2" fmla="*/ 1 w 3"/>
                  <a:gd name="T3" fmla="*/ 0 h 3"/>
                  <a:gd name="T4" fmla="*/ 0 w 3"/>
                  <a:gd name="T5" fmla="*/ 1 h 3"/>
                  <a:gd name="T6" fmla="*/ 1 w 3"/>
                  <a:gd name="T7" fmla="*/ 2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2" y="1"/>
                      <a:pt x="2" y="0"/>
                      <a:pt x="1" y="0"/>
                    </a:cubicBezTo>
                    <a:cubicBezTo>
                      <a:pt x="0" y="1"/>
                      <a:pt x="0" y="1"/>
                      <a:pt x="0" y="1"/>
                    </a:cubicBezTo>
                    <a:cubicBezTo>
                      <a:pt x="1" y="2"/>
                      <a:pt x="1" y="2"/>
                      <a:pt x="1" y="2"/>
                    </a:cubicBezTo>
                    <a:cubicBezTo>
                      <a:pt x="1" y="3"/>
                      <a:pt x="3" y="2"/>
                      <a:pt x="3"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0" name="Freeform 365">
                <a:extLst>
                  <a:ext uri="{FF2B5EF4-FFF2-40B4-BE49-F238E27FC236}">
                    <a16:creationId xmlns:a16="http://schemas.microsoft.com/office/drawing/2014/main" id="{F86933E2-AA32-4F02-BA27-88BC0FAA3DB7}"/>
                  </a:ext>
                </a:extLst>
              </p:cNvPr>
              <p:cNvSpPr>
                <a:spLocks/>
              </p:cNvSpPr>
              <p:nvPr/>
            </p:nvSpPr>
            <p:spPr bwMode="auto">
              <a:xfrm>
                <a:off x="3832" y="2305"/>
                <a:ext cx="6" cy="5"/>
              </a:xfrm>
              <a:custGeom>
                <a:avLst/>
                <a:gdLst>
                  <a:gd name="T0" fmla="*/ 2 w 3"/>
                  <a:gd name="T1" fmla="*/ 1 h 2"/>
                  <a:gd name="T2" fmla="*/ 1 w 3"/>
                  <a:gd name="T3" fmla="*/ 1 h 2"/>
                  <a:gd name="T4" fmla="*/ 1 w 3"/>
                  <a:gd name="T5" fmla="*/ 2 h 2"/>
                  <a:gd name="T6" fmla="*/ 2 w 3"/>
                  <a:gd name="T7" fmla="*/ 2 h 2"/>
                  <a:gd name="T8" fmla="*/ 2 w 3"/>
                  <a:gd name="T9" fmla="*/ 1 h 2"/>
                </a:gdLst>
                <a:ahLst/>
                <a:cxnLst>
                  <a:cxn ang="0">
                    <a:pos x="T0" y="T1"/>
                  </a:cxn>
                  <a:cxn ang="0">
                    <a:pos x="T2" y="T3"/>
                  </a:cxn>
                  <a:cxn ang="0">
                    <a:pos x="T4" y="T5"/>
                  </a:cxn>
                  <a:cxn ang="0">
                    <a:pos x="T6" y="T7"/>
                  </a:cxn>
                  <a:cxn ang="0">
                    <a:pos x="T8" y="T9"/>
                  </a:cxn>
                </a:cxnLst>
                <a:rect l="0" t="0" r="r" b="b"/>
                <a:pathLst>
                  <a:path w="3" h="2">
                    <a:moveTo>
                      <a:pt x="2" y="1"/>
                    </a:moveTo>
                    <a:cubicBezTo>
                      <a:pt x="3" y="0"/>
                      <a:pt x="0" y="0"/>
                      <a:pt x="1" y="1"/>
                    </a:cubicBezTo>
                    <a:cubicBezTo>
                      <a:pt x="1" y="2"/>
                      <a:pt x="1" y="2"/>
                      <a:pt x="1" y="2"/>
                    </a:cubicBezTo>
                    <a:cubicBezTo>
                      <a:pt x="2" y="2"/>
                      <a:pt x="2" y="2"/>
                      <a:pt x="2" y="2"/>
                    </a:cubicBezTo>
                    <a:lnTo>
                      <a:pt x="2" y="1"/>
                    </a:ln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1" name="Freeform 366">
                <a:extLst>
                  <a:ext uri="{FF2B5EF4-FFF2-40B4-BE49-F238E27FC236}">
                    <a16:creationId xmlns:a16="http://schemas.microsoft.com/office/drawing/2014/main" id="{BFCC2C08-5F7E-4143-96A3-D8A1856F91AF}"/>
                  </a:ext>
                </a:extLst>
              </p:cNvPr>
              <p:cNvSpPr>
                <a:spLocks/>
              </p:cNvSpPr>
              <p:nvPr/>
            </p:nvSpPr>
            <p:spPr bwMode="auto">
              <a:xfrm>
                <a:off x="3847" y="2327"/>
                <a:ext cx="2" cy="2"/>
              </a:xfrm>
              <a:custGeom>
                <a:avLst/>
                <a:gdLst>
                  <a:gd name="T0" fmla="*/ 1 w 1"/>
                  <a:gd name="T1" fmla="*/ 1 h 1"/>
                  <a:gd name="T2" fmla="*/ 0 w 1"/>
                  <a:gd name="T3" fmla="*/ 0 h 1"/>
                  <a:gd name="T4" fmla="*/ 0 w 1"/>
                  <a:gd name="T5" fmla="*/ 0 h 1"/>
                  <a:gd name="T6" fmla="*/ 0 w 1"/>
                  <a:gd name="T7" fmla="*/ 1 h 1"/>
                  <a:gd name="T8" fmla="*/ 0 w 1"/>
                  <a:gd name="T9" fmla="*/ 1 h 1"/>
                  <a:gd name="T10" fmla="*/ 1 w 1"/>
                  <a:gd name="T11" fmla="*/ 1 h 1"/>
                </a:gdLst>
                <a:ahLst/>
                <a:cxnLst>
                  <a:cxn ang="0">
                    <a:pos x="T0" y="T1"/>
                  </a:cxn>
                  <a:cxn ang="0">
                    <a:pos x="T2" y="T3"/>
                  </a:cxn>
                  <a:cxn ang="0">
                    <a:pos x="T4" y="T5"/>
                  </a:cxn>
                  <a:cxn ang="0">
                    <a:pos x="T6" y="T7"/>
                  </a:cxn>
                  <a:cxn ang="0">
                    <a:pos x="T8" y="T9"/>
                  </a:cxn>
                  <a:cxn ang="0">
                    <a:pos x="T10" y="T11"/>
                  </a:cxn>
                </a:cxnLst>
                <a:rect l="0" t="0" r="r" b="b"/>
                <a:pathLst>
                  <a:path w="1" h="1">
                    <a:moveTo>
                      <a:pt x="1" y="1"/>
                    </a:moveTo>
                    <a:cubicBezTo>
                      <a:pt x="1" y="0"/>
                      <a:pt x="0" y="0"/>
                      <a:pt x="0" y="0"/>
                    </a:cubicBezTo>
                    <a:cubicBezTo>
                      <a:pt x="0" y="0"/>
                      <a:pt x="0" y="0"/>
                      <a:pt x="0" y="0"/>
                    </a:cubicBezTo>
                    <a:cubicBezTo>
                      <a:pt x="0" y="1"/>
                      <a:pt x="0" y="1"/>
                      <a:pt x="0" y="1"/>
                    </a:cubicBezTo>
                    <a:cubicBezTo>
                      <a:pt x="0" y="1"/>
                      <a:pt x="0" y="1"/>
                      <a:pt x="0" y="1"/>
                    </a:cubicBezTo>
                    <a:cubicBezTo>
                      <a:pt x="1" y="1"/>
                      <a:pt x="1" y="1"/>
                      <a:pt x="1"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2" name="Freeform 367">
                <a:extLst>
                  <a:ext uri="{FF2B5EF4-FFF2-40B4-BE49-F238E27FC236}">
                    <a16:creationId xmlns:a16="http://schemas.microsoft.com/office/drawing/2014/main" id="{4B7015F5-E28B-4662-BF6A-21B499ADC23E}"/>
                  </a:ext>
                </a:extLst>
              </p:cNvPr>
              <p:cNvSpPr>
                <a:spLocks/>
              </p:cNvSpPr>
              <p:nvPr/>
            </p:nvSpPr>
            <p:spPr bwMode="auto">
              <a:xfrm>
                <a:off x="3849" y="2335"/>
                <a:ext cx="2" cy="4"/>
              </a:xfrm>
              <a:custGeom>
                <a:avLst/>
                <a:gdLst>
                  <a:gd name="T0" fmla="*/ 1 w 1"/>
                  <a:gd name="T1" fmla="*/ 1 h 2"/>
                  <a:gd name="T2" fmla="*/ 1 w 1"/>
                  <a:gd name="T3" fmla="*/ 1 h 2"/>
                  <a:gd name="T4" fmla="*/ 0 w 1"/>
                  <a:gd name="T5" fmla="*/ 1 h 2"/>
                  <a:gd name="T6" fmla="*/ 0 w 1"/>
                  <a:gd name="T7" fmla="*/ 1 h 2"/>
                  <a:gd name="T8" fmla="*/ 0 w 1"/>
                  <a:gd name="T9" fmla="*/ 2 h 2"/>
                  <a:gd name="T10" fmla="*/ 0 w 1"/>
                  <a:gd name="T11" fmla="*/ 2 h 2"/>
                  <a:gd name="T12" fmla="*/ 1 w 1"/>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1" h="2">
                    <a:moveTo>
                      <a:pt x="1" y="1"/>
                    </a:moveTo>
                    <a:cubicBezTo>
                      <a:pt x="1" y="1"/>
                      <a:pt x="1" y="1"/>
                      <a:pt x="1" y="1"/>
                    </a:cubicBezTo>
                    <a:cubicBezTo>
                      <a:pt x="1" y="0"/>
                      <a:pt x="0" y="0"/>
                      <a:pt x="0" y="1"/>
                    </a:cubicBezTo>
                    <a:cubicBezTo>
                      <a:pt x="0" y="1"/>
                      <a:pt x="0" y="1"/>
                      <a:pt x="0" y="1"/>
                    </a:cubicBezTo>
                    <a:cubicBezTo>
                      <a:pt x="0" y="2"/>
                      <a:pt x="0" y="2"/>
                      <a:pt x="0" y="2"/>
                    </a:cubicBezTo>
                    <a:cubicBezTo>
                      <a:pt x="0" y="2"/>
                      <a:pt x="0" y="2"/>
                      <a:pt x="0" y="2"/>
                    </a:cubicBezTo>
                    <a:cubicBezTo>
                      <a:pt x="1" y="2"/>
                      <a:pt x="1" y="2"/>
                      <a:pt x="1" y="1"/>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3" name="Freeform 368">
                <a:extLst>
                  <a:ext uri="{FF2B5EF4-FFF2-40B4-BE49-F238E27FC236}">
                    <a16:creationId xmlns:a16="http://schemas.microsoft.com/office/drawing/2014/main" id="{A775C7CB-0B7E-4F48-8F0F-49674F1D3B3F}"/>
                  </a:ext>
                </a:extLst>
              </p:cNvPr>
              <p:cNvSpPr>
                <a:spLocks/>
              </p:cNvSpPr>
              <p:nvPr/>
            </p:nvSpPr>
            <p:spPr bwMode="auto">
              <a:xfrm>
                <a:off x="3857" y="2325"/>
                <a:ext cx="4" cy="4"/>
              </a:xfrm>
              <a:custGeom>
                <a:avLst/>
                <a:gdLst>
                  <a:gd name="T0" fmla="*/ 1 w 2"/>
                  <a:gd name="T1" fmla="*/ 0 h 2"/>
                  <a:gd name="T2" fmla="*/ 1 w 2"/>
                  <a:gd name="T3" fmla="*/ 1 h 2"/>
                  <a:gd name="T4" fmla="*/ 1 w 2"/>
                  <a:gd name="T5" fmla="*/ 0 h 2"/>
                </a:gdLst>
                <a:ahLst/>
                <a:cxnLst>
                  <a:cxn ang="0">
                    <a:pos x="T0" y="T1"/>
                  </a:cxn>
                  <a:cxn ang="0">
                    <a:pos x="T2" y="T3"/>
                  </a:cxn>
                  <a:cxn ang="0">
                    <a:pos x="T4" y="T5"/>
                  </a:cxn>
                </a:cxnLst>
                <a:rect l="0" t="0" r="r" b="b"/>
                <a:pathLst>
                  <a:path w="2" h="2">
                    <a:moveTo>
                      <a:pt x="1" y="0"/>
                    </a:moveTo>
                    <a:cubicBezTo>
                      <a:pt x="1" y="0"/>
                      <a:pt x="0" y="1"/>
                      <a:pt x="1" y="1"/>
                    </a:cubicBezTo>
                    <a:cubicBezTo>
                      <a:pt x="2" y="2"/>
                      <a:pt x="2" y="1"/>
                      <a:pt x="1" y="0"/>
                    </a:cubicBezTo>
                    <a:close/>
                  </a:path>
                </a:pathLst>
              </a:custGeom>
              <a:solidFill>
                <a:srgbClr val="FC8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4" name="Freeform 369">
                <a:extLst>
                  <a:ext uri="{FF2B5EF4-FFF2-40B4-BE49-F238E27FC236}">
                    <a16:creationId xmlns:a16="http://schemas.microsoft.com/office/drawing/2014/main" id="{B9C78E03-5822-4425-97DA-4614AEAFBE9F}"/>
                  </a:ext>
                </a:extLst>
              </p:cNvPr>
              <p:cNvSpPr>
                <a:spLocks/>
              </p:cNvSpPr>
              <p:nvPr/>
            </p:nvSpPr>
            <p:spPr bwMode="auto">
              <a:xfrm>
                <a:off x="4462" y="2530"/>
                <a:ext cx="9" cy="26"/>
              </a:xfrm>
              <a:custGeom>
                <a:avLst/>
                <a:gdLst>
                  <a:gd name="T0" fmla="*/ 0 w 4"/>
                  <a:gd name="T1" fmla="*/ 0 h 12"/>
                  <a:gd name="T2" fmla="*/ 4 w 4"/>
                  <a:gd name="T3" fmla="*/ 9 h 12"/>
                  <a:gd name="T4" fmla="*/ 3 w 4"/>
                  <a:gd name="T5" fmla="*/ 1 h 12"/>
                  <a:gd name="T6" fmla="*/ 0 w 4"/>
                  <a:gd name="T7" fmla="*/ 0 h 12"/>
                </a:gdLst>
                <a:ahLst/>
                <a:cxnLst>
                  <a:cxn ang="0">
                    <a:pos x="T0" y="T1"/>
                  </a:cxn>
                  <a:cxn ang="0">
                    <a:pos x="T2" y="T3"/>
                  </a:cxn>
                  <a:cxn ang="0">
                    <a:pos x="T4" y="T5"/>
                  </a:cxn>
                  <a:cxn ang="0">
                    <a:pos x="T6" y="T7"/>
                  </a:cxn>
                </a:cxnLst>
                <a:rect l="0" t="0" r="r" b="b"/>
                <a:pathLst>
                  <a:path w="4" h="12">
                    <a:moveTo>
                      <a:pt x="0" y="0"/>
                    </a:moveTo>
                    <a:cubicBezTo>
                      <a:pt x="0" y="0"/>
                      <a:pt x="3" y="12"/>
                      <a:pt x="4" y="9"/>
                    </a:cubicBezTo>
                    <a:cubicBezTo>
                      <a:pt x="4" y="7"/>
                      <a:pt x="3" y="1"/>
                      <a:pt x="3" y="1"/>
                    </a:cubicBezTo>
                    <a:lnTo>
                      <a:pt x="0" y="0"/>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5" name="Freeform 370">
                <a:extLst>
                  <a:ext uri="{FF2B5EF4-FFF2-40B4-BE49-F238E27FC236}">
                    <a16:creationId xmlns:a16="http://schemas.microsoft.com/office/drawing/2014/main" id="{FEFBF947-7E57-4169-82BB-1B3CE7D3F86E}"/>
                  </a:ext>
                </a:extLst>
              </p:cNvPr>
              <p:cNvSpPr>
                <a:spLocks/>
              </p:cNvSpPr>
              <p:nvPr/>
            </p:nvSpPr>
            <p:spPr bwMode="auto">
              <a:xfrm>
                <a:off x="6850" y="2098"/>
                <a:ext cx="190" cy="199"/>
              </a:xfrm>
              <a:custGeom>
                <a:avLst/>
                <a:gdLst>
                  <a:gd name="T0" fmla="*/ 2 w 90"/>
                  <a:gd name="T1" fmla="*/ 87 h 94"/>
                  <a:gd name="T2" fmla="*/ 21 w 90"/>
                  <a:gd name="T3" fmla="*/ 43 h 94"/>
                  <a:gd name="T4" fmla="*/ 43 w 90"/>
                  <a:gd name="T5" fmla="*/ 18 h 94"/>
                  <a:gd name="T6" fmla="*/ 90 w 90"/>
                  <a:gd name="T7" fmla="*/ 0 h 94"/>
                  <a:gd name="T8" fmla="*/ 24 w 90"/>
                  <a:gd name="T9" fmla="*/ 87 h 94"/>
                  <a:gd name="T10" fmla="*/ 2 w 90"/>
                  <a:gd name="T11" fmla="*/ 87 h 94"/>
                </a:gdLst>
                <a:ahLst/>
                <a:cxnLst>
                  <a:cxn ang="0">
                    <a:pos x="T0" y="T1"/>
                  </a:cxn>
                  <a:cxn ang="0">
                    <a:pos x="T2" y="T3"/>
                  </a:cxn>
                  <a:cxn ang="0">
                    <a:pos x="T4" y="T5"/>
                  </a:cxn>
                  <a:cxn ang="0">
                    <a:pos x="T6" y="T7"/>
                  </a:cxn>
                  <a:cxn ang="0">
                    <a:pos x="T8" y="T9"/>
                  </a:cxn>
                  <a:cxn ang="0">
                    <a:pos x="T10" y="T11"/>
                  </a:cxn>
                </a:cxnLst>
                <a:rect l="0" t="0" r="r" b="b"/>
                <a:pathLst>
                  <a:path w="90" h="94">
                    <a:moveTo>
                      <a:pt x="2" y="87"/>
                    </a:moveTo>
                    <a:cubicBezTo>
                      <a:pt x="2" y="87"/>
                      <a:pt x="0" y="72"/>
                      <a:pt x="21" y="43"/>
                    </a:cubicBezTo>
                    <a:cubicBezTo>
                      <a:pt x="27" y="35"/>
                      <a:pt x="37" y="23"/>
                      <a:pt x="43" y="18"/>
                    </a:cubicBezTo>
                    <a:cubicBezTo>
                      <a:pt x="59" y="3"/>
                      <a:pt x="79" y="1"/>
                      <a:pt x="90" y="0"/>
                    </a:cubicBezTo>
                    <a:cubicBezTo>
                      <a:pt x="88" y="14"/>
                      <a:pt x="45" y="76"/>
                      <a:pt x="24" y="87"/>
                    </a:cubicBezTo>
                    <a:cubicBezTo>
                      <a:pt x="11" y="94"/>
                      <a:pt x="2" y="87"/>
                      <a:pt x="2" y="87"/>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6" name="Freeform 371">
                <a:extLst>
                  <a:ext uri="{FF2B5EF4-FFF2-40B4-BE49-F238E27FC236}">
                    <a16:creationId xmlns:a16="http://schemas.microsoft.com/office/drawing/2014/main" id="{926C8895-1AB8-4F49-9A9B-A558C85FED30}"/>
                  </a:ext>
                </a:extLst>
              </p:cNvPr>
              <p:cNvSpPr>
                <a:spLocks/>
              </p:cNvSpPr>
              <p:nvPr/>
            </p:nvSpPr>
            <p:spPr bwMode="auto">
              <a:xfrm>
                <a:off x="6757" y="2102"/>
                <a:ext cx="154" cy="189"/>
              </a:xfrm>
              <a:custGeom>
                <a:avLst/>
                <a:gdLst>
                  <a:gd name="T0" fmla="*/ 53 w 73"/>
                  <a:gd name="T1" fmla="*/ 87 h 89"/>
                  <a:gd name="T2" fmla="*/ 11 w 73"/>
                  <a:gd name="T3" fmla="*/ 9 h 89"/>
                  <a:gd name="T4" fmla="*/ 21 w 73"/>
                  <a:gd name="T5" fmla="*/ 0 h 89"/>
                  <a:gd name="T6" fmla="*/ 69 w 73"/>
                  <a:gd name="T7" fmla="*/ 73 h 89"/>
                  <a:gd name="T8" fmla="*/ 53 w 73"/>
                  <a:gd name="T9" fmla="*/ 87 h 89"/>
                </a:gdLst>
                <a:ahLst/>
                <a:cxnLst>
                  <a:cxn ang="0">
                    <a:pos x="T0" y="T1"/>
                  </a:cxn>
                  <a:cxn ang="0">
                    <a:pos x="T2" y="T3"/>
                  </a:cxn>
                  <a:cxn ang="0">
                    <a:pos x="T4" y="T5"/>
                  </a:cxn>
                  <a:cxn ang="0">
                    <a:pos x="T6" y="T7"/>
                  </a:cxn>
                  <a:cxn ang="0">
                    <a:pos x="T8" y="T9"/>
                  </a:cxn>
                </a:cxnLst>
                <a:rect l="0" t="0" r="r" b="b"/>
                <a:pathLst>
                  <a:path w="73" h="89">
                    <a:moveTo>
                      <a:pt x="53" y="87"/>
                    </a:moveTo>
                    <a:cubicBezTo>
                      <a:pt x="35" y="86"/>
                      <a:pt x="0" y="32"/>
                      <a:pt x="11" y="9"/>
                    </a:cubicBezTo>
                    <a:cubicBezTo>
                      <a:pt x="15" y="0"/>
                      <a:pt x="21" y="0"/>
                      <a:pt x="21" y="0"/>
                    </a:cubicBezTo>
                    <a:cubicBezTo>
                      <a:pt x="69" y="73"/>
                      <a:pt x="69" y="73"/>
                      <a:pt x="69" y="73"/>
                    </a:cubicBezTo>
                    <a:cubicBezTo>
                      <a:pt x="69" y="73"/>
                      <a:pt x="73" y="89"/>
                      <a:pt x="53" y="87"/>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7" name="Freeform 372">
                <a:extLst>
                  <a:ext uri="{FF2B5EF4-FFF2-40B4-BE49-F238E27FC236}">
                    <a16:creationId xmlns:a16="http://schemas.microsoft.com/office/drawing/2014/main" id="{B8CD581F-DDCC-4606-B4BD-56401CB84681}"/>
                  </a:ext>
                </a:extLst>
              </p:cNvPr>
              <p:cNvSpPr>
                <a:spLocks/>
              </p:cNvSpPr>
              <p:nvPr/>
            </p:nvSpPr>
            <p:spPr bwMode="auto">
              <a:xfrm>
                <a:off x="6854" y="2199"/>
                <a:ext cx="78" cy="96"/>
              </a:xfrm>
              <a:custGeom>
                <a:avLst/>
                <a:gdLst>
                  <a:gd name="T0" fmla="*/ 7 w 37"/>
                  <a:gd name="T1" fmla="*/ 1 h 45"/>
                  <a:gd name="T2" fmla="*/ 10 w 37"/>
                  <a:gd name="T3" fmla="*/ 43 h 45"/>
                  <a:gd name="T4" fmla="*/ 37 w 37"/>
                  <a:gd name="T5" fmla="*/ 35 h 45"/>
                  <a:gd name="T6" fmla="*/ 30 w 37"/>
                  <a:gd name="T7" fmla="*/ 0 h 45"/>
                  <a:gd name="T8" fmla="*/ 7 w 37"/>
                  <a:gd name="T9" fmla="*/ 1 h 45"/>
                </a:gdLst>
                <a:ahLst/>
                <a:cxnLst>
                  <a:cxn ang="0">
                    <a:pos x="T0" y="T1"/>
                  </a:cxn>
                  <a:cxn ang="0">
                    <a:pos x="T2" y="T3"/>
                  </a:cxn>
                  <a:cxn ang="0">
                    <a:pos x="T4" y="T5"/>
                  </a:cxn>
                  <a:cxn ang="0">
                    <a:pos x="T6" y="T7"/>
                  </a:cxn>
                  <a:cxn ang="0">
                    <a:pos x="T8" y="T9"/>
                  </a:cxn>
                </a:cxnLst>
                <a:rect l="0" t="0" r="r" b="b"/>
                <a:pathLst>
                  <a:path w="37" h="45">
                    <a:moveTo>
                      <a:pt x="7" y="1"/>
                    </a:moveTo>
                    <a:cubicBezTo>
                      <a:pt x="7" y="1"/>
                      <a:pt x="0" y="41"/>
                      <a:pt x="10" y="43"/>
                    </a:cubicBezTo>
                    <a:cubicBezTo>
                      <a:pt x="20" y="45"/>
                      <a:pt x="37" y="36"/>
                      <a:pt x="37" y="35"/>
                    </a:cubicBezTo>
                    <a:cubicBezTo>
                      <a:pt x="37" y="33"/>
                      <a:pt x="30" y="0"/>
                      <a:pt x="30" y="0"/>
                    </a:cubicBezTo>
                    <a:lnTo>
                      <a:pt x="7" y="1"/>
                    </a:ln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8" name="Freeform 373">
                <a:extLst>
                  <a:ext uri="{FF2B5EF4-FFF2-40B4-BE49-F238E27FC236}">
                    <a16:creationId xmlns:a16="http://schemas.microsoft.com/office/drawing/2014/main" id="{C69A0613-667F-48FA-B933-BB6D47CEB32D}"/>
                  </a:ext>
                </a:extLst>
              </p:cNvPr>
              <p:cNvSpPr>
                <a:spLocks/>
              </p:cNvSpPr>
              <p:nvPr/>
            </p:nvSpPr>
            <p:spPr bwMode="auto">
              <a:xfrm>
                <a:off x="7002" y="1975"/>
                <a:ext cx="85" cy="87"/>
              </a:xfrm>
              <a:custGeom>
                <a:avLst/>
                <a:gdLst>
                  <a:gd name="T0" fmla="*/ 0 w 40"/>
                  <a:gd name="T1" fmla="*/ 20 h 41"/>
                  <a:gd name="T2" fmla="*/ 10 w 40"/>
                  <a:gd name="T3" fmla="*/ 38 h 41"/>
                  <a:gd name="T4" fmla="*/ 39 w 40"/>
                  <a:gd name="T5" fmla="*/ 31 h 41"/>
                  <a:gd name="T6" fmla="*/ 37 w 40"/>
                  <a:gd name="T7" fmla="*/ 10 h 41"/>
                  <a:gd name="T8" fmla="*/ 0 w 40"/>
                  <a:gd name="T9" fmla="*/ 20 h 41"/>
                </a:gdLst>
                <a:ahLst/>
                <a:cxnLst>
                  <a:cxn ang="0">
                    <a:pos x="T0" y="T1"/>
                  </a:cxn>
                  <a:cxn ang="0">
                    <a:pos x="T2" y="T3"/>
                  </a:cxn>
                  <a:cxn ang="0">
                    <a:pos x="T4" y="T5"/>
                  </a:cxn>
                  <a:cxn ang="0">
                    <a:pos x="T6" y="T7"/>
                  </a:cxn>
                  <a:cxn ang="0">
                    <a:pos x="T8" y="T9"/>
                  </a:cxn>
                </a:cxnLst>
                <a:rect l="0" t="0" r="r" b="b"/>
                <a:pathLst>
                  <a:path w="40" h="41">
                    <a:moveTo>
                      <a:pt x="0" y="20"/>
                    </a:moveTo>
                    <a:cubicBezTo>
                      <a:pt x="0" y="20"/>
                      <a:pt x="6" y="35"/>
                      <a:pt x="10" y="38"/>
                    </a:cubicBezTo>
                    <a:cubicBezTo>
                      <a:pt x="14" y="41"/>
                      <a:pt x="39" y="31"/>
                      <a:pt x="39" y="31"/>
                    </a:cubicBezTo>
                    <a:cubicBezTo>
                      <a:pt x="39" y="31"/>
                      <a:pt x="40" y="20"/>
                      <a:pt x="37" y="10"/>
                    </a:cubicBezTo>
                    <a:cubicBezTo>
                      <a:pt x="33" y="0"/>
                      <a:pt x="2" y="13"/>
                      <a:pt x="0" y="20"/>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9" name="Freeform 374">
                <a:extLst>
                  <a:ext uri="{FF2B5EF4-FFF2-40B4-BE49-F238E27FC236}">
                    <a16:creationId xmlns:a16="http://schemas.microsoft.com/office/drawing/2014/main" id="{8C5C053F-B6C5-4B57-BC7D-177CA80B7FEC}"/>
                  </a:ext>
                </a:extLst>
              </p:cNvPr>
              <p:cNvSpPr>
                <a:spLocks/>
              </p:cNvSpPr>
              <p:nvPr/>
            </p:nvSpPr>
            <p:spPr bwMode="auto">
              <a:xfrm>
                <a:off x="7176" y="3232"/>
                <a:ext cx="61" cy="25"/>
              </a:xfrm>
              <a:custGeom>
                <a:avLst/>
                <a:gdLst>
                  <a:gd name="T0" fmla="*/ 29 w 29"/>
                  <a:gd name="T1" fmla="*/ 10 h 12"/>
                  <a:gd name="T2" fmla="*/ 14 w 29"/>
                  <a:gd name="T3" fmla="*/ 1 h 12"/>
                  <a:gd name="T4" fmla="*/ 15 w 29"/>
                  <a:gd name="T5" fmla="*/ 5 h 12"/>
                  <a:gd name="T6" fmla="*/ 1 w 29"/>
                  <a:gd name="T7" fmla="*/ 2 h 12"/>
                  <a:gd name="T8" fmla="*/ 0 w 29"/>
                  <a:gd name="T9" fmla="*/ 8 h 12"/>
                  <a:gd name="T10" fmla="*/ 29 w 29"/>
                  <a:gd name="T11" fmla="*/ 10 h 12"/>
                </a:gdLst>
                <a:ahLst/>
                <a:cxnLst>
                  <a:cxn ang="0">
                    <a:pos x="T0" y="T1"/>
                  </a:cxn>
                  <a:cxn ang="0">
                    <a:pos x="T2" y="T3"/>
                  </a:cxn>
                  <a:cxn ang="0">
                    <a:pos x="T4" y="T5"/>
                  </a:cxn>
                  <a:cxn ang="0">
                    <a:pos x="T6" y="T7"/>
                  </a:cxn>
                  <a:cxn ang="0">
                    <a:pos x="T8" y="T9"/>
                  </a:cxn>
                  <a:cxn ang="0">
                    <a:pos x="T10" y="T11"/>
                  </a:cxn>
                </a:cxnLst>
                <a:rect l="0" t="0" r="r" b="b"/>
                <a:pathLst>
                  <a:path w="29" h="12">
                    <a:moveTo>
                      <a:pt x="29" y="10"/>
                    </a:moveTo>
                    <a:cubicBezTo>
                      <a:pt x="29" y="0"/>
                      <a:pt x="20" y="3"/>
                      <a:pt x="14" y="1"/>
                    </a:cubicBezTo>
                    <a:cubicBezTo>
                      <a:pt x="15" y="2"/>
                      <a:pt x="17" y="4"/>
                      <a:pt x="15" y="5"/>
                    </a:cubicBezTo>
                    <a:cubicBezTo>
                      <a:pt x="11" y="5"/>
                      <a:pt x="3" y="4"/>
                      <a:pt x="1" y="2"/>
                    </a:cubicBezTo>
                    <a:cubicBezTo>
                      <a:pt x="0" y="4"/>
                      <a:pt x="0" y="6"/>
                      <a:pt x="0" y="8"/>
                    </a:cubicBezTo>
                    <a:cubicBezTo>
                      <a:pt x="0" y="11"/>
                      <a:pt x="29" y="12"/>
                      <a:pt x="29" y="10"/>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0" name="Freeform 375">
                <a:extLst>
                  <a:ext uri="{FF2B5EF4-FFF2-40B4-BE49-F238E27FC236}">
                    <a16:creationId xmlns:a16="http://schemas.microsoft.com/office/drawing/2014/main" id="{6F4560BD-8BAB-46C9-906D-3A80272FD1B6}"/>
                  </a:ext>
                </a:extLst>
              </p:cNvPr>
              <p:cNvSpPr>
                <a:spLocks/>
              </p:cNvSpPr>
              <p:nvPr/>
            </p:nvSpPr>
            <p:spPr bwMode="auto">
              <a:xfrm>
                <a:off x="7178" y="3223"/>
                <a:ext cx="36" cy="19"/>
              </a:xfrm>
              <a:custGeom>
                <a:avLst/>
                <a:gdLst>
                  <a:gd name="T0" fmla="*/ 14 w 17"/>
                  <a:gd name="T1" fmla="*/ 9 h 9"/>
                  <a:gd name="T2" fmla="*/ 13 w 17"/>
                  <a:gd name="T3" fmla="*/ 5 h 9"/>
                  <a:gd name="T4" fmla="*/ 7 w 17"/>
                  <a:gd name="T5" fmla="*/ 3 h 9"/>
                  <a:gd name="T6" fmla="*/ 4 w 17"/>
                  <a:gd name="T7" fmla="*/ 0 h 9"/>
                  <a:gd name="T8" fmla="*/ 1 w 17"/>
                  <a:gd name="T9" fmla="*/ 0 h 9"/>
                  <a:gd name="T10" fmla="*/ 0 w 17"/>
                  <a:gd name="T11" fmla="*/ 6 h 9"/>
                  <a:gd name="T12" fmla="*/ 14 w 17"/>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17" h="9">
                    <a:moveTo>
                      <a:pt x="14" y="9"/>
                    </a:moveTo>
                    <a:cubicBezTo>
                      <a:pt x="16" y="8"/>
                      <a:pt x="17" y="6"/>
                      <a:pt x="13" y="5"/>
                    </a:cubicBezTo>
                    <a:cubicBezTo>
                      <a:pt x="10" y="5"/>
                      <a:pt x="7" y="4"/>
                      <a:pt x="7" y="3"/>
                    </a:cubicBezTo>
                    <a:cubicBezTo>
                      <a:pt x="5" y="3"/>
                      <a:pt x="4" y="0"/>
                      <a:pt x="4" y="0"/>
                    </a:cubicBezTo>
                    <a:cubicBezTo>
                      <a:pt x="1" y="0"/>
                      <a:pt x="1" y="0"/>
                      <a:pt x="1" y="0"/>
                    </a:cubicBezTo>
                    <a:cubicBezTo>
                      <a:pt x="1" y="0"/>
                      <a:pt x="0" y="5"/>
                      <a:pt x="0" y="6"/>
                    </a:cubicBezTo>
                    <a:cubicBezTo>
                      <a:pt x="2" y="8"/>
                      <a:pt x="10" y="9"/>
                      <a:pt x="14" y="9"/>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1" name="Freeform 376">
                <a:extLst>
                  <a:ext uri="{FF2B5EF4-FFF2-40B4-BE49-F238E27FC236}">
                    <a16:creationId xmlns:a16="http://schemas.microsoft.com/office/drawing/2014/main" id="{6A98224C-F4A9-4C78-A4DC-83CF22B13A70}"/>
                  </a:ext>
                </a:extLst>
              </p:cNvPr>
              <p:cNvSpPr>
                <a:spLocks/>
              </p:cNvSpPr>
              <p:nvPr/>
            </p:nvSpPr>
            <p:spPr bwMode="auto">
              <a:xfrm>
                <a:off x="6932" y="3232"/>
                <a:ext cx="62" cy="23"/>
              </a:xfrm>
              <a:custGeom>
                <a:avLst/>
                <a:gdLst>
                  <a:gd name="T0" fmla="*/ 0 w 29"/>
                  <a:gd name="T1" fmla="*/ 8 h 11"/>
                  <a:gd name="T2" fmla="*/ 15 w 29"/>
                  <a:gd name="T3" fmla="*/ 1 h 11"/>
                  <a:gd name="T4" fmla="*/ 14 w 29"/>
                  <a:gd name="T5" fmla="*/ 4 h 11"/>
                  <a:gd name="T6" fmla="*/ 28 w 29"/>
                  <a:gd name="T7" fmla="*/ 2 h 11"/>
                  <a:gd name="T8" fmla="*/ 29 w 29"/>
                  <a:gd name="T9" fmla="*/ 8 h 11"/>
                  <a:gd name="T10" fmla="*/ 0 w 29"/>
                  <a:gd name="T11" fmla="*/ 8 h 11"/>
                </a:gdLst>
                <a:ahLst/>
                <a:cxnLst>
                  <a:cxn ang="0">
                    <a:pos x="T0" y="T1"/>
                  </a:cxn>
                  <a:cxn ang="0">
                    <a:pos x="T2" y="T3"/>
                  </a:cxn>
                  <a:cxn ang="0">
                    <a:pos x="T4" y="T5"/>
                  </a:cxn>
                  <a:cxn ang="0">
                    <a:pos x="T6" y="T7"/>
                  </a:cxn>
                  <a:cxn ang="0">
                    <a:pos x="T8" y="T9"/>
                  </a:cxn>
                  <a:cxn ang="0">
                    <a:pos x="T10" y="T11"/>
                  </a:cxn>
                </a:cxnLst>
                <a:rect l="0" t="0" r="r" b="b"/>
                <a:pathLst>
                  <a:path w="29" h="11">
                    <a:moveTo>
                      <a:pt x="0" y="8"/>
                    </a:moveTo>
                    <a:cubicBezTo>
                      <a:pt x="0" y="0"/>
                      <a:pt x="9" y="2"/>
                      <a:pt x="15" y="1"/>
                    </a:cubicBezTo>
                    <a:cubicBezTo>
                      <a:pt x="13" y="2"/>
                      <a:pt x="11" y="3"/>
                      <a:pt x="14" y="4"/>
                    </a:cubicBezTo>
                    <a:cubicBezTo>
                      <a:pt x="17" y="5"/>
                      <a:pt x="25" y="4"/>
                      <a:pt x="28" y="2"/>
                    </a:cubicBezTo>
                    <a:cubicBezTo>
                      <a:pt x="29" y="4"/>
                      <a:pt x="29" y="6"/>
                      <a:pt x="29" y="8"/>
                    </a:cubicBezTo>
                    <a:cubicBezTo>
                      <a:pt x="29" y="11"/>
                      <a:pt x="0" y="10"/>
                      <a:pt x="0" y="8"/>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2" name="Freeform 377">
                <a:extLst>
                  <a:ext uri="{FF2B5EF4-FFF2-40B4-BE49-F238E27FC236}">
                    <a16:creationId xmlns:a16="http://schemas.microsoft.com/office/drawing/2014/main" id="{38CCC34B-A6F9-4FA6-834A-BFFB968AFE7D}"/>
                  </a:ext>
                </a:extLst>
              </p:cNvPr>
              <p:cNvSpPr>
                <a:spLocks/>
              </p:cNvSpPr>
              <p:nvPr/>
            </p:nvSpPr>
            <p:spPr bwMode="auto">
              <a:xfrm>
                <a:off x="6956" y="3223"/>
                <a:ext cx="35" cy="19"/>
              </a:xfrm>
              <a:custGeom>
                <a:avLst/>
                <a:gdLst>
                  <a:gd name="T0" fmla="*/ 3 w 17"/>
                  <a:gd name="T1" fmla="*/ 8 h 9"/>
                  <a:gd name="T2" fmla="*/ 3 w 17"/>
                  <a:gd name="T3" fmla="*/ 5 h 9"/>
                  <a:gd name="T4" fmla="*/ 10 w 17"/>
                  <a:gd name="T5" fmla="*/ 3 h 9"/>
                  <a:gd name="T6" fmla="*/ 13 w 17"/>
                  <a:gd name="T7" fmla="*/ 0 h 9"/>
                  <a:gd name="T8" fmla="*/ 16 w 17"/>
                  <a:gd name="T9" fmla="*/ 0 h 9"/>
                  <a:gd name="T10" fmla="*/ 17 w 17"/>
                  <a:gd name="T11" fmla="*/ 6 h 9"/>
                  <a:gd name="T12" fmla="*/ 3 w 17"/>
                  <a:gd name="T13" fmla="*/ 8 h 9"/>
                </a:gdLst>
                <a:ahLst/>
                <a:cxnLst>
                  <a:cxn ang="0">
                    <a:pos x="T0" y="T1"/>
                  </a:cxn>
                  <a:cxn ang="0">
                    <a:pos x="T2" y="T3"/>
                  </a:cxn>
                  <a:cxn ang="0">
                    <a:pos x="T4" y="T5"/>
                  </a:cxn>
                  <a:cxn ang="0">
                    <a:pos x="T6" y="T7"/>
                  </a:cxn>
                  <a:cxn ang="0">
                    <a:pos x="T8" y="T9"/>
                  </a:cxn>
                  <a:cxn ang="0">
                    <a:pos x="T10" y="T11"/>
                  </a:cxn>
                  <a:cxn ang="0">
                    <a:pos x="T12" y="T13"/>
                  </a:cxn>
                </a:cxnLst>
                <a:rect l="0" t="0" r="r" b="b"/>
                <a:pathLst>
                  <a:path w="17" h="9">
                    <a:moveTo>
                      <a:pt x="3" y="8"/>
                    </a:moveTo>
                    <a:cubicBezTo>
                      <a:pt x="0" y="7"/>
                      <a:pt x="0" y="5"/>
                      <a:pt x="3" y="5"/>
                    </a:cubicBezTo>
                    <a:cubicBezTo>
                      <a:pt x="7" y="4"/>
                      <a:pt x="10" y="3"/>
                      <a:pt x="10" y="3"/>
                    </a:cubicBezTo>
                    <a:cubicBezTo>
                      <a:pt x="12" y="2"/>
                      <a:pt x="13" y="0"/>
                      <a:pt x="13" y="0"/>
                    </a:cubicBezTo>
                    <a:cubicBezTo>
                      <a:pt x="16" y="0"/>
                      <a:pt x="16" y="0"/>
                      <a:pt x="16" y="0"/>
                    </a:cubicBezTo>
                    <a:cubicBezTo>
                      <a:pt x="16" y="0"/>
                      <a:pt x="17" y="5"/>
                      <a:pt x="17" y="6"/>
                    </a:cubicBezTo>
                    <a:cubicBezTo>
                      <a:pt x="14" y="8"/>
                      <a:pt x="6" y="9"/>
                      <a:pt x="3" y="8"/>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3" name="Freeform 378">
                <a:extLst>
                  <a:ext uri="{FF2B5EF4-FFF2-40B4-BE49-F238E27FC236}">
                    <a16:creationId xmlns:a16="http://schemas.microsoft.com/office/drawing/2014/main" id="{92AC74F3-6763-4951-B38F-F1C5802B4085}"/>
                  </a:ext>
                </a:extLst>
              </p:cNvPr>
              <p:cNvSpPr>
                <a:spLocks/>
              </p:cNvSpPr>
              <p:nvPr/>
            </p:nvSpPr>
            <p:spPr bwMode="auto">
              <a:xfrm>
                <a:off x="6856" y="2333"/>
                <a:ext cx="385" cy="901"/>
              </a:xfrm>
              <a:custGeom>
                <a:avLst/>
                <a:gdLst>
                  <a:gd name="T0" fmla="*/ 30 w 182"/>
                  <a:gd name="T1" fmla="*/ 56 h 425"/>
                  <a:gd name="T2" fmla="*/ 60 w 182"/>
                  <a:gd name="T3" fmla="*/ 6 h 425"/>
                  <a:gd name="T4" fmla="*/ 95 w 182"/>
                  <a:gd name="T5" fmla="*/ 10 h 425"/>
                  <a:gd name="T6" fmla="*/ 139 w 182"/>
                  <a:gd name="T7" fmla="*/ 0 h 425"/>
                  <a:gd name="T8" fmla="*/ 158 w 182"/>
                  <a:gd name="T9" fmla="*/ 72 h 425"/>
                  <a:gd name="T10" fmla="*/ 161 w 182"/>
                  <a:gd name="T11" fmla="*/ 421 h 425"/>
                  <a:gd name="T12" fmla="*/ 147 w 182"/>
                  <a:gd name="T13" fmla="*/ 422 h 425"/>
                  <a:gd name="T14" fmla="*/ 114 w 182"/>
                  <a:gd name="T15" fmla="*/ 212 h 425"/>
                  <a:gd name="T16" fmla="*/ 87 w 182"/>
                  <a:gd name="T17" fmla="*/ 103 h 425"/>
                  <a:gd name="T18" fmla="*/ 72 w 182"/>
                  <a:gd name="T19" fmla="*/ 414 h 425"/>
                  <a:gd name="T20" fmla="*/ 56 w 182"/>
                  <a:gd name="T21" fmla="*/ 419 h 425"/>
                  <a:gd name="T22" fmla="*/ 30 w 182"/>
                  <a:gd name="T23" fmla="*/ 56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2" h="425">
                    <a:moveTo>
                      <a:pt x="30" y="56"/>
                    </a:moveTo>
                    <a:cubicBezTo>
                      <a:pt x="42" y="30"/>
                      <a:pt x="55" y="8"/>
                      <a:pt x="60" y="6"/>
                    </a:cubicBezTo>
                    <a:cubicBezTo>
                      <a:pt x="65" y="9"/>
                      <a:pt x="78" y="12"/>
                      <a:pt x="95" y="10"/>
                    </a:cubicBezTo>
                    <a:cubicBezTo>
                      <a:pt x="115" y="8"/>
                      <a:pt x="115" y="7"/>
                      <a:pt x="139" y="0"/>
                    </a:cubicBezTo>
                    <a:cubicBezTo>
                      <a:pt x="144" y="2"/>
                      <a:pt x="148" y="46"/>
                      <a:pt x="158" y="72"/>
                    </a:cubicBezTo>
                    <a:cubicBezTo>
                      <a:pt x="182" y="139"/>
                      <a:pt x="161" y="421"/>
                      <a:pt x="161" y="421"/>
                    </a:cubicBezTo>
                    <a:cubicBezTo>
                      <a:pt x="147" y="422"/>
                      <a:pt x="147" y="422"/>
                      <a:pt x="147" y="422"/>
                    </a:cubicBezTo>
                    <a:cubicBezTo>
                      <a:pt x="147" y="422"/>
                      <a:pt x="131" y="300"/>
                      <a:pt x="114" y="212"/>
                    </a:cubicBezTo>
                    <a:cubicBezTo>
                      <a:pt x="103" y="157"/>
                      <a:pt x="88" y="104"/>
                      <a:pt x="87" y="103"/>
                    </a:cubicBezTo>
                    <a:cubicBezTo>
                      <a:pt x="80" y="127"/>
                      <a:pt x="79" y="371"/>
                      <a:pt x="72" y="414"/>
                    </a:cubicBezTo>
                    <a:cubicBezTo>
                      <a:pt x="71" y="421"/>
                      <a:pt x="56" y="425"/>
                      <a:pt x="56" y="419"/>
                    </a:cubicBezTo>
                    <a:cubicBezTo>
                      <a:pt x="56" y="375"/>
                      <a:pt x="0" y="120"/>
                      <a:pt x="30" y="56"/>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4" name="Freeform 379">
                <a:extLst>
                  <a:ext uri="{FF2B5EF4-FFF2-40B4-BE49-F238E27FC236}">
                    <a16:creationId xmlns:a16="http://schemas.microsoft.com/office/drawing/2014/main" id="{654215FC-AD58-47BD-9E54-0C08D582BEEB}"/>
                  </a:ext>
                </a:extLst>
              </p:cNvPr>
              <p:cNvSpPr>
                <a:spLocks/>
              </p:cNvSpPr>
              <p:nvPr/>
            </p:nvSpPr>
            <p:spPr bwMode="auto">
              <a:xfrm>
                <a:off x="7061" y="2333"/>
                <a:ext cx="170" cy="895"/>
              </a:xfrm>
              <a:custGeom>
                <a:avLst/>
                <a:gdLst>
                  <a:gd name="T0" fmla="*/ 0 w 80"/>
                  <a:gd name="T1" fmla="*/ 6 h 422"/>
                  <a:gd name="T2" fmla="*/ 42 w 80"/>
                  <a:gd name="T3" fmla="*/ 0 h 422"/>
                  <a:gd name="T4" fmla="*/ 71 w 80"/>
                  <a:gd name="T5" fmla="*/ 76 h 422"/>
                  <a:gd name="T6" fmla="*/ 64 w 80"/>
                  <a:gd name="T7" fmla="*/ 421 h 422"/>
                  <a:gd name="T8" fmla="*/ 58 w 80"/>
                  <a:gd name="T9" fmla="*/ 422 h 422"/>
                  <a:gd name="T10" fmla="*/ 47 w 80"/>
                  <a:gd name="T11" fmla="*/ 202 h 422"/>
                  <a:gd name="T12" fmla="*/ 0 w 80"/>
                  <a:gd name="T13" fmla="*/ 6 h 422"/>
                </a:gdLst>
                <a:ahLst/>
                <a:cxnLst>
                  <a:cxn ang="0">
                    <a:pos x="T0" y="T1"/>
                  </a:cxn>
                  <a:cxn ang="0">
                    <a:pos x="T2" y="T3"/>
                  </a:cxn>
                  <a:cxn ang="0">
                    <a:pos x="T4" y="T5"/>
                  </a:cxn>
                  <a:cxn ang="0">
                    <a:pos x="T6" y="T7"/>
                  </a:cxn>
                  <a:cxn ang="0">
                    <a:pos x="T8" y="T9"/>
                  </a:cxn>
                  <a:cxn ang="0">
                    <a:pos x="T10" y="T11"/>
                  </a:cxn>
                  <a:cxn ang="0">
                    <a:pos x="T12" y="T13"/>
                  </a:cxn>
                </a:cxnLst>
                <a:rect l="0" t="0" r="r" b="b"/>
                <a:pathLst>
                  <a:path w="80" h="422">
                    <a:moveTo>
                      <a:pt x="0" y="6"/>
                    </a:moveTo>
                    <a:cubicBezTo>
                      <a:pt x="0" y="6"/>
                      <a:pt x="39" y="0"/>
                      <a:pt x="42" y="0"/>
                    </a:cubicBezTo>
                    <a:cubicBezTo>
                      <a:pt x="47" y="2"/>
                      <a:pt x="68" y="51"/>
                      <a:pt x="71" y="76"/>
                    </a:cubicBezTo>
                    <a:cubicBezTo>
                      <a:pt x="80" y="146"/>
                      <a:pt x="64" y="421"/>
                      <a:pt x="64" y="421"/>
                    </a:cubicBezTo>
                    <a:cubicBezTo>
                      <a:pt x="58" y="422"/>
                      <a:pt x="58" y="422"/>
                      <a:pt x="58" y="422"/>
                    </a:cubicBezTo>
                    <a:cubicBezTo>
                      <a:pt x="58" y="422"/>
                      <a:pt x="65" y="289"/>
                      <a:pt x="47" y="202"/>
                    </a:cubicBezTo>
                    <a:cubicBezTo>
                      <a:pt x="36" y="147"/>
                      <a:pt x="0" y="6"/>
                      <a:pt x="0" y="6"/>
                    </a:cubicBezTo>
                    <a:close/>
                  </a:path>
                </a:pathLst>
              </a:custGeom>
              <a:solidFill>
                <a:srgbClr val="3019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5" name="Freeform 380">
                <a:extLst>
                  <a:ext uri="{FF2B5EF4-FFF2-40B4-BE49-F238E27FC236}">
                    <a16:creationId xmlns:a16="http://schemas.microsoft.com/office/drawing/2014/main" id="{BFFFDAE1-EFEE-4C6E-A8C9-B6CD1C7A6C3F}"/>
                  </a:ext>
                </a:extLst>
              </p:cNvPr>
              <p:cNvSpPr>
                <a:spLocks/>
              </p:cNvSpPr>
              <p:nvPr/>
            </p:nvSpPr>
            <p:spPr bwMode="auto">
              <a:xfrm>
                <a:off x="6943" y="2079"/>
                <a:ext cx="252" cy="286"/>
              </a:xfrm>
              <a:custGeom>
                <a:avLst/>
                <a:gdLst>
                  <a:gd name="T0" fmla="*/ 102 w 119"/>
                  <a:gd name="T1" fmla="*/ 21 h 135"/>
                  <a:gd name="T2" fmla="*/ 14 w 119"/>
                  <a:gd name="T3" fmla="*/ 25 h 135"/>
                  <a:gd name="T4" fmla="*/ 5 w 119"/>
                  <a:gd name="T5" fmla="*/ 125 h 135"/>
                  <a:gd name="T6" fmla="*/ 50 w 119"/>
                  <a:gd name="T7" fmla="*/ 135 h 135"/>
                  <a:gd name="T8" fmla="*/ 100 w 119"/>
                  <a:gd name="T9" fmla="*/ 123 h 135"/>
                  <a:gd name="T10" fmla="*/ 102 w 119"/>
                  <a:gd name="T11" fmla="*/ 21 h 135"/>
                </a:gdLst>
                <a:ahLst/>
                <a:cxnLst>
                  <a:cxn ang="0">
                    <a:pos x="T0" y="T1"/>
                  </a:cxn>
                  <a:cxn ang="0">
                    <a:pos x="T2" y="T3"/>
                  </a:cxn>
                  <a:cxn ang="0">
                    <a:pos x="T4" y="T5"/>
                  </a:cxn>
                  <a:cxn ang="0">
                    <a:pos x="T6" y="T7"/>
                  </a:cxn>
                  <a:cxn ang="0">
                    <a:pos x="T8" y="T9"/>
                  </a:cxn>
                  <a:cxn ang="0">
                    <a:pos x="T10" y="T11"/>
                  </a:cxn>
                </a:cxnLst>
                <a:rect l="0" t="0" r="r" b="b"/>
                <a:pathLst>
                  <a:path w="119" h="135">
                    <a:moveTo>
                      <a:pt x="102" y="21"/>
                    </a:moveTo>
                    <a:cubicBezTo>
                      <a:pt x="82" y="0"/>
                      <a:pt x="27" y="7"/>
                      <a:pt x="14" y="25"/>
                    </a:cubicBezTo>
                    <a:cubicBezTo>
                      <a:pt x="0" y="45"/>
                      <a:pt x="5" y="125"/>
                      <a:pt x="5" y="125"/>
                    </a:cubicBezTo>
                    <a:cubicBezTo>
                      <a:pt x="5" y="125"/>
                      <a:pt x="41" y="135"/>
                      <a:pt x="50" y="135"/>
                    </a:cubicBezTo>
                    <a:cubicBezTo>
                      <a:pt x="63" y="135"/>
                      <a:pt x="100" y="123"/>
                      <a:pt x="100" y="123"/>
                    </a:cubicBezTo>
                    <a:cubicBezTo>
                      <a:pt x="100" y="123"/>
                      <a:pt x="119" y="40"/>
                      <a:pt x="102" y="21"/>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6" name="Freeform 381">
                <a:extLst>
                  <a:ext uri="{FF2B5EF4-FFF2-40B4-BE49-F238E27FC236}">
                    <a16:creationId xmlns:a16="http://schemas.microsoft.com/office/drawing/2014/main" id="{42002C88-B6E3-4DA8-9CEC-5D3B31A68E6C}"/>
                  </a:ext>
                </a:extLst>
              </p:cNvPr>
              <p:cNvSpPr>
                <a:spLocks/>
              </p:cNvSpPr>
              <p:nvPr/>
            </p:nvSpPr>
            <p:spPr bwMode="auto">
              <a:xfrm>
                <a:off x="7040" y="2045"/>
                <a:ext cx="34" cy="68"/>
              </a:xfrm>
              <a:custGeom>
                <a:avLst/>
                <a:gdLst>
                  <a:gd name="T0" fmla="*/ 15 w 16"/>
                  <a:gd name="T1" fmla="*/ 1 h 32"/>
                  <a:gd name="T2" fmla="*/ 14 w 16"/>
                  <a:gd name="T3" fmla="*/ 27 h 32"/>
                  <a:gd name="T4" fmla="*/ 3 w 16"/>
                  <a:gd name="T5" fmla="*/ 26 h 32"/>
                  <a:gd name="T6" fmla="*/ 6 w 16"/>
                  <a:gd name="T7" fmla="*/ 0 h 32"/>
                  <a:gd name="T8" fmla="*/ 15 w 16"/>
                  <a:gd name="T9" fmla="*/ 1 h 32"/>
                </a:gdLst>
                <a:ahLst/>
                <a:cxnLst>
                  <a:cxn ang="0">
                    <a:pos x="T0" y="T1"/>
                  </a:cxn>
                  <a:cxn ang="0">
                    <a:pos x="T2" y="T3"/>
                  </a:cxn>
                  <a:cxn ang="0">
                    <a:pos x="T4" y="T5"/>
                  </a:cxn>
                  <a:cxn ang="0">
                    <a:pos x="T6" y="T7"/>
                  </a:cxn>
                  <a:cxn ang="0">
                    <a:pos x="T8" y="T9"/>
                  </a:cxn>
                </a:cxnLst>
                <a:rect l="0" t="0" r="r" b="b"/>
                <a:pathLst>
                  <a:path w="16" h="32">
                    <a:moveTo>
                      <a:pt x="15" y="1"/>
                    </a:moveTo>
                    <a:cubicBezTo>
                      <a:pt x="15" y="1"/>
                      <a:pt x="16" y="25"/>
                      <a:pt x="14" y="27"/>
                    </a:cubicBezTo>
                    <a:cubicBezTo>
                      <a:pt x="12" y="29"/>
                      <a:pt x="5" y="32"/>
                      <a:pt x="3" y="26"/>
                    </a:cubicBezTo>
                    <a:cubicBezTo>
                      <a:pt x="0" y="19"/>
                      <a:pt x="6" y="0"/>
                      <a:pt x="6" y="0"/>
                    </a:cubicBezTo>
                    <a:lnTo>
                      <a:pt x="15" y="1"/>
                    </a:ln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7" name="Freeform 382">
                <a:extLst>
                  <a:ext uri="{FF2B5EF4-FFF2-40B4-BE49-F238E27FC236}">
                    <a16:creationId xmlns:a16="http://schemas.microsoft.com/office/drawing/2014/main" id="{B509C8CD-8EE3-4585-B409-79B1AF4168CE}"/>
                  </a:ext>
                </a:extLst>
              </p:cNvPr>
              <p:cNvSpPr>
                <a:spLocks/>
              </p:cNvSpPr>
              <p:nvPr/>
            </p:nvSpPr>
            <p:spPr bwMode="auto">
              <a:xfrm>
                <a:off x="7047" y="2057"/>
                <a:ext cx="25" cy="26"/>
              </a:xfrm>
              <a:custGeom>
                <a:avLst/>
                <a:gdLst>
                  <a:gd name="T0" fmla="*/ 0 w 12"/>
                  <a:gd name="T1" fmla="*/ 5 h 12"/>
                  <a:gd name="T2" fmla="*/ 1 w 12"/>
                  <a:gd name="T3" fmla="*/ 0 h 12"/>
                  <a:gd name="T4" fmla="*/ 12 w 12"/>
                  <a:gd name="T5" fmla="*/ 3 h 12"/>
                  <a:gd name="T6" fmla="*/ 12 w 12"/>
                  <a:gd name="T7" fmla="*/ 10 h 12"/>
                  <a:gd name="T8" fmla="*/ 0 w 12"/>
                  <a:gd name="T9" fmla="*/ 5 h 12"/>
                </a:gdLst>
                <a:ahLst/>
                <a:cxnLst>
                  <a:cxn ang="0">
                    <a:pos x="T0" y="T1"/>
                  </a:cxn>
                  <a:cxn ang="0">
                    <a:pos x="T2" y="T3"/>
                  </a:cxn>
                  <a:cxn ang="0">
                    <a:pos x="T4" y="T5"/>
                  </a:cxn>
                  <a:cxn ang="0">
                    <a:pos x="T6" y="T7"/>
                  </a:cxn>
                  <a:cxn ang="0">
                    <a:pos x="T8" y="T9"/>
                  </a:cxn>
                </a:cxnLst>
                <a:rect l="0" t="0" r="r" b="b"/>
                <a:pathLst>
                  <a:path w="12" h="12">
                    <a:moveTo>
                      <a:pt x="0" y="5"/>
                    </a:moveTo>
                    <a:cubicBezTo>
                      <a:pt x="1" y="1"/>
                      <a:pt x="1" y="0"/>
                      <a:pt x="1" y="0"/>
                    </a:cubicBezTo>
                    <a:cubicBezTo>
                      <a:pt x="12" y="3"/>
                      <a:pt x="12" y="3"/>
                      <a:pt x="12" y="3"/>
                    </a:cubicBezTo>
                    <a:cubicBezTo>
                      <a:pt x="12" y="3"/>
                      <a:pt x="12" y="6"/>
                      <a:pt x="12" y="10"/>
                    </a:cubicBezTo>
                    <a:cubicBezTo>
                      <a:pt x="9" y="12"/>
                      <a:pt x="3" y="10"/>
                      <a:pt x="0" y="5"/>
                    </a:cubicBezTo>
                    <a:close/>
                  </a:path>
                </a:pathLst>
              </a:custGeom>
              <a:solidFill>
                <a:srgbClr val="C95D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8" name="Freeform 383">
                <a:extLst>
                  <a:ext uri="{FF2B5EF4-FFF2-40B4-BE49-F238E27FC236}">
                    <a16:creationId xmlns:a16="http://schemas.microsoft.com/office/drawing/2014/main" id="{1E2DDC46-F4B2-4500-B507-A09282FC8AF6}"/>
                  </a:ext>
                </a:extLst>
              </p:cNvPr>
              <p:cNvSpPr>
                <a:spLocks/>
              </p:cNvSpPr>
              <p:nvPr/>
            </p:nvSpPr>
            <p:spPr bwMode="auto">
              <a:xfrm>
                <a:off x="7008" y="1994"/>
                <a:ext cx="77" cy="78"/>
              </a:xfrm>
              <a:custGeom>
                <a:avLst/>
                <a:gdLst>
                  <a:gd name="T0" fmla="*/ 7 w 36"/>
                  <a:gd name="T1" fmla="*/ 29 h 37"/>
                  <a:gd name="T2" fmla="*/ 1 w 36"/>
                  <a:gd name="T3" fmla="*/ 14 h 37"/>
                  <a:gd name="T4" fmla="*/ 8 w 36"/>
                  <a:gd name="T5" fmla="*/ 3 h 37"/>
                  <a:gd name="T6" fmla="*/ 27 w 36"/>
                  <a:gd name="T7" fmla="*/ 0 h 37"/>
                  <a:gd name="T8" fmla="*/ 34 w 36"/>
                  <a:gd name="T9" fmla="*/ 11 h 37"/>
                  <a:gd name="T10" fmla="*/ 35 w 36"/>
                  <a:gd name="T11" fmla="*/ 25 h 37"/>
                  <a:gd name="T12" fmla="*/ 25 w 36"/>
                  <a:gd name="T13" fmla="*/ 34 h 37"/>
                  <a:gd name="T14" fmla="*/ 7 w 36"/>
                  <a:gd name="T15" fmla="*/ 29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7">
                    <a:moveTo>
                      <a:pt x="7" y="29"/>
                    </a:moveTo>
                    <a:cubicBezTo>
                      <a:pt x="5" y="27"/>
                      <a:pt x="3" y="20"/>
                      <a:pt x="1" y="14"/>
                    </a:cubicBezTo>
                    <a:cubicBezTo>
                      <a:pt x="0" y="9"/>
                      <a:pt x="3" y="4"/>
                      <a:pt x="8" y="3"/>
                    </a:cubicBezTo>
                    <a:cubicBezTo>
                      <a:pt x="16" y="1"/>
                      <a:pt x="24" y="0"/>
                      <a:pt x="27" y="0"/>
                    </a:cubicBezTo>
                    <a:cubicBezTo>
                      <a:pt x="31" y="2"/>
                      <a:pt x="33" y="7"/>
                      <a:pt x="34" y="11"/>
                    </a:cubicBezTo>
                    <a:cubicBezTo>
                      <a:pt x="35" y="14"/>
                      <a:pt x="36" y="21"/>
                      <a:pt x="35" y="25"/>
                    </a:cubicBezTo>
                    <a:cubicBezTo>
                      <a:pt x="34" y="29"/>
                      <a:pt x="29" y="33"/>
                      <a:pt x="25" y="34"/>
                    </a:cubicBezTo>
                    <a:cubicBezTo>
                      <a:pt x="15" y="37"/>
                      <a:pt x="11" y="35"/>
                      <a:pt x="7" y="29"/>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9" name="Freeform 384">
                <a:extLst>
                  <a:ext uri="{FF2B5EF4-FFF2-40B4-BE49-F238E27FC236}">
                    <a16:creationId xmlns:a16="http://schemas.microsoft.com/office/drawing/2014/main" id="{3784BB80-F14F-4C7B-958B-62AA2148E768}"/>
                  </a:ext>
                </a:extLst>
              </p:cNvPr>
              <p:cNvSpPr>
                <a:spLocks/>
              </p:cNvSpPr>
              <p:nvPr/>
            </p:nvSpPr>
            <p:spPr bwMode="auto">
              <a:xfrm>
                <a:off x="6917" y="1828"/>
                <a:ext cx="79" cy="79"/>
              </a:xfrm>
              <a:custGeom>
                <a:avLst/>
                <a:gdLst>
                  <a:gd name="T0" fmla="*/ 34 w 37"/>
                  <a:gd name="T1" fmla="*/ 14 h 37"/>
                  <a:gd name="T2" fmla="*/ 22 w 37"/>
                  <a:gd name="T3" fmla="*/ 34 h 37"/>
                  <a:gd name="T4" fmla="*/ 2 w 37"/>
                  <a:gd name="T5" fmla="*/ 22 h 37"/>
                  <a:gd name="T6" fmla="*/ 14 w 37"/>
                  <a:gd name="T7" fmla="*/ 2 h 37"/>
                  <a:gd name="T8" fmla="*/ 34 w 37"/>
                  <a:gd name="T9" fmla="*/ 14 h 37"/>
                </a:gdLst>
                <a:ahLst/>
                <a:cxnLst>
                  <a:cxn ang="0">
                    <a:pos x="T0" y="T1"/>
                  </a:cxn>
                  <a:cxn ang="0">
                    <a:pos x="T2" y="T3"/>
                  </a:cxn>
                  <a:cxn ang="0">
                    <a:pos x="T4" y="T5"/>
                  </a:cxn>
                  <a:cxn ang="0">
                    <a:pos x="T6" y="T7"/>
                  </a:cxn>
                  <a:cxn ang="0">
                    <a:pos x="T8" y="T9"/>
                  </a:cxn>
                </a:cxnLst>
                <a:rect l="0" t="0" r="r" b="b"/>
                <a:pathLst>
                  <a:path w="37" h="37">
                    <a:moveTo>
                      <a:pt x="34" y="14"/>
                    </a:moveTo>
                    <a:cubicBezTo>
                      <a:pt x="37" y="23"/>
                      <a:pt x="31" y="32"/>
                      <a:pt x="22" y="34"/>
                    </a:cubicBezTo>
                    <a:cubicBezTo>
                      <a:pt x="13" y="37"/>
                      <a:pt x="4" y="31"/>
                      <a:pt x="2" y="22"/>
                    </a:cubicBezTo>
                    <a:cubicBezTo>
                      <a:pt x="0" y="13"/>
                      <a:pt x="5" y="4"/>
                      <a:pt x="14" y="2"/>
                    </a:cubicBezTo>
                    <a:cubicBezTo>
                      <a:pt x="23" y="0"/>
                      <a:pt x="32" y="5"/>
                      <a:pt x="34" y="14"/>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0" name="Freeform 385">
                <a:extLst>
                  <a:ext uri="{FF2B5EF4-FFF2-40B4-BE49-F238E27FC236}">
                    <a16:creationId xmlns:a16="http://schemas.microsoft.com/office/drawing/2014/main" id="{77C9DE0C-569E-4644-B886-1DB9608D6CD3}"/>
                  </a:ext>
                </a:extLst>
              </p:cNvPr>
              <p:cNvSpPr>
                <a:spLocks/>
              </p:cNvSpPr>
              <p:nvPr/>
            </p:nvSpPr>
            <p:spPr bwMode="auto">
              <a:xfrm>
                <a:off x="7030" y="1807"/>
                <a:ext cx="78" cy="79"/>
              </a:xfrm>
              <a:custGeom>
                <a:avLst/>
                <a:gdLst>
                  <a:gd name="T0" fmla="*/ 34 w 37"/>
                  <a:gd name="T1" fmla="*/ 14 h 37"/>
                  <a:gd name="T2" fmla="*/ 22 w 37"/>
                  <a:gd name="T3" fmla="*/ 35 h 37"/>
                  <a:gd name="T4" fmla="*/ 2 w 37"/>
                  <a:gd name="T5" fmla="*/ 23 h 37"/>
                  <a:gd name="T6" fmla="*/ 14 w 37"/>
                  <a:gd name="T7" fmla="*/ 2 h 37"/>
                  <a:gd name="T8" fmla="*/ 34 w 37"/>
                  <a:gd name="T9" fmla="*/ 14 h 37"/>
                </a:gdLst>
                <a:ahLst/>
                <a:cxnLst>
                  <a:cxn ang="0">
                    <a:pos x="T0" y="T1"/>
                  </a:cxn>
                  <a:cxn ang="0">
                    <a:pos x="T2" y="T3"/>
                  </a:cxn>
                  <a:cxn ang="0">
                    <a:pos x="T4" y="T5"/>
                  </a:cxn>
                  <a:cxn ang="0">
                    <a:pos x="T6" y="T7"/>
                  </a:cxn>
                  <a:cxn ang="0">
                    <a:pos x="T8" y="T9"/>
                  </a:cxn>
                </a:cxnLst>
                <a:rect l="0" t="0" r="r" b="b"/>
                <a:pathLst>
                  <a:path w="37" h="37">
                    <a:moveTo>
                      <a:pt x="34" y="14"/>
                    </a:moveTo>
                    <a:cubicBezTo>
                      <a:pt x="37" y="23"/>
                      <a:pt x="31" y="32"/>
                      <a:pt x="22" y="35"/>
                    </a:cubicBezTo>
                    <a:cubicBezTo>
                      <a:pt x="13" y="37"/>
                      <a:pt x="4" y="32"/>
                      <a:pt x="2" y="23"/>
                    </a:cubicBezTo>
                    <a:cubicBezTo>
                      <a:pt x="0" y="14"/>
                      <a:pt x="5" y="5"/>
                      <a:pt x="14" y="2"/>
                    </a:cubicBezTo>
                    <a:cubicBezTo>
                      <a:pt x="23" y="0"/>
                      <a:pt x="32" y="5"/>
                      <a:pt x="34" y="14"/>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1" name="Freeform 386">
                <a:extLst>
                  <a:ext uri="{FF2B5EF4-FFF2-40B4-BE49-F238E27FC236}">
                    <a16:creationId xmlns:a16="http://schemas.microsoft.com/office/drawing/2014/main" id="{184BA542-B45B-414A-B7A8-6EA7E8C7D57F}"/>
                  </a:ext>
                </a:extLst>
              </p:cNvPr>
              <p:cNvSpPr>
                <a:spLocks/>
              </p:cNvSpPr>
              <p:nvPr/>
            </p:nvSpPr>
            <p:spPr bwMode="auto">
              <a:xfrm>
                <a:off x="6956" y="1778"/>
                <a:ext cx="110" cy="108"/>
              </a:xfrm>
              <a:custGeom>
                <a:avLst/>
                <a:gdLst>
                  <a:gd name="T0" fmla="*/ 49 w 52"/>
                  <a:gd name="T1" fmla="*/ 20 h 51"/>
                  <a:gd name="T2" fmla="*/ 32 w 52"/>
                  <a:gd name="T3" fmla="*/ 48 h 51"/>
                  <a:gd name="T4" fmla="*/ 3 w 52"/>
                  <a:gd name="T5" fmla="*/ 31 h 51"/>
                  <a:gd name="T6" fmla="*/ 20 w 52"/>
                  <a:gd name="T7" fmla="*/ 3 h 51"/>
                  <a:gd name="T8" fmla="*/ 49 w 52"/>
                  <a:gd name="T9" fmla="*/ 20 h 51"/>
                </a:gdLst>
                <a:ahLst/>
                <a:cxnLst>
                  <a:cxn ang="0">
                    <a:pos x="T0" y="T1"/>
                  </a:cxn>
                  <a:cxn ang="0">
                    <a:pos x="T2" y="T3"/>
                  </a:cxn>
                  <a:cxn ang="0">
                    <a:pos x="T4" y="T5"/>
                  </a:cxn>
                  <a:cxn ang="0">
                    <a:pos x="T6" y="T7"/>
                  </a:cxn>
                  <a:cxn ang="0">
                    <a:pos x="T8" y="T9"/>
                  </a:cxn>
                </a:cxnLst>
                <a:rect l="0" t="0" r="r" b="b"/>
                <a:pathLst>
                  <a:path w="52" h="51">
                    <a:moveTo>
                      <a:pt x="49" y="20"/>
                    </a:moveTo>
                    <a:cubicBezTo>
                      <a:pt x="52" y="32"/>
                      <a:pt x="44" y="45"/>
                      <a:pt x="32" y="48"/>
                    </a:cubicBezTo>
                    <a:cubicBezTo>
                      <a:pt x="19" y="51"/>
                      <a:pt x="7" y="44"/>
                      <a:pt x="3" y="31"/>
                    </a:cubicBezTo>
                    <a:cubicBezTo>
                      <a:pt x="0" y="19"/>
                      <a:pt x="8" y="6"/>
                      <a:pt x="20" y="3"/>
                    </a:cubicBezTo>
                    <a:cubicBezTo>
                      <a:pt x="33" y="0"/>
                      <a:pt x="45" y="7"/>
                      <a:pt x="49" y="20"/>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2" name="Freeform 387">
                <a:extLst>
                  <a:ext uri="{FF2B5EF4-FFF2-40B4-BE49-F238E27FC236}">
                    <a16:creationId xmlns:a16="http://schemas.microsoft.com/office/drawing/2014/main" id="{1CD5CA8B-6211-4864-97D2-785109C4AFAE}"/>
                  </a:ext>
                </a:extLst>
              </p:cNvPr>
              <p:cNvSpPr>
                <a:spLocks/>
              </p:cNvSpPr>
              <p:nvPr/>
            </p:nvSpPr>
            <p:spPr bwMode="auto">
              <a:xfrm>
                <a:off x="6953" y="1856"/>
                <a:ext cx="129" cy="165"/>
              </a:xfrm>
              <a:custGeom>
                <a:avLst/>
                <a:gdLst>
                  <a:gd name="T0" fmla="*/ 0 w 61"/>
                  <a:gd name="T1" fmla="*/ 15 h 78"/>
                  <a:gd name="T2" fmla="*/ 24 w 61"/>
                  <a:gd name="T3" fmla="*/ 78 h 78"/>
                  <a:gd name="T4" fmla="*/ 41 w 61"/>
                  <a:gd name="T5" fmla="*/ 67 h 78"/>
                  <a:gd name="T6" fmla="*/ 61 w 61"/>
                  <a:gd name="T7" fmla="*/ 71 h 78"/>
                  <a:gd name="T8" fmla="*/ 60 w 61"/>
                  <a:gd name="T9" fmla="*/ 0 h 78"/>
                  <a:gd name="T10" fmla="*/ 0 w 61"/>
                  <a:gd name="T11" fmla="*/ 15 h 78"/>
                </a:gdLst>
                <a:ahLst/>
                <a:cxnLst>
                  <a:cxn ang="0">
                    <a:pos x="T0" y="T1"/>
                  </a:cxn>
                  <a:cxn ang="0">
                    <a:pos x="T2" y="T3"/>
                  </a:cxn>
                  <a:cxn ang="0">
                    <a:pos x="T4" y="T5"/>
                  </a:cxn>
                  <a:cxn ang="0">
                    <a:pos x="T6" y="T7"/>
                  </a:cxn>
                  <a:cxn ang="0">
                    <a:pos x="T8" y="T9"/>
                  </a:cxn>
                  <a:cxn ang="0">
                    <a:pos x="T10" y="T11"/>
                  </a:cxn>
                </a:cxnLst>
                <a:rect l="0" t="0" r="r" b="b"/>
                <a:pathLst>
                  <a:path w="61" h="78">
                    <a:moveTo>
                      <a:pt x="0" y="15"/>
                    </a:moveTo>
                    <a:cubicBezTo>
                      <a:pt x="24" y="78"/>
                      <a:pt x="24" y="78"/>
                      <a:pt x="24" y="78"/>
                    </a:cubicBezTo>
                    <a:cubicBezTo>
                      <a:pt x="24" y="78"/>
                      <a:pt x="27" y="70"/>
                      <a:pt x="41" y="67"/>
                    </a:cubicBezTo>
                    <a:cubicBezTo>
                      <a:pt x="50" y="65"/>
                      <a:pt x="56" y="67"/>
                      <a:pt x="61" y="71"/>
                    </a:cubicBezTo>
                    <a:cubicBezTo>
                      <a:pt x="60" y="0"/>
                      <a:pt x="60" y="0"/>
                      <a:pt x="60" y="0"/>
                    </a:cubicBezTo>
                    <a:cubicBezTo>
                      <a:pt x="60" y="0"/>
                      <a:pt x="5" y="7"/>
                      <a:pt x="0" y="15"/>
                    </a:cubicBez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3" name="Freeform 388">
                <a:extLst>
                  <a:ext uri="{FF2B5EF4-FFF2-40B4-BE49-F238E27FC236}">
                    <a16:creationId xmlns:a16="http://schemas.microsoft.com/office/drawing/2014/main" id="{47A25F24-F4B5-4A5D-8661-D1AAB6CE00AE}"/>
                  </a:ext>
                </a:extLst>
              </p:cNvPr>
              <p:cNvSpPr>
                <a:spLocks/>
              </p:cNvSpPr>
              <p:nvPr/>
            </p:nvSpPr>
            <p:spPr bwMode="auto">
              <a:xfrm>
                <a:off x="6998" y="1778"/>
                <a:ext cx="108" cy="229"/>
              </a:xfrm>
              <a:custGeom>
                <a:avLst/>
                <a:gdLst>
                  <a:gd name="T0" fmla="*/ 29 w 51"/>
                  <a:gd name="T1" fmla="*/ 16 h 108"/>
                  <a:gd name="T2" fmla="*/ 28 w 51"/>
                  <a:gd name="T3" fmla="*/ 17 h 108"/>
                  <a:gd name="T4" fmla="*/ 1 w 51"/>
                  <a:gd name="T5" fmla="*/ 3 h 108"/>
                  <a:gd name="T6" fmla="*/ 0 w 51"/>
                  <a:gd name="T7" fmla="*/ 3 h 108"/>
                  <a:gd name="T8" fmla="*/ 11 w 51"/>
                  <a:gd name="T9" fmla="*/ 13 h 108"/>
                  <a:gd name="T10" fmla="*/ 14 w 51"/>
                  <a:gd name="T11" fmla="*/ 31 h 108"/>
                  <a:gd name="T12" fmla="*/ 20 w 51"/>
                  <a:gd name="T13" fmla="*/ 104 h 108"/>
                  <a:gd name="T14" fmla="*/ 21 w 51"/>
                  <a:gd name="T15" fmla="*/ 104 h 108"/>
                  <a:gd name="T16" fmla="*/ 40 w 51"/>
                  <a:gd name="T17" fmla="*/ 108 h 108"/>
                  <a:gd name="T18" fmla="*/ 39 w 51"/>
                  <a:gd name="T19" fmla="*/ 48 h 108"/>
                  <a:gd name="T20" fmla="*/ 49 w 51"/>
                  <a:gd name="T21" fmla="*/ 28 h 108"/>
                  <a:gd name="T22" fmla="*/ 29 w 51"/>
                  <a:gd name="T23" fmla="*/ 1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1" h="108">
                    <a:moveTo>
                      <a:pt x="29" y="16"/>
                    </a:moveTo>
                    <a:cubicBezTo>
                      <a:pt x="28" y="16"/>
                      <a:pt x="28" y="17"/>
                      <a:pt x="28" y="17"/>
                    </a:cubicBezTo>
                    <a:cubicBezTo>
                      <a:pt x="23" y="7"/>
                      <a:pt x="12" y="0"/>
                      <a:pt x="1" y="3"/>
                    </a:cubicBezTo>
                    <a:cubicBezTo>
                      <a:pt x="1" y="3"/>
                      <a:pt x="0" y="3"/>
                      <a:pt x="0" y="3"/>
                    </a:cubicBezTo>
                    <a:cubicBezTo>
                      <a:pt x="0" y="3"/>
                      <a:pt x="7" y="6"/>
                      <a:pt x="11" y="13"/>
                    </a:cubicBezTo>
                    <a:cubicBezTo>
                      <a:pt x="15" y="21"/>
                      <a:pt x="14" y="31"/>
                      <a:pt x="14" y="31"/>
                    </a:cubicBezTo>
                    <a:cubicBezTo>
                      <a:pt x="20" y="104"/>
                      <a:pt x="20" y="104"/>
                      <a:pt x="20" y="104"/>
                    </a:cubicBezTo>
                    <a:cubicBezTo>
                      <a:pt x="21" y="104"/>
                      <a:pt x="21" y="104"/>
                      <a:pt x="21" y="104"/>
                    </a:cubicBezTo>
                    <a:cubicBezTo>
                      <a:pt x="29" y="102"/>
                      <a:pt x="35" y="104"/>
                      <a:pt x="40" y="108"/>
                    </a:cubicBezTo>
                    <a:cubicBezTo>
                      <a:pt x="39" y="48"/>
                      <a:pt x="39" y="48"/>
                      <a:pt x="39" y="48"/>
                    </a:cubicBezTo>
                    <a:cubicBezTo>
                      <a:pt x="47" y="45"/>
                      <a:pt x="51" y="37"/>
                      <a:pt x="49" y="28"/>
                    </a:cubicBezTo>
                    <a:cubicBezTo>
                      <a:pt x="47" y="19"/>
                      <a:pt x="38" y="14"/>
                      <a:pt x="29" y="16"/>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4" name="Freeform 389">
                <a:extLst>
                  <a:ext uri="{FF2B5EF4-FFF2-40B4-BE49-F238E27FC236}">
                    <a16:creationId xmlns:a16="http://schemas.microsoft.com/office/drawing/2014/main" id="{218A7582-A4B2-4BCD-9D30-23E9E505789A}"/>
                  </a:ext>
                </a:extLst>
              </p:cNvPr>
              <p:cNvSpPr>
                <a:spLocks/>
              </p:cNvSpPr>
              <p:nvPr/>
            </p:nvSpPr>
            <p:spPr bwMode="auto">
              <a:xfrm>
                <a:off x="6894" y="2310"/>
                <a:ext cx="332" cy="292"/>
              </a:xfrm>
              <a:custGeom>
                <a:avLst/>
                <a:gdLst>
                  <a:gd name="T0" fmla="*/ 28 w 157"/>
                  <a:gd name="T1" fmla="*/ 6 h 138"/>
                  <a:gd name="T2" fmla="*/ 3 w 157"/>
                  <a:gd name="T3" fmla="*/ 124 h 138"/>
                  <a:gd name="T4" fmla="*/ 157 w 157"/>
                  <a:gd name="T5" fmla="*/ 125 h 138"/>
                  <a:gd name="T6" fmla="*/ 149 w 157"/>
                  <a:gd name="T7" fmla="*/ 80 h 138"/>
                  <a:gd name="T8" fmla="*/ 119 w 157"/>
                  <a:gd name="T9" fmla="*/ 0 h 138"/>
                  <a:gd name="T10" fmla="*/ 28 w 157"/>
                  <a:gd name="T11" fmla="*/ 6 h 138"/>
                </a:gdLst>
                <a:ahLst/>
                <a:cxnLst>
                  <a:cxn ang="0">
                    <a:pos x="T0" y="T1"/>
                  </a:cxn>
                  <a:cxn ang="0">
                    <a:pos x="T2" y="T3"/>
                  </a:cxn>
                  <a:cxn ang="0">
                    <a:pos x="T4" y="T5"/>
                  </a:cxn>
                  <a:cxn ang="0">
                    <a:pos x="T6" y="T7"/>
                  </a:cxn>
                  <a:cxn ang="0">
                    <a:pos x="T8" y="T9"/>
                  </a:cxn>
                  <a:cxn ang="0">
                    <a:pos x="T10" y="T11"/>
                  </a:cxn>
                </a:cxnLst>
                <a:rect l="0" t="0" r="r" b="b"/>
                <a:pathLst>
                  <a:path w="157" h="138">
                    <a:moveTo>
                      <a:pt x="28" y="6"/>
                    </a:moveTo>
                    <a:cubicBezTo>
                      <a:pt x="28" y="6"/>
                      <a:pt x="0" y="55"/>
                      <a:pt x="3" y="124"/>
                    </a:cubicBezTo>
                    <a:cubicBezTo>
                      <a:pt x="3" y="124"/>
                      <a:pt x="87" y="138"/>
                      <a:pt x="157" y="125"/>
                    </a:cubicBezTo>
                    <a:cubicBezTo>
                      <a:pt x="157" y="125"/>
                      <a:pt x="154" y="105"/>
                      <a:pt x="149" y="80"/>
                    </a:cubicBezTo>
                    <a:cubicBezTo>
                      <a:pt x="144" y="52"/>
                      <a:pt x="137" y="20"/>
                      <a:pt x="119" y="0"/>
                    </a:cubicBezTo>
                    <a:lnTo>
                      <a:pt x="28" y="6"/>
                    </a:lnTo>
                    <a:close/>
                  </a:path>
                </a:pathLst>
              </a:custGeom>
              <a:solidFill>
                <a:srgbClr val="F9F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5" name="Freeform 390">
                <a:extLst>
                  <a:ext uri="{FF2B5EF4-FFF2-40B4-BE49-F238E27FC236}">
                    <a16:creationId xmlns:a16="http://schemas.microsoft.com/office/drawing/2014/main" id="{79A18161-E53B-4237-BA04-CE2672731771}"/>
                  </a:ext>
                </a:extLst>
              </p:cNvPr>
              <p:cNvSpPr>
                <a:spLocks/>
              </p:cNvSpPr>
              <p:nvPr/>
            </p:nvSpPr>
            <p:spPr bwMode="auto">
              <a:xfrm>
                <a:off x="7070" y="2096"/>
                <a:ext cx="156" cy="489"/>
              </a:xfrm>
              <a:custGeom>
                <a:avLst/>
                <a:gdLst>
                  <a:gd name="T0" fmla="*/ 49 w 74"/>
                  <a:gd name="T1" fmla="*/ 107 h 231"/>
                  <a:gd name="T2" fmla="*/ 42 w 74"/>
                  <a:gd name="T3" fmla="*/ 13 h 231"/>
                  <a:gd name="T4" fmla="*/ 6 w 74"/>
                  <a:gd name="T5" fmla="*/ 0 h 231"/>
                  <a:gd name="T6" fmla="*/ 3 w 74"/>
                  <a:gd name="T7" fmla="*/ 0 h 231"/>
                  <a:gd name="T8" fmla="*/ 0 w 74"/>
                  <a:gd name="T9" fmla="*/ 231 h 231"/>
                  <a:gd name="T10" fmla="*/ 1 w 74"/>
                  <a:gd name="T11" fmla="*/ 231 h 231"/>
                  <a:gd name="T12" fmla="*/ 74 w 74"/>
                  <a:gd name="T13" fmla="*/ 226 h 231"/>
                  <a:gd name="T14" fmla="*/ 49 w 74"/>
                  <a:gd name="T15" fmla="*/ 107 h 2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231">
                    <a:moveTo>
                      <a:pt x="49" y="107"/>
                    </a:moveTo>
                    <a:cubicBezTo>
                      <a:pt x="54" y="86"/>
                      <a:pt x="56" y="28"/>
                      <a:pt x="42" y="13"/>
                    </a:cubicBezTo>
                    <a:cubicBezTo>
                      <a:pt x="34" y="5"/>
                      <a:pt x="20" y="1"/>
                      <a:pt x="6" y="0"/>
                    </a:cubicBezTo>
                    <a:cubicBezTo>
                      <a:pt x="5" y="0"/>
                      <a:pt x="3" y="0"/>
                      <a:pt x="3" y="0"/>
                    </a:cubicBezTo>
                    <a:cubicBezTo>
                      <a:pt x="0" y="231"/>
                      <a:pt x="0" y="231"/>
                      <a:pt x="0" y="231"/>
                    </a:cubicBezTo>
                    <a:cubicBezTo>
                      <a:pt x="0" y="231"/>
                      <a:pt x="1" y="231"/>
                      <a:pt x="1" y="231"/>
                    </a:cubicBezTo>
                    <a:cubicBezTo>
                      <a:pt x="25" y="231"/>
                      <a:pt x="50" y="230"/>
                      <a:pt x="74" y="226"/>
                    </a:cubicBezTo>
                    <a:cubicBezTo>
                      <a:pt x="74" y="226"/>
                      <a:pt x="66" y="160"/>
                      <a:pt x="49" y="107"/>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6" name="Freeform 391">
                <a:extLst>
                  <a:ext uri="{FF2B5EF4-FFF2-40B4-BE49-F238E27FC236}">
                    <a16:creationId xmlns:a16="http://schemas.microsoft.com/office/drawing/2014/main" id="{B6BC6A8B-6CCB-4305-A977-7E42D5794A37}"/>
                  </a:ext>
                </a:extLst>
              </p:cNvPr>
              <p:cNvSpPr>
                <a:spLocks/>
              </p:cNvSpPr>
              <p:nvPr/>
            </p:nvSpPr>
            <p:spPr bwMode="auto">
              <a:xfrm>
                <a:off x="6996" y="2106"/>
                <a:ext cx="27" cy="473"/>
              </a:xfrm>
              <a:custGeom>
                <a:avLst/>
                <a:gdLst>
                  <a:gd name="T0" fmla="*/ 13 w 13"/>
                  <a:gd name="T1" fmla="*/ 0 h 223"/>
                  <a:gd name="T2" fmla="*/ 10 w 13"/>
                  <a:gd name="T3" fmla="*/ 56 h 223"/>
                  <a:gd name="T4" fmla="*/ 7 w 13"/>
                  <a:gd name="T5" fmla="*/ 112 h 223"/>
                  <a:gd name="T6" fmla="*/ 4 w 13"/>
                  <a:gd name="T7" fmla="*/ 167 h 223"/>
                  <a:gd name="T8" fmla="*/ 2 w 13"/>
                  <a:gd name="T9" fmla="*/ 195 h 223"/>
                  <a:gd name="T10" fmla="*/ 0 w 13"/>
                  <a:gd name="T11" fmla="*/ 223 h 223"/>
                  <a:gd name="T12" fmla="*/ 1 w 13"/>
                  <a:gd name="T13" fmla="*/ 195 h 223"/>
                  <a:gd name="T14" fmla="*/ 2 w 13"/>
                  <a:gd name="T15" fmla="*/ 167 h 223"/>
                  <a:gd name="T16" fmla="*/ 5 w 13"/>
                  <a:gd name="T17" fmla="*/ 112 h 223"/>
                  <a:gd name="T18" fmla="*/ 9 w 13"/>
                  <a:gd name="T19" fmla="*/ 56 h 223"/>
                  <a:gd name="T20" fmla="*/ 13 w 13"/>
                  <a:gd name="T2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223">
                    <a:moveTo>
                      <a:pt x="13" y="0"/>
                    </a:moveTo>
                    <a:cubicBezTo>
                      <a:pt x="12" y="19"/>
                      <a:pt x="11" y="38"/>
                      <a:pt x="10" y="56"/>
                    </a:cubicBezTo>
                    <a:cubicBezTo>
                      <a:pt x="7" y="112"/>
                      <a:pt x="7" y="112"/>
                      <a:pt x="7" y="112"/>
                    </a:cubicBezTo>
                    <a:cubicBezTo>
                      <a:pt x="4" y="167"/>
                      <a:pt x="4" y="167"/>
                      <a:pt x="4" y="167"/>
                    </a:cubicBezTo>
                    <a:cubicBezTo>
                      <a:pt x="2" y="195"/>
                      <a:pt x="2" y="195"/>
                      <a:pt x="2" y="195"/>
                    </a:cubicBezTo>
                    <a:cubicBezTo>
                      <a:pt x="0" y="223"/>
                      <a:pt x="0" y="223"/>
                      <a:pt x="0" y="223"/>
                    </a:cubicBezTo>
                    <a:cubicBezTo>
                      <a:pt x="1" y="195"/>
                      <a:pt x="1" y="195"/>
                      <a:pt x="1" y="195"/>
                    </a:cubicBezTo>
                    <a:cubicBezTo>
                      <a:pt x="2" y="167"/>
                      <a:pt x="2" y="167"/>
                      <a:pt x="2" y="167"/>
                    </a:cubicBezTo>
                    <a:cubicBezTo>
                      <a:pt x="5" y="112"/>
                      <a:pt x="5" y="112"/>
                      <a:pt x="5" y="112"/>
                    </a:cubicBezTo>
                    <a:cubicBezTo>
                      <a:pt x="9" y="56"/>
                      <a:pt x="9" y="56"/>
                      <a:pt x="9" y="56"/>
                    </a:cubicBezTo>
                    <a:cubicBezTo>
                      <a:pt x="10" y="37"/>
                      <a:pt x="11" y="19"/>
                      <a:pt x="13" y="0"/>
                    </a:cubicBez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7" name="Freeform 392">
                <a:extLst>
                  <a:ext uri="{FF2B5EF4-FFF2-40B4-BE49-F238E27FC236}">
                    <a16:creationId xmlns:a16="http://schemas.microsoft.com/office/drawing/2014/main" id="{6B208806-B48D-42F1-9AC3-28BAF3A91D4A}"/>
                  </a:ext>
                </a:extLst>
              </p:cNvPr>
              <p:cNvSpPr>
                <a:spLocks/>
              </p:cNvSpPr>
              <p:nvPr/>
            </p:nvSpPr>
            <p:spPr bwMode="auto">
              <a:xfrm>
                <a:off x="7110" y="2106"/>
                <a:ext cx="17" cy="475"/>
              </a:xfrm>
              <a:custGeom>
                <a:avLst/>
                <a:gdLst>
                  <a:gd name="T0" fmla="*/ 0 w 8"/>
                  <a:gd name="T1" fmla="*/ 0 h 224"/>
                  <a:gd name="T2" fmla="*/ 3 w 8"/>
                  <a:gd name="T3" fmla="*/ 56 h 224"/>
                  <a:gd name="T4" fmla="*/ 5 w 8"/>
                  <a:gd name="T5" fmla="*/ 112 h 224"/>
                  <a:gd name="T6" fmla="*/ 7 w 8"/>
                  <a:gd name="T7" fmla="*/ 168 h 224"/>
                  <a:gd name="T8" fmla="*/ 8 w 8"/>
                  <a:gd name="T9" fmla="*/ 196 h 224"/>
                  <a:gd name="T10" fmla="*/ 8 w 8"/>
                  <a:gd name="T11" fmla="*/ 224 h 224"/>
                  <a:gd name="T12" fmla="*/ 7 w 8"/>
                  <a:gd name="T13" fmla="*/ 196 h 224"/>
                  <a:gd name="T14" fmla="*/ 5 w 8"/>
                  <a:gd name="T15" fmla="*/ 168 h 224"/>
                  <a:gd name="T16" fmla="*/ 3 w 8"/>
                  <a:gd name="T17" fmla="*/ 112 h 224"/>
                  <a:gd name="T18" fmla="*/ 1 w 8"/>
                  <a:gd name="T19" fmla="*/ 56 h 224"/>
                  <a:gd name="T20" fmla="*/ 0 w 8"/>
                  <a:gd name="T21"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224">
                    <a:moveTo>
                      <a:pt x="0" y="0"/>
                    </a:moveTo>
                    <a:cubicBezTo>
                      <a:pt x="1" y="19"/>
                      <a:pt x="2" y="38"/>
                      <a:pt x="3" y="56"/>
                    </a:cubicBezTo>
                    <a:cubicBezTo>
                      <a:pt x="5" y="112"/>
                      <a:pt x="5" y="112"/>
                      <a:pt x="5" y="112"/>
                    </a:cubicBezTo>
                    <a:cubicBezTo>
                      <a:pt x="7" y="168"/>
                      <a:pt x="7" y="168"/>
                      <a:pt x="7" y="168"/>
                    </a:cubicBezTo>
                    <a:cubicBezTo>
                      <a:pt x="8" y="196"/>
                      <a:pt x="8" y="196"/>
                      <a:pt x="8" y="196"/>
                    </a:cubicBezTo>
                    <a:cubicBezTo>
                      <a:pt x="8" y="224"/>
                      <a:pt x="8" y="224"/>
                      <a:pt x="8" y="224"/>
                    </a:cubicBezTo>
                    <a:cubicBezTo>
                      <a:pt x="7" y="196"/>
                      <a:pt x="7" y="196"/>
                      <a:pt x="7" y="196"/>
                    </a:cubicBezTo>
                    <a:cubicBezTo>
                      <a:pt x="5" y="168"/>
                      <a:pt x="5" y="168"/>
                      <a:pt x="5" y="168"/>
                    </a:cubicBezTo>
                    <a:cubicBezTo>
                      <a:pt x="3" y="112"/>
                      <a:pt x="3" y="112"/>
                      <a:pt x="3" y="112"/>
                    </a:cubicBezTo>
                    <a:cubicBezTo>
                      <a:pt x="1" y="56"/>
                      <a:pt x="1" y="56"/>
                      <a:pt x="1" y="56"/>
                    </a:cubicBezTo>
                    <a:cubicBezTo>
                      <a:pt x="1" y="38"/>
                      <a:pt x="0" y="19"/>
                      <a:pt x="0" y="0"/>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8" name="Oval 393">
                <a:extLst>
                  <a:ext uri="{FF2B5EF4-FFF2-40B4-BE49-F238E27FC236}">
                    <a16:creationId xmlns:a16="http://schemas.microsoft.com/office/drawing/2014/main" id="{C1545344-D0F8-47F1-B868-F9092988D17F}"/>
                  </a:ext>
                </a:extLst>
              </p:cNvPr>
              <p:cNvSpPr>
                <a:spLocks noChangeArrowheads="1"/>
              </p:cNvSpPr>
              <p:nvPr/>
            </p:nvSpPr>
            <p:spPr bwMode="auto">
              <a:xfrm>
                <a:off x="7032" y="2119"/>
                <a:ext cx="8" cy="1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49" name="Oval 394">
                <a:extLst>
                  <a:ext uri="{FF2B5EF4-FFF2-40B4-BE49-F238E27FC236}">
                    <a16:creationId xmlns:a16="http://schemas.microsoft.com/office/drawing/2014/main" id="{75A434D5-7EED-458E-BF21-21163D0A252C}"/>
                  </a:ext>
                </a:extLst>
              </p:cNvPr>
              <p:cNvSpPr>
                <a:spLocks noChangeArrowheads="1"/>
              </p:cNvSpPr>
              <p:nvPr/>
            </p:nvSpPr>
            <p:spPr bwMode="auto">
              <a:xfrm>
                <a:off x="7027" y="2166"/>
                <a:ext cx="11" cy="1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0" name="Oval 395">
                <a:extLst>
                  <a:ext uri="{FF2B5EF4-FFF2-40B4-BE49-F238E27FC236}">
                    <a16:creationId xmlns:a16="http://schemas.microsoft.com/office/drawing/2014/main" id="{B99FC128-D8CD-41AE-9D7C-95A232299734}"/>
                  </a:ext>
                </a:extLst>
              </p:cNvPr>
              <p:cNvSpPr>
                <a:spLocks noChangeArrowheads="1"/>
              </p:cNvSpPr>
              <p:nvPr/>
            </p:nvSpPr>
            <p:spPr bwMode="auto">
              <a:xfrm>
                <a:off x="7025" y="2227"/>
                <a:ext cx="11" cy="11"/>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1" name="Oval 396">
                <a:extLst>
                  <a:ext uri="{FF2B5EF4-FFF2-40B4-BE49-F238E27FC236}">
                    <a16:creationId xmlns:a16="http://schemas.microsoft.com/office/drawing/2014/main" id="{EF9BE31C-BDD3-492F-8465-A481E3E1E112}"/>
                  </a:ext>
                </a:extLst>
              </p:cNvPr>
              <p:cNvSpPr>
                <a:spLocks noChangeArrowheads="1"/>
              </p:cNvSpPr>
              <p:nvPr/>
            </p:nvSpPr>
            <p:spPr bwMode="auto">
              <a:xfrm>
                <a:off x="7023" y="2291"/>
                <a:ext cx="11" cy="1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2" name="Oval 397">
                <a:extLst>
                  <a:ext uri="{FF2B5EF4-FFF2-40B4-BE49-F238E27FC236}">
                    <a16:creationId xmlns:a16="http://schemas.microsoft.com/office/drawing/2014/main" id="{90DD42EF-4B43-4440-9D7D-42DF6D3BF597}"/>
                  </a:ext>
                </a:extLst>
              </p:cNvPr>
              <p:cNvSpPr>
                <a:spLocks noChangeArrowheads="1"/>
              </p:cNvSpPr>
              <p:nvPr/>
            </p:nvSpPr>
            <p:spPr bwMode="auto">
              <a:xfrm>
                <a:off x="7021" y="2348"/>
                <a:ext cx="11" cy="8"/>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3" name="Oval 398">
                <a:extLst>
                  <a:ext uri="{FF2B5EF4-FFF2-40B4-BE49-F238E27FC236}">
                    <a16:creationId xmlns:a16="http://schemas.microsoft.com/office/drawing/2014/main" id="{04E8E4DA-2992-45B4-BE5A-B501451A38B1}"/>
                  </a:ext>
                </a:extLst>
              </p:cNvPr>
              <p:cNvSpPr>
                <a:spLocks noChangeArrowheads="1"/>
              </p:cNvSpPr>
              <p:nvPr/>
            </p:nvSpPr>
            <p:spPr bwMode="auto">
              <a:xfrm>
                <a:off x="7015" y="2401"/>
                <a:ext cx="10" cy="1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4" name="Oval 399">
                <a:extLst>
                  <a:ext uri="{FF2B5EF4-FFF2-40B4-BE49-F238E27FC236}">
                    <a16:creationId xmlns:a16="http://schemas.microsoft.com/office/drawing/2014/main" id="{D7CDC78D-882E-4A86-9E1C-7BA4C3DDEE22}"/>
                  </a:ext>
                </a:extLst>
              </p:cNvPr>
              <p:cNvSpPr>
                <a:spLocks noChangeArrowheads="1"/>
              </p:cNvSpPr>
              <p:nvPr/>
            </p:nvSpPr>
            <p:spPr bwMode="auto">
              <a:xfrm>
                <a:off x="7011" y="2473"/>
                <a:ext cx="10" cy="1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5" name="Oval 400">
                <a:extLst>
                  <a:ext uri="{FF2B5EF4-FFF2-40B4-BE49-F238E27FC236}">
                    <a16:creationId xmlns:a16="http://schemas.microsoft.com/office/drawing/2014/main" id="{52F7334B-AC5F-4568-83A3-E211AE90B7A3}"/>
                  </a:ext>
                </a:extLst>
              </p:cNvPr>
              <p:cNvSpPr>
                <a:spLocks noChangeArrowheads="1"/>
              </p:cNvSpPr>
              <p:nvPr/>
            </p:nvSpPr>
            <p:spPr bwMode="auto">
              <a:xfrm>
                <a:off x="7004" y="2541"/>
                <a:ext cx="11" cy="10"/>
              </a:xfrm>
              <a:prstGeom prst="ellipse">
                <a:avLst/>
              </a:pr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6" name="Freeform 401">
                <a:extLst>
                  <a:ext uri="{FF2B5EF4-FFF2-40B4-BE49-F238E27FC236}">
                    <a16:creationId xmlns:a16="http://schemas.microsoft.com/office/drawing/2014/main" id="{6DC7BE70-0A13-4925-B332-D136590BEF39}"/>
                  </a:ext>
                </a:extLst>
              </p:cNvPr>
              <p:cNvSpPr>
                <a:spLocks/>
              </p:cNvSpPr>
              <p:nvPr/>
            </p:nvSpPr>
            <p:spPr bwMode="auto">
              <a:xfrm>
                <a:off x="7093" y="2119"/>
                <a:ext cx="11" cy="10"/>
              </a:xfrm>
              <a:custGeom>
                <a:avLst/>
                <a:gdLst>
                  <a:gd name="T0" fmla="*/ 5 w 5"/>
                  <a:gd name="T1" fmla="*/ 3 h 5"/>
                  <a:gd name="T2" fmla="*/ 3 w 5"/>
                  <a:gd name="T3" fmla="*/ 5 h 5"/>
                  <a:gd name="T4" fmla="*/ 0 w 5"/>
                  <a:gd name="T5" fmla="*/ 3 h 5"/>
                  <a:gd name="T6" fmla="*/ 3 w 5"/>
                  <a:gd name="T7" fmla="*/ 0 h 5"/>
                  <a:gd name="T8" fmla="*/ 5 w 5"/>
                  <a:gd name="T9" fmla="*/ 3 h 5"/>
                </a:gdLst>
                <a:ahLst/>
                <a:cxnLst>
                  <a:cxn ang="0">
                    <a:pos x="T0" y="T1"/>
                  </a:cxn>
                  <a:cxn ang="0">
                    <a:pos x="T2" y="T3"/>
                  </a:cxn>
                  <a:cxn ang="0">
                    <a:pos x="T4" y="T5"/>
                  </a:cxn>
                  <a:cxn ang="0">
                    <a:pos x="T6" y="T7"/>
                  </a:cxn>
                  <a:cxn ang="0">
                    <a:pos x="T8" y="T9"/>
                  </a:cxn>
                </a:cxnLst>
                <a:rect l="0" t="0" r="r" b="b"/>
                <a:pathLst>
                  <a:path w="5" h="5">
                    <a:moveTo>
                      <a:pt x="5" y="3"/>
                    </a:moveTo>
                    <a:cubicBezTo>
                      <a:pt x="5" y="4"/>
                      <a:pt x="4" y="5"/>
                      <a:pt x="3" y="5"/>
                    </a:cubicBezTo>
                    <a:cubicBezTo>
                      <a:pt x="2" y="5"/>
                      <a:pt x="0" y="4"/>
                      <a:pt x="0" y="3"/>
                    </a:cubicBezTo>
                    <a:cubicBezTo>
                      <a:pt x="0" y="2"/>
                      <a:pt x="1" y="0"/>
                      <a:pt x="3" y="0"/>
                    </a:cubicBezTo>
                    <a:cubicBezTo>
                      <a:pt x="4" y="0"/>
                      <a:pt x="5" y="1"/>
                      <a:pt x="5" y="3"/>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7" name="Freeform 402">
                <a:extLst>
                  <a:ext uri="{FF2B5EF4-FFF2-40B4-BE49-F238E27FC236}">
                    <a16:creationId xmlns:a16="http://schemas.microsoft.com/office/drawing/2014/main" id="{6458D6EE-85BB-4972-B437-7D8BD5E2C2B3}"/>
                  </a:ext>
                </a:extLst>
              </p:cNvPr>
              <p:cNvSpPr>
                <a:spLocks/>
              </p:cNvSpPr>
              <p:nvPr/>
            </p:nvSpPr>
            <p:spPr bwMode="auto">
              <a:xfrm>
                <a:off x="7093" y="2166"/>
                <a:ext cx="13" cy="10"/>
              </a:xfrm>
              <a:custGeom>
                <a:avLst/>
                <a:gdLst>
                  <a:gd name="T0" fmla="*/ 5 w 6"/>
                  <a:gd name="T1" fmla="*/ 2 h 5"/>
                  <a:gd name="T2" fmla="*/ 3 w 6"/>
                  <a:gd name="T3" fmla="*/ 5 h 5"/>
                  <a:gd name="T4" fmla="*/ 1 w 6"/>
                  <a:gd name="T5" fmla="*/ 3 h 5"/>
                  <a:gd name="T6" fmla="*/ 3 w 6"/>
                  <a:gd name="T7" fmla="*/ 0 h 5"/>
                  <a:gd name="T8" fmla="*/ 5 w 6"/>
                  <a:gd name="T9" fmla="*/ 2 h 5"/>
                </a:gdLst>
                <a:ahLst/>
                <a:cxnLst>
                  <a:cxn ang="0">
                    <a:pos x="T0" y="T1"/>
                  </a:cxn>
                  <a:cxn ang="0">
                    <a:pos x="T2" y="T3"/>
                  </a:cxn>
                  <a:cxn ang="0">
                    <a:pos x="T4" y="T5"/>
                  </a:cxn>
                  <a:cxn ang="0">
                    <a:pos x="T6" y="T7"/>
                  </a:cxn>
                  <a:cxn ang="0">
                    <a:pos x="T8" y="T9"/>
                  </a:cxn>
                </a:cxnLst>
                <a:rect l="0" t="0" r="r" b="b"/>
                <a:pathLst>
                  <a:path w="6" h="5">
                    <a:moveTo>
                      <a:pt x="5" y="2"/>
                    </a:moveTo>
                    <a:cubicBezTo>
                      <a:pt x="6" y="4"/>
                      <a:pt x="5" y="5"/>
                      <a:pt x="3" y="5"/>
                    </a:cubicBezTo>
                    <a:cubicBezTo>
                      <a:pt x="2" y="5"/>
                      <a:pt x="1" y="4"/>
                      <a:pt x="1" y="3"/>
                    </a:cubicBezTo>
                    <a:cubicBezTo>
                      <a:pt x="0" y="1"/>
                      <a:pt x="2" y="0"/>
                      <a:pt x="3"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8" name="Freeform 403">
                <a:extLst>
                  <a:ext uri="{FF2B5EF4-FFF2-40B4-BE49-F238E27FC236}">
                    <a16:creationId xmlns:a16="http://schemas.microsoft.com/office/drawing/2014/main" id="{20448657-DBE1-407C-8AB4-481085533326}"/>
                  </a:ext>
                </a:extLst>
              </p:cNvPr>
              <p:cNvSpPr>
                <a:spLocks/>
              </p:cNvSpPr>
              <p:nvPr/>
            </p:nvSpPr>
            <p:spPr bwMode="auto">
              <a:xfrm>
                <a:off x="7095" y="2227"/>
                <a:ext cx="11" cy="11"/>
              </a:xfrm>
              <a:custGeom>
                <a:avLst/>
                <a:gdLst>
                  <a:gd name="T0" fmla="*/ 5 w 5"/>
                  <a:gd name="T1" fmla="*/ 2 h 5"/>
                  <a:gd name="T2" fmla="*/ 3 w 5"/>
                  <a:gd name="T3" fmla="*/ 5 h 5"/>
                  <a:gd name="T4" fmla="*/ 0 w 5"/>
                  <a:gd name="T5" fmla="*/ 3 h 5"/>
                  <a:gd name="T6" fmla="*/ 3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2" y="5"/>
                      <a:pt x="1" y="4"/>
                      <a:pt x="0" y="3"/>
                    </a:cubicBezTo>
                    <a:cubicBezTo>
                      <a:pt x="0" y="1"/>
                      <a:pt x="1" y="0"/>
                      <a:pt x="3"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9" name="Freeform 404">
                <a:extLst>
                  <a:ext uri="{FF2B5EF4-FFF2-40B4-BE49-F238E27FC236}">
                    <a16:creationId xmlns:a16="http://schemas.microsoft.com/office/drawing/2014/main" id="{1986A80F-0D14-4D46-B3B7-653D1FEE2DFD}"/>
                  </a:ext>
                </a:extLst>
              </p:cNvPr>
              <p:cNvSpPr>
                <a:spLocks/>
              </p:cNvSpPr>
              <p:nvPr/>
            </p:nvSpPr>
            <p:spPr bwMode="auto">
              <a:xfrm>
                <a:off x="7097" y="2291"/>
                <a:ext cx="11" cy="10"/>
              </a:xfrm>
              <a:custGeom>
                <a:avLst/>
                <a:gdLst>
                  <a:gd name="T0" fmla="*/ 5 w 5"/>
                  <a:gd name="T1" fmla="*/ 2 h 5"/>
                  <a:gd name="T2" fmla="*/ 3 w 5"/>
                  <a:gd name="T3" fmla="*/ 5 h 5"/>
                  <a:gd name="T4" fmla="*/ 0 w 5"/>
                  <a:gd name="T5" fmla="*/ 3 h 5"/>
                  <a:gd name="T6" fmla="*/ 3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2" y="5"/>
                      <a:pt x="0" y="4"/>
                      <a:pt x="0" y="3"/>
                    </a:cubicBezTo>
                    <a:cubicBezTo>
                      <a:pt x="0" y="1"/>
                      <a:pt x="1" y="0"/>
                      <a:pt x="3"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0" name="Freeform 405">
                <a:extLst>
                  <a:ext uri="{FF2B5EF4-FFF2-40B4-BE49-F238E27FC236}">
                    <a16:creationId xmlns:a16="http://schemas.microsoft.com/office/drawing/2014/main" id="{937D7B82-1A78-4D16-B6D5-30360B6FF655}"/>
                  </a:ext>
                </a:extLst>
              </p:cNvPr>
              <p:cNvSpPr>
                <a:spLocks/>
              </p:cNvSpPr>
              <p:nvPr/>
            </p:nvSpPr>
            <p:spPr bwMode="auto">
              <a:xfrm>
                <a:off x="7099" y="2348"/>
                <a:ext cx="11" cy="10"/>
              </a:xfrm>
              <a:custGeom>
                <a:avLst/>
                <a:gdLst>
                  <a:gd name="T0" fmla="*/ 5 w 5"/>
                  <a:gd name="T1" fmla="*/ 2 h 5"/>
                  <a:gd name="T2" fmla="*/ 3 w 5"/>
                  <a:gd name="T3" fmla="*/ 5 h 5"/>
                  <a:gd name="T4" fmla="*/ 0 w 5"/>
                  <a:gd name="T5" fmla="*/ 2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3"/>
                      <a:pt x="4" y="4"/>
                      <a:pt x="3" y="5"/>
                    </a:cubicBezTo>
                    <a:cubicBezTo>
                      <a:pt x="1" y="5"/>
                      <a:pt x="0" y="4"/>
                      <a:pt x="0" y="2"/>
                    </a:cubicBezTo>
                    <a:cubicBezTo>
                      <a:pt x="0" y="1"/>
                      <a:pt x="1" y="0"/>
                      <a:pt x="2"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 name="Freeform 407">
              <a:extLst>
                <a:ext uri="{FF2B5EF4-FFF2-40B4-BE49-F238E27FC236}">
                  <a16:creationId xmlns:a16="http://schemas.microsoft.com/office/drawing/2014/main" id="{C2C5CD82-DF62-46EB-8023-3A9057B54314}"/>
                </a:ext>
              </a:extLst>
            </p:cNvPr>
            <p:cNvSpPr>
              <a:spLocks/>
            </p:cNvSpPr>
            <p:nvPr/>
          </p:nvSpPr>
          <p:spPr bwMode="auto">
            <a:xfrm>
              <a:off x="7097" y="2401"/>
              <a:ext cx="11" cy="10"/>
            </a:xfrm>
            <a:custGeom>
              <a:avLst/>
              <a:gdLst>
                <a:gd name="T0" fmla="*/ 5 w 5"/>
                <a:gd name="T1" fmla="*/ 2 h 5"/>
                <a:gd name="T2" fmla="*/ 3 w 5"/>
                <a:gd name="T3" fmla="*/ 5 h 5"/>
                <a:gd name="T4" fmla="*/ 0 w 5"/>
                <a:gd name="T5" fmla="*/ 3 h 5"/>
                <a:gd name="T6" fmla="*/ 3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2" y="5"/>
                    <a:pt x="0" y="4"/>
                    <a:pt x="0" y="3"/>
                  </a:cubicBezTo>
                  <a:cubicBezTo>
                    <a:pt x="0" y="1"/>
                    <a:pt x="1" y="0"/>
                    <a:pt x="3"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408">
              <a:extLst>
                <a:ext uri="{FF2B5EF4-FFF2-40B4-BE49-F238E27FC236}">
                  <a16:creationId xmlns:a16="http://schemas.microsoft.com/office/drawing/2014/main" id="{E4E79ADD-C6D1-40A4-BDC8-1C63AB32B307}"/>
                </a:ext>
              </a:extLst>
            </p:cNvPr>
            <p:cNvSpPr>
              <a:spLocks/>
            </p:cNvSpPr>
            <p:nvPr/>
          </p:nvSpPr>
          <p:spPr bwMode="auto">
            <a:xfrm>
              <a:off x="7097" y="2473"/>
              <a:ext cx="11" cy="10"/>
            </a:xfrm>
            <a:custGeom>
              <a:avLst/>
              <a:gdLst>
                <a:gd name="T0" fmla="*/ 5 w 5"/>
                <a:gd name="T1" fmla="*/ 2 h 5"/>
                <a:gd name="T2" fmla="*/ 3 w 5"/>
                <a:gd name="T3" fmla="*/ 5 h 5"/>
                <a:gd name="T4" fmla="*/ 0 w 5"/>
                <a:gd name="T5" fmla="*/ 3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1" y="5"/>
                    <a:pt x="0" y="4"/>
                    <a:pt x="0" y="3"/>
                  </a:cubicBezTo>
                  <a:cubicBezTo>
                    <a:pt x="0" y="1"/>
                    <a:pt x="1" y="0"/>
                    <a:pt x="2"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409">
              <a:extLst>
                <a:ext uri="{FF2B5EF4-FFF2-40B4-BE49-F238E27FC236}">
                  <a16:creationId xmlns:a16="http://schemas.microsoft.com/office/drawing/2014/main" id="{6856F7E5-3BE7-4AF5-8399-D779691E57E8}"/>
                </a:ext>
              </a:extLst>
            </p:cNvPr>
            <p:cNvSpPr>
              <a:spLocks/>
            </p:cNvSpPr>
            <p:nvPr/>
          </p:nvSpPr>
          <p:spPr bwMode="auto">
            <a:xfrm>
              <a:off x="7097" y="2541"/>
              <a:ext cx="11" cy="10"/>
            </a:xfrm>
            <a:custGeom>
              <a:avLst/>
              <a:gdLst>
                <a:gd name="T0" fmla="*/ 5 w 5"/>
                <a:gd name="T1" fmla="*/ 2 h 5"/>
                <a:gd name="T2" fmla="*/ 3 w 5"/>
                <a:gd name="T3" fmla="*/ 5 h 5"/>
                <a:gd name="T4" fmla="*/ 0 w 5"/>
                <a:gd name="T5" fmla="*/ 3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1" y="5"/>
                    <a:pt x="0" y="4"/>
                    <a:pt x="0" y="3"/>
                  </a:cubicBezTo>
                  <a:cubicBezTo>
                    <a:pt x="0" y="1"/>
                    <a:pt x="1" y="0"/>
                    <a:pt x="2" y="0"/>
                  </a:cubicBezTo>
                  <a:cubicBezTo>
                    <a:pt x="4" y="0"/>
                    <a:pt x="5" y="1"/>
                    <a:pt x="5" y="2"/>
                  </a:cubicBezTo>
                  <a:close/>
                </a:path>
              </a:pathLst>
            </a:custGeom>
            <a:solidFill>
              <a:srgbClr val="EEEA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410">
              <a:extLst>
                <a:ext uri="{FF2B5EF4-FFF2-40B4-BE49-F238E27FC236}">
                  <a16:creationId xmlns:a16="http://schemas.microsoft.com/office/drawing/2014/main" id="{E56E5317-B10D-431E-A35F-C079BCB80022}"/>
                </a:ext>
              </a:extLst>
            </p:cNvPr>
            <p:cNvSpPr>
              <a:spLocks/>
            </p:cNvSpPr>
            <p:nvPr/>
          </p:nvSpPr>
          <p:spPr bwMode="auto">
            <a:xfrm>
              <a:off x="6928" y="2187"/>
              <a:ext cx="30" cy="27"/>
            </a:xfrm>
            <a:custGeom>
              <a:avLst/>
              <a:gdLst>
                <a:gd name="T0" fmla="*/ 10 w 14"/>
                <a:gd name="T1" fmla="*/ 1 h 13"/>
                <a:gd name="T2" fmla="*/ 2 w 14"/>
                <a:gd name="T3" fmla="*/ 0 h 13"/>
                <a:gd name="T4" fmla="*/ 6 w 14"/>
                <a:gd name="T5" fmla="*/ 3 h 13"/>
                <a:gd name="T6" fmla="*/ 2 w 14"/>
                <a:gd name="T7" fmla="*/ 4 h 13"/>
                <a:gd name="T8" fmla="*/ 2 w 14"/>
                <a:gd name="T9" fmla="*/ 7 h 13"/>
                <a:gd name="T10" fmla="*/ 1 w 14"/>
                <a:gd name="T11" fmla="*/ 9 h 13"/>
                <a:gd name="T12" fmla="*/ 7 w 14"/>
                <a:gd name="T13" fmla="*/ 13 h 13"/>
                <a:gd name="T14" fmla="*/ 10 w 14"/>
                <a:gd name="T15" fmla="*/ 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13">
                  <a:moveTo>
                    <a:pt x="10" y="1"/>
                  </a:moveTo>
                  <a:cubicBezTo>
                    <a:pt x="6" y="0"/>
                    <a:pt x="3" y="0"/>
                    <a:pt x="2" y="0"/>
                  </a:cubicBezTo>
                  <a:cubicBezTo>
                    <a:pt x="1" y="2"/>
                    <a:pt x="6" y="3"/>
                    <a:pt x="6" y="3"/>
                  </a:cubicBezTo>
                  <a:cubicBezTo>
                    <a:pt x="6" y="3"/>
                    <a:pt x="3" y="3"/>
                    <a:pt x="2" y="4"/>
                  </a:cubicBezTo>
                  <a:cubicBezTo>
                    <a:pt x="1" y="6"/>
                    <a:pt x="2" y="7"/>
                    <a:pt x="2" y="7"/>
                  </a:cubicBezTo>
                  <a:cubicBezTo>
                    <a:pt x="2" y="7"/>
                    <a:pt x="0" y="7"/>
                    <a:pt x="1" y="9"/>
                  </a:cubicBezTo>
                  <a:cubicBezTo>
                    <a:pt x="1" y="10"/>
                    <a:pt x="5" y="13"/>
                    <a:pt x="7" y="13"/>
                  </a:cubicBezTo>
                  <a:cubicBezTo>
                    <a:pt x="8" y="13"/>
                    <a:pt x="14" y="1"/>
                    <a:pt x="10" y="1"/>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411">
              <a:extLst>
                <a:ext uri="{FF2B5EF4-FFF2-40B4-BE49-F238E27FC236}">
                  <a16:creationId xmlns:a16="http://schemas.microsoft.com/office/drawing/2014/main" id="{D5FED686-9A1D-4DF6-9C7F-34A5696645C1}"/>
                </a:ext>
              </a:extLst>
            </p:cNvPr>
            <p:cNvSpPr>
              <a:spLocks/>
            </p:cNvSpPr>
            <p:nvPr/>
          </p:nvSpPr>
          <p:spPr bwMode="auto">
            <a:xfrm>
              <a:off x="7017" y="2117"/>
              <a:ext cx="169" cy="227"/>
            </a:xfrm>
            <a:custGeom>
              <a:avLst/>
              <a:gdLst>
                <a:gd name="T0" fmla="*/ 13 w 80"/>
                <a:gd name="T1" fmla="*/ 99 h 107"/>
                <a:gd name="T2" fmla="*/ 48 w 80"/>
                <a:gd name="T3" fmla="*/ 77 h 107"/>
                <a:gd name="T4" fmla="*/ 70 w 80"/>
                <a:gd name="T5" fmla="*/ 45 h 107"/>
                <a:gd name="T6" fmla="*/ 64 w 80"/>
                <a:gd name="T7" fmla="*/ 0 h 107"/>
                <a:gd name="T8" fmla="*/ 4 w 80"/>
                <a:gd name="T9" fmla="*/ 82 h 107"/>
                <a:gd name="T10" fmla="*/ 13 w 80"/>
                <a:gd name="T11" fmla="*/ 99 h 107"/>
              </a:gdLst>
              <a:ahLst/>
              <a:cxnLst>
                <a:cxn ang="0">
                  <a:pos x="T0" y="T1"/>
                </a:cxn>
                <a:cxn ang="0">
                  <a:pos x="T2" y="T3"/>
                </a:cxn>
                <a:cxn ang="0">
                  <a:pos x="T4" y="T5"/>
                </a:cxn>
                <a:cxn ang="0">
                  <a:pos x="T6" y="T7"/>
                </a:cxn>
                <a:cxn ang="0">
                  <a:pos x="T8" y="T9"/>
                </a:cxn>
                <a:cxn ang="0">
                  <a:pos x="T10" y="T11"/>
                </a:cxn>
              </a:cxnLst>
              <a:rect l="0" t="0" r="r" b="b"/>
              <a:pathLst>
                <a:path w="80" h="107">
                  <a:moveTo>
                    <a:pt x="13" y="99"/>
                  </a:moveTo>
                  <a:cubicBezTo>
                    <a:pt x="13" y="99"/>
                    <a:pt x="27" y="107"/>
                    <a:pt x="48" y="77"/>
                  </a:cubicBezTo>
                  <a:cubicBezTo>
                    <a:pt x="56" y="66"/>
                    <a:pt x="66" y="53"/>
                    <a:pt x="70" y="45"/>
                  </a:cubicBezTo>
                  <a:cubicBezTo>
                    <a:pt x="80" y="27"/>
                    <a:pt x="76" y="11"/>
                    <a:pt x="64" y="0"/>
                  </a:cubicBezTo>
                  <a:cubicBezTo>
                    <a:pt x="51" y="6"/>
                    <a:pt x="10" y="59"/>
                    <a:pt x="4" y="82"/>
                  </a:cubicBezTo>
                  <a:cubicBezTo>
                    <a:pt x="0" y="96"/>
                    <a:pt x="13" y="99"/>
                    <a:pt x="13" y="99"/>
                  </a:cubicBezTo>
                  <a:close/>
                </a:path>
              </a:pathLst>
            </a:custGeom>
            <a:solidFill>
              <a:srgbClr val="D4CD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412">
              <a:extLst>
                <a:ext uri="{FF2B5EF4-FFF2-40B4-BE49-F238E27FC236}">
                  <a16:creationId xmlns:a16="http://schemas.microsoft.com/office/drawing/2014/main" id="{26EA4873-904D-47E8-AFDC-BA761657A0D1}"/>
                </a:ext>
              </a:extLst>
            </p:cNvPr>
            <p:cNvSpPr>
              <a:spLocks/>
            </p:cNvSpPr>
            <p:nvPr/>
          </p:nvSpPr>
          <p:spPr bwMode="auto">
            <a:xfrm>
              <a:off x="6996" y="2157"/>
              <a:ext cx="80" cy="199"/>
            </a:xfrm>
            <a:custGeom>
              <a:avLst/>
              <a:gdLst>
                <a:gd name="T0" fmla="*/ 0 w 38"/>
                <a:gd name="T1" fmla="*/ 3 h 94"/>
                <a:gd name="T2" fmla="*/ 29 w 38"/>
                <a:gd name="T3" fmla="*/ 84 h 94"/>
                <a:gd name="T4" fmla="*/ 38 w 38"/>
                <a:gd name="T5" fmla="*/ 74 h 94"/>
                <a:gd name="T6" fmla="*/ 5 w 38"/>
                <a:gd name="T7" fmla="*/ 0 h 94"/>
                <a:gd name="T8" fmla="*/ 0 w 38"/>
                <a:gd name="T9" fmla="*/ 3 h 94"/>
              </a:gdLst>
              <a:ahLst/>
              <a:cxnLst>
                <a:cxn ang="0">
                  <a:pos x="T0" y="T1"/>
                </a:cxn>
                <a:cxn ang="0">
                  <a:pos x="T2" y="T3"/>
                </a:cxn>
                <a:cxn ang="0">
                  <a:pos x="T4" y="T5"/>
                </a:cxn>
                <a:cxn ang="0">
                  <a:pos x="T6" y="T7"/>
                </a:cxn>
                <a:cxn ang="0">
                  <a:pos x="T8" y="T9"/>
                </a:cxn>
              </a:cxnLst>
              <a:rect l="0" t="0" r="r" b="b"/>
              <a:pathLst>
                <a:path w="38" h="94">
                  <a:moveTo>
                    <a:pt x="0" y="3"/>
                  </a:moveTo>
                  <a:cubicBezTo>
                    <a:pt x="0" y="3"/>
                    <a:pt x="5" y="94"/>
                    <a:pt x="29" y="84"/>
                  </a:cubicBezTo>
                  <a:cubicBezTo>
                    <a:pt x="38" y="81"/>
                    <a:pt x="38" y="74"/>
                    <a:pt x="38" y="74"/>
                  </a:cubicBezTo>
                  <a:cubicBezTo>
                    <a:pt x="5" y="0"/>
                    <a:pt x="5" y="0"/>
                    <a:pt x="5" y="0"/>
                  </a:cubicBezTo>
                  <a:lnTo>
                    <a:pt x="0" y="3"/>
                  </a:ln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413">
              <a:extLst>
                <a:ext uri="{FF2B5EF4-FFF2-40B4-BE49-F238E27FC236}">
                  <a16:creationId xmlns:a16="http://schemas.microsoft.com/office/drawing/2014/main" id="{8049AC61-B309-4195-B558-D5B91EC9BEB2}"/>
                </a:ext>
              </a:extLst>
            </p:cNvPr>
            <p:cNvSpPr>
              <a:spLocks/>
            </p:cNvSpPr>
            <p:nvPr/>
          </p:nvSpPr>
          <p:spPr bwMode="auto">
            <a:xfrm>
              <a:off x="6706" y="1973"/>
              <a:ext cx="326" cy="277"/>
            </a:xfrm>
            <a:custGeom>
              <a:avLst/>
              <a:gdLst>
                <a:gd name="T0" fmla="*/ 140 w 154"/>
                <a:gd name="T1" fmla="*/ 83 h 131"/>
                <a:gd name="T2" fmla="*/ 52 w 154"/>
                <a:gd name="T3" fmla="*/ 122 h 131"/>
                <a:gd name="T4" fmla="*/ 13 w 154"/>
                <a:gd name="T5" fmla="*/ 48 h 131"/>
                <a:gd name="T6" fmla="*/ 101 w 154"/>
                <a:gd name="T7" fmla="*/ 9 h 131"/>
                <a:gd name="T8" fmla="*/ 140 w 154"/>
                <a:gd name="T9" fmla="*/ 83 h 131"/>
              </a:gdLst>
              <a:ahLst/>
              <a:cxnLst>
                <a:cxn ang="0">
                  <a:pos x="T0" y="T1"/>
                </a:cxn>
                <a:cxn ang="0">
                  <a:pos x="T2" y="T3"/>
                </a:cxn>
                <a:cxn ang="0">
                  <a:pos x="T4" y="T5"/>
                </a:cxn>
                <a:cxn ang="0">
                  <a:pos x="T6" y="T7"/>
                </a:cxn>
                <a:cxn ang="0">
                  <a:pos x="T8" y="T9"/>
                </a:cxn>
              </a:cxnLst>
              <a:rect l="0" t="0" r="r" b="b"/>
              <a:pathLst>
                <a:path w="154" h="131">
                  <a:moveTo>
                    <a:pt x="140" y="83"/>
                  </a:moveTo>
                  <a:cubicBezTo>
                    <a:pt x="127" y="114"/>
                    <a:pt x="88" y="131"/>
                    <a:pt x="52" y="122"/>
                  </a:cubicBezTo>
                  <a:cubicBezTo>
                    <a:pt x="17" y="112"/>
                    <a:pt x="0" y="79"/>
                    <a:pt x="13" y="48"/>
                  </a:cubicBezTo>
                  <a:cubicBezTo>
                    <a:pt x="26" y="17"/>
                    <a:pt x="66" y="0"/>
                    <a:pt x="101" y="9"/>
                  </a:cubicBezTo>
                  <a:cubicBezTo>
                    <a:pt x="136" y="19"/>
                    <a:pt x="154" y="52"/>
                    <a:pt x="140" y="83"/>
                  </a:cubicBezTo>
                  <a:close/>
                </a:path>
              </a:pathLst>
            </a:custGeom>
            <a:solidFill>
              <a:srgbClr val="7C36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414">
              <a:extLst>
                <a:ext uri="{FF2B5EF4-FFF2-40B4-BE49-F238E27FC236}">
                  <a16:creationId xmlns:a16="http://schemas.microsoft.com/office/drawing/2014/main" id="{C508A0CC-A6A4-4A6F-9B76-0160DAA333F3}"/>
                </a:ext>
              </a:extLst>
            </p:cNvPr>
            <p:cNvSpPr>
              <a:spLocks/>
            </p:cNvSpPr>
            <p:nvPr/>
          </p:nvSpPr>
          <p:spPr bwMode="auto">
            <a:xfrm>
              <a:off x="6716" y="1981"/>
              <a:ext cx="303" cy="259"/>
            </a:xfrm>
            <a:custGeom>
              <a:avLst/>
              <a:gdLst>
                <a:gd name="T0" fmla="*/ 130 w 143"/>
                <a:gd name="T1" fmla="*/ 77 h 122"/>
                <a:gd name="T2" fmla="*/ 49 w 143"/>
                <a:gd name="T3" fmla="*/ 113 h 122"/>
                <a:gd name="T4" fmla="*/ 12 w 143"/>
                <a:gd name="T5" fmla="*/ 45 h 122"/>
                <a:gd name="T6" fmla="*/ 94 w 143"/>
                <a:gd name="T7" fmla="*/ 9 h 122"/>
                <a:gd name="T8" fmla="*/ 130 w 143"/>
                <a:gd name="T9" fmla="*/ 77 h 122"/>
              </a:gdLst>
              <a:ahLst/>
              <a:cxnLst>
                <a:cxn ang="0">
                  <a:pos x="T0" y="T1"/>
                </a:cxn>
                <a:cxn ang="0">
                  <a:pos x="T2" y="T3"/>
                </a:cxn>
                <a:cxn ang="0">
                  <a:pos x="T4" y="T5"/>
                </a:cxn>
                <a:cxn ang="0">
                  <a:pos x="T6" y="T7"/>
                </a:cxn>
                <a:cxn ang="0">
                  <a:pos x="T8" y="T9"/>
                </a:cxn>
              </a:cxnLst>
              <a:rect l="0" t="0" r="r" b="b"/>
              <a:pathLst>
                <a:path w="143" h="122">
                  <a:moveTo>
                    <a:pt x="130" y="77"/>
                  </a:moveTo>
                  <a:cubicBezTo>
                    <a:pt x="118" y="105"/>
                    <a:pt x="81" y="122"/>
                    <a:pt x="49" y="113"/>
                  </a:cubicBezTo>
                  <a:cubicBezTo>
                    <a:pt x="16" y="104"/>
                    <a:pt x="0" y="74"/>
                    <a:pt x="12" y="45"/>
                  </a:cubicBezTo>
                  <a:cubicBezTo>
                    <a:pt x="25" y="16"/>
                    <a:pt x="61" y="0"/>
                    <a:pt x="94" y="9"/>
                  </a:cubicBezTo>
                  <a:cubicBezTo>
                    <a:pt x="126" y="17"/>
                    <a:pt x="143" y="48"/>
                    <a:pt x="130" y="77"/>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415">
              <a:extLst>
                <a:ext uri="{FF2B5EF4-FFF2-40B4-BE49-F238E27FC236}">
                  <a16:creationId xmlns:a16="http://schemas.microsoft.com/office/drawing/2014/main" id="{AB14E422-79BC-4970-8520-E53FD3B595EB}"/>
                </a:ext>
              </a:extLst>
            </p:cNvPr>
            <p:cNvSpPr>
              <a:spLocks/>
            </p:cNvSpPr>
            <p:nvPr/>
          </p:nvSpPr>
          <p:spPr bwMode="auto">
            <a:xfrm>
              <a:off x="6735" y="1998"/>
              <a:ext cx="265" cy="227"/>
            </a:xfrm>
            <a:custGeom>
              <a:avLst/>
              <a:gdLst>
                <a:gd name="T0" fmla="*/ 114 w 125"/>
                <a:gd name="T1" fmla="*/ 68 h 107"/>
                <a:gd name="T2" fmla="*/ 43 w 125"/>
                <a:gd name="T3" fmla="*/ 99 h 107"/>
                <a:gd name="T4" fmla="*/ 11 w 125"/>
                <a:gd name="T5" fmla="*/ 40 h 107"/>
                <a:gd name="T6" fmla="*/ 82 w 125"/>
                <a:gd name="T7" fmla="*/ 8 h 107"/>
                <a:gd name="T8" fmla="*/ 114 w 125"/>
                <a:gd name="T9" fmla="*/ 68 h 107"/>
              </a:gdLst>
              <a:ahLst/>
              <a:cxnLst>
                <a:cxn ang="0">
                  <a:pos x="T0" y="T1"/>
                </a:cxn>
                <a:cxn ang="0">
                  <a:pos x="T2" y="T3"/>
                </a:cxn>
                <a:cxn ang="0">
                  <a:pos x="T4" y="T5"/>
                </a:cxn>
                <a:cxn ang="0">
                  <a:pos x="T6" y="T7"/>
                </a:cxn>
                <a:cxn ang="0">
                  <a:pos x="T8" y="T9"/>
                </a:cxn>
              </a:cxnLst>
              <a:rect l="0" t="0" r="r" b="b"/>
              <a:pathLst>
                <a:path w="125" h="107">
                  <a:moveTo>
                    <a:pt x="114" y="68"/>
                  </a:moveTo>
                  <a:cubicBezTo>
                    <a:pt x="103" y="93"/>
                    <a:pt x="71" y="107"/>
                    <a:pt x="43" y="99"/>
                  </a:cubicBezTo>
                  <a:cubicBezTo>
                    <a:pt x="14" y="92"/>
                    <a:pt x="0" y="65"/>
                    <a:pt x="11" y="40"/>
                  </a:cubicBezTo>
                  <a:cubicBezTo>
                    <a:pt x="22" y="14"/>
                    <a:pt x="54" y="0"/>
                    <a:pt x="82" y="8"/>
                  </a:cubicBezTo>
                  <a:cubicBezTo>
                    <a:pt x="111" y="16"/>
                    <a:pt x="125" y="42"/>
                    <a:pt x="114" y="68"/>
                  </a:cubicBezTo>
                  <a:close/>
                </a:path>
              </a:pathLst>
            </a:custGeom>
            <a:solidFill>
              <a:srgbClr val="FFCB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416">
              <a:extLst>
                <a:ext uri="{FF2B5EF4-FFF2-40B4-BE49-F238E27FC236}">
                  <a16:creationId xmlns:a16="http://schemas.microsoft.com/office/drawing/2014/main" id="{84B7137C-D7DF-495A-85E7-A5C64C4C3450}"/>
                </a:ext>
              </a:extLst>
            </p:cNvPr>
            <p:cNvSpPr>
              <a:spLocks noEditPoints="1"/>
            </p:cNvSpPr>
            <p:nvPr/>
          </p:nvSpPr>
          <p:spPr bwMode="auto">
            <a:xfrm>
              <a:off x="6873" y="2034"/>
              <a:ext cx="44" cy="36"/>
            </a:xfrm>
            <a:custGeom>
              <a:avLst/>
              <a:gdLst>
                <a:gd name="T0" fmla="*/ 17 w 21"/>
                <a:gd name="T1" fmla="*/ 7 h 17"/>
                <a:gd name="T2" fmla="*/ 17 w 21"/>
                <a:gd name="T3" fmla="*/ 7 h 17"/>
                <a:gd name="T4" fmla="*/ 14 w 21"/>
                <a:gd name="T5" fmla="*/ 1 h 17"/>
                <a:gd name="T6" fmla="*/ 7 w 21"/>
                <a:gd name="T7" fmla="*/ 4 h 17"/>
                <a:gd name="T8" fmla="*/ 6 w 21"/>
                <a:gd name="T9" fmla="*/ 6 h 17"/>
                <a:gd name="T10" fmla="*/ 1 w 21"/>
                <a:gd name="T11" fmla="*/ 9 h 17"/>
                <a:gd name="T12" fmla="*/ 4 w 21"/>
                <a:gd name="T13" fmla="*/ 15 h 17"/>
                <a:gd name="T14" fmla="*/ 9 w 21"/>
                <a:gd name="T15" fmla="*/ 15 h 17"/>
                <a:gd name="T16" fmla="*/ 12 w 21"/>
                <a:gd name="T17" fmla="*/ 17 h 17"/>
                <a:gd name="T18" fmla="*/ 20 w 21"/>
                <a:gd name="T19" fmla="*/ 13 h 17"/>
                <a:gd name="T20" fmla="*/ 17 w 21"/>
                <a:gd name="T21" fmla="*/ 7 h 17"/>
                <a:gd name="T22" fmla="*/ 11 w 21"/>
                <a:gd name="T23" fmla="*/ 14 h 17"/>
                <a:gd name="T24" fmla="*/ 9 w 21"/>
                <a:gd name="T25" fmla="*/ 13 h 17"/>
                <a:gd name="T26" fmla="*/ 6 w 21"/>
                <a:gd name="T27" fmla="*/ 13 h 17"/>
                <a:gd name="T28" fmla="*/ 3 w 21"/>
                <a:gd name="T29" fmla="*/ 9 h 17"/>
                <a:gd name="T30" fmla="*/ 7 w 21"/>
                <a:gd name="T31" fmla="*/ 6 h 17"/>
                <a:gd name="T32" fmla="*/ 7 w 21"/>
                <a:gd name="T33" fmla="*/ 5 h 17"/>
                <a:gd name="T34" fmla="*/ 13 w 21"/>
                <a:gd name="T35" fmla="*/ 3 h 17"/>
                <a:gd name="T36" fmla="*/ 15 w 21"/>
                <a:gd name="T37" fmla="*/ 7 h 17"/>
                <a:gd name="T38" fmla="*/ 15 w 21"/>
                <a:gd name="T39" fmla="*/ 8 h 17"/>
                <a:gd name="T40" fmla="*/ 17 w 21"/>
                <a:gd name="T41" fmla="*/ 12 h 17"/>
                <a:gd name="T42" fmla="*/ 11 w 21"/>
                <a:gd name="T43" fmla="*/ 1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 h="17">
                  <a:moveTo>
                    <a:pt x="17" y="7"/>
                  </a:moveTo>
                  <a:cubicBezTo>
                    <a:pt x="17" y="7"/>
                    <a:pt x="17" y="7"/>
                    <a:pt x="17" y="7"/>
                  </a:cubicBezTo>
                  <a:cubicBezTo>
                    <a:pt x="18" y="4"/>
                    <a:pt x="17" y="2"/>
                    <a:pt x="14" y="1"/>
                  </a:cubicBezTo>
                  <a:cubicBezTo>
                    <a:pt x="11" y="0"/>
                    <a:pt x="8" y="1"/>
                    <a:pt x="7" y="4"/>
                  </a:cubicBezTo>
                  <a:cubicBezTo>
                    <a:pt x="6" y="5"/>
                    <a:pt x="6" y="5"/>
                    <a:pt x="6" y="6"/>
                  </a:cubicBezTo>
                  <a:cubicBezTo>
                    <a:pt x="4" y="6"/>
                    <a:pt x="2" y="7"/>
                    <a:pt x="1" y="9"/>
                  </a:cubicBezTo>
                  <a:cubicBezTo>
                    <a:pt x="0" y="12"/>
                    <a:pt x="1" y="15"/>
                    <a:pt x="4" y="15"/>
                  </a:cubicBezTo>
                  <a:cubicBezTo>
                    <a:pt x="6" y="16"/>
                    <a:pt x="8" y="15"/>
                    <a:pt x="9" y="15"/>
                  </a:cubicBezTo>
                  <a:cubicBezTo>
                    <a:pt x="10" y="16"/>
                    <a:pt x="11" y="16"/>
                    <a:pt x="12" y="17"/>
                  </a:cubicBezTo>
                  <a:cubicBezTo>
                    <a:pt x="15" y="17"/>
                    <a:pt x="18" y="16"/>
                    <a:pt x="20" y="13"/>
                  </a:cubicBezTo>
                  <a:cubicBezTo>
                    <a:pt x="21" y="11"/>
                    <a:pt x="19" y="8"/>
                    <a:pt x="17" y="7"/>
                  </a:cubicBezTo>
                  <a:close/>
                  <a:moveTo>
                    <a:pt x="11" y="14"/>
                  </a:moveTo>
                  <a:cubicBezTo>
                    <a:pt x="11" y="14"/>
                    <a:pt x="10" y="14"/>
                    <a:pt x="9" y="13"/>
                  </a:cubicBezTo>
                  <a:cubicBezTo>
                    <a:pt x="8" y="13"/>
                    <a:pt x="7" y="14"/>
                    <a:pt x="6" y="13"/>
                  </a:cubicBezTo>
                  <a:cubicBezTo>
                    <a:pt x="4" y="13"/>
                    <a:pt x="2" y="11"/>
                    <a:pt x="3" y="9"/>
                  </a:cubicBezTo>
                  <a:cubicBezTo>
                    <a:pt x="4" y="7"/>
                    <a:pt x="6" y="6"/>
                    <a:pt x="7" y="6"/>
                  </a:cubicBezTo>
                  <a:cubicBezTo>
                    <a:pt x="7" y="6"/>
                    <a:pt x="7" y="6"/>
                    <a:pt x="7" y="5"/>
                  </a:cubicBezTo>
                  <a:cubicBezTo>
                    <a:pt x="8" y="3"/>
                    <a:pt x="11" y="2"/>
                    <a:pt x="13" y="3"/>
                  </a:cubicBezTo>
                  <a:cubicBezTo>
                    <a:pt x="15" y="3"/>
                    <a:pt x="16" y="5"/>
                    <a:pt x="15" y="7"/>
                  </a:cubicBezTo>
                  <a:cubicBezTo>
                    <a:pt x="15" y="8"/>
                    <a:pt x="15" y="8"/>
                    <a:pt x="15" y="8"/>
                  </a:cubicBezTo>
                  <a:cubicBezTo>
                    <a:pt x="17" y="8"/>
                    <a:pt x="18" y="10"/>
                    <a:pt x="17" y="12"/>
                  </a:cubicBezTo>
                  <a:cubicBezTo>
                    <a:pt x="16" y="14"/>
                    <a:pt x="14" y="15"/>
                    <a:pt x="11" y="14"/>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417">
              <a:extLst>
                <a:ext uri="{FF2B5EF4-FFF2-40B4-BE49-F238E27FC236}">
                  <a16:creationId xmlns:a16="http://schemas.microsoft.com/office/drawing/2014/main" id="{19F67BB5-0D18-4363-8F54-C58D1DF3CCD9}"/>
                </a:ext>
              </a:extLst>
            </p:cNvPr>
            <p:cNvSpPr>
              <a:spLocks noEditPoints="1"/>
            </p:cNvSpPr>
            <p:nvPr/>
          </p:nvSpPr>
          <p:spPr bwMode="auto">
            <a:xfrm>
              <a:off x="6805" y="2076"/>
              <a:ext cx="43" cy="37"/>
            </a:xfrm>
            <a:custGeom>
              <a:avLst/>
              <a:gdLst>
                <a:gd name="T0" fmla="*/ 17 w 20"/>
                <a:gd name="T1" fmla="*/ 7 h 17"/>
                <a:gd name="T2" fmla="*/ 17 w 20"/>
                <a:gd name="T3" fmla="*/ 7 h 17"/>
                <a:gd name="T4" fmla="*/ 14 w 20"/>
                <a:gd name="T5" fmla="*/ 0 h 17"/>
                <a:gd name="T6" fmla="*/ 6 w 20"/>
                <a:gd name="T7" fmla="*/ 4 h 17"/>
                <a:gd name="T8" fmla="*/ 6 w 20"/>
                <a:gd name="T9" fmla="*/ 5 h 17"/>
                <a:gd name="T10" fmla="*/ 1 w 20"/>
                <a:gd name="T11" fmla="*/ 9 h 17"/>
                <a:gd name="T12" fmla="*/ 4 w 20"/>
                <a:gd name="T13" fmla="*/ 15 h 17"/>
                <a:gd name="T14" fmla="*/ 9 w 20"/>
                <a:gd name="T15" fmla="*/ 14 h 17"/>
                <a:gd name="T16" fmla="*/ 12 w 20"/>
                <a:gd name="T17" fmla="*/ 16 h 17"/>
                <a:gd name="T18" fmla="*/ 19 w 20"/>
                <a:gd name="T19" fmla="*/ 13 h 17"/>
                <a:gd name="T20" fmla="*/ 17 w 20"/>
                <a:gd name="T21" fmla="*/ 7 h 17"/>
                <a:gd name="T22" fmla="*/ 11 w 20"/>
                <a:gd name="T23" fmla="*/ 14 h 17"/>
                <a:gd name="T24" fmla="*/ 9 w 20"/>
                <a:gd name="T25" fmla="*/ 12 h 17"/>
                <a:gd name="T26" fmla="*/ 6 w 20"/>
                <a:gd name="T27" fmla="*/ 13 h 17"/>
                <a:gd name="T28" fmla="*/ 3 w 20"/>
                <a:gd name="T29" fmla="*/ 9 h 17"/>
                <a:gd name="T30" fmla="*/ 7 w 20"/>
                <a:gd name="T31" fmla="*/ 6 h 17"/>
                <a:gd name="T32" fmla="*/ 7 w 20"/>
                <a:gd name="T33" fmla="*/ 5 h 17"/>
                <a:gd name="T34" fmla="*/ 13 w 20"/>
                <a:gd name="T35" fmla="*/ 2 h 17"/>
                <a:gd name="T36" fmla="*/ 15 w 20"/>
                <a:gd name="T37" fmla="*/ 7 h 17"/>
                <a:gd name="T38" fmla="*/ 15 w 20"/>
                <a:gd name="T39" fmla="*/ 7 h 17"/>
                <a:gd name="T40" fmla="*/ 17 w 20"/>
                <a:gd name="T41" fmla="*/ 12 h 17"/>
                <a:gd name="T42" fmla="*/ 11 w 20"/>
                <a:gd name="T43" fmla="*/ 1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17">
                  <a:moveTo>
                    <a:pt x="17" y="7"/>
                  </a:moveTo>
                  <a:cubicBezTo>
                    <a:pt x="17" y="7"/>
                    <a:pt x="17" y="7"/>
                    <a:pt x="17" y="7"/>
                  </a:cubicBezTo>
                  <a:cubicBezTo>
                    <a:pt x="18" y="4"/>
                    <a:pt x="17" y="1"/>
                    <a:pt x="14" y="0"/>
                  </a:cubicBezTo>
                  <a:cubicBezTo>
                    <a:pt x="11" y="0"/>
                    <a:pt x="8" y="1"/>
                    <a:pt x="6" y="4"/>
                  </a:cubicBezTo>
                  <a:cubicBezTo>
                    <a:pt x="6" y="4"/>
                    <a:pt x="6" y="5"/>
                    <a:pt x="6" y="5"/>
                  </a:cubicBezTo>
                  <a:cubicBezTo>
                    <a:pt x="4" y="5"/>
                    <a:pt x="2" y="7"/>
                    <a:pt x="1" y="9"/>
                  </a:cubicBezTo>
                  <a:cubicBezTo>
                    <a:pt x="0" y="11"/>
                    <a:pt x="1" y="14"/>
                    <a:pt x="4" y="15"/>
                  </a:cubicBezTo>
                  <a:cubicBezTo>
                    <a:pt x="6" y="15"/>
                    <a:pt x="8" y="15"/>
                    <a:pt x="9" y="14"/>
                  </a:cubicBezTo>
                  <a:cubicBezTo>
                    <a:pt x="10" y="15"/>
                    <a:pt x="11" y="16"/>
                    <a:pt x="12" y="16"/>
                  </a:cubicBezTo>
                  <a:cubicBezTo>
                    <a:pt x="15" y="17"/>
                    <a:pt x="18" y="16"/>
                    <a:pt x="19" y="13"/>
                  </a:cubicBezTo>
                  <a:cubicBezTo>
                    <a:pt x="20" y="11"/>
                    <a:pt x="19" y="8"/>
                    <a:pt x="17" y="7"/>
                  </a:cubicBezTo>
                  <a:close/>
                  <a:moveTo>
                    <a:pt x="11" y="14"/>
                  </a:moveTo>
                  <a:cubicBezTo>
                    <a:pt x="10" y="14"/>
                    <a:pt x="10" y="13"/>
                    <a:pt x="9" y="12"/>
                  </a:cubicBezTo>
                  <a:cubicBezTo>
                    <a:pt x="8" y="13"/>
                    <a:pt x="7" y="13"/>
                    <a:pt x="6" y="13"/>
                  </a:cubicBezTo>
                  <a:cubicBezTo>
                    <a:pt x="3" y="12"/>
                    <a:pt x="2" y="10"/>
                    <a:pt x="3" y="9"/>
                  </a:cubicBezTo>
                  <a:cubicBezTo>
                    <a:pt x="4" y="7"/>
                    <a:pt x="5" y="6"/>
                    <a:pt x="7" y="6"/>
                  </a:cubicBezTo>
                  <a:cubicBezTo>
                    <a:pt x="7" y="6"/>
                    <a:pt x="7" y="5"/>
                    <a:pt x="7" y="5"/>
                  </a:cubicBezTo>
                  <a:cubicBezTo>
                    <a:pt x="8" y="3"/>
                    <a:pt x="11" y="2"/>
                    <a:pt x="13" y="2"/>
                  </a:cubicBezTo>
                  <a:cubicBezTo>
                    <a:pt x="15" y="3"/>
                    <a:pt x="16" y="5"/>
                    <a:pt x="15" y="7"/>
                  </a:cubicBezTo>
                  <a:cubicBezTo>
                    <a:pt x="15" y="7"/>
                    <a:pt x="15" y="7"/>
                    <a:pt x="15" y="7"/>
                  </a:cubicBezTo>
                  <a:cubicBezTo>
                    <a:pt x="17" y="8"/>
                    <a:pt x="17" y="10"/>
                    <a:pt x="17" y="12"/>
                  </a:cubicBezTo>
                  <a:cubicBezTo>
                    <a:pt x="16" y="13"/>
                    <a:pt x="14" y="14"/>
                    <a:pt x="11" y="14"/>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418">
              <a:extLst>
                <a:ext uri="{FF2B5EF4-FFF2-40B4-BE49-F238E27FC236}">
                  <a16:creationId xmlns:a16="http://schemas.microsoft.com/office/drawing/2014/main" id="{3D877A28-EF26-4419-B19C-2673F84CF0EA}"/>
                </a:ext>
              </a:extLst>
            </p:cNvPr>
            <p:cNvSpPr>
              <a:spLocks noEditPoints="1"/>
            </p:cNvSpPr>
            <p:nvPr/>
          </p:nvSpPr>
          <p:spPr bwMode="auto">
            <a:xfrm>
              <a:off x="6761" y="2117"/>
              <a:ext cx="32" cy="32"/>
            </a:xfrm>
            <a:custGeom>
              <a:avLst/>
              <a:gdLst>
                <a:gd name="T0" fmla="*/ 9 w 15"/>
                <a:gd name="T1" fmla="*/ 4 h 15"/>
                <a:gd name="T2" fmla="*/ 9 w 15"/>
                <a:gd name="T3" fmla="*/ 3 h 15"/>
                <a:gd name="T4" fmla="*/ 3 w 15"/>
                <a:gd name="T5" fmla="*/ 1 h 15"/>
                <a:gd name="T6" fmla="*/ 1 w 15"/>
                <a:gd name="T7" fmla="*/ 6 h 15"/>
                <a:gd name="T8" fmla="*/ 2 w 15"/>
                <a:gd name="T9" fmla="*/ 8 h 15"/>
                <a:gd name="T10" fmla="*/ 0 w 15"/>
                <a:gd name="T11" fmla="*/ 12 h 15"/>
                <a:gd name="T12" fmla="*/ 6 w 15"/>
                <a:gd name="T13" fmla="*/ 14 h 15"/>
                <a:gd name="T14" fmla="*/ 9 w 15"/>
                <a:gd name="T15" fmla="*/ 11 h 15"/>
                <a:gd name="T16" fmla="*/ 12 w 15"/>
                <a:gd name="T17" fmla="*/ 11 h 15"/>
                <a:gd name="T18" fmla="*/ 14 w 15"/>
                <a:gd name="T19" fmla="*/ 6 h 15"/>
                <a:gd name="T20" fmla="*/ 9 w 15"/>
                <a:gd name="T21" fmla="*/ 4 h 15"/>
                <a:gd name="T22" fmla="*/ 10 w 15"/>
                <a:gd name="T23" fmla="*/ 10 h 15"/>
                <a:gd name="T24" fmla="*/ 8 w 15"/>
                <a:gd name="T25" fmla="*/ 10 h 15"/>
                <a:gd name="T26" fmla="*/ 6 w 15"/>
                <a:gd name="T27" fmla="*/ 12 h 15"/>
                <a:gd name="T28" fmla="*/ 2 w 15"/>
                <a:gd name="T29" fmla="*/ 11 h 15"/>
                <a:gd name="T30" fmla="*/ 3 w 15"/>
                <a:gd name="T31" fmla="*/ 7 h 15"/>
                <a:gd name="T32" fmla="*/ 2 w 15"/>
                <a:gd name="T33" fmla="*/ 7 h 15"/>
                <a:gd name="T34" fmla="*/ 4 w 15"/>
                <a:gd name="T35" fmla="*/ 3 h 15"/>
                <a:gd name="T36" fmla="*/ 8 w 15"/>
                <a:gd name="T37" fmla="*/ 4 h 15"/>
                <a:gd name="T38" fmla="*/ 8 w 15"/>
                <a:gd name="T39" fmla="*/ 5 h 15"/>
                <a:gd name="T40" fmla="*/ 12 w 15"/>
                <a:gd name="T41" fmla="*/ 6 h 15"/>
                <a:gd name="T42" fmla="*/ 10 w 15"/>
                <a:gd name="T43" fmla="*/ 1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 h="15">
                  <a:moveTo>
                    <a:pt x="9" y="4"/>
                  </a:moveTo>
                  <a:cubicBezTo>
                    <a:pt x="9" y="3"/>
                    <a:pt x="9" y="3"/>
                    <a:pt x="9" y="3"/>
                  </a:cubicBezTo>
                  <a:cubicBezTo>
                    <a:pt x="8" y="1"/>
                    <a:pt x="6" y="0"/>
                    <a:pt x="3" y="1"/>
                  </a:cubicBezTo>
                  <a:cubicBezTo>
                    <a:pt x="1" y="2"/>
                    <a:pt x="0" y="4"/>
                    <a:pt x="1" y="6"/>
                  </a:cubicBezTo>
                  <a:cubicBezTo>
                    <a:pt x="1" y="7"/>
                    <a:pt x="1" y="7"/>
                    <a:pt x="2" y="8"/>
                  </a:cubicBezTo>
                  <a:cubicBezTo>
                    <a:pt x="0" y="9"/>
                    <a:pt x="0" y="10"/>
                    <a:pt x="0" y="12"/>
                  </a:cubicBezTo>
                  <a:cubicBezTo>
                    <a:pt x="1" y="14"/>
                    <a:pt x="4" y="15"/>
                    <a:pt x="6" y="14"/>
                  </a:cubicBezTo>
                  <a:cubicBezTo>
                    <a:pt x="7" y="13"/>
                    <a:pt x="8" y="12"/>
                    <a:pt x="9" y="11"/>
                  </a:cubicBezTo>
                  <a:cubicBezTo>
                    <a:pt x="10" y="11"/>
                    <a:pt x="11" y="11"/>
                    <a:pt x="12" y="11"/>
                  </a:cubicBezTo>
                  <a:cubicBezTo>
                    <a:pt x="14" y="10"/>
                    <a:pt x="15" y="8"/>
                    <a:pt x="14" y="6"/>
                  </a:cubicBezTo>
                  <a:cubicBezTo>
                    <a:pt x="14" y="4"/>
                    <a:pt x="12" y="3"/>
                    <a:pt x="9" y="4"/>
                  </a:cubicBezTo>
                  <a:close/>
                  <a:moveTo>
                    <a:pt x="10" y="10"/>
                  </a:moveTo>
                  <a:cubicBezTo>
                    <a:pt x="9" y="10"/>
                    <a:pt x="9" y="10"/>
                    <a:pt x="8" y="10"/>
                  </a:cubicBezTo>
                  <a:cubicBezTo>
                    <a:pt x="8" y="11"/>
                    <a:pt x="7" y="12"/>
                    <a:pt x="6" y="12"/>
                  </a:cubicBezTo>
                  <a:cubicBezTo>
                    <a:pt x="4" y="13"/>
                    <a:pt x="2" y="12"/>
                    <a:pt x="2" y="11"/>
                  </a:cubicBezTo>
                  <a:cubicBezTo>
                    <a:pt x="1" y="10"/>
                    <a:pt x="2" y="8"/>
                    <a:pt x="3" y="7"/>
                  </a:cubicBezTo>
                  <a:cubicBezTo>
                    <a:pt x="2" y="7"/>
                    <a:pt x="2" y="7"/>
                    <a:pt x="2" y="7"/>
                  </a:cubicBezTo>
                  <a:cubicBezTo>
                    <a:pt x="1" y="5"/>
                    <a:pt x="2" y="4"/>
                    <a:pt x="4" y="3"/>
                  </a:cubicBezTo>
                  <a:cubicBezTo>
                    <a:pt x="6" y="2"/>
                    <a:pt x="8" y="3"/>
                    <a:pt x="8" y="4"/>
                  </a:cubicBezTo>
                  <a:cubicBezTo>
                    <a:pt x="8" y="5"/>
                    <a:pt x="8" y="5"/>
                    <a:pt x="8" y="5"/>
                  </a:cubicBezTo>
                  <a:cubicBezTo>
                    <a:pt x="10" y="4"/>
                    <a:pt x="11" y="5"/>
                    <a:pt x="12" y="6"/>
                  </a:cubicBezTo>
                  <a:cubicBezTo>
                    <a:pt x="13" y="8"/>
                    <a:pt x="12" y="9"/>
                    <a:pt x="10" y="10"/>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419">
              <a:extLst>
                <a:ext uri="{FF2B5EF4-FFF2-40B4-BE49-F238E27FC236}">
                  <a16:creationId xmlns:a16="http://schemas.microsoft.com/office/drawing/2014/main" id="{B8615DE4-51F1-42B3-BF1F-5FD871D62E3D}"/>
                </a:ext>
              </a:extLst>
            </p:cNvPr>
            <p:cNvSpPr>
              <a:spLocks noEditPoints="1"/>
            </p:cNvSpPr>
            <p:nvPr/>
          </p:nvSpPr>
          <p:spPr bwMode="auto">
            <a:xfrm>
              <a:off x="6837" y="2168"/>
              <a:ext cx="44" cy="38"/>
            </a:xfrm>
            <a:custGeom>
              <a:avLst/>
              <a:gdLst>
                <a:gd name="T0" fmla="*/ 17 w 21"/>
                <a:gd name="T1" fmla="*/ 8 h 18"/>
                <a:gd name="T2" fmla="*/ 18 w 21"/>
                <a:gd name="T3" fmla="*/ 7 h 18"/>
                <a:gd name="T4" fmla="*/ 14 w 21"/>
                <a:gd name="T5" fmla="*/ 1 h 18"/>
                <a:gd name="T6" fmla="*/ 7 w 21"/>
                <a:gd name="T7" fmla="*/ 4 h 18"/>
                <a:gd name="T8" fmla="*/ 7 w 21"/>
                <a:gd name="T9" fmla="*/ 6 h 18"/>
                <a:gd name="T10" fmla="*/ 1 w 21"/>
                <a:gd name="T11" fmla="*/ 10 h 18"/>
                <a:gd name="T12" fmla="*/ 4 w 21"/>
                <a:gd name="T13" fmla="*/ 16 h 18"/>
                <a:gd name="T14" fmla="*/ 10 w 21"/>
                <a:gd name="T15" fmla="*/ 15 h 18"/>
                <a:gd name="T16" fmla="*/ 13 w 21"/>
                <a:gd name="T17" fmla="*/ 17 h 18"/>
                <a:gd name="T18" fmla="*/ 20 w 21"/>
                <a:gd name="T19" fmla="*/ 14 h 18"/>
                <a:gd name="T20" fmla="*/ 17 w 21"/>
                <a:gd name="T21" fmla="*/ 8 h 18"/>
                <a:gd name="T22" fmla="*/ 12 w 21"/>
                <a:gd name="T23" fmla="*/ 15 h 18"/>
                <a:gd name="T24" fmla="*/ 10 w 21"/>
                <a:gd name="T25" fmla="*/ 13 h 18"/>
                <a:gd name="T26" fmla="*/ 6 w 21"/>
                <a:gd name="T27" fmla="*/ 14 h 18"/>
                <a:gd name="T28" fmla="*/ 4 w 21"/>
                <a:gd name="T29" fmla="*/ 9 h 18"/>
                <a:gd name="T30" fmla="*/ 8 w 21"/>
                <a:gd name="T31" fmla="*/ 7 h 18"/>
                <a:gd name="T32" fmla="*/ 8 w 21"/>
                <a:gd name="T33" fmla="*/ 6 h 18"/>
                <a:gd name="T34" fmla="*/ 13 w 21"/>
                <a:gd name="T35" fmla="*/ 3 h 18"/>
                <a:gd name="T36" fmla="*/ 16 w 21"/>
                <a:gd name="T37" fmla="*/ 8 h 18"/>
                <a:gd name="T38" fmla="*/ 15 w 21"/>
                <a:gd name="T39" fmla="*/ 8 h 18"/>
                <a:gd name="T40" fmla="*/ 17 w 21"/>
                <a:gd name="T41" fmla="*/ 12 h 18"/>
                <a:gd name="T42" fmla="*/ 12 w 21"/>
                <a:gd name="T43"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 h="18">
                  <a:moveTo>
                    <a:pt x="17" y="8"/>
                  </a:moveTo>
                  <a:cubicBezTo>
                    <a:pt x="18" y="7"/>
                    <a:pt x="18" y="7"/>
                    <a:pt x="18" y="7"/>
                  </a:cubicBezTo>
                  <a:cubicBezTo>
                    <a:pt x="19" y="5"/>
                    <a:pt x="17" y="2"/>
                    <a:pt x="14" y="1"/>
                  </a:cubicBezTo>
                  <a:cubicBezTo>
                    <a:pt x="11" y="0"/>
                    <a:pt x="8" y="2"/>
                    <a:pt x="7" y="4"/>
                  </a:cubicBezTo>
                  <a:cubicBezTo>
                    <a:pt x="7" y="5"/>
                    <a:pt x="7" y="6"/>
                    <a:pt x="7" y="6"/>
                  </a:cubicBezTo>
                  <a:cubicBezTo>
                    <a:pt x="4" y="6"/>
                    <a:pt x="2" y="8"/>
                    <a:pt x="1" y="10"/>
                  </a:cubicBezTo>
                  <a:cubicBezTo>
                    <a:pt x="0" y="12"/>
                    <a:pt x="2" y="15"/>
                    <a:pt x="4" y="16"/>
                  </a:cubicBezTo>
                  <a:cubicBezTo>
                    <a:pt x="6" y="16"/>
                    <a:pt x="8" y="16"/>
                    <a:pt x="10" y="15"/>
                  </a:cubicBezTo>
                  <a:cubicBezTo>
                    <a:pt x="10" y="16"/>
                    <a:pt x="11" y="17"/>
                    <a:pt x="13" y="17"/>
                  </a:cubicBezTo>
                  <a:cubicBezTo>
                    <a:pt x="16" y="18"/>
                    <a:pt x="19" y="16"/>
                    <a:pt x="20" y="14"/>
                  </a:cubicBezTo>
                  <a:cubicBezTo>
                    <a:pt x="21" y="11"/>
                    <a:pt x="20" y="9"/>
                    <a:pt x="17" y="8"/>
                  </a:cubicBezTo>
                  <a:close/>
                  <a:moveTo>
                    <a:pt x="12" y="15"/>
                  </a:moveTo>
                  <a:cubicBezTo>
                    <a:pt x="11" y="14"/>
                    <a:pt x="10" y="14"/>
                    <a:pt x="10" y="13"/>
                  </a:cubicBezTo>
                  <a:cubicBezTo>
                    <a:pt x="9" y="14"/>
                    <a:pt x="7" y="14"/>
                    <a:pt x="6" y="14"/>
                  </a:cubicBezTo>
                  <a:cubicBezTo>
                    <a:pt x="4" y="13"/>
                    <a:pt x="3" y="11"/>
                    <a:pt x="4" y="9"/>
                  </a:cubicBezTo>
                  <a:cubicBezTo>
                    <a:pt x="4" y="8"/>
                    <a:pt x="6" y="7"/>
                    <a:pt x="8" y="7"/>
                  </a:cubicBezTo>
                  <a:cubicBezTo>
                    <a:pt x="8" y="6"/>
                    <a:pt x="8" y="6"/>
                    <a:pt x="8" y="6"/>
                  </a:cubicBezTo>
                  <a:cubicBezTo>
                    <a:pt x="9" y="4"/>
                    <a:pt x="11" y="3"/>
                    <a:pt x="13" y="3"/>
                  </a:cubicBezTo>
                  <a:cubicBezTo>
                    <a:pt x="15" y="4"/>
                    <a:pt x="16" y="6"/>
                    <a:pt x="16" y="8"/>
                  </a:cubicBezTo>
                  <a:cubicBezTo>
                    <a:pt x="15" y="8"/>
                    <a:pt x="15" y="8"/>
                    <a:pt x="15" y="8"/>
                  </a:cubicBezTo>
                  <a:cubicBezTo>
                    <a:pt x="17" y="9"/>
                    <a:pt x="18" y="11"/>
                    <a:pt x="17" y="12"/>
                  </a:cubicBezTo>
                  <a:cubicBezTo>
                    <a:pt x="16" y="14"/>
                    <a:pt x="14" y="15"/>
                    <a:pt x="12" y="15"/>
                  </a:cubicBezTo>
                  <a:close/>
                </a:path>
              </a:pathLst>
            </a:custGeom>
            <a:solidFill>
              <a:srgbClr val="FF5E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420">
              <a:extLst>
                <a:ext uri="{FF2B5EF4-FFF2-40B4-BE49-F238E27FC236}">
                  <a16:creationId xmlns:a16="http://schemas.microsoft.com/office/drawing/2014/main" id="{7962FB3D-090D-4809-8EC2-B7B7C3CDB48B}"/>
                </a:ext>
              </a:extLst>
            </p:cNvPr>
            <p:cNvSpPr>
              <a:spLocks/>
            </p:cNvSpPr>
            <p:nvPr/>
          </p:nvSpPr>
          <p:spPr bwMode="auto">
            <a:xfrm>
              <a:off x="6913" y="2072"/>
              <a:ext cx="53" cy="53"/>
            </a:xfrm>
            <a:custGeom>
              <a:avLst/>
              <a:gdLst>
                <a:gd name="T0" fmla="*/ 25 w 25"/>
                <a:gd name="T1" fmla="*/ 11 h 25"/>
                <a:gd name="T2" fmla="*/ 13 w 25"/>
                <a:gd name="T3" fmla="*/ 24 h 25"/>
                <a:gd name="T4" fmla="*/ 0 w 25"/>
                <a:gd name="T5" fmla="*/ 13 h 25"/>
                <a:gd name="T6" fmla="*/ 12 w 25"/>
                <a:gd name="T7" fmla="*/ 0 h 25"/>
                <a:gd name="T8" fmla="*/ 25 w 25"/>
                <a:gd name="T9" fmla="*/ 11 h 25"/>
              </a:gdLst>
              <a:ahLst/>
              <a:cxnLst>
                <a:cxn ang="0">
                  <a:pos x="T0" y="T1"/>
                </a:cxn>
                <a:cxn ang="0">
                  <a:pos x="T2" y="T3"/>
                </a:cxn>
                <a:cxn ang="0">
                  <a:pos x="T4" y="T5"/>
                </a:cxn>
                <a:cxn ang="0">
                  <a:pos x="T6" y="T7"/>
                </a:cxn>
                <a:cxn ang="0">
                  <a:pos x="T8" y="T9"/>
                </a:cxn>
              </a:cxnLst>
              <a:rect l="0" t="0" r="r" b="b"/>
              <a:pathLst>
                <a:path w="25" h="25">
                  <a:moveTo>
                    <a:pt x="25" y="11"/>
                  </a:moveTo>
                  <a:cubicBezTo>
                    <a:pt x="25" y="18"/>
                    <a:pt x="20" y="24"/>
                    <a:pt x="13" y="24"/>
                  </a:cubicBezTo>
                  <a:cubicBezTo>
                    <a:pt x="6" y="25"/>
                    <a:pt x="1" y="20"/>
                    <a:pt x="0" y="13"/>
                  </a:cubicBezTo>
                  <a:cubicBezTo>
                    <a:pt x="0" y="7"/>
                    <a:pt x="5" y="1"/>
                    <a:pt x="12" y="0"/>
                  </a:cubicBezTo>
                  <a:cubicBezTo>
                    <a:pt x="19" y="0"/>
                    <a:pt x="25" y="4"/>
                    <a:pt x="25" y="11"/>
                  </a:cubicBezTo>
                  <a:close/>
                </a:path>
              </a:pathLst>
            </a:custGeom>
            <a:solidFill>
              <a:srgbClr val="A526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421">
              <a:extLst>
                <a:ext uri="{FF2B5EF4-FFF2-40B4-BE49-F238E27FC236}">
                  <a16:creationId xmlns:a16="http://schemas.microsoft.com/office/drawing/2014/main" id="{30FDA9AB-0178-45BF-8FF3-4BB2CA39618B}"/>
                </a:ext>
              </a:extLst>
            </p:cNvPr>
            <p:cNvSpPr>
              <a:spLocks/>
            </p:cNvSpPr>
            <p:nvPr/>
          </p:nvSpPr>
          <p:spPr bwMode="auto">
            <a:xfrm>
              <a:off x="6924" y="2102"/>
              <a:ext cx="15" cy="13"/>
            </a:xfrm>
            <a:custGeom>
              <a:avLst/>
              <a:gdLst>
                <a:gd name="T0" fmla="*/ 6 w 7"/>
                <a:gd name="T1" fmla="*/ 3 h 6"/>
                <a:gd name="T2" fmla="*/ 4 w 7"/>
                <a:gd name="T3" fmla="*/ 6 h 6"/>
                <a:gd name="T4" fmla="*/ 0 w 7"/>
                <a:gd name="T5" fmla="*/ 3 h 6"/>
                <a:gd name="T6" fmla="*/ 3 w 7"/>
                <a:gd name="T7" fmla="*/ 0 h 6"/>
                <a:gd name="T8" fmla="*/ 6 w 7"/>
                <a:gd name="T9" fmla="*/ 3 h 6"/>
              </a:gdLst>
              <a:ahLst/>
              <a:cxnLst>
                <a:cxn ang="0">
                  <a:pos x="T0" y="T1"/>
                </a:cxn>
                <a:cxn ang="0">
                  <a:pos x="T2" y="T3"/>
                </a:cxn>
                <a:cxn ang="0">
                  <a:pos x="T4" y="T5"/>
                </a:cxn>
                <a:cxn ang="0">
                  <a:pos x="T6" y="T7"/>
                </a:cxn>
                <a:cxn ang="0">
                  <a:pos x="T8" y="T9"/>
                </a:cxn>
              </a:cxnLst>
              <a:rect l="0" t="0" r="r" b="b"/>
              <a:pathLst>
                <a:path w="7" h="6">
                  <a:moveTo>
                    <a:pt x="6" y="3"/>
                  </a:moveTo>
                  <a:cubicBezTo>
                    <a:pt x="7" y="4"/>
                    <a:pt x="5" y="6"/>
                    <a:pt x="4" y="6"/>
                  </a:cubicBezTo>
                  <a:cubicBezTo>
                    <a:pt x="2" y="6"/>
                    <a:pt x="0" y="5"/>
                    <a:pt x="0" y="3"/>
                  </a:cubicBezTo>
                  <a:cubicBezTo>
                    <a:pt x="0" y="2"/>
                    <a:pt x="2" y="1"/>
                    <a:pt x="3" y="0"/>
                  </a:cubicBezTo>
                  <a:cubicBezTo>
                    <a:pt x="5" y="0"/>
                    <a:pt x="6" y="1"/>
                    <a:pt x="6" y="3"/>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422">
              <a:extLst>
                <a:ext uri="{FF2B5EF4-FFF2-40B4-BE49-F238E27FC236}">
                  <a16:creationId xmlns:a16="http://schemas.microsoft.com/office/drawing/2014/main" id="{354A920E-454F-431C-995A-EB6A87704BED}"/>
                </a:ext>
              </a:extLst>
            </p:cNvPr>
            <p:cNvSpPr>
              <a:spLocks/>
            </p:cNvSpPr>
            <p:nvPr/>
          </p:nvSpPr>
          <p:spPr bwMode="auto">
            <a:xfrm>
              <a:off x="6943" y="2096"/>
              <a:ext cx="10" cy="10"/>
            </a:xfrm>
            <a:custGeom>
              <a:avLst/>
              <a:gdLst>
                <a:gd name="T0" fmla="*/ 5 w 5"/>
                <a:gd name="T1" fmla="*/ 2 h 5"/>
                <a:gd name="T2" fmla="*/ 3 w 5"/>
                <a:gd name="T3" fmla="*/ 5 h 5"/>
                <a:gd name="T4" fmla="*/ 0 w 5"/>
                <a:gd name="T5" fmla="*/ 3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3" y="5"/>
                  </a:cubicBezTo>
                  <a:cubicBezTo>
                    <a:pt x="1" y="5"/>
                    <a:pt x="0" y="4"/>
                    <a:pt x="0" y="3"/>
                  </a:cubicBezTo>
                  <a:cubicBezTo>
                    <a:pt x="0" y="2"/>
                    <a:pt x="1" y="1"/>
                    <a:pt x="2" y="0"/>
                  </a:cubicBezTo>
                  <a:cubicBezTo>
                    <a:pt x="4" y="0"/>
                    <a:pt x="5" y="1"/>
                    <a:pt x="5"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423">
              <a:extLst>
                <a:ext uri="{FF2B5EF4-FFF2-40B4-BE49-F238E27FC236}">
                  <a16:creationId xmlns:a16="http://schemas.microsoft.com/office/drawing/2014/main" id="{11D4761E-DFDE-4E30-99AC-1CA270C4415E}"/>
                </a:ext>
              </a:extLst>
            </p:cNvPr>
            <p:cNvSpPr>
              <a:spLocks/>
            </p:cNvSpPr>
            <p:nvPr/>
          </p:nvSpPr>
          <p:spPr bwMode="auto">
            <a:xfrm>
              <a:off x="6924" y="2083"/>
              <a:ext cx="12" cy="10"/>
            </a:xfrm>
            <a:custGeom>
              <a:avLst/>
              <a:gdLst>
                <a:gd name="T0" fmla="*/ 6 w 6"/>
                <a:gd name="T1" fmla="*/ 2 h 5"/>
                <a:gd name="T2" fmla="*/ 3 w 6"/>
                <a:gd name="T3" fmla="*/ 5 h 5"/>
                <a:gd name="T4" fmla="*/ 0 w 6"/>
                <a:gd name="T5" fmla="*/ 2 h 5"/>
                <a:gd name="T6" fmla="*/ 3 w 6"/>
                <a:gd name="T7" fmla="*/ 0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3"/>
                    <a:pt x="5" y="4"/>
                    <a:pt x="3" y="5"/>
                  </a:cubicBezTo>
                  <a:cubicBezTo>
                    <a:pt x="2" y="5"/>
                    <a:pt x="0" y="4"/>
                    <a:pt x="0" y="2"/>
                  </a:cubicBezTo>
                  <a:cubicBezTo>
                    <a:pt x="0" y="1"/>
                    <a:pt x="1" y="0"/>
                    <a:pt x="3" y="0"/>
                  </a:cubicBezTo>
                  <a:cubicBezTo>
                    <a:pt x="4" y="0"/>
                    <a:pt x="6" y="1"/>
                    <a:pt x="6"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424">
              <a:extLst>
                <a:ext uri="{FF2B5EF4-FFF2-40B4-BE49-F238E27FC236}">
                  <a16:creationId xmlns:a16="http://schemas.microsoft.com/office/drawing/2014/main" id="{CBDAFF8B-30BB-468C-87C0-8AC2B6B9DF2F}"/>
                </a:ext>
              </a:extLst>
            </p:cNvPr>
            <p:cNvSpPr>
              <a:spLocks/>
            </p:cNvSpPr>
            <p:nvPr/>
          </p:nvSpPr>
          <p:spPr bwMode="auto">
            <a:xfrm>
              <a:off x="6941" y="2113"/>
              <a:ext cx="6" cy="6"/>
            </a:xfrm>
            <a:custGeom>
              <a:avLst/>
              <a:gdLst>
                <a:gd name="T0" fmla="*/ 3 w 3"/>
                <a:gd name="T1" fmla="*/ 2 h 3"/>
                <a:gd name="T2" fmla="*/ 2 w 3"/>
                <a:gd name="T3" fmla="*/ 3 h 3"/>
                <a:gd name="T4" fmla="*/ 0 w 3"/>
                <a:gd name="T5" fmla="*/ 2 h 3"/>
                <a:gd name="T6" fmla="*/ 1 w 3"/>
                <a:gd name="T7" fmla="*/ 1 h 3"/>
                <a:gd name="T8" fmla="*/ 3 w 3"/>
                <a:gd name="T9" fmla="*/ 2 h 3"/>
              </a:gdLst>
              <a:ahLst/>
              <a:cxnLst>
                <a:cxn ang="0">
                  <a:pos x="T0" y="T1"/>
                </a:cxn>
                <a:cxn ang="0">
                  <a:pos x="T2" y="T3"/>
                </a:cxn>
                <a:cxn ang="0">
                  <a:pos x="T4" y="T5"/>
                </a:cxn>
                <a:cxn ang="0">
                  <a:pos x="T6" y="T7"/>
                </a:cxn>
                <a:cxn ang="0">
                  <a:pos x="T8" y="T9"/>
                </a:cxn>
              </a:cxnLst>
              <a:rect l="0" t="0" r="r" b="b"/>
              <a:pathLst>
                <a:path w="3" h="3">
                  <a:moveTo>
                    <a:pt x="3" y="2"/>
                  </a:moveTo>
                  <a:cubicBezTo>
                    <a:pt x="3" y="2"/>
                    <a:pt x="2" y="3"/>
                    <a:pt x="2" y="3"/>
                  </a:cubicBezTo>
                  <a:cubicBezTo>
                    <a:pt x="1" y="3"/>
                    <a:pt x="0" y="3"/>
                    <a:pt x="0" y="2"/>
                  </a:cubicBezTo>
                  <a:cubicBezTo>
                    <a:pt x="0" y="1"/>
                    <a:pt x="1" y="1"/>
                    <a:pt x="1" y="1"/>
                  </a:cubicBezTo>
                  <a:cubicBezTo>
                    <a:pt x="2" y="0"/>
                    <a:pt x="3" y="1"/>
                    <a:pt x="3"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425">
              <a:extLst>
                <a:ext uri="{FF2B5EF4-FFF2-40B4-BE49-F238E27FC236}">
                  <a16:creationId xmlns:a16="http://schemas.microsoft.com/office/drawing/2014/main" id="{366553DA-5965-49BC-8ADB-1A9A9631026F}"/>
                </a:ext>
              </a:extLst>
            </p:cNvPr>
            <p:cNvSpPr>
              <a:spLocks/>
            </p:cNvSpPr>
            <p:nvPr/>
          </p:nvSpPr>
          <p:spPr bwMode="auto">
            <a:xfrm>
              <a:off x="6947" y="2079"/>
              <a:ext cx="13" cy="10"/>
            </a:xfrm>
            <a:custGeom>
              <a:avLst/>
              <a:gdLst>
                <a:gd name="T0" fmla="*/ 6 w 6"/>
                <a:gd name="T1" fmla="*/ 2 h 5"/>
                <a:gd name="T2" fmla="*/ 3 w 6"/>
                <a:gd name="T3" fmla="*/ 5 h 5"/>
                <a:gd name="T4" fmla="*/ 0 w 6"/>
                <a:gd name="T5" fmla="*/ 3 h 5"/>
                <a:gd name="T6" fmla="*/ 3 w 6"/>
                <a:gd name="T7" fmla="*/ 0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4"/>
                    <a:pt x="4" y="5"/>
                    <a:pt x="3" y="5"/>
                  </a:cubicBezTo>
                  <a:cubicBezTo>
                    <a:pt x="2" y="5"/>
                    <a:pt x="0" y="4"/>
                    <a:pt x="0" y="3"/>
                  </a:cubicBezTo>
                  <a:cubicBezTo>
                    <a:pt x="0" y="2"/>
                    <a:pt x="1" y="0"/>
                    <a:pt x="3" y="0"/>
                  </a:cubicBezTo>
                  <a:cubicBezTo>
                    <a:pt x="4" y="0"/>
                    <a:pt x="5" y="1"/>
                    <a:pt x="6"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426">
              <a:extLst>
                <a:ext uri="{FF2B5EF4-FFF2-40B4-BE49-F238E27FC236}">
                  <a16:creationId xmlns:a16="http://schemas.microsoft.com/office/drawing/2014/main" id="{D36E21A9-181B-494A-AA0C-15F9C29E01B6}"/>
                </a:ext>
              </a:extLst>
            </p:cNvPr>
            <p:cNvSpPr>
              <a:spLocks/>
            </p:cNvSpPr>
            <p:nvPr/>
          </p:nvSpPr>
          <p:spPr bwMode="auto">
            <a:xfrm>
              <a:off x="6920" y="2098"/>
              <a:ext cx="6" cy="4"/>
            </a:xfrm>
            <a:custGeom>
              <a:avLst/>
              <a:gdLst>
                <a:gd name="T0" fmla="*/ 3 w 3"/>
                <a:gd name="T1" fmla="*/ 1 h 2"/>
                <a:gd name="T2" fmla="*/ 1 w 3"/>
                <a:gd name="T3" fmla="*/ 2 h 2"/>
                <a:gd name="T4" fmla="*/ 0 w 3"/>
                <a:gd name="T5" fmla="*/ 1 h 2"/>
                <a:gd name="T6" fmla="*/ 1 w 3"/>
                <a:gd name="T7" fmla="*/ 0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1"/>
                    <a:pt x="2" y="2"/>
                    <a:pt x="1" y="2"/>
                  </a:cubicBezTo>
                  <a:cubicBezTo>
                    <a:pt x="1" y="2"/>
                    <a:pt x="0" y="1"/>
                    <a:pt x="0" y="1"/>
                  </a:cubicBezTo>
                  <a:cubicBezTo>
                    <a:pt x="0" y="0"/>
                    <a:pt x="1" y="0"/>
                    <a:pt x="1" y="0"/>
                  </a:cubicBezTo>
                  <a:cubicBezTo>
                    <a:pt x="2" y="0"/>
                    <a:pt x="2" y="0"/>
                    <a:pt x="3"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427">
              <a:extLst>
                <a:ext uri="{FF2B5EF4-FFF2-40B4-BE49-F238E27FC236}">
                  <a16:creationId xmlns:a16="http://schemas.microsoft.com/office/drawing/2014/main" id="{B7CF8244-4207-4590-BF08-3EA2E0FA6DAE}"/>
                </a:ext>
              </a:extLst>
            </p:cNvPr>
            <p:cNvSpPr>
              <a:spLocks/>
            </p:cNvSpPr>
            <p:nvPr/>
          </p:nvSpPr>
          <p:spPr bwMode="auto">
            <a:xfrm>
              <a:off x="6958" y="2100"/>
              <a:ext cx="4" cy="6"/>
            </a:xfrm>
            <a:custGeom>
              <a:avLst/>
              <a:gdLst>
                <a:gd name="T0" fmla="*/ 2 w 2"/>
                <a:gd name="T1" fmla="*/ 1 h 3"/>
                <a:gd name="T2" fmla="*/ 1 w 2"/>
                <a:gd name="T3" fmla="*/ 3 h 3"/>
                <a:gd name="T4" fmla="*/ 0 w 2"/>
                <a:gd name="T5" fmla="*/ 2 h 3"/>
                <a:gd name="T6" fmla="*/ 1 w 2"/>
                <a:gd name="T7" fmla="*/ 0 h 3"/>
                <a:gd name="T8" fmla="*/ 2 w 2"/>
                <a:gd name="T9" fmla="*/ 1 h 3"/>
              </a:gdLst>
              <a:ahLst/>
              <a:cxnLst>
                <a:cxn ang="0">
                  <a:pos x="T0" y="T1"/>
                </a:cxn>
                <a:cxn ang="0">
                  <a:pos x="T2" y="T3"/>
                </a:cxn>
                <a:cxn ang="0">
                  <a:pos x="T4" y="T5"/>
                </a:cxn>
                <a:cxn ang="0">
                  <a:pos x="T6" y="T7"/>
                </a:cxn>
                <a:cxn ang="0">
                  <a:pos x="T8" y="T9"/>
                </a:cxn>
              </a:cxnLst>
              <a:rect l="0" t="0" r="r" b="b"/>
              <a:pathLst>
                <a:path w="2" h="3">
                  <a:moveTo>
                    <a:pt x="2" y="1"/>
                  </a:moveTo>
                  <a:cubicBezTo>
                    <a:pt x="2" y="2"/>
                    <a:pt x="2" y="3"/>
                    <a:pt x="1" y="3"/>
                  </a:cubicBezTo>
                  <a:cubicBezTo>
                    <a:pt x="0" y="3"/>
                    <a:pt x="0" y="2"/>
                    <a:pt x="0" y="2"/>
                  </a:cubicBezTo>
                  <a:cubicBezTo>
                    <a:pt x="0" y="1"/>
                    <a:pt x="0" y="0"/>
                    <a:pt x="1" y="0"/>
                  </a:cubicBezTo>
                  <a:cubicBezTo>
                    <a:pt x="2" y="0"/>
                    <a:pt x="2" y="1"/>
                    <a:pt x="2"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428">
              <a:extLst>
                <a:ext uri="{FF2B5EF4-FFF2-40B4-BE49-F238E27FC236}">
                  <a16:creationId xmlns:a16="http://schemas.microsoft.com/office/drawing/2014/main" id="{DEEB1C33-0162-4F98-983E-6A62F36FEDF4}"/>
                </a:ext>
              </a:extLst>
            </p:cNvPr>
            <p:cNvSpPr>
              <a:spLocks/>
            </p:cNvSpPr>
            <p:nvPr/>
          </p:nvSpPr>
          <p:spPr bwMode="auto">
            <a:xfrm>
              <a:off x="6780" y="2134"/>
              <a:ext cx="55" cy="53"/>
            </a:xfrm>
            <a:custGeom>
              <a:avLst/>
              <a:gdLst>
                <a:gd name="T0" fmla="*/ 26 w 26"/>
                <a:gd name="T1" fmla="*/ 11 h 25"/>
                <a:gd name="T2" fmla="*/ 14 w 26"/>
                <a:gd name="T3" fmla="*/ 24 h 25"/>
                <a:gd name="T4" fmla="*/ 1 w 26"/>
                <a:gd name="T5" fmla="*/ 13 h 25"/>
                <a:gd name="T6" fmla="*/ 13 w 26"/>
                <a:gd name="T7" fmla="*/ 0 h 25"/>
                <a:gd name="T8" fmla="*/ 26 w 26"/>
                <a:gd name="T9" fmla="*/ 11 h 25"/>
              </a:gdLst>
              <a:ahLst/>
              <a:cxnLst>
                <a:cxn ang="0">
                  <a:pos x="T0" y="T1"/>
                </a:cxn>
                <a:cxn ang="0">
                  <a:pos x="T2" y="T3"/>
                </a:cxn>
                <a:cxn ang="0">
                  <a:pos x="T4" y="T5"/>
                </a:cxn>
                <a:cxn ang="0">
                  <a:pos x="T6" y="T7"/>
                </a:cxn>
                <a:cxn ang="0">
                  <a:pos x="T8" y="T9"/>
                </a:cxn>
              </a:cxnLst>
              <a:rect l="0" t="0" r="r" b="b"/>
              <a:pathLst>
                <a:path w="26" h="25">
                  <a:moveTo>
                    <a:pt x="26" y="11"/>
                  </a:moveTo>
                  <a:cubicBezTo>
                    <a:pt x="26" y="18"/>
                    <a:pt x="21" y="24"/>
                    <a:pt x="14" y="24"/>
                  </a:cubicBezTo>
                  <a:cubicBezTo>
                    <a:pt x="7" y="25"/>
                    <a:pt x="1" y="20"/>
                    <a:pt x="1" y="13"/>
                  </a:cubicBezTo>
                  <a:cubicBezTo>
                    <a:pt x="0" y="7"/>
                    <a:pt x="6" y="1"/>
                    <a:pt x="13" y="0"/>
                  </a:cubicBezTo>
                  <a:cubicBezTo>
                    <a:pt x="19" y="0"/>
                    <a:pt x="25" y="4"/>
                    <a:pt x="26" y="11"/>
                  </a:cubicBezTo>
                  <a:close/>
                </a:path>
              </a:pathLst>
            </a:custGeom>
            <a:solidFill>
              <a:srgbClr val="A526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429">
              <a:extLst>
                <a:ext uri="{FF2B5EF4-FFF2-40B4-BE49-F238E27FC236}">
                  <a16:creationId xmlns:a16="http://schemas.microsoft.com/office/drawing/2014/main" id="{82C12E74-330A-45EB-83C2-789BD8131FDF}"/>
                </a:ext>
              </a:extLst>
            </p:cNvPr>
            <p:cNvSpPr>
              <a:spLocks/>
            </p:cNvSpPr>
            <p:nvPr/>
          </p:nvSpPr>
          <p:spPr bwMode="auto">
            <a:xfrm>
              <a:off x="6793" y="2163"/>
              <a:ext cx="12" cy="13"/>
            </a:xfrm>
            <a:custGeom>
              <a:avLst/>
              <a:gdLst>
                <a:gd name="T0" fmla="*/ 6 w 6"/>
                <a:gd name="T1" fmla="*/ 3 h 6"/>
                <a:gd name="T2" fmla="*/ 3 w 6"/>
                <a:gd name="T3" fmla="*/ 6 h 6"/>
                <a:gd name="T4" fmla="*/ 0 w 6"/>
                <a:gd name="T5" fmla="*/ 3 h 6"/>
                <a:gd name="T6" fmla="*/ 3 w 6"/>
                <a:gd name="T7" fmla="*/ 0 h 6"/>
                <a:gd name="T8" fmla="*/ 6 w 6"/>
                <a:gd name="T9" fmla="*/ 3 h 6"/>
              </a:gdLst>
              <a:ahLst/>
              <a:cxnLst>
                <a:cxn ang="0">
                  <a:pos x="T0" y="T1"/>
                </a:cxn>
                <a:cxn ang="0">
                  <a:pos x="T2" y="T3"/>
                </a:cxn>
                <a:cxn ang="0">
                  <a:pos x="T4" y="T5"/>
                </a:cxn>
                <a:cxn ang="0">
                  <a:pos x="T6" y="T7"/>
                </a:cxn>
                <a:cxn ang="0">
                  <a:pos x="T8" y="T9"/>
                </a:cxn>
              </a:cxnLst>
              <a:rect l="0" t="0" r="r" b="b"/>
              <a:pathLst>
                <a:path w="6" h="6">
                  <a:moveTo>
                    <a:pt x="6" y="3"/>
                  </a:moveTo>
                  <a:cubicBezTo>
                    <a:pt x="6" y="4"/>
                    <a:pt x="5" y="5"/>
                    <a:pt x="3" y="6"/>
                  </a:cubicBezTo>
                  <a:cubicBezTo>
                    <a:pt x="1" y="6"/>
                    <a:pt x="0" y="5"/>
                    <a:pt x="0" y="3"/>
                  </a:cubicBezTo>
                  <a:cubicBezTo>
                    <a:pt x="0" y="2"/>
                    <a:pt x="1" y="1"/>
                    <a:pt x="3" y="0"/>
                  </a:cubicBezTo>
                  <a:cubicBezTo>
                    <a:pt x="4" y="0"/>
                    <a:pt x="6" y="1"/>
                    <a:pt x="6" y="3"/>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430">
              <a:extLst>
                <a:ext uri="{FF2B5EF4-FFF2-40B4-BE49-F238E27FC236}">
                  <a16:creationId xmlns:a16="http://schemas.microsoft.com/office/drawing/2014/main" id="{DC81758D-7DDB-476E-981D-FCA311C3FA07}"/>
                </a:ext>
              </a:extLst>
            </p:cNvPr>
            <p:cNvSpPr>
              <a:spLocks/>
            </p:cNvSpPr>
            <p:nvPr/>
          </p:nvSpPr>
          <p:spPr bwMode="auto">
            <a:xfrm>
              <a:off x="6809" y="2157"/>
              <a:ext cx="13" cy="11"/>
            </a:xfrm>
            <a:custGeom>
              <a:avLst/>
              <a:gdLst>
                <a:gd name="T0" fmla="*/ 6 w 6"/>
                <a:gd name="T1" fmla="*/ 2 h 5"/>
                <a:gd name="T2" fmla="*/ 3 w 6"/>
                <a:gd name="T3" fmla="*/ 5 h 5"/>
                <a:gd name="T4" fmla="*/ 0 w 6"/>
                <a:gd name="T5" fmla="*/ 3 h 5"/>
                <a:gd name="T6" fmla="*/ 3 w 6"/>
                <a:gd name="T7" fmla="*/ 0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4"/>
                    <a:pt x="5" y="5"/>
                    <a:pt x="3" y="5"/>
                  </a:cubicBezTo>
                  <a:cubicBezTo>
                    <a:pt x="2" y="5"/>
                    <a:pt x="0" y="4"/>
                    <a:pt x="0" y="3"/>
                  </a:cubicBezTo>
                  <a:cubicBezTo>
                    <a:pt x="0" y="2"/>
                    <a:pt x="1" y="0"/>
                    <a:pt x="3" y="0"/>
                  </a:cubicBezTo>
                  <a:cubicBezTo>
                    <a:pt x="4" y="0"/>
                    <a:pt x="6" y="1"/>
                    <a:pt x="6"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431">
              <a:extLst>
                <a:ext uri="{FF2B5EF4-FFF2-40B4-BE49-F238E27FC236}">
                  <a16:creationId xmlns:a16="http://schemas.microsoft.com/office/drawing/2014/main" id="{E2051EF3-9EAB-4B6E-AFF4-B26A511BA9EF}"/>
                </a:ext>
              </a:extLst>
            </p:cNvPr>
            <p:cNvSpPr>
              <a:spLocks/>
            </p:cNvSpPr>
            <p:nvPr/>
          </p:nvSpPr>
          <p:spPr bwMode="auto">
            <a:xfrm>
              <a:off x="6793" y="2144"/>
              <a:ext cx="10" cy="11"/>
            </a:xfrm>
            <a:custGeom>
              <a:avLst/>
              <a:gdLst>
                <a:gd name="T0" fmla="*/ 5 w 5"/>
                <a:gd name="T1" fmla="*/ 2 h 5"/>
                <a:gd name="T2" fmla="*/ 2 w 5"/>
                <a:gd name="T3" fmla="*/ 4 h 5"/>
                <a:gd name="T4" fmla="*/ 0 w 5"/>
                <a:gd name="T5" fmla="*/ 2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3"/>
                    <a:pt x="4" y="4"/>
                    <a:pt x="2" y="4"/>
                  </a:cubicBezTo>
                  <a:cubicBezTo>
                    <a:pt x="1" y="5"/>
                    <a:pt x="0" y="4"/>
                    <a:pt x="0" y="2"/>
                  </a:cubicBezTo>
                  <a:cubicBezTo>
                    <a:pt x="0" y="1"/>
                    <a:pt x="1" y="0"/>
                    <a:pt x="2" y="0"/>
                  </a:cubicBezTo>
                  <a:cubicBezTo>
                    <a:pt x="4" y="0"/>
                    <a:pt x="5" y="1"/>
                    <a:pt x="5"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432">
              <a:extLst>
                <a:ext uri="{FF2B5EF4-FFF2-40B4-BE49-F238E27FC236}">
                  <a16:creationId xmlns:a16="http://schemas.microsoft.com/office/drawing/2014/main" id="{5C69062E-8E87-405F-9DEB-76041D9A5D6A}"/>
                </a:ext>
              </a:extLst>
            </p:cNvPr>
            <p:cNvSpPr>
              <a:spLocks/>
            </p:cNvSpPr>
            <p:nvPr/>
          </p:nvSpPr>
          <p:spPr bwMode="auto">
            <a:xfrm>
              <a:off x="6809" y="2174"/>
              <a:ext cx="5" cy="6"/>
            </a:xfrm>
            <a:custGeom>
              <a:avLst/>
              <a:gdLst>
                <a:gd name="T0" fmla="*/ 2 w 2"/>
                <a:gd name="T1" fmla="*/ 2 h 3"/>
                <a:gd name="T2" fmla="*/ 1 w 2"/>
                <a:gd name="T3" fmla="*/ 3 h 3"/>
                <a:gd name="T4" fmla="*/ 0 w 2"/>
                <a:gd name="T5" fmla="*/ 2 h 3"/>
                <a:gd name="T6" fmla="*/ 1 w 2"/>
                <a:gd name="T7" fmla="*/ 0 h 3"/>
                <a:gd name="T8" fmla="*/ 2 w 2"/>
                <a:gd name="T9" fmla="*/ 2 h 3"/>
              </a:gdLst>
              <a:ahLst/>
              <a:cxnLst>
                <a:cxn ang="0">
                  <a:pos x="T0" y="T1"/>
                </a:cxn>
                <a:cxn ang="0">
                  <a:pos x="T2" y="T3"/>
                </a:cxn>
                <a:cxn ang="0">
                  <a:pos x="T4" y="T5"/>
                </a:cxn>
                <a:cxn ang="0">
                  <a:pos x="T6" y="T7"/>
                </a:cxn>
                <a:cxn ang="0">
                  <a:pos x="T8" y="T9"/>
                </a:cxn>
              </a:cxnLst>
              <a:rect l="0" t="0" r="r" b="b"/>
              <a:pathLst>
                <a:path w="2" h="3">
                  <a:moveTo>
                    <a:pt x="2" y="2"/>
                  </a:moveTo>
                  <a:cubicBezTo>
                    <a:pt x="2" y="2"/>
                    <a:pt x="2" y="3"/>
                    <a:pt x="1" y="3"/>
                  </a:cubicBezTo>
                  <a:cubicBezTo>
                    <a:pt x="0" y="3"/>
                    <a:pt x="0" y="3"/>
                    <a:pt x="0" y="2"/>
                  </a:cubicBezTo>
                  <a:cubicBezTo>
                    <a:pt x="0" y="1"/>
                    <a:pt x="0" y="1"/>
                    <a:pt x="1" y="0"/>
                  </a:cubicBezTo>
                  <a:cubicBezTo>
                    <a:pt x="2" y="0"/>
                    <a:pt x="2" y="1"/>
                    <a:pt x="2"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433">
              <a:extLst>
                <a:ext uri="{FF2B5EF4-FFF2-40B4-BE49-F238E27FC236}">
                  <a16:creationId xmlns:a16="http://schemas.microsoft.com/office/drawing/2014/main" id="{75D7764C-452E-42EF-905C-73E1A5335FA8}"/>
                </a:ext>
              </a:extLst>
            </p:cNvPr>
            <p:cNvSpPr>
              <a:spLocks/>
            </p:cNvSpPr>
            <p:nvPr/>
          </p:nvSpPr>
          <p:spPr bwMode="auto">
            <a:xfrm>
              <a:off x="6816" y="2140"/>
              <a:ext cx="10" cy="11"/>
            </a:xfrm>
            <a:custGeom>
              <a:avLst/>
              <a:gdLst>
                <a:gd name="T0" fmla="*/ 5 w 5"/>
                <a:gd name="T1" fmla="*/ 2 h 5"/>
                <a:gd name="T2" fmla="*/ 2 w 5"/>
                <a:gd name="T3" fmla="*/ 5 h 5"/>
                <a:gd name="T4" fmla="*/ 0 w 5"/>
                <a:gd name="T5" fmla="*/ 3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4"/>
                    <a:pt x="4" y="5"/>
                    <a:pt x="2" y="5"/>
                  </a:cubicBezTo>
                  <a:cubicBezTo>
                    <a:pt x="1" y="5"/>
                    <a:pt x="0" y="4"/>
                    <a:pt x="0" y="3"/>
                  </a:cubicBezTo>
                  <a:cubicBezTo>
                    <a:pt x="0" y="2"/>
                    <a:pt x="1" y="0"/>
                    <a:pt x="2" y="0"/>
                  </a:cubicBezTo>
                  <a:cubicBezTo>
                    <a:pt x="4" y="0"/>
                    <a:pt x="5" y="1"/>
                    <a:pt x="5"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434">
              <a:extLst>
                <a:ext uri="{FF2B5EF4-FFF2-40B4-BE49-F238E27FC236}">
                  <a16:creationId xmlns:a16="http://schemas.microsoft.com/office/drawing/2014/main" id="{CBA888FE-C037-4D53-910E-9764A0EE10D9}"/>
                </a:ext>
              </a:extLst>
            </p:cNvPr>
            <p:cNvSpPr>
              <a:spLocks/>
            </p:cNvSpPr>
            <p:nvPr/>
          </p:nvSpPr>
          <p:spPr bwMode="auto">
            <a:xfrm>
              <a:off x="6786" y="2159"/>
              <a:ext cx="7" cy="4"/>
            </a:xfrm>
            <a:custGeom>
              <a:avLst/>
              <a:gdLst>
                <a:gd name="T0" fmla="*/ 3 w 3"/>
                <a:gd name="T1" fmla="*/ 1 h 2"/>
                <a:gd name="T2" fmla="*/ 2 w 3"/>
                <a:gd name="T3" fmla="*/ 2 h 2"/>
                <a:gd name="T4" fmla="*/ 0 w 3"/>
                <a:gd name="T5" fmla="*/ 1 h 2"/>
                <a:gd name="T6" fmla="*/ 2 w 3"/>
                <a:gd name="T7" fmla="*/ 0 h 2"/>
                <a:gd name="T8" fmla="*/ 3 w 3"/>
                <a:gd name="T9" fmla="*/ 1 h 2"/>
              </a:gdLst>
              <a:ahLst/>
              <a:cxnLst>
                <a:cxn ang="0">
                  <a:pos x="T0" y="T1"/>
                </a:cxn>
                <a:cxn ang="0">
                  <a:pos x="T2" y="T3"/>
                </a:cxn>
                <a:cxn ang="0">
                  <a:pos x="T4" y="T5"/>
                </a:cxn>
                <a:cxn ang="0">
                  <a:pos x="T6" y="T7"/>
                </a:cxn>
                <a:cxn ang="0">
                  <a:pos x="T8" y="T9"/>
                </a:cxn>
              </a:cxnLst>
              <a:rect l="0" t="0" r="r" b="b"/>
              <a:pathLst>
                <a:path w="3" h="2">
                  <a:moveTo>
                    <a:pt x="3" y="1"/>
                  </a:moveTo>
                  <a:cubicBezTo>
                    <a:pt x="3" y="1"/>
                    <a:pt x="2" y="2"/>
                    <a:pt x="2" y="2"/>
                  </a:cubicBezTo>
                  <a:cubicBezTo>
                    <a:pt x="1" y="2"/>
                    <a:pt x="1" y="1"/>
                    <a:pt x="0" y="1"/>
                  </a:cubicBezTo>
                  <a:cubicBezTo>
                    <a:pt x="0" y="0"/>
                    <a:pt x="1" y="0"/>
                    <a:pt x="2" y="0"/>
                  </a:cubicBezTo>
                  <a:cubicBezTo>
                    <a:pt x="2" y="0"/>
                    <a:pt x="3" y="0"/>
                    <a:pt x="3"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435">
              <a:extLst>
                <a:ext uri="{FF2B5EF4-FFF2-40B4-BE49-F238E27FC236}">
                  <a16:creationId xmlns:a16="http://schemas.microsoft.com/office/drawing/2014/main" id="{00B662F6-4DF2-42B3-BEA0-5C7D867744F6}"/>
                </a:ext>
              </a:extLst>
            </p:cNvPr>
            <p:cNvSpPr>
              <a:spLocks/>
            </p:cNvSpPr>
            <p:nvPr/>
          </p:nvSpPr>
          <p:spPr bwMode="auto">
            <a:xfrm>
              <a:off x="6824" y="2161"/>
              <a:ext cx="7" cy="7"/>
            </a:xfrm>
            <a:custGeom>
              <a:avLst/>
              <a:gdLst>
                <a:gd name="T0" fmla="*/ 3 w 3"/>
                <a:gd name="T1" fmla="*/ 1 h 3"/>
                <a:gd name="T2" fmla="*/ 2 w 3"/>
                <a:gd name="T3" fmla="*/ 3 h 3"/>
                <a:gd name="T4" fmla="*/ 0 w 3"/>
                <a:gd name="T5" fmla="*/ 2 h 3"/>
                <a:gd name="T6" fmla="*/ 1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3" y="2"/>
                    <a:pt x="2" y="3"/>
                    <a:pt x="2" y="3"/>
                  </a:cubicBezTo>
                  <a:cubicBezTo>
                    <a:pt x="1" y="3"/>
                    <a:pt x="0" y="2"/>
                    <a:pt x="0" y="2"/>
                  </a:cubicBezTo>
                  <a:cubicBezTo>
                    <a:pt x="0" y="1"/>
                    <a:pt x="1" y="0"/>
                    <a:pt x="1" y="0"/>
                  </a:cubicBezTo>
                  <a:cubicBezTo>
                    <a:pt x="2" y="0"/>
                    <a:pt x="3" y="1"/>
                    <a:pt x="3"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436">
              <a:extLst>
                <a:ext uri="{FF2B5EF4-FFF2-40B4-BE49-F238E27FC236}">
                  <a16:creationId xmlns:a16="http://schemas.microsoft.com/office/drawing/2014/main" id="{A06E0DAF-EFEF-4FDB-9220-C2F75A0BDF67}"/>
                </a:ext>
              </a:extLst>
            </p:cNvPr>
            <p:cNvSpPr>
              <a:spLocks/>
            </p:cNvSpPr>
            <p:nvPr/>
          </p:nvSpPr>
          <p:spPr bwMode="auto">
            <a:xfrm>
              <a:off x="6761" y="2068"/>
              <a:ext cx="44" cy="45"/>
            </a:xfrm>
            <a:custGeom>
              <a:avLst/>
              <a:gdLst>
                <a:gd name="T0" fmla="*/ 21 w 21"/>
                <a:gd name="T1" fmla="*/ 10 h 21"/>
                <a:gd name="T2" fmla="*/ 11 w 21"/>
                <a:gd name="T3" fmla="*/ 20 h 21"/>
                <a:gd name="T4" fmla="*/ 1 w 21"/>
                <a:gd name="T5" fmla="*/ 12 h 21"/>
                <a:gd name="T6" fmla="*/ 10 w 21"/>
                <a:gd name="T7" fmla="*/ 1 h 21"/>
                <a:gd name="T8" fmla="*/ 21 w 21"/>
                <a:gd name="T9" fmla="*/ 10 h 21"/>
              </a:gdLst>
              <a:ahLst/>
              <a:cxnLst>
                <a:cxn ang="0">
                  <a:pos x="T0" y="T1"/>
                </a:cxn>
                <a:cxn ang="0">
                  <a:pos x="T2" y="T3"/>
                </a:cxn>
                <a:cxn ang="0">
                  <a:pos x="T4" y="T5"/>
                </a:cxn>
                <a:cxn ang="0">
                  <a:pos x="T6" y="T7"/>
                </a:cxn>
                <a:cxn ang="0">
                  <a:pos x="T8" y="T9"/>
                </a:cxn>
              </a:cxnLst>
              <a:rect l="0" t="0" r="r" b="b"/>
              <a:pathLst>
                <a:path w="21" h="21">
                  <a:moveTo>
                    <a:pt x="21" y="10"/>
                  </a:moveTo>
                  <a:cubicBezTo>
                    <a:pt x="21" y="15"/>
                    <a:pt x="17" y="20"/>
                    <a:pt x="11" y="20"/>
                  </a:cubicBezTo>
                  <a:cubicBezTo>
                    <a:pt x="6" y="21"/>
                    <a:pt x="1" y="17"/>
                    <a:pt x="1" y="12"/>
                  </a:cubicBezTo>
                  <a:cubicBezTo>
                    <a:pt x="0" y="6"/>
                    <a:pt x="5" y="1"/>
                    <a:pt x="10" y="1"/>
                  </a:cubicBezTo>
                  <a:cubicBezTo>
                    <a:pt x="16" y="0"/>
                    <a:pt x="21" y="4"/>
                    <a:pt x="21" y="10"/>
                  </a:cubicBezTo>
                  <a:close/>
                </a:path>
              </a:pathLst>
            </a:custGeom>
            <a:solidFill>
              <a:srgbClr val="A526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437">
              <a:extLst>
                <a:ext uri="{FF2B5EF4-FFF2-40B4-BE49-F238E27FC236}">
                  <a16:creationId xmlns:a16="http://schemas.microsoft.com/office/drawing/2014/main" id="{7403BF08-C400-4FC7-B1D1-21D3C4A23488}"/>
                </a:ext>
              </a:extLst>
            </p:cNvPr>
            <p:cNvSpPr>
              <a:spLocks/>
            </p:cNvSpPr>
            <p:nvPr/>
          </p:nvSpPr>
          <p:spPr bwMode="auto">
            <a:xfrm>
              <a:off x="6771" y="2093"/>
              <a:ext cx="11" cy="11"/>
            </a:xfrm>
            <a:custGeom>
              <a:avLst/>
              <a:gdLst>
                <a:gd name="T0" fmla="*/ 5 w 5"/>
                <a:gd name="T1" fmla="*/ 2 h 5"/>
                <a:gd name="T2" fmla="*/ 2 w 5"/>
                <a:gd name="T3" fmla="*/ 5 h 5"/>
                <a:gd name="T4" fmla="*/ 0 w 5"/>
                <a:gd name="T5" fmla="*/ 3 h 5"/>
                <a:gd name="T6" fmla="*/ 2 w 5"/>
                <a:gd name="T7" fmla="*/ 0 h 5"/>
                <a:gd name="T8" fmla="*/ 5 w 5"/>
                <a:gd name="T9" fmla="*/ 2 h 5"/>
              </a:gdLst>
              <a:ahLst/>
              <a:cxnLst>
                <a:cxn ang="0">
                  <a:pos x="T0" y="T1"/>
                </a:cxn>
                <a:cxn ang="0">
                  <a:pos x="T2" y="T3"/>
                </a:cxn>
                <a:cxn ang="0">
                  <a:pos x="T4" y="T5"/>
                </a:cxn>
                <a:cxn ang="0">
                  <a:pos x="T6" y="T7"/>
                </a:cxn>
                <a:cxn ang="0">
                  <a:pos x="T8" y="T9"/>
                </a:cxn>
              </a:cxnLst>
              <a:rect l="0" t="0" r="r" b="b"/>
              <a:pathLst>
                <a:path w="5" h="5">
                  <a:moveTo>
                    <a:pt x="5" y="2"/>
                  </a:moveTo>
                  <a:cubicBezTo>
                    <a:pt x="5" y="3"/>
                    <a:pt x="4" y="4"/>
                    <a:pt x="2" y="5"/>
                  </a:cubicBezTo>
                  <a:cubicBezTo>
                    <a:pt x="1" y="5"/>
                    <a:pt x="0" y="4"/>
                    <a:pt x="0" y="3"/>
                  </a:cubicBezTo>
                  <a:cubicBezTo>
                    <a:pt x="0" y="1"/>
                    <a:pt x="1" y="0"/>
                    <a:pt x="2" y="0"/>
                  </a:cubicBezTo>
                  <a:cubicBezTo>
                    <a:pt x="4" y="0"/>
                    <a:pt x="5" y="1"/>
                    <a:pt x="5"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38">
              <a:extLst>
                <a:ext uri="{FF2B5EF4-FFF2-40B4-BE49-F238E27FC236}">
                  <a16:creationId xmlns:a16="http://schemas.microsoft.com/office/drawing/2014/main" id="{24DD2994-89C2-41CE-8DE4-E05D9E5AD7F8}"/>
                </a:ext>
              </a:extLst>
            </p:cNvPr>
            <p:cNvSpPr>
              <a:spLocks/>
            </p:cNvSpPr>
            <p:nvPr/>
          </p:nvSpPr>
          <p:spPr bwMode="auto">
            <a:xfrm>
              <a:off x="6786" y="2089"/>
              <a:ext cx="9" cy="9"/>
            </a:xfrm>
            <a:custGeom>
              <a:avLst/>
              <a:gdLst>
                <a:gd name="T0" fmla="*/ 4 w 4"/>
                <a:gd name="T1" fmla="*/ 1 h 4"/>
                <a:gd name="T2" fmla="*/ 2 w 4"/>
                <a:gd name="T3" fmla="*/ 3 h 4"/>
                <a:gd name="T4" fmla="*/ 0 w 4"/>
                <a:gd name="T5" fmla="*/ 2 h 4"/>
                <a:gd name="T6" fmla="*/ 2 w 4"/>
                <a:gd name="T7" fmla="*/ 0 h 4"/>
                <a:gd name="T8" fmla="*/ 4 w 4"/>
                <a:gd name="T9" fmla="*/ 1 h 4"/>
              </a:gdLst>
              <a:ahLst/>
              <a:cxnLst>
                <a:cxn ang="0">
                  <a:pos x="T0" y="T1"/>
                </a:cxn>
                <a:cxn ang="0">
                  <a:pos x="T2" y="T3"/>
                </a:cxn>
                <a:cxn ang="0">
                  <a:pos x="T4" y="T5"/>
                </a:cxn>
                <a:cxn ang="0">
                  <a:pos x="T6" y="T7"/>
                </a:cxn>
                <a:cxn ang="0">
                  <a:pos x="T8" y="T9"/>
                </a:cxn>
              </a:cxnLst>
              <a:rect l="0" t="0" r="r" b="b"/>
              <a:pathLst>
                <a:path w="4" h="4">
                  <a:moveTo>
                    <a:pt x="4" y="1"/>
                  </a:moveTo>
                  <a:cubicBezTo>
                    <a:pt x="4" y="2"/>
                    <a:pt x="3" y="3"/>
                    <a:pt x="2" y="3"/>
                  </a:cubicBezTo>
                  <a:cubicBezTo>
                    <a:pt x="1" y="4"/>
                    <a:pt x="0" y="3"/>
                    <a:pt x="0" y="2"/>
                  </a:cubicBezTo>
                  <a:cubicBezTo>
                    <a:pt x="0" y="1"/>
                    <a:pt x="1" y="0"/>
                    <a:pt x="2" y="0"/>
                  </a:cubicBezTo>
                  <a:cubicBezTo>
                    <a:pt x="3" y="0"/>
                    <a:pt x="4" y="0"/>
                    <a:pt x="4"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39">
              <a:extLst>
                <a:ext uri="{FF2B5EF4-FFF2-40B4-BE49-F238E27FC236}">
                  <a16:creationId xmlns:a16="http://schemas.microsoft.com/office/drawing/2014/main" id="{2E0853C6-880C-4552-806B-B3E6BB996280}"/>
                </a:ext>
              </a:extLst>
            </p:cNvPr>
            <p:cNvSpPr>
              <a:spLocks/>
            </p:cNvSpPr>
            <p:nvPr/>
          </p:nvSpPr>
          <p:spPr bwMode="auto">
            <a:xfrm>
              <a:off x="6771" y="2079"/>
              <a:ext cx="9" cy="6"/>
            </a:xfrm>
            <a:custGeom>
              <a:avLst/>
              <a:gdLst>
                <a:gd name="T0" fmla="*/ 4 w 4"/>
                <a:gd name="T1" fmla="*/ 1 h 3"/>
                <a:gd name="T2" fmla="*/ 2 w 4"/>
                <a:gd name="T3" fmla="*/ 3 h 3"/>
                <a:gd name="T4" fmla="*/ 0 w 4"/>
                <a:gd name="T5" fmla="*/ 2 h 3"/>
                <a:gd name="T6" fmla="*/ 2 w 4"/>
                <a:gd name="T7" fmla="*/ 0 h 3"/>
                <a:gd name="T8" fmla="*/ 4 w 4"/>
                <a:gd name="T9" fmla="*/ 1 h 3"/>
              </a:gdLst>
              <a:ahLst/>
              <a:cxnLst>
                <a:cxn ang="0">
                  <a:pos x="T0" y="T1"/>
                </a:cxn>
                <a:cxn ang="0">
                  <a:pos x="T2" y="T3"/>
                </a:cxn>
                <a:cxn ang="0">
                  <a:pos x="T4" y="T5"/>
                </a:cxn>
                <a:cxn ang="0">
                  <a:pos x="T6" y="T7"/>
                </a:cxn>
                <a:cxn ang="0">
                  <a:pos x="T8" y="T9"/>
                </a:cxn>
              </a:cxnLst>
              <a:rect l="0" t="0" r="r" b="b"/>
              <a:pathLst>
                <a:path w="4" h="3">
                  <a:moveTo>
                    <a:pt x="4" y="1"/>
                  </a:moveTo>
                  <a:cubicBezTo>
                    <a:pt x="4" y="2"/>
                    <a:pt x="3" y="3"/>
                    <a:pt x="2" y="3"/>
                  </a:cubicBezTo>
                  <a:cubicBezTo>
                    <a:pt x="1" y="3"/>
                    <a:pt x="0" y="3"/>
                    <a:pt x="0" y="2"/>
                  </a:cubicBezTo>
                  <a:cubicBezTo>
                    <a:pt x="0" y="1"/>
                    <a:pt x="1" y="0"/>
                    <a:pt x="2" y="0"/>
                  </a:cubicBezTo>
                  <a:cubicBezTo>
                    <a:pt x="3" y="0"/>
                    <a:pt x="4" y="0"/>
                    <a:pt x="4"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440">
              <a:extLst>
                <a:ext uri="{FF2B5EF4-FFF2-40B4-BE49-F238E27FC236}">
                  <a16:creationId xmlns:a16="http://schemas.microsoft.com/office/drawing/2014/main" id="{65B7777D-5DDF-4A47-907F-6453E744E1DB}"/>
                </a:ext>
              </a:extLst>
            </p:cNvPr>
            <p:cNvSpPr>
              <a:spLocks noChangeArrowheads="1"/>
            </p:cNvSpPr>
            <p:nvPr/>
          </p:nvSpPr>
          <p:spPr bwMode="auto">
            <a:xfrm>
              <a:off x="6784" y="2102"/>
              <a:ext cx="4" cy="4"/>
            </a:xfrm>
            <a:prstGeom prst="ellipse">
              <a:avLst/>
            </a:pr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41">
              <a:extLst>
                <a:ext uri="{FF2B5EF4-FFF2-40B4-BE49-F238E27FC236}">
                  <a16:creationId xmlns:a16="http://schemas.microsoft.com/office/drawing/2014/main" id="{0332D377-B01A-45B9-9D48-42F9E5E5983B}"/>
                </a:ext>
              </a:extLst>
            </p:cNvPr>
            <p:cNvSpPr>
              <a:spLocks/>
            </p:cNvSpPr>
            <p:nvPr/>
          </p:nvSpPr>
          <p:spPr bwMode="auto">
            <a:xfrm>
              <a:off x="6790" y="2074"/>
              <a:ext cx="9" cy="9"/>
            </a:xfrm>
            <a:custGeom>
              <a:avLst/>
              <a:gdLst>
                <a:gd name="T0" fmla="*/ 4 w 4"/>
                <a:gd name="T1" fmla="*/ 2 h 4"/>
                <a:gd name="T2" fmla="*/ 2 w 4"/>
                <a:gd name="T3" fmla="*/ 4 h 4"/>
                <a:gd name="T4" fmla="*/ 0 w 4"/>
                <a:gd name="T5" fmla="*/ 2 h 4"/>
                <a:gd name="T6" fmla="*/ 2 w 4"/>
                <a:gd name="T7" fmla="*/ 0 h 4"/>
                <a:gd name="T8" fmla="*/ 4 w 4"/>
                <a:gd name="T9" fmla="*/ 2 h 4"/>
              </a:gdLst>
              <a:ahLst/>
              <a:cxnLst>
                <a:cxn ang="0">
                  <a:pos x="T0" y="T1"/>
                </a:cxn>
                <a:cxn ang="0">
                  <a:pos x="T2" y="T3"/>
                </a:cxn>
                <a:cxn ang="0">
                  <a:pos x="T4" y="T5"/>
                </a:cxn>
                <a:cxn ang="0">
                  <a:pos x="T6" y="T7"/>
                </a:cxn>
                <a:cxn ang="0">
                  <a:pos x="T8" y="T9"/>
                </a:cxn>
              </a:cxnLst>
              <a:rect l="0" t="0" r="r" b="b"/>
              <a:pathLst>
                <a:path w="4" h="4">
                  <a:moveTo>
                    <a:pt x="4" y="2"/>
                  </a:moveTo>
                  <a:cubicBezTo>
                    <a:pt x="4" y="3"/>
                    <a:pt x="3" y="4"/>
                    <a:pt x="2" y="4"/>
                  </a:cubicBezTo>
                  <a:cubicBezTo>
                    <a:pt x="1" y="4"/>
                    <a:pt x="0" y="3"/>
                    <a:pt x="0" y="2"/>
                  </a:cubicBezTo>
                  <a:cubicBezTo>
                    <a:pt x="0" y="1"/>
                    <a:pt x="0" y="0"/>
                    <a:pt x="2" y="0"/>
                  </a:cubicBezTo>
                  <a:cubicBezTo>
                    <a:pt x="3" y="0"/>
                    <a:pt x="4" y="1"/>
                    <a:pt x="4"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42">
              <a:extLst>
                <a:ext uri="{FF2B5EF4-FFF2-40B4-BE49-F238E27FC236}">
                  <a16:creationId xmlns:a16="http://schemas.microsoft.com/office/drawing/2014/main" id="{F2BE0662-BB88-48E8-93B5-441A553EBB07}"/>
                </a:ext>
              </a:extLst>
            </p:cNvPr>
            <p:cNvSpPr>
              <a:spLocks/>
            </p:cNvSpPr>
            <p:nvPr/>
          </p:nvSpPr>
          <p:spPr bwMode="auto">
            <a:xfrm>
              <a:off x="6767" y="2089"/>
              <a:ext cx="4" cy="4"/>
            </a:xfrm>
            <a:custGeom>
              <a:avLst/>
              <a:gdLst>
                <a:gd name="T0" fmla="*/ 2 w 2"/>
                <a:gd name="T1" fmla="*/ 1 h 2"/>
                <a:gd name="T2" fmla="*/ 1 w 2"/>
                <a:gd name="T3" fmla="*/ 2 h 2"/>
                <a:gd name="T4" fmla="*/ 0 w 2"/>
                <a:gd name="T5" fmla="*/ 1 h 2"/>
                <a:gd name="T6" fmla="*/ 1 w 2"/>
                <a:gd name="T7" fmla="*/ 0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1"/>
                    <a:pt x="2" y="2"/>
                    <a:pt x="1" y="2"/>
                  </a:cubicBezTo>
                  <a:cubicBezTo>
                    <a:pt x="1" y="2"/>
                    <a:pt x="0" y="1"/>
                    <a:pt x="0" y="1"/>
                  </a:cubicBezTo>
                  <a:cubicBezTo>
                    <a:pt x="0" y="1"/>
                    <a:pt x="0" y="0"/>
                    <a:pt x="1" y="0"/>
                  </a:cubicBezTo>
                  <a:cubicBezTo>
                    <a:pt x="2" y="0"/>
                    <a:pt x="2" y="0"/>
                    <a:pt x="2"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Oval 443">
              <a:extLst>
                <a:ext uri="{FF2B5EF4-FFF2-40B4-BE49-F238E27FC236}">
                  <a16:creationId xmlns:a16="http://schemas.microsoft.com/office/drawing/2014/main" id="{DD1AE6B6-6114-482D-A340-7E1D674E3FAD}"/>
                </a:ext>
              </a:extLst>
            </p:cNvPr>
            <p:cNvSpPr>
              <a:spLocks noChangeArrowheads="1"/>
            </p:cNvSpPr>
            <p:nvPr/>
          </p:nvSpPr>
          <p:spPr bwMode="auto">
            <a:xfrm>
              <a:off x="6797" y="2091"/>
              <a:ext cx="4" cy="5"/>
            </a:xfrm>
            <a:prstGeom prst="ellipse">
              <a:avLst/>
            </a:pr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4">
              <a:extLst>
                <a:ext uri="{FF2B5EF4-FFF2-40B4-BE49-F238E27FC236}">
                  <a16:creationId xmlns:a16="http://schemas.microsoft.com/office/drawing/2014/main" id="{96243FF9-A721-4BCD-BD6D-ED041894B81E}"/>
                </a:ext>
              </a:extLst>
            </p:cNvPr>
            <p:cNvSpPr>
              <a:spLocks/>
            </p:cNvSpPr>
            <p:nvPr/>
          </p:nvSpPr>
          <p:spPr bwMode="auto">
            <a:xfrm>
              <a:off x="6829" y="2017"/>
              <a:ext cx="52" cy="45"/>
            </a:xfrm>
            <a:custGeom>
              <a:avLst/>
              <a:gdLst>
                <a:gd name="T0" fmla="*/ 17 w 25"/>
                <a:gd name="T1" fmla="*/ 18 h 21"/>
                <a:gd name="T2" fmla="*/ 2 w 25"/>
                <a:gd name="T3" fmla="*/ 16 h 21"/>
                <a:gd name="T4" fmla="*/ 8 w 25"/>
                <a:gd name="T5" fmla="*/ 3 h 21"/>
                <a:gd name="T6" fmla="*/ 22 w 25"/>
                <a:gd name="T7" fmla="*/ 5 h 21"/>
                <a:gd name="T8" fmla="*/ 17 w 25"/>
                <a:gd name="T9" fmla="*/ 18 h 21"/>
              </a:gdLst>
              <a:ahLst/>
              <a:cxnLst>
                <a:cxn ang="0">
                  <a:pos x="T0" y="T1"/>
                </a:cxn>
                <a:cxn ang="0">
                  <a:pos x="T2" y="T3"/>
                </a:cxn>
                <a:cxn ang="0">
                  <a:pos x="T4" y="T5"/>
                </a:cxn>
                <a:cxn ang="0">
                  <a:pos x="T6" y="T7"/>
                </a:cxn>
                <a:cxn ang="0">
                  <a:pos x="T8" y="T9"/>
                </a:cxn>
              </a:cxnLst>
              <a:rect l="0" t="0" r="r" b="b"/>
              <a:pathLst>
                <a:path w="25" h="21">
                  <a:moveTo>
                    <a:pt x="17" y="18"/>
                  </a:moveTo>
                  <a:cubicBezTo>
                    <a:pt x="12" y="21"/>
                    <a:pt x="5" y="20"/>
                    <a:pt x="2" y="16"/>
                  </a:cubicBezTo>
                  <a:cubicBezTo>
                    <a:pt x="0" y="12"/>
                    <a:pt x="2" y="6"/>
                    <a:pt x="8" y="3"/>
                  </a:cubicBezTo>
                  <a:cubicBezTo>
                    <a:pt x="13" y="0"/>
                    <a:pt x="20" y="1"/>
                    <a:pt x="22" y="5"/>
                  </a:cubicBezTo>
                  <a:cubicBezTo>
                    <a:pt x="25" y="9"/>
                    <a:pt x="23" y="15"/>
                    <a:pt x="17" y="18"/>
                  </a:cubicBezTo>
                  <a:close/>
                </a:path>
              </a:pathLst>
            </a:custGeom>
            <a:solidFill>
              <a:srgbClr val="A526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45">
              <a:extLst>
                <a:ext uri="{FF2B5EF4-FFF2-40B4-BE49-F238E27FC236}">
                  <a16:creationId xmlns:a16="http://schemas.microsoft.com/office/drawing/2014/main" id="{CBA51C5B-2798-494F-B5D0-FEB4B6476C73}"/>
                </a:ext>
              </a:extLst>
            </p:cNvPr>
            <p:cNvSpPr>
              <a:spLocks/>
            </p:cNvSpPr>
            <p:nvPr/>
          </p:nvSpPr>
          <p:spPr bwMode="auto">
            <a:xfrm>
              <a:off x="6837" y="2032"/>
              <a:ext cx="13" cy="11"/>
            </a:xfrm>
            <a:custGeom>
              <a:avLst/>
              <a:gdLst>
                <a:gd name="T0" fmla="*/ 4 w 6"/>
                <a:gd name="T1" fmla="*/ 5 h 5"/>
                <a:gd name="T2" fmla="*/ 1 w 6"/>
                <a:gd name="T3" fmla="*/ 4 h 5"/>
                <a:gd name="T4" fmla="*/ 2 w 6"/>
                <a:gd name="T5" fmla="*/ 1 h 5"/>
                <a:gd name="T6" fmla="*/ 5 w 6"/>
                <a:gd name="T7" fmla="*/ 2 h 5"/>
                <a:gd name="T8" fmla="*/ 4 w 6"/>
                <a:gd name="T9" fmla="*/ 5 h 5"/>
              </a:gdLst>
              <a:ahLst/>
              <a:cxnLst>
                <a:cxn ang="0">
                  <a:pos x="T0" y="T1"/>
                </a:cxn>
                <a:cxn ang="0">
                  <a:pos x="T2" y="T3"/>
                </a:cxn>
                <a:cxn ang="0">
                  <a:pos x="T4" y="T5"/>
                </a:cxn>
                <a:cxn ang="0">
                  <a:pos x="T6" y="T7"/>
                </a:cxn>
                <a:cxn ang="0">
                  <a:pos x="T8" y="T9"/>
                </a:cxn>
              </a:cxnLst>
              <a:rect l="0" t="0" r="r" b="b"/>
              <a:pathLst>
                <a:path w="6" h="5">
                  <a:moveTo>
                    <a:pt x="4" y="5"/>
                  </a:moveTo>
                  <a:cubicBezTo>
                    <a:pt x="3" y="5"/>
                    <a:pt x="2" y="5"/>
                    <a:pt x="1" y="4"/>
                  </a:cubicBezTo>
                  <a:cubicBezTo>
                    <a:pt x="0" y="3"/>
                    <a:pt x="1" y="2"/>
                    <a:pt x="2" y="1"/>
                  </a:cubicBezTo>
                  <a:cubicBezTo>
                    <a:pt x="3" y="0"/>
                    <a:pt x="5" y="1"/>
                    <a:pt x="5" y="2"/>
                  </a:cubicBezTo>
                  <a:cubicBezTo>
                    <a:pt x="6" y="3"/>
                    <a:pt x="5" y="4"/>
                    <a:pt x="4" y="5"/>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46">
              <a:extLst>
                <a:ext uri="{FF2B5EF4-FFF2-40B4-BE49-F238E27FC236}">
                  <a16:creationId xmlns:a16="http://schemas.microsoft.com/office/drawing/2014/main" id="{8D8754AB-2DF8-4283-A9BE-E244782B73E8}"/>
                </a:ext>
              </a:extLst>
            </p:cNvPr>
            <p:cNvSpPr>
              <a:spLocks/>
            </p:cNvSpPr>
            <p:nvPr/>
          </p:nvSpPr>
          <p:spPr bwMode="auto">
            <a:xfrm>
              <a:off x="6850" y="2040"/>
              <a:ext cx="10" cy="11"/>
            </a:xfrm>
            <a:custGeom>
              <a:avLst/>
              <a:gdLst>
                <a:gd name="T0" fmla="*/ 3 w 5"/>
                <a:gd name="T1" fmla="*/ 4 h 5"/>
                <a:gd name="T2" fmla="*/ 1 w 5"/>
                <a:gd name="T3" fmla="*/ 4 h 5"/>
                <a:gd name="T4" fmla="*/ 1 w 5"/>
                <a:gd name="T5" fmla="*/ 1 h 5"/>
                <a:gd name="T6" fmla="*/ 4 w 5"/>
                <a:gd name="T7" fmla="*/ 2 h 5"/>
                <a:gd name="T8" fmla="*/ 3 w 5"/>
                <a:gd name="T9" fmla="*/ 4 h 5"/>
              </a:gdLst>
              <a:ahLst/>
              <a:cxnLst>
                <a:cxn ang="0">
                  <a:pos x="T0" y="T1"/>
                </a:cxn>
                <a:cxn ang="0">
                  <a:pos x="T2" y="T3"/>
                </a:cxn>
                <a:cxn ang="0">
                  <a:pos x="T4" y="T5"/>
                </a:cxn>
                <a:cxn ang="0">
                  <a:pos x="T6" y="T7"/>
                </a:cxn>
                <a:cxn ang="0">
                  <a:pos x="T8" y="T9"/>
                </a:cxn>
              </a:cxnLst>
              <a:rect l="0" t="0" r="r" b="b"/>
              <a:pathLst>
                <a:path w="5" h="5">
                  <a:moveTo>
                    <a:pt x="3" y="4"/>
                  </a:moveTo>
                  <a:cubicBezTo>
                    <a:pt x="2" y="5"/>
                    <a:pt x="1" y="4"/>
                    <a:pt x="1" y="4"/>
                  </a:cubicBezTo>
                  <a:cubicBezTo>
                    <a:pt x="0" y="3"/>
                    <a:pt x="0" y="2"/>
                    <a:pt x="1" y="1"/>
                  </a:cubicBezTo>
                  <a:cubicBezTo>
                    <a:pt x="2" y="0"/>
                    <a:pt x="4" y="1"/>
                    <a:pt x="4" y="2"/>
                  </a:cubicBezTo>
                  <a:cubicBezTo>
                    <a:pt x="5" y="2"/>
                    <a:pt x="4" y="4"/>
                    <a:pt x="3" y="4"/>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47">
              <a:extLst>
                <a:ext uri="{FF2B5EF4-FFF2-40B4-BE49-F238E27FC236}">
                  <a16:creationId xmlns:a16="http://schemas.microsoft.com/office/drawing/2014/main" id="{A3D5324D-91CA-43B2-B05A-5BD177CF8E95}"/>
                </a:ext>
              </a:extLst>
            </p:cNvPr>
            <p:cNvSpPr>
              <a:spLocks/>
            </p:cNvSpPr>
            <p:nvPr/>
          </p:nvSpPr>
          <p:spPr bwMode="auto">
            <a:xfrm>
              <a:off x="6856" y="2024"/>
              <a:ext cx="11" cy="10"/>
            </a:xfrm>
            <a:custGeom>
              <a:avLst/>
              <a:gdLst>
                <a:gd name="T0" fmla="*/ 3 w 5"/>
                <a:gd name="T1" fmla="*/ 4 h 5"/>
                <a:gd name="T2" fmla="*/ 0 w 5"/>
                <a:gd name="T3" fmla="*/ 4 h 5"/>
                <a:gd name="T4" fmla="*/ 1 w 5"/>
                <a:gd name="T5" fmla="*/ 1 h 5"/>
                <a:gd name="T6" fmla="*/ 4 w 5"/>
                <a:gd name="T7" fmla="*/ 2 h 5"/>
                <a:gd name="T8" fmla="*/ 3 w 5"/>
                <a:gd name="T9" fmla="*/ 4 h 5"/>
              </a:gdLst>
              <a:ahLst/>
              <a:cxnLst>
                <a:cxn ang="0">
                  <a:pos x="T0" y="T1"/>
                </a:cxn>
                <a:cxn ang="0">
                  <a:pos x="T2" y="T3"/>
                </a:cxn>
                <a:cxn ang="0">
                  <a:pos x="T4" y="T5"/>
                </a:cxn>
                <a:cxn ang="0">
                  <a:pos x="T6" y="T7"/>
                </a:cxn>
                <a:cxn ang="0">
                  <a:pos x="T8" y="T9"/>
                </a:cxn>
              </a:cxnLst>
              <a:rect l="0" t="0" r="r" b="b"/>
              <a:pathLst>
                <a:path w="5" h="5">
                  <a:moveTo>
                    <a:pt x="3" y="4"/>
                  </a:moveTo>
                  <a:cubicBezTo>
                    <a:pt x="2" y="5"/>
                    <a:pt x="1" y="4"/>
                    <a:pt x="0" y="4"/>
                  </a:cubicBezTo>
                  <a:cubicBezTo>
                    <a:pt x="0" y="3"/>
                    <a:pt x="0" y="2"/>
                    <a:pt x="1" y="1"/>
                  </a:cubicBezTo>
                  <a:cubicBezTo>
                    <a:pt x="2" y="0"/>
                    <a:pt x="3" y="1"/>
                    <a:pt x="4" y="2"/>
                  </a:cubicBezTo>
                  <a:cubicBezTo>
                    <a:pt x="5" y="2"/>
                    <a:pt x="4" y="4"/>
                    <a:pt x="3" y="4"/>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48">
              <a:extLst>
                <a:ext uri="{FF2B5EF4-FFF2-40B4-BE49-F238E27FC236}">
                  <a16:creationId xmlns:a16="http://schemas.microsoft.com/office/drawing/2014/main" id="{0C085A5B-61E9-43E7-B85C-C11E5381B666}"/>
                </a:ext>
              </a:extLst>
            </p:cNvPr>
            <p:cNvSpPr>
              <a:spLocks/>
            </p:cNvSpPr>
            <p:nvPr/>
          </p:nvSpPr>
          <p:spPr bwMode="auto">
            <a:xfrm>
              <a:off x="6837" y="2047"/>
              <a:ext cx="6" cy="4"/>
            </a:xfrm>
            <a:custGeom>
              <a:avLst/>
              <a:gdLst>
                <a:gd name="T0" fmla="*/ 2 w 3"/>
                <a:gd name="T1" fmla="*/ 2 h 2"/>
                <a:gd name="T2" fmla="*/ 1 w 3"/>
                <a:gd name="T3" fmla="*/ 2 h 2"/>
                <a:gd name="T4" fmla="*/ 1 w 3"/>
                <a:gd name="T5" fmla="*/ 0 h 2"/>
                <a:gd name="T6" fmla="*/ 3 w 3"/>
                <a:gd name="T7" fmla="*/ 1 h 2"/>
                <a:gd name="T8" fmla="*/ 2 w 3"/>
                <a:gd name="T9" fmla="*/ 2 h 2"/>
              </a:gdLst>
              <a:ahLst/>
              <a:cxnLst>
                <a:cxn ang="0">
                  <a:pos x="T0" y="T1"/>
                </a:cxn>
                <a:cxn ang="0">
                  <a:pos x="T2" y="T3"/>
                </a:cxn>
                <a:cxn ang="0">
                  <a:pos x="T4" y="T5"/>
                </a:cxn>
                <a:cxn ang="0">
                  <a:pos x="T6" y="T7"/>
                </a:cxn>
                <a:cxn ang="0">
                  <a:pos x="T8" y="T9"/>
                </a:cxn>
              </a:cxnLst>
              <a:rect l="0" t="0" r="r" b="b"/>
              <a:pathLst>
                <a:path w="3" h="2">
                  <a:moveTo>
                    <a:pt x="2" y="2"/>
                  </a:moveTo>
                  <a:cubicBezTo>
                    <a:pt x="2" y="2"/>
                    <a:pt x="1" y="2"/>
                    <a:pt x="1" y="2"/>
                  </a:cubicBezTo>
                  <a:cubicBezTo>
                    <a:pt x="0" y="1"/>
                    <a:pt x="1" y="1"/>
                    <a:pt x="1" y="0"/>
                  </a:cubicBezTo>
                  <a:cubicBezTo>
                    <a:pt x="2" y="0"/>
                    <a:pt x="3" y="0"/>
                    <a:pt x="3" y="1"/>
                  </a:cubicBezTo>
                  <a:cubicBezTo>
                    <a:pt x="3" y="1"/>
                    <a:pt x="3" y="2"/>
                    <a:pt x="2"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49">
              <a:extLst>
                <a:ext uri="{FF2B5EF4-FFF2-40B4-BE49-F238E27FC236}">
                  <a16:creationId xmlns:a16="http://schemas.microsoft.com/office/drawing/2014/main" id="{D2AC2285-F280-4692-97C2-52506254ECC3}"/>
                </a:ext>
              </a:extLst>
            </p:cNvPr>
            <p:cNvSpPr>
              <a:spLocks/>
            </p:cNvSpPr>
            <p:nvPr/>
          </p:nvSpPr>
          <p:spPr bwMode="auto">
            <a:xfrm>
              <a:off x="6865" y="2038"/>
              <a:ext cx="10" cy="9"/>
            </a:xfrm>
            <a:custGeom>
              <a:avLst/>
              <a:gdLst>
                <a:gd name="T0" fmla="*/ 4 w 5"/>
                <a:gd name="T1" fmla="*/ 3 h 4"/>
                <a:gd name="T2" fmla="*/ 1 w 5"/>
                <a:gd name="T3" fmla="*/ 3 h 4"/>
                <a:gd name="T4" fmla="*/ 2 w 5"/>
                <a:gd name="T5" fmla="*/ 0 h 4"/>
                <a:gd name="T6" fmla="*/ 5 w 5"/>
                <a:gd name="T7" fmla="*/ 1 h 4"/>
                <a:gd name="T8" fmla="*/ 4 w 5"/>
                <a:gd name="T9" fmla="*/ 3 h 4"/>
              </a:gdLst>
              <a:ahLst/>
              <a:cxnLst>
                <a:cxn ang="0">
                  <a:pos x="T0" y="T1"/>
                </a:cxn>
                <a:cxn ang="0">
                  <a:pos x="T2" y="T3"/>
                </a:cxn>
                <a:cxn ang="0">
                  <a:pos x="T4" y="T5"/>
                </a:cxn>
                <a:cxn ang="0">
                  <a:pos x="T6" y="T7"/>
                </a:cxn>
                <a:cxn ang="0">
                  <a:pos x="T8" y="T9"/>
                </a:cxn>
              </a:cxnLst>
              <a:rect l="0" t="0" r="r" b="b"/>
              <a:pathLst>
                <a:path w="5" h="4">
                  <a:moveTo>
                    <a:pt x="4" y="3"/>
                  </a:moveTo>
                  <a:cubicBezTo>
                    <a:pt x="3" y="4"/>
                    <a:pt x="2" y="4"/>
                    <a:pt x="1" y="3"/>
                  </a:cubicBezTo>
                  <a:cubicBezTo>
                    <a:pt x="0" y="2"/>
                    <a:pt x="1" y="1"/>
                    <a:pt x="2" y="0"/>
                  </a:cubicBezTo>
                  <a:cubicBezTo>
                    <a:pt x="3" y="0"/>
                    <a:pt x="4" y="0"/>
                    <a:pt x="5" y="1"/>
                  </a:cubicBezTo>
                  <a:cubicBezTo>
                    <a:pt x="5" y="2"/>
                    <a:pt x="5" y="3"/>
                    <a:pt x="4" y="3"/>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0">
              <a:extLst>
                <a:ext uri="{FF2B5EF4-FFF2-40B4-BE49-F238E27FC236}">
                  <a16:creationId xmlns:a16="http://schemas.microsoft.com/office/drawing/2014/main" id="{B7D66025-3E38-4C32-B77A-F45481C1AEC4}"/>
                </a:ext>
              </a:extLst>
            </p:cNvPr>
            <p:cNvSpPr>
              <a:spLocks/>
            </p:cNvSpPr>
            <p:nvPr/>
          </p:nvSpPr>
          <p:spPr bwMode="auto">
            <a:xfrm>
              <a:off x="6845" y="2026"/>
              <a:ext cx="7" cy="4"/>
            </a:xfrm>
            <a:custGeom>
              <a:avLst/>
              <a:gdLst>
                <a:gd name="T0" fmla="*/ 2 w 3"/>
                <a:gd name="T1" fmla="*/ 2 h 2"/>
                <a:gd name="T2" fmla="*/ 1 w 3"/>
                <a:gd name="T3" fmla="*/ 2 h 2"/>
                <a:gd name="T4" fmla="*/ 1 w 3"/>
                <a:gd name="T5" fmla="*/ 1 h 2"/>
                <a:gd name="T6" fmla="*/ 2 w 3"/>
                <a:gd name="T7" fmla="*/ 1 h 2"/>
                <a:gd name="T8" fmla="*/ 2 w 3"/>
                <a:gd name="T9" fmla="*/ 2 h 2"/>
              </a:gdLst>
              <a:ahLst/>
              <a:cxnLst>
                <a:cxn ang="0">
                  <a:pos x="T0" y="T1"/>
                </a:cxn>
                <a:cxn ang="0">
                  <a:pos x="T2" y="T3"/>
                </a:cxn>
                <a:cxn ang="0">
                  <a:pos x="T4" y="T5"/>
                </a:cxn>
                <a:cxn ang="0">
                  <a:pos x="T6" y="T7"/>
                </a:cxn>
                <a:cxn ang="0">
                  <a:pos x="T8" y="T9"/>
                </a:cxn>
              </a:cxnLst>
              <a:rect l="0" t="0" r="r" b="b"/>
              <a:pathLst>
                <a:path w="3" h="2">
                  <a:moveTo>
                    <a:pt x="2" y="2"/>
                  </a:moveTo>
                  <a:cubicBezTo>
                    <a:pt x="1" y="2"/>
                    <a:pt x="1" y="2"/>
                    <a:pt x="1" y="2"/>
                  </a:cubicBezTo>
                  <a:cubicBezTo>
                    <a:pt x="0" y="2"/>
                    <a:pt x="0" y="1"/>
                    <a:pt x="1" y="1"/>
                  </a:cubicBezTo>
                  <a:cubicBezTo>
                    <a:pt x="1" y="0"/>
                    <a:pt x="2" y="1"/>
                    <a:pt x="2" y="1"/>
                  </a:cubicBezTo>
                  <a:cubicBezTo>
                    <a:pt x="3" y="1"/>
                    <a:pt x="2" y="2"/>
                    <a:pt x="2"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51">
              <a:extLst>
                <a:ext uri="{FF2B5EF4-FFF2-40B4-BE49-F238E27FC236}">
                  <a16:creationId xmlns:a16="http://schemas.microsoft.com/office/drawing/2014/main" id="{CA9EF1F3-AF5B-4AAA-B800-69190B399999}"/>
                </a:ext>
              </a:extLst>
            </p:cNvPr>
            <p:cNvSpPr>
              <a:spLocks/>
            </p:cNvSpPr>
            <p:nvPr/>
          </p:nvSpPr>
          <p:spPr bwMode="auto">
            <a:xfrm>
              <a:off x="6854" y="2051"/>
              <a:ext cx="6" cy="4"/>
            </a:xfrm>
            <a:custGeom>
              <a:avLst/>
              <a:gdLst>
                <a:gd name="T0" fmla="*/ 2 w 3"/>
                <a:gd name="T1" fmla="*/ 2 h 2"/>
                <a:gd name="T2" fmla="*/ 0 w 3"/>
                <a:gd name="T3" fmla="*/ 2 h 2"/>
                <a:gd name="T4" fmla="*/ 1 w 3"/>
                <a:gd name="T5" fmla="*/ 0 h 2"/>
                <a:gd name="T6" fmla="*/ 2 w 3"/>
                <a:gd name="T7" fmla="*/ 1 h 2"/>
                <a:gd name="T8" fmla="*/ 2 w 3"/>
                <a:gd name="T9" fmla="*/ 2 h 2"/>
              </a:gdLst>
              <a:ahLst/>
              <a:cxnLst>
                <a:cxn ang="0">
                  <a:pos x="T0" y="T1"/>
                </a:cxn>
                <a:cxn ang="0">
                  <a:pos x="T2" y="T3"/>
                </a:cxn>
                <a:cxn ang="0">
                  <a:pos x="T4" y="T5"/>
                </a:cxn>
                <a:cxn ang="0">
                  <a:pos x="T6" y="T7"/>
                </a:cxn>
                <a:cxn ang="0">
                  <a:pos x="T8" y="T9"/>
                </a:cxn>
              </a:cxnLst>
              <a:rect l="0" t="0" r="r" b="b"/>
              <a:pathLst>
                <a:path w="3" h="2">
                  <a:moveTo>
                    <a:pt x="2" y="2"/>
                  </a:moveTo>
                  <a:cubicBezTo>
                    <a:pt x="1" y="2"/>
                    <a:pt x="0" y="2"/>
                    <a:pt x="0" y="2"/>
                  </a:cubicBezTo>
                  <a:cubicBezTo>
                    <a:pt x="0" y="1"/>
                    <a:pt x="0" y="1"/>
                    <a:pt x="1" y="0"/>
                  </a:cubicBezTo>
                  <a:cubicBezTo>
                    <a:pt x="1" y="0"/>
                    <a:pt x="2" y="0"/>
                    <a:pt x="2" y="1"/>
                  </a:cubicBezTo>
                  <a:cubicBezTo>
                    <a:pt x="3" y="1"/>
                    <a:pt x="2" y="2"/>
                    <a:pt x="2"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52">
              <a:extLst>
                <a:ext uri="{FF2B5EF4-FFF2-40B4-BE49-F238E27FC236}">
                  <a16:creationId xmlns:a16="http://schemas.microsoft.com/office/drawing/2014/main" id="{E0D73F14-1B91-4EB3-93F4-F4A8228A674B}"/>
                </a:ext>
              </a:extLst>
            </p:cNvPr>
            <p:cNvSpPr>
              <a:spLocks/>
            </p:cNvSpPr>
            <p:nvPr/>
          </p:nvSpPr>
          <p:spPr bwMode="auto">
            <a:xfrm>
              <a:off x="6884" y="2146"/>
              <a:ext cx="48" cy="49"/>
            </a:xfrm>
            <a:custGeom>
              <a:avLst/>
              <a:gdLst>
                <a:gd name="T0" fmla="*/ 23 w 23"/>
                <a:gd name="T1" fmla="*/ 11 h 23"/>
                <a:gd name="T2" fmla="*/ 12 w 23"/>
                <a:gd name="T3" fmla="*/ 23 h 23"/>
                <a:gd name="T4" fmla="*/ 0 w 23"/>
                <a:gd name="T5" fmla="*/ 13 h 23"/>
                <a:gd name="T6" fmla="*/ 12 w 23"/>
                <a:gd name="T7" fmla="*/ 1 h 23"/>
                <a:gd name="T8" fmla="*/ 23 w 23"/>
                <a:gd name="T9" fmla="*/ 11 h 23"/>
              </a:gdLst>
              <a:ahLst/>
              <a:cxnLst>
                <a:cxn ang="0">
                  <a:pos x="T0" y="T1"/>
                </a:cxn>
                <a:cxn ang="0">
                  <a:pos x="T2" y="T3"/>
                </a:cxn>
                <a:cxn ang="0">
                  <a:pos x="T4" y="T5"/>
                </a:cxn>
                <a:cxn ang="0">
                  <a:pos x="T6" y="T7"/>
                </a:cxn>
                <a:cxn ang="0">
                  <a:pos x="T8" y="T9"/>
                </a:cxn>
              </a:cxnLst>
              <a:rect l="0" t="0" r="r" b="b"/>
              <a:pathLst>
                <a:path w="23" h="23">
                  <a:moveTo>
                    <a:pt x="23" y="11"/>
                  </a:moveTo>
                  <a:cubicBezTo>
                    <a:pt x="23" y="17"/>
                    <a:pt x="18" y="22"/>
                    <a:pt x="12" y="23"/>
                  </a:cubicBezTo>
                  <a:cubicBezTo>
                    <a:pt x="6" y="23"/>
                    <a:pt x="1" y="19"/>
                    <a:pt x="0" y="13"/>
                  </a:cubicBezTo>
                  <a:cubicBezTo>
                    <a:pt x="0" y="7"/>
                    <a:pt x="5" y="1"/>
                    <a:pt x="12" y="1"/>
                  </a:cubicBezTo>
                  <a:cubicBezTo>
                    <a:pt x="18" y="0"/>
                    <a:pt x="23" y="5"/>
                    <a:pt x="23" y="11"/>
                  </a:cubicBezTo>
                  <a:close/>
                </a:path>
              </a:pathLst>
            </a:custGeom>
            <a:solidFill>
              <a:srgbClr val="A526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53">
              <a:extLst>
                <a:ext uri="{FF2B5EF4-FFF2-40B4-BE49-F238E27FC236}">
                  <a16:creationId xmlns:a16="http://schemas.microsoft.com/office/drawing/2014/main" id="{F08DC656-AF90-48D6-AFDE-1E3CCE0CEC5B}"/>
                </a:ext>
              </a:extLst>
            </p:cNvPr>
            <p:cNvSpPr>
              <a:spLocks/>
            </p:cNvSpPr>
            <p:nvPr/>
          </p:nvSpPr>
          <p:spPr bwMode="auto">
            <a:xfrm>
              <a:off x="6894" y="2176"/>
              <a:ext cx="13" cy="11"/>
            </a:xfrm>
            <a:custGeom>
              <a:avLst/>
              <a:gdLst>
                <a:gd name="T0" fmla="*/ 6 w 6"/>
                <a:gd name="T1" fmla="*/ 2 h 5"/>
                <a:gd name="T2" fmla="*/ 3 w 6"/>
                <a:gd name="T3" fmla="*/ 4 h 5"/>
                <a:gd name="T4" fmla="*/ 0 w 6"/>
                <a:gd name="T5" fmla="*/ 2 h 5"/>
                <a:gd name="T6" fmla="*/ 3 w 6"/>
                <a:gd name="T7" fmla="*/ 0 h 5"/>
                <a:gd name="T8" fmla="*/ 6 w 6"/>
                <a:gd name="T9" fmla="*/ 2 h 5"/>
              </a:gdLst>
              <a:ahLst/>
              <a:cxnLst>
                <a:cxn ang="0">
                  <a:pos x="T0" y="T1"/>
                </a:cxn>
                <a:cxn ang="0">
                  <a:pos x="T2" y="T3"/>
                </a:cxn>
                <a:cxn ang="0">
                  <a:pos x="T4" y="T5"/>
                </a:cxn>
                <a:cxn ang="0">
                  <a:pos x="T6" y="T7"/>
                </a:cxn>
                <a:cxn ang="0">
                  <a:pos x="T8" y="T9"/>
                </a:cxn>
              </a:cxnLst>
              <a:rect l="0" t="0" r="r" b="b"/>
              <a:pathLst>
                <a:path w="6" h="5">
                  <a:moveTo>
                    <a:pt x="6" y="2"/>
                  </a:moveTo>
                  <a:cubicBezTo>
                    <a:pt x="6" y="3"/>
                    <a:pt x="4" y="4"/>
                    <a:pt x="3" y="4"/>
                  </a:cubicBezTo>
                  <a:cubicBezTo>
                    <a:pt x="1" y="5"/>
                    <a:pt x="0" y="4"/>
                    <a:pt x="0" y="2"/>
                  </a:cubicBezTo>
                  <a:cubicBezTo>
                    <a:pt x="0" y="1"/>
                    <a:pt x="1" y="0"/>
                    <a:pt x="3" y="0"/>
                  </a:cubicBezTo>
                  <a:cubicBezTo>
                    <a:pt x="4" y="0"/>
                    <a:pt x="6" y="1"/>
                    <a:pt x="6"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Oval 454">
              <a:extLst>
                <a:ext uri="{FF2B5EF4-FFF2-40B4-BE49-F238E27FC236}">
                  <a16:creationId xmlns:a16="http://schemas.microsoft.com/office/drawing/2014/main" id="{7F432F35-0F21-4967-BA7F-BD01BA323693}"/>
                </a:ext>
              </a:extLst>
            </p:cNvPr>
            <p:cNvSpPr>
              <a:spLocks noChangeArrowheads="1"/>
            </p:cNvSpPr>
            <p:nvPr/>
          </p:nvSpPr>
          <p:spPr bwMode="auto">
            <a:xfrm>
              <a:off x="6911" y="2170"/>
              <a:ext cx="11" cy="8"/>
            </a:xfrm>
            <a:prstGeom prst="ellipse">
              <a:avLst/>
            </a:pr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Oval 455">
              <a:extLst>
                <a:ext uri="{FF2B5EF4-FFF2-40B4-BE49-F238E27FC236}">
                  <a16:creationId xmlns:a16="http://schemas.microsoft.com/office/drawing/2014/main" id="{216B4F80-8CCA-49D1-B97F-DE6D95ED7398}"/>
                </a:ext>
              </a:extLst>
            </p:cNvPr>
            <p:cNvSpPr>
              <a:spLocks noChangeArrowheads="1"/>
            </p:cNvSpPr>
            <p:nvPr/>
          </p:nvSpPr>
          <p:spPr bwMode="auto">
            <a:xfrm>
              <a:off x="6894" y="2157"/>
              <a:ext cx="11" cy="9"/>
            </a:xfrm>
            <a:prstGeom prst="ellipse">
              <a:avLst/>
            </a:pr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56">
              <a:extLst>
                <a:ext uri="{FF2B5EF4-FFF2-40B4-BE49-F238E27FC236}">
                  <a16:creationId xmlns:a16="http://schemas.microsoft.com/office/drawing/2014/main" id="{CA306F6F-E38D-4611-AB19-C4F36316C832}"/>
                </a:ext>
              </a:extLst>
            </p:cNvPr>
            <p:cNvSpPr>
              <a:spLocks/>
            </p:cNvSpPr>
            <p:nvPr/>
          </p:nvSpPr>
          <p:spPr bwMode="auto">
            <a:xfrm>
              <a:off x="6909" y="2185"/>
              <a:ext cx="6" cy="6"/>
            </a:xfrm>
            <a:custGeom>
              <a:avLst/>
              <a:gdLst>
                <a:gd name="T0" fmla="*/ 3 w 3"/>
                <a:gd name="T1" fmla="*/ 1 h 3"/>
                <a:gd name="T2" fmla="*/ 1 w 3"/>
                <a:gd name="T3" fmla="*/ 3 h 3"/>
                <a:gd name="T4" fmla="*/ 0 w 3"/>
                <a:gd name="T5" fmla="*/ 2 h 3"/>
                <a:gd name="T6" fmla="*/ 1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cubicBezTo>
                    <a:pt x="3" y="2"/>
                    <a:pt x="2" y="3"/>
                    <a:pt x="1" y="3"/>
                  </a:cubicBezTo>
                  <a:cubicBezTo>
                    <a:pt x="1" y="3"/>
                    <a:pt x="0" y="2"/>
                    <a:pt x="0" y="2"/>
                  </a:cubicBezTo>
                  <a:cubicBezTo>
                    <a:pt x="0" y="1"/>
                    <a:pt x="1" y="1"/>
                    <a:pt x="1" y="0"/>
                  </a:cubicBezTo>
                  <a:cubicBezTo>
                    <a:pt x="2" y="0"/>
                    <a:pt x="3" y="1"/>
                    <a:pt x="3"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57">
              <a:extLst>
                <a:ext uri="{FF2B5EF4-FFF2-40B4-BE49-F238E27FC236}">
                  <a16:creationId xmlns:a16="http://schemas.microsoft.com/office/drawing/2014/main" id="{5B7A53EC-E76B-432E-9160-5DCCB9FE2C76}"/>
                </a:ext>
              </a:extLst>
            </p:cNvPr>
            <p:cNvSpPr>
              <a:spLocks/>
            </p:cNvSpPr>
            <p:nvPr/>
          </p:nvSpPr>
          <p:spPr bwMode="auto">
            <a:xfrm>
              <a:off x="6915" y="2155"/>
              <a:ext cx="11" cy="8"/>
            </a:xfrm>
            <a:custGeom>
              <a:avLst/>
              <a:gdLst>
                <a:gd name="T0" fmla="*/ 5 w 5"/>
                <a:gd name="T1" fmla="*/ 2 h 4"/>
                <a:gd name="T2" fmla="*/ 3 w 5"/>
                <a:gd name="T3" fmla="*/ 4 h 4"/>
                <a:gd name="T4" fmla="*/ 0 w 5"/>
                <a:gd name="T5" fmla="*/ 2 h 4"/>
                <a:gd name="T6" fmla="*/ 3 w 5"/>
                <a:gd name="T7" fmla="*/ 0 h 4"/>
                <a:gd name="T8" fmla="*/ 5 w 5"/>
                <a:gd name="T9" fmla="*/ 2 h 4"/>
              </a:gdLst>
              <a:ahLst/>
              <a:cxnLst>
                <a:cxn ang="0">
                  <a:pos x="T0" y="T1"/>
                </a:cxn>
                <a:cxn ang="0">
                  <a:pos x="T2" y="T3"/>
                </a:cxn>
                <a:cxn ang="0">
                  <a:pos x="T4" y="T5"/>
                </a:cxn>
                <a:cxn ang="0">
                  <a:pos x="T6" y="T7"/>
                </a:cxn>
                <a:cxn ang="0">
                  <a:pos x="T8" y="T9"/>
                </a:cxn>
              </a:cxnLst>
              <a:rect l="0" t="0" r="r" b="b"/>
              <a:pathLst>
                <a:path w="5" h="4">
                  <a:moveTo>
                    <a:pt x="5" y="2"/>
                  </a:moveTo>
                  <a:cubicBezTo>
                    <a:pt x="5" y="3"/>
                    <a:pt x="4" y="4"/>
                    <a:pt x="3" y="4"/>
                  </a:cubicBezTo>
                  <a:cubicBezTo>
                    <a:pt x="1" y="4"/>
                    <a:pt x="0" y="3"/>
                    <a:pt x="0" y="2"/>
                  </a:cubicBezTo>
                  <a:cubicBezTo>
                    <a:pt x="0" y="1"/>
                    <a:pt x="1" y="0"/>
                    <a:pt x="3" y="0"/>
                  </a:cubicBezTo>
                  <a:cubicBezTo>
                    <a:pt x="4" y="0"/>
                    <a:pt x="5" y="0"/>
                    <a:pt x="5" y="2"/>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58">
              <a:extLst>
                <a:ext uri="{FF2B5EF4-FFF2-40B4-BE49-F238E27FC236}">
                  <a16:creationId xmlns:a16="http://schemas.microsoft.com/office/drawing/2014/main" id="{3C0AFD08-F29D-492E-9D80-935091B9CE69}"/>
                </a:ext>
              </a:extLst>
            </p:cNvPr>
            <p:cNvSpPr>
              <a:spLocks/>
            </p:cNvSpPr>
            <p:nvPr/>
          </p:nvSpPr>
          <p:spPr bwMode="auto">
            <a:xfrm>
              <a:off x="6890" y="2170"/>
              <a:ext cx="4" cy="4"/>
            </a:xfrm>
            <a:custGeom>
              <a:avLst/>
              <a:gdLst>
                <a:gd name="T0" fmla="*/ 2 w 2"/>
                <a:gd name="T1" fmla="*/ 1 h 2"/>
                <a:gd name="T2" fmla="*/ 1 w 2"/>
                <a:gd name="T3" fmla="*/ 2 h 2"/>
                <a:gd name="T4" fmla="*/ 0 w 2"/>
                <a:gd name="T5" fmla="*/ 1 h 2"/>
                <a:gd name="T6" fmla="*/ 1 w 2"/>
                <a:gd name="T7" fmla="*/ 0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2"/>
                    <a:pt x="2" y="2"/>
                    <a:pt x="1" y="2"/>
                  </a:cubicBezTo>
                  <a:cubicBezTo>
                    <a:pt x="1" y="2"/>
                    <a:pt x="0" y="2"/>
                    <a:pt x="0" y="1"/>
                  </a:cubicBezTo>
                  <a:cubicBezTo>
                    <a:pt x="0" y="1"/>
                    <a:pt x="1" y="0"/>
                    <a:pt x="1" y="0"/>
                  </a:cubicBezTo>
                  <a:cubicBezTo>
                    <a:pt x="2" y="0"/>
                    <a:pt x="2" y="0"/>
                    <a:pt x="2" y="1"/>
                  </a:cubicBezTo>
                  <a:close/>
                </a:path>
              </a:pathLst>
            </a:cu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Oval 459">
              <a:extLst>
                <a:ext uri="{FF2B5EF4-FFF2-40B4-BE49-F238E27FC236}">
                  <a16:creationId xmlns:a16="http://schemas.microsoft.com/office/drawing/2014/main" id="{FC9196F3-2F2B-45A7-ACEC-568F38092074}"/>
                </a:ext>
              </a:extLst>
            </p:cNvPr>
            <p:cNvSpPr>
              <a:spLocks noChangeArrowheads="1"/>
            </p:cNvSpPr>
            <p:nvPr/>
          </p:nvSpPr>
          <p:spPr bwMode="auto">
            <a:xfrm>
              <a:off x="6924" y="2174"/>
              <a:ext cx="4" cy="4"/>
            </a:xfrm>
            <a:prstGeom prst="ellipse">
              <a:avLst/>
            </a:prstGeom>
            <a:solidFill>
              <a:srgbClr val="FCA4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60">
              <a:extLst>
                <a:ext uri="{FF2B5EF4-FFF2-40B4-BE49-F238E27FC236}">
                  <a16:creationId xmlns:a16="http://schemas.microsoft.com/office/drawing/2014/main" id="{45B1D9F1-9931-43C5-9371-6DAA07989FD1}"/>
                </a:ext>
              </a:extLst>
            </p:cNvPr>
            <p:cNvSpPr>
              <a:spLocks/>
            </p:cNvSpPr>
            <p:nvPr/>
          </p:nvSpPr>
          <p:spPr bwMode="auto">
            <a:xfrm>
              <a:off x="6782" y="2034"/>
              <a:ext cx="49" cy="38"/>
            </a:xfrm>
            <a:custGeom>
              <a:avLst/>
              <a:gdLst>
                <a:gd name="T0" fmla="*/ 21 w 23"/>
                <a:gd name="T1" fmla="*/ 2 h 18"/>
                <a:gd name="T2" fmla="*/ 12 w 23"/>
                <a:gd name="T3" fmla="*/ 10 h 18"/>
                <a:gd name="T4" fmla="*/ 3 w 23"/>
                <a:gd name="T5" fmla="*/ 15 h 18"/>
                <a:gd name="T6" fmla="*/ 8 w 23"/>
                <a:gd name="T7" fmla="*/ 4 h 18"/>
                <a:gd name="T8" fmla="*/ 21 w 23"/>
                <a:gd name="T9" fmla="*/ 2 h 18"/>
              </a:gdLst>
              <a:ahLst/>
              <a:cxnLst>
                <a:cxn ang="0">
                  <a:pos x="T0" y="T1"/>
                </a:cxn>
                <a:cxn ang="0">
                  <a:pos x="T2" y="T3"/>
                </a:cxn>
                <a:cxn ang="0">
                  <a:pos x="T4" y="T5"/>
                </a:cxn>
                <a:cxn ang="0">
                  <a:pos x="T6" y="T7"/>
                </a:cxn>
                <a:cxn ang="0">
                  <a:pos x="T8" y="T9"/>
                </a:cxn>
              </a:cxnLst>
              <a:rect l="0" t="0" r="r" b="b"/>
              <a:pathLst>
                <a:path w="23" h="18">
                  <a:moveTo>
                    <a:pt x="21" y="2"/>
                  </a:moveTo>
                  <a:cubicBezTo>
                    <a:pt x="23" y="5"/>
                    <a:pt x="17" y="6"/>
                    <a:pt x="12" y="10"/>
                  </a:cubicBezTo>
                  <a:cubicBezTo>
                    <a:pt x="7" y="13"/>
                    <a:pt x="5" y="18"/>
                    <a:pt x="3" y="15"/>
                  </a:cubicBezTo>
                  <a:cubicBezTo>
                    <a:pt x="0" y="12"/>
                    <a:pt x="2" y="8"/>
                    <a:pt x="8" y="4"/>
                  </a:cubicBezTo>
                  <a:cubicBezTo>
                    <a:pt x="13" y="0"/>
                    <a:pt x="19" y="0"/>
                    <a:pt x="21" y="2"/>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61">
              <a:extLst>
                <a:ext uri="{FF2B5EF4-FFF2-40B4-BE49-F238E27FC236}">
                  <a16:creationId xmlns:a16="http://schemas.microsoft.com/office/drawing/2014/main" id="{56295504-36E3-405E-855D-A519D50CBFE3}"/>
                </a:ext>
              </a:extLst>
            </p:cNvPr>
            <p:cNvSpPr>
              <a:spLocks/>
            </p:cNvSpPr>
            <p:nvPr/>
          </p:nvSpPr>
          <p:spPr bwMode="auto">
            <a:xfrm>
              <a:off x="6803" y="2049"/>
              <a:ext cx="21" cy="19"/>
            </a:xfrm>
            <a:custGeom>
              <a:avLst/>
              <a:gdLst>
                <a:gd name="T0" fmla="*/ 0 w 10"/>
                <a:gd name="T1" fmla="*/ 2 h 9"/>
                <a:gd name="T2" fmla="*/ 5 w 10"/>
                <a:gd name="T3" fmla="*/ 9 h 9"/>
                <a:gd name="T4" fmla="*/ 10 w 10"/>
                <a:gd name="T5" fmla="*/ 6 h 9"/>
                <a:gd name="T6" fmla="*/ 3 w 10"/>
                <a:gd name="T7" fmla="*/ 0 h 9"/>
                <a:gd name="T8" fmla="*/ 0 w 10"/>
                <a:gd name="T9" fmla="*/ 2 h 9"/>
              </a:gdLst>
              <a:ahLst/>
              <a:cxnLst>
                <a:cxn ang="0">
                  <a:pos x="T0" y="T1"/>
                </a:cxn>
                <a:cxn ang="0">
                  <a:pos x="T2" y="T3"/>
                </a:cxn>
                <a:cxn ang="0">
                  <a:pos x="T4" y="T5"/>
                </a:cxn>
                <a:cxn ang="0">
                  <a:pos x="T6" y="T7"/>
                </a:cxn>
                <a:cxn ang="0">
                  <a:pos x="T8" y="T9"/>
                </a:cxn>
              </a:cxnLst>
              <a:rect l="0" t="0" r="r" b="b"/>
              <a:pathLst>
                <a:path w="10" h="9">
                  <a:moveTo>
                    <a:pt x="0" y="2"/>
                  </a:moveTo>
                  <a:cubicBezTo>
                    <a:pt x="0" y="2"/>
                    <a:pt x="2" y="9"/>
                    <a:pt x="5" y="9"/>
                  </a:cubicBezTo>
                  <a:cubicBezTo>
                    <a:pt x="8" y="9"/>
                    <a:pt x="10" y="6"/>
                    <a:pt x="10" y="6"/>
                  </a:cubicBezTo>
                  <a:cubicBezTo>
                    <a:pt x="8" y="3"/>
                    <a:pt x="3" y="0"/>
                    <a:pt x="3" y="0"/>
                  </a:cubicBezTo>
                  <a:lnTo>
                    <a:pt x="0" y="2"/>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462">
              <a:extLst>
                <a:ext uri="{FF2B5EF4-FFF2-40B4-BE49-F238E27FC236}">
                  <a16:creationId xmlns:a16="http://schemas.microsoft.com/office/drawing/2014/main" id="{848353A1-70A1-47D4-B3A7-B89CD0080261}"/>
                </a:ext>
              </a:extLst>
            </p:cNvPr>
            <p:cNvSpPr>
              <a:spLocks/>
            </p:cNvSpPr>
            <p:nvPr/>
          </p:nvSpPr>
          <p:spPr bwMode="auto">
            <a:xfrm>
              <a:off x="6831" y="2115"/>
              <a:ext cx="61" cy="42"/>
            </a:xfrm>
            <a:custGeom>
              <a:avLst/>
              <a:gdLst>
                <a:gd name="T0" fmla="*/ 27 w 29"/>
                <a:gd name="T1" fmla="*/ 17 h 20"/>
                <a:gd name="T2" fmla="*/ 13 w 29"/>
                <a:gd name="T3" fmla="*/ 11 h 20"/>
                <a:gd name="T4" fmla="*/ 3 w 29"/>
                <a:gd name="T5" fmla="*/ 4 h 20"/>
                <a:gd name="T6" fmla="*/ 20 w 29"/>
                <a:gd name="T7" fmla="*/ 4 h 20"/>
                <a:gd name="T8" fmla="*/ 27 w 29"/>
                <a:gd name="T9" fmla="*/ 17 h 20"/>
              </a:gdLst>
              <a:ahLst/>
              <a:cxnLst>
                <a:cxn ang="0">
                  <a:pos x="T0" y="T1"/>
                </a:cxn>
                <a:cxn ang="0">
                  <a:pos x="T2" y="T3"/>
                </a:cxn>
                <a:cxn ang="0">
                  <a:pos x="T4" y="T5"/>
                </a:cxn>
                <a:cxn ang="0">
                  <a:pos x="T6" y="T7"/>
                </a:cxn>
                <a:cxn ang="0">
                  <a:pos x="T8" y="T9"/>
                </a:cxn>
              </a:cxnLst>
              <a:rect l="0" t="0" r="r" b="b"/>
              <a:pathLst>
                <a:path w="29" h="20">
                  <a:moveTo>
                    <a:pt x="27" y="17"/>
                  </a:moveTo>
                  <a:cubicBezTo>
                    <a:pt x="24" y="20"/>
                    <a:pt x="20" y="15"/>
                    <a:pt x="13" y="11"/>
                  </a:cubicBezTo>
                  <a:cubicBezTo>
                    <a:pt x="7" y="8"/>
                    <a:pt x="0" y="7"/>
                    <a:pt x="3" y="4"/>
                  </a:cubicBezTo>
                  <a:cubicBezTo>
                    <a:pt x="6" y="0"/>
                    <a:pt x="13" y="0"/>
                    <a:pt x="20" y="4"/>
                  </a:cubicBezTo>
                  <a:cubicBezTo>
                    <a:pt x="26" y="7"/>
                    <a:pt x="29" y="13"/>
                    <a:pt x="27" y="17"/>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463">
              <a:extLst>
                <a:ext uri="{FF2B5EF4-FFF2-40B4-BE49-F238E27FC236}">
                  <a16:creationId xmlns:a16="http://schemas.microsoft.com/office/drawing/2014/main" id="{1BBF99A8-BCB7-4265-8158-575D9BF99DD7}"/>
                </a:ext>
              </a:extLst>
            </p:cNvPr>
            <p:cNvSpPr>
              <a:spLocks/>
            </p:cNvSpPr>
            <p:nvPr/>
          </p:nvSpPr>
          <p:spPr bwMode="auto">
            <a:xfrm>
              <a:off x="6839" y="2132"/>
              <a:ext cx="28" cy="27"/>
            </a:xfrm>
            <a:custGeom>
              <a:avLst/>
              <a:gdLst>
                <a:gd name="T0" fmla="*/ 10 w 13"/>
                <a:gd name="T1" fmla="*/ 0 h 13"/>
                <a:gd name="T2" fmla="*/ 1 w 13"/>
                <a:gd name="T3" fmla="*/ 9 h 13"/>
                <a:gd name="T4" fmla="*/ 7 w 13"/>
                <a:gd name="T5" fmla="*/ 12 h 13"/>
                <a:gd name="T6" fmla="*/ 13 w 13"/>
                <a:gd name="T7" fmla="*/ 3 h 13"/>
                <a:gd name="T8" fmla="*/ 10 w 13"/>
                <a:gd name="T9" fmla="*/ 0 h 13"/>
              </a:gdLst>
              <a:ahLst/>
              <a:cxnLst>
                <a:cxn ang="0">
                  <a:pos x="T0" y="T1"/>
                </a:cxn>
                <a:cxn ang="0">
                  <a:pos x="T2" y="T3"/>
                </a:cxn>
                <a:cxn ang="0">
                  <a:pos x="T4" y="T5"/>
                </a:cxn>
                <a:cxn ang="0">
                  <a:pos x="T6" y="T7"/>
                </a:cxn>
                <a:cxn ang="0">
                  <a:pos x="T8" y="T9"/>
                </a:cxn>
              </a:cxnLst>
              <a:rect l="0" t="0" r="r" b="b"/>
              <a:pathLst>
                <a:path w="13" h="13">
                  <a:moveTo>
                    <a:pt x="10" y="0"/>
                  </a:moveTo>
                  <a:cubicBezTo>
                    <a:pt x="10" y="0"/>
                    <a:pt x="0" y="6"/>
                    <a:pt x="1" y="9"/>
                  </a:cubicBezTo>
                  <a:cubicBezTo>
                    <a:pt x="3" y="12"/>
                    <a:pt x="7" y="13"/>
                    <a:pt x="7" y="12"/>
                  </a:cubicBezTo>
                  <a:cubicBezTo>
                    <a:pt x="11" y="9"/>
                    <a:pt x="13" y="3"/>
                    <a:pt x="13" y="3"/>
                  </a:cubicBezTo>
                  <a:lnTo>
                    <a:pt x="10" y="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64">
              <a:extLst>
                <a:ext uri="{FF2B5EF4-FFF2-40B4-BE49-F238E27FC236}">
                  <a16:creationId xmlns:a16="http://schemas.microsoft.com/office/drawing/2014/main" id="{290C84CE-C013-4F65-AAEA-8163A4610C2A}"/>
                </a:ext>
              </a:extLst>
            </p:cNvPr>
            <p:cNvSpPr>
              <a:spLocks/>
            </p:cNvSpPr>
            <p:nvPr/>
          </p:nvSpPr>
          <p:spPr bwMode="auto">
            <a:xfrm>
              <a:off x="6856" y="2072"/>
              <a:ext cx="51" cy="36"/>
            </a:xfrm>
            <a:custGeom>
              <a:avLst/>
              <a:gdLst>
                <a:gd name="T0" fmla="*/ 21 w 24"/>
                <a:gd name="T1" fmla="*/ 14 h 17"/>
                <a:gd name="T2" fmla="*/ 11 w 24"/>
                <a:gd name="T3" fmla="*/ 9 h 17"/>
                <a:gd name="T4" fmla="*/ 2 w 24"/>
                <a:gd name="T5" fmla="*/ 3 h 17"/>
                <a:gd name="T6" fmla="*/ 16 w 24"/>
                <a:gd name="T7" fmla="*/ 3 h 17"/>
                <a:gd name="T8" fmla="*/ 21 w 24"/>
                <a:gd name="T9" fmla="*/ 14 h 17"/>
              </a:gdLst>
              <a:ahLst/>
              <a:cxnLst>
                <a:cxn ang="0">
                  <a:pos x="T0" y="T1"/>
                </a:cxn>
                <a:cxn ang="0">
                  <a:pos x="T2" y="T3"/>
                </a:cxn>
                <a:cxn ang="0">
                  <a:pos x="T4" y="T5"/>
                </a:cxn>
                <a:cxn ang="0">
                  <a:pos x="T6" y="T7"/>
                </a:cxn>
                <a:cxn ang="0">
                  <a:pos x="T8" y="T9"/>
                </a:cxn>
              </a:cxnLst>
              <a:rect l="0" t="0" r="r" b="b"/>
              <a:pathLst>
                <a:path w="24" h="17">
                  <a:moveTo>
                    <a:pt x="21" y="14"/>
                  </a:moveTo>
                  <a:cubicBezTo>
                    <a:pt x="19" y="17"/>
                    <a:pt x="16" y="12"/>
                    <a:pt x="11" y="9"/>
                  </a:cubicBezTo>
                  <a:cubicBezTo>
                    <a:pt x="5" y="6"/>
                    <a:pt x="0" y="6"/>
                    <a:pt x="2" y="3"/>
                  </a:cubicBezTo>
                  <a:cubicBezTo>
                    <a:pt x="4" y="0"/>
                    <a:pt x="10" y="0"/>
                    <a:pt x="16" y="3"/>
                  </a:cubicBezTo>
                  <a:cubicBezTo>
                    <a:pt x="21" y="6"/>
                    <a:pt x="24" y="11"/>
                    <a:pt x="21" y="14"/>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465">
              <a:extLst>
                <a:ext uri="{FF2B5EF4-FFF2-40B4-BE49-F238E27FC236}">
                  <a16:creationId xmlns:a16="http://schemas.microsoft.com/office/drawing/2014/main" id="{DB38CDEF-4664-454E-BBA4-DE5A74A11AEC}"/>
                </a:ext>
              </a:extLst>
            </p:cNvPr>
            <p:cNvSpPr>
              <a:spLocks/>
            </p:cNvSpPr>
            <p:nvPr/>
          </p:nvSpPr>
          <p:spPr bwMode="auto">
            <a:xfrm>
              <a:off x="6862" y="2087"/>
              <a:ext cx="24" cy="21"/>
            </a:xfrm>
            <a:custGeom>
              <a:avLst/>
              <a:gdLst>
                <a:gd name="T0" fmla="*/ 8 w 11"/>
                <a:gd name="T1" fmla="*/ 0 h 10"/>
                <a:gd name="T2" fmla="*/ 1 w 11"/>
                <a:gd name="T3" fmla="*/ 7 h 10"/>
                <a:gd name="T4" fmla="*/ 6 w 11"/>
                <a:gd name="T5" fmla="*/ 10 h 10"/>
                <a:gd name="T6" fmla="*/ 11 w 11"/>
                <a:gd name="T7" fmla="*/ 2 h 10"/>
                <a:gd name="T8" fmla="*/ 8 w 11"/>
                <a:gd name="T9" fmla="*/ 0 h 10"/>
              </a:gdLst>
              <a:ahLst/>
              <a:cxnLst>
                <a:cxn ang="0">
                  <a:pos x="T0" y="T1"/>
                </a:cxn>
                <a:cxn ang="0">
                  <a:pos x="T2" y="T3"/>
                </a:cxn>
                <a:cxn ang="0">
                  <a:pos x="T4" y="T5"/>
                </a:cxn>
                <a:cxn ang="0">
                  <a:pos x="T6" y="T7"/>
                </a:cxn>
                <a:cxn ang="0">
                  <a:pos x="T8" y="T9"/>
                </a:cxn>
              </a:cxnLst>
              <a:rect l="0" t="0" r="r" b="b"/>
              <a:pathLst>
                <a:path w="11" h="10">
                  <a:moveTo>
                    <a:pt x="8" y="0"/>
                  </a:moveTo>
                  <a:cubicBezTo>
                    <a:pt x="8" y="0"/>
                    <a:pt x="0" y="4"/>
                    <a:pt x="1" y="7"/>
                  </a:cubicBezTo>
                  <a:cubicBezTo>
                    <a:pt x="2" y="9"/>
                    <a:pt x="6" y="10"/>
                    <a:pt x="6" y="10"/>
                  </a:cubicBezTo>
                  <a:cubicBezTo>
                    <a:pt x="9" y="7"/>
                    <a:pt x="11" y="2"/>
                    <a:pt x="11" y="2"/>
                  </a:cubicBezTo>
                  <a:lnTo>
                    <a:pt x="8" y="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466">
              <a:extLst>
                <a:ext uri="{FF2B5EF4-FFF2-40B4-BE49-F238E27FC236}">
                  <a16:creationId xmlns:a16="http://schemas.microsoft.com/office/drawing/2014/main" id="{FD655F3F-9955-48F8-8223-175DA57E05E1}"/>
                </a:ext>
              </a:extLst>
            </p:cNvPr>
            <p:cNvSpPr>
              <a:spLocks/>
            </p:cNvSpPr>
            <p:nvPr/>
          </p:nvSpPr>
          <p:spPr bwMode="auto">
            <a:xfrm>
              <a:off x="6911" y="2034"/>
              <a:ext cx="53" cy="34"/>
            </a:xfrm>
            <a:custGeom>
              <a:avLst/>
              <a:gdLst>
                <a:gd name="T0" fmla="*/ 22 w 25"/>
                <a:gd name="T1" fmla="*/ 13 h 16"/>
                <a:gd name="T2" fmla="*/ 12 w 25"/>
                <a:gd name="T3" fmla="*/ 9 h 16"/>
                <a:gd name="T4" fmla="*/ 3 w 25"/>
                <a:gd name="T5" fmla="*/ 3 h 16"/>
                <a:gd name="T6" fmla="*/ 17 w 25"/>
                <a:gd name="T7" fmla="*/ 3 h 16"/>
                <a:gd name="T8" fmla="*/ 22 w 25"/>
                <a:gd name="T9" fmla="*/ 13 h 16"/>
              </a:gdLst>
              <a:ahLst/>
              <a:cxnLst>
                <a:cxn ang="0">
                  <a:pos x="T0" y="T1"/>
                </a:cxn>
                <a:cxn ang="0">
                  <a:pos x="T2" y="T3"/>
                </a:cxn>
                <a:cxn ang="0">
                  <a:pos x="T4" y="T5"/>
                </a:cxn>
                <a:cxn ang="0">
                  <a:pos x="T6" y="T7"/>
                </a:cxn>
                <a:cxn ang="0">
                  <a:pos x="T8" y="T9"/>
                </a:cxn>
              </a:cxnLst>
              <a:rect l="0" t="0" r="r" b="b"/>
              <a:pathLst>
                <a:path w="25" h="16">
                  <a:moveTo>
                    <a:pt x="22" y="13"/>
                  </a:moveTo>
                  <a:cubicBezTo>
                    <a:pt x="20" y="16"/>
                    <a:pt x="17" y="12"/>
                    <a:pt x="12" y="9"/>
                  </a:cubicBezTo>
                  <a:cubicBezTo>
                    <a:pt x="6" y="6"/>
                    <a:pt x="0" y="6"/>
                    <a:pt x="3" y="3"/>
                  </a:cubicBezTo>
                  <a:cubicBezTo>
                    <a:pt x="5" y="0"/>
                    <a:pt x="11" y="0"/>
                    <a:pt x="17" y="3"/>
                  </a:cubicBezTo>
                  <a:cubicBezTo>
                    <a:pt x="22" y="6"/>
                    <a:pt x="25" y="10"/>
                    <a:pt x="22" y="13"/>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67">
              <a:extLst>
                <a:ext uri="{FF2B5EF4-FFF2-40B4-BE49-F238E27FC236}">
                  <a16:creationId xmlns:a16="http://schemas.microsoft.com/office/drawing/2014/main" id="{11DFDA38-396E-4DC4-B269-AC2ABE7E9227}"/>
                </a:ext>
              </a:extLst>
            </p:cNvPr>
            <p:cNvSpPr>
              <a:spLocks/>
            </p:cNvSpPr>
            <p:nvPr/>
          </p:nvSpPr>
          <p:spPr bwMode="auto">
            <a:xfrm>
              <a:off x="6920" y="2047"/>
              <a:ext cx="23" cy="23"/>
            </a:xfrm>
            <a:custGeom>
              <a:avLst/>
              <a:gdLst>
                <a:gd name="T0" fmla="*/ 8 w 11"/>
                <a:gd name="T1" fmla="*/ 0 h 11"/>
                <a:gd name="T2" fmla="*/ 1 w 11"/>
                <a:gd name="T3" fmla="*/ 8 h 11"/>
                <a:gd name="T4" fmla="*/ 6 w 11"/>
                <a:gd name="T5" fmla="*/ 10 h 11"/>
                <a:gd name="T6" fmla="*/ 11 w 11"/>
                <a:gd name="T7" fmla="*/ 3 h 11"/>
                <a:gd name="T8" fmla="*/ 8 w 11"/>
                <a:gd name="T9" fmla="*/ 0 h 11"/>
              </a:gdLst>
              <a:ahLst/>
              <a:cxnLst>
                <a:cxn ang="0">
                  <a:pos x="T0" y="T1"/>
                </a:cxn>
                <a:cxn ang="0">
                  <a:pos x="T2" y="T3"/>
                </a:cxn>
                <a:cxn ang="0">
                  <a:pos x="T4" y="T5"/>
                </a:cxn>
                <a:cxn ang="0">
                  <a:pos x="T6" y="T7"/>
                </a:cxn>
                <a:cxn ang="0">
                  <a:pos x="T8" y="T9"/>
                </a:cxn>
              </a:cxnLst>
              <a:rect l="0" t="0" r="r" b="b"/>
              <a:pathLst>
                <a:path w="11" h="11">
                  <a:moveTo>
                    <a:pt x="8" y="0"/>
                  </a:moveTo>
                  <a:cubicBezTo>
                    <a:pt x="8" y="0"/>
                    <a:pt x="0" y="5"/>
                    <a:pt x="1" y="8"/>
                  </a:cubicBezTo>
                  <a:cubicBezTo>
                    <a:pt x="2" y="10"/>
                    <a:pt x="6" y="11"/>
                    <a:pt x="6" y="10"/>
                  </a:cubicBezTo>
                  <a:cubicBezTo>
                    <a:pt x="9" y="8"/>
                    <a:pt x="11" y="3"/>
                    <a:pt x="11" y="3"/>
                  </a:cubicBezTo>
                  <a:lnTo>
                    <a:pt x="8" y="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468">
              <a:extLst>
                <a:ext uri="{FF2B5EF4-FFF2-40B4-BE49-F238E27FC236}">
                  <a16:creationId xmlns:a16="http://schemas.microsoft.com/office/drawing/2014/main" id="{1881386F-A040-47FB-B8FC-9384B70A3637}"/>
                </a:ext>
              </a:extLst>
            </p:cNvPr>
            <p:cNvSpPr>
              <a:spLocks/>
            </p:cNvSpPr>
            <p:nvPr/>
          </p:nvSpPr>
          <p:spPr bwMode="auto">
            <a:xfrm>
              <a:off x="6924" y="2123"/>
              <a:ext cx="51" cy="36"/>
            </a:xfrm>
            <a:custGeom>
              <a:avLst/>
              <a:gdLst>
                <a:gd name="T0" fmla="*/ 22 w 24"/>
                <a:gd name="T1" fmla="*/ 14 h 17"/>
                <a:gd name="T2" fmla="*/ 11 w 24"/>
                <a:gd name="T3" fmla="*/ 10 h 17"/>
                <a:gd name="T4" fmla="*/ 2 w 24"/>
                <a:gd name="T5" fmla="*/ 3 h 17"/>
                <a:gd name="T6" fmla="*/ 16 w 24"/>
                <a:gd name="T7" fmla="*/ 3 h 17"/>
                <a:gd name="T8" fmla="*/ 22 w 24"/>
                <a:gd name="T9" fmla="*/ 14 h 17"/>
              </a:gdLst>
              <a:ahLst/>
              <a:cxnLst>
                <a:cxn ang="0">
                  <a:pos x="T0" y="T1"/>
                </a:cxn>
                <a:cxn ang="0">
                  <a:pos x="T2" y="T3"/>
                </a:cxn>
                <a:cxn ang="0">
                  <a:pos x="T4" y="T5"/>
                </a:cxn>
                <a:cxn ang="0">
                  <a:pos x="T6" y="T7"/>
                </a:cxn>
                <a:cxn ang="0">
                  <a:pos x="T8" y="T9"/>
                </a:cxn>
              </a:cxnLst>
              <a:rect l="0" t="0" r="r" b="b"/>
              <a:pathLst>
                <a:path w="24" h="17">
                  <a:moveTo>
                    <a:pt x="22" y="14"/>
                  </a:moveTo>
                  <a:cubicBezTo>
                    <a:pt x="19" y="17"/>
                    <a:pt x="16" y="12"/>
                    <a:pt x="11" y="10"/>
                  </a:cubicBezTo>
                  <a:cubicBezTo>
                    <a:pt x="5" y="7"/>
                    <a:pt x="0" y="6"/>
                    <a:pt x="2" y="3"/>
                  </a:cubicBezTo>
                  <a:cubicBezTo>
                    <a:pt x="4" y="0"/>
                    <a:pt x="11" y="0"/>
                    <a:pt x="16" y="3"/>
                  </a:cubicBezTo>
                  <a:cubicBezTo>
                    <a:pt x="22" y="6"/>
                    <a:pt x="24" y="11"/>
                    <a:pt x="22" y="14"/>
                  </a:cubicBez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469">
              <a:extLst>
                <a:ext uri="{FF2B5EF4-FFF2-40B4-BE49-F238E27FC236}">
                  <a16:creationId xmlns:a16="http://schemas.microsoft.com/office/drawing/2014/main" id="{6A12ED0F-4BAF-4A87-B104-68655B5CA213}"/>
                </a:ext>
              </a:extLst>
            </p:cNvPr>
            <p:cNvSpPr>
              <a:spLocks/>
            </p:cNvSpPr>
            <p:nvPr/>
          </p:nvSpPr>
          <p:spPr bwMode="auto">
            <a:xfrm>
              <a:off x="6930" y="2138"/>
              <a:ext cx="23" cy="21"/>
            </a:xfrm>
            <a:custGeom>
              <a:avLst/>
              <a:gdLst>
                <a:gd name="T0" fmla="*/ 8 w 11"/>
                <a:gd name="T1" fmla="*/ 0 h 10"/>
                <a:gd name="T2" fmla="*/ 1 w 11"/>
                <a:gd name="T3" fmla="*/ 7 h 10"/>
                <a:gd name="T4" fmla="*/ 6 w 11"/>
                <a:gd name="T5" fmla="*/ 10 h 10"/>
                <a:gd name="T6" fmla="*/ 11 w 11"/>
                <a:gd name="T7" fmla="*/ 2 h 10"/>
                <a:gd name="T8" fmla="*/ 8 w 11"/>
                <a:gd name="T9" fmla="*/ 0 h 10"/>
              </a:gdLst>
              <a:ahLst/>
              <a:cxnLst>
                <a:cxn ang="0">
                  <a:pos x="T0" y="T1"/>
                </a:cxn>
                <a:cxn ang="0">
                  <a:pos x="T2" y="T3"/>
                </a:cxn>
                <a:cxn ang="0">
                  <a:pos x="T4" y="T5"/>
                </a:cxn>
                <a:cxn ang="0">
                  <a:pos x="T6" y="T7"/>
                </a:cxn>
                <a:cxn ang="0">
                  <a:pos x="T8" y="T9"/>
                </a:cxn>
              </a:cxnLst>
              <a:rect l="0" t="0" r="r" b="b"/>
              <a:pathLst>
                <a:path w="11" h="10">
                  <a:moveTo>
                    <a:pt x="8" y="0"/>
                  </a:moveTo>
                  <a:cubicBezTo>
                    <a:pt x="8" y="0"/>
                    <a:pt x="0" y="5"/>
                    <a:pt x="1" y="7"/>
                  </a:cubicBezTo>
                  <a:cubicBezTo>
                    <a:pt x="2" y="10"/>
                    <a:pt x="6" y="10"/>
                    <a:pt x="6" y="10"/>
                  </a:cubicBezTo>
                  <a:cubicBezTo>
                    <a:pt x="9" y="8"/>
                    <a:pt x="11" y="2"/>
                    <a:pt x="11" y="2"/>
                  </a:cubicBezTo>
                  <a:lnTo>
                    <a:pt x="8" y="0"/>
                  </a:lnTo>
                  <a:close/>
                </a:path>
              </a:pathLst>
            </a:custGeom>
            <a:solidFill>
              <a:srgbClr val="FFE5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470">
              <a:extLst>
                <a:ext uri="{FF2B5EF4-FFF2-40B4-BE49-F238E27FC236}">
                  <a16:creationId xmlns:a16="http://schemas.microsoft.com/office/drawing/2014/main" id="{0A78FC4A-4B36-409C-87F9-25B2C5D6A429}"/>
                </a:ext>
              </a:extLst>
            </p:cNvPr>
            <p:cNvSpPr>
              <a:spLocks/>
            </p:cNvSpPr>
            <p:nvPr/>
          </p:nvSpPr>
          <p:spPr bwMode="auto">
            <a:xfrm>
              <a:off x="6900" y="2115"/>
              <a:ext cx="11" cy="12"/>
            </a:xfrm>
            <a:custGeom>
              <a:avLst/>
              <a:gdLst>
                <a:gd name="T0" fmla="*/ 4 w 5"/>
                <a:gd name="T1" fmla="*/ 2 h 6"/>
                <a:gd name="T2" fmla="*/ 1 w 5"/>
                <a:gd name="T3" fmla="*/ 4 h 6"/>
                <a:gd name="T4" fmla="*/ 2 w 5"/>
                <a:gd name="T5" fmla="*/ 6 h 6"/>
                <a:gd name="T6" fmla="*/ 4 w 5"/>
                <a:gd name="T7" fmla="*/ 4 h 6"/>
                <a:gd name="T8" fmla="*/ 4 w 5"/>
                <a:gd name="T9" fmla="*/ 2 h 6"/>
              </a:gdLst>
              <a:ahLst/>
              <a:cxnLst>
                <a:cxn ang="0">
                  <a:pos x="T0" y="T1"/>
                </a:cxn>
                <a:cxn ang="0">
                  <a:pos x="T2" y="T3"/>
                </a:cxn>
                <a:cxn ang="0">
                  <a:pos x="T4" y="T5"/>
                </a:cxn>
                <a:cxn ang="0">
                  <a:pos x="T6" y="T7"/>
                </a:cxn>
                <a:cxn ang="0">
                  <a:pos x="T8" y="T9"/>
                </a:cxn>
              </a:cxnLst>
              <a:rect l="0" t="0" r="r" b="b"/>
              <a:pathLst>
                <a:path w="5" h="6">
                  <a:moveTo>
                    <a:pt x="4" y="2"/>
                  </a:moveTo>
                  <a:cubicBezTo>
                    <a:pt x="3" y="0"/>
                    <a:pt x="1" y="2"/>
                    <a:pt x="1" y="4"/>
                  </a:cubicBezTo>
                  <a:cubicBezTo>
                    <a:pt x="1" y="4"/>
                    <a:pt x="0" y="6"/>
                    <a:pt x="2" y="6"/>
                  </a:cubicBezTo>
                  <a:cubicBezTo>
                    <a:pt x="3" y="6"/>
                    <a:pt x="4" y="5"/>
                    <a:pt x="4" y="4"/>
                  </a:cubicBezTo>
                  <a:cubicBezTo>
                    <a:pt x="5" y="4"/>
                    <a:pt x="5" y="3"/>
                    <a:pt x="4" y="2"/>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71">
              <a:extLst>
                <a:ext uri="{FF2B5EF4-FFF2-40B4-BE49-F238E27FC236}">
                  <a16:creationId xmlns:a16="http://schemas.microsoft.com/office/drawing/2014/main" id="{6665F5D4-29FD-4F32-82B0-BAE034197C50}"/>
                </a:ext>
              </a:extLst>
            </p:cNvPr>
            <p:cNvSpPr>
              <a:spLocks/>
            </p:cNvSpPr>
            <p:nvPr/>
          </p:nvSpPr>
          <p:spPr bwMode="auto">
            <a:xfrm>
              <a:off x="6822" y="2119"/>
              <a:ext cx="9" cy="8"/>
            </a:xfrm>
            <a:custGeom>
              <a:avLst/>
              <a:gdLst>
                <a:gd name="T0" fmla="*/ 3 w 4"/>
                <a:gd name="T1" fmla="*/ 3 h 4"/>
                <a:gd name="T2" fmla="*/ 3 w 4"/>
                <a:gd name="T3" fmla="*/ 1 h 4"/>
                <a:gd name="T4" fmla="*/ 1 w 4"/>
                <a:gd name="T5" fmla="*/ 3 h 4"/>
                <a:gd name="T6" fmla="*/ 2 w 4"/>
                <a:gd name="T7" fmla="*/ 4 h 4"/>
                <a:gd name="T8" fmla="*/ 3 w 4"/>
                <a:gd name="T9" fmla="*/ 3 h 4"/>
              </a:gdLst>
              <a:ahLst/>
              <a:cxnLst>
                <a:cxn ang="0">
                  <a:pos x="T0" y="T1"/>
                </a:cxn>
                <a:cxn ang="0">
                  <a:pos x="T2" y="T3"/>
                </a:cxn>
                <a:cxn ang="0">
                  <a:pos x="T4" y="T5"/>
                </a:cxn>
                <a:cxn ang="0">
                  <a:pos x="T6" y="T7"/>
                </a:cxn>
                <a:cxn ang="0">
                  <a:pos x="T8" y="T9"/>
                </a:cxn>
              </a:cxnLst>
              <a:rect l="0" t="0" r="r" b="b"/>
              <a:pathLst>
                <a:path w="4" h="4">
                  <a:moveTo>
                    <a:pt x="3" y="3"/>
                  </a:moveTo>
                  <a:cubicBezTo>
                    <a:pt x="4" y="2"/>
                    <a:pt x="4" y="1"/>
                    <a:pt x="3" y="1"/>
                  </a:cubicBezTo>
                  <a:cubicBezTo>
                    <a:pt x="2" y="0"/>
                    <a:pt x="0" y="2"/>
                    <a:pt x="1" y="3"/>
                  </a:cubicBezTo>
                  <a:cubicBezTo>
                    <a:pt x="1" y="4"/>
                    <a:pt x="1" y="4"/>
                    <a:pt x="2" y="4"/>
                  </a:cubicBezTo>
                  <a:cubicBezTo>
                    <a:pt x="3" y="4"/>
                    <a:pt x="3" y="3"/>
                    <a:pt x="3" y="3"/>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472">
              <a:extLst>
                <a:ext uri="{FF2B5EF4-FFF2-40B4-BE49-F238E27FC236}">
                  <a16:creationId xmlns:a16="http://schemas.microsoft.com/office/drawing/2014/main" id="{8180AAF7-7834-4963-8201-AA0B8584AB72}"/>
                </a:ext>
              </a:extLst>
            </p:cNvPr>
            <p:cNvSpPr>
              <a:spLocks/>
            </p:cNvSpPr>
            <p:nvPr/>
          </p:nvSpPr>
          <p:spPr bwMode="auto">
            <a:xfrm>
              <a:off x="6843" y="2068"/>
              <a:ext cx="7" cy="6"/>
            </a:xfrm>
            <a:custGeom>
              <a:avLst/>
              <a:gdLst>
                <a:gd name="T0" fmla="*/ 2 w 3"/>
                <a:gd name="T1" fmla="*/ 0 h 3"/>
                <a:gd name="T2" fmla="*/ 1 w 3"/>
                <a:gd name="T3" fmla="*/ 0 h 3"/>
                <a:gd name="T4" fmla="*/ 1 w 3"/>
                <a:gd name="T5" fmla="*/ 0 h 3"/>
                <a:gd name="T6" fmla="*/ 0 w 3"/>
                <a:gd name="T7" fmla="*/ 0 h 3"/>
                <a:gd name="T8" fmla="*/ 1 w 3"/>
                <a:gd name="T9" fmla="*/ 2 h 3"/>
                <a:gd name="T10" fmla="*/ 2 w 3"/>
                <a:gd name="T11" fmla="*/ 0 h 3"/>
              </a:gdLst>
              <a:ahLst/>
              <a:cxnLst>
                <a:cxn ang="0">
                  <a:pos x="T0" y="T1"/>
                </a:cxn>
                <a:cxn ang="0">
                  <a:pos x="T2" y="T3"/>
                </a:cxn>
                <a:cxn ang="0">
                  <a:pos x="T4" y="T5"/>
                </a:cxn>
                <a:cxn ang="0">
                  <a:pos x="T6" y="T7"/>
                </a:cxn>
                <a:cxn ang="0">
                  <a:pos x="T8" y="T9"/>
                </a:cxn>
                <a:cxn ang="0">
                  <a:pos x="T10" y="T11"/>
                </a:cxn>
              </a:cxnLst>
              <a:rect l="0" t="0" r="r" b="b"/>
              <a:pathLst>
                <a:path w="3" h="3">
                  <a:moveTo>
                    <a:pt x="2" y="0"/>
                  </a:moveTo>
                  <a:cubicBezTo>
                    <a:pt x="1" y="0"/>
                    <a:pt x="1" y="0"/>
                    <a:pt x="1" y="0"/>
                  </a:cubicBezTo>
                  <a:cubicBezTo>
                    <a:pt x="1" y="0"/>
                    <a:pt x="1" y="0"/>
                    <a:pt x="1" y="0"/>
                  </a:cubicBezTo>
                  <a:cubicBezTo>
                    <a:pt x="1" y="0"/>
                    <a:pt x="0" y="0"/>
                    <a:pt x="0" y="0"/>
                  </a:cubicBezTo>
                  <a:cubicBezTo>
                    <a:pt x="0" y="1"/>
                    <a:pt x="0" y="2"/>
                    <a:pt x="1" y="2"/>
                  </a:cubicBezTo>
                  <a:cubicBezTo>
                    <a:pt x="3" y="3"/>
                    <a:pt x="3" y="1"/>
                    <a:pt x="2"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473">
              <a:extLst>
                <a:ext uri="{FF2B5EF4-FFF2-40B4-BE49-F238E27FC236}">
                  <a16:creationId xmlns:a16="http://schemas.microsoft.com/office/drawing/2014/main" id="{46DFB345-DB7F-4B67-BA60-488F5F2272CD}"/>
                </a:ext>
              </a:extLst>
            </p:cNvPr>
            <p:cNvSpPr>
              <a:spLocks/>
            </p:cNvSpPr>
            <p:nvPr/>
          </p:nvSpPr>
          <p:spPr bwMode="auto">
            <a:xfrm>
              <a:off x="6833" y="2066"/>
              <a:ext cx="4" cy="4"/>
            </a:xfrm>
            <a:custGeom>
              <a:avLst/>
              <a:gdLst>
                <a:gd name="T0" fmla="*/ 2 w 2"/>
                <a:gd name="T1" fmla="*/ 1 h 2"/>
                <a:gd name="T2" fmla="*/ 1 w 2"/>
                <a:gd name="T3" fmla="*/ 0 h 2"/>
                <a:gd name="T4" fmla="*/ 1 w 2"/>
                <a:gd name="T5" fmla="*/ 0 h 2"/>
                <a:gd name="T6" fmla="*/ 0 w 2"/>
                <a:gd name="T7" fmla="*/ 1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0"/>
                    <a:pt x="2" y="0"/>
                    <a:pt x="1" y="0"/>
                  </a:cubicBezTo>
                  <a:cubicBezTo>
                    <a:pt x="1" y="0"/>
                    <a:pt x="1" y="0"/>
                    <a:pt x="1" y="0"/>
                  </a:cubicBezTo>
                  <a:cubicBezTo>
                    <a:pt x="0" y="0"/>
                    <a:pt x="0" y="1"/>
                    <a:pt x="0" y="1"/>
                  </a:cubicBezTo>
                  <a:cubicBezTo>
                    <a:pt x="1" y="2"/>
                    <a:pt x="2" y="1"/>
                    <a:pt x="2" y="1"/>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474">
              <a:extLst>
                <a:ext uri="{FF2B5EF4-FFF2-40B4-BE49-F238E27FC236}">
                  <a16:creationId xmlns:a16="http://schemas.microsoft.com/office/drawing/2014/main" id="{34767D8A-E91C-45A7-9972-D93ECDE2272E}"/>
                </a:ext>
              </a:extLst>
            </p:cNvPr>
            <p:cNvSpPr>
              <a:spLocks/>
            </p:cNvSpPr>
            <p:nvPr/>
          </p:nvSpPr>
          <p:spPr bwMode="auto">
            <a:xfrm>
              <a:off x="6894" y="2019"/>
              <a:ext cx="9" cy="9"/>
            </a:xfrm>
            <a:custGeom>
              <a:avLst/>
              <a:gdLst>
                <a:gd name="T0" fmla="*/ 3 w 4"/>
                <a:gd name="T1" fmla="*/ 1 h 4"/>
                <a:gd name="T2" fmla="*/ 0 w 4"/>
                <a:gd name="T3" fmla="*/ 2 h 4"/>
                <a:gd name="T4" fmla="*/ 2 w 4"/>
                <a:gd name="T5" fmla="*/ 4 h 4"/>
                <a:gd name="T6" fmla="*/ 2 w 4"/>
                <a:gd name="T7" fmla="*/ 3 h 4"/>
                <a:gd name="T8" fmla="*/ 3 w 4"/>
                <a:gd name="T9" fmla="*/ 3 h 4"/>
                <a:gd name="T10" fmla="*/ 3 w 4"/>
                <a:gd name="T11" fmla="*/ 1 h 4"/>
              </a:gdLst>
              <a:ahLst/>
              <a:cxnLst>
                <a:cxn ang="0">
                  <a:pos x="T0" y="T1"/>
                </a:cxn>
                <a:cxn ang="0">
                  <a:pos x="T2" y="T3"/>
                </a:cxn>
                <a:cxn ang="0">
                  <a:pos x="T4" y="T5"/>
                </a:cxn>
                <a:cxn ang="0">
                  <a:pos x="T6" y="T7"/>
                </a:cxn>
                <a:cxn ang="0">
                  <a:pos x="T8" y="T9"/>
                </a:cxn>
                <a:cxn ang="0">
                  <a:pos x="T10" y="T11"/>
                </a:cxn>
              </a:cxnLst>
              <a:rect l="0" t="0" r="r" b="b"/>
              <a:pathLst>
                <a:path w="4" h="4">
                  <a:moveTo>
                    <a:pt x="3" y="1"/>
                  </a:moveTo>
                  <a:cubicBezTo>
                    <a:pt x="2" y="0"/>
                    <a:pt x="1" y="1"/>
                    <a:pt x="0" y="2"/>
                  </a:cubicBezTo>
                  <a:cubicBezTo>
                    <a:pt x="0" y="3"/>
                    <a:pt x="1" y="4"/>
                    <a:pt x="2" y="4"/>
                  </a:cubicBezTo>
                  <a:cubicBezTo>
                    <a:pt x="2" y="3"/>
                    <a:pt x="2" y="3"/>
                    <a:pt x="2" y="3"/>
                  </a:cubicBezTo>
                  <a:cubicBezTo>
                    <a:pt x="3" y="3"/>
                    <a:pt x="3" y="3"/>
                    <a:pt x="3" y="3"/>
                  </a:cubicBezTo>
                  <a:cubicBezTo>
                    <a:pt x="4" y="2"/>
                    <a:pt x="4" y="1"/>
                    <a:pt x="3" y="1"/>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475">
              <a:extLst>
                <a:ext uri="{FF2B5EF4-FFF2-40B4-BE49-F238E27FC236}">
                  <a16:creationId xmlns:a16="http://schemas.microsoft.com/office/drawing/2014/main" id="{B9AF9D2B-55DF-4858-86EA-1FA088E9D0B3}"/>
                </a:ext>
              </a:extLst>
            </p:cNvPr>
            <p:cNvSpPr>
              <a:spLocks/>
            </p:cNvSpPr>
            <p:nvPr/>
          </p:nvSpPr>
          <p:spPr bwMode="auto">
            <a:xfrm>
              <a:off x="6829" y="2024"/>
              <a:ext cx="6" cy="8"/>
            </a:xfrm>
            <a:custGeom>
              <a:avLst/>
              <a:gdLst>
                <a:gd name="T0" fmla="*/ 3 w 3"/>
                <a:gd name="T1" fmla="*/ 2 h 4"/>
                <a:gd name="T2" fmla="*/ 1 w 3"/>
                <a:gd name="T3" fmla="*/ 1 h 4"/>
                <a:gd name="T4" fmla="*/ 0 w 3"/>
                <a:gd name="T5" fmla="*/ 3 h 4"/>
                <a:gd name="T6" fmla="*/ 1 w 3"/>
                <a:gd name="T7" fmla="*/ 4 h 4"/>
                <a:gd name="T8" fmla="*/ 1 w 3"/>
                <a:gd name="T9" fmla="*/ 4 h 4"/>
                <a:gd name="T10" fmla="*/ 3 w 3"/>
                <a:gd name="T11" fmla="*/ 2 h 4"/>
              </a:gdLst>
              <a:ahLst/>
              <a:cxnLst>
                <a:cxn ang="0">
                  <a:pos x="T0" y="T1"/>
                </a:cxn>
                <a:cxn ang="0">
                  <a:pos x="T2" y="T3"/>
                </a:cxn>
                <a:cxn ang="0">
                  <a:pos x="T4" y="T5"/>
                </a:cxn>
                <a:cxn ang="0">
                  <a:pos x="T6" y="T7"/>
                </a:cxn>
                <a:cxn ang="0">
                  <a:pos x="T8" y="T9"/>
                </a:cxn>
                <a:cxn ang="0">
                  <a:pos x="T10" y="T11"/>
                </a:cxn>
              </a:cxnLst>
              <a:rect l="0" t="0" r="r" b="b"/>
              <a:pathLst>
                <a:path w="3" h="4">
                  <a:moveTo>
                    <a:pt x="3" y="2"/>
                  </a:moveTo>
                  <a:cubicBezTo>
                    <a:pt x="3" y="1"/>
                    <a:pt x="2" y="0"/>
                    <a:pt x="1" y="1"/>
                  </a:cubicBezTo>
                  <a:cubicBezTo>
                    <a:pt x="0" y="1"/>
                    <a:pt x="0" y="2"/>
                    <a:pt x="0" y="3"/>
                  </a:cubicBezTo>
                  <a:cubicBezTo>
                    <a:pt x="1" y="4"/>
                    <a:pt x="1" y="4"/>
                    <a:pt x="1" y="4"/>
                  </a:cubicBezTo>
                  <a:cubicBezTo>
                    <a:pt x="1" y="4"/>
                    <a:pt x="1" y="4"/>
                    <a:pt x="1" y="4"/>
                  </a:cubicBezTo>
                  <a:cubicBezTo>
                    <a:pt x="2" y="4"/>
                    <a:pt x="3" y="3"/>
                    <a:pt x="3" y="2"/>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476">
              <a:extLst>
                <a:ext uri="{FF2B5EF4-FFF2-40B4-BE49-F238E27FC236}">
                  <a16:creationId xmlns:a16="http://schemas.microsoft.com/office/drawing/2014/main" id="{A05D2DFB-8EB0-46FE-AB24-9DBABC254BDA}"/>
                </a:ext>
              </a:extLst>
            </p:cNvPr>
            <p:cNvSpPr>
              <a:spLocks/>
            </p:cNvSpPr>
            <p:nvPr/>
          </p:nvSpPr>
          <p:spPr bwMode="auto">
            <a:xfrm>
              <a:off x="6759" y="2108"/>
              <a:ext cx="8" cy="9"/>
            </a:xfrm>
            <a:custGeom>
              <a:avLst/>
              <a:gdLst>
                <a:gd name="T0" fmla="*/ 4 w 4"/>
                <a:gd name="T1" fmla="*/ 1 h 4"/>
                <a:gd name="T2" fmla="*/ 2 w 4"/>
                <a:gd name="T3" fmla="*/ 0 h 4"/>
                <a:gd name="T4" fmla="*/ 1 w 4"/>
                <a:gd name="T5" fmla="*/ 4 h 4"/>
                <a:gd name="T6" fmla="*/ 2 w 4"/>
                <a:gd name="T7" fmla="*/ 4 h 4"/>
                <a:gd name="T8" fmla="*/ 2 w 4"/>
                <a:gd name="T9" fmla="*/ 4 h 4"/>
                <a:gd name="T10" fmla="*/ 4 w 4"/>
                <a:gd name="T11" fmla="*/ 3 h 4"/>
                <a:gd name="T12" fmla="*/ 4 w 4"/>
                <a:gd name="T13" fmla="*/ 1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4" y="1"/>
                  </a:moveTo>
                  <a:cubicBezTo>
                    <a:pt x="4" y="0"/>
                    <a:pt x="3" y="0"/>
                    <a:pt x="2" y="0"/>
                  </a:cubicBezTo>
                  <a:cubicBezTo>
                    <a:pt x="1" y="1"/>
                    <a:pt x="0" y="3"/>
                    <a:pt x="1" y="4"/>
                  </a:cubicBezTo>
                  <a:cubicBezTo>
                    <a:pt x="1" y="4"/>
                    <a:pt x="2" y="4"/>
                    <a:pt x="2" y="4"/>
                  </a:cubicBezTo>
                  <a:cubicBezTo>
                    <a:pt x="2" y="4"/>
                    <a:pt x="2" y="4"/>
                    <a:pt x="2" y="4"/>
                  </a:cubicBezTo>
                  <a:cubicBezTo>
                    <a:pt x="3" y="4"/>
                    <a:pt x="3" y="4"/>
                    <a:pt x="4" y="3"/>
                  </a:cubicBezTo>
                  <a:cubicBezTo>
                    <a:pt x="4" y="3"/>
                    <a:pt x="4" y="2"/>
                    <a:pt x="4" y="1"/>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477">
              <a:extLst>
                <a:ext uri="{FF2B5EF4-FFF2-40B4-BE49-F238E27FC236}">
                  <a16:creationId xmlns:a16="http://schemas.microsoft.com/office/drawing/2014/main" id="{A2FF6E5A-E9BF-43CE-8AEF-EDD303F3AAE3}"/>
                </a:ext>
              </a:extLst>
            </p:cNvPr>
            <p:cNvSpPr>
              <a:spLocks/>
            </p:cNvSpPr>
            <p:nvPr/>
          </p:nvSpPr>
          <p:spPr bwMode="auto">
            <a:xfrm>
              <a:off x="6803" y="2113"/>
              <a:ext cx="11" cy="12"/>
            </a:xfrm>
            <a:custGeom>
              <a:avLst/>
              <a:gdLst>
                <a:gd name="T0" fmla="*/ 3 w 5"/>
                <a:gd name="T1" fmla="*/ 4 h 6"/>
                <a:gd name="T2" fmla="*/ 3 w 5"/>
                <a:gd name="T3" fmla="*/ 0 h 6"/>
                <a:gd name="T4" fmla="*/ 1 w 5"/>
                <a:gd name="T5" fmla="*/ 1 h 6"/>
                <a:gd name="T6" fmla="*/ 0 w 5"/>
                <a:gd name="T7" fmla="*/ 4 h 6"/>
                <a:gd name="T8" fmla="*/ 0 w 5"/>
                <a:gd name="T9" fmla="*/ 5 h 6"/>
                <a:gd name="T10" fmla="*/ 1 w 5"/>
                <a:gd name="T11" fmla="*/ 6 h 6"/>
                <a:gd name="T12" fmla="*/ 1 w 5"/>
                <a:gd name="T13" fmla="*/ 6 h 6"/>
                <a:gd name="T14" fmla="*/ 2 w 5"/>
                <a:gd name="T15" fmla="*/ 5 h 6"/>
                <a:gd name="T16" fmla="*/ 2 w 5"/>
                <a:gd name="T17" fmla="*/ 4 h 6"/>
                <a:gd name="T18" fmla="*/ 3 w 5"/>
                <a:gd name="T19"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3" y="4"/>
                  </a:moveTo>
                  <a:cubicBezTo>
                    <a:pt x="5" y="3"/>
                    <a:pt x="5" y="0"/>
                    <a:pt x="3" y="0"/>
                  </a:cubicBezTo>
                  <a:cubicBezTo>
                    <a:pt x="2" y="0"/>
                    <a:pt x="1" y="1"/>
                    <a:pt x="1" y="1"/>
                  </a:cubicBezTo>
                  <a:cubicBezTo>
                    <a:pt x="1" y="2"/>
                    <a:pt x="0" y="3"/>
                    <a:pt x="0" y="4"/>
                  </a:cubicBezTo>
                  <a:cubicBezTo>
                    <a:pt x="0" y="4"/>
                    <a:pt x="0" y="5"/>
                    <a:pt x="0" y="5"/>
                  </a:cubicBezTo>
                  <a:cubicBezTo>
                    <a:pt x="1" y="6"/>
                    <a:pt x="1" y="6"/>
                    <a:pt x="1" y="6"/>
                  </a:cubicBezTo>
                  <a:cubicBezTo>
                    <a:pt x="2" y="6"/>
                    <a:pt x="1" y="6"/>
                    <a:pt x="1" y="6"/>
                  </a:cubicBezTo>
                  <a:cubicBezTo>
                    <a:pt x="2" y="6"/>
                    <a:pt x="3" y="5"/>
                    <a:pt x="2" y="5"/>
                  </a:cubicBezTo>
                  <a:cubicBezTo>
                    <a:pt x="2" y="4"/>
                    <a:pt x="2" y="4"/>
                    <a:pt x="2" y="4"/>
                  </a:cubicBezTo>
                  <a:lnTo>
                    <a:pt x="3" y="4"/>
                  </a:ln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478">
              <a:extLst>
                <a:ext uri="{FF2B5EF4-FFF2-40B4-BE49-F238E27FC236}">
                  <a16:creationId xmlns:a16="http://schemas.microsoft.com/office/drawing/2014/main" id="{A539A8E6-41A5-415A-9E0C-B4D12A616903}"/>
                </a:ext>
              </a:extLst>
            </p:cNvPr>
            <p:cNvSpPr>
              <a:spLocks/>
            </p:cNvSpPr>
            <p:nvPr/>
          </p:nvSpPr>
          <p:spPr bwMode="auto">
            <a:xfrm>
              <a:off x="6839" y="2163"/>
              <a:ext cx="11" cy="11"/>
            </a:xfrm>
            <a:custGeom>
              <a:avLst/>
              <a:gdLst>
                <a:gd name="T0" fmla="*/ 4 w 5"/>
                <a:gd name="T1" fmla="*/ 3 h 5"/>
                <a:gd name="T2" fmla="*/ 4 w 5"/>
                <a:gd name="T3" fmla="*/ 3 h 5"/>
                <a:gd name="T4" fmla="*/ 3 w 5"/>
                <a:gd name="T5" fmla="*/ 0 h 5"/>
                <a:gd name="T6" fmla="*/ 1 w 5"/>
                <a:gd name="T7" fmla="*/ 2 h 5"/>
                <a:gd name="T8" fmla="*/ 1 w 5"/>
                <a:gd name="T9" fmla="*/ 4 h 5"/>
                <a:gd name="T10" fmla="*/ 4 w 5"/>
                <a:gd name="T11" fmla="*/ 3 h 5"/>
              </a:gdLst>
              <a:ahLst/>
              <a:cxnLst>
                <a:cxn ang="0">
                  <a:pos x="T0" y="T1"/>
                </a:cxn>
                <a:cxn ang="0">
                  <a:pos x="T2" y="T3"/>
                </a:cxn>
                <a:cxn ang="0">
                  <a:pos x="T4" y="T5"/>
                </a:cxn>
                <a:cxn ang="0">
                  <a:pos x="T6" y="T7"/>
                </a:cxn>
                <a:cxn ang="0">
                  <a:pos x="T8" y="T9"/>
                </a:cxn>
                <a:cxn ang="0">
                  <a:pos x="T10" y="T11"/>
                </a:cxn>
              </a:cxnLst>
              <a:rect l="0" t="0" r="r" b="b"/>
              <a:pathLst>
                <a:path w="5" h="5">
                  <a:moveTo>
                    <a:pt x="4" y="3"/>
                  </a:moveTo>
                  <a:cubicBezTo>
                    <a:pt x="4" y="3"/>
                    <a:pt x="4" y="3"/>
                    <a:pt x="4" y="3"/>
                  </a:cubicBezTo>
                  <a:cubicBezTo>
                    <a:pt x="4" y="2"/>
                    <a:pt x="5" y="0"/>
                    <a:pt x="3" y="0"/>
                  </a:cubicBezTo>
                  <a:cubicBezTo>
                    <a:pt x="2" y="1"/>
                    <a:pt x="1" y="2"/>
                    <a:pt x="1" y="2"/>
                  </a:cubicBezTo>
                  <a:cubicBezTo>
                    <a:pt x="0" y="3"/>
                    <a:pt x="0" y="4"/>
                    <a:pt x="1" y="4"/>
                  </a:cubicBezTo>
                  <a:cubicBezTo>
                    <a:pt x="2" y="5"/>
                    <a:pt x="3" y="4"/>
                    <a:pt x="4" y="3"/>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479">
              <a:extLst>
                <a:ext uri="{FF2B5EF4-FFF2-40B4-BE49-F238E27FC236}">
                  <a16:creationId xmlns:a16="http://schemas.microsoft.com/office/drawing/2014/main" id="{ECB87BFD-CA96-45D5-8488-6F5DE47CFF82}"/>
                </a:ext>
              </a:extLst>
            </p:cNvPr>
            <p:cNvSpPr>
              <a:spLocks/>
            </p:cNvSpPr>
            <p:nvPr/>
          </p:nvSpPr>
          <p:spPr bwMode="auto">
            <a:xfrm>
              <a:off x="6862" y="2155"/>
              <a:ext cx="7" cy="6"/>
            </a:xfrm>
            <a:custGeom>
              <a:avLst/>
              <a:gdLst>
                <a:gd name="T0" fmla="*/ 3 w 3"/>
                <a:gd name="T1" fmla="*/ 1 h 3"/>
                <a:gd name="T2" fmla="*/ 3 w 3"/>
                <a:gd name="T3" fmla="*/ 1 h 3"/>
                <a:gd name="T4" fmla="*/ 3 w 3"/>
                <a:gd name="T5" fmla="*/ 1 h 3"/>
                <a:gd name="T6" fmla="*/ 1 w 3"/>
                <a:gd name="T7" fmla="*/ 1 h 3"/>
                <a:gd name="T8" fmla="*/ 1 w 3"/>
                <a:gd name="T9" fmla="*/ 1 h 3"/>
                <a:gd name="T10" fmla="*/ 1 w 3"/>
                <a:gd name="T11" fmla="*/ 1 h 3"/>
                <a:gd name="T12" fmla="*/ 1 w 3"/>
                <a:gd name="T13" fmla="*/ 1 h 3"/>
                <a:gd name="T14" fmla="*/ 1 w 3"/>
                <a:gd name="T15" fmla="*/ 3 h 3"/>
                <a:gd name="T16" fmla="*/ 2 w 3"/>
                <a:gd name="T17" fmla="*/ 3 h 3"/>
                <a:gd name="T18" fmla="*/ 3 w 3"/>
                <a:gd name="T1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3">
                  <a:moveTo>
                    <a:pt x="3" y="1"/>
                  </a:moveTo>
                  <a:cubicBezTo>
                    <a:pt x="3" y="1"/>
                    <a:pt x="3" y="1"/>
                    <a:pt x="3" y="1"/>
                  </a:cubicBezTo>
                  <a:cubicBezTo>
                    <a:pt x="3" y="1"/>
                    <a:pt x="3" y="1"/>
                    <a:pt x="3" y="1"/>
                  </a:cubicBezTo>
                  <a:cubicBezTo>
                    <a:pt x="3" y="0"/>
                    <a:pt x="2" y="0"/>
                    <a:pt x="1" y="1"/>
                  </a:cubicBezTo>
                  <a:cubicBezTo>
                    <a:pt x="1" y="1"/>
                    <a:pt x="1" y="1"/>
                    <a:pt x="1" y="1"/>
                  </a:cubicBezTo>
                  <a:cubicBezTo>
                    <a:pt x="1" y="1"/>
                    <a:pt x="1" y="1"/>
                    <a:pt x="1" y="1"/>
                  </a:cubicBezTo>
                  <a:cubicBezTo>
                    <a:pt x="1" y="1"/>
                    <a:pt x="0" y="1"/>
                    <a:pt x="1" y="1"/>
                  </a:cubicBezTo>
                  <a:cubicBezTo>
                    <a:pt x="0" y="2"/>
                    <a:pt x="0" y="2"/>
                    <a:pt x="1" y="3"/>
                  </a:cubicBezTo>
                  <a:cubicBezTo>
                    <a:pt x="1" y="3"/>
                    <a:pt x="1" y="3"/>
                    <a:pt x="2" y="3"/>
                  </a:cubicBezTo>
                  <a:cubicBezTo>
                    <a:pt x="3" y="3"/>
                    <a:pt x="3" y="2"/>
                    <a:pt x="3" y="1"/>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80">
              <a:extLst>
                <a:ext uri="{FF2B5EF4-FFF2-40B4-BE49-F238E27FC236}">
                  <a16:creationId xmlns:a16="http://schemas.microsoft.com/office/drawing/2014/main" id="{B57802EB-34AD-4139-8D28-4D32DAF7ABCB}"/>
                </a:ext>
              </a:extLst>
            </p:cNvPr>
            <p:cNvSpPr>
              <a:spLocks/>
            </p:cNvSpPr>
            <p:nvPr/>
          </p:nvSpPr>
          <p:spPr bwMode="auto">
            <a:xfrm>
              <a:off x="6884" y="2108"/>
              <a:ext cx="6" cy="7"/>
            </a:xfrm>
            <a:custGeom>
              <a:avLst/>
              <a:gdLst>
                <a:gd name="T0" fmla="*/ 3 w 3"/>
                <a:gd name="T1" fmla="*/ 2 h 3"/>
                <a:gd name="T2" fmla="*/ 3 w 3"/>
                <a:gd name="T3" fmla="*/ 2 h 3"/>
                <a:gd name="T4" fmla="*/ 3 w 3"/>
                <a:gd name="T5" fmla="*/ 1 h 3"/>
                <a:gd name="T6" fmla="*/ 2 w 3"/>
                <a:gd name="T7" fmla="*/ 0 h 3"/>
                <a:gd name="T8" fmla="*/ 0 w 3"/>
                <a:gd name="T9" fmla="*/ 1 h 3"/>
                <a:gd name="T10" fmla="*/ 1 w 3"/>
                <a:gd name="T11" fmla="*/ 3 h 3"/>
                <a:gd name="T12" fmla="*/ 3 w 3"/>
                <a:gd name="T13" fmla="*/ 2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3" y="2"/>
                  </a:moveTo>
                  <a:cubicBezTo>
                    <a:pt x="3" y="2"/>
                    <a:pt x="3" y="2"/>
                    <a:pt x="3" y="2"/>
                  </a:cubicBezTo>
                  <a:cubicBezTo>
                    <a:pt x="3" y="1"/>
                    <a:pt x="3" y="1"/>
                    <a:pt x="3" y="1"/>
                  </a:cubicBezTo>
                  <a:cubicBezTo>
                    <a:pt x="3" y="0"/>
                    <a:pt x="3" y="0"/>
                    <a:pt x="2" y="0"/>
                  </a:cubicBezTo>
                  <a:cubicBezTo>
                    <a:pt x="1" y="0"/>
                    <a:pt x="1" y="0"/>
                    <a:pt x="0" y="1"/>
                  </a:cubicBezTo>
                  <a:cubicBezTo>
                    <a:pt x="0" y="2"/>
                    <a:pt x="0" y="3"/>
                    <a:pt x="1" y="3"/>
                  </a:cubicBezTo>
                  <a:cubicBezTo>
                    <a:pt x="2" y="3"/>
                    <a:pt x="3" y="3"/>
                    <a:pt x="3" y="2"/>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81">
              <a:extLst>
                <a:ext uri="{FF2B5EF4-FFF2-40B4-BE49-F238E27FC236}">
                  <a16:creationId xmlns:a16="http://schemas.microsoft.com/office/drawing/2014/main" id="{F3F3CD46-5C4F-4EC2-80C3-B3C18055969C}"/>
                </a:ext>
              </a:extLst>
            </p:cNvPr>
            <p:cNvSpPr>
              <a:spLocks/>
            </p:cNvSpPr>
            <p:nvPr/>
          </p:nvSpPr>
          <p:spPr bwMode="auto">
            <a:xfrm>
              <a:off x="6900" y="2074"/>
              <a:ext cx="11" cy="13"/>
            </a:xfrm>
            <a:custGeom>
              <a:avLst/>
              <a:gdLst>
                <a:gd name="T0" fmla="*/ 5 w 5"/>
                <a:gd name="T1" fmla="*/ 3 h 6"/>
                <a:gd name="T2" fmla="*/ 2 w 5"/>
                <a:gd name="T3" fmla="*/ 2 h 6"/>
                <a:gd name="T4" fmla="*/ 2 w 5"/>
                <a:gd name="T5" fmla="*/ 3 h 6"/>
                <a:gd name="T6" fmla="*/ 1 w 5"/>
                <a:gd name="T7" fmla="*/ 3 h 6"/>
                <a:gd name="T8" fmla="*/ 3 w 5"/>
                <a:gd name="T9" fmla="*/ 5 h 6"/>
                <a:gd name="T10" fmla="*/ 5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5" y="3"/>
                  </a:moveTo>
                  <a:cubicBezTo>
                    <a:pt x="5" y="2"/>
                    <a:pt x="3" y="0"/>
                    <a:pt x="2" y="2"/>
                  </a:cubicBezTo>
                  <a:cubicBezTo>
                    <a:pt x="2" y="2"/>
                    <a:pt x="2" y="3"/>
                    <a:pt x="2" y="3"/>
                  </a:cubicBezTo>
                  <a:cubicBezTo>
                    <a:pt x="1" y="3"/>
                    <a:pt x="1" y="3"/>
                    <a:pt x="1" y="3"/>
                  </a:cubicBezTo>
                  <a:cubicBezTo>
                    <a:pt x="0" y="4"/>
                    <a:pt x="2" y="6"/>
                    <a:pt x="3" y="5"/>
                  </a:cubicBezTo>
                  <a:cubicBezTo>
                    <a:pt x="4" y="5"/>
                    <a:pt x="5" y="4"/>
                    <a:pt x="5" y="3"/>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82">
              <a:extLst>
                <a:ext uri="{FF2B5EF4-FFF2-40B4-BE49-F238E27FC236}">
                  <a16:creationId xmlns:a16="http://schemas.microsoft.com/office/drawing/2014/main" id="{63C93172-CE66-40D3-B849-5731F80CC047}"/>
                </a:ext>
              </a:extLst>
            </p:cNvPr>
            <p:cNvSpPr>
              <a:spLocks/>
            </p:cNvSpPr>
            <p:nvPr/>
          </p:nvSpPr>
          <p:spPr bwMode="auto">
            <a:xfrm>
              <a:off x="6962" y="2064"/>
              <a:ext cx="8" cy="8"/>
            </a:xfrm>
            <a:custGeom>
              <a:avLst/>
              <a:gdLst>
                <a:gd name="T0" fmla="*/ 4 w 4"/>
                <a:gd name="T1" fmla="*/ 2 h 4"/>
                <a:gd name="T2" fmla="*/ 1 w 4"/>
                <a:gd name="T3" fmla="*/ 1 h 4"/>
                <a:gd name="T4" fmla="*/ 1 w 4"/>
                <a:gd name="T5" fmla="*/ 2 h 4"/>
                <a:gd name="T6" fmla="*/ 1 w 4"/>
                <a:gd name="T7" fmla="*/ 3 h 4"/>
                <a:gd name="T8" fmla="*/ 1 w 4"/>
                <a:gd name="T9" fmla="*/ 3 h 4"/>
                <a:gd name="T10" fmla="*/ 1 w 4"/>
                <a:gd name="T11" fmla="*/ 3 h 4"/>
                <a:gd name="T12" fmla="*/ 1 w 4"/>
                <a:gd name="T13" fmla="*/ 3 h 4"/>
                <a:gd name="T14" fmla="*/ 1 w 4"/>
                <a:gd name="T15" fmla="*/ 4 h 4"/>
                <a:gd name="T16" fmla="*/ 2 w 4"/>
                <a:gd name="T17" fmla="*/ 4 h 4"/>
                <a:gd name="T18" fmla="*/ 2 w 4"/>
                <a:gd name="T19" fmla="*/ 4 h 4"/>
                <a:gd name="T20" fmla="*/ 2 w 4"/>
                <a:gd name="T21" fmla="*/ 4 h 4"/>
                <a:gd name="T22" fmla="*/ 3 w 4"/>
                <a:gd name="T23" fmla="*/ 4 h 4"/>
                <a:gd name="T24" fmla="*/ 4 w 4"/>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4">
                  <a:moveTo>
                    <a:pt x="4" y="2"/>
                  </a:moveTo>
                  <a:cubicBezTo>
                    <a:pt x="4" y="1"/>
                    <a:pt x="2" y="0"/>
                    <a:pt x="1" y="1"/>
                  </a:cubicBezTo>
                  <a:cubicBezTo>
                    <a:pt x="1" y="2"/>
                    <a:pt x="1" y="2"/>
                    <a:pt x="1" y="2"/>
                  </a:cubicBezTo>
                  <a:cubicBezTo>
                    <a:pt x="0" y="2"/>
                    <a:pt x="0" y="3"/>
                    <a:pt x="1" y="3"/>
                  </a:cubicBezTo>
                  <a:cubicBezTo>
                    <a:pt x="1" y="3"/>
                    <a:pt x="1" y="3"/>
                    <a:pt x="1" y="3"/>
                  </a:cubicBezTo>
                  <a:cubicBezTo>
                    <a:pt x="1" y="3"/>
                    <a:pt x="1" y="3"/>
                    <a:pt x="1" y="3"/>
                  </a:cubicBezTo>
                  <a:cubicBezTo>
                    <a:pt x="1" y="3"/>
                    <a:pt x="1" y="3"/>
                    <a:pt x="1" y="3"/>
                  </a:cubicBezTo>
                  <a:cubicBezTo>
                    <a:pt x="1" y="4"/>
                    <a:pt x="1" y="4"/>
                    <a:pt x="1" y="4"/>
                  </a:cubicBezTo>
                  <a:cubicBezTo>
                    <a:pt x="2" y="4"/>
                    <a:pt x="2" y="4"/>
                    <a:pt x="2" y="4"/>
                  </a:cubicBezTo>
                  <a:cubicBezTo>
                    <a:pt x="2" y="4"/>
                    <a:pt x="2" y="4"/>
                    <a:pt x="2" y="4"/>
                  </a:cubicBezTo>
                  <a:cubicBezTo>
                    <a:pt x="2" y="4"/>
                    <a:pt x="2" y="4"/>
                    <a:pt x="2" y="4"/>
                  </a:cubicBezTo>
                  <a:cubicBezTo>
                    <a:pt x="3" y="4"/>
                    <a:pt x="3" y="4"/>
                    <a:pt x="3" y="4"/>
                  </a:cubicBezTo>
                  <a:cubicBezTo>
                    <a:pt x="4" y="4"/>
                    <a:pt x="4" y="3"/>
                    <a:pt x="4" y="2"/>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483">
              <a:extLst>
                <a:ext uri="{FF2B5EF4-FFF2-40B4-BE49-F238E27FC236}">
                  <a16:creationId xmlns:a16="http://schemas.microsoft.com/office/drawing/2014/main" id="{310EB99A-1B42-4D57-A095-3569728C601E}"/>
                </a:ext>
              </a:extLst>
            </p:cNvPr>
            <p:cNvSpPr>
              <a:spLocks/>
            </p:cNvSpPr>
            <p:nvPr/>
          </p:nvSpPr>
          <p:spPr bwMode="auto">
            <a:xfrm>
              <a:off x="6964" y="2119"/>
              <a:ext cx="11" cy="8"/>
            </a:xfrm>
            <a:custGeom>
              <a:avLst/>
              <a:gdLst>
                <a:gd name="T0" fmla="*/ 3 w 5"/>
                <a:gd name="T1" fmla="*/ 0 h 4"/>
                <a:gd name="T2" fmla="*/ 2 w 5"/>
                <a:gd name="T3" fmla="*/ 0 h 4"/>
                <a:gd name="T4" fmla="*/ 1 w 5"/>
                <a:gd name="T5" fmla="*/ 2 h 4"/>
                <a:gd name="T6" fmla="*/ 1 w 5"/>
                <a:gd name="T7" fmla="*/ 2 h 4"/>
                <a:gd name="T8" fmla="*/ 0 w 5"/>
                <a:gd name="T9" fmla="*/ 2 h 4"/>
                <a:gd name="T10" fmla="*/ 0 w 5"/>
                <a:gd name="T11" fmla="*/ 3 h 4"/>
                <a:gd name="T12" fmla="*/ 1 w 5"/>
                <a:gd name="T13" fmla="*/ 4 h 4"/>
                <a:gd name="T14" fmla="*/ 1 w 5"/>
                <a:gd name="T15" fmla="*/ 4 h 4"/>
                <a:gd name="T16" fmla="*/ 2 w 5"/>
                <a:gd name="T17" fmla="*/ 4 h 4"/>
                <a:gd name="T18" fmla="*/ 3 w 5"/>
                <a:gd name="T19" fmla="*/ 4 h 4"/>
                <a:gd name="T20" fmla="*/ 3 w 5"/>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4">
                  <a:moveTo>
                    <a:pt x="3" y="0"/>
                  </a:moveTo>
                  <a:cubicBezTo>
                    <a:pt x="3" y="0"/>
                    <a:pt x="2" y="0"/>
                    <a:pt x="2" y="0"/>
                  </a:cubicBezTo>
                  <a:cubicBezTo>
                    <a:pt x="2" y="1"/>
                    <a:pt x="1" y="1"/>
                    <a:pt x="1" y="2"/>
                  </a:cubicBezTo>
                  <a:cubicBezTo>
                    <a:pt x="1" y="2"/>
                    <a:pt x="1" y="2"/>
                    <a:pt x="1" y="2"/>
                  </a:cubicBezTo>
                  <a:cubicBezTo>
                    <a:pt x="0" y="2"/>
                    <a:pt x="0" y="2"/>
                    <a:pt x="0" y="2"/>
                  </a:cubicBezTo>
                  <a:cubicBezTo>
                    <a:pt x="0" y="3"/>
                    <a:pt x="0" y="3"/>
                    <a:pt x="0" y="3"/>
                  </a:cubicBezTo>
                  <a:cubicBezTo>
                    <a:pt x="0" y="4"/>
                    <a:pt x="1" y="4"/>
                    <a:pt x="1" y="4"/>
                  </a:cubicBezTo>
                  <a:cubicBezTo>
                    <a:pt x="1" y="4"/>
                    <a:pt x="1" y="4"/>
                    <a:pt x="1" y="4"/>
                  </a:cubicBezTo>
                  <a:cubicBezTo>
                    <a:pt x="2" y="4"/>
                    <a:pt x="2" y="4"/>
                    <a:pt x="2" y="4"/>
                  </a:cubicBezTo>
                  <a:cubicBezTo>
                    <a:pt x="3" y="4"/>
                    <a:pt x="3" y="4"/>
                    <a:pt x="3" y="4"/>
                  </a:cubicBezTo>
                  <a:cubicBezTo>
                    <a:pt x="5" y="3"/>
                    <a:pt x="5" y="1"/>
                    <a:pt x="3"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84">
              <a:extLst>
                <a:ext uri="{FF2B5EF4-FFF2-40B4-BE49-F238E27FC236}">
                  <a16:creationId xmlns:a16="http://schemas.microsoft.com/office/drawing/2014/main" id="{FF5C90E8-2628-49B3-B447-85F69421FDB2}"/>
                </a:ext>
              </a:extLst>
            </p:cNvPr>
            <p:cNvSpPr>
              <a:spLocks/>
            </p:cNvSpPr>
            <p:nvPr/>
          </p:nvSpPr>
          <p:spPr bwMode="auto">
            <a:xfrm>
              <a:off x="6941" y="2163"/>
              <a:ext cx="8" cy="9"/>
            </a:xfrm>
            <a:custGeom>
              <a:avLst/>
              <a:gdLst>
                <a:gd name="T0" fmla="*/ 4 w 4"/>
                <a:gd name="T1" fmla="*/ 0 h 4"/>
                <a:gd name="T2" fmla="*/ 2 w 4"/>
                <a:gd name="T3" fmla="*/ 0 h 4"/>
                <a:gd name="T4" fmla="*/ 2 w 4"/>
                <a:gd name="T5" fmla="*/ 1 h 4"/>
                <a:gd name="T6" fmla="*/ 1 w 4"/>
                <a:gd name="T7" fmla="*/ 1 h 4"/>
                <a:gd name="T8" fmla="*/ 2 w 4"/>
                <a:gd name="T9" fmla="*/ 3 h 4"/>
                <a:gd name="T10" fmla="*/ 4 w 4"/>
                <a:gd name="T11" fmla="*/ 0 h 4"/>
              </a:gdLst>
              <a:ahLst/>
              <a:cxnLst>
                <a:cxn ang="0">
                  <a:pos x="T0" y="T1"/>
                </a:cxn>
                <a:cxn ang="0">
                  <a:pos x="T2" y="T3"/>
                </a:cxn>
                <a:cxn ang="0">
                  <a:pos x="T4" y="T5"/>
                </a:cxn>
                <a:cxn ang="0">
                  <a:pos x="T6" y="T7"/>
                </a:cxn>
                <a:cxn ang="0">
                  <a:pos x="T8" y="T9"/>
                </a:cxn>
                <a:cxn ang="0">
                  <a:pos x="T10" y="T11"/>
                </a:cxn>
              </a:cxnLst>
              <a:rect l="0" t="0" r="r" b="b"/>
              <a:pathLst>
                <a:path w="4" h="4">
                  <a:moveTo>
                    <a:pt x="4" y="0"/>
                  </a:moveTo>
                  <a:cubicBezTo>
                    <a:pt x="3" y="0"/>
                    <a:pt x="3" y="0"/>
                    <a:pt x="2" y="0"/>
                  </a:cubicBezTo>
                  <a:cubicBezTo>
                    <a:pt x="2" y="1"/>
                    <a:pt x="2" y="1"/>
                    <a:pt x="2" y="1"/>
                  </a:cubicBezTo>
                  <a:cubicBezTo>
                    <a:pt x="1" y="1"/>
                    <a:pt x="1" y="1"/>
                    <a:pt x="1" y="1"/>
                  </a:cubicBezTo>
                  <a:cubicBezTo>
                    <a:pt x="0" y="1"/>
                    <a:pt x="0" y="3"/>
                    <a:pt x="2" y="3"/>
                  </a:cubicBezTo>
                  <a:cubicBezTo>
                    <a:pt x="3" y="4"/>
                    <a:pt x="4" y="1"/>
                    <a:pt x="4"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485">
              <a:extLst>
                <a:ext uri="{FF2B5EF4-FFF2-40B4-BE49-F238E27FC236}">
                  <a16:creationId xmlns:a16="http://schemas.microsoft.com/office/drawing/2014/main" id="{4B7E4092-92D5-47E2-A4AC-7B65462A9AD3}"/>
                </a:ext>
              </a:extLst>
            </p:cNvPr>
            <p:cNvSpPr>
              <a:spLocks/>
            </p:cNvSpPr>
            <p:nvPr/>
          </p:nvSpPr>
          <p:spPr bwMode="auto">
            <a:xfrm>
              <a:off x="6886" y="2199"/>
              <a:ext cx="8" cy="7"/>
            </a:xfrm>
            <a:custGeom>
              <a:avLst/>
              <a:gdLst>
                <a:gd name="T0" fmla="*/ 3 w 4"/>
                <a:gd name="T1" fmla="*/ 0 h 3"/>
                <a:gd name="T2" fmla="*/ 2 w 4"/>
                <a:gd name="T3" fmla="*/ 0 h 3"/>
                <a:gd name="T4" fmla="*/ 1 w 4"/>
                <a:gd name="T5" fmla="*/ 0 h 3"/>
                <a:gd name="T6" fmla="*/ 1 w 4"/>
                <a:gd name="T7" fmla="*/ 0 h 3"/>
                <a:gd name="T8" fmla="*/ 0 w 4"/>
                <a:gd name="T9" fmla="*/ 2 h 3"/>
                <a:gd name="T10" fmla="*/ 0 w 4"/>
                <a:gd name="T11" fmla="*/ 2 h 3"/>
                <a:gd name="T12" fmla="*/ 2 w 4"/>
                <a:gd name="T13" fmla="*/ 2 h 3"/>
                <a:gd name="T14" fmla="*/ 2 w 4"/>
                <a:gd name="T15" fmla="*/ 2 h 3"/>
                <a:gd name="T16" fmla="*/ 2 w 4"/>
                <a:gd name="T17" fmla="*/ 2 h 3"/>
                <a:gd name="T18" fmla="*/ 3 w 4"/>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3">
                  <a:moveTo>
                    <a:pt x="3" y="0"/>
                  </a:moveTo>
                  <a:cubicBezTo>
                    <a:pt x="3" y="0"/>
                    <a:pt x="3" y="0"/>
                    <a:pt x="2" y="0"/>
                  </a:cubicBezTo>
                  <a:cubicBezTo>
                    <a:pt x="2" y="0"/>
                    <a:pt x="1" y="0"/>
                    <a:pt x="1" y="0"/>
                  </a:cubicBezTo>
                  <a:cubicBezTo>
                    <a:pt x="1" y="0"/>
                    <a:pt x="1" y="0"/>
                    <a:pt x="1" y="0"/>
                  </a:cubicBezTo>
                  <a:cubicBezTo>
                    <a:pt x="0" y="0"/>
                    <a:pt x="0" y="1"/>
                    <a:pt x="0" y="2"/>
                  </a:cubicBezTo>
                  <a:cubicBezTo>
                    <a:pt x="0" y="2"/>
                    <a:pt x="0" y="2"/>
                    <a:pt x="0" y="2"/>
                  </a:cubicBezTo>
                  <a:cubicBezTo>
                    <a:pt x="0" y="2"/>
                    <a:pt x="1" y="3"/>
                    <a:pt x="2" y="2"/>
                  </a:cubicBezTo>
                  <a:cubicBezTo>
                    <a:pt x="2" y="2"/>
                    <a:pt x="2" y="2"/>
                    <a:pt x="2" y="2"/>
                  </a:cubicBezTo>
                  <a:cubicBezTo>
                    <a:pt x="2" y="2"/>
                    <a:pt x="2" y="2"/>
                    <a:pt x="2" y="2"/>
                  </a:cubicBezTo>
                  <a:cubicBezTo>
                    <a:pt x="3" y="2"/>
                    <a:pt x="4" y="1"/>
                    <a:pt x="3"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486">
              <a:extLst>
                <a:ext uri="{FF2B5EF4-FFF2-40B4-BE49-F238E27FC236}">
                  <a16:creationId xmlns:a16="http://schemas.microsoft.com/office/drawing/2014/main" id="{CAB22819-CEB2-45CE-8234-12A5CB6F3357}"/>
                </a:ext>
              </a:extLst>
            </p:cNvPr>
            <p:cNvSpPr>
              <a:spLocks/>
            </p:cNvSpPr>
            <p:nvPr/>
          </p:nvSpPr>
          <p:spPr bwMode="auto">
            <a:xfrm>
              <a:off x="6824" y="2195"/>
              <a:ext cx="7" cy="7"/>
            </a:xfrm>
            <a:custGeom>
              <a:avLst/>
              <a:gdLst>
                <a:gd name="T0" fmla="*/ 2 w 3"/>
                <a:gd name="T1" fmla="*/ 2 h 3"/>
                <a:gd name="T2" fmla="*/ 2 w 3"/>
                <a:gd name="T3" fmla="*/ 0 h 3"/>
                <a:gd name="T4" fmla="*/ 1 w 3"/>
                <a:gd name="T5" fmla="*/ 0 h 3"/>
                <a:gd name="T6" fmla="*/ 0 w 3"/>
                <a:gd name="T7" fmla="*/ 1 h 3"/>
                <a:gd name="T8" fmla="*/ 0 w 3"/>
                <a:gd name="T9" fmla="*/ 1 h 3"/>
                <a:gd name="T10" fmla="*/ 1 w 3"/>
                <a:gd name="T11" fmla="*/ 3 h 3"/>
                <a:gd name="T12" fmla="*/ 2 w 3"/>
                <a:gd name="T13" fmla="*/ 2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2" y="2"/>
                  </a:moveTo>
                  <a:cubicBezTo>
                    <a:pt x="3" y="1"/>
                    <a:pt x="2" y="1"/>
                    <a:pt x="2" y="0"/>
                  </a:cubicBezTo>
                  <a:cubicBezTo>
                    <a:pt x="2" y="0"/>
                    <a:pt x="1" y="0"/>
                    <a:pt x="1" y="0"/>
                  </a:cubicBezTo>
                  <a:cubicBezTo>
                    <a:pt x="0" y="0"/>
                    <a:pt x="0" y="1"/>
                    <a:pt x="0" y="1"/>
                  </a:cubicBezTo>
                  <a:cubicBezTo>
                    <a:pt x="0" y="1"/>
                    <a:pt x="0" y="1"/>
                    <a:pt x="0" y="1"/>
                  </a:cubicBezTo>
                  <a:cubicBezTo>
                    <a:pt x="0" y="2"/>
                    <a:pt x="0" y="2"/>
                    <a:pt x="1" y="3"/>
                  </a:cubicBezTo>
                  <a:cubicBezTo>
                    <a:pt x="1" y="3"/>
                    <a:pt x="2" y="3"/>
                    <a:pt x="2" y="2"/>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487">
              <a:extLst>
                <a:ext uri="{FF2B5EF4-FFF2-40B4-BE49-F238E27FC236}">
                  <a16:creationId xmlns:a16="http://schemas.microsoft.com/office/drawing/2014/main" id="{07D5D689-D5C9-4A60-87F7-5F1054A63780}"/>
                </a:ext>
              </a:extLst>
            </p:cNvPr>
            <p:cNvSpPr>
              <a:spLocks/>
            </p:cNvSpPr>
            <p:nvPr/>
          </p:nvSpPr>
          <p:spPr bwMode="auto">
            <a:xfrm>
              <a:off x="6769" y="2155"/>
              <a:ext cx="7" cy="4"/>
            </a:xfrm>
            <a:custGeom>
              <a:avLst/>
              <a:gdLst>
                <a:gd name="T0" fmla="*/ 2 w 3"/>
                <a:gd name="T1" fmla="*/ 0 h 2"/>
                <a:gd name="T2" fmla="*/ 2 w 3"/>
                <a:gd name="T3" fmla="*/ 0 h 2"/>
                <a:gd name="T4" fmla="*/ 1 w 3"/>
                <a:gd name="T5" fmla="*/ 0 h 2"/>
                <a:gd name="T6" fmla="*/ 0 w 3"/>
                <a:gd name="T7" fmla="*/ 0 h 2"/>
                <a:gd name="T8" fmla="*/ 0 w 3"/>
                <a:gd name="T9" fmla="*/ 1 h 2"/>
                <a:gd name="T10" fmla="*/ 0 w 3"/>
                <a:gd name="T11" fmla="*/ 1 h 2"/>
                <a:gd name="T12" fmla="*/ 2 w 3"/>
                <a:gd name="T13" fmla="*/ 1 h 2"/>
                <a:gd name="T14" fmla="*/ 2 w 3"/>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2">
                  <a:moveTo>
                    <a:pt x="2" y="0"/>
                  </a:moveTo>
                  <a:cubicBezTo>
                    <a:pt x="2" y="0"/>
                    <a:pt x="2" y="0"/>
                    <a:pt x="2" y="0"/>
                  </a:cubicBezTo>
                  <a:cubicBezTo>
                    <a:pt x="1" y="0"/>
                    <a:pt x="1" y="0"/>
                    <a:pt x="1" y="0"/>
                  </a:cubicBezTo>
                  <a:cubicBezTo>
                    <a:pt x="0" y="0"/>
                    <a:pt x="0" y="0"/>
                    <a:pt x="0" y="0"/>
                  </a:cubicBezTo>
                  <a:cubicBezTo>
                    <a:pt x="0" y="1"/>
                    <a:pt x="0" y="1"/>
                    <a:pt x="0" y="1"/>
                  </a:cubicBezTo>
                  <a:cubicBezTo>
                    <a:pt x="0" y="1"/>
                    <a:pt x="0" y="1"/>
                    <a:pt x="0" y="1"/>
                  </a:cubicBezTo>
                  <a:cubicBezTo>
                    <a:pt x="1" y="2"/>
                    <a:pt x="1" y="2"/>
                    <a:pt x="2" y="1"/>
                  </a:cubicBezTo>
                  <a:cubicBezTo>
                    <a:pt x="3" y="1"/>
                    <a:pt x="3" y="0"/>
                    <a:pt x="2"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88">
              <a:extLst>
                <a:ext uri="{FF2B5EF4-FFF2-40B4-BE49-F238E27FC236}">
                  <a16:creationId xmlns:a16="http://schemas.microsoft.com/office/drawing/2014/main" id="{46EFD57D-DAAD-467F-8292-529807E809CE}"/>
                </a:ext>
              </a:extLst>
            </p:cNvPr>
            <p:cNvSpPr>
              <a:spLocks/>
            </p:cNvSpPr>
            <p:nvPr/>
          </p:nvSpPr>
          <p:spPr bwMode="auto">
            <a:xfrm>
              <a:off x="6915" y="2024"/>
              <a:ext cx="11" cy="6"/>
            </a:xfrm>
            <a:custGeom>
              <a:avLst/>
              <a:gdLst>
                <a:gd name="T0" fmla="*/ 3 w 5"/>
                <a:gd name="T1" fmla="*/ 0 h 3"/>
                <a:gd name="T2" fmla="*/ 2 w 5"/>
                <a:gd name="T3" fmla="*/ 1 h 3"/>
                <a:gd name="T4" fmla="*/ 1 w 5"/>
                <a:gd name="T5" fmla="*/ 1 h 3"/>
                <a:gd name="T6" fmla="*/ 2 w 5"/>
                <a:gd name="T7" fmla="*/ 3 h 3"/>
                <a:gd name="T8" fmla="*/ 3 w 5"/>
                <a:gd name="T9" fmla="*/ 0 h 3"/>
              </a:gdLst>
              <a:ahLst/>
              <a:cxnLst>
                <a:cxn ang="0">
                  <a:pos x="T0" y="T1"/>
                </a:cxn>
                <a:cxn ang="0">
                  <a:pos x="T2" y="T3"/>
                </a:cxn>
                <a:cxn ang="0">
                  <a:pos x="T4" y="T5"/>
                </a:cxn>
                <a:cxn ang="0">
                  <a:pos x="T6" y="T7"/>
                </a:cxn>
                <a:cxn ang="0">
                  <a:pos x="T8" y="T9"/>
                </a:cxn>
              </a:cxnLst>
              <a:rect l="0" t="0" r="r" b="b"/>
              <a:pathLst>
                <a:path w="5" h="3">
                  <a:moveTo>
                    <a:pt x="3" y="0"/>
                  </a:moveTo>
                  <a:cubicBezTo>
                    <a:pt x="2" y="0"/>
                    <a:pt x="2" y="0"/>
                    <a:pt x="2" y="1"/>
                  </a:cubicBezTo>
                  <a:cubicBezTo>
                    <a:pt x="1" y="1"/>
                    <a:pt x="1" y="1"/>
                    <a:pt x="1" y="1"/>
                  </a:cubicBezTo>
                  <a:cubicBezTo>
                    <a:pt x="0" y="2"/>
                    <a:pt x="1" y="3"/>
                    <a:pt x="2" y="3"/>
                  </a:cubicBezTo>
                  <a:cubicBezTo>
                    <a:pt x="3" y="3"/>
                    <a:pt x="5" y="1"/>
                    <a:pt x="3"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489">
              <a:extLst>
                <a:ext uri="{FF2B5EF4-FFF2-40B4-BE49-F238E27FC236}">
                  <a16:creationId xmlns:a16="http://schemas.microsoft.com/office/drawing/2014/main" id="{AB2A2A50-08D1-4EF2-BA18-5CCFD571B349}"/>
                </a:ext>
              </a:extLst>
            </p:cNvPr>
            <p:cNvSpPr>
              <a:spLocks/>
            </p:cNvSpPr>
            <p:nvPr/>
          </p:nvSpPr>
          <p:spPr bwMode="auto">
            <a:xfrm>
              <a:off x="6881" y="2021"/>
              <a:ext cx="7" cy="7"/>
            </a:xfrm>
            <a:custGeom>
              <a:avLst/>
              <a:gdLst>
                <a:gd name="T0" fmla="*/ 2 w 3"/>
                <a:gd name="T1" fmla="*/ 0 h 3"/>
                <a:gd name="T2" fmla="*/ 0 w 3"/>
                <a:gd name="T3" fmla="*/ 1 h 3"/>
                <a:gd name="T4" fmla="*/ 0 w 3"/>
                <a:gd name="T5" fmla="*/ 1 h 3"/>
                <a:gd name="T6" fmla="*/ 0 w 3"/>
                <a:gd name="T7" fmla="*/ 2 h 3"/>
                <a:gd name="T8" fmla="*/ 0 w 3"/>
                <a:gd name="T9" fmla="*/ 2 h 3"/>
                <a:gd name="T10" fmla="*/ 2 w 3"/>
                <a:gd name="T11" fmla="*/ 3 h 3"/>
                <a:gd name="T12" fmla="*/ 2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2" y="0"/>
                  </a:moveTo>
                  <a:cubicBezTo>
                    <a:pt x="2" y="0"/>
                    <a:pt x="1" y="0"/>
                    <a:pt x="0" y="1"/>
                  </a:cubicBezTo>
                  <a:cubicBezTo>
                    <a:pt x="0" y="1"/>
                    <a:pt x="0" y="1"/>
                    <a:pt x="0" y="1"/>
                  </a:cubicBezTo>
                  <a:cubicBezTo>
                    <a:pt x="0" y="2"/>
                    <a:pt x="0" y="2"/>
                    <a:pt x="0" y="2"/>
                  </a:cubicBezTo>
                  <a:cubicBezTo>
                    <a:pt x="0" y="2"/>
                    <a:pt x="0" y="2"/>
                    <a:pt x="0" y="2"/>
                  </a:cubicBezTo>
                  <a:cubicBezTo>
                    <a:pt x="0" y="3"/>
                    <a:pt x="1" y="3"/>
                    <a:pt x="2" y="3"/>
                  </a:cubicBezTo>
                  <a:cubicBezTo>
                    <a:pt x="2" y="2"/>
                    <a:pt x="3" y="1"/>
                    <a:pt x="2" y="0"/>
                  </a:cubicBezTo>
                  <a:close/>
                </a:path>
              </a:pathLst>
            </a:custGeom>
            <a:solidFill>
              <a:srgbClr val="357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490">
              <a:extLst>
                <a:ext uri="{FF2B5EF4-FFF2-40B4-BE49-F238E27FC236}">
                  <a16:creationId xmlns:a16="http://schemas.microsoft.com/office/drawing/2014/main" id="{C392A690-A65C-4290-97FA-25DE69379356}"/>
                </a:ext>
              </a:extLst>
            </p:cNvPr>
            <p:cNvSpPr>
              <a:spLocks/>
            </p:cNvSpPr>
            <p:nvPr/>
          </p:nvSpPr>
          <p:spPr bwMode="auto">
            <a:xfrm>
              <a:off x="6985" y="2140"/>
              <a:ext cx="32" cy="32"/>
            </a:xfrm>
            <a:custGeom>
              <a:avLst/>
              <a:gdLst>
                <a:gd name="T0" fmla="*/ 12 w 15"/>
                <a:gd name="T1" fmla="*/ 4 h 15"/>
                <a:gd name="T2" fmla="*/ 5 w 15"/>
                <a:gd name="T3" fmla="*/ 1 h 15"/>
                <a:gd name="T4" fmla="*/ 7 w 15"/>
                <a:gd name="T5" fmla="*/ 5 h 15"/>
                <a:gd name="T6" fmla="*/ 3 w 15"/>
                <a:gd name="T7" fmla="*/ 4 h 15"/>
                <a:gd name="T8" fmla="*/ 1 w 15"/>
                <a:gd name="T9" fmla="*/ 7 h 15"/>
                <a:gd name="T10" fmla="*/ 0 w 15"/>
                <a:gd name="T11" fmla="*/ 7 h 15"/>
                <a:gd name="T12" fmla="*/ 3 w 15"/>
                <a:gd name="T13" fmla="*/ 14 h 15"/>
                <a:gd name="T14" fmla="*/ 12 w 15"/>
                <a:gd name="T15" fmla="*/ 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5">
                  <a:moveTo>
                    <a:pt x="12" y="4"/>
                  </a:moveTo>
                  <a:cubicBezTo>
                    <a:pt x="8" y="2"/>
                    <a:pt x="5" y="0"/>
                    <a:pt x="5" y="1"/>
                  </a:cubicBezTo>
                  <a:cubicBezTo>
                    <a:pt x="4" y="1"/>
                    <a:pt x="7" y="5"/>
                    <a:pt x="7" y="5"/>
                  </a:cubicBezTo>
                  <a:cubicBezTo>
                    <a:pt x="7" y="5"/>
                    <a:pt x="4" y="3"/>
                    <a:pt x="3" y="4"/>
                  </a:cubicBezTo>
                  <a:cubicBezTo>
                    <a:pt x="1" y="5"/>
                    <a:pt x="1" y="7"/>
                    <a:pt x="1" y="7"/>
                  </a:cubicBezTo>
                  <a:cubicBezTo>
                    <a:pt x="1" y="7"/>
                    <a:pt x="0" y="6"/>
                    <a:pt x="0" y="7"/>
                  </a:cubicBezTo>
                  <a:cubicBezTo>
                    <a:pt x="0" y="9"/>
                    <a:pt x="2" y="13"/>
                    <a:pt x="3" y="14"/>
                  </a:cubicBezTo>
                  <a:cubicBezTo>
                    <a:pt x="5" y="15"/>
                    <a:pt x="15" y="6"/>
                    <a:pt x="12" y="4"/>
                  </a:cubicBezTo>
                  <a:close/>
                </a:path>
              </a:pathLst>
            </a:custGeom>
            <a:solidFill>
              <a:srgbClr val="FF97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491">
              <a:extLst>
                <a:ext uri="{FF2B5EF4-FFF2-40B4-BE49-F238E27FC236}">
                  <a16:creationId xmlns:a16="http://schemas.microsoft.com/office/drawing/2014/main" id="{59745F26-EFFD-4C0B-B1FC-06CD30266EDC}"/>
                </a:ext>
              </a:extLst>
            </p:cNvPr>
            <p:cNvSpPr>
              <a:spLocks/>
            </p:cNvSpPr>
            <p:nvPr/>
          </p:nvSpPr>
          <p:spPr bwMode="auto">
            <a:xfrm>
              <a:off x="7042" y="2219"/>
              <a:ext cx="68" cy="125"/>
            </a:xfrm>
            <a:custGeom>
              <a:avLst/>
              <a:gdLst>
                <a:gd name="T0" fmla="*/ 0 w 32"/>
                <a:gd name="T1" fmla="*/ 9 h 59"/>
                <a:gd name="T2" fmla="*/ 10 w 32"/>
                <a:gd name="T3" fmla="*/ 0 h 59"/>
                <a:gd name="T4" fmla="*/ 29 w 32"/>
                <a:gd name="T5" fmla="*/ 48 h 59"/>
                <a:gd name="T6" fmla="*/ 1 w 32"/>
                <a:gd name="T7" fmla="*/ 56 h 59"/>
                <a:gd name="T8" fmla="*/ 0 w 32"/>
                <a:gd name="T9" fmla="*/ 9 h 59"/>
              </a:gdLst>
              <a:ahLst/>
              <a:cxnLst>
                <a:cxn ang="0">
                  <a:pos x="T0" y="T1"/>
                </a:cxn>
                <a:cxn ang="0">
                  <a:pos x="T2" y="T3"/>
                </a:cxn>
                <a:cxn ang="0">
                  <a:pos x="T4" y="T5"/>
                </a:cxn>
                <a:cxn ang="0">
                  <a:pos x="T6" y="T7"/>
                </a:cxn>
                <a:cxn ang="0">
                  <a:pos x="T8" y="T9"/>
                </a:cxn>
              </a:cxnLst>
              <a:rect l="0" t="0" r="r" b="b"/>
              <a:pathLst>
                <a:path w="32" h="59">
                  <a:moveTo>
                    <a:pt x="0" y="9"/>
                  </a:moveTo>
                  <a:cubicBezTo>
                    <a:pt x="10" y="0"/>
                    <a:pt x="10" y="0"/>
                    <a:pt x="10" y="0"/>
                  </a:cubicBezTo>
                  <a:cubicBezTo>
                    <a:pt x="10" y="0"/>
                    <a:pt x="32" y="37"/>
                    <a:pt x="29" y="48"/>
                  </a:cubicBezTo>
                  <a:cubicBezTo>
                    <a:pt x="26" y="59"/>
                    <a:pt x="1" y="56"/>
                    <a:pt x="1" y="56"/>
                  </a:cubicBezTo>
                  <a:lnTo>
                    <a:pt x="0" y="9"/>
                  </a:lnTo>
                  <a:close/>
                </a:path>
              </a:pathLst>
            </a:custGeom>
            <a:solidFill>
              <a:srgbClr val="E1D9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492">
              <a:extLst>
                <a:ext uri="{FF2B5EF4-FFF2-40B4-BE49-F238E27FC236}">
                  <a16:creationId xmlns:a16="http://schemas.microsoft.com/office/drawing/2014/main" id="{BA0694DB-1529-43E1-870D-3F4917B89B0C}"/>
                </a:ext>
              </a:extLst>
            </p:cNvPr>
            <p:cNvSpPr>
              <a:spLocks/>
            </p:cNvSpPr>
            <p:nvPr/>
          </p:nvSpPr>
          <p:spPr bwMode="auto">
            <a:xfrm>
              <a:off x="7023" y="2034"/>
              <a:ext cx="32" cy="26"/>
            </a:xfrm>
            <a:custGeom>
              <a:avLst/>
              <a:gdLst>
                <a:gd name="T0" fmla="*/ 0 w 15"/>
                <a:gd name="T1" fmla="*/ 6 h 12"/>
                <a:gd name="T2" fmla="*/ 11 w 15"/>
                <a:gd name="T3" fmla="*/ 7 h 12"/>
                <a:gd name="T4" fmla="*/ 9 w 15"/>
                <a:gd name="T5" fmla="*/ 1 h 12"/>
                <a:gd name="T6" fmla="*/ 0 w 15"/>
                <a:gd name="T7" fmla="*/ 6 h 12"/>
              </a:gdLst>
              <a:ahLst/>
              <a:cxnLst>
                <a:cxn ang="0">
                  <a:pos x="T0" y="T1"/>
                </a:cxn>
                <a:cxn ang="0">
                  <a:pos x="T2" y="T3"/>
                </a:cxn>
                <a:cxn ang="0">
                  <a:pos x="T4" y="T5"/>
                </a:cxn>
                <a:cxn ang="0">
                  <a:pos x="T6" y="T7"/>
                </a:cxn>
              </a:cxnLst>
              <a:rect l="0" t="0" r="r" b="b"/>
              <a:pathLst>
                <a:path w="15" h="12">
                  <a:moveTo>
                    <a:pt x="0" y="6"/>
                  </a:moveTo>
                  <a:cubicBezTo>
                    <a:pt x="0" y="6"/>
                    <a:pt x="6" y="12"/>
                    <a:pt x="11" y="7"/>
                  </a:cubicBezTo>
                  <a:cubicBezTo>
                    <a:pt x="15" y="2"/>
                    <a:pt x="10" y="0"/>
                    <a:pt x="9" y="1"/>
                  </a:cubicBezTo>
                  <a:cubicBezTo>
                    <a:pt x="8" y="3"/>
                    <a:pt x="2" y="8"/>
                    <a:pt x="0" y="6"/>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493">
              <a:extLst>
                <a:ext uri="{FF2B5EF4-FFF2-40B4-BE49-F238E27FC236}">
                  <a16:creationId xmlns:a16="http://schemas.microsoft.com/office/drawing/2014/main" id="{D02AA87F-DAF2-4E7D-9FBE-4690BA5587E2}"/>
                </a:ext>
              </a:extLst>
            </p:cNvPr>
            <p:cNvSpPr>
              <a:spLocks/>
            </p:cNvSpPr>
            <p:nvPr/>
          </p:nvSpPr>
          <p:spPr bwMode="auto">
            <a:xfrm>
              <a:off x="7042" y="2032"/>
              <a:ext cx="32" cy="15"/>
            </a:xfrm>
            <a:custGeom>
              <a:avLst/>
              <a:gdLst>
                <a:gd name="T0" fmla="*/ 15 w 15"/>
                <a:gd name="T1" fmla="*/ 0 h 7"/>
                <a:gd name="T2" fmla="*/ 8 w 15"/>
                <a:gd name="T3" fmla="*/ 6 h 7"/>
                <a:gd name="T4" fmla="*/ 5 w 15"/>
                <a:gd name="T5" fmla="*/ 1 h 7"/>
                <a:gd name="T6" fmla="*/ 15 w 15"/>
                <a:gd name="T7" fmla="*/ 0 h 7"/>
              </a:gdLst>
              <a:ahLst/>
              <a:cxnLst>
                <a:cxn ang="0">
                  <a:pos x="T0" y="T1"/>
                </a:cxn>
                <a:cxn ang="0">
                  <a:pos x="T2" y="T3"/>
                </a:cxn>
                <a:cxn ang="0">
                  <a:pos x="T4" y="T5"/>
                </a:cxn>
                <a:cxn ang="0">
                  <a:pos x="T6" y="T7"/>
                </a:cxn>
              </a:cxnLst>
              <a:rect l="0" t="0" r="r" b="b"/>
              <a:pathLst>
                <a:path w="15" h="7">
                  <a:moveTo>
                    <a:pt x="15" y="0"/>
                  </a:moveTo>
                  <a:cubicBezTo>
                    <a:pt x="15" y="0"/>
                    <a:pt x="15" y="7"/>
                    <a:pt x="8" y="6"/>
                  </a:cubicBezTo>
                  <a:cubicBezTo>
                    <a:pt x="0" y="5"/>
                    <a:pt x="3" y="1"/>
                    <a:pt x="5" y="1"/>
                  </a:cubicBezTo>
                  <a:cubicBezTo>
                    <a:pt x="6" y="1"/>
                    <a:pt x="15" y="2"/>
                    <a:pt x="15" y="0"/>
                  </a:cubicBezTo>
                  <a:close/>
                </a:path>
              </a:pathLst>
            </a:custGeom>
            <a:solidFill>
              <a:srgbClr val="3B2B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6638" name="Picture 494">
              <a:extLst>
                <a:ext uri="{FF2B5EF4-FFF2-40B4-BE49-F238E27FC236}">
                  <a16:creationId xmlns:a16="http://schemas.microsoft.com/office/drawing/2014/main" id="{1CFCF601-C6D8-4F6F-8F90-3815B4B913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3" y="2420"/>
              <a:ext cx="27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11606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FC9E62-4C63-4F3E-AB5B-05BA9671FB25}"/>
              </a:ext>
            </a:extLst>
          </p:cNvPr>
          <p:cNvSpPr/>
          <p:nvPr/>
        </p:nvSpPr>
        <p:spPr>
          <a:xfrm>
            <a:off x="0" y="0"/>
            <a:ext cx="12192000" cy="6858000"/>
          </a:xfrm>
          <a:prstGeom prst="rect">
            <a:avLst/>
          </a:prstGeom>
          <a:solidFill>
            <a:srgbClr val="FFA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21">
            <a:extLst>
              <a:ext uri="{FF2B5EF4-FFF2-40B4-BE49-F238E27FC236}">
                <a16:creationId xmlns:a16="http://schemas.microsoft.com/office/drawing/2014/main" id="{FAFC5B64-B5F6-411D-BA46-A1AD40897F65}"/>
              </a:ext>
            </a:extLst>
          </p:cNvPr>
          <p:cNvGrpSpPr>
            <a:grpSpLocks noChangeAspect="1"/>
          </p:cNvGrpSpPr>
          <p:nvPr/>
        </p:nvGrpSpPr>
        <p:grpSpPr bwMode="auto">
          <a:xfrm>
            <a:off x="2751137" y="3789362"/>
            <a:ext cx="3421063" cy="2282825"/>
            <a:chOff x="1533" y="2777"/>
            <a:chExt cx="2155" cy="1438"/>
          </a:xfrm>
          <a:solidFill>
            <a:srgbClr val="47244C"/>
          </a:solidFill>
        </p:grpSpPr>
        <p:sp>
          <p:nvSpPr>
            <p:cNvPr id="9" name="Freeform 122">
              <a:extLst>
                <a:ext uri="{FF2B5EF4-FFF2-40B4-BE49-F238E27FC236}">
                  <a16:creationId xmlns:a16="http://schemas.microsoft.com/office/drawing/2014/main" id="{FFC5ACE2-37DD-43C8-8523-19C0EBFA6004}"/>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23">
              <a:extLst>
                <a:ext uri="{FF2B5EF4-FFF2-40B4-BE49-F238E27FC236}">
                  <a16:creationId xmlns:a16="http://schemas.microsoft.com/office/drawing/2014/main" id="{DFB0881A-B3BA-4BA5-838E-8A3E2E42BD6A}"/>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5" name="Picture Placeholder 4">
            <a:extLst>
              <a:ext uri="{FF2B5EF4-FFF2-40B4-BE49-F238E27FC236}">
                <a16:creationId xmlns:a16="http://schemas.microsoft.com/office/drawing/2014/main" id="{617BA99E-4E5C-4005-9E7A-CDD8CFB056E3}"/>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0394" r="20394"/>
          <a:stretch/>
        </p:blipFill>
        <p:spPr/>
      </p:pic>
      <p:sp>
        <p:nvSpPr>
          <p:cNvPr id="7" name="Title 6">
            <a:extLst>
              <a:ext uri="{FF2B5EF4-FFF2-40B4-BE49-F238E27FC236}">
                <a16:creationId xmlns:a16="http://schemas.microsoft.com/office/drawing/2014/main" id="{AEBAB86F-7D67-4518-B060-DBD319D8A0D5}"/>
              </a:ext>
            </a:extLst>
          </p:cNvPr>
          <p:cNvSpPr>
            <a:spLocks noGrp="1"/>
          </p:cNvSpPr>
          <p:nvPr>
            <p:ph type="title"/>
          </p:nvPr>
        </p:nvSpPr>
        <p:spPr/>
        <p:txBody>
          <a:bodyPr/>
          <a:lstStyle/>
          <a:p>
            <a:r>
              <a:rPr lang="en-US" dirty="0">
                <a:solidFill>
                  <a:srgbClr val="47244C"/>
                </a:solidFill>
              </a:rPr>
              <a:t>Your title </a:t>
            </a:r>
            <a:r>
              <a:rPr lang="en-US" dirty="0">
                <a:solidFill>
                  <a:schemeClr val="bg1"/>
                </a:solidFill>
              </a:rPr>
              <a:t>goes here</a:t>
            </a:r>
          </a:p>
        </p:txBody>
      </p:sp>
      <p:sp>
        <p:nvSpPr>
          <p:cNvPr id="6" name="Text Placeholder 448">
            <a:extLst>
              <a:ext uri="{FF2B5EF4-FFF2-40B4-BE49-F238E27FC236}">
                <a16:creationId xmlns:a16="http://schemas.microsoft.com/office/drawing/2014/main" id="{046CEA1E-D0D1-469D-8563-802E629E96AF}"/>
              </a:ext>
            </a:extLst>
          </p:cNvPr>
          <p:cNvSpPr txBox="1">
            <a:spLocks/>
          </p:cNvSpPr>
          <p:nvPr/>
        </p:nvSpPr>
        <p:spPr>
          <a:xfrm>
            <a:off x="6248400" y="3123342"/>
            <a:ext cx="5080454" cy="2665541"/>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Donec fringilla est orci. Orci varius natoque penatibus et magnis dis. Donec fringilla est orci</a:t>
            </a:r>
          </a:p>
          <a:p>
            <a:endParaRPr lang="en-US" sz="2400" dirty="0"/>
          </a:p>
          <a:p>
            <a:r>
              <a:rPr lang="en-US" sz="2400" dirty="0"/>
              <a:t>Donec fringilla est orci. Orci varius natoque penatibus et magnis dis. Donec fringilla est orci</a:t>
            </a:r>
          </a:p>
          <a:p>
            <a:endParaRPr lang="en-US" sz="2400" dirty="0"/>
          </a:p>
        </p:txBody>
      </p:sp>
    </p:spTree>
    <p:extLst>
      <p:ext uri="{BB962C8B-B14F-4D97-AF65-F5344CB8AC3E}">
        <p14:creationId xmlns:p14="http://schemas.microsoft.com/office/powerpoint/2010/main" val="814637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C855D2A-96D3-4ADD-A3E2-92FEAA966AF9}"/>
              </a:ext>
            </a:extLst>
          </p:cNvPr>
          <p:cNvSpPr>
            <a:spLocks noGrp="1"/>
          </p:cNvSpPr>
          <p:nvPr>
            <p:ph type="title"/>
          </p:nvPr>
        </p:nvSpPr>
        <p:spPr/>
        <p:txBody>
          <a:bodyPr/>
          <a:lstStyle/>
          <a:p>
            <a:pPr algn="ctr"/>
            <a:r>
              <a:rPr lang="en-US" dirty="0">
                <a:solidFill>
                  <a:srgbClr val="FFAC32"/>
                </a:solidFill>
              </a:rPr>
              <a:t>our </a:t>
            </a:r>
            <a:r>
              <a:rPr lang="en-US" dirty="0">
                <a:solidFill>
                  <a:srgbClr val="47244C"/>
                </a:solidFill>
              </a:rPr>
              <a:t>locations </a:t>
            </a:r>
          </a:p>
        </p:txBody>
      </p:sp>
      <p:grpSp>
        <p:nvGrpSpPr>
          <p:cNvPr id="16" name="Group 15">
            <a:extLst>
              <a:ext uri="{FF2B5EF4-FFF2-40B4-BE49-F238E27FC236}">
                <a16:creationId xmlns:a16="http://schemas.microsoft.com/office/drawing/2014/main" id="{D47EB1C6-5EFA-4031-8F34-A0C4B7D5673C}"/>
              </a:ext>
            </a:extLst>
          </p:cNvPr>
          <p:cNvGrpSpPr/>
          <p:nvPr/>
        </p:nvGrpSpPr>
        <p:grpSpPr>
          <a:xfrm>
            <a:off x="664606" y="4322617"/>
            <a:ext cx="2055934" cy="1190765"/>
            <a:chOff x="526061" y="4281054"/>
            <a:chExt cx="2055934" cy="1190765"/>
          </a:xfrm>
        </p:grpSpPr>
        <p:sp>
          <p:nvSpPr>
            <p:cNvPr id="14" name="TextBox 13">
              <a:extLst>
                <a:ext uri="{FF2B5EF4-FFF2-40B4-BE49-F238E27FC236}">
                  <a16:creationId xmlns:a16="http://schemas.microsoft.com/office/drawing/2014/main" id="{B0B8B569-2EC5-4BF3-912B-E80F8A1353C3}"/>
                </a:ext>
              </a:extLst>
            </p:cNvPr>
            <p:cNvSpPr txBox="1"/>
            <p:nvPr/>
          </p:nvSpPr>
          <p:spPr>
            <a:xfrm>
              <a:off x="945222" y="4281054"/>
              <a:ext cx="1217613" cy="523220"/>
            </a:xfrm>
            <a:prstGeom prst="rect">
              <a:avLst/>
            </a:prstGeom>
            <a:noFill/>
          </p:spPr>
          <p:txBody>
            <a:bodyPr wrap="square" rtlCol="0">
              <a:spAutoFit/>
            </a:bodyPr>
            <a:lstStyle/>
            <a:p>
              <a:pPr algn="ctr"/>
              <a:r>
                <a:rPr lang="en-US" sz="2800" b="1" dirty="0"/>
                <a:t>Title</a:t>
              </a:r>
            </a:p>
          </p:txBody>
        </p:sp>
        <p:sp>
          <p:nvSpPr>
            <p:cNvPr id="15" name="Marcador de texto 20">
              <a:extLst>
                <a:ext uri="{FF2B5EF4-FFF2-40B4-BE49-F238E27FC236}">
                  <a16:creationId xmlns:a16="http://schemas.microsoft.com/office/drawing/2014/main" id="{7B36AC1E-F4FA-443D-B9E7-0F0CBFD01493}"/>
                </a:ext>
              </a:extLst>
            </p:cNvPr>
            <p:cNvSpPr txBox="1">
              <a:spLocks/>
            </p:cNvSpPr>
            <p:nvPr/>
          </p:nvSpPr>
          <p:spPr>
            <a:xfrm>
              <a:off x="526061" y="4804274"/>
              <a:ext cx="2055934" cy="6675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1700"/>
                </a:lnSpc>
                <a:buNone/>
              </a:pPr>
              <a:r>
                <a:rPr lang="en-US" sz="1800" dirty="0">
                  <a:solidFill>
                    <a:schemeClr val="tx1">
                      <a:lumMod val="50000"/>
                      <a:lumOff val="50000"/>
                    </a:schemeClr>
                  </a:solidFill>
                </a:rPr>
                <a:t>Dir: street 123 # 23</a:t>
              </a:r>
            </a:p>
            <a:p>
              <a:pPr marL="0" indent="0" algn="ctr">
                <a:lnSpc>
                  <a:spcPts val="1700"/>
                </a:lnSpc>
                <a:buNone/>
              </a:pPr>
              <a:r>
                <a:rPr lang="en-US" sz="1800" dirty="0">
                  <a:solidFill>
                    <a:schemeClr val="tx1">
                      <a:lumMod val="50000"/>
                      <a:lumOff val="50000"/>
                    </a:schemeClr>
                  </a:solidFill>
                </a:rPr>
                <a:t>Phone: 000 000 000</a:t>
              </a:r>
            </a:p>
            <a:p>
              <a:pPr marL="0" indent="0" algn="ctr">
                <a:lnSpc>
                  <a:spcPts val="1700"/>
                </a:lnSpc>
                <a:buNone/>
              </a:pPr>
              <a:endParaRPr lang="en-US" sz="1800" dirty="0">
                <a:solidFill>
                  <a:schemeClr val="tx1">
                    <a:lumMod val="50000"/>
                    <a:lumOff val="50000"/>
                  </a:schemeClr>
                </a:solidFill>
              </a:endParaRPr>
            </a:p>
            <a:p>
              <a:pPr algn="ctr">
                <a:lnSpc>
                  <a:spcPts val="1700"/>
                </a:lnSpc>
              </a:pPr>
              <a:endParaRPr lang="en-US" sz="1800" dirty="0">
                <a:solidFill>
                  <a:schemeClr val="tx1">
                    <a:lumMod val="50000"/>
                    <a:lumOff val="50000"/>
                  </a:schemeClr>
                </a:solidFill>
              </a:endParaRPr>
            </a:p>
          </p:txBody>
        </p:sp>
      </p:grpSp>
      <p:grpSp>
        <p:nvGrpSpPr>
          <p:cNvPr id="17" name="Group 16">
            <a:extLst>
              <a:ext uri="{FF2B5EF4-FFF2-40B4-BE49-F238E27FC236}">
                <a16:creationId xmlns:a16="http://schemas.microsoft.com/office/drawing/2014/main" id="{4A6A6D60-8DC7-45E5-88EC-6F2CC1217DA7}"/>
              </a:ext>
            </a:extLst>
          </p:cNvPr>
          <p:cNvGrpSpPr/>
          <p:nvPr/>
        </p:nvGrpSpPr>
        <p:grpSpPr>
          <a:xfrm>
            <a:off x="2922897" y="4322617"/>
            <a:ext cx="2055934" cy="1190765"/>
            <a:chOff x="526061" y="4281054"/>
            <a:chExt cx="2055934" cy="1190765"/>
          </a:xfrm>
        </p:grpSpPr>
        <p:sp>
          <p:nvSpPr>
            <p:cNvPr id="18" name="TextBox 17">
              <a:extLst>
                <a:ext uri="{FF2B5EF4-FFF2-40B4-BE49-F238E27FC236}">
                  <a16:creationId xmlns:a16="http://schemas.microsoft.com/office/drawing/2014/main" id="{0877995B-8E4B-40EC-A73F-22C97B16FEA7}"/>
                </a:ext>
              </a:extLst>
            </p:cNvPr>
            <p:cNvSpPr txBox="1"/>
            <p:nvPr/>
          </p:nvSpPr>
          <p:spPr>
            <a:xfrm>
              <a:off x="945222" y="4281054"/>
              <a:ext cx="1217613" cy="523220"/>
            </a:xfrm>
            <a:prstGeom prst="rect">
              <a:avLst/>
            </a:prstGeom>
            <a:noFill/>
          </p:spPr>
          <p:txBody>
            <a:bodyPr wrap="square" rtlCol="0">
              <a:spAutoFit/>
            </a:bodyPr>
            <a:lstStyle/>
            <a:p>
              <a:pPr algn="ctr"/>
              <a:r>
                <a:rPr lang="en-US" sz="2800" b="1" dirty="0"/>
                <a:t>Title</a:t>
              </a:r>
            </a:p>
          </p:txBody>
        </p:sp>
        <p:sp>
          <p:nvSpPr>
            <p:cNvPr id="19" name="Marcador de texto 20">
              <a:extLst>
                <a:ext uri="{FF2B5EF4-FFF2-40B4-BE49-F238E27FC236}">
                  <a16:creationId xmlns:a16="http://schemas.microsoft.com/office/drawing/2014/main" id="{3B61696D-BA73-4426-9572-3F1D74578B1D}"/>
                </a:ext>
              </a:extLst>
            </p:cNvPr>
            <p:cNvSpPr txBox="1">
              <a:spLocks/>
            </p:cNvSpPr>
            <p:nvPr/>
          </p:nvSpPr>
          <p:spPr>
            <a:xfrm>
              <a:off x="526061" y="4804274"/>
              <a:ext cx="2055934" cy="6675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1700"/>
                </a:lnSpc>
                <a:buNone/>
              </a:pPr>
              <a:r>
                <a:rPr lang="en-US" sz="1800" dirty="0">
                  <a:solidFill>
                    <a:schemeClr val="tx1">
                      <a:lumMod val="50000"/>
                      <a:lumOff val="50000"/>
                    </a:schemeClr>
                  </a:solidFill>
                </a:rPr>
                <a:t>Dir: street 123 # 23</a:t>
              </a:r>
            </a:p>
            <a:p>
              <a:pPr marL="0" indent="0" algn="ctr">
                <a:lnSpc>
                  <a:spcPts val="1700"/>
                </a:lnSpc>
                <a:buNone/>
              </a:pPr>
              <a:r>
                <a:rPr lang="en-US" sz="1800" dirty="0">
                  <a:solidFill>
                    <a:schemeClr val="tx1">
                      <a:lumMod val="50000"/>
                      <a:lumOff val="50000"/>
                    </a:schemeClr>
                  </a:solidFill>
                </a:rPr>
                <a:t>Phone: 000 000 000</a:t>
              </a:r>
            </a:p>
            <a:p>
              <a:pPr marL="0" indent="0" algn="ctr">
                <a:lnSpc>
                  <a:spcPts val="1700"/>
                </a:lnSpc>
                <a:buNone/>
              </a:pPr>
              <a:endParaRPr lang="en-US" sz="1800" dirty="0">
                <a:solidFill>
                  <a:schemeClr val="tx1">
                    <a:lumMod val="50000"/>
                    <a:lumOff val="50000"/>
                  </a:schemeClr>
                </a:solidFill>
              </a:endParaRPr>
            </a:p>
            <a:p>
              <a:pPr algn="ctr">
                <a:lnSpc>
                  <a:spcPts val="1700"/>
                </a:lnSpc>
              </a:pPr>
              <a:endParaRPr lang="en-US" sz="1800" dirty="0">
                <a:solidFill>
                  <a:schemeClr val="tx1">
                    <a:lumMod val="50000"/>
                    <a:lumOff val="50000"/>
                  </a:schemeClr>
                </a:solidFill>
              </a:endParaRPr>
            </a:p>
          </p:txBody>
        </p:sp>
      </p:grpSp>
      <p:grpSp>
        <p:nvGrpSpPr>
          <p:cNvPr id="20" name="Group 19">
            <a:extLst>
              <a:ext uri="{FF2B5EF4-FFF2-40B4-BE49-F238E27FC236}">
                <a16:creationId xmlns:a16="http://schemas.microsoft.com/office/drawing/2014/main" id="{DDB343D2-1408-4B53-B3AA-D36248EA4121}"/>
              </a:ext>
            </a:extLst>
          </p:cNvPr>
          <p:cNvGrpSpPr/>
          <p:nvPr/>
        </p:nvGrpSpPr>
        <p:grpSpPr>
          <a:xfrm>
            <a:off x="5008066" y="4322617"/>
            <a:ext cx="2055934" cy="1190765"/>
            <a:chOff x="526061" y="4281054"/>
            <a:chExt cx="2055934" cy="1190765"/>
          </a:xfrm>
        </p:grpSpPr>
        <p:sp>
          <p:nvSpPr>
            <p:cNvPr id="21" name="TextBox 20">
              <a:extLst>
                <a:ext uri="{FF2B5EF4-FFF2-40B4-BE49-F238E27FC236}">
                  <a16:creationId xmlns:a16="http://schemas.microsoft.com/office/drawing/2014/main" id="{429555C3-DE89-46AF-BDA3-50B901991AA8}"/>
                </a:ext>
              </a:extLst>
            </p:cNvPr>
            <p:cNvSpPr txBox="1"/>
            <p:nvPr/>
          </p:nvSpPr>
          <p:spPr>
            <a:xfrm>
              <a:off x="945222" y="4281054"/>
              <a:ext cx="1217613" cy="523220"/>
            </a:xfrm>
            <a:prstGeom prst="rect">
              <a:avLst/>
            </a:prstGeom>
            <a:noFill/>
          </p:spPr>
          <p:txBody>
            <a:bodyPr wrap="square" rtlCol="0">
              <a:spAutoFit/>
            </a:bodyPr>
            <a:lstStyle/>
            <a:p>
              <a:pPr algn="ctr"/>
              <a:r>
                <a:rPr lang="en-US" sz="2800" b="1" dirty="0"/>
                <a:t>Title</a:t>
              </a:r>
            </a:p>
          </p:txBody>
        </p:sp>
        <p:sp>
          <p:nvSpPr>
            <p:cNvPr id="22" name="Marcador de texto 20">
              <a:extLst>
                <a:ext uri="{FF2B5EF4-FFF2-40B4-BE49-F238E27FC236}">
                  <a16:creationId xmlns:a16="http://schemas.microsoft.com/office/drawing/2014/main" id="{1BAA0428-92A1-4F94-B704-0080B90085A6}"/>
                </a:ext>
              </a:extLst>
            </p:cNvPr>
            <p:cNvSpPr txBox="1">
              <a:spLocks/>
            </p:cNvSpPr>
            <p:nvPr/>
          </p:nvSpPr>
          <p:spPr>
            <a:xfrm>
              <a:off x="526061" y="4804274"/>
              <a:ext cx="2055934" cy="6675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1700"/>
                </a:lnSpc>
                <a:buNone/>
              </a:pPr>
              <a:r>
                <a:rPr lang="en-US" sz="1800" dirty="0">
                  <a:solidFill>
                    <a:schemeClr val="tx1">
                      <a:lumMod val="50000"/>
                      <a:lumOff val="50000"/>
                    </a:schemeClr>
                  </a:solidFill>
                </a:rPr>
                <a:t>Dir: street 123 # 23</a:t>
              </a:r>
            </a:p>
            <a:p>
              <a:pPr marL="0" indent="0" algn="ctr">
                <a:lnSpc>
                  <a:spcPts val="1700"/>
                </a:lnSpc>
                <a:buNone/>
              </a:pPr>
              <a:r>
                <a:rPr lang="en-US" sz="1800" dirty="0">
                  <a:solidFill>
                    <a:schemeClr val="tx1">
                      <a:lumMod val="50000"/>
                      <a:lumOff val="50000"/>
                    </a:schemeClr>
                  </a:solidFill>
                </a:rPr>
                <a:t>Phone: 000 000 000</a:t>
              </a:r>
            </a:p>
            <a:p>
              <a:pPr marL="0" indent="0" algn="ctr">
                <a:lnSpc>
                  <a:spcPts val="1700"/>
                </a:lnSpc>
                <a:buNone/>
              </a:pPr>
              <a:endParaRPr lang="en-US" sz="1800" dirty="0">
                <a:solidFill>
                  <a:schemeClr val="tx1">
                    <a:lumMod val="50000"/>
                    <a:lumOff val="50000"/>
                  </a:schemeClr>
                </a:solidFill>
              </a:endParaRPr>
            </a:p>
            <a:p>
              <a:pPr algn="ctr">
                <a:lnSpc>
                  <a:spcPts val="1700"/>
                </a:lnSpc>
              </a:pPr>
              <a:endParaRPr lang="en-US" sz="1800" dirty="0">
                <a:solidFill>
                  <a:schemeClr val="tx1">
                    <a:lumMod val="50000"/>
                    <a:lumOff val="50000"/>
                  </a:schemeClr>
                </a:solidFill>
              </a:endParaRPr>
            </a:p>
          </p:txBody>
        </p:sp>
      </p:grpSp>
      <p:grpSp>
        <p:nvGrpSpPr>
          <p:cNvPr id="26" name="Group 25">
            <a:extLst>
              <a:ext uri="{FF2B5EF4-FFF2-40B4-BE49-F238E27FC236}">
                <a16:creationId xmlns:a16="http://schemas.microsoft.com/office/drawing/2014/main" id="{9982EC86-9CBD-4A59-B90E-EF9A1F173897}"/>
              </a:ext>
            </a:extLst>
          </p:cNvPr>
          <p:cNvGrpSpPr/>
          <p:nvPr/>
        </p:nvGrpSpPr>
        <p:grpSpPr>
          <a:xfrm>
            <a:off x="7245515" y="4322617"/>
            <a:ext cx="2055934" cy="1190765"/>
            <a:chOff x="526061" y="4281054"/>
            <a:chExt cx="2055934" cy="1190765"/>
          </a:xfrm>
        </p:grpSpPr>
        <p:sp>
          <p:nvSpPr>
            <p:cNvPr id="27" name="TextBox 26">
              <a:extLst>
                <a:ext uri="{FF2B5EF4-FFF2-40B4-BE49-F238E27FC236}">
                  <a16:creationId xmlns:a16="http://schemas.microsoft.com/office/drawing/2014/main" id="{B88FA791-E6A0-411E-8B1F-A44D409928FC}"/>
                </a:ext>
              </a:extLst>
            </p:cNvPr>
            <p:cNvSpPr txBox="1"/>
            <p:nvPr/>
          </p:nvSpPr>
          <p:spPr>
            <a:xfrm>
              <a:off x="945222" y="4281054"/>
              <a:ext cx="1217613" cy="523220"/>
            </a:xfrm>
            <a:prstGeom prst="rect">
              <a:avLst/>
            </a:prstGeom>
            <a:noFill/>
          </p:spPr>
          <p:txBody>
            <a:bodyPr wrap="square" rtlCol="0">
              <a:spAutoFit/>
            </a:bodyPr>
            <a:lstStyle/>
            <a:p>
              <a:pPr algn="ctr"/>
              <a:r>
                <a:rPr lang="en-US" sz="2800" b="1" dirty="0"/>
                <a:t>Title</a:t>
              </a:r>
            </a:p>
          </p:txBody>
        </p:sp>
        <p:sp>
          <p:nvSpPr>
            <p:cNvPr id="28" name="Marcador de texto 20">
              <a:extLst>
                <a:ext uri="{FF2B5EF4-FFF2-40B4-BE49-F238E27FC236}">
                  <a16:creationId xmlns:a16="http://schemas.microsoft.com/office/drawing/2014/main" id="{FAFF6751-900B-4131-A52E-AC2EAA20661D}"/>
                </a:ext>
              </a:extLst>
            </p:cNvPr>
            <p:cNvSpPr txBox="1">
              <a:spLocks/>
            </p:cNvSpPr>
            <p:nvPr/>
          </p:nvSpPr>
          <p:spPr>
            <a:xfrm>
              <a:off x="526061" y="4804274"/>
              <a:ext cx="2055934" cy="6675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1700"/>
                </a:lnSpc>
                <a:buNone/>
              </a:pPr>
              <a:r>
                <a:rPr lang="en-US" sz="1800" dirty="0">
                  <a:solidFill>
                    <a:schemeClr val="tx1">
                      <a:lumMod val="50000"/>
                      <a:lumOff val="50000"/>
                    </a:schemeClr>
                  </a:solidFill>
                </a:rPr>
                <a:t>Dir: street 123 # 23</a:t>
              </a:r>
            </a:p>
            <a:p>
              <a:pPr marL="0" indent="0" algn="ctr">
                <a:lnSpc>
                  <a:spcPts val="1700"/>
                </a:lnSpc>
                <a:buNone/>
              </a:pPr>
              <a:r>
                <a:rPr lang="en-US" sz="1800" dirty="0">
                  <a:solidFill>
                    <a:schemeClr val="tx1">
                      <a:lumMod val="50000"/>
                      <a:lumOff val="50000"/>
                    </a:schemeClr>
                  </a:solidFill>
                </a:rPr>
                <a:t>Phone: 000 000 000</a:t>
              </a:r>
            </a:p>
            <a:p>
              <a:pPr marL="0" indent="0" algn="ctr">
                <a:lnSpc>
                  <a:spcPts val="1700"/>
                </a:lnSpc>
                <a:buNone/>
              </a:pPr>
              <a:endParaRPr lang="en-US" sz="1800" dirty="0">
                <a:solidFill>
                  <a:schemeClr val="tx1">
                    <a:lumMod val="50000"/>
                    <a:lumOff val="50000"/>
                  </a:schemeClr>
                </a:solidFill>
              </a:endParaRPr>
            </a:p>
            <a:p>
              <a:pPr algn="ctr">
                <a:lnSpc>
                  <a:spcPts val="1700"/>
                </a:lnSpc>
              </a:pPr>
              <a:endParaRPr lang="en-US" sz="1800" dirty="0">
                <a:solidFill>
                  <a:schemeClr val="tx1">
                    <a:lumMod val="50000"/>
                    <a:lumOff val="50000"/>
                  </a:schemeClr>
                </a:solidFill>
              </a:endParaRPr>
            </a:p>
          </p:txBody>
        </p:sp>
      </p:grpSp>
      <p:grpSp>
        <p:nvGrpSpPr>
          <p:cNvPr id="29" name="Group 28">
            <a:extLst>
              <a:ext uri="{FF2B5EF4-FFF2-40B4-BE49-F238E27FC236}">
                <a16:creationId xmlns:a16="http://schemas.microsoft.com/office/drawing/2014/main" id="{05C94C30-7D90-44BE-A00C-D1A001448A2F}"/>
              </a:ext>
            </a:extLst>
          </p:cNvPr>
          <p:cNvGrpSpPr/>
          <p:nvPr/>
        </p:nvGrpSpPr>
        <p:grpSpPr>
          <a:xfrm>
            <a:off x="9436411" y="4322617"/>
            <a:ext cx="2055934" cy="1190765"/>
            <a:chOff x="526061" y="4281054"/>
            <a:chExt cx="2055934" cy="1190765"/>
          </a:xfrm>
        </p:grpSpPr>
        <p:sp>
          <p:nvSpPr>
            <p:cNvPr id="30" name="TextBox 29">
              <a:extLst>
                <a:ext uri="{FF2B5EF4-FFF2-40B4-BE49-F238E27FC236}">
                  <a16:creationId xmlns:a16="http://schemas.microsoft.com/office/drawing/2014/main" id="{B3AF6432-0BE8-4681-96E6-30AAF1CD44C5}"/>
                </a:ext>
              </a:extLst>
            </p:cNvPr>
            <p:cNvSpPr txBox="1"/>
            <p:nvPr/>
          </p:nvSpPr>
          <p:spPr>
            <a:xfrm>
              <a:off x="945222" y="4281054"/>
              <a:ext cx="1217613" cy="523220"/>
            </a:xfrm>
            <a:prstGeom prst="rect">
              <a:avLst/>
            </a:prstGeom>
            <a:noFill/>
          </p:spPr>
          <p:txBody>
            <a:bodyPr wrap="square" rtlCol="0">
              <a:spAutoFit/>
            </a:bodyPr>
            <a:lstStyle/>
            <a:p>
              <a:pPr algn="ctr"/>
              <a:r>
                <a:rPr lang="en-US" sz="2800" b="1" dirty="0"/>
                <a:t>Title</a:t>
              </a:r>
            </a:p>
          </p:txBody>
        </p:sp>
        <p:sp>
          <p:nvSpPr>
            <p:cNvPr id="31" name="Marcador de texto 20">
              <a:extLst>
                <a:ext uri="{FF2B5EF4-FFF2-40B4-BE49-F238E27FC236}">
                  <a16:creationId xmlns:a16="http://schemas.microsoft.com/office/drawing/2014/main" id="{B2643C13-6CD4-41B7-BF0E-A0A3CF259575}"/>
                </a:ext>
              </a:extLst>
            </p:cNvPr>
            <p:cNvSpPr txBox="1">
              <a:spLocks/>
            </p:cNvSpPr>
            <p:nvPr/>
          </p:nvSpPr>
          <p:spPr>
            <a:xfrm>
              <a:off x="526061" y="4804274"/>
              <a:ext cx="2055934" cy="6675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1700"/>
                </a:lnSpc>
                <a:buNone/>
              </a:pPr>
              <a:r>
                <a:rPr lang="en-US" sz="1800" dirty="0">
                  <a:solidFill>
                    <a:schemeClr val="tx1">
                      <a:lumMod val="50000"/>
                      <a:lumOff val="50000"/>
                    </a:schemeClr>
                  </a:solidFill>
                </a:rPr>
                <a:t>Dir: street 123 # 23</a:t>
              </a:r>
            </a:p>
            <a:p>
              <a:pPr marL="0" indent="0" algn="ctr">
                <a:lnSpc>
                  <a:spcPts val="1700"/>
                </a:lnSpc>
                <a:buNone/>
              </a:pPr>
              <a:r>
                <a:rPr lang="en-US" sz="1800" dirty="0">
                  <a:solidFill>
                    <a:schemeClr val="tx1">
                      <a:lumMod val="50000"/>
                      <a:lumOff val="50000"/>
                    </a:schemeClr>
                  </a:solidFill>
                </a:rPr>
                <a:t>Phone: 000 000 000</a:t>
              </a:r>
            </a:p>
            <a:p>
              <a:pPr marL="0" indent="0" algn="ctr">
                <a:lnSpc>
                  <a:spcPts val="1700"/>
                </a:lnSpc>
                <a:buNone/>
              </a:pPr>
              <a:endParaRPr lang="en-US" sz="1800" dirty="0">
                <a:solidFill>
                  <a:schemeClr val="tx1">
                    <a:lumMod val="50000"/>
                    <a:lumOff val="50000"/>
                  </a:schemeClr>
                </a:solidFill>
              </a:endParaRPr>
            </a:p>
            <a:p>
              <a:pPr algn="ctr">
                <a:lnSpc>
                  <a:spcPts val="1700"/>
                </a:lnSpc>
              </a:pPr>
              <a:endParaRPr lang="en-US" sz="1800" dirty="0">
                <a:solidFill>
                  <a:schemeClr val="tx1">
                    <a:lumMod val="50000"/>
                    <a:lumOff val="50000"/>
                  </a:schemeClr>
                </a:solidFill>
              </a:endParaRPr>
            </a:p>
          </p:txBody>
        </p:sp>
      </p:grpSp>
      <p:grpSp>
        <p:nvGrpSpPr>
          <p:cNvPr id="54" name="Group 53">
            <a:extLst>
              <a:ext uri="{FF2B5EF4-FFF2-40B4-BE49-F238E27FC236}">
                <a16:creationId xmlns:a16="http://schemas.microsoft.com/office/drawing/2014/main" id="{B0704D41-BD00-4583-89B7-AB0DDC46BE28}"/>
              </a:ext>
            </a:extLst>
          </p:cNvPr>
          <p:cNvGrpSpPr/>
          <p:nvPr/>
        </p:nvGrpSpPr>
        <p:grpSpPr>
          <a:xfrm>
            <a:off x="977490" y="2369588"/>
            <a:ext cx="1580884" cy="1791999"/>
            <a:chOff x="977490" y="2369588"/>
            <a:chExt cx="1580884" cy="1791999"/>
          </a:xfrm>
        </p:grpSpPr>
        <p:sp>
          <p:nvSpPr>
            <p:cNvPr id="5" name="Freeform 5">
              <a:extLst>
                <a:ext uri="{FF2B5EF4-FFF2-40B4-BE49-F238E27FC236}">
                  <a16:creationId xmlns:a16="http://schemas.microsoft.com/office/drawing/2014/main" id="{2F1BAFE2-EEB6-43C4-A263-09B344B08D61}"/>
                </a:ext>
              </a:extLst>
            </p:cNvPr>
            <p:cNvSpPr>
              <a:spLocks/>
            </p:cNvSpPr>
            <p:nvPr/>
          </p:nvSpPr>
          <p:spPr bwMode="auto">
            <a:xfrm>
              <a:off x="977490" y="2369588"/>
              <a:ext cx="1580884" cy="1791999"/>
            </a:xfrm>
            <a:custGeom>
              <a:avLst/>
              <a:gdLst>
                <a:gd name="T0" fmla="*/ 828 w 828"/>
                <a:gd name="T1" fmla="*/ 414 h 1131"/>
                <a:gd name="T2" fmla="*/ 428 w 828"/>
                <a:gd name="T3" fmla="*/ 1122 h 1131"/>
                <a:gd name="T4" fmla="*/ 400 w 828"/>
                <a:gd name="T5" fmla="*/ 1122 h 1131"/>
                <a:gd name="T6" fmla="*/ 0 w 828"/>
                <a:gd name="T7" fmla="*/ 414 h 1131"/>
                <a:gd name="T8" fmla="*/ 414 w 828"/>
                <a:gd name="T9" fmla="*/ 0 h 1131"/>
                <a:gd name="T10" fmla="*/ 828 w 828"/>
                <a:gd name="T11" fmla="*/ 414 h 1131"/>
              </a:gdLst>
              <a:ahLst/>
              <a:cxnLst>
                <a:cxn ang="0">
                  <a:pos x="T0" y="T1"/>
                </a:cxn>
                <a:cxn ang="0">
                  <a:pos x="T2" y="T3"/>
                </a:cxn>
                <a:cxn ang="0">
                  <a:pos x="T4" y="T5"/>
                </a:cxn>
                <a:cxn ang="0">
                  <a:pos x="T6" y="T7"/>
                </a:cxn>
                <a:cxn ang="0">
                  <a:pos x="T8" y="T9"/>
                </a:cxn>
                <a:cxn ang="0">
                  <a:pos x="T10" y="T11"/>
                </a:cxn>
              </a:cxnLst>
              <a:rect l="0" t="0" r="r" b="b"/>
              <a:pathLst>
                <a:path w="828" h="1131">
                  <a:moveTo>
                    <a:pt x="828" y="414"/>
                  </a:moveTo>
                  <a:cubicBezTo>
                    <a:pt x="828" y="680"/>
                    <a:pt x="501" y="1044"/>
                    <a:pt x="428" y="1122"/>
                  </a:cubicBezTo>
                  <a:cubicBezTo>
                    <a:pt x="420" y="1131"/>
                    <a:pt x="407" y="1131"/>
                    <a:pt x="400" y="1122"/>
                  </a:cubicBezTo>
                  <a:cubicBezTo>
                    <a:pt x="327" y="1044"/>
                    <a:pt x="0" y="676"/>
                    <a:pt x="0" y="414"/>
                  </a:cubicBezTo>
                  <a:cubicBezTo>
                    <a:pt x="0" y="185"/>
                    <a:pt x="185" y="0"/>
                    <a:pt x="414" y="0"/>
                  </a:cubicBezTo>
                  <a:cubicBezTo>
                    <a:pt x="642" y="0"/>
                    <a:pt x="828" y="185"/>
                    <a:pt x="828" y="414"/>
                  </a:cubicBezTo>
                  <a:close/>
                </a:path>
              </a:pathLst>
            </a:custGeom>
            <a:solidFill>
              <a:srgbClr val="47244C"/>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Oval 46">
              <a:extLst>
                <a:ext uri="{FF2B5EF4-FFF2-40B4-BE49-F238E27FC236}">
                  <a16:creationId xmlns:a16="http://schemas.microsoft.com/office/drawing/2014/main" id="{F5840024-B5D9-4E9B-A621-CC0B4F89EB99}"/>
                </a:ext>
              </a:extLst>
            </p:cNvPr>
            <p:cNvSpPr/>
            <p:nvPr/>
          </p:nvSpPr>
          <p:spPr>
            <a:xfrm>
              <a:off x="1377382" y="2637880"/>
              <a:ext cx="791120" cy="791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b="1" dirty="0">
                  <a:solidFill>
                    <a:srgbClr val="993BC7"/>
                  </a:solidFill>
                </a:rPr>
                <a:t>1</a:t>
              </a:r>
              <a:endParaRPr lang="en-US" sz="3600" b="1" dirty="0">
                <a:solidFill>
                  <a:srgbClr val="993BC7"/>
                </a:solidFill>
              </a:endParaRPr>
            </a:p>
          </p:txBody>
        </p:sp>
      </p:grpSp>
      <p:grpSp>
        <p:nvGrpSpPr>
          <p:cNvPr id="55" name="Group 54">
            <a:extLst>
              <a:ext uri="{FF2B5EF4-FFF2-40B4-BE49-F238E27FC236}">
                <a16:creationId xmlns:a16="http://schemas.microsoft.com/office/drawing/2014/main" id="{2AC4FBC1-46BC-4B4F-A75F-A45E5EFDF0BC}"/>
              </a:ext>
            </a:extLst>
          </p:cNvPr>
          <p:cNvGrpSpPr/>
          <p:nvPr/>
        </p:nvGrpSpPr>
        <p:grpSpPr>
          <a:xfrm>
            <a:off x="3160422" y="2269007"/>
            <a:ext cx="1580884" cy="1791999"/>
            <a:chOff x="3160422" y="2269007"/>
            <a:chExt cx="1580884" cy="1791999"/>
          </a:xfrm>
        </p:grpSpPr>
        <p:sp>
          <p:nvSpPr>
            <p:cNvPr id="6" name="Freeform 5">
              <a:extLst>
                <a:ext uri="{FF2B5EF4-FFF2-40B4-BE49-F238E27FC236}">
                  <a16:creationId xmlns:a16="http://schemas.microsoft.com/office/drawing/2014/main" id="{9F9DF801-F6D5-48E3-9FA2-E9133C2F53B3}"/>
                </a:ext>
              </a:extLst>
            </p:cNvPr>
            <p:cNvSpPr>
              <a:spLocks/>
            </p:cNvSpPr>
            <p:nvPr/>
          </p:nvSpPr>
          <p:spPr bwMode="auto">
            <a:xfrm>
              <a:off x="3160422" y="2269007"/>
              <a:ext cx="1580884" cy="1791999"/>
            </a:xfrm>
            <a:custGeom>
              <a:avLst/>
              <a:gdLst>
                <a:gd name="T0" fmla="*/ 828 w 828"/>
                <a:gd name="T1" fmla="*/ 414 h 1131"/>
                <a:gd name="T2" fmla="*/ 428 w 828"/>
                <a:gd name="T3" fmla="*/ 1122 h 1131"/>
                <a:gd name="T4" fmla="*/ 400 w 828"/>
                <a:gd name="T5" fmla="*/ 1122 h 1131"/>
                <a:gd name="T6" fmla="*/ 0 w 828"/>
                <a:gd name="T7" fmla="*/ 414 h 1131"/>
                <a:gd name="T8" fmla="*/ 414 w 828"/>
                <a:gd name="T9" fmla="*/ 0 h 1131"/>
                <a:gd name="T10" fmla="*/ 828 w 828"/>
                <a:gd name="T11" fmla="*/ 414 h 1131"/>
              </a:gdLst>
              <a:ahLst/>
              <a:cxnLst>
                <a:cxn ang="0">
                  <a:pos x="T0" y="T1"/>
                </a:cxn>
                <a:cxn ang="0">
                  <a:pos x="T2" y="T3"/>
                </a:cxn>
                <a:cxn ang="0">
                  <a:pos x="T4" y="T5"/>
                </a:cxn>
                <a:cxn ang="0">
                  <a:pos x="T6" y="T7"/>
                </a:cxn>
                <a:cxn ang="0">
                  <a:pos x="T8" y="T9"/>
                </a:cxn>
                <a:cxn ang="0">
                  <a:pos x="T10" y="T11"/>
                </a:cxn>
              </a:cxnLst>
              <a:rect l="0" t="0" r="r" b="b"/>
              <a:pathLst>
                <a:path w="828" h="1131">
                  <a:moveTo>
                    <a:pt x="828" y="414"/>
                  </a:moveTo>
                  <a:cubicBezTo>
                    <a:pt x="828" y="680"/>
                    <a:pt x="501" y="1044"/>
                    <a:pt x="428" y="1122"/>
                  </a:cubicBezTo>
                  <a:cubicBezTo>
                    <a:pt x="420" y="1131"/>
                    <a:pt x="407" y="1131"/>
                    <a:pt x="400" y="1122"/>
                  </a:cubicBezTo>
                  <a:cubicBezTo>
                    <a:pt x="327" y="1044"/>
                    <a:pt x="0" y="676"/>
                    <a:pt x="0" y="414"/>
                  </a:cubicBezTo>
                  <a:cubicBezTo>
                    <a:pt x="0" y="185"/>
                    <a:pt x="185" y="0"/>
                    <a:pt x="414" y="0"/>
                  </a:cubicBezTo>
                  <a:cubicBezTo>
                    <a:pt x="642" y="0"/>
                    <a:pt x="828" y="185"/>
                    <a:pt x="828" y="414"/>
                  </a:cubicBezTo>
                  <a:close/>
                </a:path>
              </a:pathLst>
            </a:custGeom>
            <a:solidFill>
              <a:srgbClr val="603066"/>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48" name="Oval 47">
              <a:extLst>
                <a:ext uri="{FF2B5EF4-FFF2-40B4-BE49-F238E27FC236}">
                  <a16:creationId xmlns:a16="http://schemas.microsoft.com/office/drawing/2014/main" id="{32389F83-D462-4843-B68B-01DC09282676}"/>
                </a:ext>
              </a:extLst>
            </p:cNvPr>
            <p:cNvSpPr/>
            <p:nvPr/>
          </p:nvSpPr>
          <p:spPr>
            <a:xfrm>
              <a:off x="3555304" y="2637880"/>
              <a:ext cx="791120" cy="791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b="1" dirty="0">
                  <a:solidFill>
                    <a:srgbClr val="993BC7"/>
                  </a:solidFill>
                </a:rPr>
                <a:t>2</a:t>
              </a:r>
              <a:endParaRPr lang="en-US" sz="3600" b="1" dirty="0">
                <a:solidFill>
                  <a:srgbClr val="993BC7"/>
                </a:solidFill>
              </a:endParaRPr>
            </a:p>
          </p:txBody>
        </p:sp>
      </p:grpSp>
      <p:grpSp>
        <p:nvGrpSpPr>
          <p:cNvPr id="56" name="Group 55">
            <a:extLst>
              <a:ext uri="{FF2B5EF4-FFF2-40B4-BE49-F238E27FC236}">
                <a16:creationId xmlns:a16="http://schemas.microsoft.com/office/drawing/2014/main" id="{5B4FE63B-7B64-446F-8168-E436589FBD41}"/>
              </a:ext>
            </a:extLst>
          </p:cNvPr>
          <p:cNvGrpSpPr/>
          <p:nvPr/>
        </p:nvGrpSpPr>
        <p:grpSpPr>
          <a:xfrm>
            <a:off x="5231326" y="2269006"/>
            <a:ext cx="1580884" cy="1791999"/>
            <a:chOff x="5231326" y="2269006"/>
            <a:chExt cx="1580884" cy="1791999"/>
          </a:xfrm>
        </p:grpSpPr>
        <p:sp>
          <p:nvSpPr>
            <p:cNvPr id="7" name="Freeform 5">
              <a:extLst>
                <a:ext uri="{FF2B5EF4-FFF2-40B4-BE49-F238E27FC236}">
                  <a16:creationId xmlns:a16="http://schemas.microsoft.com/office/drawing/2014/main" id="{EE089CDB-A5B1-405F-BF89-8981CED424FA}"/>
                </a:ext>
              </a:extLst>
            </p:cNvPr>
            <p:cNvSpPr>
              <a:spLocks/>
            </p:cNvSpPr>
            <p:nvPr/>
          </p:nvSpPr>
          <p:spPr bwMode="auto">
            <a:xfrm>
              <a:off x="5231326" y="2269006"/>
              <a:ext cx="1580884" cy="1791999"/>
            </a:xfrm>
            <a:custGeom>
              <a:avLst/>
              <a:gdLst>
                <a:gd name="T0" fmla="*/ 828 w 828"/>
                <a:gd name="T1" fmla="*/ 414 h 1131"/>
                <a:gd name="T2" fmla="*/ 428 w 828"/>
                <a:gd name="T3" fmla="*/ 1122 h 1131"/>
                <a:gd name="T4" fmla="*/ 400 w 828"/>
                <a:gd name="T5" fmla="*/ 1122 h 1131"/>
                <a:gd name="T6" fmla="*/ 0 w 828"/>
                <a:gd name="T7" fmla="*/ 414 h 1131"/>
                <a:gd name="T8" fmla="*/ 414 w 828"/>
                <a:gd name="T9" fmla="*/ 0 h 1131"/>
                <a:gd name="T10" fmla="*/ 828 w 828"/>
                <a:gd name="T11" fmla="*/ 414 h 1131"/>
              </a:gdLst>
              <a:ahLst/>
              <a:cxnLst>
                <a:cxn ang="0">
                  <a:pos x="T0" y="T1"/>
                </a:cxn>
                <a:cxn ang="0">
                  <a:pos x="T2" y="T3"/>
                </a:cxn>
                <a:cxn ang="0">
                  <a:pos x="T4" y="T5"/>
                </a:cxn>
                <a:cxn ang="0">
                  <a:pos x="T6" y="T7"/>
                </a:cxn>
                <a:cxn ang="0">
                  <a:pos x="T8" y="T9"/>
                </a:cxn>
                <a:cxn ang="0">
                  <a:pos x="T10" y="T11"/>
                </a:cxn>
              </a:cxnLst>
              <a:rect l="0" t="0" r="r" b="b"/>
              <a:pathLst>
                <a:path w="828" h="1131">
                  <a:moveTo>
                    <a:pt x="828" y="414"/>
                  </a:moveTo>
                  <a:cubicBezTo>
                    <a:pt x="828" y="680"/>
                    <a:pt x="501" y="1044"/>
                    <a:pt x="428" y="1122"/>
                  </a:cubicBezTo>
                  <a:cubicBezTo>
                    <a:pt x="420" y="1131"/>
                    <a:pt x="407" y="1131"/>
                    <a:pt x="400" y="1122"/>
                  </a:cubicBezTo>
                  <a:cubicBezTo>
                    <a:pt x="327" y="1044"/>
                    <a:pt x="0" y="676"/>
                    <a:pt x="0" y="414"/>
                  </a:cubicBezTo>
                  <a:cubicBezTo>
                    <a:pt x="0" y="185"/>
                    <a:pt x="185" y="0"/>
                    <a:pt x="414" y="0"/>
                  </a:cubicBezTo>
                  <a:cubicBezTo>
                    <a:pt x="642" y="0"/>
                    <a:pt x="828" y="185"/>
                    <a:pt x="828" y="414"/>
                  </a:cubicBezTo>
                  <a:close/>
                </a:path>
              </a:pathLst>
            </a:custGeom>
            <a:solidFill>
              <a:srgbClr val="82418B"/>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Oval 48">
              <a:extLst>
                <a:ext uri="{FF2B5EF4-FFF2-40B4-BE49-F238E27FC236}">
                  <a16:creationId xmlns:a16="http://schemas.microsoft.com/office/drawing/2014/main" id="{66B05D6A-6749-4B36-8187-AB9866F30E40}"/>
                </a:ext>
              </a:extLst>
            </p:cNvPr>
            <p:cNvSpPr/>
            <p:nvPr/>
          </p:nvSpPr>
          <p:spPr>
            <a:xfrm>
              <a:off x="5621282" y="2637880"/>
              <a:ext cx="791120" cy="791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b="1" dirty="0">
                  <a:solidFill>
                    <a:srgbClr val="993BC7"/>
                  </a:solidFill>
                </a:rPr>
                <a:t>3</a:t>
              </a:r>
              <a:endParaRPr lang="en-US" sz="3600" b="1" dirty="0">
                <a:solidFill>
                  <a:srgbClr val="993BC7"/>
                </a:solidFill>
              </a:endParaRPr>
            </a:p>
          </p:txBody>
        </p:sp>
      </p:grpSp>
      <p:grpSp>
        <p:nvGrpSpPr>
          <p:cNvPr id="57" name="Group 56">
            <a:extLst>
              <a:ext uri="{FF2B5EF4-FFF2-40B4-BE49-F238E27FC236}">
                <a16:creationId xmlns:a16="http://schemas.microsoft.com/office/drawing/2014/main" id="{5EB14466-F83E-48C4-927F-9D392A77056E}"/>
              </a:ext>
            </a:extLst>
          </p:cNvPr>
          <p:cNvGrpSpPr/>
          <p:nvPr/>
        </p:nvGrpSpPr>
        <p:grpSpPr>
          <a:xfrm>
            <a:off x="7399396" y="2269006"/>
            <a:ext cx="1580884" cy="1791999"/>
            <a:chOff x="7399396" y="2269006"/>
            <a:chExt cx="1580884" cy="1791999"/>
          </a:xfrm>
        </p:grpSpPr>
        <p:sp>
          <p:nvSpPr>
            <p:cNvPr id="8" name="Freeform 5">
              <a:extLst>
                <a:ext uri="{FF2B5EF4-FFF2-40B4-BE49-F238E27FC236}">
                  <a16:creationId xmlns:a16="http://schemas.microsoft.com/office/drawing/2014/main" id="{2ACF08A8-9C31-4F31-B579-0D9B49DCD7D4}"/>
                </a:ext>
              </a:extLst>
            </p:cNvPr>
            <p:cNvSpPr>
              <a:spLocks/>
            </p:cNvSpPr>
            <p:nvPr/>
          </p:nvSpPr>
          <p:spPr bwMode="auto">
            <a:xfrm>
              <a:off x="7399396" y="2269006"/>
              <a:ext cx="1580884" cy="1791999"/>
            </a:xfrm>
            <a:custGeom>
              <a:avLst/>
              <a:gdLst>
                <a:gd name="T0" fmla="*/ 828 w 828"/>
                <a:gd name="T1" fmla="*/ 414 h 1131"/>
                <a:gd name="T2" fmla="*/ 428 w 828"/>
                <a:gd name="T3" fmla="*/ 1122 h 1131"/>
                <a:gd name="T4" fmla="*/ 400 w 828"/>
                <a:gd name="T5" fmla="*/ 1122 h 1131"/>
                <a:gd name="T6" fmla="*/ 0 w 828"/>
                <a:gd name="T7" fmla="*/ 414 h 1131"/>
                <a:gd name="T8" fmla="*/ 414 w 828"/>
                <a:gd name="T9" fmla="*/ 0 h 1131"/>
                <a:gd name="T10" fmla="*/ 828 w 828"/>
                <a:gd name="T11" fmla="*/ 414 h 1131"/>
              </a:gdLst>
              <a:ahLst/>
              <a:cxnLst>
                <a:cxn ang="0">
                  <a:pos x="T0" y="T1"/>
                </a:cxn>
                <a:cxn ang="0">
                  <a:pos x="T2" y="T3"/>
                </a:cxn>
                <a:cxn ang="0">
                  <a:pos x="T4" y="T5"/>
                </a:cxn>
                <a:cxn ang="0">
                  <a:pos x="T6" y="T7"/>
                </a:cxn>
                <a:cxn ang="0">
                  <a:pos x="T8" y="T9"/>
                </a:cxn>
                <a:cxn ang="0">
                  <a:pos x="T10" y="T11"/>
                </a:cxn>
              </a:cxnLst>
              <a:rect l="0" t="0" r="r" b="b"/>
              <a:pathLst>
                <a:path w="828" h="1131">
                  <a:moveTo>
                    <a:pt x="828" y="414"/>
                  </a:moveTo>
                  <a:cubicBezTo>
                    <a:pt x="828" y="680"/>
                    <a:pt x="501" y="1044"/>
                    <a:pt x="428" y="1122"/>
                  </a:cubicBezTo>
                  <a:cubicBezTo>
                    <a:pt x="420" y="1131"/>
                    <a:pt x="407" y="1131"/>
                    <a:pt x="400" y="1122"/>
                  </a:cubicBezTo>
                  <a:cubicBezTo>
                    <a:pt x="327" y="1044"/>
                    <a:pt x="0" y="676"/>
                    <a:pt x="0" y="414"/>
                  </a:cubicBezTo>
                  <a:cubicBezTo>
                    <a:pt x="0" y="185"/>
                    <a:pt x="185" y="0"/>
                    <a:pt x="414" y="0"/>
                  </a:cubicBezTo>
                  <a:cubicBezTo>
                    <a:pt x="642" y="0"/>
                    <a:pt x="828" y="185"/>
                    <a:pt x="828" y="414"/>
                  </a:cubicBezTo>
                  <a:close/>
                </a:path>
              </a:pathLst>
            </a:custGeom>
            <a:solidFill>
              <a:srgbClr val="A95DB3"/>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Oval 49">
              <a:extLst>
                <a:ext uri="{FF2B5EF4-FFF2-40B4-BE49-F238E27FC236}">
                  <a16:creationId xmlns:a16="http://schemas.microsoft.com/office/drawing/2014/main" id="{71754452-A586-4316-A979-AA0050F706D4}"/>
                </a:ext>
              </a:extLst>
            </p:cNvPr>
            <p:cNvSpPr/>
            <p:nvPr/>
          </p:nvSpPr>
          <p:spPr>
            <a:xfrm>
              <a:off x="7799204" y="2637880"/>
              <a:ext cx="791120" cy="791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b="1" dirty="0">
                  <a:solidFill>
                    <a:srgbClr val="993BC7"/>
                  </a:solidFill>
                </a:rPr>
                <a:t>4</a:t>
              </a:r>
              <a:endParaRPr lang="en-US" sz="3600" b="1" dirty="0">
                <a:solidFill>
                  <a:srgbClr val="993BC7"/>
                </a:solidFill>
              </a:endParaRPr>
            </a:p>
          </p:txBody>
        </p:sp>
      </p:grpSp>
      <p:grpSp>
        <p:nvGrpSpPr>
          <p:cNvPr id="58" name="Group 57">
            <a:extLst>
              <a:ext uri="{FF2B5EF4-FFF2-40B4-BE49-F238E27FC236}">
                <a16:creationId xmlns:a16="http://schemas.microsoft.com/office/drawing/2014/main" id="{801ADF68-5C9A-4EF4-892D-0470339691B6}"/>
              </a:ext>
            </a:extLst>
          </p:cNvPr>
          <p:cNvGrpSpPr/>
          <p:nvPr/>
        </p:nvGrpSpPr>
        <p:grpSpPr>
          <a:xfrm>
            <a:off x="9567466" y="2269005"/>
            <a:ext cx="1580884" cy="1791999"/>
            <a:chOff x="9567466" y="2269005"/>
            <a:chExt cx="1580884" cy="1791999"/>
          </a:xfrm>
        </p:grpSpPr>
        <p:sp>
          <p:nvSpPr>
            <p:cNvPr id="12" name="Freeform 5">
              <a:extLst>
                <a:ext uri="{FF2B5EF4-FFF2-40B4-BE49-F238E27FC236}">
                  <a16:creationId xmlns:a16="http://schemas.microsoft.com/office/drawing/2014/main" id="{19CA38FE-23A7-4EFD-9E42-F246DB4A2903}"/>
                </a:ext>
              </a:extLst>
            </p:cNvPr>
            <p:cNvSpPr>
              <a:spLocks/>
            </p:cNvSpPr>
            <p:nvPr/>
          </p:nvSpPr>
          <p:spPr bwMode="auto">
            <a:xfrm>
              <a:off x="9567466" y="2269005"/>
              <a:ext cx="1580884" cy="1791999"/>
            </a:xfrm>
            <a:custGeom>
              <a:avLst/>
              <a:gdLst>
                <a:gd name="T0" fmla="*/ 828 w 828"/>
                <a:gd name="T1" fmla="*/ 414 h 1131"/>
                <a:gd name="T2" fmla="*/ 428 w 828"/>
                <a:gd name="T3" fmla="*/ 1122 h 1131"/>
                <a:gd name="T4" fmla="*/ 400 w 828"/>
                <a:gd name="T5" fmla="*/ 1122 h 1131"/>
                <a:gd name="T6" fmla="*/ 0 w 828"/>
                <a:gd name="T7" fmla="*/ 414 h 1131"/>
                <a:gd name="T8" fmla="*/ 414 w 828"/>
                <a:gd name="T9" fmla="*/ 0 h 1131"/>
                <a:gd name="T10" fmla="*/ 828 w 828"/>
                <a:gd name="T11" fmla="*/ 414 h 1131"/>
              </a:gdLst>
              <a:ahLst/>
              <a:cxnLst>
                <a:cxn ang="0">
                  <a:pos x="T0" y="T1"/>
                </a:cxn>
                <a:cxn ang="0">
                  <a:pos x="T2" y="T3"/>
                </a:cxn>
                <a:cxn ang="0">
                  <a:pos x="T4" y="T5"/>
                </a:cxn>
                <a:cxn ang="0">
                  <a:pos x="T6" y="T7"/>
                </a:cxn>
                <a:cxn ang="0">
                  <a:pos x="T8" y="T9"/>
                </a:cxn>
                <a:cxn ang="0">
                  <a:pos x="T10" y="T11"/>
                </a:cxn>
              </a:cxnLst>
              <a:rect l="0" t="0" r="r" b="b"/>
              <a:pathLst>
                <a:path w="828" h="1131">
                  <a:moveTo>
                    <a:pt x="828" y="414"/>
                  </a:moveTo>
                  <a:cubicBezTo>
                    <a:pt x="828" y="680"/>
                    <a:pt x="501" y="1044"/>
                    <a:pt x="428" y="1122"/>
                  </a:cubicBezTo>
                  <a:cubicBezTo>
                    <a:pt x="420" y="1131"/>
                    <a:pt x="407" y="1131"/>
                    <a:pt x="400" y="1122"/>
                  </a:cubicBezTo>
                  <a:cubicBezTo>
                    <a:pt x="327" y="1044"/>
                    <a:pt x="0" y="676"/>
                    <a:pt x="0" y="414"/>
                  </a:cubicBezTo>
                  <a:cubicBezTo>
                    <a:pt x="0" y="185"/>
                    <a:pt x="185" y="0"/>
                    <a:pt x="414" y="0"/>
                  </a:cubicBezTo>
                  <a:cubicBezTo>
                    <a:pt x="642" y="0"/>
                    <a:pt x="828" y="185"/>
                    <a:pt x="828" y="414"/>
                  </a:cubicBezTo>
                  <a:close/>
                </a:path>
              </a:pathLst>
            </a:custGeom>
            <a:solidFill>
              <a:srgbClr val="CEA4D4"/>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Oval 52">
              <a:extLst>
                <a:ext uri="{FF2B5EF4-FFF2-40B4-BE49-F238E27FC236}">
                  <a16:creationId xmlns:a16="http://schemas.microsoft.com/office/drawing/2014/main" id="{686044DA-9A11-4DCD-9886-B2D74F3D2310}"/>
                </a:ext>
              </a:extLst>
            </p:cNvPr>
            <p:cNvSpPr/>
            <p:nvPr/>
          </p:nvSpPr>
          <p:spPr>
            <a:xfrm>
              <a:off x="10023498" y="2637880"/>
              <a:ext cx="791120" cy="791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b="1" dirty="0">
                  <a:solidFill>
                    <a:srgbClr val="993BC7"/>
                  </a:solidFill>
                </a:rPr>
                <a:t>5</a:t>
              </a:r>
              <a:endParaRPr lang="en-US" sz="3600" b="1" dirty="0">
                <a:solidFill>
                  <a:srgbClr val="993BC7"/>
                </a:solidFill>
              </a:endParaRPr>
            </a:p>
          </p:txBody>
        </p:sp>
      </p:grpSp>
    </p:spTree>
    <p:extLst>
      <p:ext uri="{BB962C8B-B14F-4D97-AF65-F5344CB8AC3E}">
        <p14:creationId xmlns:p14="http://schemas.microsoft.com/office/powerpoint/2010/main" val="2794339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7" name="Group 121">
            <a:extLst>
              <a:ext uri="{FF2B5EF4-FFF2-40B4-BE49-F238E27FC236}">
                <a16:creationId xmlns:a16="http://schemas.microsoft.com/office/drawing/2014/main" id="{5F86F7A4-1560-4267-B8CF-295AE0CA5A6C}"/>
              </a:ext>
            </a:extLst>
          </p:cNvPr>
          <p:cNvGrpSpPr>
            <a:grpSpLocks noChangeAspect="1"/>
          </p:cNvGrpSpPr>
          <p:nvPr/>
        </p:nvGrpSpPr>
        <p:grpSpPr bwMode="auto">
          <a:xfrm>
            <a:off x="154674" y="2836863"/>
            <a:ext cx="3421063" cy="2282825"/>
            <a:chOff x="1533" y="2777"/>
            <a:chExt cx="2155" cy="1438"/>
          </a:xfrm>
          <a:solidFill>
            <a:srgbClr val="47244C"/>
          </a:solidFill>
        </p:grpSpPr>
        <p:sp>
          <p:nvSpPr>
            <p:cNvPr id="88" name="Freeform 122">
              <a:extLst>
                <a:ext uri="{FF2B5EF4-FFF2-40B4-BE49-F238E27FC236}">
                  <a16:creationId xmlns:a16="http://schemas.microsoft.com/office/drawing/2014/main" id="{9C9D6E7A-327F-4301-B2C9-95FE75DA21E8}"/>
                </a:ext>
              </a:extLst>
            </p:cNvPr>
            <p:cNvSpPr>
              <a:spLocks/>
            </p:cNvSpPr>
            <p:nvPr/>
          </p:nvSpPr>
          <p:spPr bwMode="auto">
            <a:xfrm>
              <a:off x="2267" y="2777"/>
              <a:ext cx="1421" cy="1423"/>
            </a:xfrm>
            <a:custGeom>
              <a:avLst/>
              <a:gdLst>
                <a:gd name="T0" fmla="*/ 953 w 1304"/>
                <a:gd name="T1" fmla="*/ 1228 h 1304"/>
                <a:gd name="T2" fmla="*/ 76 w 1304"/>
                <a:gd name="T3" fmla="*/ 351 h 1304"/>
                <a:gd name="T4" fmla="*/ 76 w 1304"/>
                <a:gd name="T5" fmla="*/ 76 h 1304"/>
                <a:gd name="T6" fmla="*/ 76 w 1304"/>
                <a:gd name="T7" fmla="*/ 76 h 1304"/>
                <a:gd name="T8" fmla="*/ 350 w 1304"/>
                <a:gd name="T9" fmla="*/ 76 h 1304"/>
                <a:gd name="T10" fmla="*/ 1228 w 1304"/>
                <a:gd name="T11" fmla="*/ 954 h 1304"/>
                <a:gd name="T12" fmla="*/ 1228 w 1304"/>
                <a:gd name="T13" fmla="*/ 1228 h 1304"/>
                <a:gd name="T14" fmla="*/ 1228 w 1304"/>
                <a:gd name="T15" fmla="*/ 1228 h 1304"/>
                <a:gd name="T16" fmla="*/ 953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3" y="1228"/>
                  </a:moveTo>
                  <a:cubicBezTo>
                    <a:pt x="76" y="351"/>
                    <a:pt x="76" y="351"/>
                    <a:pt x="76" y="351"/>
                  </a:cubicBezTo>
                  <a:cubicBezTo>
                    <a:pt x="0" y="275"/>
                    <a:pt x="0" y="152"/>
                    <a:pt x="76" y="76"/>
                  </a:cubicBezTo>
                  <a:cubicBezTo>
                    <a:pt x="76" y="76"/>
                    <a:pt x="76" y="76"/>
                    <a:pt x="76" y="76"/>
                  </a:cubicBezTo>
                  <a:cubicBezTo>
                    <a:pt x="151" y="0"/>
                    <a:pt x="274" y="0"/>
                    <a:pt x="350" y="76"/>
                  </a:cubicBezTo>
                  <a:cubicBezTo>
                    <a:pt x="1228" y="954"/>
                    <a:pt x="1228" y="954"/>
                    <a:pt x="1228" y="954"/>
                  </a:cubicBezTo>
                  <a:cubicBezTo>
                    <a:pt x="1304" y="1029"/>
                    <a:pt x="1304" y="1152"/>
                    <a:pt x="1228" y="1228"/>
                  </a:cubicBezTo>
                  <a:cubicBezTo>
                    <a:pt x="1228" y="1228"/>
                    <a:pt x="1228" y="1228"/>
                    <a:pt x="1228" y="1228"/>
                  </a:cubicBezTo>
                  <a:cubicBezTo>
                    <a:pt x="1152" y="1304"/>
                    <a:pt x="1029" y="1304"/>
                    <a:pt x="953" y="122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Freeform 123">
              <a:extLst>
                <a:ext uri="{FF2B5EF4-FFF2-40B4-BE49-F238E27FC236}">
                  <a16:creationId xmlns:a16="http://schemas.microsoft.com/office/drawing/2014/main" id="{4C0CD063-1C1A-4F68-BF5F-2244F43D202F}"/>
                </a:ext>
              </a:extLst>
            </p:cNvPr>
            <p:cNvSpPr>
              <a:spLocks/>
            </p:cNvSpPr>
            <p:nvPr/>
          </p:nvSpPr>
          <p:spPr bwMode="auto">
            <a:xfrm>
              <a:off x="1533" y="2792"/>
              <a:ext cx="1421" cy="1423"/>
            </a:xfrm>
            <a:custGeom>
              <a:avLst/>
              <a:gdLst>
                <a:gd name="T0" fmla="*/ 954 w 1304"/>
                <a:gd name="T1" fmla="*/ 1228 h 1304"/>
                <a:gd name="T2" fmla="*/ 76 w 1304"/>
                <a:gd name="T3" fmla="*/ 351 h 1304"/>
                <a:gd name="T4" fmla="*/ 76 w 1304"/>
                <a:gd name="T5" fmla="*/ 76 h 1304"/>
                <a:gd name="T6" fmla="*/ 76 w 1304"/>
                <a:gd name="T7" fmla="*/ 76 h 1304"/>
                <a:gd name="T8" fmla="*/ 351 w 1304"/>
                <a:gd name="T9" fmla="*/ 76 h 1304"/>
                <a:gd name="T10" fmla="*/ 1228 w 1304"/>
                <a:gd name="T11" fmla="*/ 954 h 1304"/>
                <a:gd name="T12" fmla="*/ 1228 w 1304"/>
                <a:gd name="T13" fmla="*/ 1228 h 1304"/>
                <a:gd name="T14" fmla="*/ 1228 w 1304"/>
                <a:gd name="T15" fmla="*/ 1228 h 1304"/>
                <a:gd name="T16" fmla="*/ 954 w 1304"/>
                <a:gd name="T17" fmla="*/ 1228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4" h="1304">
                  <a:moveTo>
                    <a:pt x="954" y="1228"/>
                  </a:moveTo>
                  <a:cubicBezTo>
                    <a:pt x="76" y="351"/>
                    <a:pt x="76" y="351"/>
                    <a:pt x="76" y="351"/>
                  </a:cubicBezTo>
                  <a:cubicBezTo>
                    <a:pt x="0" y="275"/>
                    <a:pt x="0" y="152"/>
                    <a:pt x="76" y="76"/>
                  </a:cubicBezTo>
                  <a:cubicBezTo>
                    <a:pt x="76" y="76"/>
                    <a:pt x="76" y="76"/>
                    <a:pt x="76" y="76"/>
                  </a:cubicBezTo>
                  <a:cubicBezTo>
                    <a:pt x="152" y="0"/>
                    <a:pt x="275" y="0"/>
                    <a:pt x="351" y="76"/>
                  </a:cubicBezTo>
                  <a:cubicBezTo>
                    <a:pt x="1228" y="954"/>
                    <a:pt x="1228" y="954"/>
                    <a:pt x="1228" y="954"/>
                  </a:cubicBezTo>
                  <a:cubicBezTo>
                    <a:pt x="1304" y="1030"/>
                    <a:pt x="1304" y="1152"/>
                    <a:pt x="1228" y="1228"/>
                  </a:cubicBezTo>
                  <a:cubicBezTo>
                    <a:pt x="1228" y="1228"/>
                    <a:pt x="1228" y="1228"/>
                    <a:pt x="1228" y="1228"/>
                  </a:cubicBezTo>
                  <a:cubicBezTo>
                    <a:pt x="1153" y="1304"/>
                    <a:pt x="1030" y="1304"/>
                    <a:pt x="954" y="122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pic>
        <p:nvPicPr>
          <p:cNvPr id="5" name="Picture Placeholder 4">
            <a:extLst>
              <a:ext uri="{FF2B5EF4-FFF2-40B4-BE49-F238E27FC236}">
                <a16:creationId xmlns:a16="http://schemas.microsoft.com/office/drawing/2014/main" id="{69C386E9-FA08-44FE-975B-53BEC3C55C0D}"/>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9711" r="9711"/>
          <a:stretch>
            <a:fillRect/>
          </a:stretch>
        </p:blipFill>
        <p:spPr/>
      </p:pic>
      <p:sp>
        <p:nvSpPr>
          <p:cNvPr id="76" name="Title 75">
            <a:extLst>
              <a:ext uri="{FF2B5EF4-FFF2-40B4-BE49-F238E27FC236}">
                <a16:creationId xmlns:a16="http://schemas.microsoft.com/office/drawing/2014/main" id="{BBE03E09-A6E0-4558-AF8D-CA2BC6169BAC}"/>
              </a:ext>
            </a:extLst>
          </p:cNvPr>
          <p:cNvSpPr>
            <a:spLocks noGrp="1"/>
          </p:cNvSpPr>
          <p:nvPr>
            <p:ph type="title"/>
          </p:nvPr>
        </p:nvSpPr>
        <p:spPr>
          <a:xfrm>
            <a:off x="5162550" y="1758208"/>
            <a:ext cx="6115050" cy="699242"/>
          </a:xfrm>
        </p:spPr>
        <p:txBody>
          <a:bodyPr/>
          <a:lstStyle/>
          <a:p>
            <a:r>
              <a:rPr lang="en-US" dirty="0">
                <a:solidFill>
                  <a:srgbClr val="47244C"/>
                </a:solidFill>
              </a:rPr>
              <a:t>YOUR TITLE </a:t>
            </a:r>
            <a:r>
              <a:rPr lang="en-US" dirty="0">
                <a:solidFill>
                  <a:srgbClr val="FFAC32"/>
                </a:solidFill>
              </a:rPr>
              <a:t>GOES HERE</a:t>
            </a:r>
          </a:p>
        </p:txBody>
      </p:sp>
      <p:grpSp>
        <p:nvGrpSpPr>
          <p:cNvPr id="7" name="Group 4">
            <a:extLst>
              <a:ext uri="{FF2B5EF4-FFF2-40B4-BE49-F238E27FC236}">
                <a16:creationId xmlns:a16="http://schemas.microsoft.com/office/drawing/2014/main" id="{E164AEEF-544D-45F0-86C1-5393206D99D0}"/>
              </a:ext>
            </a:extLst>
          </p:cNvPr>
          <p:cNvGrpSpPr>
            <a:grpSpLocks noChangeAspect="1"/>
          </p:cNvGrpSpPr>
          <p:nvPr/>
        </p:nvGrpSpPr>
        <p:grpSpPr bwMode="auto">
          <a:xfrm>
            <a:off x="4362450" y="4146550"/>
            <a:ext cx="1371600" cy="1223963"/>
            <a:chOff x="3320" y="1773"/>
            <a:chExt cx="864" cy="771"/>
          </a:xfrm>
        </p:grpSpPr>
        <p:sp>
          <p:nvSpPr>
            <p:cNvPr id="9" name="Freeform 5">
              <a:extLst>
                <a:ext uri="{FF2B5EF4-FFF2-40B4-BE49-F238E27FC236}">
                  <a16:creationId xmlns:a16="http://schemas.microsoft.com/office/drawing/2014/main" id="{DB9B25CD-6B9A-4DCC-9530-F6C05F2133ED}"/>
                </a:ext>
              </a:extLst>
            </p:cNvPr>
            <p:cNvSpPr>
              <a:spLocks noEditPoints="1"/>
            </p:cNvSpPr>
            <p:nvPr/>
          </p:nvSpPr>
          <p:spPr bwMode="auto">
            <a:xfrm>
              <a:off x="3320" y="1773"/>
              <a:ext cx="864" cy="771"/>
            </a:xfrm>
            <a:custGeom>
              <a:avLst/>
              <a:gdLst>
                <a:gd name="T0" fmla="*/ 324 w 361"/>
                <a:gd name="T1" fmla="*/ 152 h 322"/>
                <a:gd name="T2" fmla="*/ 69 w 361"/>
                <a:gd name="T3" fmla="*/ 53 h 322"/>
                <a:gd name="T4" fmla="*/ 9 w 361"/>
                <a:gd name="T5" fmla="*/ 183 h 322"/>
                <a:gd name="T6" fmla="*/ 1 w 361"/>
                <a:gd name="T7" fmla="*/ 252 h 322"/>
                <a:gd name="T8" fmla="*/ 14 w 361"/>
                <a:gd name="T9" fmla="*/ 255 h 322"/>
                <a:gd name="T10" fmla="*/ 56 w 361"/>
                <a:gd name="T11" fmla="*/ 317 h 322"/>
                <a:gd name="T12" fmla="*/ 277 w 361"/>
                <a:gd name="T13" fmla="*/ 315 h 322"/>
                <a:gd name="T14" fmla="*/ 343 w 361"/>
                <a:gd name="T15" fmla="*/ 259 h 322"/>
                <a:gd name="T16" fmla="*/ 312 w 361"/>
                <a:gd name="T17" fmla="*/ 165 h 322"/>
                <a:gd name="T18" fmla="*/ 319 w 361"/>
                <a:gd name="T19" fmla="*/ 177 h 322"/>
                <a:gd name="T20" fmla="*/ 313 w 361"/>
                <a:gd name="T21" fmla="*/ 177 h 322"/>
                <a:gd name="T22" fmla="*/ 314 w 361"/>
                <a:gd name="T23" fmla="*/ 181 h 322"/>
                <a:gd name="T24" fmla="*/ 288 w 361"/>
                <a:gd name="T25" fmla="*/ 190 h 322"/>
                <a:gd name="T26" fmla="*/ 271 w 361"/>
                <a:gd name="T27" fmla="*/ 198 h 322"/>
                <a:gd name="T28" fmla="*/ 237 w 361"/>
                <a:gd name="T29" fmla="*/ 216 h 322"/>
                <a:gd name="T30" fmla="*/ 239 w 361"/>
                <a:gd name="T31" fmla="*/ 201 h 322"/>
                <a:gd name="T32" fmla="*/ 222 w 361"/>
                <a:gd name="T33" fmla="*/ 200 h 322"/>
                <a:gd name="T34" fmla="*/ 207 w 361"/>
                <a:gd name="T35" fmla="*/ 200 h 322"/>
                <a:gd name="T36" fmla="*/ 310 w 361"/>
                <a:gd name="T37" fmla="*/ 170 h 322"/>
                <a:gd name="T38" fmla="*/ 235 w 361"/>
                <a:gd name="T39" fmla="*/ 220 h 322"/>
                <a:gd name="T40" fmla="*/ 73 w 361"/>
                <a:gd name="T41" fmla="*/ 58 h 322"/>
                <a:gd name="T42" fmla="*/ 241 w 361"/>
                <a:gd name="T43" fmla="*/ 183 h 322"/>
                <a:gd name="T44" fmla="*/ 73 w 361"/>
                <a:gd name="T45" fmla="*/ 58 h 322"/>
                <a:gd name="T46" fmla="*/ 169 w 361"/>
                <a:gd name="T47" fmla="*/ 211 h 322"/>
                <a:gd name="T48" fmla="*/ 140 w 361"/>
                <a:gd name="T49" fmla="*/ 212 h 322"/>
                <a:gd name="T50" fmla="*/ 126 w 361"/>
                <a:gd name="T51" fmla="*/ 201 h 322"/>
                <a:gd name="T52" fmla="*/ 106 w 361"/>
                <a:gd name="T53" fmla="*/ 211 h 322"/>
                <a:gd name="T54" fmla="*/ 197 w 361"/>
                <a:gd name="T55" fmla="*/ 201 h 322"/>
                <a:gd name="T56" fmla="*/ 24 w 361"/>
                <a:gd name="T57" fmla="*/ 185 h 322"/>
                <a:gd name="T58" fmla="*/ 9 w 361"/>
                <a:gd name="T59" fmla="*/ 168 h 322"/>
                <a:gd name="T60" fmla="*/ 35 w 361"/>
                <a:gd name="T61" fmla="*/ 172 h 322"/>
                <a:gd name="T62" fmla="*/ 88 w 361"/>
                <a:gd name="T63" fmla="*/ 195 h 322"/>
                <a:gd name="T64" fmla="*/ 62 w 361"/>
                <a:gd name="T65" fmla="*/ 203 h 322"/>
                <a:gd name="T66" fmla="*/ 50 w 361"/>
                <a:gd name="T67" fmla="*/ 197 h 322"/>
                <a:gd name="T68" fmla="*/ 32 w 361"/>
                <a:gd name="T69" fmla="*/ 192 h 322"/>
                <a:gd name="T70" fmla="*/ 18 w 361"/>
                <a:gd name="T71" fmla="*/ 207 h 322"/>
                <a:gd name="T72" fmla="*/ 59 w 361"/>
                <a:gd name="T73" fmla="*/ 208 h 322"/>
                <a:gd name="T74" fmla="*/ 95 w 361"/>
                <a:gd name="T75" fmla="*/ 198 h 322"/>
                <a:gd name="T76" fmla="*/ 162 w 361"/>
                <a:gd name="T77" fmla="*/ 223 h 322"/>
                <a:gd name="T78" fmla="*/ 200 w 361"/>
                <a:gd name="T79" fmla="*/ 206 h 322"/>
                <a:gd name="T80" fmla="*/ 231 w 361"/>
                <a:gd name="T81" fmla="*/ 215 h 322"/>
                <a:gd name="T82" fmla="*/ 8 w 361"/>
                <a:gd name="T83" fmla="*/ 244 h 322"/>
                <a:gd name="T84" fmla="*/ 16 w 361"/>
                <a:gd name="T85" fmla="*/ 253 h 322"/>
                <a:gd name="T86" fmla="*/ 183 w 361"/>
                <a:gd name="T87" fmla="*/ 258 h 322"/>
                <a:gd name="T88" fmla="*/ 42 w 361"/>
                <a:gd name="T89" fmla="*/ 239 h 322"/>
                <a:gd name="T90" fmla="*/ 167 w 361"/>
                <a:gd name="T91" fmla="*/ 312 h 322"/>
                <a:gd name="T92" fmla="*/ 52 w 361"/>
                <a:gd name="T93" fmla="*/ 276 h 322"/>
                <a:gd name="T94" fmla="*/ 266 w 361"/>
                <a:gd name="T95" fmla="*/ 311 h 322"/>
                <a:gd name="T96" fmla="*/ 49 w 361"/>
                <a:gd name="T97" fmla="*/ 261 h 322"/>
                <a:gd name="T98" fmla="*/ 193 w 361"/>
                <a:gd name="T99" fmla="*/ 271 h 322"/>
                <a:gd name="T100" fmla="*/ 245 w 361"/>
                <a:gd name="T101" fmla="*/ 225 h 322"/>
                <a:gd name="T102" fmla="*/ 336 w 361"/>
                <a:gd name="T103" fmla="*/ 249 h 322"/>
                <a:gd name="T104" fmla="*/ 300 w 361"/>
                <a:gd name="T105" fmla="*/ 232 h 322"/>
                <a:gd name="T106" fmla="*/ 349 w 361"/>
                <a:gd name="T107" fmla="*/ 253 h 322"/>
                <a:gd name="T108" fmla="*/ 257 w 361"/>
                <a:gd name="T109" fmla="*/ 218 h 322"/>
                <a:gd name="T110" fmla="*/ 285 w 361"/>
                <a:gd name="T111" fmla="*/ 204 h 322"/>
                <a:gd name="T112" fmla="*/ 318 w 361"/>
                <a:gd name="T113" fmla="*/ 195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61" h="322">
                  <a:moveTo>
                    <a:pt x="353" y="252"/>
                  </a:moveTo>
                  <a:cubicBezTo>
                    <a:pt x="361" y="222"/>
                    <a:pt x="350" y="194"/>
                    <a:pt x="322" y="181"/>
                  </a:cubicBezTo>
                  <a:cubicBezTo>
                    <a:pt x="330" y="181"/>
                    <a:pt x="337" y="173"/>
                    <a:pt x="335" y="164"/>
                  </a:cubicBezTo>
                  <a:cubicBezTo>
                    <a:pt x="333" y="158"/>
                    <a:pt x="329" y="154"/>
                    <a:pt x="324" y="152"/>
                  </a:cubicBezTo>
                  <a:cubicBezTo>
                    <a:pt x="321" y="151"/>
                    <a:pt x="316" y="150"/>
                    <a:pt x="312" y="151"/>
                  </a:cubicBezTo>
                  <a:cubicBezTo>
                    <a:pt x="313" y="112"/>
                    <a:pt x="305" y="71"/>
                    <a:pt x="279" y="40"/>
                  </a:cubicBezTo>
                  <a:cubicBezTo>
                    <a:pt x="251" y="7"/>
                    <a:pt x="209" y="0"/>
                    <a:pt x="168" y="6"/>
                  </a:cubicBezTo>
                  <a:cubicBezTo>
                    <a:pt x="131" y="10"/>
                    <a:pt x="94" y="25"/>
                    <a:pt x="69" y="53"/>
                  </a:cubicBezTo>
                  <a:cubicBezTo>
                    <a:pt x="42" y="82"/>
                    <a:pt x="34" y="122"/>
                    <a:pt x="33" y="160"/>
                  </a:cubicBezTo>
                  <a:cubicBezTo>
                    <a:pt x="28" y="157"/>
                    <a:pt x="21" y="154"/>
                    <a:pt x="14" y="156"/>
                  </a:cubicBezTo>
                  <a:cubicBezTo>
                    <a:pt x="8" y="157"/>
                    <a:pt x="4" y="162"/>
                    <a:pt x="3" y="168"/>
                  </a:cubicBezTo>
                  <a:cubicBezTo>
                    <a:pt x="2" y="174"/>
                    <a:pt x="4" y="180"/>
                    <a:pt x="9" y="183"/>
                  </a:cubicBezTo>
                  <a:cubicBezTo>
                    <a:pt x="11" y="185"/>
                    <a:pt x="13" y="186"/>
                    <a:pt x="15" y="186"/>
                  </a:cubicBezTo>
                  <a:cubicBezTo>
                    <a:pt x="9" y="193"/>
                    <a:pt x="8" y="203"/>
                    <a:pt x="14" y="210"/>
                  </a:cubicBezTo>
                  <a:cubicBezTo>
                    <a:pt x="5" y="222"/>
                    <a:pt x="1" y="235"/>
                    <a:pt x="1" y="249"/>
                  </a:cubicBezTo>
                  <a:cubicBezTo>
                    <a:pt x="0" y="250"/>
                    <a:pt x="0" y="252"/>
                    <a:pt x="1" y="252"/>
                  </a:cubicBezTo>
                  <a:cubicBezTo>
                    <a:pt x="2" y="252"/>
                    <a:pt x="2" y="252"/>
                    <a:pt x="2" y="252"/>
                  </a:cubicBezTo>
                  <a:cubicBezTo>
                    <a:pt x="3" y="253"/>
                    <a:pt x="4" y="253"/>
                    <a:pt x="4" y="253"/>
                  </a:cubicBezTo>
                  <a:cubicBezTo>
                    <a:pt x="6" y="253"/>
                    <a:pt x="7" y="254"/>
                    <a:pt x="9" y="254"/>
                  </a:cubicBezTo>
                  <a:cubicBezTo>
                    <a:pt x="10" y="254"/>
                    <a:pt x="12" y="255"/>
                    <a:pt x="14" y="255"/>
                  </a:cubicBezTo>
                  <a:cubicBezTo>
                    <a:pt x="14" y="255"/>
                    <a:pt x="15" y="256"/>
                    <a:pt x="16" y="255"/>
                  </a:cubicBezTo>
                  <a:cubicBezTo>
                    <a:pt x="23" y="251"/>
                    <a:pt x="30" y="248"/>
                    <a:pt x="37" y="245"/>
                  </a:cubicBezTo>
                  <a:cubicBezTo>
                    <a:pt x="34" y="256"/>
                    <a:pt x="35" y="267"/>
                    <a:pt x="44" y="272"/>
                  </a:cubicBezTo>
                  <a:cubicBezTo>
                    <a:pt x="36" y="289"/>
                    <a:pt x="34" y="311"/>
                    <a:pt x="56" y="317"/>
                  </a:cubicBezTo>
                  <a:cubicBezTo>
                    <a:pt x="71" y="322"/>
                    <a:pt x="89" y="319"/>
                    <a:pt x="105" y="319"/>
                  </a:cubicBezTo>
                  <a:cubicBezTo>
                    <a:pt x="127" y="319"/>
                    <a:pt x="149" y="319"/>
                    <a:pt x="170" y="319"/>
                  </a:cubicBezTo>
                  <a:cubicBezTo>
                    <a:pt x="191" y="319"/>
                    <a:pt x="211" y="319"/>
                    <a:pt x="232" y="319"/>
                  </a:cubicBezTo>
                  <a:cubicBezTo>
                    <a:pt x="246" y="318"/>
                    <a:pt x="263" y="321"/>
                    <a:pt x="277" y="315"/>
                  </a:cubicBezTo>
                  <a:cubicBezTo>
                    <a:pt x="297" y="306"/>
                    <a:pt x="297" y="285"/>
                    <a:pt x="289" y="267"/>
                  </a:cubicBezTo>
                  <a:cubicBezTo>
                    <a:pt x="300" y="261"/>
                    <a:pt x="306" y="251"/>
                    <a:pt x="302" y="236"/>
                  </a:cubicBezTo>
                  <a:cubicBezTo>
                    <a:pt x="310" y="240"/>
                    <a:pt x="317" y="243"/>
                    <a:pt x="325" y="248"/>
                  </a:cubicBezTo>
                  <a:cubicBezTo>
                    <a:pt x="330" y="251"/>
                    <a:pt x="337" y="257"/>
                    <a:pt x="343" y="259"/>
                  </a:cubicBezTo>
                  <a:cubicBezTo>
                    <a:pt x="349" y="260"/>
                    <a:pt x="355" y="258"/>
                    <a:pt x="353" y="252"/>
                  </a:cubicBezTo>
                  <a:cubicBezTo>
                    <a:pt x="353" y="252"/>
                    <a:pt x="353" y="252"/>
                    <a:pt x="353" y="252"/>
                  </a:cubicBezTo>
                  <a:close/>
                  <a:moveTo>
                    <a:pt x="311" y="166"/>
                  </a:moveTo>
                  <a:cubicBezTo>
                    <a:pt x="311" y="166"/>
                    <a:pt x="312" y="165"/>
                    <a:pt x="312" y="165"/>
                  </a:cubicBezTo>
                  <a:cubicBezTo>
                    <a:pt x="312" y="162"/>
                    <a:pt x="312" y="159"/>
                    <a:pt x="312" y="157"/>
                  </a:cubicBezTo>
                  <a:cubicBezTo>
                    <a:pt x="314" y="156"/>
                    <a:pt x="316" y="156"/>
                    <a:pt x="318" y="156"/>
                  </a:cubicBezTo>
                  <a:cubicBezTo>
                    <a:pt x="323" y="156"/>
                    <a:pt x="327" y="158"/>
                    <a:pt x="329" y="162"/>
                  </a:cubicBezTo>
                  <a:cubicBezTo>
                    <a:pt x="333" y="169"/>
                    <a:pt x="327" y="178"/>
                    <a:pt x="319" y="177"/>
                  </a:cubicBezTo>
                  <a:cubicBezTo>
                    <a:pt x="321" y="174"/>
                    <a:pt x="322" y="172"/>
                    <a:pt x="322" y="169"/>
                  </a:cubicBezTo>
                  <a:cubicBezTo>
                    <a:pt x="322" y="167"/>
                    <a:pt x="320" y="166"/>
                    <a:pt x="319" y="168"/>
                  </a:cubicBezTo>
                  <a:cubicBezTo>
                    <a:pt x="318" y="171"/>
                    <a:pt x="317" y="173"/>
                    <a:pt x="315" y="175"/>
                  </a:cubicBezTo>
                  <a:cubicBezTo>
                    <a:pt x="315" y="176"/>
                    <a:pt x="314" y="177"/>
                    <a:pt x="313" y="177"/>
                  </a:cubicBezTo>
                  <a:cubicBezTo>
                    <a:pt x="313" y="177"/>
                    <a:pt x="313" y="177"/>
                    <a:pt x="313" y="177"/>
                  </a:cubicBezTo>
                  <a:cubicBezTo>
                    <a:pt x="312" y="178"/>
                    <a:pt x="310" y="179"/>
                    <a:pt x="309" y="180"/>
                  </a:cubicBezTo>
                  <a:cubicBezTo>
                    <a:pt x="307" y="181"/>
                    <a:pt x="308" y="184"/>
                    <a:pt x="310" y="183"/>
                  </a:cubicBezTo>
                  <a:cubicBezTo>
                    <a:pt x="312" y="183"/>
                    <a:pt x="313" y="182"/>
                    <a:pt x="314" y="181"/>
                  </a:cubicBezTo>
                  <a:cubicBezTo>
                    <a:pt x="319" y="185"/>
                    <a:pt x="316" y="192"/>
                    <a:pt x="310" y="193"/>
                  </a:cubicBezTo>
                  <a:cubicBezTo>
                    <a:pt x="303" y="193"/>
                    <a:pt x="297" y="189"/>
                    <a:pt x="292" y="186"/>
                  </a:cubicBezTo>
                  <a:cubicBezTo>
                    <a:pt x="291" y="185"/>
                    <a:pt x="290" y="186"/>
                    <a:pt x="290" y="187"/>
                  </a:cubicBezTo>
                  <a:cubicBezTo>
                    <a:pt x="288" y="187"/>
                    <a:pt x="287" y="188"/>
                    <a:pt x="288" y="190"/>
                  </a:cubicBezTo>
                  <a:cubicBezTo>
                    <a:pt x="289" y="194"/>
                    <a:pt x="288" y="198"/>
                    <a:pt x="284" y="200"/>
                  </a:cubicBezTo>
                  <a:cubicBezTo>
                    <a:pt x="280" y="202"/>
                    <a:pt x="275" y="200"/>
                    <a:pt x="273" y="196"/>
                  </a:cubicBezTo>
                  <a:cubicBezTo>
                    <a:pt x="272" y="195"/>
                    <a:pt x="270" y="196"/>
                    <a:pt x="271" y="197"/>
                  </a:cubicBezTo>
                  <a:cubicBezTo>
                    <a:pt x="271" y="198"/>
                    <a:pt x="271" y="198"/>
                    <a:pt x="271" y="198"/>
                  </a:cubicBezTo>
                  <a:cubicBezTo>
                    <a:pt x="270" y="198"/>
                    <a:pt x="270" y="199"/>
                    <a:pt x="270" y="199"/>
                  </a:cubicBezTo>
                  <a:cubicBezTo>
                    <a:pt x="273" y="209"/>
                    <a:pt x="263" y="212"/>
                    <a:pt x="256" y="207"/>
                  </a:cubicBezTo>
                  <a:cubicBezTo>
                    <a:pt x="253" y="206"/>
                    <a:pt x="251" y="209"/>
                    <a:pt x="252" y="211"/>
                  </a:cubicBezTo>
                  <a:cubicBezTo>
                    <a:pt x="248" y="221"/>
                    <a:pt x="243" y="223"/>
                    <a:pt x="237" y="216"/>
                  </a:cubicBezTo>
                  <a:cubicBezTo>
                    <a:pt x="236" y="215"/>
                    <a:pt x="235" y="213"/>
                    <a:pt x="234" y="212"/>
                  </a:cubicBezTo>
                  <a:cubicBezTo>
                    <a:pt x="232" y="209"/>
                    <a:pt x="232" y="206"/>
                    <a:pt x="231" y="203"/>
                  </a:cubicBezTo>
                  <a:cubicBezTo>
                    <a:pt x="231" y="202"/>
                    <a:pt x="231" y="202"/>
                    <a:pt x="231" y="201"/>
                  </a:cubicBezTo>
                  <a:cubicBezTo>
                    <a:pt x="234" y="202"/>
                    <a:pt x="236" y="202"/>
                    <a:pt x="239" y="201"/>
                  </a:cubicBezTo>
                  <a:cubicBezTo>
                    <a:pt x="240" y="201"/>
                    <a:pt x="240" y="199"/>
                    <a:pt x="239" y="198"/>
                  </a:cubicBezTo>
                  <a:cubicBezTo>
                    <a:pt x="236" y="197"/>
                    <a:pt x="233" y="197"/>
                    <a:pt x="230" y="197"/>
                  </a:cubicBezTo>
                  <a:cubicBezTo>
                    <a:pt x="227" y="197"/>
                    <a:pt x="225" y="197"/>
                    <a:pt x="222" y="198"/>
                  </a:cubicBezTo>
                  <a:cubicBezTo>
                    <a:pt x="222" y="198"/>
                    <a:pt x="222" y="199"/>
                    <a:pt x="222" y="200"/>
                  </a:cubicBezTo>
                  <a:cubicBezTo>
                    <a:pt x="224" y="200"/>
                    <a:pt x="225" y="201"/>
                    <a:pt x="227" y="201"/>
                  </a:cubicBezTo>
                  <a:cubicBezTo>
                    <a:pt x="226" y="202"/>
                    <a:pt x="226" y="203"/>
                    <a:pt x="226" y="205"/>
                  </a:cubicBezTo>
                  <a:cubicBezTo>
                    <a:pt x="224" y="207"/>
                    <a:pt x="222" y="209"/>
                    <a:pt x="219" y="210"/>
                  </a:cubicBezTo>
                  <a:cubicBezTo>
                    <a:pt x="213" y="211"/>
                    <a:pt x="208" y="206"/>
                    <a:pt x="207" y="200"/>
                  </a:cubicBezTo>
                  <a:cubicBezTo>
                    <a:pt x="207" y="199"/>
                    <a:pt x="206" y="199"/>
                    <a:pt x="205" y="199"/>
                  </a:cubicBezTo>
                  <a:cubicBezTo>
                    <a:pt x="206" y="197"/>
                    <a:pt x="206" y="195"/>
                    <a:pt x="205" y="194"/>
                  </a:cubicBezTo>
                  <a:cubicBezTo>
                    <a:pt x="217" y="193"/>
                    <a:pt x="228" y="192"/>
                    <a:pt x="239" y="190"/>
                  </a:cubicBezTo>
                  <a:cubicBezTo>
                    <a:pt x="262" y="187"/>
                    <a:pt x="291" y="185"/>
                    <a:pt x="310" y="170"/>
                  </a:cubicBezTo>
                  <a:cubicBezTo>
                    <a:pt x="311" y="169"/>
                    <a:pt x="311" y="167"/>
                    <a:pt x="311" y="166"/>
                  </a:cubicBezTo>
                  <a:close/>
                  <a:moveTo>
                    <a:pt x="189" y="256"/>
                  </a:moveTo>
                  <a:cubicBezTo>
                    <a:pt x="202" y="240"/>
                    <a:pt x="216" y="228"/>
                    <a:pt x="233" y="219"/>
                  </a:cubicBezTo>
                  <a:cubicBezTo>
                    <a:pt x="234" y="219"/>
                    <a:pt x="234" y="220"/>
                    <a:pt x="235" y="220"/>
                  </a:cubicBezTo>
                  <a:cubicBezTo>
                    <a:pt x="215" y="228"/>
                    <a:pt x="199" y="250"/>
                    <a:pt x="190" y="269"/>
                  </a:cubicBezTo>
                  <a:cubicBezTo>
                    <a:pt x="190" y="266"/>
                    <a:pt x="190" y="263"/>
                    <a:pt x="190" y="261"/>
                  </a:cubicBezTo>
                  <a:cubicBezTo>
                    <a:pt x="190" y="259"/>
                    <a:pt x="190" y="257"/>
                    <a:pt x="189" y="256"/>
                  </a:cubicBezTo>
                  <a:close/>
                  <a:moveTo>
                    <a:pt x="73" y="58"/>
                  </a:moveTo>
                  <a:cubicBezTo>
                    <a:pt x="97" y="32"/>
                    <a:pt x="131" y="18"/>
                    <a:pt x="165" y="13"/>
                  </a:cubicBezTo>
                  <a:cubicBezTo>
                    <a:pt x="205" y="8"/>
                    <a:pt x="246" y="13"/>
                    <a:pt x="274" y="46"/>
                  </a:cubicBezTo>
                  <a:cubicBezTo>
                    <a:pt x="302" y="79"/>
                    <a:pt x="306" y="123"/>
                    <a:pt x="306" y="164"/>
                  </a:cubicBezTo>
                  <a:cubicBezTo>
                    <a:pt x="288" y="177"/>
                    <a:pt x="262" y="179"/>
                    <a:pt x="241" y="183"/>
                  </a:cubicBezTo>
                  <a:cubicBezTo>
                    <a:pt x="215" y="187"/>
                    <a:pt x="191" y="188"/>
                    <a:pt x="166" y="187"/>
                  </a:cubicBezTo>
                  <a:cubicBezTo>
                    <a:pt x="123" y="186"/>
                    <a:pt x="76" y="188"/>
                    <a:pt x="37" y="168"/>
                  </a:cubicBezTo>
                  <a:cubicBezTo>
                    <a:pt x="37" y="168"/>
                    <a:pt x="37" y="168"/>
                    <a:pt x="37" y="168"/>
                  </a:cubicBezTo>
                  <a:cubicBezTo>
                    <a:pt x="40" y="129"/>
                    <a:pt x="46" y="88"/>
                    <a:pt x="73" y="58"/>
                  </a:cubicBezTo>
                  <a:close/>
                  <a:moveTo>
                    <a:pt x="183" y="203"/>
                  </a:moveTo>
                  <a:cubicBezTo>
                    <a:pt x="187" y="207"/>
                    <a:pt x="182" y="211"/>
                    <a:pt x="178" y="211"/>
                  </a:cubicBezTo>
                  <a:cubicBezTo>
                    <a:pt x="176" y="211"/>
                    <a:pt x="173" y="210"/>
                    <a:pt x="171" y="209"/>
                  </a:cubicBezTo>
                  <a:cubicBezTo>
                    <a:pt x="170" y="208"/>
                    <a:pt x="168" y="210"/>
                    <a:pt x="169" y="211"/>
                  </a:cubicBezTo>
                  <a:cubicBezTo>
                    <a:pt x="170" y="211"/>
                    <a:pt x="170" y="212"/>
                    <a:pt x="170" y="212"/>
                  </a:cubicBezTo>
                  <a:cubicBezTo>
                    <a:pt x="170" y="226"/>
                    <a:pt x="146" y="216"/>
                    <a:pt x="149" y="210"/>
                  </a:cubicBezTo>
                  <a:cubicBezTo>
                    <a:pt x="150" y="208"/>
                    <a:pt x="147" y="205"/>
                    <a:pt x="145" y="207"/>
                  </a:cubicBezTo>
                  <a:cubicBezTo>
                    <a:pt x="144" y="209"/>
                    <a:pt x="142" y="211"/>
                    <a:pt x="140" y="212"/>
                  </a:cubicBezTo>
                  <a:cubicBezTo>
                    <a:pt x="132" y="214"/>
                    <a:pt x="128" y="212"/>
                    <a:pt x="127" y="206"/>
                  </a:cubicBezTo>
                  <a:cubicBezTo>
                    <a:pt x="130" y="206"/>
                    <a:pt x="133" y="206"/>
                    <a:pt x="136" y="205"/>
                  </a:cubicBezTo>
                  <a:cubicBezTo>
                    <a:pt x="137" y="204"/>
                    <a:pt x="137" y="201"/>
                    <a:pt x="135" y="201"/>
                  </a:cubicBezTo>
                  <a:cubicBezTo>
                    <a:pt x="132" y="201"/>
                    <a:pt x="129" y="201"/>
                    <a:pt x="126" y="201"/>
                  </a:cubicBezTo>
                  <a:cubicBezTo>
                    <a:pt x="123" y="201"/>
                    <a:pt x="121" y="200"/>
                    <a:pt x="118" y="200"/>
                  </a:cubicBezTo>
                  <a:cubicBezTo>
                    <a:pt x="117" y="200"/>
                    <a:pt x="117" y="201"/>
                    <a:pt x="117" y="202"/>
                  </a:cubicBezTo>
                  <a:cubicBezTo>
                    <a:pt x="118" y="204"/>
                    <a:pt x="120" y="205"/>
                    <a:pt x="122" y="205"/>
                  </a:cubicBezTo>
                  <a:cubicBezTo>
                    <a:pt x="119" y="211"/>
                    <a:pt x="113" y="214"/>
                    <a:pt x="106" y="211"/>
                  </a:cubicBezTo>
                  <a:cubicBezTo>
                    <a:pt x="99" y="207"/>
                    <a:pt x="98" y="199"/>
                    <a:pt x="100" y="192"/>
                  </a:cubicBezTo>
                  <a:cubicBezTo>
                    <a:pt x="122" y="194"/>
                    <a:pt x="145" y="193"/>
                    <a:pt x="166" y="194"/>
                  </a:cubicBezTo>
                  <a:cubicBezTo>
                    <a:pt x="177" y="194"/>
                    <a:pt x="189" y="194"/>
                    <a:pt x="201" y="194"/>
                  </a:cubicBezTo>
                  <a:cubicBezTo>
                    <a:pt x="200" y="197"/>
                    <a:pt x="200" y="200"/>
                    <a:pt x="197" y="201"/>
                  </a:cubicBezTo>
                  <a:cubicBezTo>
                    <a:pt x="194" y="204"/>
                    <a:pt x="190" y="202"/>
                    <a:pt x="187" y="199"/>
                  </a:cubicBezTo>
                  <a:cubicBezTo>
                    <a:pt x="185" y="196"/>
                    <a:pt x="181" y="200"/>
                    <a:pt x="183" y="203"/>
                  </a:cubicBezTo>
                  <a:close/>
                  <a:moveTo>
                    <a:pt x="22" y="186"/>
                  </a:moveTo>
                  <a:cubicBezTo>
                    <a:pt x="22" y="186"/>
                    <a:pt x="23" y="185"/>
                    <a:pt x="24" y="185"/>
                  </a:cubicBezTo>
                  <a:cubicBezTo>
                    <a:pt x="25" y="184"/>
                    <a:pt x="24" y="182"/>
                    <a:pt x="23" y="182"/>
                  </a:cubicBezTo>
                  <a:cubicBezTo>
                    <a:pt x="23" y="181"/>
                    <a:pt x="23" y="181"/>
                    <a:pt x="22" y="181"/>
                  </a:cubicBezTo>
                  <a:cubicBezTo>
                    <a:pt x="19" y="181"/>
                    <a:pt x="16" y="181"/>
                    <a:pt x="13" y="179"/>
                  </a:cubicBezTo>
                  <a:cubicBezTo>
                    <a:pt x="9" y="177"/>
                    <a:pt x="8" y="172"/>
                    <a:pt x="9" y="168"/>
                  </a:cubicBezTo>
                  <a:cubicBezTo>
                    <a:pt x="13" y="157"/>
                    <a:pt x="25" y="161"/>
                    <a:pt x="33" y="164"/>
                  </a:cubicBezTo>
                  <a:cubicBezTo>
                    <a:pt x="33" y="166"/>
                    <a:pt x="33" y="167"/>
                    <a:pt x="33" y="169"/>
                  </a:cubicBezTo>
                  <a:cubicBezTo>
                    <a:pt x="33" y="170"/>
                    <a:pt x="33" y="170"/>
                    <a:pt x="34" y="170"/>
                  </a:cubicBezTo>
                  <a:cubicBezTo>
                    <a:pt x="34" y="171"/>
                    <a:pt x="34" y="171"/>
                    <a:pt x="35" y="172"/>
                  </a:cubicBezTo>
                  <a:cubicBezTo>
                    <a:pt x="53" y="184"/>
                    <a:pt x="74" y="189"/>
                    <a:pt x="97" y="191"/>
                  </a:cubicBezTo>
                  <a:cubicBezTo>
                    <a:pt x="96" y="192"/>
                    <a:pt x="96" y="192"/>
                    <a:pt x="96" y="192"/>
                  </a:cubicBezTo>
                  <a:cubicBezTo>
                    <a:pt x="96" y="192"/>
                    <a:pt x="96" y="192"/>
                    <a:pt x="95" y="192"/>
                  </a:cubicBezTo>
                  <a:cubicBezTo>
                    <a:pt x="92" y="193"/>
                    <a:pt x="91" y="195"/>
                    <a:pt x="88" y="195"/>
                  </a:cubicBezTo>
                  <a:cubicBezTo>
                    <a:pt x="85" y="196"/>
                    <a:pt x="81" y="195"/>
                    <a:pt x="79" y="192"/>
                  </a:cubicBezTo>
                  <a:cubicBezTo>
                    <a:pt x="78" y="191"/>
                    <a:pt x="77" y="191"/>
                    <a:pt x="76" y="193"/>
                  </a:cubicBezTo>
                  <a:cubicBezTo>
                    <a:pt x="76" y="193"/>
                    <a:pt x="75" y="195"/>
                    <a:pt x="76" y="195"/>
                  </a:cubicBezTo>
                  <a:cubicBezTo>
                    <a:pt x="85" y="205"/>
                    <a:pt x="65" y="215"/>
                    <a:pt x="62" y="203"/>
                  </a:cubicBezTo>
                  <a:cubicBezTo>
                    <a:pt x="61" y="201"/>
                    <a:pt x="58" y="201"/>
                    <a:pt x="58" y="203"/>
                  </a:cubicBezTo>
                  <a:cubicBezTo>
                    <a:pt x="53" y="210"/>
                    <a:pt x="46" y="207"/>
                    <a:pt x="43" y="201"/>
                  </a:cubicBezTo>
                  <a:cubicBezTo>
                    <a:pt x="46" y="202"/>
                    <a:pt x="48" y="202"/>
                    <a:pt x="51" y="200"/>
                  </a:cubicBezTo>
                  <a:cubicBezTo>
                    <a:pt x="52" y="200"/>
                    <a:pt x="52" y="197"/>
                    <a:pt x="50" y="197"/>
                  </a:cubicBezTo>
                  <a:cubicBezTo>
                    <a:pt x="47" y="196"/>
                    <a:pt x="45" y="196"/>
                    <a:pt x="42" y="196"/>
                  </a:cubicBezTo>
                  <a:cubicBezTo>
                    <a:pt x="40" y="195"/>
                    <a:pt x="38" y="195"/>
                    <a:pt x="36" y="194"/>
                  </a:cubicBezTo>
                  <a:cubicBezTo>
                    <a:pt x="36" y="193"/>
                    <a:pt x="36" y="193"/>
                    <a:pt x="35" y="193"/>
                  </a:cubicBezTo>
                  <a:cubicBezTo>
                    <a:pt x="34" y="192"/>
                    <a:pt x="34" y="192"/>
                    <a:pt x="32" y="192"/>
                  </a:cubicBezTo>
                  <a:cubicBezTo>
                    <a:pt x="31" y="192"/>
                    <a:pt x="30" y="195"/>
                    <a:pt x="31" y="196"/>
                  </a:cubicBezTo>
                  <a:cubicBezTo>
                    <a:pt x="33" y="197"/>
                    <a:pt x="35" y="198"/>
                    <a:pt x="37" y="199"/>
                  </a:cubicBezTo>
                  <a:cubicBezTo>
                    <a:pt x="35" y="202"/>
                    <a:pt x="34" y="205"/>
                    <a:pt x="32" y="208"/>
                  </a:cubicBezTo>
                  <a:cubicBezTo>
                    <a:pt x="28" y="212"/>
                    <a:pt x="22" y="211"/>
                    <a:pt x="18" y="207"/>
                  </a:cubicBezTo>
                  <a:cubicBezTo>
                    <a:pt x="11" y="200"/>
                    <a:pt x="16" y="192"/>
                    <a:pt x="22" y="186"/>
                  </a:cubicBezTo>
                  <a:close/>
                  <a:moveTo>
                    <a:pt x="17" y="213"/>
                  </a:moveTo>
                  <a:cubicBezTo>
                    <a:pt x="26" y="219"/>
                    <a:pt x="37" y="213"/>
                    <a:pt x="40" y="203"/>
                  </a:cubicBezTo>
                  <a:cubicBezTo>
                    <a:pt x="41" y="212"/>
                    <a:pt x="53" y="214"/>
                    <a:pt x="59" y="208"/>
                  </a:cubicBezTo>
                  <a:cubicBezTo>
                    <a:pt x="63" y="214"/>
                    <a:pt x="73" y="215"/>
                    <a:pt x="78" y="211"/>
                  </a:cubicBezTo>
                  <a:cubicBezTo>
                    <a:pt x="82" y="208"/>
                    <a:pt x="84" y="203"/>
                    <a:pt x="83" y="199"/>
                  </a:cubicBezTo>
                  <a:cubicBezTo>
                    <a:pt x="84" y="200"/>
                    <a:pt x="86" y="200"/>
                    <a:pt x="87" y="200"/>
                  </a:cubicBezTo>
                  <a:cubicBezTo>
                    <a:pt x="90" y="200"/>
                    <a:pt x="93" y="199"/>
                    <a:pt x="95" y="198"/>
                  </a:cubicBezTo>
                  <a:cubicBezTo>
                    <a:pt x="95" y="205"/>
                    <a:pt x="98" y="212"/>
                    <a:pt x="106" y="216"/>
                  </a:cubicBezTo>
                  <a:cubicBezTo>
                    <a:pt x="112" y="218"/>
                    <a:pt x="120" y="217"/>
                    <a:pt x="124" y="212"/>
                  </a:cubicBezTo>
                  <a:cubicBezTo>
                    <a:pt x="127" y="219"/>
                    <a:pt x="138" y="220"/>
                    <a:pt x="145" y="215"/>
                  </a:cubicBezTo>
                  <a:cubicBezTo>
                    <a:pt x="147" y="220"/>
                    <a:pt x="155" y="223"/>
                    <a:pt x="162" y="223"/>
                  </a:cubicBezTo>
                  <a:cubicBezTo>
                    <a:pt x="168" y="223"/>
                    <a:pt x="174" y="220"/>
                    <a:pt x="175" y="215"/>
                  </a:cubicBezTo>
                  <a:cubicBezTo>
                    <a:pt x="178" y="216"/>
                    <a:pt x="182" y="216"/>
                    <a:pt x="186" y="214"/>
                  </a:cubicBezTo>
                  <a:cubicBezTo>
                    <a:pt x="188" y="212"/>
                    <a:pt x="189" y="210"/>
                    <a:pt x="190" y="207"/>
                  </a:cubicBezTo>
                  <a:cubicBezTo>
                    <a:pt x="193" y="209"/>
                    <a:pt x="197" y="208"/>
                    <a:pt x="200" y="206"/>
                  </a:cubicBezTo>
                  <a:cubicBezTo>
                    <a:pt x="202" y="205"/>
                    <a:pt x="204" y="203"/>
                    <a:pt x="205" y="201"/>
                  </a:cubicBezTo>
                  <a:cubicBezTo>
                    <a:pt x="205" y="208"/>
                    <a:pt x="211" y="215"/>
                    <a:pt x="219" y="214"/>
                  </a:cubicBezTo>
                  <a:cubicBezTo>
                    <a:pt x="221" y="214"/>
                    <a:pt x="226" y="211"/>
                    <a:pt x="228" y="208"/>
                  </a:cubicBezTo>
                  <a:cubicBezTo>
                    <a:pt x="229" y="211"/>
                    <a:pt x="230" y="213"/>
                    <a:pt x="231" y="215"/>
                  </a:cubicBezTo>
                  <a:cubicBezTo>
                    <a:pt x="213" y="223"/>
                    <a:pt x="197" y="237"/>
                    <a:pt x="186" y="253"/>
                  </a:cubicBezTo>
                  <a:cubicBezTo>
                    <a:pt x="158" y="231"/>
                    <a:pt x="122" y="218"/>
                    <a:pt x="86" y="219"/>
                  </a:cubicBezTo>
                  <a:cubicBezTo>
                    <a:pt x="67" y="220"/>
                    <a:pt x="48" y="224"/>
                    <a:pt x="31" y="231"/>
                  </a:cubicBezTo>
                  <a:cubicBezTo>
                    <a:pt x="28" y="233"/>
                    <a:pt x="11" y="245"/>
                    <a:pt x="8" y="244"/>
                  </a:cubicBezTo>
                  <a:cubicBezTo>
                    <a:pt x="2" y="243"/>
                    <a:pt x="13" y="219"/>
                    <a:pt x="17" y="213"/>
                  </a:cubicBezTo>
                  <a:close/>
                  <a:moveTo>
                    <a:pt x="40" y="239"/>
                  </a:moveTo>
                  <a:cubicBezTo>
                    <a:pt x="40" y="239"/>
                    <a:pt x="40" y="240"/>
                    <a:pt x="39" y="240"/>
                  </a:cubicBezTo>
                  <a:cubicBezTo>
                    <a:pt x="31" y="243"/>
                    <a:pt x="23" y="247"/>
                    <a:pt x="16" y="253"/>
                  </a:cubicBezTo>
                  <a:cubicBezTo>
                    <a:pt x="15" y="252"/>
                    <a:pt x="15" y="252"/>
                    <a:pt x="15" y="252"/>
                  </a:cubicBezTo>
                  <a:cubicBezTo>
                    <a:pt x="13" y="251"/>
                    <a:pt x="11" y="251"/>
                    <a:pt x="9" y="250"/>
                  </a:cubicBezTo>
                  <a:cubicBezTo>
                    <a:pt x="9" y="250"/>
                    <a:pt x="9" y="250"/>
                    <a:pt x="9" y="250"/>
                  </a:cubicBezTo>
                  <a:cubicBezTo>
                    <a:pt x="63" y="214"/>
                    <a:pt x="131" y="217"/>
                    <a:pt x="183" y="258"/>
                  </a:cubicBezTo>
                  <a:cubicBezTo>
                    <a:pt x="184" y="258"/>
                    <a:pt x="184" y="258"/>
                    <a:pt x="185" y="258"/>
                  </a:cubicBezTo>
                  <a:cubicBezTo>
                    <a:pt x="185" y="260"/>
                    <a:pt x="185" y="261"/>
                    <a:pt x="185" y="262"/>
                  </a:cubicBezTo>
                  <a:cubicBezTo>
                    <a:pt x="185" y="263"/>
                    <a:pt x="185" y="264"/>
                    <a:pt x="185" y="265"/>
                  </a:cubicBezTo>
                  <a:cubicBezTo>
                    <a:pt x="145" y="235"/>
                    <a:pt x="89" y="221"/>
                    <a:pt x="42" y="239"/>
                  </a:cubicBezTo>
                  <a:cubicBezTo>
                    <a:pt x="41" y="238"/>
                    <a:pt x="40" y="238"/>
                    <a:pt x="40" y="239"/>
                  </a:cubicBezTo>
                  <a:close/>
                  <a:moveTo>
                    <a:pt x="266" y="311"/>
                  </a:moveTo>
                  <a:cubicBezTo>
                    <a:pt x="256" y="313"/>
                    <a:pt x="246" y="312"/>
                    <a:pt x="236" y="312"/>
                  </a:cubicBezTo>
                  <a:cubicBezTo>
                    <a:pt x="213" y="312"/>
                    <a:pt x="190" y="312"/>
                    <a:pt x="167" y="312"/>
                  </a:cubicBezTo>
                  <a:cubicBezTo>
                    <a:pt x="145" y="313"/>
                    <a:pt x="123" y="313"/>
                    <a:pt x="101" y="313"/>
                  </a:cubicBezTo>
                  <a:cubicBezTo>
                    <a:pt x="90" y="313"/>
                    <a:pt x="80" y="314"/>
                    <a:pt x="69" y="313"/>
                  </a:cubicBezTo>
                  <a:cubicBezTo>
                    <a:pt x="43" y="312"/>
                    <a:pt x="43" y="293"/>
                    <a:pt x="46" y="274"/>
                  </a:cubicBezTo>
                  <a:cubicBezTo>
                    <a:pt x="48" y="275"/>
                    <a:pt x="50" y="276"/>
                    <a:pt x="52" y="276"/>
                  </a:cubicBezTo>
                  <a:cubicBezTo>
                    <a:pt x="71" y="281"/>
                    <a:pt x="94" y="278"/>
                    <a:pt x="114" y="279"/>
                  </a:cubicBezTo>
                  <a:cubicBezTo>
                    <a:pt x="132" y="279"/>
                    <a:pt x="151" y="280"/>
                    <a:pt x="169" y="280"/>
                  </a:cubicBezTo>
                  <a:cubicBezTo>
                    <a:pt x="187" y="280"/>
                    <a:pt x="252" y="286"/>
                    <a:pt x="284" y="270"/>
                  </a:cubicBezTo>
                  <a:cubicBezTo>
                    <a:pt x="291" y="288"/>
                    <a:pt x="286" y="306"/>
                    <a:pt x="266" y="311"/>
                  </a:cubicBezTo>
                  <a:close/>
                  <a:moveTo>
                    <a:pt x="165" y="273"/>
                  </a:moveTo>
                  <a:cubicBezTo>
                    <a:pt x="144" y="273"/>
                    <a:pt x="123" y="273"/>
                    <a:pt x="102" y="272"/>
                  </a:cubicBezTo>
                  <a:cubicBezTo>
                    <a:pt x="91" y="272"/>
                    <a:pt x="80" y="271"/>
                    <a:pt x="70" y="271"/>
                  </a:cubicBezTo>
                  <a:cubicBezTo>
                    <a:pt x="58" y="271"/>
                    <a:pt x="59" y="272"/>
                    <a:pt x="49" y="261"/>
                  </a:cubicBezTo>
                  <a:cubicBezTo>
                    <a:pt x="41" y="251"/>
                    <a:pt x="41" y="251"/>
                    <a:pt x="42" y="244"/>
                  </a:cubicBezTo>
                  <a:cubicBezTo>
                    <a:pt x="92" y="227"/>
                    <a:pt x="143" y="240"/>
                    <a:pt x="187" y="273"/>
                  </a:cubicBezTo>
                  <a:cubicBezTo>
                    <a:pt x="188" y="274"/>
                    <a:pt x="190" y="272"/>
                    <a:pt x="190" y="271"/>
                  </a:cubicBezTo>
                  <a:cubicBezTo>
                    <a:pt x="191" y="272"/>
                    <a:pt x="192" y="272"/>
                    <a:pt x="193" y="271"/>
                  </a:cubicBezTo>
                  <a:cubicBezTo>
                    <a:pt x="199" y="261"/>
                    <a:pt x="206" y="252"/>
                    <a:pt x="213" y="244"/>
                  </a:cubicBezTo>
                  <a:cubicBezTo>
                    <a:pt x="221" y="236"/>
                    <a:pt x="229" y="231"/>
                    <a:pt x="237" y="223"/>
                  </a:cubicBezTo>
                  <a:cubicBezTo>
                    <a:pt x="237" y="223"/>
                    <a:pt x="237" y="223"/>
                    <a:pt x="237" y="222"/>
                  </a:cubicBezTo>
                  <a:cubicBezTo>
                    <a:pt x="239" y="224"/>
                    <a:pt x="242" y="225"/>
                    <a:pt x="245" y="225"/>
                  </a:cubicBezTo>
                  <a:cubicBezTo>
                    <a:pt x="248" y="225"/>
                    <a:pt x="251" y="225"/>
                    <a:pt x="253" y="223"/>
                  </a:cubicBezTo>
                  <a:cubicBezTo>
                    <a:pt x="267" y="225"/>
                    <a:pt x="281" y="229"/>
                    <a:pt x="294" y="233"/>
                  </a:cubicBezTo>
                  <a:cubicBezTo>
                    <a:pt x="310" y="283"/>
                    <a:pt x="192" y="273"/>
                    <a:pt x="165" y="273"/>
                  </a:cubicBezTo>
                  <a:close/>
                  <a:moveTo>
                    <a:pt x="336" y="249"/>
                  </a:moveTo>
                  <a:cubicBezTo>
                    <a:pt x="332" y="247"/>
                    <a:pt x="328" y="244"/>
                    <a:pt x="324" y="242"/>
                  </a:cubicBezTo>
                  <a:cubicBezTo>
                    <a:pt x="317" y="238"/>
                    <a:pt x="309" y="235"/>
                    <a:pt x="301" y="232"/>
                  </a:cubicBezTo>
                  <a:cubicBezTo>
                    <a:pt x="301" y="232"/>
                    <a:pt x="301" y="232"/>
                    <a:pt x="300" y="232"/>
                  </a:cubicBezTo>
                  <a:cubicBezTo>
                    <a:pt x="300" y="232"/>
                    <a:pt x="300" y="232"/>
                    <a:pt x="300" y="232"/>
                  </a:cubicBezTo>
                  <a:cubicBezTo>
                    <a:pt x="299" y="229"/>
                    <a:pt x="297" y="229"/>
                    <a:pt x="295" y="230"/>
                  </a:cubicBezTo>
                  <a:cubicBezTo>
                    <a:pt x="282" y="226"/>
                    <a:pt x="269" y="222"/>
                    <a:pt x="256" y="220"/>
                  </a:cubicBezTo>
                  <a:cubicBezTo>
                    <a:pt x="256" y="220"/>
                    <a:pt x="256" y="220"/>
                    <a:pt x="256" y="220"/>
                  </a:cubicBezTo>
                  <a:cubicBezTo>
                    <a:pt x="290" y="222"/>
                    <a:pt x="321" y="232"/>
                    <a:pt x="349" y="253"/>
                  </a:cubicBezTo>
                  <a:cubicBezTo>
                    <a:pt x="349" y="254"/>
                    <a:pt x="336" y="249"/>
                    <a:pt x="336" y="249"/>
                  </a:cubicBezTo>
                  <a:close/>
                  <a:moveTo>
                    <a:pt x="341" y="242"/>
                  </a:moveTo>
                  <a:cubicBezTo>
                    <a:pt x="336" y="239"/>
                    <a:pt x="330" y="235"/>
                    <a:pt x="324" y="232"/>
                  </a:cubicBezTo>
                  <a:cubicBezTo>
                    <a:pt x="303" y="222"/>
                    <a:pt x="280" y="217"/>
                    <a:pt x="257" y="218"/>
                  </a:cubicBezTo>
                  <a:cubicBezTo>
                    <a:pt x="258" y="217"/>
                    <a:pt x="258" y="216"/>
                    <a:pt x="258" y="214"/>
                  </a:cubicBezTo>
                  <a:cubicBezTo>
                    <a:pt x="263" y="216"/>
                    <a:pt x="268" y="216"/>
                    <a:pt x="272" y="212"/>
                  </a:cubicBezTo>
                  <a:cubicBezTo>
                    <a:pt x="275" y="210"/>
                    <a:pt x="276" y="206"/>
                    <a:pt x="276" y="203"/>
                  </a:cubicBezTo>
                  <a:cubicBezTo>
                    <a:pt x="278" y="205"/>
                    <a:pt x="282" y="206"/>
                    <a:pt x="285" y="204"/>
                  </a:cubicBezTo>
                  <a:cubicBezTo>
                    <a:pt x="290" y="203"/>
                    <a:pt x="293" y="198"/>
                    <a:pt x="293" y="193"/>
                  </a:cubicBezTo>
                  <a:cubicBezTo>
                    <a:pt x="293" y="192"/>
                    <a:pt x="293" y="192"/>
                    <a:pt x="293" y="192"/>
                  </a:cubicBezTo>
                  <a:cubicBezTo>
                    <a:pt x="293" y="191"/>
                    <a:pt x="293" y="191"/>
                    <a:pt x="293" y="191"/>
                  </a:cubicBezTo>
                  <a:cubicBezTo>
                    <a:pt x="300" y="197"/>
                    <a:pt x="310" y="201"/>
                    <a:pt x="318" y="195"/>
                  </a:cubicBezTo>
                  <a:cubicBezTo>
                    <a:pt x="321" y="192"/>
                    <a:pt x="322" y="188"/>
                    <a:pt x="322" y="183"/>
                  </a:cubicBezTo>
                  <a:cubicBezTo>
                    <a:pt x="338" y="194"/>
                    <a:pt x="349" y="209"/>
                    <a:pt x="351" y="228"/>
                  </a:cubicBezTo>
                  <a:cubicBezTo>
                    <a:pt x="352" y="240"/>
                    <a:pt x="354" y="247"/>
                    <a:pt x="341" y="24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F63FEBCD-5067-466C-AA71-55C8832A1A5F}"/>
                </a:ext>
              </a:extLst>
            </p:cNvPr>
            <p:cNvSpPr>
              <a:spLocks noEditPoints="1"/>
            </p:cNvSpPr>
            <p:nvPr/>
          </p:nvSpPr>
          <p:spPr bwMode="auto">
            <a:xfrm>
              <a:off x="3660" y="1836"/>
              <a:ext cx="43" cy="38"/>
            </a:xfrm>
            <a:custGeom>
              <a:avLst/>
              <a:gdLst>
                <a:gd name="T0" fmla="*/ 17 w 18"/>
                <a:gd name="T1" fmla="*/ 2 h 16"/>
                <a:gd name="T2" fmla="*/ 7 w 18"/>
                <a:gd name="T3" fmla="*/ 2 h 16"/>
                <a:gd name="T4" fmla="*/ 2 w 18"/>
                <a:gd name="T5" fmla="*/ 12 h 16"/>
                <a:gd name="T6" fmla="*/ 11 w 18"/>
                <a:gd name="T7" fmla="*/ 15 h 16"/>
                <a:gd name="T8" fmla="*/ 15 w 18"/>
                <a:gd name="T9" fmla="*/ 4 h 16"/>
                <a:gd name="T10" fmla="*/ 15 w 18"/>
                <a:gd name="T11" fmla="*/ 4 h 16"/>
                <a:gd name="T12" fmla="*/ 17 w 18"/>
                <a:gd name="T13" fmla="*/ 4 h 16"/>
                <a:gd name="T14" fmla="*/ 17 w 18"/>
                <a:gd name="T15" fmla="*/ 2 h 16"/>
                <a:gd name="T16" fmla="*/ 11 w 18"/>
                <a:gd name="T17" fmla="*/ 10 h 16"/>
                <a:gd name="T18" fmla="*/ 6 w 18"/>
                <a:gd name="T19" fmla="*/ 9 h 16"/>
                <a:gd name="T20" fmla="*/ 13 w 18"/>
                <a:gd name="T21" fmla="*/ 4 h 16"/>
                <a:gd name="T22" fmla="*/ 11 w 18"/>
                <a:gd name="T23"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6">
                  <a:moveTo>
                    <a:pt x="17" y="2"/>
                  </a:moveTo>
                  <a:cubicBezTo>
                    <a:pt x="14" y="1"/>
                    <a:pt x="11" y="0"/>
                    <a:pt x="7" y="2"/>
                  </a:cubicBezTo>
                  <a:cubicBezTo>
                    <a:pt x="4" y="4"/>
                    <a:pt x="0" y="8"/>
                    <a:pt x="2" y="12"/>
                  </a:cubicBezTo>
                  <a:cubicBezTo>
                    <a:pt x="4" y="16"/>
                    <a:pt x="8" y="16"/>
                    <a:pt x="11" y="15"/>
                  </a:cubicBezTo>
                  <a:cubicBezTo>
                    <a:pt x="14" y="13"/>
                    <a:pt x="16" y="8"/>
                    <a:pt x="15" y="4"/>
                  </a:cubicBezTo>
                  <a:cubicBezTo>
                    <a:pt x="15" y="4"/>
                    <a:pt x="15" y="4"/>
                    <a:pt x="15" y="4"/>
                  </a:cubicBezTo>
                  <a:cubicBezTo>
                    <a:pt x="16" y="4"/>
                    <a:pt x="16" y="4"/>
                    <a:pt x="17" y="4"/>
                  </a:cubicBezTo>
                  <a:cubicBezTo>
                    <a:pt x="17" y="4"/>
                    <a:pt x="18" y="3"/>
                    <a:pt x="17" y="2"/>
                  </a:cubicBezTo>
                  <a:close/>
                  <a:moveTo>
                    <a:pt x="11" y="10"/>
                  </a:moveTo>
                  <a:cubicBezTo>
                    <a:pt x="9" y="11"/>
                    <a:pt x="6" y="13"/>
                    <a:pt x="6" y="9"/>
                  </a:cubicBezTo>
                  <a:cubicBezTo>
                    <a:pt x="7" y="7"/>
                    <a:pt x="10" y="5"/>
                    <a:pt x="13" y="4"/>
                  </a:cubicBezTo>
                  <a:cubicBezTo>
                    <a:pt x="12" y="6"/>
                    <a:pt x="12" y="8"/>
                    <a:pt x="11" y="1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AF3AA704-D4EF-4652-BDE0-94236FB9CBC5}"/>
                </a:ext>
              </a:extLst>
            </p:cNvPr>
            <p:cNvSpPr>
              <a:spLocks noEditPoints="1"/>
            </p:cNvSpPr>
            <p:nvPr/>
          </p:nvSpPr>
          <p:spPr bwMode="auto">
            <a:xfrm>
              <a:off x="3727" y="1819"/>
              <a:ext cx="43" cy="41"/>
            </a:xfrm>
            <a:custGeom>
              <a:avLst/>
              <a:gdLst>
                <a:gd name="T0" fmla="*/ 14 w 18"/>
                <a:gd name="T1" fmla="*/ 3 h 17"/>
                <a:gd name="T2" fmla="*/ 2 w 18"/>
                <a:gd name="T3" fmla="*/ 0 h 17"/>
                <a:gd name="T4" fmla="*/ 2 w 18"/>
                <a:gd name="T5" fmla="*/ 1 h 17"/>
                <a:gd name="T6" fmla="*/ 0 w 18"/>
                <a:gd name="T7" fmla="*/ 2 h 17"/>
                <a:gd name="T8" fmla="*/ 16 w 18"/>
                <a:gd name="T9" fmla="*/ 11 h 17"/>
                <a:gd name="T10" fmla="*/ 14 w 18"/>
                <a:gd name="T11" fmla="*/ 3 h 17"/>
                <a:gd name="T12" fmla="*/ 12 w 18"/>
                <a:gd name="T13" fmla="*/ 10 h 17"/>
                <a:gd name="T14" fmla="*/ 7 w 18"/>
                <a:gd name="T15" fmla="*/ 6 h 17"/>
                <a:gd name="T16" fmla="*/ 3 w 18"/>
                <a:gd name="T17" fmla="*/ 2 h 17"/>
                <a:gd name="T18" fmla="*/ 10 w 18"/>
                <a:gd name="T19" fmla="*/ 4 h 17"/>
                <a:gd name="T20" fmla="*/ 12 w 18"/>
                <a:gd name="T21"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7">
                  <a:moveTo>
                    <a:pt x="14" y="3"/>
                  </a:moveTo>
                  <a:cubicBezTo>
                    <a:pt x="11" y="1"/>
                    <a:pt x="6" y="0"/>
                    <a:pt x="2" y="0"/>
                  </a:cubicBezTo>
                  <a:cubicBezTo>
                    <a:pt x="2" y="0"/>
                    <a:pt x="2" y="1"/>
                    <a:pt x="2" y="1"/>
                  </a:cubicBezTo>
                  <a:cubicBezTo>
                    <a:pt x="1" y="1"/>
                    <a:pt x="0" y="2"/>
                    <a:pt x="0" y="2"/>
                  </a:cubicBezTo>
                  <a:cubicBezTo>
                    <a:pt x="1" y="7"/>
                    <a:pt x="11" y="17"/>
                    <a:pt x="16" y="11"/>
                  </a:cubicBezTo>
                  <a:cubicBezTo>
                    <a:pt x="18" y="9"/>
                    <a:pt x="16" y="5"/>
                    <a:pt x="14" y="3"/>
                  </a:cubicBezTo>
                  <a:close/>
                  <a:moveTo>
                    <a:pt x="12" y="10"/>
                  </a:moveTo>
                  <a:cubicBezTo>
                    <a:pt x="10" y="10"/>
                    <a:pt x="8" y="8"/>
                    <a:pt x="7" y="6"/>
                  </a:cubicBezTo>
                  <a:cubicBezTo>
                    <a:pt x="5" y="5"/>
                    <a:pt x="4" y="3"/>
                    <a:pt x="3" y="2"/>
                  </a:cubicBezTo>
                  <a:cubicBezTo>
                    <a:pt x="6" y="2"/>
                    <a:pt x="8" y="3"/>
                    <a:pt x="10" y="4"/>
                  </a:cubicBezTo>
                  <a:cubicBezTo>
                    <a:pt x="12" y="5"/>
                    <a:pt x="16" y="10"/>
                    <a:pt x="12" y="1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AE230018-1657-4C50-B1FC-05BA0D5F1A86}"/>
                </a:ext>
              </a:extLst>
            </p:cNvPr>
            <p:cNvSpPr>
              <a:spLocks noEditPoints="1"/>
            </p:cNvSpPr>
            <p:nvPr/>
          </p:nvSpPr>
          <p:spPr bwMode="auto">
            <a:xfrm>
              <a:off x="3703" y="1845"/>
              <a:ext cx="43" cy="50"/>
            </a:xfrm>
            <a:custGeom>
              <a:avLst/>
              <a:gdLst>
                <a:gd name="T0" fmla="*/ 9 w 18"/>
                <a:gd name="T1" fmla="*/ 1 h 21"/>
                <a:gd name="T2" fmla="*/ 6 w 18"/>
                <a:gd name="T3" fmla="*/ 3 h 21"/>
                <a:gd name="T4" fmla="*/ 7 w 18"/>
                <a:gd name="T5" fmla="*/ 4 h 21"/>
                <a:gd name="T6" fmla="*/ 1 w 18"/>
                <a:gd name="T7" fmla="*/ 15 h 21"/>
                <a:gd name="T8" fmla="*/ 8 w 18"/>
                <a:gd name="T9" fmla="*/ 21 h 21"/>
                <a:gd name="T10" fmla="*/ 9 w 18"/>
                <a:gd name="T11" fmla="*/ 1 h 21"/>
                <a:gd name="T12" fmla="*/ 8 w 18"/>
                <a:gd name="T13" fmla="*/ 17 h 21"/>
                <a:gd name="T14" fmla="*/ 5 w 18"/>
                <a:gd name="T15" fmla="*/ 11 h 21"/>
                <a:gd name="T16" fmla="*/ 8 w 18"/>
                <a:gd name="T17" fmla="*/ 6 h 21"/>
                <a:gd name="T18" fmla="*/ 9 w 18"/>
                <a:gd name="T19" fmla="*/ 9 h 21"/>
                <a:gd name="T20" fmla="*/ 8 w 18"/>
                <a:gd name="T21"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21">
                  <a:moveTo>
                    <a:pt x="9" y="1"/>
                  </a:moveTo>
                  <a:cubicBezTo>
                    <a:pt x="7" y="0"/>
                    <a:pt x="6" y="1"/>
                    <a:pt x="6" y="3"/>
                  </a:cubicBezTo>
                  <a:cubicBezTo>
                    <a:pt x="6" y="3"/>
                    <a:pt x="7" y="3"/>
                    <a:pt x="7" y="4"/>
                  </a:cubicBezTo>
                  <a:cubicBezTo>
                    <a:pt x="4" y="7"/>
                    <a:pt x="0" y="10"/>
                    <a:pt x="1" y="15"/>
                  </a:cubicBezTo>
                  <a:cubicBezTo>
                    <a:pt x="2" y="18"/>
                    <a:pt x="5" y="21"/>
                    <a:pt x="8" y="21"/>
                  </a:cubicBezTo>
                  <a:cubicBezTo>
                    <a:pt x="18" y="21"/>
                    <a:pt x="13" y="4"/>
                    <a:pt x="9" y="1"/>
                  </a:cubicBezTo>
                  <a:close/>
                  <a:moveTo>
                    <a:pt x="8" y="17"/>
                  </a:moveTo>
                  <a:cubicBezTo>
                    <a:pt x="6" y="17"/>
                    <a:pt x="5" y="13"/>
                    <a:pt x="5" y="11"/>
                  </a:cubicBezTo>
                  <a:cubicBezTo>
                    <a:pt x="6" y="10"/>
                    <a:pt x="7" y="8"/>
                    <a:pt x="8" y="6"/>
                  </a:cubicBezTo>
                  <a:cubicBezTo>
                    <a:pt x="8" y="7"/>
                    <a:pt x="9" y="8"/>
                    <a:pt x="9" y="9"/>
                  </a:cubicBezTo>
                  <a:cubicBezTo>
                    <a:pt x="10" y="10"/>
                    <a:pt x="11" y="16"/>
                    <a:pt x="8" y="17"/>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139835ED-1461-44BE-8A60-7C83A993B97D}"/>
                </a:ext>
              </a:extLst>
            </p:cNvPr>
            <p:cNvSpPr>
              <a:spLocks noEditPoints="1"/>
            </p:cNvSpPr>
            <p:nvPr/>
          </p:nvSpPr>
          <p:spPr bwMode="auto">
            <a:xfrm>
              <a:off x="3433" y="2120"/>
              <a:ext cx="33" cy="48"/>
            </a:xfrm>
            <a:custGeom>
              <a:avLst/>
              <a:gdLst>
                <a:gd name="T0" fmla="*/ 14 w 14"/>
                <a:gd name="T1" fmla="*/ 3 h 20"/>
                <a:gd name="T2" fmla="*/ 13 w 14"/>
                <a:gd name="T3" fmla="*/ 1 h 20"/>
                <a:gd name="T4" fmla="*/ 12 w 14"/>
                <a:gd name="T5" fmla="*/ 0 h 20"/>
                <a:gd name="T6" fmla="*/ 3 w 14"/>
                <a:gd name="T7" fmla="*/ 7 h 20"/>
                <a:gd name="T8" fmla="*/ 3 w 14"/>
                <a:gd name="T9" fmla="*/ 17 h 20"/>
                <a:gd name="T10" fmla="*/ 11 w 14"/>
                <a:gd name="T11" fmla="*/ 16 h 20"/>
                <a:gd name="T12" fmla="*/ 14 w 14"/>
                <a:gd name="T13" fmla="*/ 3 h 20"/>
                <a:gd name="T14" fmla="*/ 10 w 14"/>
                <a:gd name="T15" fmla="*/ 10 h 20"/>
                <a:gd name="T16" fmla="*/ 7 w 14"/>
                <a:gd name="T17" fmla="*/ 14 h 20"/>
                <a:gd name="T18" fmla="*/ 5 w 14"/>
                <a:gd name="T19" fmla="*/ 12 h 20"/>
                <a:gd name="T20" fmla="*/ 11 w 14"/>
                <a:gd name="T21" fmla="*/ 3 h 20"/>
                <a:gd name="T22" fmla="*/ 10 w 14"/>
                <a:gd name="T23" fmla="*/ 1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20">
                  <a:moveTo>
                    <a:pt x="14" y="3"/>
                  </a:moveTo>
                  <a:cubicBezTo>
                    <a:pt x="14" y="2"/>
                    <a:pt x="14" y="2"/>
                    <a:pt x="13" y="1"/>
                  </a:cubicBezTo>
                  <a:cubicBezTo>
                    <a:pt x="14" y="1"/>
                    <a:pt x="13" y="0"/>
                    <a:pt x="12" y="0"/>
                  </a:cubicBezTo>
                  <a:cubicBezTo>
                    <a:pt x="9" y="1"/>
                    <a:pt x="6" y="3"/>
                    <a:pt x="3" y="7"/>
                  </a:cubicBezTo>
                  <a:cubicBezTo>
                    <a:pt x="2" y="9"/>
                    <a:pt x="0" y="14"/>
                    <a:pt x="3" y="17"/>
                  </a:cubicBezTo>
                  <a:cubicBezTo>
                    <a:pt x="5" y="20"/>
                    <a:pt x="9" y="18"/>
                    <a:pt x="11" y="16"/>
                  </a:cubicBezTo>
                  <a:cubicBezTo>
                    <a:pt x="14" y="12"/>
                    <a:pt x="14" y="7"/>
                    <a:pt x="14" y="3"/>
                  </a:cubicBezTo>
                  <a:close/>
                  <a:moveTo>
                    <a:pt x="10" y="10"/>
                  </a:moveTo>
                  <a:cubicBezTo>
                    <a:pt x="9" y="11"/>
                    <a:pt x="9" y="14"/>
                    <a:pt x="7" y="14"/>
                  </a:cubicBezTo>
                  <a:cubicBezTo>
                    <a:pt x="6" y="15"/>
                    <a:pt x="5" y="14"/>
                    <a:pt x="5" y="12"/>
                  </a:cubicBezTo>
                  <a:cubicBezTo>
                    <a:pt x="6" y="9"/>
                    <a:pt x="8" y="6"/>
                    <a:pt x="11" y="3"/>
                  </a:cubicBezTo>
                  <a:cubicBezTo>
                    <a:pt x="11" y="6"/>
                    <a:pt x="11" y="8"/>
                    <a:pt x="10" y="1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039AC612-39FE-431D-BDC0-871B253AAB7E}"/>
                </a:ext>
              </a:extLst>
            </p:cNvPr>
            <p:cNvSpPr>
              <a:spLocks noEditPoints="1"/>
            </p:cNvSpPr>
            <p:nvPr/>
          </p:nvSpPr>
          <p:spPr bwMode="auto">
            <a:xfrm>
              <a:off x="3476" y="2120"/>
              <a:ext cx="38" cy="55"/>
            </a:xfrm>
            <a:custGeom>
              <a:avLst/>
              <a:gdLst>
                <a:gd name="T0" fmla="*/ 15 w 16"/>
                <a:gd name="T1" fmla="*/ 13 h 23"/>
                <a:gd name="T2" fmla="*/ 4 w 16"/>
                <a:gd name="T3" fmla="*/ 1 h 23"/>
                <a:gd name="T4" fmla="*/ 1 w 16"/>
                <a:gd name="T5" fmla="*/ 3 h 23"/>
                <a:gd name="T6" fmla="*/ 2 w 16"/>
                <a:gd name="T7" fmla="*/ 16 h 23"/>
                <a:gd name="T8" fmla="*/ 11 w 16"/>
                <a:gd name="T9" fmla="*/ 22 h 23"/>
                <a:gd name="T10" fmla="*/ 15 w 16"/>
                <a:gd name="T11" fmla="*/ 13 h 23"/>
                <a:gd name="T12" fmla="*/ 10 w 16"/>
                <a:gd name="T13" fmla="*/ 18 h 23"/>
                <a:gd name="T14" fmla="*/ 4 w 16"/>
                <a:gd name="T15" fmla="*/ 13 h 23"/>
                <a:gd name="T16" fmla="*/ 3 w 16"/>
                <a:gd name="T17" fmla="*/ 6 h 23"/>
                <a:gd name="T18" fmla="*/ 8 w 16"/>
                <a:gd name="T19" fmla="*/ 10 h 23"/>
                <a:gd name="T20" fmla="*/ 10 w 16"/>
                <a:gd name="T21" fmla="*/ 18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3">
                  <a:moveTo>
                    <a:pt x="15" y="13"/>
                  </a:moveTo>
                  <a:cubicBezTo>
                    <a:pt x="13" y="9"/>
                    <a:pt x="9" y="4"/>
                    <a:pt x="4" y="1"/>
                  </a:cubicBezTo>
                  <a:cubicBezTo>
                    <a:pt x="3" y="0"/>
                    <a:pt x="1" y="2"/>
                    <a:pt x="1" y="3"/>
                  </a:cubicBezTo>
                  <a:cubicBezTo>
                    <a:pt x="0" y="7"/>
                    <a:pt x="0" y="12"/>
                    <a:pt x="2" y="16"/>
                  </a:cubicBezTo>
                  <a:cubicBezTo>
                    <a:pt x="4" y="20"/>
                    <a:pt x="7" y="23"/>
                    <a:pt x="11" y="22"/>
                  </a:cubicBezTo>
                  <a:cubicBezTo>
                    <a:pt x="16" y="22"/>
                    <a:pt x="16" y="17"/>
                    <a:pt x="15" y="13"/>
                  </a:cubicBezTo>
                  <a:close/>
                  <a:moveTo>
                    <a:pt x="10" y="18"/>
                  </a:moveTo>
                  <a:cubicBezTo>
                    <a:pt x="7" y="18"/>
                    <a:pt x="5" y="15"/>
                    <a:pt x="4" y="13"/>
                  </a:cubicBezTo>
                  <a:cubicBezTo>
                    <a:pt x="3" y="10"/>
                    <a:pt x="3" y="8"/>
                    <a:pt x="3" y="6"/>
                  </a:cubicBezTo>
                  <a:cubicBezTo>
                    <a:pt x="5" y="7"/>
                    <a:pt x="7" y="9"/>
                    <a:pt x="8" y="10"/>
                  </a:cubicBezTo>
                  <a:cubicBezTo>
                    <a:pt x="9" y="12"/>
                    <a:pt x="14" y="18"/>
                    <a:pt x="10" y="18"/>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10CBCB5D-1614-44AA-ADE5-A7490720185F}"/>
                </a:ext>
              </a:extLst>
            </p:cNvPr>
            <p:cNvSpPr>
              <a:spLocks/>
            </p:cNvSpPr>
            <p:nvPr/>
          </p:nvSpPr>
          <p:spPr bwMode="auto">
            <a:xfrm>
              <a:off x="3988" y="2120"/>
              <a:ext cx="45" cy="55"/>
            </a:xfrm>
            <a:custGeom>
              <a:avLst/>
              <a:gdLst>
                <a:gd name="T0" fmla="*/ 16 w 19"/>
                <a:gd name="T1" fmla="*/ 3 h 23"/>
                <a:gd name="T2" fmla="*/ 14 w 19"/>
                <a:gd name="T3" fmla="*/ 3 h 23"/>
                <a:gd name="T4" fmla="*/ 13 w 19"/>
                <a:gd name="T5" fmla="*/ 9 h 23"/>
                <a:gd name="T6" fmla="*/ 11 w 19"/>
                <a:gd name="T7" fmla="*/ 17 h 23"/>
                <a:gd name="T8" fmla="*/ 14 w 19"/>
                <a:gd name="T9" fmla="*/ 2 h 23"/>
                <a:gd name="T10" fmla="*/ 12 w 19"/>
                <a:gd name="T11" fmla="*/ 1 h 23"/>
                <a:gd name="T12" fmla="*/ 9 w 19"/>
                <a:gd name="T13" fmla="*/ 22 h 23"/>
                <a:gd name="T14" fmla="*/ 17 w 19"/>
                <a:gd name="T15" fmla="*/ 17 h 23"/>
                <a:gd name="T16" fmla="*/ 16 w 19"/>
                <a:gd name="T17" fmla="*/ 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23">
                  <a:moveTo>
                    <a:pt x="16" y="3"/>
                  </a:moveTo>
                  <a:cubicBezTo>
                    <a:pt x="16" y="2"/>
                    <a:pt x="14" y="2"/>
                    <a:pt x="14" y="3"/>
                  </a:cubicBezTo>
                  <a:cubicBezTo>
                    <a:pt x="13" y="5"/>
                    <a:pt x="13" y="7"/>
                    <a:pt x="13" y="9"/>
                  </a:cubicBezTo>
                  <a:cubicBezTo>
                    <a:pt x="13" y="10"/>
                    <a:pt x="15" y="16"/>
                    <a:pt x="11" y="17"/>
                  </a:cubicBezTo>
                  <a:cubicBezTo>
                    <a:pt x="6" y="18"/>
                    <a:pt x="13" y="4"/>
                    <a:pt x="14" y="2"/>
                  </a:cubicBezTo>
                  <a:cubicBezTo>
                    <a:pt x="14" y="1"/>
                    <a:pt x="13" y="0"/>
                    <a:pt x="12" y="1"/>
                  </a:cubicBezTo>
                  <a:cubicBezTo>
                    <a:pt x="7" y="4"/>
                    <a:pt x="0" y="19"/>
                    <a:pt x="9" y="22"/>
                  </a:cubicBezTo>
                  <a:cubicBezTo>
                    <a:pt x="12" y="23"/>
                    <a:pt x="16" y="20"/>
                    <a:pt x="17" y="17"/>
                  </a:cubicBezTo>
                  <a:cubicBezTo>
                    <a:pt x="19" y="13"/>
                    <a:pt x="17" y="7"/>
                    <a:pt x="16" y="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5CBC3C12-89B3-4CFE-BDDA-71826809D41C}"/>
                </a:ext>
              </a:extLst>
            </p:cNvPr>
            <p:cNvSpPr>
              <a:spLocks noEditPoints="1"/>
            </p:cNvSpPr>
            <p:nvPr/>
          </p:nvSpPr>
          <p:spPr bwMode="auto">
            <a:xfrm>
              <a:off x="3950" y="2108"/>
              <a:ext cx="50" cy="56"/>
            </a:xfrm>
            <a:custGeom>
              <a:avLst/>
              <a:gdLst>
                <a:gd name="T0" fmla="*/ 17 w 21"/>
                <a:gd name="T1" fmla="*/ 1 h 23"/>
                <a:gd name="T2" fmla="*/ 5 w 21"/>
                <a:gd name="T3" fmla="*/ 2 h 23"/>
                <a:gd name="T4" fmla="*/ 2 w 21"/>
                <a:gd name="T5" fmla="*/ 13 h 23"/>
                <a:gd name="T6" fmla="*/ 20 w 21"/>
                <a:gd name="T7" fmla="*/ 3 h 23"/>
                <a:gd name="T8" fmla="*/ 17 w 21"/>
                <a:gd name="T9" fmla="*/ 1 h 23"/>
                <a:gd name="T10" fmla="*/ 7 w 21"/>
                <a:gd name="T11" fmla="*/ 11 h 23"/>
                <a:gd name="T12" fmla="*/ 9 w 21"/>
                <a:gd name="T13" fmla="*/ 5 h 23"/>
                <a:gd name="T14" fmla="*/ 15 w 21"/>
                <a:gd name="T15" fmla="*/ 3 h 23"/>
                <a:gd name="T16" fmla="*/ 7 w 21"/>
                <a:gd name="T17"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3">
                  <a:moveTo>
                    <a:pt x="17" y="1"/>
                  </a:moveTo>
                  <a:cubicBezTo>
                    <a:pt x="13" y="0"/>
                    <a:pt x="8" y="0"/>
                    <a:pt x="5" y="2"/>
                  </a:cubicBezTo>
                  <a:cubicBezTo>
                    <a:pt x="1" y="5"/>
                    <a:pt x="0" y="9"/>
                    <a:pt x="2" y="13"/>
                  </a:cubicBezTo>
                  <a:cubicBezTo>
                    <a:pt x="8" y="23"/>
                    <a:pt x="18" y="9"/>
                    <a:pt x="20" y="3"/>
                  </a:cubicBezTo>
                  <a:cubicBezTo>
                    <a:pt x="21" y="1"/>
                    <a:pt x="18" y="0"/>
                    <a:pt x="17" y="1"/>
                  </a:cubicBezTo>
                  <a:close/>
                  <a:moveTo>
                    <a:pt x="7" y="11"/>
                  </a:moveTo>
                  <a:cubicBezTo>
                    <a:pt x="5" y="9"/>
                    <a:pt x="7" y="6"/>
                    <a:pt x="9" y="5"/>
                  </a:cubicBezTo>
                  <a:cubicBezTo>
                    <a:pt x="11" y="4"/>
                    <a:pt x="13" y="4"/>
                    <a:pt x="15" y="3"/>
                  </a:cubicBezTo>
                  <a:cubicBezTo>
                    <a:pt x="13" y="7"/>
                    <a:pt x="9" y="13"/>
                    <a:pt x="7" y="1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EA0F5146-0601-4BAD-B365-81E028A93535}"/>
                </a:ext>
              </a:extLst>
            </p:cNvPr>
            <p:cNvSpPr>
              <a:spLocks noEditPoints="1"/>
            </p:cNvSpPr>
            <p:nvPr/>
          </p:nvSpPr>
          <p:spPr bwMode="auto">
            <a:xfrm>
              <a:off x="3990" y="2075"/>
              <a:ext cx="43" cy="36"/>
            </a:xfrm>
            <a:custGeom>
              <a:avLst/>
              <a:gdLst>
                <a:gd name="T0" fmla="*/ 15 w 18"/>
                <a:gd name="T1" fmla="*/ 3 h 15"/>
                <a:gd name="T2" fmla="*/ 4 w 18"/>
                <a:gd name="T3" fmla="*/ 0 h 15"/>
                <a:gd name="T4" fmla="*/ 2 w 18"/>
                <a:gd name="T5" fmla="*/ 1 h 15"/>
                <a:gd name="T6" fmla="*/ 0 w 18"/>
                <a:gd name="T7" fmla="*/ 2 h 15"/>
                <a:gd name="T8" fmla="*/ 5 w 18"/>
                <a:gd name="T9" fmla="*/ 11 h 15"/>
                <a:gd name="T10" fmla="*/ 15 w 18"/>
                <a:gd name="T11" fmla="*/ 12 h 15"/>
                <a:gd name="T12" fmla="*/ 15 w 18"/>
                <a:gd name="T13" fmla="*/ 3 h 15"/>
                <a:gd name="T14" fmla="*/ 13 w 18"/>
                <a:gd name="T15" fmla="*/ 9 h 15"/>
                <a:gd name="T16" fmla="*/ 6 w 18"/>
                <a:gd name="T17" fmla="*/ 8 h 15"/>
                <a:gd name="T18" fmla="*/ 3 w 18"/>
                <a:gd name="T19" fmla="*/ 4 h 15"/>
                <a:gd name="T20" fmla="*/ 4 w 18"/>
                <a:gd name="T21" fmla="*/ 4 h 15"/>
                <a:gd name="T22" fmla="*/ 11 w 18"/>
                <a:gd name="T23" fmla="*/ 5 h 15"/>
                <a:gd name="T24" fmla="*/ 13 w 18"/>
                <a:gd name="T25"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5">
                  <a:moveTo>
                    <a:pt x="15" y="3"/>
                  </a:moveTo>
                  <a:cubicBezTo>
                    <a:pt x="12" y="0"/>
                    <a:pt x="8" y="0"/>
                    <a:pt x="4" y="0"/>
                  </a:cubicBezTo>
                  <a:cubicBezTo>
                    <a:pt x="3" y="0"/>
                    <a:pt x="2" y="0"/>
                    <a:pt x="2" y="1"/>
                  </a:cubicBezTo>
                  <a:cubicBezTo>
                    <a:pt x="1" y="0"/>
                    <a:pt x="0" y="1"/>
                    <a:pt x="0" y="2"/>
                  </a:cubicBezTo>
                  <a:cubicBezTo>
                    <a:pt x="0" y="5"/>
                    <a:pt x="2" y="9"/>
                    <a:pt x="5" y="11"/>
                  </a:cubicBezTo>
                  <a:cubicBezTo>
                    <a:pt x="8" y="14"/>
                    <a:pt x="13" y="15"/>
                    <a:pt x="15" y="12"/>
                  </a:cubicBezTo>
                  <a:cubicBezTo>
                    <a:pt x="18" y="9"/>
                    <a:pt x="17" y="5"/>
                    <a:pt x="15" y="3"/>
                  </a:cubicBezTo>
                  <a:close/>
                  <a:moveTo>
                    <a:pt x="13" y="9"/>
                  </a:moveTo>
                  <a:cubicBezTo>
                    <a:pt x="11" y="11"/>
                    <a:pt x="7" y="9"/>
                    <a:pt x="6" y="8"/>
                  </a:cubicBezTo>
                  <a:cubicBezTo>
                    <a:pt x="5" y="7"/>
                    <a:pt x="4" y="5"/>
                    <a:pt x="3" y="4"/>
                  </a:cubicBezTo>
                  <a:cubicBezTo>
                    <a:pt x="4" y="4"/>
                    <a:pt x="4" y="4"/>
                    <a:pt x="4" y="4"/>
                  </a:cubicBezTo>
                  <a:cubicBezTo>
                    <a:pt x="6" y="4"/>
                    <a:pt x="9" y="3"/>
                    <a:pt x="11" y="5"/>
                  </a:cubicBezTo>
                  <a:cubicBezTo>
                    <a:pt x="12" y="5"/>
                    <a:pt x="14" y="8"/>
                    <a:pt x="13" y="9"/>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B3421B6C-7F20-4706-BE1A-1270A6EE91A7}"/>
                </a:ext>
              </a:extLst>
            </p:cNvPr>
            <p:cNvSpPr>
              <a:spLocks/>
            </p:cNvSpPr>
            <p:nvPr/>
          </p:nvSpPr>
          <p:spPr bwMode="auto">
            <a:xfrm>
              <a:off x="3433" y="2360"/>
              <a:ext cx="21" cy="24"/>
            </a:xfrm>
            <a:custGeom>
              <a:avLst/>
              <a:gdLst>
                <a:gd name="T0" fmla="*/ 7 w 9"/>
                <a:gd name="T1" fmla="*/ 6 h 10"/>
                <a:gd name="T2" fmla="*/ 6 w 9"/>
                <a:gd name="T3" fmla="*/ 3 h 10"/>
                <a:gd name="T4" fmla="*/ 5 w 9"/>
                <a:gd name="T5" fmla="*/ 1 h 10"/>
                <a:gd name="T6" fmla="*/ 7 w 9"/>
                <a:gd name="T7" fmla="*/ 8 h 10"/>
                <a:gd name="T8" fmla="*/ 7 w 9"/>
                <a:gd name="T9" fmla="*/ 6 h 10"/>
              </a:gdLst>
              <a:ahLst/>
              <a:cxnLst>
                <a:cxn ang="0">
                  <a:pos x="T0" y="T1"/>
                </a:cxn>
                <a:cxn ang="0">
                  <a:pos x="T2" y="T3"/>
                </a:cxn>
                <a:cxn ang="0">
                  <a:pos x="T4" y="T5"/>
                </a:cxn>
                <a:cxn ang="0">
                  <a:pos x="T6" y="T7"/>
                </a:cxn>
                <a:cxn ang="0">
                  <a:pos x="T8" y="T9"/>
                </a:cxn>
              </a:cxnLst>
              <a:rect l="0" t="0" r="r" b="b"/>
              <a:pathLst>
                <a:path w="9" h="10">
                  <a:moveTo>
                    <a:pt x="7" y="6"/>
                  </a:moveTo>
                  <a:cubicBezTo>
                    <a:pt x="5" y="6"/>
                    <a:pt x="4" y="4"/>
                    <a:pt x="6" y="3"/>
                  </a:cubicBezTo>
                  <a:cubicBezTo>
                    <a:pt x="7" y="2"/>
                    <a:pt x="6" y="0"/>
                    <a:pt x="5" y="1"/>
                  </a:cubicBezTo>
                  <a:cubicBezTo>
                    <a:pt x="0" y="3"/>
                    <a:pt x="2" y="10"/>
                    <a:pt x="7" y="8"/>
                  </a:cubicBezTo>
                  <a:cubicBezTo>
                    <a:pt x="9" y="8"/>
                    <a:pt x="8" y="6"/>
                    <a:pt x="7"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820A8CE3-C8AA-4FDA-82D6-99BAB94B4A48}"/>
                </a:ext>
              </a:extLst>
            </p:cNvPr>
            <p:cNvSpPr>
              <a:spLocks/>
            </p:cNvSpPr>
            <p:nvPr/>
          </p:nvSpPr>
          <p:spPr bwMode="auto">
            <a:xfrm>
              <a:off x="3462" y="2362"/>
              <a:ext cx="26" cy="24"/>
            </a:xfrm>
            <a:custGeom>
              <a:avLst/>
              <a:gdLst>
                <a:gd name="T0" fmla="*/ 1 w 11"/>
                <a:gd name="T1" fmla="*/ 1 h 10"/>
                <a:gd name="T2" fmla="*/ 2 w 11"/>
                <a:gd name="T3" fmla="*/ 3 h 10"/>
                <a:gd name="T4" fmla="*/ 6 w 11"/>
                <a:gd name="T5" fmla="*/ 9 h 10"/>
                <a:gd name="T6" fmla="*/ 8 w 11"/>
                <a:gd name="T7" fmla="*/ 9 h 10"/>
                <a:gd name="T8" fmla="*/ 1 w 11"/>
                <a:gd name="T9" fmla="*/ 1 h 10"/>
              </a:gdLst>
              <a:ahLst/>
              <a:cxnLst>
                <a:cxn ang="0">
                  <a:pos x="T0" y="T1"/>
                </a:cxn>
                <a:cxn ang="0">
                  <a:pos x="T2" y="T3"/>
                </a:cxn>
                <a:cxn ang="0">
                  <a:pos x="T4" y="T5"/>
                </a:cxn>
                <a:cxn ang="0">
                  <a:pos x="T6" y="T7"/>
                </a:cxn>
                <a:cxn ang="0">
                  <a:pos x="T8" y="T9"/>
                </a:cxn>
              </a:cxnLst>
              <a:rect l="0" t="0" r="r" b="b"/>
              <a:pathLst>
                <a:path w="11" h="10">
                  <a:moveTo>
                    <a:pt x="1" y="1"/>
                  </a:moveTo>
                  <a:cubicBezTo>
                    <a:pt x="0" y="2"/>
                    <a:pt x="0" y="4"/>
                    <a:pt x="2" y="3"/>
                  </a:cubicBezTo>
                  <a:cubicBezTo>
                    <a:pt x="4" y="3"/>
                    <a:pt x="7" y="6"/>
                    <a:pt x="6" y="9"/>
                  </a:cubicBezTo>
                  <a:cubicBezTo>
                    <a:pt x="6" y="9"/>
                    <a:pt x="7" y="10"/>
                    <a:pt x="8" y="9"/>
                  </a:cubicBezTo>
                  <a:cubicBezTo>
                    <a:pt x="11" y="5"/>
                    <a:pt x="6" y="0"/>
                    <a:pt x="1"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2491A945-1851-4397-81DD-0240CF849F57}"/>
                </a:ext>
              </a:extLst>
            </p:cNvPr>
            <p:cNvSpPr>
              <a:spLocks/>
            </p:cNvSpPr>
            <p:nvPr/>
          </p:nvSpPr>
          <p:spPr bwMode="auto">
            <a:xfrm>
              <a:off x="3459" y="2391"/>
              <a:ext cx="36" cy="31"/>
            </a:xfrm>
            <a:custGeom>
              <a:avLst/>
              <a:gdLst>
                <a:gd name="T0" fmla="*/ 13 w 15"/>
                <a:gd name="T1" fmla="*/ 6 h 13"/>
                <a:gd name="T2" fmla="*/ 5 w 15"/>
                <a:gd name="T3" fmla="*/ 7 h 13"/>
                <a:gd name="T4" fmla="*/ 4 w 15"/>
                <a:gd name="T5" fmla="*/ 2 h 13"/>
                <a:gd name="T6" fmla="*/ 3 w 15"/>
                <a:gd name="T7" fmla="*/ 0 h 13"/>
                <a:gd name="T8" fmla="*/ 2 w 15"/>
                <a:gd name="T9" fmla="*/ 9 h 13"/>
                <a:gd name="T10" fmla="*/ 14 w 15"/>
                <a:gd name="T11" fmla="*/ 8 h 13"/>
                <a:gd name="T12" fmla="*/ 13 w 15"/>
                <a:gd name="T13" fmla="*/ 6 h 13"/>
              </a:gdLst>
              <a:ahLst/>
              <a:cxnLst>
                <a:cxn ang="0">
                  <a:pos x="T0" y="T1"/>
                </a:cxn>
                <a:cxn ang="0">
                  <a:pos x="T2" y="T3"/>
                </a:cxn>
                <a:cxn ang="0">
                  <a:pos x="T4" y="T5"/>
                </a:cxn>
                <a:cxn ang="0">
                  <a:pos x="T6" y="T7"/>
                </a:cxn>
                <a:cxn ang="0">
                  <a:pos x="T8" y="T9"/>
                </a:cxn>
                <a:cxn ang="0">
                  <a:pos x="T10" y="T11"/>
                </a:cxn>
                <a:cxn ang="0">
                  <a:pos x="T12" y="T13"/>
                </a:cxn>
              </a:cxnLst>
              <a:rect l="0" t="0" r="r" b="b"/>
              <a:pathLst>
                <a:path w="15" h="13">
                  <a:moveTo>
                    <a:pt x="13" y="6"/>
                  </a:moveTo>
                  <a:cubicBezTo>
                    <a:pt x="11" y="6"/>
                    <a:pt x="7" y="8"/>
                    <a:pt x="5" y="7"/>
                  </a:cubicBezTo>
                  <a:cubicBezTo>
                    <a:pt x="3" y="6"/>
                    <a:pt x="2" y="3"/>
                    <a:pt x="4" y="2"/>
                  </a:cubicBezTo>
                  <a:cubicBezTo>
                    <a:pt x="4" y="1"/>
                    <a:pt x="4" y="0"/>
                    <a:pt x="3" y="0"/>
                  </a:cubicBezTo>
                  <a:cubicBezTo>
                    <a:pt x="0" y="2"/>
                    <a:pt x="0" y="6"/>
                    <a:pt x="2" y="9"/>
                  </a:cubicBezTo>
                  <a:cubicBezTo>
                    <a:pt x="5" y="13"/>
                    <a:pt x="11" y="11"/>
                    <a:pt x="14" y="8"/>
                  </a:cubicBezTo>
                  <a:cubicBezTo>
                    <a:pt x="15" y="7"/>
                    <a:pt x="14" y="5"/>
                    <a:pt x="13"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409E95EA-E6EC-477F-AE0B-C7A69ACC9F3A}"/>
                </a:ext>
              </a:extLst>
            </p:cNvPr>
            <p:cNvSpPr>
              <a:spLocks/>
            </p:cNvSpPr>
            <p:nvPr/>
          </p:nvSpPr>
          <p:spPr bwMode="auto">
            <a:xfrm>
              <a:off x="3533" y="2355"/>
              <a:ext cx="24" cy="26"/>
            </a:xfrm>
            <a:custGeom>
              <a:avLst/>
              <a:gdLst>
                <a:gd name="T0" fmla="*/ 8 w 10"/>
                <a:gd name="T1" fmla="*/ 9 h 11"/>
                <a:gd name="T2" fmla="*/ 4 w 10"/>
                <a:gd name="T3" fmla="*/ 7 h 11"/>
                <a:gd name="T4" fmla="*/ 4 w 10"/>
                <a:gd name="T5" fmla="*/ 3 h 11"/>
                <a:gd name="T6" fmla="*/ 2 w 10"/>
                <a:gd name="T7" fmla="*/ 1 h 11"/>
                <a:gd name="T8" fmla="*/ 1 w 10"/>
                <a:gd name="T9" fmla="*/ 7 h 11"/>
                <a:gd name="T10" fmla="*/ 7 w 10"/>
                <a:gd name="T11" fmla="*/ 11 h 11"/>
                <a:gd name="T12" fmla="*/ 8 w 10"/>
                <a:gd name="T13" fmla="*/ 9 h 11"/>
              </a:gdLst>
              <a:ahLst/>
              <a:cxnLst>
                <a:cxn ang="0">
                  <a:pos x="T0" y="T1"/>
                </a:cxn>
                <a:cxn ang="0">
                  <a:pos x="T2" y="T3"/>
                </a:cxn>
                <a:cxn ang="0">
                  <a:pos x="T4" y="T5"/>
                </a:cxn>
                <a:cxn ang="0">
                  <a:pos x="T6" y="T7"/>
                </a:cxn>
                <a:cxn ang="0">
                  <a:pos x="T8" y="T9"/>
                </a:cxn>
                <a:cxn ang="0">
                  <a:pos x="T10" y="T11"/>
                </a:cxn>
                <a:cxn ang="0">
                  <a:pos x="T12" y="T13"/>
                </a:cxn>
              </a:cxnLst>
              <a:rect l="0" t="0" r="r" b="b"/>
              <a:pathLst>
                <a:path w="10" h="11">
                  <a:moveTo>
                    <a:pt x="8" y="9"/>
                  </a:moveTo>
                  <a:cubicBezTo>
                    <a:pt x="7" y="8"/>
                    <a:pt x="5" y="8"/>
                    <a:pt x="4" y="7"/>
                  </a:cubicBezTo>
                  <a:cubicBezTo>
                    <a:pt x="3" y="6"/>
                    <a:pt x="2" y="4"/>
                    <a:pt x="4" y="3"/>
                  </a:cubicBezTo>
                  <a:cubicBezTo>
                    <a:pt x="5" y="2"/>
                    <a:pt x="4" y="0"/>
                    <a:pt x="2" y="1"/>
                  </a:cubicBezTo>
                  <a:cubicBezTo>
                    <a:pt x="0" y="2"/>
                    <a:pt x="0" y="5"/>
                    <a:pt x="1" y="7"/>
                  </a:cubicBezTo>
                  <a:cubicBezTo>
                    <a:pt x="2" y="10"/>
                    <a:pt x="5" y="11"/>
                    <a:pt x="7" y="11"/>
                  </a:cubicBezTo>
                  <a:cubicBezTo>
                    <a:pt x="9" y="11"/>
                    <a:pt x="10" y="9"/>
                    <a:pt x="8" y="9"/>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3DC50907-7912-4C25-AF07-2228E8664E37}"/>
                </a:ext>
              </a:extLst>
            </p:cNvPr>
            <p:cNvSpPr>
              <a:spLocks/>
            </p:cNvSpPr>
            <p:nvPr/>
          </p:nvSpPr>
          <p:spPr bwMode="auto">
            <a:xfrm>
              <a:off x="3557" y="2355"/>
              <a:ext cx="31" cy="29"/>
            </a:xfrm>
            <a:custGeom>
              <a:avLst/>
              <a:gdLst>
                <a:gd name="T0" fmla="*/ 9 w 13"/>
                <a:gd name="T1" fmla="*/ 1 h 12"/>
                <a:gd name="T2" fmla="*/ 1 w 13"/>
                <a:gd name="T3" fmla="*/ 3 h 12"/>
                <a:gd name="T4" fmla="*/ 4 w 13"/>
                <a:gd name="T5" fmla="*/ 5 h 12"/>
                <a:gd name="T6" fmla="*/ 8 w 13"/>
                <a:gd name="T7" fmla="*/ 5 h 12"/>
                <a:gd name="T8" fmla="*/ 10 w 13"/>
                <a:gd name="T9" fmla="*/ 11 h 12"/>
                <a:gd name="T10" fmla="*/ 12 w 13"/>
                <a:gd name="T11" fmla="*/ 10 h 12"/>
                <a:gd name="T12" fmla="*/ 9 w 13"/>
                <a:gd name="T13" fmla="*/ 1 h 12"/>
              </a:gdLst>
              <a:ahLst/>
              <a:cxnLst>
                <a:cxn ang="0">
                  <a:pos x="T0" y="T1"/>
                </a:cxn>
                <a:cxn ang="0">
                  <a:pos x="T2" y="T3"/>
                </a:cxn>
                <a:cxn ang="0">
                  <a:pos x="T4" y="T5"/>
                </a:cxn>
                <a:cxn ang="0">
                  <a:pos x="T6" y="T7"/>
                </a:cxn>
                <a:cxn ang="0">
                  <a:pos x="T8" y="T9"/>
                </a:cxn>
                <a:cxn ang="0">
                  <a:pos x="T10" y="T11"/>
                </a:cxn>
                <a:cxn ang="0">
                  <a:pos x="T12" y="T13"/>
                </a:cxn>
              </a:cxnLst>
              <a:rect l="0" t="0" r="r" b="b"/>
              <a:pathLst>
                <a:path w="13" h="12">
                  <a:moveTo>
                    <a:pt x="9" y="1"/>
                  </a:moveTo>
                  <a:cubicBezTo>
                    <a:pt x="6" y="0"/>
                    <a:pt x="3" y="1"/>
                    <a:pt x="1" y="3"/>
                  </a:cubicBezTo>
                  <a:cubicBezTo>
                    <a:pt x="0" y="5"/>
                    <a:pt x="3" y="6"/>
                    <a:pt x="4" y="5"/>
                  </a:cubicBezTo>
                  <a:cubicBezTo>
                    <a:pt x="5" y="3"/>
                    <a:pt x="7" y="4"/>
                    <a:pt x="8" y="5"/>
                  </a:cubicBezTo>
                  <a:cubicBezTo>
                    <a:pt x="9" y="6"/>
                    <a:pt x="9" y="9"/>
                    <a:pt x="10" y="11"/>
                  </a:cubicBezTo>
                  <a:cubicBezTo>
                    <a:pt x="11" y="12"/>
                    <a:pt x="12" y="12"/>
                    <a:pt x="12" y="10"/>
                  </a:cubicBezTo>
                  <a:cubicBezTo>
                    <a:pt x="13" y="7"/>
                    <a:pt x="12" y="3"/>
                    <a:pt x="9"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17B9B475-8EE6-44EE-958C-262D9F87330A}"/>
                </a:ext>
              </a:extLst>
            </p:cNvPr>
            <p:cNvSpPr>
              <a:spLocks/>
            </p:cNvSpPr>
            <p:nvPr/>
          </p:nvSpPr>
          <p:spPr bwMode="auto">
            <a:xfrm>
              <a:off x="3562" y="2389"/>
              <a:ext cx="38" cy="26"/>
            </a:xfrm>
            <a:custGeom>
              <a:avLst/>
              <a:gdLst>
                <a:gd name="T0" fmla="*/ 5 w 16"/>
                <a:gd name="T1" fmla="*/ 1 h 11"/>
                <a:gd name="T2" fmla="*/ 2 w 16"/>
                <a:gd name="T3" fmla="*/ 6 h 11"/>
                <a:gd name="T4" fmla="*/ 4 w 16"/>
                <a:gd name="T5" fmla="*/ 5 h 11"/>
                <a:gd name="T6" fmla="*/ 4 w 16"/>
                <a:gd name="T7" fmla="*/ 5 h 11"/>
                <a:gd name="T8" fmla="*/ 9 w 16"/>
                <a:gd name="T9" fmla="*/ 5 h 11"/>
                <a:gd name="T10" fmla="*/ 12 w 16"/>
                <a:gd name="T11" fmla="*/ 9 h 11"/>
                <a:gd name="T12" fmla="*/ 15 w 16"/>
                <a:gd name="T13" fmla="*/ 9 h 11"/>
                <a:gd name="T14" fmla="*/ 5 w 1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5" y="1"/>
                  </a:moveTo>
                  <a:cubicBezTo>
                    <a:pt x="3" y="2"/>
                    <a:pt x="0" y="4"/>
                    <a:pt x="2" y="6"/>
                  </a:cubicBezTo>
                  <a:cubicBezTo>
                    <a:pt x="2" y="7"/>
                    <a:pt x="4" y="7"/>
                    <a:pt x="4" y="5"/>
                  </a:cubicBezTo>
                  <a:cubicBezTo>
                    <a:pt x="4" y="5"/>
                    <a:pt x="4" y="5"/>
                    <a:pt x="4" y="5"/>
                  </a:cubicBezTo>
                  <a:cubicBezTo>
                    <a:pt x="5" y="4"/>
                    <a:pt x="8" y="4"/>
                    <a:pt x="9" y="5"/>
                  </a:cubicBezTo>
                  <a:cubicBezTo>
                    <a:pt x="11" y="6"/>
                    <a:pt x="11" y="7"/>
                    <a:pt x="12" y="9"/>
                  </a:cubicBezTo>
                  <a:cubicBezTo>
                    <a:pt x="12" y="11"/>
                    <a:pt x="14" y="11"/>
                    <a:pt x="15" y="9"/>
                  </a:cubicBezTo>
                  <a:cubicBezTo>
                    <a:pt x="16" y="4"/>
                    <a:pt x="10" y="0"/>
                    <a:pt x="5"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AD43EFE6-BF79-4893-90AD-5CEA0649E60F}"/>
                </a:ext>
              </a:extLst>
            </p:cNvPr>
            <p:cNvSpPr>
              <a:spLocks/>
            </p:cNvSpPr>
            <p:nvPr/>
          </p:nvSpPr>
          <p:spPr bwMode="auto">
            <a:xfrm>
              <a:off x="3660" y="2384"/>
              <a:ext cx="29" cy="24"/>
            </a:xfrm>
            <a:custGeom>
              <a:avLst/>
              <a:gdLst>
                <a:gd name="T0" fmla="*/ 10 w 12"/>
                <a:gd name="T1" fmla="*/ 6 h 10"/>
                <a:gd name="T2" fmla="*/ 4 w 12"/>
                <a:gd name="T3" fmla="*/ 6 h 10"/>
                <a:gd name="T4" fmla="*/ 4 w 12"/>
                <a:gd name="T5" fmla="*/ 2 h 10"/>
                <a:gd name="T6" fmla="*/ 3 w 12"/>
                <a:gd name="T7" fmla="*/ 0 h 10"/>
                <a:gd name="T8" fmla="*/ 1 w 12"/>
                <a:gd name="T9" fmla="*/ 6 h 10"/>
                <a:gd name="T10" fmla="*/ 11 w 12"/>
                <a:gd name="T11" fmla="*/ 8 h 10"/>
                <a:gd name="T12" fmla="*/ 10 w 12"/>
                <a:gd name="T13" fmla="*/ 6 h 10"/>
              </a:gdLst>
              <a:ahLst/>
              <a:cxnLst>
                <a:cxn ang="0">
                  <a:pos x="T0" y="T1"/>
                </a:cxn>
                <a:cxn ang="0">
                  <a:pos x="T2" y="T3"/>
                </a:cxn>
                <a:cxn ang="0">
                  <a:pos x="T4" y="T5"/>
                </a:cxn>
                <a:cxn ang="0">
                  <a:pos x="T6" y="T7"/>
                </a:cxn>
                <a:cxn ang="0">
                  <a:pos x="T8" y="T9"/>
                </a:cxn>
                <a:cxn ang="0">
                  <a:pos x="T10" y="T11"/>
                </a:cxn>
                <a:cxn ang="0">
                  <a:pos x="T12" y="T13"/>
                </a:cxn>
              </a:cxnLst>
              <a:rect l="0" t="0" r="r" b="b"/>
              <a:pathLst>
                <a:path w="12" h="10">
                  <a:moveTo>
                    <a:pt x="10" y="6"/>
                  </a:moveTo>
                  <a:cubicBezTo>
                    <a:pt x="9" y="6"/>
                    <a:pt x="5" y="7"/>
                    <a:pt x="4" y="6"/>
                  </a:cubicBezTo>
                  <a:cubicBezTo>
                    <a:pt x="3" y="5"/>
                    <a:pt x="2" y="3"/>
                    <a:pt x="4" y="2"/>
                  </a:cubicBezTo>
                  <a:cubicBezTo>
                    <a:pt x="4" y="2"/>
                    <a:pt x="4" y="0"/>
                    <a:pt x="3" y="0"/>
                  </a:cubicBezTo>
                  <a:cubicBezTo>
                    <a:pt x="0" y="0"/>
                    <a:pt x="0" y="4"/>
                    <a:pt x="1" y="6"/>
                  </a:cubicBezTo>
                  <a:cubicBezTo>
                    <a:pt x="2" y="10"/>
                    <a:pt x="7" y="10"/>
                    <a:pt x="11" y="8"/>
                  </a:cubicBezTo>
                  <a:cubicBezTo>
                    <a:pt x="12" y="8"/>
                    <a:pt x="12" y="6"/>
                    <a:pt x="10"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FF79511F-49FD-4C7A-A081-E1B64BF5B5DF}"/>
                </a:ext>
              </a:extLst>
            </p:cNvPr>
            <p:cNvSpPr>
              <a:spLocks/>
            </p:cNvSpPr>
            <p:nvPr/>
          </p:nvSpPr>
          <p:spPr bwMode="auto">
            <a:xfrm>
              <a:off x="3689" y="2389"/>
              <a:ext cx="26" cy="31"/>
            </a:xfrm>
            <a:custGeom>
              <a:avLst/>
              <a:gdLst>
                <a:gd name="T0" fmla="*/ 9 w 11"/>
                <a:gd name="T1" fmla="*/ 4 h 13"/>
                <a:gd name="T2" fmla="*/ 1 w 11"/>
                <a:gd name="T3" fmla="*/ 1 h 13"/>
                <a:gd name="T4" fmla="*/ 1 w 11"/>
                <a:gd name="T5" fmla="*/ 3 h 13"/>
                <a:gd name="T6" fmla="*/ 7 w 11"/>
                <a:gd name="T7" fmla="*/ 6 h 13"/>
                <a:gd name="T8" fmla="*/ 5 w 11"/>
                <a:gd name="T9" fmla="*/ 11 h 13"/>
                <a:gd name="T10" fmla="*/ 7 w 11"/>
                <a:gd name="T11" fmla="*/ 13 h 13"/>
                <a:gd name="T12" fmla="*/ 9 w 11"/>
                <a:gd name="T13" fmla="*/ 4 h 13"/>
              </a:gdLst>
              <a:ahLst/>
              <a:cxnLst>
                <a:cxn ang="0">
                  <a:pos x="T0" y="T1"/>
                </a:cxn>
                <a:cxn ang="0">
                  <a:pos x="T2" y="T3"/>
                </a:cxn>
                <a:cxn ang="0">
                  <a:pos x="T4" y="T5"/>
                </a:cxn>
                <a:cxn ang="0">
                  <a:pos x="T6" y="T7"/>
                </a:cxn>
                <a:cxn ang="0">
                  <a:pos x="T8" y="T9"/>
                </a:cxn>
                <a:cxn ang="0">
                  <a:pos x="T10" y="T11"/>
                </a:cxn>
                <a:cxn ang="0">
                  <a:pos x="T12" y="T13"/>
                </a:cxn>
              </a:cxnLst>
              <a:rect l="0" t="0" r="r" b="b"/>
              <a:pathLst>
                <a:path w="11" h="13">
                  <a:moveTo>
                    <a:pt x="9" y="4"/>
                  </a:moveTo>
                  <a:cubicBezTo>
                    <a:pt x="8" y="1"/>
                    <a:pt x="4" y="0"/>
                    <a:pt x="1" y="1"/>
                  </a:cubicBezTo>
                  <a:cubicBezTo>
                    <a:pt x="0" y="2"/>
                    <a:pt x="0" y="4"/>
                    <a:pt x="1" y="3"/>
                  </a:cubicBezTo>
                  <a:cubicBezTo>
                    <a:pt x="3" y="3"/>
                    <a:pt x="6" y="4"/>
                    <a:pt x="7" y="6"/>
                  </a:cubicBezTo>
                  <a:cubicBezTo>
                    <a:pt x="7" y="8"/>
                    <a:pt x="6" y="9"/>
                    <a:pt x="5" y="11"/>
                  </a:cubicBezTo>
                  <a:cubicBezTo>
                    <a:pt x="5" y="12"/>
                    <a:pt x="6" y="13"/>
                    <a:pt x="7" y="13"/>
                  </a:cubicBezTo>
                  <a:cubicBezTo>
                    <a:pt x="11" y="11"/>
                    <a:pt x="11" y="7"/>
                    <a:pt x="9" y="4"/>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A1F86BEA-8A80-4457-8285-3A8C598947B2}"/>
                </a:ext>
              </a:extLst>
            </p:cNvPr>
            <p:cNvSpPr>
              <a:spLocks/>
            </p:cNvSpPr>
            <p:nvPr/>
          </p:nvSpPr>
          <p:spPr bwMode="auto">
            <a:xfrm>
              <a:off x="3825" y="2393"/>
              <a:ext cx="41" cy="24"/>
            </a:xfrm>
            <a:custGeom>
              <a:avLst/>
              <a:gdLst>
                <a:gd name="T0" fmla="*/ 13 w 17"/>
                <a:gd name="T1" fmla="*/ 2 h 10"/>
                <a:gd name="T2" fmla="*/ 8 w 17"/>
                <a:gd name="T3" fmla="*/ 6 h 10"/>
                <a:gd name="T4" fmla="*/ 5 w 17"/>
                <a:gd name="T5" fmla="*/ 5 h 10"/>
                <a:gd name="T6" fmla="*/ 4 w 17"/>
                <a:gd name="T7" fmla="*/ 4 h 10"/>
                <a:gd name="T8" fmla="*/ 4 w 17"/>
                <a:gd name="T9" fmla="*/ 1 h 10"/>
                <a:gd name="T10" fmla="*/ 0 w 17"/>
                <a:gd name="T11" fmla="*/ 4 h 10"/>
                <a:gd name="T12" fmla="*/ 4 w 17"/>
                <a:gd name="T13" fmla="*/ 8 h 10"/>
                <a:gd name="T14" fmla="*/ 16 w 17"/>
                <a:gd name="T15" fmla="*/ 2 h 10"/>
                <a:gd name="T16" fmla="*/ 13 w 17"/>
                <a:gd name="T17" fmla="*/ 2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0">
                  <a:moveTo>
                    <a:pt x="13" y="2"/>
                  </a:moveTo>
                  <a:cubicBezTo>
                    <a:pt x="13" y="5"/>
                    <a:pt x="10" y="6"/>
                    <a:pt x="8" y="6"/>
                  </a:cubicBezTo>
                  <a:cubicBezTo>
                    <a:pt x="7" y="6"/>
                    <a:pt x="6" y="5"/>
                    <a:pt x="5" y="5"/>
                  </a:cubicBezTo>
                  <a:cubicBezTo>
                    <a:pt x="5" y="5"/>
                    <a:pt x="3" y="4"/>
                    <a:pt x="4" y="4"/>
                  </a:cubicBezTo>
                  <a:cubicBezTo>
                    <a:pt x="5" y="4"/>
                    <a:pt x="6" y="2"/>
                    <a:pt x="4" y="1"/>
                  </a:cubicBezTo>
                  <a:cubicBezTo>
                    <a:pt x="2" y="1"/>
                    <a:pt x="0" y="2"/>
                    <a:pt x="0" y="4"/>
                  </a:cubicBezTo>
                  <a:cubicBezTo>
                    <a:pt x="0" y="6"/>
                    <a:pt x="2" y="8"/>
                    <a:pt x="4" y="8"/>
                  </a:cubicBezTo>
                  <a:cubicBezTo>
                    <a:pt x="9" y="10"/>
                    <a:pt x="17" y="9"/>
                    <a:pt x="16" y="2"/>
                  </a:cubicBezTo>
                  <a:cubicBezTo>
                    <a:pt x="16" y="0"/>
                    <a:pt x="13" y="0"/>
                    <a:pt x="13" y="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C66B763D-42C5-4DFD-B67A-F83D28AEDC56}"/>
                </a:ext>
              </a:extLst>
            </p:cNvPr>
            <p:cNvSpPr>
              <a:spLocks/>
            </p:cNvSpPr>
            <p:nvPr/>
          </p:nvSpPr>
          <p:spPr bwMode="auto">
            <a:xfrm>
              <a:off x="3818" y="2365"/>
              <a:ext cx="36" cy="26"/>
            </a:xfrm>
            <a:custGeom>
              <a:avLst/>
              <a:gdLst>
                <a:gd name="T0" fmla="*/ 10 w 15"/>
                <a:gd name="T1" fmla="*/ 1 h 11"/>
                <a:gd name="T2" fmla="*/ 1 w 15"/>
                <a:gd name="T3" fmla="*/ 5 h 11"/>
                <a:gd name="T4" fmla="*/ 3 w 15"/>
                <a:gd name="T5" fmla="*/ 6 h 11"/>
                <a:gd name="T6" fmla="*/ 8 w 15"/>
                <a:gd name="T7" fmla="*/ 4 h 11"/>
                <a:gd name="T8" fmla="*/ 11 w 15"/>
                <a:gd name="T9" fmla="*/ 9 h 11"/>
                <a:gd name="T10" fmla="*/ 14 w 15"/>
                <a:gd name="T11" fmla="*/ 10 h 11"/>
                <a:gd name="T12" fmla="*/ 10 w 15"/>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15" h="11">
                  <a:moveTo>
                    <a:pt x="10" y="1"/>
                  </a:moveTo>
                  <a:cubicBezTo>
                    <a:pt x="6" y="0"/>
                    <a:pt x="2" y="2"/>
                    <a:pt x="1" y="5"/>
                  </a:cubicBezTo>
                  <a:cubicBezTo>
                    <a:pt x="0" y="6"/>
                    <a:pt x="2" y="7"/>
                    <a:pt x="3" y="6"/>
                  </a:cubicBezTo>
                  <a:cubicBezTo>
                    <a:pt x="4" y="4"/>
                    <a:pt x="6" y="3"/>
                    <a:pt x="8" y="4"/>
                  </a:cubicBezTo>
                  <a:cubicBezTo>
                    <a:pt x="11" y="5"/>
                    <a:pt x="11" y="7"/>
                    <a:pt x="11" y="9"/>
                  </a:cubicBezTo>
                  <a:cubicBezTo>
                    <a:pt x="12" y="10"/>
                    <a:pt x="13" y="11"/>
                    <a:pt x="14" y="10"/>
                  </a:cubicBezTo>
                  <a:cubicBezTo>
                    <a:pt x="15" y="6"/>
                    <a:pt x="13" y="2"/>
                    <a:pt x="10"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16F58ABE-EFCC-413B-81CA-FB62FDC8760D}"/>
                </a:ext>
              </a:extLst>
            </p:cNvPr>
            <p:cNvSpPr>
              <a:spLocks/>
            </p:cNvSpPr>
            <p:nvPr/>
          </p:nvSpPr>
          <p:spPr bwMode="auto">
            <a:xfrm>
              <a:off x="3856" y="2350"/>
              <a:ext cx="43" cy="31"/>
            </a:xfrm>
            <a:custGeom>
              <a:avLst/>
              <a:gdLst>
                <a:gd name="T0" fmla="*/ 15 w 18"/>
                <a:gd name="T1" fmla="*/ 6 h 13"/>
                <a:gd name="T2" fmla="*/ 6 w 18"/>
                <a:gd name="T3" fmla="*/ 7 h 13"/>
                <a:gd name="T4" fmla="*/ 5 w 18"/>
                <a:gd name="T5" fmla="*/ 3 h 13"/>
                <a:gd name="T6" fmla="*/ 4 w 18"/>
                <a:gd name="T7" fmla="*/ 1 h 13"/>
                <a:gd name="T8" fmla="*/ 3 w 18"/>
                <a:gd name="T9" fmla="*/ 9 h 13"/>
                <a:gd name="T10" fmla="*/ 16 w 18"/>
                <a:gd name="T11" fmla="*/ 8 h 13"/>
                <a:gd name="T12" fmla="*/ 15 w 18"/>
                <a:gd name="T13" fmla="*/ 6 h 13"/>
              </a:gdLst>
              <a:ahLst/>
              <a:cxnLst>
                <a:cxn ang="0">
                  <a:pos x="T0" y="T1"/>
                </a:cxn>
                <a:cxn ang="0">
                  <a:pos x="T2" y="T3"/>
                </a:cxn>
                <a:cxn ang="0">
                  <a:pos x="T4" y="T5"/>
                </a:cxn>
                <a:cxn ang="0">
                  <a:pos x="T6" y="T7"/>
                </a:cxn>
                <a:cxn ang="0">
                  <a:pos x="T8" y="T9"/>
                </a:cxn>
                <a:cxn ang="0">
                  <a:pos x="T10" y="T11"/>
                </a:cxn>
                <a:cxn ang="0">
                  <a:pos x="T12" y="T13"/>
                </a:cxn>
              </a:cxnLst>
              <a:rect l="0" t="0" r="r" b="b"/>
              <a:pathLst>
                <a:path w="18" h="13">
                  <a:moveTo>
                    <a:pt x="15" y="6"/>
                  </a:moveTo>
                  <a:cubicBezTo>
                    <a:pt x="12" y="6"/>
                    <a:pt x="9" y="9"/>
                    <a:pt x="6" y="7"/>
                  </a:cubicBezTo>
                  <a:cubicBezTo>
                    <a:pt x="5" y="7"/>
                    <a:pt x="3" y="4"/>
                    <a:pt x="5" y="3"/>
                  </a:cubicBezTo>
                  <a:cubicBezTo>
                    <a:pt x="6" y="2"/>
                    <a:pt x="5" y="0"/>
                    <a:pt x="4" y="1"/>
                  </a:cubicBezTo>
                  <a:cubicBezTo>
                    <a:pt x="0" y="2"/>
                    <a:pt x="0" y="7"/>
                    <a:pt x="3" y="9"/>
                  </a:cubicBezTo>
                  <a:cubicBezTo>
                    <a:pt x="7" y="13"/>
                    <a:pt x="13" y="11"/>
                    <a:pt x="16" y="8"/>
                  </a:cubicBezTo>
                  <a:cubicBezTo>
                    <a:pt x="18" y="7"/>
                    <a:pt x="16" y="5"/>
                    <a:pt x="15"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a:extLst>
                <a:ext uri="{FF2B5EF4-FFF2-40B4-BE49-F238E27FC236}">
                  <a16:creationId xmlns:a16="http://schemas.microsoft.com/office/drawing/2014/main" id="{8AC9D7C4-8519-4B04-BE0C-E39A62E9735E}"/>
                </a:ext>
              </a:extLst>
            </p:cNvPr>
            <p:cNvSpPr>
              <a:spLocks/>
            </p:cNvSpPr>
            <p:nvPr/>
          </p:nvSpPr>
          <p:spPr bwMode="auto">
            <a:xfrm>
              <a:off x="3954" y="2345"/>
              <a:ext cx="31" cy="27"/>
            </a:xfrm>
            <a:custGeom>
              <a:avLst/>
              <a:gdLst>
                <a:gd name="T0" fmla="*/ 4 w 13"/>
                <a:gd name="T1" fmla="*/ 2 h 11"/>
                <a:gd name="T2" fmla="*/ 1 w 13"/>
                <a:gd name="T3" fmla="*/ 10 h 11"/>
                <a:gd name="T4" fmla="*/ 4 w 13"/>
                <a:gd name="T5" fmla="*/ 9 h 11"/>
                <a:gd name="T6" fmla="*/ 6 w 13"/>
                <a:gd name="T7" fmla="*/ 4 h 11"/>
                <a:gd name="T8" fmla="*/ 10 w 13"/>
                <a:gd name="T9" fmla="*/ 7 h 11"/>
                <a:gd name="T10" fmla="*/ 13 w 13"/>
                <a:gd name="T11" fmla="*/ 6 h 11"/>
                <a:gd name="T12" fmla="*/ 4 w 13"/>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13" h="11">
                  <a:moveTo>
                    <a:pt x="4" y="2"/>
                  </a:moveTo>
                  <a:cubicBezTo>
                    <a:pt x="1" y="3"/>
                    <a:pt x="0" y="7"/>
                    <a:pt x="1" y="10"/>
                  </a:cubicBezTo>
                  <a:cubicBezTo>
                    <a:pt x="2" y="11"/>
                    <a:pt x="4" y="11"/>
                    <a:pt x="4" y="9"/>
                  </a:cubicBezTo>
                  <a:cubicBezTo>
                    <a:pt x="3" y="7"/>
                    <a:pt x="4" y="5"/>
                    <a:pt x="6" y="4"/>
                  </a:cubicBezTo>
                  <a:cubicBezTo>
                    <a:pt x="8" y="4"/>
                    <a:pt x="9" y="5"/>
                    <a:pt x="10" y="7"/>
                  </a:cubicBezTo>
                  <a:cubicBezTo>
                    <a:pt x="11" y="8"/>
                    <a:pt x="13" y="7"/>
                    <a:pt x="13" y="6"/>
                  </a:cubicBezTo>
                  <a:cubicBezTo>
                    <a:pt x="12" y="2"/>
                    <a:pt x="8" y="0"/>
                    <a:pt x="4" y="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6">
              <a:extLst>
                <a:ext uri="{FF2B5EF4-FFF2-40B4-BE49-F238E27FC236}">
                  <a16:creationId xmlns:a16="http://schemas.microsoft.com/office/drawing/2014/main" id="{2DAB000F-C687-41AA-8F7C-38A4191D1430}"/>
                </a:ext>
              </a:extLst>
            </p:cNvPr>
            <p:cNvSpPr>
              <a:spLocks/>
            </p:cNvSpPr>
            <p:nvPr/>
          </p:nvSpPr>
          <p:spPr bwMode="auto">
            <a:xfrm>
              <a:off x="3945" y="2326"/>
              <a:ext cx="36" cy="19"/>
            </a:xfrm>
            <a:custGeom>
              <a:avLst/>
              <a:gdLst>
                <a:gd name="T0" fmla="*/ 13 w 15"/>
                <a:gd name="T1" fmla="*/ 1 h 8"/>
                <a:gd name="T2" fmla="*/ 9 w 15"/>
                <a:gd name="T3" fmla="*/ 3 h 8"/>
                <a:gd name="T4" fmla="*/ 5 w 15"/>
                <a:gd name="T5" fmla="*/ 3 h 8"/>
                <a:gd name="T6" fmla="*/ 5 w 15"/>
                <a:gd name="T7" fmla="*/ 3 h 8"/>
                <a:gd name="T8" fmla="*/ 1 w 15"/>
                <a:gd name="T9" fmla="*/ 2 h 8"/>
                <a:gd name="T10" fmla="*/ 4 w 15"/>
                <a:gd name="T11" fmla="*/ 6 h 8"/>
                <a:gd name="T12" fmla="*/ 15 w 15"/>
                <a:gd name="T13" fmla="*/ 3 h 8"/>
                <a:gd name="T14" fmla="*/ 13 w 15"/>
                <a:gd name="T15" fmla="*/ 1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8">
                  <a:moveTo>
                    <a:pt x="13" y="1"/>
                  </a:moveTo>
                  <a:cubicBezTo>
                    <a:pt x="11" y="2"/>
                    <a:pt x="10" y="3"/>
                    <a:pt x="9" y="3"/>
                  </a:cubicBezTo>
                  <a:cubicBezTo>
                    <a:pt x="8" y="4"/>
                    <a:pt x="6" y="4"/>
                    <a:pt x="5" y="3"/>
                  </a:cubicBezTo>
                  <a:cubicBezTo>
                    <a:pt x="5" y="3"/>
                    <a:pt x="5" y="3"/>
                    <a:pt x="5" y="3"/>
                  </a:cubicBezTo>
                  <a:cubicBezTo>
                    <a:pt x="5" y="1"/>
                    <a:pt x="3" y="1"/>
                    <a:pt x="1" y="2"/>
                  </a:cubicBezTo>
                  <a:cubicBezTo>
                    <a:pt x="0" y="4"/>
                    <a:pt x="2" y="6"/>
                    <a:pt x="4" y="6"/>
                  </a:cubicBezTo>
                  <a:cubicBezTo>
                    <a:pt x="7" y="8"/>
                    <a:pt x="13" y="7"/>
                    <a:pt x="15" y="3"/>
                  </a:cubicBezTo>
                  <a:cubicBezTo>
                    <a:pt x="15" y="1"/>
                    <a:pt x="14" y="0"/>
                    <a:pt x="13"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2" name="Group 29">
            <a:extLst>
              <a:ext uri="{FF2B5EF4-FFF2-40B4-BE49-F238E27FC236}">
                <a16:creationId xmlns:a16="http://schemas.microsoft.com/office/drawing/2014/main" id="{00092064-2035-43E6-8396-88C6DCE618D3}"/>
              </a:ext>
            </a:extLst>
          </p:cNvPr>
          <p:cNvGrpSpPr>
            <a:grpSpLocks noChangeAspect="1"/>
          </p:cNvGrpSpPr>
          <p:nvPr/>
        </p:nvGrpSpPr>
        <p:grpSpPr bwMode="auto">
          <a:xfrm>
            <a:off x="6651627" y="4105274"/>
            <a:ext cx="1199936" cy="1265239"/>
            <a:chOff x="4762" y="1747"/>
            <a:chExt cx="882" cy="930"/>
          </a:xfrm>
        </p:grpSpPr>
        <p:sp>
          <p:nvSpPr>
            <p:cNvPr id="34" name="Freeform 30">
              <a:extLst>
                <a:ext uri="{FF2B5EF4-FFF2-40B4-BE49-F238E27FC236}">
                  <a16:creationId xmlns:a16="http://schemas.microsoft.com/office/drawing/2014/main" id="{BA94B6AE-01BA-4CD1-A6DB-05C6E0065CF0}"/>
                </a:ext>
              </a:extLst>
            </p:cNvPr>
            <p:cNvSpPr>
              <a:spLocks noEditPoints="1"/>
            </p:cNvSpPr>
            <p:nvPr/>
          </p:nvSpPr>
          <p:spPr bwMode="auto">
            <a:xfrm>
              <a:off x="4894" y="2029"/>
              <a:ext cx="145" cy="138"/>
            </a:xfrm>
            <a:custGeom>
              <a:avLst/>
              <a:gdLst>
                <a:gd name="T0" fmla="*/ 42 w 61"/>
                <a:gd name="T1" fmla="*/ 4 h 58"/>
                <a:gd name="T2" fmla="*/ 14 w 61"/>
                <a:gd name="T3" fmla="*/ 14 h 58"/>
                <a:gd name="T4" fmla="*/ 14 w 61"/>
                <a:gd name="T5" fmla="*/ 15 h 58"/>
                <a:gd name="T6" fmla="*/ 57 w 61"/>
                <a:gd name="T7" fmla="*/ 32 h 58"/>
                <a:gd name="T8" fmla="*/ 42 w 61"/>
                <a:gd name="T9" fmla="*/ 4 h 58"/>
                <a:gd name="T10" fmla="*/ 50 w 61"/>
                <a:gd name="T11" fmla="*/ 32 h 58"/>
                <a:gd name="T12" fmla="*/ 21 w 61"/>
                <a:gd name="T13" fmla="*/ 32 h 58"/>
                <a:gd name="T14" fmla="*/ 34 w 61"/>
                <a:gd name="T15" fmla="*/ 37 h 58"/>
                <a:gd name="T16" fmla="*/ 49 w 61"/>
                <a:gd name="T17" fmla="*/ 17 h 58"/>
                <a:gd name="T18" fmla="*/ 47 w 61"/>
                <a:gd name="T19" fmla="*/ 18 h 58"/>
                <a:gd name="T20" fmla="*/ 17 w 61"/>
                <a:gd name="T21" fmla="*/ 19 h 58"/>
                <a:gd name="T22" fmla="*/ 42 w 61"/>
                <a:gd name="T23" fmla="*/ 8 h 58"/>
                <a:gd name="T24" fmla="*/ 50 w 61"/>
                <a:gd name="T25" fmla="*/ 3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58">
                  <a:moveTo>
                    <a:pt x="42" y="4"/>
                  </a:moveTo>
                  <a:cubicBezTo>
                    <a:pt x="32" y="0"/>
                    <a:pt x="18" y="4"/>
                    <a:pt x="14" y="14"/>
                  </a:cubicBezTo>
                  <a:cubicBezTo>
                    <a:pt x="14" y="14"/>
                    <a:pt x="14" y="14"/>
                    <a:pt x="14" y="15"/>
                  </a:cubicBezTo>
                  <a:cubicBezTo>
                    <a:pt x="0" y="40"/>
                    <a:pt x="47" y="58"/>
                    <a:pt x="57" y="32"/>
                  </a:cubicBezTo>
                  <a:cubicBezTo>
                    <a:pt x="61" y="20"/>
                    <a:pt x="53" y="8"/>
                    <a:pt x="42" y="4"/>
                  </a:cubicBezTo>
                  <a:close/>
                  <a:moveTo>
                    <a:pt x="50" y="32"/>
                  </a:moveTo>
                  <a:cubicBezTo>
                    <a:pt x="42" y="44"/>
                    <a:pt x="28" y="41"/>
                    <a:pt x="21" y="32"/>
                  </a:cubicBezTo>
                  <a:cubicBezTo>
                    <a:pt x="24" y="35"/>
                    <a:pt x="29" y="37"/>
                    <a:pt x="34" y="37"/>
                  </a:cubicBezTo>
                  <a:cubicBezTo>
                    <a:pt x="44" y="37"/>
                    <a:pt x="55" y="28"/>
                    <a:pt x="49" y="17"/>
                  </a:cubicBezTo>
                  <a:cubicBezTo>
                    <a:pt x="48" y="16"/>
                    <a:pt x="47" y="17"/>
                    <a:pt x="47" y="18"/>
                  </a:cubicBezTo>
                  <a:cubicBezTo>
                    <a:pt x="52" y="39"/>
                    <a:pt x="15" y="37"/>
                    <a:pt x="17" y="19"/>
                  </a:cubicBezTo>
                  <a:cubicBezTo>
                    <a:pt x="21" y="9"/>
                    <a:pt x="31" y="2"/>
                    <a:pt x="42" y="8"/>
                  </a:cubicBezTo>
                  <a:cubicBezTo>
                    <a:pt x="51" y="13"/>
                    <a:pt x="56" y="24"/>
                    <a:pt x="50" y="3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1">
              <a:extLst>
                <a:ext uri="{FF2B5EF4-FFF2-40B4-BE49-F238E27FC236}">
                  <a16:creationId xmlns:a16="http://schemas.microsoft.com/office/drawing/2014/main" id="{E3F49BF7-3923-48C3-B547-BE3642C30B7B}"/>
                </a:ext>
              </a:extLst>
            </p:cNvPr>
            <p:cNvSpPr>
              <a:spLocks/>
            </p:cNvSpPr>
            <p:nvPr/>
          </p:nvSpPr>
          <p:spPr bwMode="auto">
            <a:xfrm>
              <a:off x="4946" y="2069"/>
              <a:ext cx="24" cy="22"/>
            </a:xfrm>
            <a:custGeom>
              <a:avLst/>
              <a:gdLst>
                <a:gd name="T0" fmla="*/ 8 w 10"/>
                <a:gd name="T1" fmla="*/ 4 h 9"/>
                <a:gd name="T2" fmla="*/ 3 w 10"/>
                <a:gd name="T3" fmla="*/ 1 h 9"/>
                <a:gd name="T4" fmla="*/ 1 w 10"/>
                <a:gd name="T5" fmla="*/ 1 h 9"/>
                <a:gd name="T6" fmla="*/ 9 w 10"/>
                <a:gd name="T7" fmla="*/ 6 h 9"/>
                <a:gd name="T8" fmla="*/ 8 w 10"/>
                <a:gd name="T9" fmla="*/ 4 h 9"/>
              </a:gdLst>
              <a:ahLst/>
              <a:cxnLst>
                <a:cxn ang="0">
                  <a:pos x="T0" y="T1"/>
                </a:cxn>
                <a:cxn ang="0">
                  <a:pos x="T2" y="T3"/>
                </a:cxn>
                <a:cxn ang="0">
                  <a:pos x="T4" y="T5"/>
                </a:cxn>
                <a:cxn ang="0">
                  <a:pos x="T6" y="T7"/>
                </a:cxn>
                <a:cxn ang="0">
                  <a:pos x="T8" y="T9"/>
                </a:cxn>
              </a:cxnLst>
              <a:rect l="0" t="0" r="r" b="b"/>
              <a:pathLst>
                <a:path w="10" h="9">
                  <a:moveTo>
                    <a:pt x="8" y="4"/>
                  </a:moveTo>
                  <a:cubicBezTo>
                    <a:pt x="6" y="6"/>
                    <a:pt x="2" y="4"/>
                    <a:pt x="3" y="1"/>
                  </a:cubicBezTo>
                  <a:cubicBezTo>
                    <a:pt x="3" y="0"/>
                    <a:pt x="2" y="0"/>
                    <a:pt x="1" y="1"/>
                  </a:cubicBezTo>
                  <a:cubicBezTo>
                    <a:pt x="0" y="5"/>
                    <a:pt x="5" y="9"/>
                    <a:pt x="9" y="6"/>
                  </a:cubicBezTo>
                  <a:cubicBezTo>
                    <a:pt x="10" y="5"/>
                    <a:pt x="9" y="4"/>
                    <a:pt x="8" y="4"/>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2">
              <a:extLst>
                <a:ext uri="{FF2B5EF4-FFF2-40B4-BE49-F238E27FC236}">
                  <a16:creationId xmlns:a16="http://schemas.microsoft.com/office/drawing/2014/main" id="{8A47C5E9-5665-40F8-87C5-7AD7CD1AFAD5}"/>
                </a:ext>
              </a:extLst>
            </p:cNvPr>
            <p:cNvSpPr>
              <a:spLocks/>
            </p:cNvSpPr>
            <p:nvPr/>
          </p:nvSpPr>
          <p:spPr bwMode="auto">
            <a:xfrm>
              <a:off x="4961" y="2048"/>
              <a:ext cx="26" cy="12"/>
            </a:xfrm>
            <a:custGeom>
              <a:avLst/>
              <a:gdLst>
                <a:gd name="T0" fmla="*/ 11 w 11"/>
                <a:gd name="T1" fmla="*/ 3 h 5"/>
                <a:gd name="T2" fmla="*/ 1 w 11"/>
                <a:gd name="T3" fmla="*/ 2 h 5"/>
                <a:gd name="T4" fmla="*/ 2 w 11"/>
                <a:gd name="T5" fmla="*/ 4 h 5"/>
                <a:gd name="T6" fmla="*/ 10 w 11"/>
                <a:gd name="T7" fmla="*/ 4 h 5"/>
                <a:gd name="T8" fmla="*/ 11 w 11"/>
                <a:gd name="T9" fmla="*/ 3 h 5"/>
              </a:gdLst>
              <a:ahLst/>
              <a:cxnLst>
                <a:cxn ang="0">
                  <a:pos x="T0" y="T1"/>
                </a:cxn>
                <a:cxn ang="0">
                  <a:pos x="T2" y="T3"/>
                </a:cxn>
                <a:cxn ang="0">
                  <a:pos x="T4" y="T5"/>
                </a:cxn>
                <a:cxn ang="0">
                  <a:pos x="T6" y="T7"/>
                </a:cxn>
                <a:cxn ang="0">
                  <a:pos x="T8" y="T9"/>
                </a:cxn>
              </a:cxnLst>
              <a:rect l="0" t="0" r="r" b="b"/>
              <a:pathLst>
                <a:path w="11" h="5">
                  <a:moveTo>
                    <a:pt x="11" y="3"/>
                  </a:moveTo>
                  <a:cubicBezTo>
                    <a:pt x="8" y="1"/>
                    <a:pt x="4" y="0"/>
                    <a:pt x="1" y="2"/>
                  </a:cubicBezTo>
                  <a:cubicBezTo>
                    <a:pt x="0" y="2"/>
                    <a:pt x="1" y="4"/>
                    <a:pt x="2" y="4"/>
                  </a:cubicBezTo>
                  <a:cubicBezTo>
                    <a:pt x="5" y="3"/>
                    <a:pt x="7" y="3"/>
                    <a:pt x="10" y="4"/>
                  </a:cubicBezTo>
                  <a:cubicBezTo>
                    <a:pt x="10" y="5"/>
                    <a:pt x="11" y="4"/>
                    <a:pt x="11" y="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3">
              <a:extLst>
                <a:ext uri="{FF2B5EF4-FFF2-40B4-BE49-F238E27FC236}">
                  <a16:creationId xmlns:a16="http://schemas.microsoft.com/office/drawing/2014/main" id="{706951EE-77E7-4D6A-98C0-8D5FB26E965C}"/>
                </a:ext>
              </a:extLst>
            </p:cNvPr>
            <p:cNvSpPr>
              <a:spLocks/>
            </p:cNvSpPr>
            <p:nvPr/>
          </p:nvSpPr>
          <p:spPr bwMode="auto">
            <a:xfrm>
              <a:off x="4987" y="2067"/>
              <a:ext cx="2" cy="5"/>
            </a:xfrm>
            <a:custGeom>
              <a:avLst/>
              <a:gdLst>
                <a:gd name="T0" fmla="*/ 1 w 1"/>
                <a:gd name="T1" fmla="*/ 0 h 2"/>
                <a:gd name="T2" fmla="*/ 0 w 1"/>
                <a:gd name="T3" fmla="*/ 2 h 2"/>
                <a:gd name="T4" fmla="*/ 0 w 1"/>
                <a:gd name="T5" fmla="*/ 2 h 2"/>
                <a:gd name="T6" fmla="*/ 1 w 1"/>
                <a:gd name="T7" fmla="*/ 0 h 2"/>
                <a:gd name="T8" fmla="*/ 1 w 1"/>
                <a:gd name="T9" fmla="*/ 0 h 2"/>
              </a:gdLst>
              <a:ahLst/>
              <a:cxnLst>
                <a:cxn ang="0">
                  <a:pos x="T0" y="T1"/>
                </a:cxn>
                <a:cxn ang="0">
                  <a:pos x="T2" y="T3"/>
                </a:cxn>
                <a:cxn ang="0">
                  <a:pos x="T4" y="T5"/>
                </a:cxn>
                <a:cxn ang="0">
                  <a:pos x="T6" y="T7"/>
                </a:cxn>
                <a:cxn ang="0">
                  <a:pos x="T8" y="T9"/>
                </a:cxn>
              </a:cxnLst>
              <a:rect l="0" t="0" r="r" b="b"/>
              <a:pathLst>
                <a:path w="1" h="2">
                  <a:moveTo>
                    <a:pt x="1" y="0"/>
                  </a:moveTo>
                  <a:cubicBezTo>
                    <a:pt x="1" y="1"/>
                    <a:pt x="0" y="1"/>
                    <a:pt x="0" y="2"/>
                  </a:cubicBezTo>
                  <a:cubicBezTo>
                    <a:pt x="0" y="2"/>
                    <a:pt x="0" y="2"/>
                    <a:pt x="0" y="2"/>
                  </a:cubicBezTo>
                  <a:cubicBezTo>
                    <a:pt x="0" y="1"/>
                    <a:pt x="1" y="1"/>
                    <a:pt x="1" y="0"/>
                  </a:cubicBezTo>
                  <a:cubicBezTo>
                    <a:pt x="1" y="0"/>
                    <a:pt x="1" y="0"/>
                    <a:pt x="1" y="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4">
              <a:extLst>
                <a:ext uri="{FF2B5EF4-FFF2-40B4-BE49-F238E27FC236}">
                  <a16:creationId xmlns:a16="http://schemas.microsoft.com/office/drawing/2014/main" id="{AB7107E2-88E5-4DE7-A0A0-71DEF14AB0A6}"/>
                </a:ext>
              </a:extLst>
            </p:cNvPr>
            <p:cNvSpPr>
              <a:spLocks/>
            </p:cNvSpPr>
            <p:nvPr/>
          </p:nvSpPr>
          <p:spPr bwMode="auto">
            <a:xfrm>
              <a:off x="4972" y="2074"/>
              <a:ext cx="27" cy="26"/>
            </a:xfrm>
            <a:custGeom>
              <a:avLst/>
              <a:gdLst>
                <a:gd name="T0" fmla="*/ 8 w 11"/>
                <a:gd name="T1" fmla="*/ 5 h 11"/>
                <a:gd name="T2" fmla="*/ 5 w 11"/>
                <a:gd name="T3" fmla="*/ 6 h 11"/>
                <a:gd name="T4" fmla="*/ 6 w 11"/>
                <a:gd name="T5" fmla="*/ 3 h 11"/>
                <a:gd name="T6" fmla="*/ 5 w 11"/>
                <a:gd name="T7" fmla="*/ 0 h 11"/>
                <a:gd name="T8" fmla="*/ 3 w 11"/>
                <a:gd name="T9" fmla="*/ 9 h 11"/>
                <a:gd name="T10" fmla="*/ 11 w 11"/>
                <a:gd name="T11" fmla="*/ 6 h 11"/>
                <a:gd name="T12" fmla="*/ 8 w 11"/>
                <a:gd name="T13" fmla="*/ 5 h 11"/>
              </a:gdLst>
              <a:ahLst/>
              <a:cxnLst>
                <a:cxn ang="0">
                  <a:pos x="T0" y="T1"/>
                </a:cxn>
                <a:cxn ang="0">
                  <a:pos x="T2" y="T3"/>
                </a:cxn>
                <a:cxn ang="0">
                  <a:pos x="T4" y="T5"/>
                </a:cxn>
                <a:cxn ang="0">
                  <a:pos x="T6" y="T7"/>
                </a:cxn>
                <a:cxn ang="0">
                  <a:pos x="T8" y="T9"/>
                </a:cxn>
                <a:cxn ang="0">
                  <a:pos x="T10" y="T11"/>
                </a:cxn>
                <a:cxn ang="0">
                  <a:pos x="T12" y="T13"/>
                </a:cxn>
              </a:cxnLst>
              <a:rect l="0" t="0" r="r" b="b"/>
              <a:pathLst>
                <a:path w="11" h="11">
                  <a:moveTo>
                    <a:pt x="8" y="5"/>
                  </a:moveTo>
                  <a:cubicBezTo>
                    <a:pt x="8" y="6"/>
                    <a:pt x="6" y="7"/>
                    <a:pt x="5" y="6"/>
                  </a:cubicBezTo>
                  <a:cubicBezTo>
                    <a:pt x="4" y="5"/>
                    <a:pt x="5" y="4"/>
                    <a:pt x="6" y="3"/>
                  </a:cubicBezTo>
                  <a:cubicBezTo>
                    <a:pt x="7" y="2"/>
                    <a:pt x="6" y="0"/>
                    <a:pt x="5" y="0"/>
                  </a:cubicBezTo>
                  <a:cubicBezTo>
                    <a:pt x="2" y="2"/>
                    <a:pt x="0" y="6"/>
                    <a:pt x="3" y="9"/>
                  </a:cubicBezTo>
                  <a:cubicBezTo>
                    <a:pt x="5" y="11"/>
                    <a:pt x="10" y="10"/>
                    <a:pt x="11" y="6"/>
                  </a:cubicBezTo>
                  <a:cubicBezTo>
                    <a:pt x="11" y="5"/>
                    <a:pt x="9" y="4"/>
                    <a:pt x="8" y="5"/>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5">
              <a:extLst>
                <a:ext uri="{FF2B5EF4-FFF2-40B4-BE49-F238E27FC236}">
                  <a16:creationId xmlns:a16="http://schemas.microsoft.com/office/drawing/2014/main" id="{2F38A041-050A-4927-9859-397E69329C3D}"/>
                </a:ext>
              </a:extLst>
            </p:cNvPr>
            <p:cNvSpPr>
              <a:spLocks/>
            </p:cNvSpPr>
            <p:nvPr/>
          </p:nvSpPr>
          <p:spPr bwMode="auto">
            <a:xfrm>
              <a:off x="5233" y="2301"/>
              <a:ext cx="40" cy="22"/>
            </a:xfrm>
            <a:custGeom>
              <a:avLst/>
              <a:gdLst>
                <a:gd name="T0" fmla="*/ 9 w 17"/>
                <a:gd name="T1" fmla="*/ 0 h 9"/>
                <a:gd name="T2" fmla="*/ 6 w 17"/>
                <a:gd name="T3" fmla="*/ 3 h 9"/>
                <a:gd name="T4" fmla="*/ 9 w 17"/>
                <a:gd name="T5" fmla="*/ 3 h 9"/>
                <a:gd name="T6" fmla="*/ 8 w 17"/>
                <a:gd name="T7" fmla="*/ 3 h 9"/>
                <a:gd name="T8" fmla="*/ 10 w 17"/>
                <a:gd name="T9" fmla="*/ 3 h 9"/>
                <a:gd name="T10" fmla="*/ 7 w 17"/>
                <a:gd name="T11" fmla="*/ 6 h 9"/>
                <a:gd name="T12" fmla="*/ 4 w 17"/>
                <a:gd name="T13" fmla="*/ 6 h 9"/>
                <a:gd name="T14" fmla="*/ 3 w 17"/>
                <a:gd name="T15" fmla="*/ 3 h 9"/>
                <a:gd name="T16" fmla="*/ 2 w 17"/>
                <a:gd name="T17" fmla="*/ 2 h 9"/>
                <a:gd name="T18" fmla="*/ 4 w 17"/>
                <a:gd name="T19" fmla="*/ 8 h 9"/>
                <a:gd name="T20" fmla="*/ 12 w 17"/>
                <a:gd name="T21" fmla="*/ 3 h 9"/>
                <a:gd name="T22" fmla="*/ 13 w 17"/>
                <a:gd name="T23" fmla="*/ 3 h 9"/>
                <a:gd name="T24" fmla="*/ 15 w 17"/>
                <a:gd name="T25" fmla="*/ 7 h 9"/>
                <a:gd name="T26" fmla="*/ 17 w 17"/>
                <a:gd name="T27" fmla="*/ 7 h 9"/>
                <a:gd name="T28" fmla="*/ 9 w 17"/>
                <a:gd name="T2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 h="9">
                  <a:moveTo>
                    <a:pt x="9" y="0"/>
                  </a:moveTo>
                  <a:cubicBezTo>
                    <a:pt x="8" y="1"/>
                    <a:pt x="6" y="2"/>
                    <a:pt x="6" y="3"/>
                  </a:cubicBezTo>
                  <a:cubicBezTo>
                    <a:pt x="7" y="4"/>
                    <a:pt x="8" y="4"/>
                    <a:pt x="9" y="3"/>
                  </a:cubicBezTo>
                  <a:cubicBezTo>
                    <a:pt x="9" y="3"/>
                    <a:pt x="8" y="3"/>
                    <a:pt x="8" y="3"/>
                  </a:cubicBezTo>
                  <a:cubicBezTo>
                    <a:pt x="9" y="3"/>
                    <a:pt x="9" y="3"/>
                    <a:pt x="10" y="3"/>
                  </a:cubicBezTo>
                  <a:cubicBezTo>
                    <a:pt x="9" y="4"/>
                    <a:pt x="8" y="5"/>
                    <a:pt x="7" y="6"/>
                  </a:cubicBezTo>
                  <a:cubicBezTo>
                    <a:pt x="6" y="6"/>
                    <a:pt x="5" y="6"/>
                    <a:pt x="4" y="6"/>
                  </a:cubicBezTo>
                  <a:cubicBezTo>
                    <a:pt x="3" y="5"/>
                    <a:pt x="3" y="4"/>
                    <a:pt x="3" y="3"/>
                  </a:cubicBezTo>
                  <a:cubicBezTo>
                    <a:pt x="4" y="2"/>
                    <a:pt x="3" y="1"/>
                    <a:pt x="2" y="2"/>
                  </a:cubicBezTo>
                  <a:cubicBezTo>
                    <a:pt x="0" y="4"/>
                    <a:pt x="1" y="7"/>
                    <a:pt x="4" y="8"/>
                  </a:cubicBezTo>
                  <a:cubicBezTo>
                    <a:pt x="7" y="9"/>
                    <a:pt x="10" y="6"/>
                    <a:pt x="12" y="3"/>
                  </a:cubicBezTo>
                  <a:cubicBezTo>
                    <a:pt x="12" y="3"/>
                    <a:pt x="12" y="3"/>
                    <a:pt x="13" y="3"/>
                  </a:cubicBezTo>
                  <a:cubicBezTo>
                    <a:pt x="14" y="4"/>
                    <a:pt x="15" y="5"/>
                    <a:pt x="15" y="7"/>
                  </a:cubicBezTo>
                  <a:cubicBezTo>
                    <a:pt x="15" y="8"/>
                    <a:pt x="17" y="8"/>
                    <a:pt x="17" y="7"/>
                  </a:cubicBezTo>
                  <a:cubicBezTo>
                    <a:pt x="17" y="3"/>
                    <a:pt x="13" y="0"/>
                    <a:pt x="9" y="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6">
              <a:extLst>
                <a:ext uri="{FF2B5EF4-FFF2-40B4-BE49-F238E27FC236}">
                  <a16:creationId xmlns:a16="http://schemas.microsoft.com/office/drawing/2014/main" id="{EAA23FD9-756C-435B-BE64-D0A77710E971}"/>
                </a:ext>
              </a:extLst>
            </p:cNvPr>
            <p:cNvSpPr>
              <a:spLocks/>
            </p:cNvSpPr>
            <p:nvPr/>
          </p:nvSpPr>
          <p:spPr bwMode="auto">
            <a:xfrm>
              <a:off x="5252" y="2330"/>
              <a:ext cx="29" cy="21"/>
            </a:xfrm>
            <a:custGeom>
              <a:avLst/>
              <a:gdLst>
                <a:gd name="T0" fmla="*/ 9 w 12"/>
                <a:gd name="T1" fmla="*/ 3 h 9"/>
                <a:gd name="T2" fmla="*/ 5 w 12"/>
                <a:gd name="T3" fmla="*/ 5 h 9"/>
                <a:gd name="T4" fmla="*/ 6 w 12"/>
                <a:gd name="T5" fmla="*/ 3 h 9"/>
                <a:gd name="T6" fmla="*/ 7 w 12"/>
                <a:gd name="T7" fmla="*/ 2 h 9"/>
                <a:gd name="T8" fmla="*/ 2 w 12"/>
                <a:gd name="T9" fmla="*/ 7 h 9"/>
                <a:gd name="T10" fmla="*/ 7 w 12"/>
                <a:gd name="T11" fmla="*/ 8 h 9"/>
                <a:gd name="T12" fmla="*/ 11 w 12"/>
                <a:gd name="T13" fmla="*/ 4 h 9"/>
                <a:gd name="T14" fmla="*/ 9 w 12"/>
                <a:gd name="T15" fmla="*/ 3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9">
                  <a:moveTo>
                    <a:pt x="9" y="3"/>
                  </a:moveTo>
                  <a:cubicBezTo>
                    <a:pt x="8" y="4"/>
                    <a:pt x="7" y="5"/>
                    <a:pt x="5" y="5"/>
                  </a:cubicBezTo>
                  <a:cubicBezTo>
                    <a:pt x="3" y="5"/>
                    <a:pt x="5" y="3"/>
                    <a:pt x="6" y="3"/>
                  </a:cubicBezTo>
                  <a:cubicBezTo>
                    <a:pt x="7" y="4"/>
                    <a:pt x="8" y="3"/>
                    <a:pt x="7" y="2"/>
                  </a:cubicBezTo>
                  <a:cubicBezTo>
                    <a:pt x="4" y="0"/>
                    <a:pt x="0" y="4"/>
                    <a:pt x="2" y="7"/>
                  </a:cubicBezTo>
                  <a:cubicBezTo>
                    <a:pt x="3" y="9"/>
                    <a:pt x="5" y="9"/>
                    <a:pt x="7" y="8"/>
                  </a:cubicBezTo>
                  <a:cubicBezTo>
                    <a:pt x="9" y="8"/>
                    <a:pt x="11" y="6"/>
                    <a:pt x="11" y="4"/>
                  </a:cubicBezTo>
                  <a:cubicBezTo>
                    <a:pt x="12" y="3"/>
                    <a:pt x="10" y="2"/>
                    <a:pt x="9" y="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7">
              <a:extLst>
                <a:ext uri="{FF2B5EF4-FFF2-40B4-BE49-F238E27FC236}">
                  <a16:creationId xmlns:a16="http://schemas.microsoft.com/office/drawing/2014/main" id="{62F3C30E-CDC9-4100-A1DC-E60ABFDA9A5A}"/>
                </a:ext>
              </a:extLst>
            </p:cNvPr>
            <p:cNvSpPr>
              <a:spLocks noEditPoints="1"/>
            </p:cNvSpPr>
            <p:nvPr/>
          </p:nvSpPr>
          <p:spPr bwMode="auto">
            <a:xfrm>
              <a:off x="5104" y="2373"/>
              <a:ext cx="136" cy="163"/>
            </a:xfrm>
            <a:custGeom>
              <a:avLst/>
              <a:gdLst>
                <a:gd name="T0" fmla="*/ 47 w 57"/>
                <a:gd name="T1" fmla="*/ 27 h 68"/>
                <a:gd name="T2" fmla="*/ 46 w 57"/>
                <a:gd name="T3" fmla="*/ 27 h 68"/>
                <a:gd name="T4" fmla="*/ 42 w 57"/>
                <a:gd name="T5" fmla="*/ 17 h 68"/>
                <a:gd name="T6" fmla="*/ 11 w 57"/>
                <a:gd name="T7" fmla="*/ 11 h 68"/>
                <a:gd name="T8" fmla="*/ 11 w 57"/>
                <a:gd name="T9" fmla="*/ 12 h 68"/>
                <a:gd name="T10" fmla="*/ 2 w 57"/>
                <a:gd name="T11" fmla="*/ 38 h 68"/>
                <a:gd name="T12" fmla="*/ 28 w 57"/>
                <a:gd name="T13" fmla="*/ 65 h 68"/>
                <a:gd name="T14" fmla="*/ 47 w 57"/>
                <a:gd name="T15" fmla="*/ 27 h 68"/>
                <a:gd name="T16" fmla="*/ 14 w 57"/>
                <a:gd name="T17" fmla="*/ 13 h 68"/>
                <a:gd name="T18" fmla="*/ 39 w 57"/>
                <a:gd name="T19" fmla="*/ 20 h 68"/>
                <a:gd name="T20" fmla="*/ 30 w 57"/>
                <a:gd name="T21" fmla="*/ 50 h 68"/>
                <a:gd name="T22" fmla="*/ 8 w 57"/>
                <a:gd name="T23" fmla="*/ 37 h 68"/>
                <a:gd name="T24" fmla="*/ 14 w 57"/>
                <a:gd name="T25" fmla="*/ 13 h 68"/>
                <a:gd name="T26" fmla="*/ 24 w 57"/>
                <a:gd name="T27" fmla="*/ 62 h 68"/>
                <a:gd name="T28" fmla="*/ 7 w 57"/>
                <a:gd name="T29" fmla="*/ 48 h 68"/>
                <a:gd name="T30" fmla="*/ 36 w 57"/>
                <a:gd name="T31" fmla="*/ 53 h 68"/>
                <a:gd name="T32" fmla="*/ 46 w 57"/>
                <a:gd name="T33" fmla="*/ 37 h 68"/>
                <a:gd name="T34" fmla="*/ 24 w 57"/>
                <a:gd name="T35" fmla="*/ 62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 h="68">
                  <a:moveTo>
                    <a:pt x="47" y="27"/>
                  </a:moveTo>
                  <a:cubicBezTo>
                    <a:pt x="46" y="27"/>
                    <a:pt x="46" y="27"/>
                    <a:pt x="46" y="27"/>
                  </a:cubicBezTo>
                  <a:cubicBezTo>
                    <a:pt x="46" y="23"/>
                    <a:pt x="44" y="20"/>
                    <a:pt x="42" y="17"/>
                  </a:cubicBezTo>
                  <a:cubicBezTo>
                    <a:pt x="36" y="7"/>
                    <a:pt x="20" y="0"/>
                    <a:pt x="11" y="11"/>
                  </a:cubicBezTo>
                  <a:cubicBezTo>
                    <a:pt x="11" y="11"/>
                    <a:pt x="11" y="12"/>
                    <a:pt x="11" y="12"/>
                  </a:cubicBezTo>
                  <a:cubicBezTo>
                    <a:pt x="3" y="19"/>
                    <a:pt x="0" y="29"/>
                    <a:pt x="2" y="38"/>
                  </a:cubicBezTo>
                  <a:cubicBezTo>
                    <a:pt x="3" y="53"/>
                    <a:pt x="10" y="68"/>
                    <a:pt x="28" y="65"/>
                  </a:cubicBezTo>
                  <a:cubicBezTo>
                    <a:pt x="46" y="63"/>
                    <a:pt x="57" y="43"/>
                    <a:pt x="47" y="27"/>
                  </a:cubicBezTo>
                  <a:close/>
                  <a:moveTo>
                    <a:pt x="14" y="13"/>
                  </a:moveTo>
                  <a:cubicBezTo>
                    <a:pt x="23" y="8"/>
                    <a:pt x="33" y="10"/>
                    <a:pt x="39" y="20"/>
                  </a:cubicBezTo>
                  <a:cubicBezTo>
                    <a:pt x="45" y="30"/>
                    <a:pt x="42" y="46"/>
                    <a:pt x="30" y="50"/>
                  </a:cubicBezTo>
                  <a:cubicBezTo>
                    <a:pt x="20" y="53"/>
                    <a:pt x="10" y="47"/>
                    <a:pt x="8" y="37"/>
                  </a:cubicBezTo>
                  <a:cubicBezTo>
                    <a:pt x="5" y="29"/>
                    <a:pt x="8" y="19"/>
                    <a:pt x="14" y="13"/>
                  </a:cubicBezTo>
                  <a:close/>
                  <a:moveTo>
                    <a:pt x="24" y="62"/>
                  </a:moveTo>
                  <a:cubicBezTo>
                    <a:pt x="14" y="62"/>
                    <a:pt x="9" y="56"/>
                    <a:pt x="7" y="48"/>
                  </a:cubicBezTo>
                  <a:cubicBezTo>
                    <a:pt x="14" y="56"/>
                    <a:pt x="26" y="59"/>
                    <a:pt x="36" y="53"/>
                  </a:cubicBezTo>
                  <a:cubicBezTo>
                    <a:pt x="42" y="50"/>
                    <a:pt x="45" y="44"/>
                    <a:pt x="46" y="37"/>
                  </a:cubicBezTo>
                  <a:cubicBezTo>
                    <a:pt x="48" y="50"/>
                    <a:pt x="39" y="62"/>
                    <a:pt x="24" y="6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8">
              <a:extLst>
                <a:ext uri="{FF2B5EF4-FFF2-40B4-BE49-F238E27FC236}">
                  <a16:creationId xmlns:a16="http://schemas.microsoft.com/office/drawing/2014/main" id="{CA1311CE-E682-4161-8D9F-706FDD539024}"/>
                </a:ext>
              </a:extLst>
            </p:cNvPr>
            <p:cNvSpPr>
              <a:spLocks/>
            </p:cNvSpPr>
            <p:nvPr/>
          </p:nvSpPr>
          <p:spPr bwMode="auto">
            <a:xfrm>
              <a:off x="5130" y="2457"/>
              <a:ext cx="36" cy="26"/>
            </a:xfrm>
            <a:custGeom>
              <a:avLst/>
              <a:gdLst>
                <a:gd name="T0" fmla="*/ 14 w 15"/>
                <a:gd name="T1" fmla="*/ 2 h 11"/>
                <a:gd name="T2" fmla="*/ 12 w 15"/>
                <a:gd name="T3" fmla="*/ 2 h 11"/>
                <a:gd name="T4" fmla="*/ 7 w 15"/>
                <a:gd name="T5" fmla="*/ 8 h 11"/>
                <a:gd name="T6" fmla="*/ 3 w 15"/>
                <a:gd name="T7" fmla="*/ 2 h 11"/>
                <a:gd name="T8" fmla="*/ 2 w 15"/>
                <a:gd name="T9" fmla="*/ 1 h 11"/>
                <a:gd name="T10" fmla="*/ 7 w 15"/>
                <a:gd name="T11" fmla="*/ 10 h 11"/>
                <a:gd name="T12" fmla="*/ 14 w 1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15" h="11">
                  <a:moveTo>
                    <a:pt x="14" y="2"/>
                  </a:moveTo>
                  <a:cubicBezTo>
                    <a:pt x="14" y="1"/>
                    <a:pt x="12" y="1"/>
                    <a:pt x="12" y="2"/>
                  </a:cubicBezTo>
                  <a:cubicBezTo>
                    <a:pt x="12" y="5"/>
                    <a:pt x="10" y="9"/>
                    <a:pt x="7" y="8"/>
                  </a:cubicBezTo>
                  <a:cubicBezTo>
                    <a:pt x="4" y="7"/>
                    <a:pt x="3" y="4"/>
                    <a:pt x="3" y="2"/>
                  </a:cubicBezTo>
                  <a:cubicBezTo>
                    <a:pt x="4" y="1"/>
                    <a:pt x="2" y="0"/>
                    <a:pt x="2" y="1"/>
                  </a:cubicBezTo>
                  <a:cubicBezTo>
                    <a:pt x="0" y="5"/>
                    <a:pt x="3" y="10"/>
                    <a:pt x="7" y="10"/>
                  </a:cubicBezTo>
                  <a:cubicBezTo>
                    <a:pt x="11" y="11"/>
                    <a:pt x="15" y="6"/>
                    <a:pt x="14" y="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9">
              <a:extLst>
                <a:ext uri="{FF2B5EF4-FFF2-40B4-BE49-F238E27FC236}">
                  <a16:creationId xmlns:a16="http://schemas.microsoft.com/office/drawing/2014/main" id="{F8050457-1342-4DCB-8D96-7BC3D875B1BF}"/>
                </a:ext>
              </a:extLst>
            </p:cNvPr>
            <p:cNvSpPr>
              <a:spLocks/>
            </p:cNvSpPr>
            <p:nvPr/>
          </p:nvSpPr>
          <p:spPr bwMode="auto">
            <a:xfrm>
              <a:off x="5140" y="2438"/>
              <a:ext cx="21" cy="16"/>
            </a:xfrm>
            <a:custGeom>
              <a:avLst/>
              <a:gdLst>
                <a:gd name="T0" fmla="*/ 4 w 9"/>
                <a:gd name="T1" fmla="*/ 0 h 7"/>
                <a:gd name="T2" fmla="*/ 1 w 9"/>
                <a:gd name="T3" fmla="*/ 5 h 7"/>
                <a:gd name="T4" fmla="*/ 3 w 9"/>
                <a:gd name="T5" fmla="*/ 4 h 7"/>
                <a:gd name="T6" fmla="*/ 4 w 9"/>
                <a:gd name="T7" fmla="*/ 3 h 7"/>
                <a:gd name="T8" fmla="*/ 6 w 9"/>
                <a:gd name="T9" fmla="*/ 3 h 7"/>
                <a:gd name="T10" fmla="*/ 7 w 9"/>
                <a:gd name="T11" fmla="*/ 6 h 7"/>
                <a:gd name="T12" fmla="*/ 9 w 9"/>
                <a:gd name="T13" fmla="*/ 6 h 7"/>
                <a:gd name="T14" fmla="*/ 4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4" y="0"/>
                  </a:moveTo>
                  <a:cubicBezTo>
                    <a:pt x="2" y="1"/>
                    <a:pt x="0" y="3"/>
                    <a:pt x="1" y="5"/>
                  </a:cubicBezTo>
                  <a:cubicBezTo>
                    <a:pt x="2" y="6"/>
                    <a:pt x="3" y="6"/>
                    <a:pt x="3" y="4"/>
                  </a:cubicBezTo>
                  <a:cubicBezTo>
                    <a:pt x="2" y="4"/>
                    <a:pt x="3" y="3"/>
                    <a:pt x="4" y="3"/>
                  </a:cubicBezTo>
                  <a:cubicBezTo>
                    <a:pt x="5" y="2"/>
                    <a:pt x="5" y="3"/>
                    <a:pt x="6" y="3"/>
                  </a:cubicBezTo>
                  <a:cubicBezTo>
                    <a:pt x="7" y="4"/>
                    <a:pt x="7" y="5"/>
                    <a:pt x="7" y="6"/>
                  </a:cubicBezTo>
                  <a:cubicBezTo>
                    <a:pt x="8" y="7"/>
                    <a:pt x="9" y="7"/>
                    <a:pt x="9" y="6"/>
                  </a:cubicBezTo>
                  <a:cubicBezTo>
                    <a:pt x="9" y="3"/>
                    <a:pt x="7" y="0"/>
                    <a:pt x="4" y="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0">
              <a:extLst>
                <a:ext uri="{FF2B5EF4-FFF2-40B4-BE49-F238E27FC236}">
                  <a16:creationId xmlns:a16="http://schemas.microsoft.com/office/drawing/2014/main" id="{2EBA8836-D1BF-4A82-9778-CD5FA24FBFBB}"/>
                </a:ext>
              </a:extLst>
            </p:cNvPr>
            <p:cNvSpPr>
              <a:spLocks/>
            </p:cNvSpPr>
            <p:nvPr/>
          </p:nvSpPr>
          <p:spPr bwMode="auto">
            <a:xfrm>
              <a:off x="5166" y="2449"/>
              <a:ext cx="24" cy="24"/>
            </a:xfrm>
            <a:custGeom>
              <a:avLst/>
              <a:gdLst>
                <a:gd name="T0" fmla="*/ 9 w 10"/>
                <a:gd name="T1" fmla="*/ 1 h 10"/>
                <a:gd name="T2" fmla="*/ 7 w 10"/>
                <a:gd name="T3" fmla="*/ 1 h 10"/>
                <a:gd name="T4" fmla="*/ 3 w 10"/>
                <a:gd name="T5" fmla="*/ 6 h 10"/>
                <a:gd name="T6" fmla="*/ 3 w 10"/>
                <a:gd name="T7" fmla="*/ 5 h 10"/>
                <a:gd name="T8" fmla="*/ 2 w 10"/>
                <a:gd name="T9" fmla="*/ 4 h 10"/>
                <a:gd name="T10" fmla="*/ 2 w 10"/>
                <a:gd name="T11" fmla="*/ 9 h 10"/>
                <a:gd name="T12" fmla="*/ 3 w 10"/>
                <a:gd name="T13" fmla="*/ 9 h 10"/>
                <a:gd name="T14" fmla="*/ 9 w 10"/>
                <a:gd name="T15" fmla="*/ 1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0">
                  <a:moveTo>
                    <a:pt x="9" y="1"/>
                  </a:moveTo>
                  <a:cubicBezTo>
                    <a:pt x="9" y="0"/>
                    <a:pt x="7" y="0"/>
                    <a:pt x="7" y="1"/>
                  </a:cubicBezTo>
                  <a:cubicBezTo>
                    <a:pt x="7" y="3"/>
                    <a:pt x="5" y="5"/>
                    <a:pt x="3" y="6"/>
                  </a:cubicBezTo>
                  <a:cubicBezTo>
                    <a:pt x="3" y="6"/>
                    <a:pt x="3" y="6"/>
                    <a:pt x="3" y="5"/>
                  </a:cubicBezTo>
                  <a:cubicBezTo>
                    <a:pt x="4" y="4"/>
                    <a:pt x="3" y="3"/>
                    <a:pt x="2" y="4"/>
                  </a:cubicBezTo>
                  <a:cubicBezTo>
                    <a:pt x="0" y="5"/>
                    <a:pt x="0" y="7"/>
                    <a:pt x="2" y="9"/>
                  </a:cubicBezTo>
                  <a:cubicBezTo>
                    <a:pt x="2" y="9"/>
                    <a:pt x="3" y="10"/>
                    <a:pt x="3" y="9"/>
                  </a:cubicBezTo>
                  <a:cubicBezTo>
                    <a:pt x="7" y="8"/>
                    <a:pt x="10" y="5"/>
                    <a:pt x="9"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1">
              <a:extLst>
                <a:ext uri="{FF2B5EF4-FFF2-40B4-BE49-F238E27FC236}">
                  <a16:creationId xmlns:a16="http://schemas.microsoft.com/office/drawing/2014/main" id="{57EDC928-6421-495C-BEB3-62D295D4A5C0}"/>
                </a:ext>
              </a:extLst>
            </p:cNvPr>
            <p:cNvSpPr>
              <a:spLocks/>
            </p:cNvSpPr>
            <p:nvPr/>
          </p:nvSpPr>
          <p:spPr bwMode="auto">
            <a:xfrm>
              <a:off x="5142" y="2409"/>
              <a:ext cx="26" cy="24"/>
            </a:xfrm>
            <a:custGeom>
              <a:avLst/>
              <a:gdLst>
                <a:gd name="T0" fmla="*/ 8 w 11"/>
                <a:gd name="T1" fmla="*/ 4 h 10"/>
                <a:gd name="T2" fmla="*/ 5 w 11"/>
                <a:gd name="T3" fmla="*/ 6 h 10"/>
                <a:gd name="T4" fmla="*/ 4 w 11"/>
                <a:gd name="T5" fmla="*/ 2 h 10"/>
                <a:gd name="T6" fmla="*/ 2 w 11"/>
                <a:gd name="T7" fmla="*/ 1 h 10"/>
                <a:gd name="T8" fmla="*/ 4 w 11"/>
                <a:gd name="T9" fmla="*/ 9 h 10"/>
                <a:gd name="T10" fmla="*/ 11 w 11"/>
                <a:gd name="T11" fmla="*/ 4 h 10"/>
                <a:gd name="T12" fmla="*/ 8 w 11"/>
                <a:gd name="T13" fmla="*/ 4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8" y="4"/>
                  </a:moveTo>
                  <a:cubicBezTo>
                    <a:pt x="8" y="5"/>
                    <a:pt x="7" y="6"/>
                    <a:pt x="5" y="6"/>
                  </a:cubicBezTo>
                  <a:cubicBezTo>
                    <a:pt x="3" y="6"/>
                    <a:pt x="3" y="3"/>
                    <a:pt x="4" y="2"/>
                  </a:cubicBezTo>
                  <a:cubicBezTo>
                    <a:pt x="4" y="1"/>
                    <a:pt x="3" y="0"/>
                    <a:pt x="2" y="1"/>
                  </a:cubicBezTo>
                  <a:cubicBezTo>
                    <a:pt x="0" y="3"/>
                    <a:pt x="1" y="7"/>
                    <a:pt x="4" y="9"/>
                  </a:cubicBezTo>
                  <a:cubicBezTo>
                    <a:pt x="7" y="10"/>
                    <a:pt x="11" y="8"/>
                    <a:pt x="11" y="4"/>
                  </a:cubicBezTo>
                  <a:cubicBezTo>
                    <a:pt x="11" y="3"/>
                    <a:pt x="9" y="2"/>
                    <a:pt x="8" y="4"/>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2">
              <a:extLst>
                <a:ext uri="{FF2B5EF4-FFF2-40B4-BE49-F238E27FC236}">
                  <a16:creationId xmlns:a16="http://schemas.microsoft.com/office/drawing/2014/main" id="{AB3F3174-19E8-4E2A-9D7B-3B6E6640C41B}"/>
                </a:ext>
              </a:extLst>
            </p:cNvPr>
            <p:cNvSpPr>
              <a:spLocks noEditPoints="1"/>
            </p:cNvSpPr>
            <p:nvPr/>
          </p:nvSpPr>
          <p:spPr bwMode="auto">
            <a:xfrm>
              <a:off x="4963" y="2225"/>
              <a:ext cx="138" cy="136"/>
            </a:xfrm>
            <a:custGeom>
              <a:avLst/>
              <a:gdLst>
                <a:gd name="T0" fmla="*/ 45 w 58"/>
                <a:gd name="T1" fmla="*/ 14 h 57"/>
                <a:gd name="T2" fmla="*/ 43 w 58"/>
                <a:gd name="T3" fmla="*/ 10 h 57"/>
                <a:gd name="T4" fmla="*/ 26 w 58"/>
                <a:gd name="T5" fmla="*/ 1 h 57"/>
                <a:gd name="T6" fmla="*/ 16 w 58"/>
                <a:gd name="T7" fmla="*/ 5 h 57"/>
                <a:gd name="T8" fmla="*/ 15 w 58"/>
                <a:gd name="T9" fmla="*/ 5 h 57"/>
                <a:gd name="T10" fmla="*/ 4 w 58"/>
                <a:gd name="T11" fmla="*/ 30 h 57"/>
                <a:gd name="T12" fmla="*/ 5 w 58"/>
                <a:gd name="T13" fmla="*/ 33 h 57"/>
                <a:gd name="T14" fmla="*/ 34 w 58"/>
                <a:gd name="T15" fmla="*/ 53 h 57"/>
                <a:gd name="T16" fmla="*/ 45 w 58"/>
                <a:gd name="T17" fmla="*/ 14 h 57"/>
                <a:gd name="T18" fmla="*/ 10 w 58"/>
                <a:gd name="T19" fmla="*/ 13 h 57"/>
                <a:gd name="T20" fmla="*/ 13 w 58"/>
                <a:gd name="T21" fmla="*/ 10 h 57"/>
                <a:gd name="T22" fmla="*/ 17 w 58"/>
                <a:gd name="T23" fmla="*/ 8 h 57"/>
                <a:gd name="T24" fmla="*/ 18 w 58"/>
                <a:gd name="T25" fmla="*/ 7 h 57"/>
                <a:gd name="T26" fmla="*/ 21 w 58"/>
                <a:gd name="T27" fmla="*/ 6 h 57"/>
                <a:gd name="T28" fmla="*/ 21 w 58"/>
                <a:gd name="T29" fmla="*/ 6 h 57"/>
                <a:gd name="T30" fmla="*/ 29 w 58"/>
                <a:gd name="T31" fmla="*/ 7 h 57"/>
                <a:gd name="T32" fmla="*/ 40 w 58"/>
                <a:gd name="T33" fmla="*/ 31 h 57"/>
                <a:gd name="T34" fmla="*/ 14 w 58"/>
                <a:gd name="T35" fmla="*/ 36 h 57"/>
                <a:gd name="T36" fmla="*/ 6 w 58"/>
                <a:gd name="T37" fmla="*/ 22 h 57"/>
                <a:gd name="T38" fmla="*/ 10 w 58"/>
                <a:gd name="T39" fmla="*/ 13 h 57"/>
                <a:gd name="T40" fmla="*/ 34 w 58"/>
                <a:gd name="T41" fmla="*/ 50 h 57"/>
                <a:gd name="T42" fmla="*/ 8 w 58"/>
                <a:gd name="T43" fmla="*/ 38 h 57"/>
                <a:gd name="T44" fmla="*/ 36 w 58"/>
                <a:gd name="T45" fmla="*/ 42 h 57"/>
                <a:gd name="T46" fmla="*/ 47 w 58"/>
                <a:gd name="T47" fmla="*/ 23 h 57"/>
                <a:gd name="T48" fmla="*/ 34 w 58"/>
                <a:gd name="T49" fmla="*/ 5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8" h="57">
                  <a:moveTo>
                    <a:pt x="45" y="14"/>
                  </a:moveTo>
                  <a:cubicBezTo>
                    <a:pt x="44" y="12"/>
                    <a:pt x="44" y="11"/>
                    <a:pt x="43" y="10"/>
                  </a:cubicBezTo>
                  <a:cubicBezTo>
                    <a:pt x="39" y="5"/>
                    <a:pt x="32" y="2"/>
                    <a:pt x="26" y="1"/>
                  </a:cubicBezTo>
                  <a:cubicBezTo>
                    <a:pt x="20" y="0"/>
                    <a:pt x="19" y="2"/>
                    <a:pt x="16" y="5"/>
                  </a:cubicBezTo>
                  <a:cubicBezTo>
                    <a:pt x="16" y="5"/>
                    <a:pt x="15" y="5"/>
                    <a:pt x="15" y="5"/>
                  </a:cubicBezTo>
                  <a:cubicBezTo>
                    <a:pt x="3" y="5"/>
                    <a:pt x="0" y="21"/>
                    <a:pt x="4" y="30"/>
                  </a:cubicBezTo>
                  <a:cubicBezTo>
                    <a:pt x="4" y="31"/>
                    <a:pt x="5" y="32"/>
                    <a:pt x="5" y="33"/>
                  </a:cubicBezTo>
                  <a:cubicBezTo>
                    <a:pt x="7" y="47"/>
                    <a:pt x="20" y="57"/>
                    <a:pt x="34" y="53"/>
                  </a:cubicBezTo>
                  <a:cubicBezTo>
                    <a:pt x="52" y="48"/>
                    <a:pt x="58" y="26"/>
                    <a:pt x="45" y="14"/>
                  </a:cubicBezTo>
                  <a:close/>
                  <a:moveTo>
                    <a:pt x="10" y="13"/>
                  </a:moveTo>
                  <a:cubicBezTo>
                    <a:pt x="11" y="12"/>
                    <a:pt x="12" y="11"/>
                    <a:pt x="13" y="10"/>
                  </a:cubicBezTo>
                  <a:cubicBezTo>
                    <a:pt x="15" y="9"/>
                    <a:pt x="15" y="9"/>
                    <a:pt x="17" y="8"/>
                  </a:cubicBezTo>
                  <a:cubicBezTo>
                    <a:pt x="18" y="7"/>
                    <a:pt x="18" y="7"/>
                    <a:pt x="18" y="7"/>
                  </a:cubicBezTo>
                  <a:cubicBezTo>
                    <a:pt x="19" y="6"/>
                    <a:pt x="20" y="6"/>
                    <a:pt x="21" y="6"/>
                  </a:cubicBezTo>
                  <a:cubicBezTo>
                    <a:pt x="21" y="6"/>
                    <a:pt x="21" y="6"/>
                    <a:pt x="21" y="6"/>
                  </a:cubicBezTo>
                  <a:cubicBezTo>
                    <a:pt x="24" y="5"/>
                    <a:pt x="26" y="6"/>
                    <a:pt x="29" y="7"/>
                  </a:cubicBezTo>
                  <a:cubicBezTo>
                    <a:pt x="39" y="10"/>
                    <a:pt x="46" y="21"/>
                    <a:pt x="40" y="31"/>
                  </a:cubicBezTo>
                  <a:cubicBezTo>
                    <a:pt x="35" y="41"/>
                    <a:pt x="22" y="42"/>
                    <a:pt x="14" y="36"/>
                  </a:cubicBezTo>
                  <a:cubicBezTo>
                    <a:pt x="10" y="33"/>
                    <a:pt x="7" y="27"/>
                    <a:pt x="6" y="22"/>
                  </a:cubicBezTo>
                  <a:cubicBezTo>
                    <a:pt x="7" y="18"/>
                    <a:pt x="8" y="16"/>
                    <a:pt x="10" y="13"/>
                  </a:cubicBezTo>
                  <a:close/>
                  <a:moveTo>
                    <a:pt x="34" y="50"/>
                  </a:moveTo>
                  <a:cubicBezTo>
                    <a:pt x="22" y="53"/>
                    <a:pt x="13" y="47"/>
                    <a:pt x="8" y="38"/>
                  </a:cubicBezTo>
                  <a:cubicBezTo>
                    <a:pt x="15" y="45"/>
                    <a:pt x="27" y="47"/>
                    <a:pt x="36" y="42"/>
                  </a:cubicBezTo>
                  <a:cubicBezTo>
                    <a:pt x="43" y="38"/>
                    <a:pt x="47" y="31"/>
                    <a:pt x="47" y="23"/>
                  </a:cubicBezTo>
                  <a:cubicBezTo>
                    <a:pt x="50" y="34"/>
                    <a:pt x="46" y="46"/>
                    <a:pt x="34" y="5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3">
              <a:extLst>
                <a:ext uri="{FF2B5EF4-FFF2-40B4-BE49-F238E27FC236}">
                  <a16:creationId xmlns:a16="http://schemas.microsoft.com/office/drawing/2014/main" id="{934AF71E-5048-48B2-B2F5-8E02FADCF474}"/>
                </a:ext>
              </a:extLst>
            </p:cNvPr>
            <p:cNvSpPr>
              <a:spLocks/>
            </p:cNvSpPr>
            <p:nvPr/>
          </p:nvSpPr>
          <p:spPr bwMode="auto">
            <a:xfrm>
              <a:off x="5015" y="2280"/>
              <a:ext cx="34" cy="21"/>
            </a:xfrm>
            <a:custGeom>
              <a:avLst/>
              <a:gdLst>
                <a:gd name="T0" fmla="*/ 12 w 14"/>
                <a:gd name="T1" fmla="*/ 1 h 9"/>
                <a:gd name="T2" fmla="*/ 10 w 14"/>
                <a:gd name="T3" fmla="*/ 2 h 9"/>
                <a:gd name="T4" fmla="*/ 7 w 14"/>
                <a:gd name="T5" fmla="*/ 6 h 9"/>
                <a:gd name="T6" fmla="*/ 3 w 14"/>
                <a:gd name="T7" fmla="*/ 2 h 9"/>
                <a:gd name="T8" fmla="*/ 1 w 14"/>
                <a:gd name="T9" fmla="*/ 1 h 9"/>
                <a:gd name="T10" fmla="*/ 7 w 14"/>
                <a:gd name="T11" fmla="*/ 9 h 9"/>
                <a:gd name="T12" fmla="*/ 12 w 1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4" h="9">
                  <a:moveTo>
                    <a:pt x="12" y="1"/>
                  </a:moveTo>
                  <a:cubicBezTo>
                    <a:pt x="12" y="0"/>
                    <a:pt x="10" y="0"/>
                    <a:pt x="10" y="2"/>
                  </a:cubicBezTo>
                  <a:cubicBezTo>
                    <a:pt x="10" y="3"/>
                    <a:pt x="9" y="6"/>
                    <a:pt x="7" y="6"/>
                  </a:cubicBezTo>
                  <a:cubicBezTo>
                    <a:pt x="4" y="7"/>
                    <a:pt x="3" y="4"/>
                    <a:pt x="3" y="2"/>
                  </a:cubicBezTo>
                  <a:cubicBezTo>
                    <a:pt x="4" y="0"/>
                    <a:pt x="2" y="0"/>
                    <a:pt x="1" y="1"/>
                  </a:cubicBezTo>
                  <a:cubicBezTo>
                    <a:pt x="0" y="5"/>
                    <a:pt x="3" y="9"/>
                    <a:pt x="7" y="9"/>
                  </a:cubicBezTo>
                  <a:cubicBezTo>
                    <a:pt x="11" y="9"/>
                    <a:pt x="14" y="5"/>
                    <a:pt x="12"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4">
              <a:extLst>
                <a:ext uri="{FF2B5EF4-FFF2-40B4-BE49-F238E27FC236}">
                  <a16:creationId xmlns:a16="http://schemas.microsoft.com/office/drawing/2014/main" id="{E7930126-84C1-4CEF-AF03-AE43B8D552B6}"/>
                </a:ext>
              </a:extLst>
            </p:cNvPr>
            <p:cNvSpPr>
              <a:spLocks/>
            </p:cNvSpPr>
            <p:nvPr/>
          </p:nvSpPr>
          <p:spPr bwMode="auto">
            <a:xfrm>
              <a:off x="4984" y="2251"/>
              <a:ext cx="55" cy="31"/>
            </a:xfrm>
            <a:custGeom>
              <a:avLst/>
              <a:gdLst>
                <a:gd name="T0" fmla="*/ 18 w 23"/>
                <a:gd name="T1" fmla="*/ 1 h 13"/>
                <a:gd name="T2" fmla="*/ 15 w 23"/>
                <a:gd name="T3" fmla="*/ 5 h 13"/>
                <a:gd name="T4" fmla="*/ 13 w 23"/>
                <a:gd name="T5" fmla="*/ 5 h 13"/>
                <a:gd name="T6" fmla="*/ 8 w 23"/>
                <a:gd name="T7" fmla="*/ 8 h 13"/>
                <a:gd name="T8" fmla="*/ 5 w 23"/>
                <a:gd name="T9" fmla="*/ 5 h 13"/>
                <a:gd name="T10" fmla="*/ 4 w 23"/>
                <a:gd name="T11" fmla="*/ 4 h 13"/>
                <a:gd name="T12" fmla="*/ 1 w 23"/>
                <a:gd name="T13" fmla="*/ 8 h 13"/>
                <a:gd name="T14" fmla="*/ 6 w 23"/>
                <a:gd name="T15" fmla="*/ 12 h 13"/>
                <a:gd name="T16" fmla="*/ 16 w 23"/>
                <a:gd name="T17" fmla="*/ 6 h 13"/>
                <a:gd name="T18" fmla="*/ 16 w 23"/>
                <a:gd name="T19" fmla="*/ 6 h 13"/>
                <a:gd name="T20" fmla="*/ 17 w 23"/>
                <a:gd name="T21" fmla="*/ 5 h 13"/>
                <a:gd name="T22" fmla="*/ 17 w 23"/>
                <a:gd name="T23" fmla="*/ 3 h 13"/>
                <a:gd name="T24" fmla="*/ 20 w 23"/>
                <a:gd name="T25" fmla="*/ 4 h 13"/>
                <a:gd name="T26" fmla="*/ 21 w 23"/>
                <a:gd name="T27" fmla="*/ 8 h 13"/>
                <a:gd name="T28" fmla="*/ 23 w 23"/>
                <a:gd name="T29" fmla="*/ 8 h 13"/>
                <a:gd name="T30" fmla="*/ 18 w 23"/>
                <a:gd name="T31"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 h="13">
                  <a:moveTo>
                    <a:pt x="18" y="1"/>
                  </a:moveTo>
                  <a:cubicBezTo>
                    <a:pt x="16" y="1"/>
                    <a:pt x="14" y="3"/>
                    <a:pt x="15" y="5"/>
                  </a:cubicBezTo>
                  <a:cubicBezTo>
                    <a:pt x="14" y="4"/>
                    <a:pt x="13" y="4"/>
                    <a:pt x="13" y="5"/>
                  </a:cubicBezTo>
                  <a:cubicBezTo>
                    <a:pt x="12" y="7"/>
                    <a:pt x="10" y="8"/>
                    <a:pt x="8" y="8"/>
                  </a:cubicBezTo>
                  <a:cubicBezTo>
                    <a:pt x="6" y="9"/>
                    <a:pt x="2" y="7"/>
                    <a:pt x="5" y="5"/>
                  </a:cubicBezTo>
                  <a:cubicBezTo>
                    <a:pt x="6" y="4"/>
                    <a:pt x="5" y="3"/>
                    <a:pt x="4" y="4"/>
                  </a:cubicBezTo>
                  <a:cubicBezTo>
                    <a:pt x="2" y="4"/>
                    <a:pt x="0" y="6"/>
                    <a:pt x="1" y="8"/>
                  </a:cubicBezTo>
                  <a:cubicBezTo>
                    <a:pt x="2" y="10"/>
                    <a:pt x="4" y="11"/>
                    <a:pt x="6" y="12"/>
                  </a:cubicBezTo>
                  <a:cubicBezTo>
                    <a:pt x="10" y="13"/>
                    <a:pt x="15" y="11"/>
                    <a:pt x="16" y="6"/>
                  </a:cubicBezTo>
                  <a:cubicBezTo>
                    <a:pt x="16" y="6"/>
                    <a:pt x="16" y="6"/>
                    <a:pt x="16" y="6"/>
                  </a:cubicBezTo>
                  <a:cubicBezTo>
                    <a:pt x="16" y="6"/>
                    <a:pt x="17" y="6"/>
                    <a:pt x="17" y="5"/>
                  </a:cubicBezTo>
                  <a:cubicBezTo>
                    <a:pt x="16" y="4"/>
                    <a:pt x="17" y="3"/>
                    <a:pt x="17" y="3"/>
                  </a:cubicBezTo>
                  <a:cubicBezTo>
                    <a:pt x="18" y="2"/>
                    <a:pt x="19" y="3"/>
                    <a:pt x="20" y="4"/>
                  </a:cubicBezTo>
                  <a:cubicBezTo>
                    <a:pt x="21" y="5"/>
                    <a:pt x="21" y="7"/>
                    <a:pt x="21" y="8"/>
                  </a:cubicBezTo>
                  <a:cubicBezTo>
                    <a:pt x="22" y="9"/>
                    <a:pt x="23" y="9"/>
                    <a:pt x="23" y="8"/>
                  </a:cubicBezTo>
                  <a:cubicBezTo>
                    <a:pt x="23" y="5"/>
                    <a:pt x="22" y="0"/>
                    <a:pt x="18"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5">
              <a:extLst>
                <a:ext uri="{FF2B5EF4-FFF2-40B4-BE49-F238E27FC236}">
                  <a16:creationId xmlns:a16="http://schemas.microsoft.com/office/drawing/2014/main" id="{23B97D1C-F457-4D84-A4D7-4D9355AD8B8D}"/>
                </a:ext>
              </a:extLst>
            </p:cNvPr>
            <p:cNvSpPr>
              <a:spLocks noEditPoints="1"/>
            </p:cNvSpPr>
            <p:nvPr/>
          </p:nvSpPr>
          <p:spPr bwMode="auto">
            <a:xfrm>
              <a:off x="5144" y="2012"/>
              <a:ext cx="115" cy="122"/>
            </a:xfrm>
            <a:custGeom>
              <a:avLst/>
              <a:gdLst>
                <a:gd name="T0" fmla="*/ 42 w 48"/>
                <a:gd name="T1" fmla="*/ 16 h 51"/>
                <a:gd name="T2" fmla="*/ 41 w 48"/>
                <a:gd name="T3" fmla="*/ 16 h 51"/>
                <a:gd name="T4" fmla="*/ 38 w 48"/>
                <a:gd name="T5" fmla="*/ 11 h 51"/>
                <a:gd name="T6" fmla="*/ 13 w 48"/>
                <a:gd name="T7" fmla="*/ 7 h 51"/>
                <a:gd name="T8" fmla="*/ 12 w 48"/>
                <a:gd name="T9" fmla="*/ 7 h 51"/>
                <a:gd name="T10" fmla="*/ 3 w 48"/>
                <a:gd name="T11" fmla="*/ 31 h 51"/>
                <a:gd name="T12" fmla="*/ 30 w 48"/>
                <a:gd name="T13" fmla="*/ 48 h 51"/>
                <a:gd name="T14" fmla="*/ 42 w 48"/>
                <a:gd name="T15" fmla="*/ 16 h 51"/>
                <a:gd name="T16" fmla="*/ 11 w 48"/>
                <a:gd name="T17" fmla="*/ 11 h 51"/>
                <a:gd name="T18" fmla="*/ 13 w 48"/>
                <a:gd name="T19" fmla="*/ 11 h 51"/>
                <a:gd name="T20" fmla="*/ 26 w 48"/>
                <a:gd name="T21" fmla="*/ 7 h 51"/>
                <a:gd name="T22" fmla="*/ 37 w 48"/>
                <a:gd name="T23" fmla="*/ 17 h 51"/>
                <a:gd name="T24" fmla="*/ 28 w 48"/>
                <a:gd name="T25" fmla="*/ 38 h 51"/>
                <a:gd name="T26" fmla="*/ 8 w 48"/>
                <a:gd name="T27" fmla="*/ 31 h 51"/>
                <a:gd name="T28" fmla="*/ 11 w 48"/>
                <a:gd name="T29" fmla="*/ 11 h 51"/>
                <a:gd name="T30" fmla="*/ 33 w 48"/>
                <a:gd name="T31" fmla="*/ 44 h 51"/>
                <a:gd name="T32" fmla="*/ 8 w 48"/>
                <a:gd name="T33" fmla="*/ 38 h 51"/>
                <a:gd name="T34" fmla="*/ 33 w 48"/>
                <a:gd name="T35" fmla="*/ 40 h 51"/>
                <a:gd name="T36" fmla="*/ 42 w 48"/>
                <a:gd name="T37" fmla="*/ 24 h 51"/>
                <a:gd name="T38" fmla="*/ 33 w 48"/>
                <a:gd name="T39"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 h="51">
                  <a:moveTo>
                    <a:pt x="42" y="16"/>
                  </a:moveTo>
                  <a:cubicBezTo>
                    <a:pt x="41" y="16"/>
                    <a:pt x="41" y="16"/>
                    <a:pt x="41" y="16"/>
                  </a:cubicBezTo>
                  <a:cubicBezTo>
                    <a:pt x="40" y="14"/>
                    <a:pt x="39" y="12"/>
                    <a:pt x="38" y="11"/>
                  </a:cubicBezTo>
                  <a:cubicBezTo>
                    <a:pt x="32" y="3"/>
                    <a:pt x="19" y="0"/>
                    <a:pt x="13" y="7"/>
                  </a:cubicBezTo>
                  <a:cubicBezTo>
                    <a:pt x="12" y="7"/>
                    <a:pt x="12" y="7"/>
                    <a:pt x="12" y="7"/>
                  </a:cubicBezTo>
                  <a:cubicBezTo>
                    <a:pt x="4" y="12"/>
                    <a:pt x="0" y="22"/>
                    <a:pt x="3" y="31"/>
                  </a:cubicBezTo>
                  <a:cubicBezTo>
                    <a:pt x="1" y="43"/>
                    <a:pt x="20" y="51"/>
                    <a:pt x="30" y="48"/>
                  </a:cubicBezTo>
                  <a:cubicBezTo>
                    <a:pt x="44" y="44"/>
                    <a:pt x="48" y="28"/>
                    <a:pt x="42" y="16"/>
                  </a:cubicBezTo>
                  <a:close/>
                  <a:moveTo>
                    <a:pt x="11" y="11"/>
                  </a:moveTo>
                  <a:cubicBezTo>
                    <a:pt x="11" y="11"/>
                    <a:pt x="12" y="12"/>
                    <a:pt x="13" y="11"/>
                  </a:cubicBezTo>
                  <a:cubicBezTo>
                    <a:pt x="17" y="9"/>
                    <a:pt x="20" y="6"/>
                    <a:pt x="26" y="7"/>
                  </a:cubicBezTo>
                  <a:cubicBezTo>
                    <a:pt x="31" y="8"/>
                    <a:pt x="35" y="12"/>
                    <a:pt x="37" y="17"/>
                  </a:cubicBezTo>
                  <a:cubicBezTo>
                    <a:pt x="39" y="25"/>
                    <a:pt x="36" y="35"/>
                    <a:pt x="28" y="38"/>
                  </a:cubicBezTo>
                  <a:cubicBezTo>
                    <a:pt x="20" y="41"/>
                    <a:pt x="11" y="38"/>
                    <a:pt x="8" y="31"/>
                  </a:cubicBezTo>
                  <a:cubicBezTo>
                    <a:pt x="4" y="24"/>
                    <a:pt x="6" y="16"/>
                    <a:pt x="11" y="11"/>
                  </a:cubicBezTo>
                  <a:close/>
                  <a:moveTo>
                    <a:pt x="33" y="44"/>
                  </a:moveTo>
                  <a:cubicBezTo>
                    <a:pt x="26" y="48"/>
                    <a:pt x="14" y="45"/>
                    <a:pt x="8" y="38"/>
                  </a:cubicBezTo>
                  <a:cubicBezTo>
                    <a:pt x="15" y="44"/>
                    <a:pt x="25" y="45"/>
                    <a:pt x="33" y="40"/>
                  </a:cubicBezTo>
                  <a:cubicBezTo>
                    <a:pt x="38" y="37"/>
                    <a:pt x="42" y="31"/>
                    <a:pt x="42" y="24"/>
                  </a:cubicBezTo>
                  <a:cubicBezTo>
                    <a:pt x="43" y="32"/>
                    <a:pt x="40" y="40"/>
                    <a:pt x="33" y="44"/>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6">
              <a:extLst>
                <a:ext uri="{FF2B5EF4-FFF2-40B4-BE49-F238E27FC236}">
                  <a16:creationId xmlns:a16="http://schemas.microsoft.com/office/drawing/2014/main" id="{D9B1D5F3-DDAE-4459-82C2-FE9E87FBE4F5}"/>
                </a:ext>
              </a:extLst>
            </p:cNvPr>
            <p:cNvSpPr>
              <a:spLocks/>
            </p:cNvSpPr>
            <p:nvPr/>
          </p:nvSpPr>
          <p:spPr bwMode="auto">
            <a:xfrm>
              <a:off x="5173" y="2055"/>
              <a:ext cx="19" cy="17"/>
            </a:xfrm>
            <a:custGeom>
              <a:avLst/>
              <a:gdLst>
                <a:gd name="T0" fmla="*/ 7 w 8"/>
                <a:gd name="T1" fmla="*/ 1 h 7"/>
                <a:gd name="T2" fmla="*/ 6 w 8"/>
                <a:gd name="T3" fmla="*/ 2 h 7"/>
                <a:gd name="T4" fmla="*/ 4 w 8"/>
                <a:gd name="T5" fmla="*/ 5 h 7"/>
                <a:gd name="T6" fmla="*/ 2 w 8"/>
                <a:gd name="T7" fmla="*/ 2 h 7"/>
                <a:gd name="T8" fmla="*/ 1 w 8"/>
                <a:gd name="T9" fmla="*/ 1 h 7"/>
                <a:gd name="T10" fmla="*/ 4 w 8"/>
                <a:gd name="T11" fmla="*/ 7 h 7"/>
                <a:gd name="T12" fmla="*/ 7 w 8"/>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8" h="7">
                  <a:moveTo>
                    <a:pt x="7" y="1"/>
                  </a:moveTo>
                  <a:cubicBezTo>
                    <a:pt x="7" y="1"/>
                    <a:pt x="5" y="1"/>
                    <a:pt x="6" y="2"/>
                  </a:cubicBezTo>
                  <a:cubicBezTo>
                    <a:pt x="6" y="3"/>
                    <a:pt x="5" y="4"/>
                    <a:pt x="4" y="5"/>
                  </a:cubicBezTo>
                  <a:cubicBezTo>
                    <a:pt x="3" y="5"/>
                    <a:pt x="2" y="3"/>
                    <a:pt x="2" y="2"/>
                  </a:cubicBezTo>
                  <a:cubicBezTo>
                    <a:pt x="3" y="1"/>
                    <a:pt x="1" y="0"/>
                    <a:pt x="1" y="1"/>
                  </a:cubicBezTo>
                  <a:cubicBezTo>
                    <a:pt x="0" y="3"/>
                    <a:pt x="1" y="7"/>
                    <a:pt x="4" y="7"/>
                  </a:cubicBezTo>
                  <a:cubicBezTo>
                    <a:pt x="7" y="7"/>
                    <a:pt x="8" y="4"/>
                    <a:pt x="7"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7">
              <a:extLst>
                <a:ext uri="{FF2B5EF4-FFF2-40B4-BE49-F238E27FC236}">
                  <a16:creationId xmlns:a16="http://schemas.microsoft.com/office/drawing/2014/main" id="{A3AA61DA-6434-4759-8AC0-CAED6FA45BEB}"/>
                </a:ext>
              </a:extLst>
            </p:cNvPr>
            <p:cNvSpPr>
              <a:spLocks/>
            </p:cNvSpPr>
            <p:nvPr/>
          </p:nvSpPr>
          <p:spPr bwMode="auto">
            <a:xfrm>
              <a:off x="5185" y="2041"/>
              <a:ext cx="24" cy="21"/>
            </a:xfrm>
            <a:custGeom>
              <a:avLst/>
              <a:gdLst>
                <a:gd name="T0" fmla="*/ 1 w 10"/>
                <a:gd name="T1" fmla="*/ 3 h 9"/>
                <a:gd name="T2" fmla="*/ 3 w 10"/>
                <a:gd name="T3" fmla="*/ 5 h 9"/>
                <a:gd name="T4" fmla="*/ 7 w 10"/>
                <a:gd name="T5" fmla="*/ 7 h 9"/>
                <a:gd name="T6" fmla="*/ 9 w 10"/>
                <a:gd name="T7" fmla="*/ 8 h 9"/>
                <a:gd name="T8" fmla="*/ 1 w 10"/>
                <a:gd name="T9" fmla="*/ 3 h 9"/>
              </a:gdLst>
              <a:ahLst/>
              <a:cxnLst>
                <a:cxn ang="0">
                  <a:pos x="T0" y="T1"/>
                </a:cxn>
                <a:cxn ang="0">
                  <a:pos x="T2" y="T3"/>
                </a:cxn>
                <a:cxn ang="0">
                  <a:pos x="T4" y="T5"/>
                </a:cxn>
                <a:cxn ang="0">
                  <a:pos x="T6" y="T7"/>
                </a:cxn>
                <a:cxn ang="0">
                  <a:pos x="T8" y="T9"/>
                </a:cxn>
              </a:cxnLst>
              <a:rect l="0" t="0" r="r" b="b"/>
              <a:pathLst>
                <a:path w="10" h="9">
                  <a:moveTo>
                    <a:pt x="1" y="3"/>
                  </a:moveTo>
                  <a:cubicBezTo>
                    <a:pt x="0" y="4"/>
                    <a:pt x="2" y="5"/>
                    <a:pt x="3" y="5"/>
                  </a:cubicBezTo>
                  <a:cubicBezTo>
                    <a:pt x="5" y="3"/>
                    <a:pt x="7" y="4"/>
                    <a:pt x="7" y="7"/>
                  </a:cubicBezTo>
                  <a:cubicBezTo>
                    <a:pt x="7" y="8"/>
                    <a:pt x="8" y="9"/>
                    <a:pt x="9" y="8"/>
                  </a:cubicBezTo>
                  <a:cubicBezTo>
                    <a:pt x="10" y="3"/>
                    <a:pt x="5" y="0"/>
                    <a:pt x="1" y="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8">
              <a:extLst>
                <a:ext uri="{FF2B5EF4-FFF2-40B4-BE49-F238E27FC236}">
                  <a16:creationId xmlns:a16="http://schemas.microsoft.com/office/drawing/2014/main" id="{AB226636-86E2-4141-919D-F9B05AB83935}"/>
                </a:ext>
              </a:extLst>
            </p:cNvPr>
            <p:cNvSpPr>
              <a:spLocks/>
            </p:cNvSpPr>
            <p:nvPr/>
          </p:nvSpPr>
          <p:spPr bwMode="auto">
            <a:xfrm>
              <a:off x="5183" y="2074"/>
              <a:ext cx="24" cy="26"/>
            </a:xfrm>
            <a:custGeom>
              <a:avLst/>
              <a:gdLst>
                <a:gd name="T0" fmla="*/ 7 w 10"/>
                <a:gd name="T1" fmla="*/ 6 h 11"/>
                <a:gd name="T2" fmla="*/ 4 w 10"/>
                <a:gd name="T3" fmla="*/ 7 h 11"/>
                <a:gd name="T4" fmla="*/ 8 w 10"/>
                <a:gd name="T5" fmla="*/ 2 h 11"/>
                <a:gd name="T6" fmla="*/ 7 w 10"/>
                <a:gd name="T7" fmla="*/ 0 h 11"/>
                <a:gd name="T8" fmla="*/ 2 w 10"/>
                <a:gd name="T9" fmla="*/ 9 h 11"/>
                <a:gd name="T10" fmla="*/ 6 w 10"/>
                <a:gd name="T11" fmla="*/ 10 h 11"/>
                <a:gd name="T12" fmla="*/ 10 w 10"/>
                <a:gd name="T13" fmla="*/ 6 h 11"/>
                <a:gd name="T14" fmla="*/ 7 w 10"/>
                <a:gd name="T15" fmla="*/ 6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1">
                  <a:moveTo>
                    <a:pt x="7" y="6"/>
                  </a:moveTo>
                  <a:cubicBezTo>
                    <a:pt x="7" y="7"/>
                    <a:pt x="6" y="7"/>
                    <a:pt x="4" y="7"/>
                  </a:cubicBezTo>
                  <a:cubicBezTo>
                    <a:pt x="4" y="5"/>
                    <a:pt x="5" y="3"/>
                    <a:pt x="8" y="2"/>
                  </a:cubicBezTo>
                  <a:cubicBezTo>
                    <a:pt x="9" y="2"/>
                    <a:pt x="8" y="0"/>
                    <a:pt x="7" y="0"/>
                  </a:cubicBezTo>
                  <a:cubicBezTo>
                    <a:pt x="4" y="1"/>
                    <a:pt x="0" y="5"/>
                    <a:pt x="2" y="9"/>
                  </a:cubicBezTo>
                  <a:cubicBezTo>
                    <a:pt x="2" y="11"/>
                    <a:pt x="5" y="11"/>
                    <a:pt x="6" y="10"/>
                  </a:cubicBezTo>
                  <a:cubicBezTo>
                    <a:pt x="8" y="10"/>
                    <a:pt x="10" y="8"/>
                    <a:pt x="10" y="6"/>
                  </a:cubicBezTo>
                  <a:cubicBezTo>
                    <a:pt x="10" y="5"/>
                    <a:pt x="8" y="5"/>
                    <a:pt x="7"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9">
              <a:extLst>
                <a:ext uri="{FF2B5EF4-FFF2-40B4-BE49-F238E27FC236}">
                  <a16:creationId xmlns:a16="http://schemas.microsoft.com/office/drawing/2014/main" id="{3C68CC62-0CD6-40DE-B494-B0401D89D1C6}"/>
                </a:ext>
              </a:extLst>
            </p:cNvPr>
            <p:cNvSpPr>
              <a:spLocks/>
            </p:cNvSpPr>
            <p:nvPr/>
          </p:nvSpPr>
          <p:spPr bwMode="auto">
            <a:xfrm>
              <a:off x="5209" y="2065"/>
              <a:ext cx="17" cy="14"/>
            </a:xfrm>
            <a:custGeom>
              <a:avLst/>
              <a:gdLst>
                <a:gd name="T0" fmla="*/ 5 w 7"/>
                <a:gd name="T1" fmla="*/ 1 h 6"/>
                <a:gd name="T2" fmla="*/ 2 w 7"/>
                <a:gd name="T3" fmla="*/ 2 h 6"/>
                <a:gd name="T4" fmla="*/ 0 w 7"/>
                <a:gd name="T5" fmla="*/ 2 h 6"/>
                <a:gd name="T6" fmla="*/ 7 w 7"/>
                <a:gd name="T7" fmla="*/ 1 h 6"/>
                <a:gd name="T8" fmla="*/ 5 w 7"/>
                <a:gd name="T9" fmla="*/ 1 h 6"/>
              </a:gdLst>
              <a:ahLst/>
              <a:cxnLst>
                <a:cxn ang="0">
                  <a:pos x="T0" y="T1"/>
                </a:cxn>
                <a:cxn ang="0">
                  <a:pos x="T2" y="T3"/>
                </a:cxn>
                <a:cxn ang="0">
                  <a:pos x="T4" y="T5"/>
                </a:cxn>
                <a:cxn ang="0">
                  <a:pos x="T6" y="T7"/>
                </a:cxn>
                <a:cxn ang="0">
                  <a:pos x="T8" y="T9"/>
                </a:cxn>
              </a:cxnLst>
              <a:rect l="0" t="0" r="r" b="b"/>
              <a:pathLst>
                <a:path w="7" h="6">
                  <a:moveTo>
                    <a:pt x="5" y="1"/>
                  </a:moveTo>
                  <a:cubicBezTo>
                    <a:pt x="5" y="2"/>
                    <a:pt x="2" y="3"/>
                    <a:pt x="2" y="2"/>
                  </a:cubicBezTo>
                  <a:cubicBezTo>
                    <a:pt x="1" y="1"/>
                    <a:pt x="0" y="1"/>
                    <a:pt x="0" y="2"/>
                  </a:cubicBezTo>
                  <a:cubicBezTo>
                    <a:pt x="1" y="6"/>
                    <a:pt x="7" y="5"/>
                    <a:pt x="7" y="1"/>
                  </a:cubicBezTo>
                  <a:cubicBezTo>
                    <a:pt x="7" y="0"/>
                    <a:pt x="5" y="0"/>
                    <a:pt x="5"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0">
              <a:extLst>
                <a:ext uri="{FF2B5EF4-FFF2-40B4-BE49-F238E27FC236}">
                  <a16:creationId xmlns:a16="http://schemas.microsoft.com/office/drawing/2014/main" id="{F9F7101C-6988-44BE-AFD3-F04E768EFD35}"/>
                </a:ext>
              </a:extLst>
            </p:cNvPr>
            <p:cNvSpPr>
              <a:spLocks noEditPoints="1"/>
            </p:cNvSpPr>
            <p:nvPr/>
          </p:nvSpPr>
          <p:spPr bwMode="auto">
            <a:xfrm>
              <a:off x="5094" y="1873"/>
              <a:ext cx="110" cy="117"/>
            </a:xfrm>
            <a:custGeom>
              <a:avLst/>
              <a:gdLst>
                <a:gd name="T0" fmla="*/ 45 w 46"/>
                <a:gd name="T1" fmla="*/ 19 h 49"/>
                <a:gd name="T2" fmla="*/ 32 w 46"/>
                <a:gd name="T3" fmla="*/ 5 h 49"/>
                <a:gd name="T4" fmla="*/ 9 w 46"/>
                <a:gd name="T5" fmla="*/ 7 h 49"/>
                <a:gd name="T6" fmla="*/ 5 w 46"/>
                <a:gd name="T7" fmla="*/ 28 h 49"/>
                <a:gd name="T8" fmla="*/ 37 w 46"/>
                <a:gd name="T9" fmla="*/ 39 h 49"/>
                <a:gd name="T10" fmla="*/ 45 w 46"/>
                <a:gd name="T11" fmla="*/ 19 h 49"/>
                <a:gd name="T12" fmla="*/ 8 w 46"/>
                <a:gd name="T13" fmla="*/ 11 h 49"/>
                <a:gd name="T14" fmla="*/ 10 w 46"/>
                <a:gd name="T15" fmla="*/ 11 h 49"/>
                <a:gd name="T16" fmla="*/ 32 w 46"/>
                <a:gd name="T17" fmla="*/ 8 h 49"/>
                <a:gd name="T18" fmla="*/ 31 w 46"/>
                <a:gd name="T19" fmla="*/ 31 h 49"/>
                <a:gd name="T20" fmla="*/ 9 w 46"/>
                <a:gd name="T21" fmla="*/ 27 h 49"/>
                <a:gd name="T22" fmla="*/ 8 w 46"/>
                <a:gd name="T23" fmla="*/ 11 h 49"/>
                <a:gd name="T24" fmla="*/ 33 w 46"/>
                <a:gd name="T25" fmla="*/ 38 h 49"/>
                <a:gd name="T26" fmla="*/ 10 w 46"/>
                <a:gd name="T27" fmla="*/ 34 h 49"/>
                <a:gd name="T28" fmla="*/ 35 w 46"/>
                <a:gd name="T29" fmla="*/ 33 h 49"/>
                <a:gd name="T30" fmla="*/ 40 w 46"/>
                <a:gd name="T31" fmla="*/ 16 h 49"/>
                <a:gd name="T32" fmla="*/ 41 w 46"/>
                <a:gd name="T33" fmla="*/ 24 h 49"/>
                <a:gd name="T34" fmla="*/ 33 w 46"/>
                <a:gd name="T35" fmla="*/ 38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 h="49">
                  <a:moveTo>
                    <a:pt x="45" y="19"/>
                  </a:moveTo>
                  <a:cubicBezTo>
                    <a:pt x="44" y="13"/>
                    <a:pt x="39" y="5"/>
                    <a:pt x="32" y="5"/>
                  </a:cubicBezTo>
                  <a:cubicBezTo>
                    <a:pt x="25" y="0"/>
                    <a:pt x="15" y="1"/>
                    <a:pt x="9" y="7"/>
                  </a:cubicBezTo>
                  <a:cubicBezTo>
                    <a:pt x="2" y="12"/>
                    <a:pt x="0" y="22"/>
                    <a:pt x="5" y="28"/>
                  </a:cubicBezTo>
                  <a:cubicBezTo>
                    <a:pt x="7" y="42"/>
                    <a:pt x="25" y="49"/>
                    <a:pt x="37" y="39"/>
                  </a:cubicBezTo>
                  <a:cubicBezTo>
                    <a:pt x="43" y="35"/>
                    <a:pt x="46" y="27"/>
                    <a:pt x="45" y="19"/>
                  </a:cubicBezTo>
                  <a:close/>
                  <a:moveTo>
                    <a:pt x="8" y="11"/>
                  </a:moveTo>
                  <a:cubicBezTo>
                    <a:pt x="9" y="11"/>
                    <a:pt x="9" y="11"/>
                    <a:pt x="10" y="11"/>
                  </a:cubicBezTo>
                  <a:cubicBezTo>
                    <a:pt x="16" y="5"/>
                    <a:pt x="24" y="2"/>
                    <a:pt x="32" y="8"/>
                  </a:cubicBezTo>
                  <a:cubicBezTo>
                    <a:pt x="39" y="14"/>
                    <a:pt x="39" y="25"/>
                    <a:pt x="31" y="31"/>
                  </a:cubicBezTo>
                  <a:cubicBezTo>
                    <a:pt x="25" y="35"/>
                    <a:pt x="14" y="33"/>
                    <a:pt x="9" y="27"/>
                  </a:cubicBezTo>
                  <a:cubicBezTo>
                    <a:pt x="5" y="23"/>
                    <a:pt x="5" y="16"/>
                    <a:pt x="8" y="11"/>
                  </a:cubicBezTo>
                  <a:close/>
                  <a:moveTo>
                    <a:pt x="33" y="38"/>
                  </a:moveTo>
                  <a:cubicBezTo>
                    <a:pt x="24" y="43"/>
                    <a:pt x="15" y="40"/>
                    <a:pt x="10" y="34"/>
                  </a:cubicBezTo>
                  <a:cubicBezTo>
                    <a:pt x="18" y="39"/>
                    <a:pt x="29" y="39"/>
                    <a:pt x="35" y="33"/>
                  </a:cubicBezTo>
                  <a:cubicBezTo>
                    <a:pt x="40" y="28"/>
                    <a:pt x="42" y="22"/>
                    <a:pt x="40" y="16"/>
                  </a:cubicBezTo>
                  <a:cubicBezTo>
                    <a:pt x="41" y="18"/>
                    <a:pt x="42" y="21"/>
                    <a:pt x="41" y="24"/>
                  </a:cubicBezTo>
                  <a:cubicBezTo>
                    <a:pt x="41" y="30"/>
                    <a:pt x="38" y="35"/>
                    <a:pt x="33" y="38"/>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1">
              <a:extLst>
                <a:ext uri="{FF2B5EF4-FFF2-40B4-BE49-F238E27FC236}">
                  <a16:creationId xmlns:a16="http://schemas.microsoft.com/office/drawing/2014/main" id="{AE67770C-5464-421C-9E33-89FDEF2EB7AD}"/>
                </a:ext>
              </a:extLst>
            </p:cNvPr>
            <p:cNvSpPr>
              <a:spLocks/>
            </p:cNvSpPr>
            <p:nvPr/>
          </p:nvSpPr>
          <p:spPr bwMode="auto">
            <a:xfrm>
              <a:off x="5123" y="1902"/>
              <a:ext cx="26" cy="24"/>
            </a:xfrm>
            <a:custGeom>
              <a:avLst/>
              <a:gdLst>
                <a:gd name="T0" fmla="*/ 8 w 11"/>
                <a:gd name="T1" fmla="*/ 5 h 10"/>
                <a:gd name="T2" fmla="*/ 5 w 11"/>
                <a:gd name="T3" fmla="*/ 6 h 10"/>
                <a:gd name="T4" fmla="*/ 5 w 11"/>
                <a:gd name="T5" fmla="*/ 2 h 10"/>
                <a:gd name="T6" fmla="*/ 4 w 11"/>
                <a:gd name="T7" fmla="*/ 1 h 10"/>
                <a:gd name="T8" fmla="*/ 3 w 11"/>
                <a:gd name="T9" fmla="*/ 8 h 10"/>
                <a:gd name="T10" fmla="*/ 10 w 11"/>
                <a:gd name="T11" fmla="*/ 5 h 10"/>
                <a:gd name="T12" fmla="*/ 8 w 11"/>
                <a:gd name="T13" fmla="*/ 5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8" y="5"/>
                  </a:moveTo>
                  <a:cubicBezTo>
                    <a:pt x="8" y="6"/>
                    <a:pt x="6" y="7"/>
                    <a:pt x="5" y="6"/>
                  </a:cubicBezTo>
                  <a:cubicBezTo>
                    <a:pt x="3" y="5"/>
                    <a:pt x="3" y="3"/>
                    <a:pt x="5" y="2"/>
                  </a:cubicBezTo>
                  <a:cubicBezTo>
                    <a:pt x="6" y="1"/>
                    <a:pt x="5" y="0"/>
                    <a:pt x="4" y="1"/>
                  </a:cubicBezTo>
                  <a:cubicBezTo>
                    <a:pt x="1" y="2"/>
                    <a:pt x="0" y="6"/>
                    <a:pt x="3" y="8"/>
                  </a:cubicBezTo>
                  <a:cubicBezTo>
                    <a:pt x="6" y="10"/>
                    <a:pt x="10" y="8"/>
                    <a:pt x="10" y="5"/>
                  </a:cubicBezTo>
                  <a:cubicBezTo>
                    <a:pt x="11" y="4"/>
                    <a:pt x="9" y="4"/>
                    <a:pt x="8" y="5"/>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2">
              <a:extLst>
                <a:ext uri="{FF2B5EF4-FFF2-40B4-BE49-F238E27FC236}">
                  <a16:creationId xmlns:a16="http://schemas.microsoft.com/office/drawing/2014/main" id="{1608ECAD-568D-486E-A431-5903FA1AADF1}"/>
                </a:ext>
              </a:extLst>
            </p:cNvPr>
            <p:cNvSpPr>
              <a:spLocks/>
            </p:cNvSpPr>
            <p:nvPr/>
          </p:nvSpPr>
          <p:spPr bwMode="auto">
            <a:xfrm>
              <a:off x="5144" y="1897"/>
              <a:ext cx="22" cy="22"/>
            </a:xfrm>
            <a:custGeom>
              <a:avLst/>
              <a:gdLst>
                <a:gd name="T0" fmla="*/ 1 w 9"/>
                <a:gd name="T1" fmla="*/ 0 h 9"/>
                <a:gd name="T2" fmla="*/ 2 w 9"/>
                <a:gd name="T3" fmla="*/ 2 h 9"/>
                <a:gd name="T4" fmla="*/ 6 w 9"/>
                <a:gd name="T5" fmla="*/ 8 h 9"/>
                <a:gd name="T6" fmla="*/ 8 w 9"/>
                <a:gd name="T7" fmla="*/ 8 h 9"/>
                <a:gd name="T8" fmla="*/ 1 w 9"/>
                <a:gd name="T9" fmla="*/ 0 h 9"/>
              </a:gdLst>
              <a:ahLst/>
              <a:cxnLst>
                <a:cxn ang="0">
                  <a:pos x="T0" y="T1"/>
                </a:cxn>
                <a:cxn ang="0">
                  <a:pos x="T2" y="T3"/>
                </a:cxn>
                <a:cxn ang="0">
                  <a:pos x="T4" y="T5"/>
                </a:cxn>
                <a:cxn ang="0">
                  <a:pos x="T6" y="T7"/>
                </a:cxn>
                <a:cxn ang="0">
                  <a:pos x="T8" y="T9"/>
                </a:cxn>
              </a:cxnLst>
              <a:rect l="0" t="0" r="r" b="b"/>
              <a:pathLst>
                <a:path w="9" h="9">
                  <a:moveTo>
                    <a:pt x="1" y="0"/>
                  </a:moveTo>
                  <a:cubicBezTo>
                    <a:pt x="0" y="1"/>
                    <a:pt x="1" y="2"/>
                    <a:pt x="2" y="2"/>
                  </a:cubicBezTo>
                  <a:cubicBezTo>
                    <a:pt x="5" y="2"/>
                    <a:pt x="7" y="5"/>
                    <a:pt x="6" y="8"/>
                  </a:cubicBezTo>
                  <a:cubicBezTo>
                    <a:pt x="6" y="8"/>
                    <a:pt x="7" y="9"/>
                    <a:pt x="8" y="8"/>
                  </a:cubicBezTo>
                  <a:cubicBezTo>
                    <a:pt x="9" y="4"/>
                    <a:pt x="6" y="0"/>
                    <a:pt x="1" y="0"/>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3">
              <a:extLst>
                <a:ext uri="{FF2B5EF4-FFF2-40B4-BE49-F238E27FC236}">
                  <a16:creationId xmlns:a16="http://schemas.microsoft.com/office/drawing/2014/main" id="{B4E5FA1F-2CF9-43CC-AE6E-61FEA38CB59F}"/>
                </a:ext>
              </a:extLst>
            </p:cNvPr>
            <p:cNvSpPr>
              <a:spLocks/>
            </p:cNvSpPr>
            <p:nvPr/>
          </p:nvSpPr>
          <p:spPr bwMode="auto">
            <a:xfrm>
              <a:off x="5140" y="1921"/>
              <a:ext cx="24" cy="19"/>
            </a:xfrm>
            <a:custGeom>
              <a:avLst/>
              <a:gdLst>
                <a:gd name="T0" fmla="*/ 0 w 10"/>
                <a:gd name="T1" fmla="*/ 6 h 8"/>
                <a:gd name="T2" fmla="*/ 1 w 10"/>
                <a:gd name="T3" fmla="*/ 6 h 8"/>
                <a:gd name="T4" fmla="*/ 5 w 10"/>
                <a:gd name="T5" fmla="*/ 4 h 8"/>
                <a:gd name="T6" fmla="*/ 8 w 10"/>
                <a:gd name="T7" fmla="*/ 7 h 8"/>
                <a:gd name="T8" fmla="*/ 10 w 10"/>
                <a:gd name="T9" fmla="*/ 7 h 8"/>
                <a:gd name="T10" fmla="*/ 0 w 10"/>
                <a:gd name="T11" fmla="*/ 6 h 8"/>
              </a:gdLst>
              <a:ahLst/>
              <a:cxnLst>
                <a:cxn ang="0">
                  <a:pos x="T0" y="T1"/>
                </a:cxn>
                <a:cxn ang="0">
                  <a:pos x="T2" y="T3"/>
                </a:cxn>
                <a:cxn ang="0">
                  <a:pos x="T4" y="T5"/>
                </a:cxn>
                <a:cxn ang="0">
                  <a:pos x="T6" y="T7"/>
                </a:cxn>
                <a:cxn ang="0">
                  <a:pos x="T8" y="T9"/>
                </a:cxn>
                <a:cxn ang="0">
                  <a:pos x="T10" y="T11"/>
                </a:cxn>
              </a:cxnLst>
              <a:rect l="0" t="0" r="r" b="b"/>
              <a:pathLst>
                <a:path w="10" h="8">
                  <a:moveTo>
                    <a:pt x="0" y="6"/>
                  </a:moveTo>
                  <a:cubicBezTo>
                    <a:pt x="0" y="6"/>
                    <a:pt x="1" y="7"/>
                    <a:pt x="1" y="6"/>
                  </a:cubicBezTo>
                  <a:cubicBezTo>
                    <a:pt x="2" y="5"/>
                    <a:pt x="3" y="4"/>
                    <a:pt x="5" y="4"/>
                  </a:cubicBezTo>
                  <a:cubicBezTo>
                    <a:pt x="7" y="4"/>
                    <a:pt x="7" y="6"/>
                    <a:pt x="8" y="7"/>
                  </a:cubicBezTo>
                  <a:cubicBezTo>
                    <a:pt x="8" y="8"/>
                    <a:pt x="9" y="8"/>
                    <a:pt x="10" y="7"/>
                  </a:cubicBezTo>
                  <a:cubicBezTo>
                    <a:pt x="10" y="1"/>
                    <a:pt x="1" y="0"/>
                    <a:pt x="0"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4">
              <a:extLst>
                <a:ext uri="{FF2B5EF4-FFF2-40B4-BE49-F238E27FC236}">
                  <a16:creationId xmlns:a16="http://schemas.microsoft.com/office/drawing/2014/main" id="{E4782CD0-F9CA-4384-B6F3-9A706F7A8A81}"/>
                </a:ext>
              </a:extLst>
            </p:cNvPr>
            <p:cNvSpPr>
              <a:spLocks noEditPoints="1"/>
            </p:cNvSpPr>
            <p:nvPr/>
          </p:nvSpPr>
          <p:spPr bwMode="auto">
            <a:xfrm>
              <a:off x="4762" y="1747"/>
              <a:ext cx="882" cy="930"/>
            </a:xfrm>
            <a:custGeom>
              <a:avLst/>
              <a:gdLst>
                <a:gd name="T0" fmla="*/ 271 w 369"/>
                <a:gd name="T1" fmla="*/ 31 h 389"/>
                <a:gd name="T2" fmla="*/ 124 w 369"/>
                <a:gd name="T3" fmla="*/ 370 h 389"/>
                <a:gd name="T4" fmla="*/ 280 w 369"/>
                <a:gd name="T5" fmla="*/ 273 h 389"/>
                <a:gd name="T6" fmla="*/ 229 w 369"/>
                <a:gd name="T7" fmla="*/ 239 h 389"/>
                <a:gd name="T8" fmla="*/ 315 w 369"/>
                <a:gd name="T9" fmla="*/ 199 h 389"/>
                <a:gd name="T10" fmla="*/ 366 w 369"/>
                <a:gd name="T11" fmla="*/ 192 h 389"/>
                <a:gd name="T12" fmla="*/ 214 w 369"/>
                <a:gd name="T13" fmla="*/ 266 h 389"/>
                <a:gd name="T14" fmla="*/ 199 w 369"/>
                <a:gd name="T15" fmla="*/ 225 h 389"/>
                <a:gd name="T16" fmla="*/ 194 w 369"/>
                <a:gd name="T17" fmla="*/ 241 h 389"/>
                <a:gd name="T18" fmla="*/ 275 w 369"/>
                <a:gd name="T19" fmla="*/ 196 h 389"/>
                <a:gd name="T20" fmla="*/ 197 w 369"/>
                <a:gd name="T21" fmla="*/ 223 h 389"/>
                <a:gd name="T22" fmla="*/ 214 w 369"/>
                <a:gd name="T23" fmla="*/ 270 h 389"/>
                <a:gd name="T24" fmla="*/ 295 w 369"/>
                <a:gd name="T25" fmla="*/ 285 h 389"/>
                <a:gd name="T26" fmla="*/ 247 w 369"/>
                <a:gd name="T27" fmla="*/ 327 h 389"/>
                <a:gd name="T28" fmla="*/ 189 w 369"/>
                <a:gd name="T29" fmla="*/ 343 h 389"/>
                <a:gd name="T30" fmla="*/ 119 w 369"/>
                <a:gd name="T31" fmla="*/ 334 h 389"/>
                <a:gd name="T32" fmla="*/ 57 w 369"/>
                <a:gd name="T33" fmla="*/ 267 h 389"/>
                <a:gd name="T34" fmla="*/ 46 w 369"/>
                <a:gd name="T35" fmla="*/ 144 h 389"/>
                <a:gd name="T36" fmla="*/ 86 w 369"/>
                <a:gd name="T37" fmla="*/ 91 h 389"/>
                <a:gd name="T38" fmla="*/ 116 w 369"/>
                <a:gd name="T39" fmla="*/ 65 h 389"/>
                <a:gd name="T40" fmla="*/ 230 w 369"/>
                <a:gd name="T41" fmla="*/ 54 h 389"/>
                <a:gd name="T42" fmla="*/ 277 w 369"/>
                <a:gd name="T43" fmla="*/ 99 h 389"/>
                <a:gd name="T44" fmla="*/ 280 w 369"/>
                <a:gd name="T45" fmla="*/ 122 h 389"/>
                <a:gd name="T46" fmla="*/ 247 w 369"/>
                <a:gd name="T47" fmla="*/ 130 h 389"/>
                <a:gd name="T48" fmla="*/ 280 w 369"/>
                <a:gd name="T49" fmla="*/ 157 h 389"/>
                <a:gd name="T50" fmla="*/ 311 w 369"/>
                <a:gd name="T51" fmla="*/ 171 h 389"/>
                <a:gd name="T52" fmla="*/ 250 w 369"/>
                <a:gd name="T53" fmla="*/ 131 h 389"/>
                <a:gd name="T54" fmla="*/ 250 w 369"/>
                <a:gd name="T55" fmla="*/ 127 h 389"/>
                <a:gd name="T56" fmla="*/ 256 w 369"/>
                <a:gd name="T57" fmla="*/ 148 h 389"/>
                <a:gd name="T58" fmla="*/ 283 w 369"/>
                <a:gd name="T59" fmla="*/ 125 h 389"/>
                <a:gd name="T60" fmla="*/ 270 w 369"/>
                <a:gd name="T61" fmla="*/ 155 h 389"/>
                <a:gd name="T62" fmla="*/ 322 w 369"/>
                <a:gd name="T63" fmla="*/ 194 h 389"/>
                <a:gd name="T64" fmla="*/ 290 w 369"/>
                <a:gd name="T65" fmla="*/ 115 h 389"/>
                <a:gd name="T66" fmla="*/ 267 w 369"/>
                <a:gd name="T67" fmla="*/ 70 h 389"/>
                <a:gd name="T68" fmla="*/ 145 w 369"/>
                <a:gd name="T69" fmla="*/ 44 h 389"/>
                <a:gd name="T70" fmla="*/ 98 w 369"/>
                <a:gd name="T71" fmla="*/ 68 h 389"/>
                <a:gd name="T72" fmla="*/ 47 w 369"/>
                <a:gd name="T73" fmla="*/ 127 h 389"/>
                <a:gd name="T74" fmla="*/ 31 w 369"/>
                <a:gd name="T75" fmla="*/ 206 h 389"/>
                <a:gd name="T76" fmla="*/ 51 w 369"/>
                <a:gd name="T77" fmla="*/ 265 h 389"/>
                <a:gd name="T78" fmla="*/ 116 w 369"/>
                <a:gd name="T79" fmla="*/ 338 h 389"/>
                <a:gd name="T80" fmla="*/ 180 w 369"/>
                <a:gd name="T81" fmla="*/ 352 h 389"/>
                <a:gd name="T82" fmla="*/ 278 w 369"/>
                <a:gd name="T83" fmla="*/ 317 h 389"/>
                <a:gd name="T84" fmla="*/ 315 w 369"/>
                <a:gd name="T85" fmla="*/ 305 h 389"/>
                <a:gd name="T86" fmla="*/ 19 w 369"/>
                <a:gd name="T87" fmla="*/ 249 h 389"/>
                <a:gd name="T88" fmla="*/ 361 w 369"/>
                <a:gd name="T89" fmla="*/ 191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69" h="389">
                  <a:moveTo>
                    <a:pt x="366" y="192"/>
                  </a:moveTo>
                  <a:cubicBezTo>
                    <a:pt x="366" y="191"/>
                    <a:pt x="366" y="191"/>
                    <a:pt x="366" y="191"/>
                  </a:cubicBezTo>
                  <a:cubicBezTo>
                    <a:pt x="369" y="125"/>
                    <a:pt x="330" y="61"/>
                    <a:pt x="271" y="31"/>
                  </a:cubicBezTo>
                  <a:cubicBezTo>
                    <a:pt x="210" y="0"/>
                    <a:pt x="135" y="9"/>
                    <a:pt x="80" y="49"/>
                  </a:cubicBezTo>
                  <a:cubicBezTo>
                    <a:pt x="23" y="90"/>
                    <a:pt x="0" y="166"/>
                    <a:pt x="10" y="233"/>
                  </a:cubicBezTo>
                  <a:cubicBezTo>
                    <a:pt x="20" y="299"/>
                    <a:pt x="58" y="351"/>
                    <a:pt x="124" y="370"/>
                  </a:cubicBezTo>
                  <a:cubicBezTo>
                    <a:pt x="191" y="389"/>
                    <a:pt x="292" y="380"/>
                    <a:pt x="320" y="305"/>
                  </a:cubicBezTo>
                  <a:cubicBezTo>
                    <a:pt x="321" y="304"/>
                    <a:pt x="320" y="303"/>
                    <a:pt x="319" y="303"/>
                  </a:cubicBezTo>
                  <a:cubicBezTo>
                    <a:pt x="325" y="283"/>
                    <a:pt x="292" y="280"/>
                    <a:pt x="280" y="273"/>
                  </a:cubicBezTo>
                  <a:cubicBezTo>
                    <a:pt x="267" y="265"/>
                    <a:pt x="255" y="257"/>
                    <a:pt x="243" y="248"/>
                  </a:cubicBezTo>
                  <a:cubicBezTo>
                    <a:pt x="242" y="248"/>
                    <a:pt x="242" y="247"/>
                    <a:pt x="242" y="247"/>
                  </a:cubicBezTo>
                  <a:cubicBezTo>
                    <a:pt x="237" y="244"/>
                    <a:pt x="233" y="242"/>
                    <a:pt x="229" y="239"/>
                  </a:cubicBezTo>
                  <a:cubicBezTo>
                    <a:pt x="213" y="228"/>
                    <a:pt x="197" y="218"/>
                    <a:pt x="183" y="205"/>
                  </a:cubicBezTo>
                  <a:cubicBezTo>
                    <a:pt x="219" y="203"/>
                    <a:pt x="255" y="202"/>
                    <a:pt x="291" y="200"/>
                  </a:cubicBezTo>
                  <a:cubicBezTo>
                    <a:pt x="299" y="200"/>
                    <a:pt x="307" y="199"/>
                    <a:pt x="315" y="199"/>
                  </a:cubicBezTo>
                  <a:cubicBezTo>
                    <a:pt x="322" y="200"/>
                    <a:pt x="329" y="203"/>
                    <a:pt x="336" y="204"/>
                  </a:cubicBezTo>
                  <a:cubicBezTo>
                    <a:pt x="347" y="205"/>
                    <a:pt x="356" y="201"/>
                    <a:pt x="365" y="195"/>
                  </a:cubicBezTo>
                  <a:cubicBezTo>
                    <a:pt x="367" y="194"/>
                    <a:pt x="367" y="193"/>
                    <a:pt x="366" y="192"/>
                  </a:cubicBezTo>
                  <a:close/>
                  <a:moveTo>
                    <a:pt x="233" y="248"/>
                  </a:moveTo>
                  <a:cubicBezTo>
                    <a:pt x="235" y="249"/>
                    <a:pt x="237" y="250"/>
                    <a:pt x="238" y="252"/>
                  </a:cubicBezTo>
                  <a:cubicBezTo>
                    <a:pt x="234" y="261"/>
                    <a:pt x="226" y="268"/>
                    <a:pt x="214" y="266"/>
                  </a:cubicBezTo>
                  <a:cubicBezTo>
                    <a:pt x="211" y="265"/>
                    <a:pt x="208" y="264"/>
                    <a:pt x="206" y="262"/>
                  </a:cubicBezTo>
                  <a:cubicBezTo>
                    <a:pt x="217" y="264"/>
                    <a:pt x="228" y="259"/>
                    <a:pt x="233" y="248"/>
                  </a:cubicBezTo>
                  <a:close/>
                  <a:moveTo>
                    <a:pt x="199" y="225"/>
                  </a:moveTo>
                  <a:cubicBezTo>
                    <a:pt x="209" y="232"/>
                    <a:pt x="219" y="238"/>
                    <a:pt x="229" y="245"/>
                  </a:cubicBezTo>
                  <a:cubicBezTo>
                    <a:pt x="224" y="254"/>
                    <a:pt x="214" y="261"/>
                    <a:pt x="203" y="255"/>
                  </a:cubicBezTo>
                  <a:cubicBezTo>
                    <a:pt x="198" y="252"/>
                    <a:pt x="195" y="247"/>
                    <a:pt x="194" y="241"/>
                  </a:cubicBezTo>
                  <a:cubicBezTo>
                    <a:pt x="194" y="236"/>
                    <a:pt x="194" y="227"/>
                    <a:pt x="199" y="225"/>
                  </a:cubicBezTo>
                  <a:close/>
                  <a:moveTo>
                    <a:pt x="320" y="194"/>
                  </a:moveTo>
                  <a:cubicBezTo>
                    <a:pt x="305" y="192"/>
                    <a:pt x="290" y="195"/>
                    <a:pt x="275" y="196"/>
                  </a:cubicBezTo>
                  <a:cubicBezTo>
                    <a:pt x="242" y="198"/>
                    <a:pt x="210" y="199"/>
                    <a:pt x="177" y="201"/>
                  </a:cubicBezTo>
                  <a:cubicBezTo>
                    <a:pt x="175" y="201"/>
                    <a:pt x="174" y="203"/>
                    <a:pt x="175" y="205"/>
                  </a:cubicBezTo>
                  <a:cubicBezTo>
                    <a:pt x="182" y="211"/>
                    <a:pt x="189" y="217"/>
                    <a:pt x="197" y="223"/>
                  </a:cubicBezTo>
                  <a:cubicBezTo>
                    <a:pt x="192" y="225"/>
                    <a:pt x="191" y="230"/>
                    <a:pt x="190" y="235"/>
                  </a:cubicBezTo>
                  <a:cubicBezTo>
                    <a:pt x="189" y="241"/>
                    <a:pt x="190" y="247"/>
                    <a:pt x="192" y="252"/>
                  </a:cubicBezTo>
                  <a:cubicBezTo>
                    <a:pt x="196" y="261"/>
                    <a:pt x="205" y="269"/>
                    <a:pt x="214" y="270"/>
                  </a:cubicBezTo>
                  <a:cubicBezTo>
                    <a:pt x="226" y="272"/>
                    <a:pt x="239" y="265"/>
                    <a:pt x="242" y="254"/>
                  </a:cubicBezTo>
                  <a:cubicBezTo>
                    <a:pt x="254" y="262"/>
                    <a:pt x="265" y="270"/>
                    <a:pt x="277" y="278"/>
                  </a:cubicBezTo>
                  <a:cubicBezTo>
                    <a:pt x="280" y="280"/>
                    <a:pt x="287" y="282"/>
                    <a:pt x="295" y="285"/>
                  </a:cubicBezTo>
                  <a:cubicBezTo>
                    <a:pt x="287" y="287"/>
                    <a:pt x="287" y="293"/>
                    <a:pt x="282" y="301"/>
                  </a:cubicBezTo>
                  <a:cubicBezTo>
                    <a:pt x="275" y="313"/>
                    <a:pt x="268" y="313"/>
                    <a:pt x="257" y="319"/>
                  </a:cubicBezTo>
                  <a:cubicBezTo>
                    <a:pt x="253" y="321"/>
                    <a:pt x="250" y="324"/>
                    <a:pt x="247" y="327"/>
                  </a:cubicBezTo>
                  <a:cubicBezTo>
                    <a:pt x="244" y="331"/>
                    <a:pt x="242" y="336"/>
                    <a:pt x="238" y="339"/>
                  </a:cubicBezTo>
                  <a:cubicBezTo>
                    <a:pt x="230" y="345"/>
                    <a:pt x="217" y="344"/>
                    <a:pt x="208" y="343"/>
                  </a:cubicBezTo>
                  <a:cubicBezTo>
                    <a:pt x="201" y="342"/>
                    <a:pt x="195" y="342"/>
                    <a:pt x="189" y="343"/>
                  </a:cubicBezTo>
                  <a:cubicBezTo>
                    <a:pt x="176" y="346"/>
                    <a:pt x="171" y="353"/>
                    <a:pt x="155" y="345"/>
                  </a:cubicBezTo>
                  <a:cubicBezTo>
                    <a:pt x="150" y="342"/>
                    <a:pt x="146" y="338"/>
                    <a:pt x="140" y="336"/>
                  </a:cubicBezTo>
                  <a:cubicBezTo>
                    <a:pt x="133" y="335"/>
                    <a:pt x="126" y="336"/>
                    <a:pt x="119" y="334"/>
                  </a:cubicBezTo>
                  <a:cubicBezTo>
                    <a:pt x="110" y="330"/>
                    <a:pt x="111" y="324"/>
                    <a:pt x="104" y="320"/>
                  </a:cubicBezTo>
                  <a:cubicBezTo>
                    <a:pt x="94" y="313"/>
                    <a:pt x="84" y="310"/>
                    <a:pt x="76" y="301"/>
                  </a:cubicBezTo>
                  <a:cubicBezTo>
                    <a:pt x="67" y="290"/>
                    <a:pt x="61" y="280"/>
                    <a:pt x="57" y="267"/>
                  </a:cubicBezTo>
                  <a:cubicBezTo>
                    <a:pt x="55" y="260"/>
                    <a:pt x="55" y="252"/>
                    <a:pt x="51" y="245"/>
                  </a:cubicBezTo>
                  <a:cubicBezTo>
                    <a:pt x="46" y="236"/>
                    <a:pt x="40" y="231"/>
                    <a:pt x="38" y="220"/>
                  </a:cubicBezTo>
                  <a:cubicBezTo>
                    <a:pt x="34" y="194"/>
                    <a:pt x="40" y="168"/>
                    <a:pt x="46" y="144"/>
                  </a:cubicBezTo>
                  <a:cubicBezTo>
                    <a:pt x="49" y="144"/>
                    <a:pt x="50" y="140"/>
                    <a:pt x="47" y="139"/>
                  </a:cubicBezTo>
                  <a:cubicBezTo>
                    <a:pt x="46" y="138"/>
                    <a:pt x="63" y="112"/>
                    <a:pt x="66" y="108"/>
                  </a:cubicBezTo>
                  <a:cubicBezTo>
                    <a:pt x="71" y="99"/>
                    <a:pt x="78" y="96"/>
                    <a:pt x="86" y="91"/>
                  </a:cubicBezTo>
                  <a:cubicBezTo>
                    <a:pt x="90" y="88"/>
                    <a:pt x="92" y="87"/>
                    <a:pt x="95" y="83"/>
                  </a:cubicBezTo>
                  <a:cubicBezTo>
                    <a:pt x="96" y="81"/>
                    <a:pt x="97" y="79"/>
                    <a:pt x="99" y="76"/>
                  </a:cubicBezTo>
                  <a:cubicBezTo>
                    <a:pt x="104" y="68"/>
                    <a:pt x="107" y="68"/>
                    <a:pt x="116" y="65"/>
                  </a:cubicBezTo>
                  <a:cubicBezTo>
                    <a:pt x="133" y="59"/>
                    <a:pt x="147" y="45"/>
                    <a:pt x="165" y="43"/>
                  </a:cubicBezTo>
                  <a:cubicBezTo>
                    <a:pt x="173" y="43"/>
                    <a:pt x="182" y="46"/>
                    <a:pt x="190" y="46"/>
                  </a:cubicBezTo>
                  <a:cubicBezTo>
                    <a:pt x="205" y="45"/>
                    <a:pt x="217" y="48"/>
                    <a:pt x="230" y="54"/>
                  </a:cubicBezTo>
                  <a:cubicBezTo>
                    <a:pt x="237" y="57"/>
                    <a:pt x="245" y="61"/>
                    <a:pt x="252" y="65"/>
                  </a:cubicBezTo>
                  <a:cubicBezTo>
                    <a:pt x="261" y="70"/>
                    <a:pt x="262" y="77"/>
                    <a:pt x="266" y="85"/>
                  </a:cubicBezTo>
                  <a:cubicBezTo>
                    <a:pt x="269" y="90"/>
                    <a:pt x="273" y="94"/>
                    <a:pt x="277" y="99"/>
                  </a:cubicBezTo>
                  <a:cubicBezTo>
                    <a:pt x="285" y="109"/>
                    <a:pt x="285" y="117"/>
                    <a:pt x="288" y="128"/>
                  </a:cubicBezTo>
                  <a:cubicBezTo>
                    <a:pt x="288" y="128"/>
                    <a:pt x="288" y="129"/>
                    <a:pt x="288" y="129"/>
                  </a:cubicBezTo>
                  <a:cubicBezTo>
                    <a:pt x="286" y="126"/>
                    <a:pt x="283" y="124"/>
                    <a:pt x="280" y="122"/>
                  </a:cubicBezTo>
                  <a:cubicBezTo>
                    <a:pt x="278" y="120"/>
                    <a:pt x="275" y="118"/>
                    <a:pt x="272" y="116"/>
                  </a:cubicBezTo>
                  <a:cubicBezTo>
                    <a:pt x="262" y="111"/>
                    <a:pt x="246" y="115"/>
                    <a:pt x="246" y="129"/>
                  </a:cubicBezTo>
                  <a:cubicBezTo>
                    <a:pt x="246" y="129"/>
                    <a:pt x="246" y="129"/>
                    <a:pt x="247" y="130"/>
                  </a:cubicBezTo>
                  <a:cubicBezTo>
                    <a:pt x="242" y="136"/>
                    <a:pt x="247" y="147"/>
                    <a:pt x="254" y="151"/>
                  </a:cubicBezTo>
                  <a:cubicBezTo>
                    <a:pt x="254" y="152"/>
                    <a:pt x="255" y="152"/>
                    <a:pt x="255" y="152"/>
                  </a:cubicBezTo>
                  <a:cubicBezTo>
                    <a:pt x="261" y="158"/>
                    <a:pt x="270" y="161"/>
                    <a:pt x="280" y="157"/>
                  </a:cubicBezTo>
                  <a:cubicBezTo>
                    <a:pt x="288" y="154"/>
                    <a:pt x="294" y="148"/>
                    <a:pt x="292" y="139"/>
                  </a:cubicBezTo>
                  <a:cubicBezTo>
                    <a:pt x="292" y="139"/>
                    <a:pt x="292" y="138"/>
                    <a:pt x="292" y="138"/>
                  </a:cubicBezTo>
                  <a:cubicBezTo>
                    <a:pt x="299" y="149"/>
                    <a:pt x="310" y="156"/>
                    <a:pt x="311" y="171"/>
                  </a:cubicBezTo>
                  <a:cubicBezTo>
                    <a:pt x="312" y="181"/>
                    <a:pt x="312" y="189"/>
                    <a:pt x="321" y="195"/>
                  </a:cubicBezTo>
                  <a:cubicBezTo>
                    <a:pt x="320" y="195"/>
                    <a:pt x="320" y="195"/>
                    <a:pt x="320" y="194"/>
                  </a:cubicBezTo>
                  <a:close/>
                  <a:moveTo>
                    <a:pt x="250" y="131"/>
                  </a:moveTo>
                  <a:cubicBezTo>
                    <a:pt x="250" y="130"/>
                    <a:pt x="252" y="128"/>
                    <a:pt x="253" y="127"/>
                  </a:cubicBezTo>
                  <a:cubicBezTo>
                    <a:pt x="254" y="126"/>
                    <a:pt x="254" y="125"/>
                    <a:pt x="253" y="126"/>
                  </a:cubicBezTo>
                  <a:cubicBezTo>
                    <a:pt x="252" y="126"/>
                    <a:pt x="251" y="126"/>
                    <a:pt x="250" y="127"/>
                  </a:cubicBezTo>
                  <a:cubicBezTo>
                    <a:pt x="256" y="108"/>
                    <a:pt x="288" y="122"/>
                    <a:pt x="281" y="141"/>
                  </a:cubicBezTo>
                  <a:cubicBezTo>
                    <a:pt x="278" y="148"/>
                    <a:pt x="271" y="152"/>
                    <a:pt x="263" y="151"/>
                  </a:cubicBezTo>
                  <a:cubicBezTo>
                    <a:pt x="260" y="150"/>
                    <a:pt x="258" y="149"/>
                    <a:pt x="256" y="148"/>
                  </a:cubicBezTo>
                  <a:cubicBezTo>
                    <a:pt x="252" y="143"/>
                    <a:pt x="250" y="137"/>
                    <a:pt x="250" y="131"/>
                  </a:cubicBezTo>
                  <a:close/>
                  <a:moveTo>
                    <a:pt x="283" y="146"/>
                  </a:moveTo>
                  <a:cubicBezTo>
                    <a:pt x="287" y="139"/>
                    <a:pt x="287" y="131"/>
                    <a:pt x="283" y="125"/>
                  </a:cubicBezTo>
                  <a:cubicBezTo>
                    <a:pt x="286" y="128"/>
                    <a:pt x="288" y="131"/>
                    <a:pt x="289" y="135"/>
                  </a:cubicBezTo>
                  <a:cubicBezTo>
                    <a:pt x="292" y="145"/>
                    <a:pt x="285" y="153"/>
                    <a:pt x="275" y="155"/>
                  </a:cubicBezTo>
                  <a:cubicBezTo>
                    <a:pt x="273" y="155"/>
                    <a:pt x="272" y="155"/>
                    <a:pt x="270" y="155"/>
                  </a:cubicBezTo>
                  <a:cubicBezTo>
                    <a:pt x="275" y="154"/>
                    <a:pt x="280" y="151"/>
                    <a:pt x="283" y="146"/>
                  </a:cubicBezTo>
                  <a:close/>
                  <a:moveTo>
                    <a:pt x="321" y="195"/>
                  </a:moveTo>
                  <a:cubicBezTo>
                    <a:pt x="322" y="195"/>
                    <a:pt x="322" y="194"/>
                    <a:pt x="322" y="194"/>
                  </a:cubicBezTo>
                  <a:cubicBezTo>
                    <a:pt x="312" y="180"/>
                    <a:pt x="320" y="161"/>
                    <a:pt x="309" y="148"/>
                  </a:cubicBezTo>
                  <a:cubicBezTo>
                    <a:pt x="305" y="144"/>
                    <a:pt x="300" y="141"/>
                    <a:pt x="297" y="137"/>
                  </a:cubicBezTo>
                  <a:cubicBezTo>
                    <a:pt x="292" y="131"/>
                    <a:pt x="292" y="121"/>
                    <a:pt x="290" y="115"/>
                  </a:cubicBezTo>
                  <a:cubicBezTo>
                    <a:pt x="288" y="109"/>
                    <a:pt x="286" y="105"/>
                    <a:pt x="283" y="100"/>
                  </a:cubicBezTo>
                  <a:cubicBezTo>
                    <a:pt x="279" y="95"/>
                    <a:pt x="274" y="91"/>
                    <a:pt x="271" y="85"/>
                  </a:cubicBezTo>
                  <a:cubicBezTo>
                    <a:pt x="268" y="81"/>
                    <a:pt x="269" y="73"/>
                    <a:pt x="267" y="70"/>
                  </a:cubicBezTo>
                  <a:cubicBezTo>
                    <a:pt x="264" y="65"/>
                    <a:pt x="259" y="63"/>
                    <a:pt x="255" y="61"/>
                  </a:cubicBezTo>
                  <a:cubicBezTo>
                    <a:pt x="238" y="52"/>
                    <a:pt x="219" y="41"/>
                    <a:pt x="200" y="41"/>
                  </a:cubicBezTo>
                  <a:cubicBezTo>
                    <a:pt x="182" y="40"/>
                    <a:pt x="162" y="36"/>
                    <a:pt x="145" y="44"/>
                  </a:cubicBezTo>
                  <a:cubicBezTo>
                    <a:pt x="140" y="47"/>
                    <a:pt x="136" y="50"/>
                    <a:pt x="132" y="52"/>
                  </a:cubicBezTo>
                  <a:cubicBezTo>
                    <a:pt x="124" y="57"/>
                    <a:pt x="117" y="57"/>
                    <a:pt x="109" y="60"/>
                  </a:cubicBezTo>
                  <a:cubicBezTo>
                    <a:pt x="104" y="62"/>
                    <a:pt x="102" y="63"/>
                    <a:pt x="98" y="68"/>
                  </a:cubicBezTo>
                  <a:cubicBezTo>
                    <a:pt x="92" y="76"/>
                    <a:pt x="90" y="81"/>
                    <a:pt x="80" y="87"/>
                  </a:cubicBezTo>
                  <a:cubicBezTo>
                    <a:pt x="75" y="90"/>
                    <a:pt x="73" y="90"/>
                    <a:pt x="69" y="95"/>
                  </a:cubicBezTo>
                  <a:cubicBezTo>
                    <a:pt x="61" y="104"/>
                    <a:pt x="54" y="116"/>
                    <a:pt x="47" y="127"/>
                  </a:cubicBezTo>
                  <a:cubicBezTo>
                    <a:pt x="44" y="133"/>
                    <a:pt x="41" y="135"/>
                    <a:pt x="42" y="141"/>
                  </a:cubicBezTo>
                  <a:cubicBezTo>
                    <a:pt x="42" y="142"/>
                    <a:pt x="43" y="142"/>
                    <a:pt x="44" y="143"/>
                  </a:cubicBezTo>
                  <a:cubicBezTo>
                    <a:pt x="34" y="162"/>
                    <a:pt x="31" y="184"/>
                    <a:pt x="31" y="206"/>
                  </a:cubicBezTo>
                  <a:cubicBezTo>
                    <a:pt x="32" y="215"/>
                    <a:pt x="32" y="226"/>
                    <a:pt x="36" y="235"/>
                  </a:cubicBezTo>
                  <a:cubicBezTo>
                    <a:pt x="37" y="237"/>
                    <a:pt x="39" y="238"/>
                    <a:pt x="40" y="240"/>
                  </a:cubicBezTo>
                  <a:cubicBezTo>
                    <a:pt x="47" y="253"/>
                    <a:pt x="48" y="253"/>
                    <a:pt x="51" y="265"/>
                  </a:cubicBezTo>
                  <a:cubicBezTo>
                    <a:pt x="56" y="284"/>
                    <a:pt x="66" y="298"/>
                    <a:pt x="79" y="311"/>
                  </a:cubicBezTo>
                  <a:cubicBezTo>
                    <a:pt x="85" y="318"/>
                    <a:pt x="90" y="318"/>
                    <a:pt x="97" y="323"/>
                  </a:cubicBezTo>
                  <a:cubicBezTo>
                    <a:pt x="104" y="327"/>
                    <a:pt x="108" y="334"/>
                    <a:pt x="116" y="338"/>
                  </a:cubicBezTo>
                  <a:cubicBezTo>
                    <a:pt x="126" y="342"/>
                    <a:pt x="137" y="339"/>
                    <a:pt x="147" y="345"/>
                  </a:cubicBezTo>
                  <a:cubicBezTo>
                    <a:pt x="152" y="348"/>
                    <a:pt x="157" y="354"/>
                    <a:pt x="164" y="355"/>
                  </a:cubicBezTo>
                  <a:cubicBezTo>
                    <a:pt x="170" y="356"/>
                    <a:pt x="175" y="354"/>
                    <a:pt x="180" y="352"/>
                  </a:cubicBezTo>
                  <a:cubicBezTo>
                    <a:pt x="195" y="346"/>
                    <a:pt x="205" y="349"/>
                    <a:pt x="220" y="349"/>
                  </a:cubicBezTo>
                  <a:cubicBezTo>
                    <a:pt x="239" y="350"/>
                    <a:pt x="241" y="338"/>
                    <a:pt x="254" y="327"/>
                  </a:cubicBezTo>
                  <a:cubicBezTo>
                    <a:pt x="261" y="321"/>
                    <a:pt x="271" y="322"/>
                    <a:pt x="278" y="317"/>
                  </a:cubicBezTo>
                  <a:cubicBezTo>
                    <a:pt x="286" y="311"/>
                    <a:pt x="290" y="290"/>
                    <a:pt x="299" y="289"/>
                  </a:cubicBezTo>
                  <a:cubicBezTo>
                    <a:pt x="300" y="289"/>
                    <a:pt x="301" y="288"/>
                    <a:pt x="301" y="287"/>
                  </a:cubicBezTo>
                  <a:cubicBezTo>
                    <a:pt x="310" y="292"/>
                    <a:pt x="318" y="297"/>
                    <a:pt x="315" y="305"/>
                  </a:cubicBezTo>
                  <a:cubicBezTo>
                    <a:pt x="314" y="306"/>
                    <a:pt x="315" y="306"/>
                    <a:pt x="315" y="307"/>
                  </a:cubicBezTo>
                  <a:cubicBezTo>
                    <a:pt x="279" y="365"/>
                    <a:pt x="208" y="381"/>
                    <a:pt x="143" y="368"/>
                  </a:cubicBezTo>
                  <a:cubicBezTo>
                    <a:pt x="78" y="356"/>
                    <a:pt x="34" y="313"/>
                    <a:pt x="19" y="249"/>
                  </a:cubicBezTo>
                  <a:cubicBezTo>
                    <a:pt x="5" y="186"/>
                    <a:pt x="19" y="110"/>
                    <a:pt x="69" y="65"/>
                  </a:cubicBezTo>
                  <a:cubicBezTo>
                    <a:pt x="116" y="23"/>
                    <a:pt x="188" y="7"/>
                    <a:pt x="248" y="29"/>
                  </a:cubicBezTo>
                  <a:cubicBezTo>
                    <a:pt x="318" y="55"/>
                    <a:pt x="358" y="119"/>
                    <a:pt x="361" y="191"/>
                  </a:cubicBezTo>
                  <a:cubicBezTo>
                    <a:pt x="361" y="191"/>
                    <a:pt x="361" y="192"/>
                    <a:pt x="361" y="192"/>
                  </a:cubicBezTo>
                  <a:cubicBezTo>
                    <a:pt x="346" y="201"/>
                    <a:pt x="337" y="197"/>
                    <a:pt x="321" y="195"/>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5">
              <a:extLst>
                <a:ext uri="{FF2B5EF4-FFF2-40B4-BE49-F238E27FC236}">
                  <a16:creationId xmlns:a16="http://schemas.microsoft.com/office/drawing/2014/main" id="{24242DF5-7A5B-42F3-9AD2-79903BAE9A32}"/>
                </a:ext>
              </a:extLst>
            </p:cNvPr>
            <p:cNvSpPr>
              <a:spLocks/>
            </p:cNvSpPr>
            <p:nvPr/>
          </p:nvSpPr>
          <p:spPr bwMode="auto">
            <a:xfrm>
              <a:off x="5379" y="2077"/>
              <a:ext cx="31" cy="19"/>
            </a:xfrm>
            <a:custGeom>
              <a:avLst/>
              <a:gdLst>
                <a:gd name="T0" fmla="*/ 12 w 13"/>
                <a:gd name="T1" fmla="*/ 1 h 8"/>
                <a:gd name="T2" fmla="*/ 9 w 13"/>
                <a:gd name="T3" fmla="*/ 1 h 8"/>
                <a:gd name="T4" fmla="*/ 6 w 13"/>
                <a:gd name="T5" fmla="*/ 5 h 8"/>
                <a:gd name="T6" fmla="*/ 4 w 13"/>
                <a:gd name="T7" fmla="*/ 5 h 8"/>
                <a:gd name="T8" fmla="*/ 4 w 13"/>
                <a:gd name="T9" fmla="*/ 2 h 8"/>
                <a:gd name="T10" fmla="*/ 3 w 13"/>
                <a:gd name="T11" fmla="*/ 1 h 8"/>
                <a:gd name="T12" fmla="*/ 1 w 13"/>
                <a:gd name="T13" fmla="*/ 6 h 8"/>
                <a:gd name="T14" fmla="*/ 5 w 13"/>
                <a:gd name="T15" fmla="*/ 8 h 8"/>
                <a:gd name="T16" fmla="*/ 12 w 13"/>
                <a:gd name="T17"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8">
                  <a:moveTo>
                    <a:pt x="12" y="1"/>
                  </a:moveTo>
                  <a:cubicBezTo>
                    <a:pt x="12" y="0"/>
                    <a:pt x="9" y="0"/>
                    <a:pt x="9" y="1"/>
                  </a:cubicBezTo>
                  <a:cubicBezTo>
                    <a:pt x="9" y="3"/>
                    <a:pt x="8" y="4"/>
                    <a:pt x="6" y="5"/>
                  </a:cubicBezTo>
                  <a:cubicBezTo>
                    <a:pt x="6" y="5"/>
                    <a:pt x="4" y="6"/>
                    <a:pt x="4" y="5"/>
                  </a:cubicBezTo>
                  <a:cubicBezTo>
                    <a:pt x="2" y="5"/>
                    <a:pt x="4" y="3"/>
                    <a:pt x="4" y="2"/>
                  </a:cubicBezTo>
                  <a:cubicBezTo>
                    <a:pt x="5" y="1"/>
                    <a:pt x="4" y="0"/>
                    <a:pt x="3" y="1"/>
                  </a:cubicBezTo>
                  <a:cubicBezTo>
                    <a:pt x="2" y="2"/>
                    <a:pt x="0" y="4"/>
                    <a:pt x="1" y="6"/>
                  </a:cubicBezTo>
                  <a:cubicBezTo>
                    <a:pt x="2" y="8"/>
                    <a:pt x="4" y="8"/>
                    <a:pt x="5" y="8"/>
                  </a:cubicBezTo>
                  <a:cubicBezTo>
                    <a:pt x="9" y="8"/>
                    <a:pt x="13" y="5"/>
                    <a:pt x="12" y="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6">
              <a:extLst>
                <a:ext uri="{FF2B5EF4-FFF2-40B4-BE49-F238E27FC236}">
                  <a16:creationId xmlns:a16="http://schemas.microsoft.com/office/drawing/2014/main" id="{4C242645-D428-404E-9A29-3BF0A1D9C60D}"/>
                </a:ext>
              </a:extLst>
            </p:cNvPr>
            <p:cNvSpPr>
              <a:spLocks/>
            </p:cNvSpPr>
            <p:nvPr/>
          </p:nvSpPr>
          <p:spPr bwMode="auto">
            <a:xfrm>
              <a:off x="5364" y="2045"/>
              <a:ext cx="27" cy="24"/>
            </a:xfrm>
            <a:custGeom>
              <a:avLst/>
              <a:gdLst>
                <a:gd name="T0" fmla="*/ 11 w 11"/>
                <a:gd name="T1" fmla="*/ 6 h 10"/>
                <a:gd name="T2" fmla="*/ 2 w 11"/>
                <a:gd name="T3" fmla="*/ 4 h 10"/>
                <a:gd name="T4" fmla="*/ 5 w 11"/>
                <a:gd name="T5" fmla="*/ 10 h 10"/>
                <a:gd name="T6" fmla="*/ 5 w 11"/>
                <a:gd name="T7" fmla="*/ 9 h 10"/>
                <a:gd name="T8" fmla="*/ 4 w 11"/>
                <a:gd name="T9" fmla="*/ 5 h 10"/>
                <a:gd name="T10" fmla="*/ 9 w 11"/>
                <a:gd name="T11" fmla="*/ 7 h 10"/>
                <a:gd name="T12" fmla="*/ 11 w 11"/>
                <a:gd name="T13" fmla="*/ 6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11" y="6"/>
                  </a:moveTo>
                  <a:cubicBezTo>
                    <a:pt x="9" y="3"/>
                    <a:pt x="4" y="0"/>
                    <a:pt x="2" y="4"/>
                  </a:cubicBezTo>
                  <a:cubicBezTo>
                    <a:pt x="0" y="6"/>
                    <a:pt x="2" y="10"/>
                    <a:pt x="5" y="10"/>
                  </a:cubicBezTo>
                  <a:cubicBezTo>
                    <a:pt x="6" y="10"/>
                    <a:pt x="6" y="9"/>
                    <a:pt x="5" y="9"/>
                  </a:cubicBezTo>
                  <a:cubicBezTo>
                    <a:pt x="3" y="9"/>
                    <a:pt x="3" y="6"/>
                    <a:pt x="4" y="5"/>
                  </a:cubicBezTo>
                  <a:cubicBezTo>
                    <a:pt x="5" y="4"/>
                    <a:pt x="8" y="6"/>
                    <a:pt x="9" y="7"/>
                  </a:cubicBezTo>
                  <a:cubicBezTo>
                    <a:pt x="10" y="8"/>
                    <a:pt x="11" y="7"/>
                    <a:pt x="11" y="6"/>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7">
              <a:extLst>
                <a:ext uri="{FF2B5EF4-FFF2-40B4-BE49-F238E27FC236}">
                  <a16:creationId xmlns:a16="http://schemas.microsoft.com/office/drawing/2014/main" id="{05B2BB62-DA24-4878-81C6-FBF31AF796BF}"/>
                </a:ext>
              </a:extLst>
            </p:cNvPr>
            <p:cNvSpPr>
              <a:spLocks/>
            </p:cNvSpPr>
            <p:nvPr/>
          </p:nvSpPr>
          <p:spPr bwMode="auto">
            <a:xfrm>
              <a:off x="5395" y="2043"/>
              <a:ext cx="29" cy="26"/>
            </a:xfrm>
            <a:custGeom>
              <a:avLst/>
              <a:gdLst>
                <a:gd name="T0" fmla="*/ 9 w 12"/>
                <a:gd name="T1" fmla="*/ 2 h 11"/>
                <a:gd name="T2" fmla="*/ 6 w 12"/>
                <a:gd name="T3" fmla="*/ 3 h 11"/>
                <a:gd name="T4" fmla="*/ 6 w 12"/>
                <a:gd name="T5" fmla="*/ 7 h 11"/>
                <a:gd name="T6" fmla="*/ 4 w 12"/>
                <a:gd name="T7" fmla="*/ 5 h 11"/>
                <a:gd name="T8" fmla="*/ 3 w 12"/>
                <a:gd name="T9" fmla="*/ 4 h 11"/>
                <a:gd name="T10" fmla="*/ 5 w 12"/>
                <a:gd name="T11" fmla="*/ 11 h 11"/>
                <a:gd name="T12" fmla="*/ 9 w 1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12" h="11">
                  <a:moveTo>
                    <a:pt x="9" y="2"/>
                  </a:moveTo>
                  <a:cubicBezTo>
                    <a:pt x="8" y="0"/>
                    <a:pt x="6" y="2"/>
                    <a:pt x="6" y="3"/>
                  </a:cubicBezTo>
                  <a:cubicBezTo>
                    <a:pt x="7" y="5"/>
                    <a:pt x="7" y="6"/>
                    <a:pt x="6" y="7"/>
                  </a:cubicBezTo>
                  <a:cubicBezTo>
                    <a:pt x="4" y="8"/>
                    <a:pt x="3" y="7"/>
                    <a:pt x="4" y="5"/>
                  </a:cubicBezTo>
                  <a:cubicBezTo>
                    <a:pt x="5" y="5"/>
                    <a:pt x="4" y="3"/>
                    <a:pt x="3" y="4"/>
                  </a:cubicBezTo>
                  <a:cubicBezTo>
                    <a:pt x="0" y="6"/>
                    <a:pt x="1" y="11"/>
                    <a:pt x="5" y="11"/>
                  </a:cubicBezTo>
                  <a:cubicBezTo>
                    <a:pt x="10" y="11"/>
                    <a:pt x="12" y="5"/>
                    <a:pt x="9" y="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8">
              <a:extLst>
                <a:ext uri="{FF2B5EF4-FFF2-40B4-BE49-F238E27FC236}">
                  <a16:creationId xmlns:a16="http://schemas.microsoft.com/office/drawing/2014/main" id="{BE8571A8-E4B0-4EDF-9B28-E21D62DFD93B}"/>
                </a:ext>
              </a:extLst>
            </p:cNvPr>
            <p:cNvSpPr>
              <a:spLocks noEditPoints="1"/>
            </p:cNvSpPr>
            <p:nvPr/>
          </p:nvSpPr>
          <p:spPr bwMode="auto">
            <a:xfrm>
              <a:off x="5305" y="1945"/>
              <a:ext cx="54" cy="50"/>
            </a:xfrm>
            <a:custGeom>
              <a:avLst/>
              <a:gdLst>
                <a:gd name="T0" fmla="*/ 21 w 23"/>
                <a:gd name="T1" fmla="*/ 5 h 21"/>
                <a:gd name="T2" fmla="*/ 10 w 23"/>
                <a:gd name="T3" fmla="*/ 0 h 21"/>
                <a:gd name="T4" fmla="*/ 7 w 23"/>
                <a:gd name="T5" fmla="*/ 0 h 21"/>
                <a:gd name="T6" fmla="*/ 0 w 23"/>
                <a:gd name="T7" fmla="*/ 13 h 21"/>
                <a:gd name="T8" fmla="*/ 2 w 23"/>
                <a:gd name="T9" fmla="*/ 15 h 21"/>
                <a:gd name="T10" fmla="*/ 9 w 23"/>
                <a:gd name="T11" fmla="*/ 20 h 21"/>
                <a:gd name="T12" fmla="*/ 11 w 23"/>
                <a:gd name="T13" fmla="*/ 20 h 21"/>
                <a:gd name="T14" fmla="*/ 21 w 23"/>
                <a:gd name="T15" fmla="*/ 9 h 21"/>
                <a:gd name="T16" fmla="*/ 21 w 23"/>
                <a:gd name="T17" fmla="*/ 5 h 21"/>
                <a:gd name="T18" fmla="*/ 9 w 23"/>
                <a:gd name="T19" fmla="*/ 17 h 21"/>
                <a:gd name="T20" fmla="*/ 4 w 23"/>
                <a:gd name="T21" fmla="*/ 13 h 21"/>
                <a:gd name="T22" fmla="*/ 9 w 23"/>
                <a:gd name="T23" fmla="*/ 4 h 21"/>
                <a:gd name="T24" fmla="*/ 16 w 23"/>
                <a:gd name="T25" fmla="*/ 8 h 21"/>
                <a:gd name="T26" fmla="*/ 9 w 23"/>
                <a:gd name="T27"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21">
                  <a:moveTo>
                    <a:pt x="21" y="5"/>
                  </a:moveTo>
                  <a:cubicBezTo>
                    <a:pt x="17" y="4"/>
                    <a:pt x="13" y="3"/>
                    <a:pt x="10" y="0"/>
                  </a:cubicBezTo>
                  <a:cubicBezTo>
                    <a:pt x="9" y="0"/>
                    <a:pt x="8" y="0"/>
                    <a:pt x="7" y="0"/>
                  </a:cubicBezTo>
                  <a:cubicBezTo>
                    <a:pt x="4" y="4"/>
                    <a:pt x="1" y="8"/>
                    <a:pt x="0" y="13"/>
                  </a:cubicBezTo>
                  <a:cubicBezTo>
                    <a:pt x="0" y="14"/>
                    <a:pt x="1" y="15"/>
                    <a:pt x="2" y="15"/>
                  </a:cubicBezTo>
                  <a:cubicBezTo>
                    <a:pt x="5" y="17"/>
                    <a:pt x="7" y="18"/>
                    <a:pt x="9" y="20"/>
                  </a:cubicBezTo>
                  <a:cubicBezTo>
                    <a:pt x="9" y="21"/>
                    <a:pt x="11" y="21"/>
                    <a:pt x="11" y="20"/>
                  </a:cubicBezTo>
                  <a:cubicBezTo>
                    <a:pt x="14" y="16"/>
                    <a:pt x="17" y="12"/>
                    <a:pt x="21" y="9"/>
                  </a:cubicBezTo>
                  <a:cubicBezTo>
                    <a:pt x="22" y="8"/>
                    <a:pt x="23" y="6"/>
                    <a:pt x="21" y="5"/>
                  </a:cubicBezTo>
                  <a:close/>
                  <a:moveTo>
                    <a:pt x="9" y="17"/>
                  </a:moveTo>
                  <a:cubicBezTo>
                    <a:pt x="7" y="15"/>
                    <a:pt x="6" y="14"/>
                    <a:pt x="4" y="13"/>
                  </a:cubicBezTo>
                  <a:cubicBezTo>
                    <a:pt x="5" y="10"/>
                    <a:pt x="7" y="7"/>
                    <a:pt x="9" y="4"/>
                  </a:cubicBezTo>
                  <a:cubicBezTo>
                    <a:pt x="11" y="6"/>
                    <a:pt x="14" y="7"/>
                    <a:pt x="16" y="8"/>
                  </a:cubicBezTo>
                  <a:cubicBezTo>
                    <a:pt x="13" y="11"/>
                    <a:pt x="11" y="13"/>
                    <a:pt x="9" y="17"/>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9">
              <a:extLst>
                <a:ext uri="{FF2B5EF4-FFF2-40B4-BE49-F238E27FC236}">
                  <a16:creationId xmlns:a16="http://schemas.microsoft.com/office/drawing/2014/main" id="{BB83971F-A244-4B4B-AFBE-2E69C074AEC2}"/>
                </a:ext>
              </a:extLst>
            </p:cNvPr>
            <p:cNvSpPr>
              <a:spLocks noEditPoints="1"/>
            </p:cNvSpPr>
            <p:nvPr/>
          </p:nvSpPr>
          <p:spPr bwMode="auto">
            <a:xfrm>
              <a:off x="5226" y="1888"/>
              <a:ext cx="40" cy="62"/>
            </a:xfrm>
            <a:custGeom>
              <a:avLst/>
              <a:gdLst>
                <a:gd name="T0" fmla="*/ 15 w 17"/>
                <a:gd name="T1" fmla="*/ 14 h 26"/>
                <a:gd name="T2" fmla="*/ 13 w 17"/>
                <a:gd name="T3" fmla="*/ 3 h 26"/>
                <a:gd name="T4" fmla="*/ 10 w 17"/>
                <a:gd name="T5" fmla="*/ 1 h 26"/>
                <a:gd name="T6" fmla="*/ 3 w 17"/>
                <a:gd name="T7" fmla="*/ 1 h 26"/>
                <a:gd name="T8" fmla="*/ 2 w 17"/>
                <a:gd name="T9" fmla="*/ 3 h 26"/>
                <a:gd name="T10" fmla="*/ 10 w 17"/>
                <a:gd name="T11" fmla="*/ 25 h 26"/>
                <a:gd name="T12" fmla="*/ 17 w 17"/>
                <a:gd name="T13" fmla="*/ 21 h 26"/>
                <a:gd name="T14" fmla="*/ 15 w 17"/>
                <a:gd name="T15" fmla="*/ 14 h 26"/>
                <a:gd name="T16" fmla="*/ 10 w 17"/>
                <a:gd name="T17" fmla="*/ 21 h 26"/>
                <a:gd name="T18" fmla="*/ 4 w 17"/>
                <a:gd name="T19" fmla="*/ 5 h 26"/>
                <a:gd name="T20" fmla="*/ 8 w 17"/>
                <a:gd name="T21" fmla="*/ 5 h 26"/>
                <a:gd name="T22" fmla="*/ 9 w 17"/>
                <a:gd name="T23" fmla="*/ 12 h 26"/>
                <a:gd name="T24" fmla="*/ 11 w 17"/>
                <a:gd name="T25" fmla="*/ 18 h 26"/>
                <a:gd name="T26" fmla="*/ 10 w 17"/>
                <a:gd name="T27" fmla="*/ 21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26">
                  <a:moveTo>
                    <a:pt x="15" y="14"/>
                  </a:moveTo>
                  <a:cubicBezTo>
                    <a:pt x="14" y="10"/>
                    <a:pt x="13" y="7"/>
                    <a:pt x="13" y="3"/>
                  </a:cubicBezTo>
                  <a:cubicBezTo>
                    <a:pt x="12" y="2"/>
                    <a:pt x="12" y="1"/>
                    <a:pt x="10" y="1"/>
                  </a:cubicBezTo>
                  <a:cubicBezTo>
                    <a:pt x="8" y="1"/>
                    <a:pt x="6" y="0"/>
                    <a:pt x="3" y="1"/>
                  </a:cubicBezTo>
                  <a:cubicBezTo>
                    <a:pt x="2" y="1"/>
                    <a:pt x="2" y="2"/>
                    <a:pt x="2" y="3"/>
                  </a:cubicBezTo>
                  <a:cubicBezTo>
                    <a:pt x="1" y="10"/>
                    <a:pt x="0" y="24"/>
                    <a:pt x="10" y="25"/>
                  </a:cubicBezTo>
                  <a:cubicBezTo>
                    <a:pt x="12" y="26"/>
                    <a:pt x="16" y="24"/>
                    <a:pt x="17" y="21"/>
                  </a:cubicBezTo>
                  <a:cubicBezTo>
                    <a:pt x="17" y="19"/>
                    <a:pt x="15" y="16"/>
                    <a:pt x="15" y="14"/>
                  </a:cubicBezTo>
                  <a:close/>
                  <a:moveTo>
                    <a:pt x="10" y="21"/>
                  </a:moveTo>
                  <a:cubicBezTo>
                    <a:pt x="5" y="22"/>
                    <a:pt x="5" y="10"/>
                    <a:pt x="4" y="5"/>
                  </a:cubicBezTo>
                  <a:cubicBezTo>
                    <a:pt x="6" y="5"/>
                    <a:pt x="7" y="5"/>
                    <a:pt x="8" y="5"/>
                  </a:cubicBezTo>
                  <a:cubicBezTo>
                    <a:pt x="8" y="8"/>
                    <a:pt x="9" y="10"/>
                    <a:pt x="9" y="12"/>
                  </a:cubicBezTo>
                  <a:cubicBezTo>
                    <a:pt x="10" y="14"/>
                    <a:pt x="10" y="16"/>
                    <a:pt x="11" y="18"/>
                  </a:cubicBezTo>
                  <a:cubicBezTo>
                    <a:pt x="11" y="19"/>
                    <a:pt x="12" y="21"/>
                    <a:pt x="10" y="21"/>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0">
              <a:extLst>
                <a:ext uri="{FF2B5EF4-FFF2-40B4-BE49-F238E27FC236}">
                  <a16:creationId xmlns:a16="http://schemas.microsoft.com/office/drawing/2014/main" id="{D3D991B6-5C2B-4AB1-B694-DF596079A4EB}"/>
                </a:ext>
              </a:extLst>
            </p:cNvPr>
            <p:cNvSpPr>
              <a:spLocks noEditPoints="1"/>
            </p:cNvSpPr>
            <p:nvPr/>
          </p:nvSpPr>
          <p:spPr bwMode="auto">
            <a:xfrm>
              <a:off x="5094" y="1976"/>
              <a:ext cx="60" cy="72"/>
            </a:xfrm>
            <a:custGeom>
              <a:avLst/>
              <a:gdLst>
                <a:gd name="T0" fmla="*/ 23 w 25"/>
                <a:gd name="T1" fmla="*/ 5 h 30"/>
                <a:gd name="T2" fmla="*/ 14 w 25"/>
                <a:gd name="T3" fmla="*/ 1 h 30"/>
                <a:gd name="T4" fmla="*/ 11 w 25"/>
                <a:gd name="T5" fmla="*/ 1 h 30"/>
                <a:gd name="T6" fmla="*/ 1 w 25"/>
                <a:gd name="T7" fmla="*/ 17 h 30"/>
                <a:gd name="T8" fmla="*/ 1 w 25"/>
                <a:gd name="T9" fmla="*/ 17 h 30"/>
                <a:gd name="T10" fmla="*/ 0 w 25"/>
                <a:gd name="T11" fmla="*/ 19 h 30"/>
                <a:gd name="T12" fmla="*/ 9 w 25"/>
                <a:gd name="T13" fmla="*/ 29 h 30"/>
                <a:gd name="T14" fmla="*/ 11 w 25"/>
                <a:gd name="T15" fmla="*/ 29 h 30"/>
                <a:gd name="T16" fmla="*/ 24 w 25"/>
                <a:gd name="T17" fmla="*/ 8 h 30"/>
                <a:gd name="T18" fmla="*/ 23 w 25"/>
                <a:gd name="T19" fmla="*/ 5 h 30"/>
                <a:gd name="T20" fmla="*/ 9 w 25"/>
                <a:gd name="T21" fmla="*/ 25 h 30"/>
                <a:gd name="T22" fmla="*/ 3 w 25"/>
                <a:gd name="T23" fmla="*/ 19 h 30"/>
                <a:gd name="T24" fmla="*/ 4 w 25"/>
                <a:gd name="T25" fmla="*/ 19 h 30"/>
                <a:gd name="T26" fmla="*/ 13 w 25"/>
                <a:gd name="T27" fmla="*/ 5 h 30"/>
                <a:gd name="T28" fmla="*/ 19 w 25"/>
                <a:gd name="T29" fmla="*/ 8 h 30"/>
                <a:gd name="T30" fmla="*/ 9 w 25"/>
                <a:gd name="T31" fmla="*/ 2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 h="30">
                  <a:moveTo>
                    <a:pt x="23" y="5"/>
                  </a:moveTo>
                  <a:cubicBezTo>
                    <a:pt x="20" y="4"/>
                    <a:pt x="17" y="3"/>
                    <a:pt x="14" y="1"/>
                  </a:cubicBezTo>
                  <a:cubicBezTo>
                    <a:pt x="13" y="0"/>
                    <a:pt x="12" y="0"/>
                    <a:pt x="11" y="1"/>
                  </a:cubicBezTo>
                  <a:cubicBezTo>
                    <a:pt x="8" y="7"/>
                    <a:pt x="4" y="12"/>
                    <a:pt x="1" y="17"/>
                  </a:cubicBezTo>
                  <a:cubicBezTo>
                    <a:pt x="1" y="17"/>
                    <a:pt x="1" y="17"/>
                    <a:pt x="1" y="17"/>
                  </a:cubicBezTo>
                  <a:cubicBezTo>
                    <a:pt x="0" y="17"/>
                    <a:pt x="0" y="18"/>
                    <a:pt x="0" y="19"/>
                  </a:cubicBezTo>
                  <a:cubicBezTo>
                    <a:pt x="3" y="22"/>
                    <a:pt x="6" y="26"/>
                    <a:pt x="9" y="29"/>
                  </a:cubicBezTo>
                  <a:cubicBezTo>
                    <a:pt x="9" y="30"/>
                    <a:pt x="11" y="29"/>
                    <a:pt x="11" y="29"/>
                  </a:cubicBezTo>
                  <a:cubicBezTo>
                    <a:pt x="14" y="21"/>
                    <a:pt x="18" y="14"/>
                    <a:pt x="24" y="8"/>
                  </a:cubicBezTo>
                  <a:cubicBezTo>
                    <a:pt x="25" y="7"/>
                    <a:pt x="24" y="5"/>
                    <a:pt x="23" y="5"/>
                  </a:cubicBezTo>
                  <a:close/>
                  <a:moveTo>
                    <a:pt x="9" y="25"/>
                  </a:moveTo>
                  <a:cubicBezTo>
                    <a:pt x="7" y="23"/>
                    <a:pt x="5" y="21"/>
                    <a:pt x="3" y="19"/>
                  </a:cubicBezTo>
                  <a:cubicBezTo>
                    <a:pt x="4" y="19"/>
                    <a:pt x="4" y="19"/>
                    <a:pt x="4" y="19"/>
                  </a:cubicBezTo>
                  <a:cubicBezTo>
                    <a:pt x="7" y="14"/>
                    <a:pt x="10" y="9"/>
                    <a:pt x="13" y="5"/>
                  </a:cubicBezTo>
                  <a:cubicBezTo>
                    <a:pt x="15" y="6"/>
                    <a:pt x="17" y="7"/>
                    <a:pt x="19" y="8"/>
                  </a:cubicBezTo>
                  <a:cubicBezTo>
                    <a:pt x="15" y="13"/>
                    <a:pt x="11" y="19"/>
                    <a:pt x="9" y="25"/>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1">
              <a:extLst>
                <a:ext uri="{FF2B5EF4-FFF2-40B4-BE49-F238E27FC236}">
                  <a16:creationId xmlns:a16="http://schemas.microsoft.com/office/drawing/2014/main" id="{4B51DCC3-2F0C-4C2E-B7E7-8A291D1E8577}"/>
                </a:ext>
              </a:extLst>
            </p:cNvPr>
            <p:cNvSpPr>
              <a:spLocks noEditPoints="1"/>
            </p:cNvSpPr>
            <p:nvPr/>
          </p:nvSpPr>
          <p:spPr bwMode="auto">
            <a:xfrm>
              <a:off x="5001" y="1945"/>
              <a:ext cx="48" cy="72"/>
            </a:xfrm>
            <a:custGeom>
              <a:avLst/>
              <a:gdLst>
                <a:gd name="T0" fmla="*/ 20 w 20"/>
                <a:gd name="T1" fmla="*/ 23 h 30"/>
                <a:gd name="T2" fmla="*/ 9 w 20"/>
                <a:gd name="T3" fmla="*/ 2 h 30"/>
                <a:gd name="T4" fmla="*/ 6 w 20"/>
                <a:gd name="T5" fmla="*/ 1 h 30"/>
                <a:gd name="T6" fmla="*/ 0 w 20"/>
                <a:gd name="T7" fmla="*/ 11 h 30"/>
                <a:gd name="T8" fmla="*/ 4 w 20"/>
                <a:gd name="T9" fmla="*/ 18 h 30"/>
                <a:gd name="T10" fmla="*/ 10 w 20"/>
                <a:gd name="T11" fmla="*/ 29 h 30"/>
                <a:gd name="T12" fmla="*/ 12 w 20"/>
                <a:gd name="T13" fmla="*/ 28 h 30"/>
                <a:gd name="T14" fmla="*/ 12 w 20"/>
                <a:gd name="T15" fmla="*/ 28 h 30"/>
                <a:gd name="T16" fmla="*/ 19 w 20"/>
                <a:gd name="T17" fmla="*/ 25 h 30"/>
                <a:gd name="T18" fmla="*/ 20 w 20"/>
                <a:gd name="T19" fmla="*/ 23 h 30"/>
                <a:gd name="T20" fmla="*/ 6 w 20"/>
                <a:gd name="T21" fmla="*/ 15 h 30"/>
                <a:gd name="T22" fmla="*/ 4 w 20"/>
                <a:gd name="T23" fmla="*/ 9 h 30"/>
                <a:gd name="T24" fmla="*/ 7 w 20"/>
                <a:gd name="T25" fmla="*/ 5 h 30"/>
                <a:gd name="T26" fmla="*/ 15 w 20"/>
                <a:gd name="T27" fmla="*/ 23 h 30"/>
                <a:gd name="T28" fmla="*/ 11 w 20"/>
                <a:gd name="T29" fmla="*/ 24 h 30"/>
                <a:gd name="T30" fmla="*/ 10 w 20"/>
                <a:gd name="T31" fmla="*/ 24 h 30"/>
                <a:gd name="T32" fmla="*/ 6 w 20"/>
                <a:gd name="T33" fmla="*/ 1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30">
                  <a:moveTo>
                    <a:pt x="20" y="23"/>
                  </a:moveTo>
                  <a:cubicBezTo>
                    <a:pt x="16" y="16"/>
                    <a:pt x="12" y="9"/>
                    <a:pt x="9" y="2"/>
                  </a:cubicBezTo>
                  <a:cubicBezTo>
                    <a:pt x="9" y="1"/>
                    <a:pt x="7" y="0"/>
                    <a:pt x="6" y="1"/>
                  </a:cubicBezTo>
                  <a:cubicBezTo>
                    <a:pt x="4" y="4"/>
                    <a:pt x="0" y="8"/>
                    <a:pt x="0" y="11"/>
                  </a:cubicBezTo>
                  <a:cubicBezTo>
                    <a:pt x="1" y="14"/>
                    <a:pt x="3" y="16"/>
                    <a:pt x="4" y="18"/>
                  </a:cubicBezTo>
                  <a:cubicBezTo>
                    <a:pt x="6" y="22"/>
                    <a:pt x="8" y="25"/>
                    <a:pt x="10" y="29"/>
                  </a:cubicBezTo>
                  <a:cubicBezTo>
                    <a:pt x="11" y="30"/>
                    <a:pt x="13" y="29"/>
                    <a:pt x="12" y="28"/>
                  </a:cubicBezTo>
                  <a:cubicBezTo>
                    <a:pt x="12" y="28"/>
                    <a:pt x="12" y="28"/>
                    <a:pt x="12" y="28"/>
                  </a:cubicBezTo>
                  <a:cubicBezTo>
                    <a:pt x="14" y="27"/>
                    <a:pt x="17" y="27"/>
                    <a:pt x="19" y="25"/>
                  </a:cubicBezTo>
                  <a:cubicBezTo>
                    <a:pt x="20" y="25"/>
                    <a:pt x="20" y="24"/>
                    <a:pt x="20" y="23"/>
                  </a:cubicBezTo>
                  <a:close/>
                  <a:moveTo>
                    <a:pt x="6" y="15"/>
                  </a:moveTo>
                  <a:cubicBezTo>
                    <a:pt x="5" y="13"/>
                    <a:pt x="3" y="12"/>
                    <a:pt x="4" y="9"/>
                  </a:cubicBezTo>
                  <a:cubicBezTo>
                    <a:pt x="4" y="8"/>
                    <a:pt x="6" y="7"/>
                    <a:pt x="7" y="5"/>
                  </a:cubicBezTo>
                  <a:cubicBezTo>
                    <a:pt x="10" y="11"/>
                    <a:pt x="12" y="17"/>
                    <a:pt x="15" y="23"/>
                  </a:cubicBezTo>
                  <a:cubicBezTo>
                    <a:pt x="14" y="23"/>
                    <a:pt x="12" y="24"/>
                    <a:pt x="11" y="24"/>
                  </a:cubicBezTo>
                  <a:cubicBezTo>
                    <a:pt x="11" y="24"/>
                    <a:pt x="10" y="24"/>
                    <a:pt x="10" y="24"/>
                  </a:cubicBezTo>
                  <a:cubicBezTo>
                    <a:pt x="9" y="21"/>
                    <a:pt x="7" y="18"/>
                    <a:pt x="6" y="15"/>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2">
              <a:extLst>
                <a:ext uri="{FF2B5EF4-FFF2-40B4-BE49-F238E27FC236}">
                  <a16:creationId xmlns:a16="http://schemas.microsoft.com/office/drawing/2014/main" id="{4A82AA48-3370-4FAF-BE79-59901FEAB973}"/>
                </a:ext>
              </a:extLst>
            </p:cNvPr>
            <p:cNvSpPr>
              <a:spLocks/>
            </p:cNvSpPr>
            <p:nvPr/>
          </p:nvSpPr>
          <p:spPr bwMode="auto">
            <a:xfrm>
              <a:off x="4886" y="2175"/>
              <a:ext cx="82" cy="35"/>
            </a:xfrm>
            <a:custGeom>
              <a:avLst/>
              <a:gdLst>
                <a:gd name="T0" fmla="*/ 34 w 34"/>
                <a:gd name="T1" fmla="*/ 3 h 15"/>
                <a:gd name="T2" fmla="*/ 33 w 34"/>
                <a:gd name="T3" fmla="*/ 2 h 15"/>
                <a:gd name="T4" fmla="*/ 19 w 34"/>
                <a:gd name="T5" fmla="*/ 1 h 15"/>
                <a:gd name="T6" fmla="*/ 6 w 34"/>
                <a:gd name="T7" fmla="*/ 1 h 15"/>
                <a:gd name="T8" fmla="*/ 3 w 34"/>
                <a:gd name="T9" fmla="*/ 13 h 15"/>
                <a:gd name="T10" fmla="*/ 6 w 34"/>
                <a:gd name="T11" fmla="*/ 12 h 15"/>
                <a:gd name="T12" fmla="*/ 7 w 34"/>
                <a:gd name="T13" fmla="*/ 5 h 15"/>
                <a:gd name="T14" fmla="*/ 16 w 34"/>
                <a:gd name="T15" fmla="*/ 5 h 15"/>
                <a:gd name="T16" fmla="*/ 31 w 34"/>
                <a:gd name="T17" fmla="*/ 5 h 15"/>
                <a:gd name="T18" fmla="*/ 31 w 34"/>
                <a:gd name="T19" fmla="*/ 12 h 15"/>
                <a:gd name="T20" fmla="*/ 8 w 34"/>
                <a:gd name="T21" fmla="*/ 11 h 15"/>
                <a:gd name="T22" fmla="*/ 8 w 34"/>
                <a:gd name="T23" fmla="*/ 13 h 15"/>
                <a:gd name="T24" fmla="*/ 33 w 34"/>
                <a:gd name="T25" fmla="*/ 15 h 15"/>
                <a:gd name="T26" fmla="*/ 34 w 34"/>
                <a:gd name="T27" fmla="*/ 14 h 15"/>
                <a:gd name="T28" fmla="*/ 34 w 34"/>
                <a:gd name="T29" fmla="*/ 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4" h="15">
                  <a:moveTo>
                    <a:pt x="34" y="3"/>
                  </a:moveTo>
                  <a:cubicBezTo>
                    <a:pt x="34" y="2"/>
                    <a:pt x="34" y="2"/>
                    <a:pt x="33" y="2"/>
                  </a:cubicBezTo>
                  <a:cubicBezTo>
                    <a:pt x="28" y="1"/>
                    <a:pt x="24" y="1"/>
                    <a:pt x="19" y="1"/>
                  </a:cubicBezTo>
                  <a:cubicBezTo>
                    <a:pt x="15" y="1"/>
                    <a:pt x="10" y="0"/>
                    <a:pt x="6" y="1"/>
                  </a:cubicBezTo>
                  <a:cubicBezTo>
                    <a:pt x="0" y="2"/>
                    <a:pt x="2" y="8"/>
                    <a:pt x="3" y="13"/>
                  </a:cubicBezTo>
                  <a:cubicBezTo>
                    <a:pt x="3" y="15"/>
                    <a:pt x="7" y="14"/>
                    <a:pt x="6" y="12"/>
                  </a:cubicBezTo>
                  <a:cubicBezTo>
                    <a:pt x="6" y="10"/>
                    <a:pt x="5" y="6"/>
                    <a:pt x="7" y="5"/>
                  </a:cubicBezTo>
                  <a:cubicBezTo>
                    <a:pt x="8" y="4"/>
                    <a:pt x="14" y="5"/>
                    <a:pt x="16" y="5"/>
                  </a:cubicBezTo>
                  <a:cubicBezTo>
                    <a:pt x="21" y="5"/>
                    <a:pt x="26" y="5"/>
                    <a:pt x="31" y="5"/>
                  </a:cubicBezTo>
                  <a:cubicBezTo>
                    <a:pt x="31" y="7"/>
                    <a:pt x="31" y="9"/>
                    <a:pt x="31" y="12"/>
                  </a:cubicBezTo>
                  <a:cubicBezTo>
                    <a:pt x="24" y="11"/>
                    <a:pt x="16" y="10"/>
                    <a:pt x="8" y="11"/>
                  </a:cubicBezTo>
                  <a:cubicBezTo>
                    <a:pt x="6" y="11"/>
                    <a:pt x="6" y="13"/>
                    <a:pt x="8" y="13"/>
                  </a:cubicBezTo>
                  <a:cubicBezTo>
                    <a:pt x="16" y="13"/>
                    <a:pt x="24" y="13"/>
                    <a:pt x="33" y="15"/>
                  </a:cubicBezTo>
                  <a:cubicBezTo>
                    <a:pt x="34" y="15"/>
                    <a:pt x="34" y="15"/>
                    <a:pt x="34" y="14"/>
                  </a:cubicBezTo>
                  <a:cubicBezTo>
                    <a:pt x="34" y="10"/>
                    <a:pt x="34" y="7"/>
                    <a:pt x="34" y="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63">
              <a:extLst>
                <a:ext uri="{FF2B5EF4-FFF2-40B4-BE49-F238E27FC236}">
                  <a16:creationId xmlns:a16="http://schemas.microsoft.com/office/drawing/2014/main" id="{DF3A8D41-7C18-4153-9646-84661F37EEE3}"/>
                </a:ext>
              </a:extLst>
            </p:cNvPr>
            <p:cNvSpPr>
              <a:spLocks noEditPoints="1"/>
            </p:cNvSpPr>
            <p:nvPr/>
          </p:nvSpPr>
          <p:spPr bwMode="auto">
            <a:xfrm>
              <a:off x="5066" y="2155"/>
              <a:ext cx="43" cy="67"/>
            </a:xfrm>
            <a:custGeom>
              <a:avLst/>
              <a:gdLst>
                <a:gd name="T0" fmla="*/ 18 w 18"/>
                <a:gd name="T1" fmla="*/ 24 h 28"/>
                <a:gd name="T2" fmla="*/ 15 w 18"/>
                <a:gd name="T3" fmla="*/ 12 h 28"/>
                <a:gd name="T4" fmla="*/ 11 w 18"/>
                <a:gd name="T5" fmla="*/ 4 h 28"/>
                <a:gd name="T6" fmla="*/ 1 w 18"/>
                <a:gd name="T7" fmla="*/ 4 h 28"/>
                <a:gd name="T8" fmla="*/ 1 w 18"/>
                <a:gd name="T9" fmla="*/ 5 h 28"/>
                <a:gd name="T10" fmla="*/ 0 w 18"/>
                <a:gd name="T11" fmla="*/ 6 h 28"/>
                <a:gd name="T12" fmla="*/ 2 w 18"/>
                <a:gd name="T13" fmla="*/ 17 h 28"/>
                <a:gd name="T14" fmla="*/ 5 w 18"/>
                <a:gd name="T15" fmla="*/ 25 h 28"/>
                <a:gd name="T16" fmla="*/ 17 w 18"/>
                <a:gd name="T17" fmla="*/ 27 h 28"/>
                <a:gd name="T18" fmla="*/ 18 w 18"/>
                <a:gd name="T19" fmla="*/ 24 h 28"/>
                <a:gd name="T20" fmla="*/ 10 w 18"/>
                <a:gd name="T21" fmla="*/ 24 h 28"/>
                <a:gd name="T22" fmla="*/ 5 w 18"/>
                <a:gd name="T23" fmla="*/ 18 h 28"/>
                <a:gd name="T24" fmla="*/ 2 w 18"/>
                <a:gd name="T25" fmla="*/ 6 h 28"/>
                <a:gd name="T26" fmla="*/ 3 w 18"/>
                <a:gd name="T27" fmla="*/ 6 h 28"/>
                <a:gd name="T28" fmla="*/ 11 w 18"/>
                <a:gd name="T29" fmla="*/ 13 h 28"/>
                <a:gd name="T30" fmla="*/ 14 w 18"/>
                <a:gd name="T31" fmla="*/ 24 h 28"/>
                <a:gd name="T32" fmla="*/ 10 w 18"/>
                <a:gd name="T33" fmla="*/ 24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28">
                  <a:moveTo>
                    <a:pt x="18" y="24"/>
                  </a:moveTo>
                  <a:cubicBezTo>
                    <a:pt x="17" y="20"/>
                    <a:pt x="16" y="16"/>
                    <a:pt x="15" y="12"/>
                  </a:cubicBezTo>
                  <a:cubicBezTo>
                    <a:pt x="14" y="9"/>
                    <a:pt x="14" y="6"/>
                    <a:pt x="11" y="4"/>
                  </a:cubicBezTo>
                  <a:cubicBezTo>
                    <a:pt x="9" y="1"/>
                    <a:pt x="3" y="0"/>
                    <a:pt x="1" y="4"/>
                  </a:cubicBezTo>
                  <a:cubicBezTo>
                    <a:pt x="1" y="4"/>
                    <a:pt x="1" y="5"/>
                    <a:pt x="1" y="5"/>
                  </a:cubicBezTo>
                  <a:cubicBezTo>
                    <a:pt x="0" y="5"/>
                    <a:pt x="0" y="5"/>
                    <a:pt x="0" y="6"/>
                  </a:cubicBezTo>
                  <a:cubicBezTo>
                    <a:pt x="1" y="10"/>
                    <a:pt x="2" y="14"/>
                    <a:pt x="2" y="17"/>
                  </a:cubicBezTo>
                  <a:cubicBezTo>
                    <a:pt x="3" y="20"/>
                    <a:pt x="3" y="23"/>
                    <a:pt x="5" y="25"/>
                  </a:cubicBezTo>
                  <a:cubicBezTo>
                    <a:pt x="8" y="28"/>
                    <a:pt x="13" y="27"/>
                    <a:pt x="17" y="27"/>
                  </a:cubicBezTo>
                  <a:cubicBezTo>
                    <a:pt x="18" y="26"/>
                    <a:pt x="18" y="25"/>
                    <a:pt x="18" y="24"/>
                  </a:cubicBezTo>
                  <a:close/>
                  <a:moveTo>
                    <a:pt x="10" y="24"/>
                  </a:moveTo>
                  <a:cubicBezTo>
                    <a:pt x="7" y="24"/>
                    <a:pt x="6" y="21"/>
                    <a:pt x="5" y="18"/>
                  </a:cubicBezTo>
                  <a:cubicBezTo>
                    <a:pt x="4" y="14"/>
                    <a:pt x="3" y="10"/>
                    <a:pt x="2" y="6"/>
                  </a:cubicBezTo>
                  <a:cubicBezTo>
                    <a:pt x="2" y="6"/>
                    <a:pt x="3" y="6"/>
                    <a:pt x="3" y="6"/>
                  </a:cubicBezTo>
                  <a:cubicBezTo>
                    <a:pt x="8" y="3"/>
                    <a:pt x="10" y="8"/>
                    <a:pt x="11" y="13"/>
                  </a:cubicBezTo>
                  <a:cubicBezTo>
                    <a:pt x="12" y="16"/>
                    <a:pt x="13" y="20"/>
                    <a:pt x="14" y="24"/>
                  </a:cubicBezTo>
                  <a:cubicBezTo>
                    <a:pt x="13" y="24"/>
                    <a:pt x="12" y="24"/>
                    <a:pt x="10" y="24"/>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4">
              <a:extLst>
                <a:ext uri="{FF2B5EF4-FFF2-40B4-BE49-F238E27FC236}">
                  <a16:creationId xmlns:a16="http://schemas.microsoft.com/office/drawing/2014/main" id="{3EE6343C-FB88-4853-8681-6A2AE607FB2A}"/>
                </a:ext>
              </a:extLst>
            </p:cNvPr>
            <p:cNvSpPr>
              <a:spLocks noEditPoints="1"/>
            </p:cNvSpPr>
            <p:nvPr/>
          </p:nvSpPr>
          <p:spPr bwMode="auto">
            <a:xfrm>
              <a:off x="4975" y="2383"/>
              <a:ext cx="79" cy="66"/>
            </a:xfrm>
            <a:custGeom>
              <a:avLst/>
              <a:gdLst>
                <a:gd name="T0" fmla="*/ 10 w 33"/>
                <a:gd name="T1" fmla="*/ 1 h 28"/>
                <a:gd name="T2" fmla="*/ 8 w 33"/>
                <a:gd name="T3" fmla="*/ 0 h 28"/>
                <a:gd name="T4" fmla="*/ 2 w 33"/>
                <a:gd name="T5" fmla="*/ 5 h 28"/>
                <a:gd name="T6" fmla="*/ 1 w 33"/>
                <a:gd name="T7" fmla="*/ 5 h 28"/>
                <a:gd name="T8" fmla="*/ 0 w 33"/>
                <a:gd name="T9" fmla="*/ 6 h 28"/>
                <a:gd name="T10" fmla="*/ 3 w 33"/>
                <a:gd name="T11" fmla="*/ 13 h 28"/>
                <a:gd name="T12" fmla="*/ 9 w 33"/>
                <a:gd name="T13" fmla="*/ 22 h 28"/>
                <a:gd name="T14" fmla="*/ 20 w 33"/>
                <a:gd name="T15" fmla="*/ 27 h 28"/>
                <a:gd name="T16" fmla="*/ 10 w 33"/>
                <a:gd name="T17" fmla="*/ 1 h 28"/>
                <a:gd name="T18" fmla="*/ 16 w 33"/>
                <a:gd name="T19" fmla="*/ 23 h 28"/>
                <a:gd name="T20" fmla="*/ 9 w 33"/>
                <a:gd name="T21" fmla="*/ 16 h 28"/>
                <a:gd name="T22" fmla="*/ 3 w 33"/>
                <a:gd name="T23" fmla="*/ 8 h 28"/>
                <a:gd name="T24" fmla="*/ 4 w 33"/>
                <a:gd name="T25" fmla="*/ 8 h 28"/>
                <a:gd name="T26" fmla="*/ 8 w 33"/>
                <a:gd name="T27" fmla="*/ 4 h 28"/>
                <a:gd name="T28" fmla="*/ 15 w 33"/>
                <a:gd name="T29" fmla="*/ 12 h 28"/>
                <a:gd name="T30" fmla="*/ 19 w 33"/>
                <a:gd name="T31" fmla="*/ 17 h 28"/>
                <a:gd name="T32" fmla="*/ 16 w 33"/>
                <a:gd name="T33" fmla="*/ 23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28">
                  <a:moveTo>
                    <a:pt x="10" y="1"/>
                  </a:moveTo>
                  <a:cubicBezTo>
                    <a:pt x="9" y="0"/>
                    <a:pt x="8" y="0"/>
                    <a:pt x="8" y="0"/>
                  </a:cubicBezTo>
                  <a:cubicBezTo>
                    <a:pt x="6" y="2"/>
                    <a:pt x="3" y="3"/>
                    <a:pt x="2" y="5"/>
                  </a:cubicBezTo>
                  <a:cubicBezTo>
                    <a:pt x="2" y="5"/>
                    <a:pt x="1" y="5"/>
                    <a:pt x="1" y="5"/>
                  </a:cubicBezTo>
                  <a:cubicBezTo>
                    <a:pt x="1" y="5"/>
                    <a:pt x="0" y="6"/>
                    <a:pt x="0" y="6"/>
                  </a:cubicBezTo>
                  <a:cubicBezTo>
                    <a:pt x="0" y="9"/>
                    <a:pt x="2" y="11"/>
                    <a:pt x="3" y="13"/>
                  </a:cubicBezTo>
                  <a:cubicBezTo>
                    <a:pt x="5" y="16"/>
                    <a:pt x="7" y="19"/>
                    <a:pt x="9" y="22"/>
                  </a:cubicBezTo>
                  <a:cubicBezTo>
                    <a:pt x="11" y="25"/>
                    <a:pt x="15" y="28"/>
                    <a:pt x="20" y="27"/>
                  </a:cubicBezTo>
                  <a:cubicBezTo>
                    <a:pt x="33" y="23"/>
                    <a:pt x="13" y="5"/>
                    <a:pt x="10" y="1"/>
                  </a:cubicBezTo>
                  <a:close/>
                  <a:moveTo>
                    <a:pt x="16" y="23"/>
                  </a:moveTo>
                  <a:cubicBezTo>
                    <a:pt x="12" y="22"/>
                    <a:pt x="10" y="18"/>
                    <a:pt x="9" y="16"/>
                  </a:cubicBezTo>
                  <a:cubicBezTo>
                    <a:pt x="7" y="13"/>
                    <a:pt x="5" y="10"/>
                    <a:pt x="3" y="8"/>
                  </a:cubicBezTo>
                  <a:cubicBezTo>
                    <a:pt x="3" y="8"/>
                    <a:pt x="3" y="8"/>
                    <a:pt x="4" y="8"/>
                  </a:cubicBezTo>
                  <a:cubicBezTo>
                    <a:pt x="5" y="7"/>
                    <a:pt x="7" y="6"/>
                    <a:pt x="8" y="4"/>
                  </a:cubicBezTo>
                  <a:cubicBezTo>
                    <a:pt x="11" y="7"/>
                    <a:pt x="13" y="10"/>
                    <a:pt x="15" y="12"/>
                  </a:cubicBezTo>
                  <a:cubicBezTo>
                    <a:pt x="16" y="14"/>
                    <a:pt x="18" y="16"/>
                    <a:pt x="19" y="17"/>
                  </a:cubicBezTo>
                  <a:cubicBezTo>
                    <a:pt x="21" y="20"/>
                    <a:pt x="19" y="24"/>
                    <a:pt x="16" y="2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65">
              <a:extLst>
                <a:ext uri="{FF2B5EF4-FFF2-40B4-BE49-F238E27FC236}">
                  <a16:creationId xmlns:a16="http://schemas.microsoft.com/office/drawing/2014/main" id="{9BD8B2EC-B83E-40B8-8B3A-4586080623A5}"/>
                </a:ext>
              </a:extLst>
            </p:cNvPr>
            <p:cNvSpPr>
              <a:spLocks noEditPoints="1"/>
            </p:cNvSpPr>
            <p:nvPr/>
          </p:nvSpPr>
          <p:spPr bwMode="auto">
            <a:xfrm>
              <a:off x="5121" y="2280"/>
              <a:ext cx="55" cy="76"/>
            </a:xfrm>
            <a:custGeom>
              <a:avLst/>
              <a:gdLst>
                <a:gd name="T0" fmla="*/ 9 w 23"/>
                <a:gd name="T1" fmla="*/ 1 h 32"/>
                <a:gd name="T2" fmla="*/ 7 w 23"/>
                <a:gd name="T3" fmla="*/ 2 h 32"/>
                <a:gd name="T4" fmla="*/ 1 w 23"/>
                <a:gd name="T5" fmla="*/ 23 h 32"/>
                <a:gd name="T6" fmla="*/ 1 w 23"/>
                <a:gd name="T7" fmla="*/ 25 h 32"/>
                <a:gd name="T8" fmla="*/ 15 w 23"/>
                <a:gd name="T9" fmla="*/ 32 h 32"/>
                <a:gd name="T10" fmla="*/ 17 w 23"/>
                <a:gd name="T11" fmla="*/ 30 h 32"/>
                <a:gd name="T12" fmla="*/ 19 w 23"/>
                <a:gd name="T13" fmla="*/ 16 h 32"/>
                <a:gd name="T14" fmla="*/ 22 w 23"/>
                <a:gd name="T15" fmla="*/ 7 h 32"/>
                <a:gd name="T16" fmla="*/ 9 w 23"/>
                <a:gd name="T17" fmla="*/ 1 h 32"/>
                <a:gd name="T18" fmla="*/ 16 w 23"/>
                <a:gd name="T19" fmla="*/ 13 h 32"/>
                <a:gd name="T20" fmla="*/ 14 w 23"/>
                <a:gd name="T21" fmla="*/ 28 h 32"/>
                <a:gd name="T22" fmla="*/ 5 w 23"/>
                <a:gd name="T23" fmla="*/ 24 h 32"/>
                <a:gd name="T24" fmla="*/ 10 w 23"/>
                <a:gd name="T25" fmla="*/ 5 h 32"/>
                <a:gd name="T26" fmla="*/ 17 w 23"/>
                <a:gd name="T27" fmla="*/ 6 h 32"/>
                <a:gd name="T28" fmla="*/ 16 w 23"/>
                <a:gd name="T29" fmla="*/ 1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 h="32">
                  <a:moveTo>
                    <a:pt x="9" y="1"/>
                  </a:moveTo>
                  <a:cubicBezTo>
                    <a:pt x="8" y="0"/>
                    <a:pt x="7" y="1"/>
                    <a:pt x="7" y="2"/>
                  </a:cubicBezTo>
                  <a:cubicBezTo>
                    <a:pt x="6" y="10"/>
                    <a:pt x="4" y="16"/>
                    <a:pt x="1" y="23"/>
                  </a:cubicBezTo>
                  <a:cubicBezTo>
                    <a:pt x="0" y="24"/>
                    <a:pt x="0" y="25"/>
                    <a:pt x="1" y="25"/>
                  </a:cubicBezTo>
                  <a:cubicBezTo>
                    <a:pt x="5" y="28"/>
                    <a:pt x="10" y="30"/>
                    <a:pt x="15" y="32"/>
                  </a:cubicBezTo>
                  <a:cubicBezTo>
                    <a:pt x="16" y="32"/>
                    <a:pt x="17" y="31"/>
                    <a:pt x="17" y="30"/>
                  </a:cubicBezTo>
                  <a:cubicBezTo>
                    <a:pt x="17" y="25"/>
                    <a:pt x="17" y="21"/>
                    <a:pt x="19" y="16"/>
                  </a:cubicBezTo>
                  <a:cubicBezTo>
                    <a:pt x="20" y="13"/>
                    <a:pt x="23" y="10"/>
                    <a:pt x="22" y="7"/>
                  </a:cubicBezTo>
                  <a:cubicBezTo>
                    <a:pt x="22" y="1"/>
                    <a:pt x="12" y="1"/>
                    <a:pt x="9" y="1"/>
                  </a:cubicBezTo>
                  <a:close/>
                  <a:moveTo>
                    <a:pt x="16" y="13"/>
                  </a:moveTo>
                  <a:cubicBezTo>
                    <a:pt x="14" y="18"/>
                    <a:pt x="13" y="23"/>
                    <a:pt x="14" y="28"/>
                  </a:cubicBezTo>
                  <a:cubicBezTo>
                    <a:pt x="11" y="27"/>
                    <a:pt x="8" y="26"/>
                    <a:pt x="5" y="24"/>
                  </a:cubicBezTo>
                  <a:cubicBezTo>
                    <a:pt x="8" y="18"/>
                    <a:pt x="9" y="11"/>
                    <a:pt x="10" y="5"/>
                  </a:cubicBezTo>
                  <a:cubicBezTo>
                    <a:pt x="12" y="5"/>
                    <a:pt x="15" y="5"/>
                    <a:pt x="17" y="6"/>
                  </a:cubicBezTo>
                  <a:cubicBezTo>
                    <a:pt x="19" y="8"/>
                    <a:pt x="17" y="11"/>
                    <a:pt x="16" y="13"/>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6">
              <a:extLst>
                <a:ext uri="{FF2B5EF4-FFF2-40B4-BE49-F238E27FC236}">
                  <a16:creationId xmlns:a16="http://schemas.microsoft.com/office/drawing/2014/main" id="{9740CA9A-5696-4C6F-9E55-12E2810CE236}"/>
                </a:ext>
              </a:extLst>
            </p:cNvPr>
            <p:cNvSpPr>
              <a:spLocks noEditPoints="1"/>
            </p:cNvSpPr>
            <p:nvPr/>
          </p:nvSpPr>
          <p:spPr bwMode="auto">
            <a:xfrm>
              <a:off x="5266" y="2428"/>
              <a:ext cx="62" cy="53"/>
            </a:xfrm>
            <a:custGeom>
              <a:avLst/>
              <a:gdLst>
                <a:gd name="T0" fmla="*/ 24 w 26"/>
                <a:gd name="T1" fmla="*/ 1 h 22"/>
                <a:gd name="T2" fmla="*/ 5 w 26"/>
                <a:gd name="T3" fmla="*/ 0 h 22"/>
                <a:gd name="T4" fmla="*/ 3 w 26"/>
                <a:gd name="T5" fmla="*/ 1 h 22"/>
                <a:gd name="T6" fmla="*/ 1 w 26"/>
                <a:gd name="T7" fmla="*/ 12 h 22"/>
                <a:gd name="T8" fmla="*/ 1 w 26"/>
                <a:gd name="T9" fmla="*/ 13 h 22"/>
                <a:gd name="T10" fmla="*/ 1 w 26"/>
                <a:gd name="T11" fmla="*/ 13 h 22"/>
                <a:gd name="T12" fmla="*/ 3 w 26"/>
                <a:gd name="T13" fmla="*/ 15 h 22"/>
                <a:gd name="T14" fmla="*/ 19 w 26"/>
                <a:gd name="T15" fmla="*/ 21 h 22"/>
                <a:gd name="T16" fmla="*/ 21 w 26"/>
                <a:gd name="T17" fmla="*/ 20 h 22"/>
                <a:gd name="T18" fmla="*/ 25 w 26"/>
                <a:gd name="T19" fmla="*/ 3 h 22"/>
                <a:gd name="T20" fmla="*/ 24 w 26"/>
                <a:gd name="T21" fmla="*/ 1 h 22"/>
                <a:gd name="T22" fmla="*/ 18 w 26"/>
                <a:gd name="T23" fmla="*/ 18 h 22"/>
                <a:gd name="T24" fmla="*/ 4 w 26"/>
                <a:gd name="T25" fmla="*/ 13 h 22"/>
                <a:gd name="T26" fmla="*/ 6 w 26"/>
                <a:gd name="T27" fmla="*/ 4 h 22"/>
                <a:gd name="T28" fmla="*/ 21 w 26"/>
                <a:gd name="T29" fmla="*/ 4 h 22"/>
                <a:gd name="T30" fmla="*/ 18 w 26"/>
                <a:gd name="T31" fmla="*/ 18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 h="22">
                  <a:moveTo>
                    <a:pt x="24" y="1"/>
                  </a:moveTo>
                  <a:cubicBezTo>
                    <a:pt x="17" y="1"/>
                    <a:pt x="11" y="1"/>
                    <a:pt x="5" y="0"/>
                  </a:cubicBezTo>
                  <a:cubicBezTo>
                    <a:pt x="4" y="0"/>
                    <a:pt x="3" y="0"/>
                    <a:pt x="3" y="1"/>
                  </a:cubicBezTo>
                  <a:cubicBezTo>
                    <a:pt x="1" y="5"/>
                    <a:pt x="1" y="8"/>
                    <a:pt x="1" y="12"/>
                  </a:cubicBezTo>
                  <a:cubicBezTo>
                    <a:pt x="0" y="12"/>
                    <a:pt x="0" y="13"/>
                    <a:pt x="1" y="13"/>
                  </a:cubicBezTo>
                  <a:cubicBezTo>
                    <a:pt x="1" y="13"/>
                    <a:pt x="1" y="13"/>
                    <a:pt x="1" y="13"/>
                  </a:cubicBezTo>
                  <a:cubicBezTo>
                    <a:pt x="1" y="15"/>
                    <a:pt x="2" y="15"/>
                    <a:pt x="3" y="15"/>
                  </a:cubicBezTo>
                  <a:cubicBezTo>
                    <a:pt x="8" y="17"/>
                    <a:pt x="14" y="20"/>
                    <a:pt x="19" y="21"/>
                  </a:cubicBezTo>
                  <a:cubicBezTo>
                    <a:pt x="20" y="22"/>
                    <a:pt x="21" y="21"/>
                    <a:pt x="21" y="20"/>
                  </a:cubicBezTo>
                  <a:cubicBezTo>
                    <a:pt x="22" y="15"/>
                    <a:pt x="24" y="9"/>
                    <a:pt x="25" y="3"/>
                  </a:cubicBezTo>
                  <a:cubicBezTo>
                    <a:pt x="26" y="2"/>
                    <a:pt x="25" y="1"/>
                    <a:pt x="24" y="1"/>
                  </a:cubicBezTo>
                  <a:close/>
                  <a:moveTo>
                    <a:pt x="18" y="18"/>
                  </a:moveTo>
                  <a:cubicBezTo>
                    <a:pt x="13" y="16"/>
                    <a:pt x="9" y="15"/>
                    <a:pt x="4" y="13"/>
                  </a:cubicBezTo>
                  <a:cubicBezTo>
                    <a:pt x="4" y="9"/>
                    <a:pt x="5" y="7"/>
                    <a:pt x="6" y="4"/>
                  </a:cubicBezTo>
                  <a:cubicBezTo>
                    <a:pt x="11" y="4"/>
                    <a:pt x="16" y="4"/>
                    <a:pt x="21" y="4"/>
                  </a:cubicBezTo>
                  <a:cubicBezTo>
                    <a:pt x="20" y="9"/>
                    <a:pt x="19" y="13"/>
                    <a:pt x="18" y="18"/>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67">
              <a:extLst>
                <a:ext uri="{FF2B5EF4-FFF2-40B4-BE49-F238E27FC236}">
                  <a16:creationId xmlns:a16="http://schemas.microsoft.com/office/drawing/2014/main" id="{5D3AE845-744B-48BE-8331-45A17F7F2C36}"/>
                </a:ext>
              </a:extLst>
            </p:cNvPr>
            <p:cNvSpPr>
              <a:spLocks noEditPoints="1"/>
            </p:cNvSpPr>
            <p:nvPr/>
          </p:nvSpPr>
          <p:spPr bwMode="auto">
            <a:xfrm>
              <a:off x="5357" y="2411"/>
              <a:ext cx="38" cy="62"/>
            </a:xfrm>
            <a:custGeom>
              <a:avLst/>
              <a:gdLst>
                <a:gd name="T0" fmla="*/ 16 w 16"/>
                <a:gd name="T1" fmla="*/ 4 h 26"/>
                <a:gd name="T2" fmla="*/ 14 w 16"/>
                <a:gd name="T3" fmla="*/ 2 h 26"/>
                <a:gd name="T4" fmla="*/ 3 w 16"/>
                <a:gd name="T5" fmla="*/ 1 h 26"/>
                <a:gd name="T6" fmla="*/ 1 w 16"/>
                <a:gd name="T7" fmla="*/ 3 h 26"/>
                <a:gd name="T8" fmla="*/ 4 w 16"/>
                <a:gd name="T9" fmla="*/ 19 h 26"/>
                <a:gd name="T10" fmla="*/ 4 w 16"/>
                <a:gd name="T11" fmla="*/ 19 h 26"/>
                <a:gd name="T12" fmla="*/ 4 w 16"/>
                <a:gd name="T13" fmla="*/ 23 h 26"/>
                <a:gd name="T14" fmla="*/ 5 w 16"/>
                <a:gd name="T15" fmla="*/ 24 h 26"/>
                <a:gd name="T16" fmla="*/ 7 w 16"/>
                <a:gd name="T17" fmla="*/ 24 h 26"/>
                <a:gd name="T18" fmla="*/ 7 w 16"/>
                <a:gd name="T19" fmla="*/ 22 h 26"/>
                <a:gd name="T20" fmla="*/ 13 w 16"/>
                <a:gd name="T21" fmla="*/ 22 h 26"/>
                <a:gd name="T22" fmla="*/ 16 w 16"/>
                <a:gd name="T23" fmla="*/ 20 h 26"/>
                <a:gd name="T24" fmla="*/ 16 w 16"/>
                <a:gd name="T25" fmla="*/ 4 h 26"/>
                <a:gd name="T26" fmla="*/ 6 w 16"/>
                <a:gd name="T27" fmla="*/ 18 h 26"/>
                <a:gd name="T28" fmla="*/ 4 w 16"/>
                <a:gd name="T29" fmla="*/ 5 h 26"/>
                <a:gd name="T30" fmla="*/ 12 w 16"/>
                <a:gd name="T31" fmla="*/ 6 h 26"/>
                <a:gd name="T32" fmla="*/ 12 w 16"/>
                <a:gd name="T33" fmla="*/ 18 h 26"/>
                <a:gd name="T34" fmla="*/ 6 w 16"/>
                <a:gd name="T35" fmla="*/ 18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 h="26">
                  <a:moveTo>
                    <a:pt x="16" y="4"/>
                  </a:moveTo>
                  <a:cubicBezTo>
                    <a:pt x="16" y="3"/>
                    <a:pt x="15" y="2"/>
                    <a:pt x="14" y="2"/>
                  </a:cubicBezTo>
                  <a:cubicBezTo>
                    <a:pt x="10" y="2"/>
                    <a:pt x="7" y="1"/>
                    <a:pt x="3" y="1"/>
                  </a:cubicBezTo>
                  <a:cubicBezTo>
                    <a:pt x="1" y="0"/>
                    <a:pt x="0" y="1"/>
                    <a:pt x="1" y="3"/>
                  </a:cubicBezTo>
                  <a:cubicBezTo>
                    <a:pt x="2" y="8"/>
                    <a:pt x="3" y="13"/>
                    <a:pt x="4" y="19"/>
                  </a:cubicBezTo>
                  <a:cubicBezTo>
                    <a:pt x="4" y="19"/>
                    <a:pt x="4" y="19"/>
                    <a:pt x="4" y="19"/>
                  </a:cubicBezTo>
                  <a:cubicBezTo>
                    <a:pt x="1" y="20"/>
                    <a:pt x="2" y="23"/>
                    <a:pt x="4" y="23"/>
                  </a:cubicBezTo>
                  <a:cubicBezTo>
                    <a:pt x="4" y="23"/>
                    <a:pt x="5" y="24"/>
                    <a:pt x="5" y="24"/>
                  </a:cubicBezTo>
                  <a:cubicBezTo>
                    <a:pt x="5" y="26"/>
                    <a:pt x="7" y="25"/>
                    <a:pt x="7" y="24"/>
                  </a:cubicBezTo>
                  <a:cubicBezTo>
                    <a:pt x="7" y="23"/>
                    <a:pt x="7" y="23"/>
                    <a:pt x="7" y="22"/>
                  </a:cubicBezTo>
                  <a:cubicBezTo>
                    <a:pt x="9" y="22"/>
                    <a:pt x="11" y="22"/>
                    <a:pt x="13" y="22"/>
                  </a:cubicBezTo>
                  <a:cubicBezTo>
                    <a:pt x="15" y="23"/>
                    <a:pt x="16" y="22"/>
                    <a:pt x="16" y="20"/>
                  </a:cubicBezTo>
                  <a:cubicBezTo>
                    <a:pt x="16" y="15"/>
                    <a:pt x="16" y="10"/>
                    <a:pt x="16" y="4"/>
                  </a:cubicBezTo>
                  <a:close/>
                  <a:moveTo>
                    <a:pt x="6" y="18"/>
                  </a:moveTo>
                  <a:cubicBezTo>
                    <a:pt x="5" y="14"/>
                    <a:pt x="5" y="9"/>
                    <a:pt x="4" y="5"/>
                  </a:cubicBezTo>
                  <a:cubicBezTo>
                    <a:pt x="7" y="5"/>
                    <a:pt x="9" y="6"/>
                    <a:pt x="12" y="6"/>
                  </a:cubicBezTo>
                  <a:cubicBezTo>
                    <a:pt x="12" y="10"/>
                    <a:pt x="12" y="14"/>
                    <a:pt x="12" y="18"/>
                  </a:cubicBezTo>
                  <a:cubicBezTo>
                    <a:pt x="10" y="18"/>
                    <a:pt x="8" y="18"/>
                    <a:pt x="6" y="18"/>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5" name="Freeform 71">
            <a:extLst>
              <a:ext uri="{FF2B5EF4-FFF2-40B4-BE49-F238E27FC236}">
                <a16:creationId xmlns:a16="http://schemas.microsoft.com/office/drawing/2014/main" id="{1D59C1A4-43E2-419A-8EFB-9458FE330927}"/>
              </a:ext>
            </a:extLst>
          </p:cNvPr>
          <p:cNvSpPr>
            <a:spLocks noEditPoints="1"/>
          </p:cNvSpPr>
          <p:nvPr/>
        </p:nvSpPr>
        <p:spPr bwMode="auto">
          <a:xfrm>
            <a:off x="9118604" y="4092575"/>
            <a:ext cx="1219201" cy="1276351"/>
          </a:xfrm>
          <a:custGeom>
            <a:avLst/>
            <a:gdLst>
              <a:gd name="T0" fmla="*/ 196 w 321"/>
              <a:gd name="T1" fmla="*/ 179 h 336"/>
              <a:gd name="T2" fmla="*/ 83 w 321"/>
              <a:gd name="T3" fmla="*/ 24 h 336"/>
              <a:gd name="T4" fmla="*/ 4 w 321"/>
              <a:gd name="T5" fmla="*/ 148 h 336"/>
              <a:gd name="T6" fmla="*/ 212 w 321"/>
              <a:gd name="T7" fmla="*/ 332 h 336"/>
              <a:gd name="T8" fmla="*/ 261 w 321"/>
              <a:gd name="T9" fmla="*/ 296 h 336"/>
              <a:gd name="T10" fmla="*/ 309 w 321"/>
              <a:gd name="T11" fmla="*/ 242 h 336"/>
              <a:gd name="T12" fmla="*/ 215 w 321"/>
              <a:gd name="T13" fmla="*/ 325 h 336"/>
              <a:gd name="T14" fmla="*/ 39 w 321"/>
              <a:gd name="T15" fmla="*/ 242 h 336"/>
              <a:gd name="T16" fmla="*/ 40 w 321"/>
              <a:gd name="T17" fmla="*/ 37 h 336"/>
              <a:gd name="T18" fmla="*/ 102 w 321"/>
              <a:gd name="T19" fmla="*/ 56 h 336"/>
              <a:gd name="T20" fmla="*/ 86 w 321"/>
              <a:gd name="T21" fmla="*/ 135 h 336"/>
              <a:gd name="T22" fmla="*/ 240 w 321"/>
              <a:gd name="T23" fmla="*/ 254 h 336"/>
              <a:gd name="T24" fmla="*/ 251 w 321"/>
              <a:gd name="T25" fmla="*/ 302 h 336"/>
              <a:gd name="T26" fmla="*/ 244 w 321"/>
              <a:gd name="T27" fmla="*/ 249 h 336"/>
              <a:gd name="T28" fmla="*/ 115 w 321"/>
              <a:gd name="T29" fmla="*/ 204 h 336"/>
              <a:gd name="T30" fmla="*/ 98 w 321"/>
              <a:gd name="T31" fmla="*/ 32 h 336"/>
              <a:gd name="T32" fmla="*/ 137 w 321"/>
              <a:gd name="T33" fmla="*/ 38 h 336"/>
              <a:gd name="T34" fmla="*/ 142 w 321"/>
              <a:gd name="T35" fmla="*/ 82 h 336"/>
              <a:gd name="T36" fmla="*/ 132 w 321"/>
              <a:gd name="T37" fmla="*/ 130 h 336"/>
              <a:gd name="T38" fmla="*/ 120 w 321"/>
              <a:gd name="T39" fmla="*/ 151 h 336"/>
              <a:gd name="T40" fmla="*/ 150 w 321"/>
              <a:gd name="T41" fmla="*/ 196 h 336"/>
              <a:gd name="T42" fmla="*/ 167 w 321"/>
              <a:gd name="T43" fmla="*/ 215 h 336"/>
              <a:gd name="T44" fmla="*/ 210 w 321"/>
              <a:gd name="T45" fmla="*/ 230 h 336"/>
              <a:gd name="T46" fmla="*/ 213 w 321"/>
              <a:gd name="T47" fmla="*/ 229 h 336"/>
              <a:gd name="T48" fmla="*/ 259 w 321"/>
              <a:gd name="T49" fmla="*/ 228 h 336"/>
              <a:gd name="T50" fmla="*/ 245 w 321"/>
              <a:gd name="T51" fmla="*/ 249 h 336"/>
              <a:gd name="T52" fmla="*/ 138 w 321"/>
              <a:gd name="T53" fmla="*/ 161 h 336"/>
              <a:gd name="T54" fmla="*/ 159 w 321"/>
              <a:gd name="T55" fmla="*/ 186 h 336"/>
              <a:gd name="T56" fmla="*/ 171 w 321"/>
              <a:gd name="T57" fmla="*/ 198 h 336"/>
              <a:gd name="T58" fmla="*/ 207 w 321"/>
              <a:gd name="T59" fmla="*/ 218 h 336"/>
              <a:gd name="T60" fmla="*/ 214 w 321"/>
              <a:gd name="T61" fmla="*/ 221 h 336"/>
              <a:gd name="T62" fmla="*/ 211 w 321"/>
              <a:gd name="T63" fmla="*/ 225 h 336"/>
              <a:gd name="T64" fmla="*/ 209 w 321"/>
              <a:gd name="T65" fmla="*/ 226 h 336"/>
              <a:gd name="T66" fmla="*/ 164 w 321"/>
              <a:gd name="T67" fmla="*/ 205 h 336"/>
              <a:gd name="T68" fmla="*/ 147 w 321"/>
              <a:gd name="T69" fmla="*/ 175 h 336"/>
              <a:gd name="T70" fmla="*/ 141 w 321"/>
              <a:gd name="T71" fmla="*/ 128 h 336"/>
              <a:gd name="T72" fmla="*/ 143 w 321"/>
              <a:gd name="T73" fmla="*/ 86 h 336"/>
              <a:gd name="T74" fmla="*/ 145 w 321"/>
              <a:gd name="T75" fmla="*/ 101 h 336"/>
              <a:gd name="T76" fmla="*/ 142 w 321"/>
              <a:gd name="T77" fmla="*/ 135 h 336"/>
              <a:gd name="T78" fmla="*/ 264 w 321"/>
              <a:gd name="T79" fmla="*/ 292 h 336"/>
              <a:gd name="T80" fmla="*/ 263 w 321"/>
              <a:gd name="T81" fmla="*/ 279 h 336"/>
              <a:gd name="T82" fmla="*/ 219 w 321"/>
              <a:gd name="T83" fmla="*/ 220 h 336"/>
              <a:gd name="T84" fmla="*/ 207 w 321"/>
              <a:gd name="T85" fmla="*/ 213 h 336"/>
              <a:gd name="T86" fmla="*/ 164 w 321"/>
              <a:gd name="T87" fmla="*/ 183 h 336"/>
              <a:gd name="T88" fmla="*/ 141 w 321"/>
              <a:gd name="T89" fmla="*/ 157 h 336"/>
              <a:gd name="T90" fmla="*/ 151 w 321"/>
              <a:gd name="T91" fmla="*/ 102 h 336"/>
              <a:gd name="T92" fmla="*/ 139 w 321"/>
              <a:gd name="T93" fmla="*/ 31 h 336"/>
              <a:gd name="T94" fmla="*/ 87 w 321"/>
              <a:gd name="T95" fmla="*/ 25 h 336"/>
              <a:gd name="T96" fmla="*/ 170 w 321"/>
              <a:gd name="T97" fmla="*/ 75 h 336"/>
              <a:gd name="T98" fmla="*/ 244 w 321"/>
              <a:gd name="T99" fmla="*/ 207 h 336"/>
              <a:gd name="T100" fmla="*/ 264 w 321"/>
              <a:gd name="T101" fmla="*/ 292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21" h="336">
                <a:moveTo>
                  <a:pt x="309" y="242"/>
                </a:moveTo>
                <a:cubicBezTo>
                  <a:pt x="290" y="196"/>
                  <a:pt x="230" y="207"/>
                  <a:pt x="196" y="179"/>
                </a:cubicBezTo>
                <a:cubicBezTo>
                  <a:pt x="150" y="141"/>
                  <a:pt x="192" y="83"/>
                  <a:pt x="170" y="36"/>
                </a:cubicBezTo>
                <a:cubicBezTo>
                  <a:pt x="154" y="2"/>
                  <a:pt x="109" y="0"/>
                  <a:pt x="83" y="24"/>
                </a:cubicBezTo>
                <a:cubicBezTo>
                  <a:pt x="72" y="20"/>
                  <a:pt x="59" y="21"/>
                  <a:pt x="47" y="26"/>
                </a:cubicBezTo>
                <a:cubicBezTo>
                  <a:pt x="1" y="45"/>
                  <a:pt x="0" y="106"/>
                  <a:pt x="4" y="148"/>
                </a:cubicBezTo>
                <a:cubicBezTo>
                  <a:pt x="9" y="199"/>
                  <a:pt x="27" y="250"/>
                  <a:pt x="65" y="286"/>
                </a:cubicBezTo>
                <a:cubicBezTo>
                  <a:pt x="103" y="322"/>
                  <a:pt x="160" y="336"/>
                  <a:pt x="212" y="332"/>
                </a:cubicBezTo>
                <a:cubicBezTo>
                  <a:pt x="233" y="330"/>
                  <a:pt x="251" y="320"/>
                  <a:pt x="259" y="300"/>
                </a:cubicBezTo>
                <a:cubicBezTo>
                  <a:pt x="260" y="298"/>
                  <a:pt x="260" y="297"/>
                  <a:pt x="261" y="296"/>
                </a:cubicBezTo>
                <a:cubicBezTo>
                  <a:pt x="261" y="297"/>
                  <a:pt x="261" y="297"/>
                  <a:pt x="262" y="298"/>
                </a:cubicBezTo>
                <a:cubicBezTo>
                  <a:pt x="297" y="312"/>
                  <a:pt x="321" y="272"/>
                  <a:pt x="309" y="242"/>
                </a:cubicBezTo>
                <a:close/>
                <a:moveTo>
                  <a:pt x="251" y="302"/>
                </a:moveTo>
                <a:cubicBezTo>
                  <a:pt x="243" y="316"/>
                  <a:pt x="230" y="323"/>
                  <a:pt x="215" y="325"/>
                </a:cubicBezTo>
                <a:cubicBezTo>
                  <a:pt x="191" y="327"/>
                  <a:pt x="165" y="324"/>
                  <a:pt x="143" y="319"/>
                </a:cubicBezTo>
                <a:cubicBezTo>
                  <a:pt x="98" y="309"/>
                  <a:pt x="62" y="281"/>
                  <a:pt x="39" y="242"/>
                </a:cubicBezTo>
                <a:cubicBezTo>
                  <a:pt x="16" y="202"/>
                  <a:pt x="7" y="153"/>
                  <a:pt x="9" y="107"/>
                </a:cubicBezTo>
                <a:cubicBezTo>
                  <a:pt x="11" y="81"/>
                  <a:pt x="17" y="53"/>
                  <a:pt x="40" y="37"/>
                </a:cubicBezTo>
                <a:cubicBezTo>
                  <a:pt x="51" y="30"/>
                  <a:pt x="66" y="25"/>
                  <a:pt x="80" y="29"/>
                </a:cubicBezTo>
                <a:cubicBezTo>
                  <a:pt x="91" y="32"/>
                  <a:pt x="100" y="45"/>
                  <a:pt x="102" y="56"/>
                </a:cubicBezTo>
                <a:cubicBezTo>
                  <a:pt x="103" y="59"/>
                  <a:pt x="102" y="63"/>
                  <a:pt x="101" y="67"/>
                </a:cubicBezTo>
                <a:cubicBezTo>
                  <a:pt x="88" y="86"/>
                  <a:pt x="86" y="113"/>
                  <a:pt x="86" y="135"/>
                </a:cubicBezTo>
                <a:cubicBezTo>
                  <a:pt x="85" y="161"/>
                  <a:pt x="90" y="184"/>
                  <a:pt x="106" y="204"/>
                </a:cubicBezTo>
                <a:cubicBezTo>
                  <a:pt x="137" y="243"/>
                  <a:pt x="192" y="267"/>
                  <a:pt x="240" y="254"/>
                </a:cubicBezTo>
                <a:cubicBezTo>
                  <a:pt x="241" y="254"/>
                  <a:pt x="241" y="255"/>
                  <a:pt x="242" y="255"/>
                </a:cubicBezTo>
                <a:cubicBezTo>
                  <a:pt x="261" y="263"/>
                  <a:pt x="259" y="287"/>
                  <a:pt x="251" y="302"/>
                </a:cubicBezTo>
                <a:close/>
                <a:moveTo>
                  <a:pt x="245" y="249"/>
                </a:moveTo>
                <a:cubicBezTo>
                  <a:pt x="245" y="249"/>
                  <a:pt x="244" y="249"/>
                  <a:pt x="244" y="249"/>
                </a:cubicBezTo>
                <a:cubicBezTo>
                  <a:pt x="243" y="248"/>
                  <a:pt x="242" y="247"/>
                  <a:pt x="241" y="247"/>
                </a:cubicBezTo>
                <a:cubicBezTo>
                  <a:pt x="194" y="256"/>
                  <a:pt x="147" y="241"/>
                  <a:pt x="115" y="204"/>
                </a:cubicBezTo>
                <a:cubicBezTo>
                  <a:pt x="84" y="168"/>
                  <a:pt x="88" y="121"/>
                  <a:pt x="101" y="79"/>
                </a:cubicBezTo>
                <a:cubicBezTo>
                  <a:pt x="108" y="63"/>
                  <a:pt x="111" y="45"/>
                  <a:pt x="98" y="32"/>
                </a:cubicBezTo>
                <a:cubicBezTo>
                  <a:pt x="97" y="32"/>
                  <a:pt x="97" y="31"/>
                  <a:pt x="96" y="31"/>
                </a:cubicBezTo>
                <a:cubicBezTo>
                  <a:pt x="111" y="24"/>
                  <a:pt x="126" y="26"/>
                  <a:pt x="137" y="38"/>
                </a:cubicBezTo>
                <a:cubicBezTo>
                  <a:pt x="144" y="45"/>
                  <a:pt x="148" y="53"/>
                  <a:pt x="148" y="62"/>
                </a:cubicBezTo>
                <a:cubicBezTo>
                  <a:pt x="147" y="69"/>
                  <a:pt x="144" y="76"/>
                  <a:pt x="142" y="82"/>
                </a:cubicBezTo>
                <a:cubicBezTo>
                  <a:pt x="131" y="83"/>
                  <a:pt x="130" y="94"/>
                  <a:pt x="130" y="104"/>
                </a:cubicBezTo>
                <a:cubicBezTo>
                  <a:pt x="136" y="111"/>
                  <a:pt x="137" y="120"/>
                  <a:pt x="132" y="130"/>
                </a:cubicBezTo>
                <a:cubicBezTo>
                  <a:pt x="128" y="134"/>
                  <a:pt x="128" y="134"/>
                  <a:pt x="128" y="134"/>
                </a:cubicBezTo>
                <a:cubicBezTo>
                  <a:pt x="126" y="140"/>
                  <a:pt x="121" y="144"/>
                  <a:pt x="120" y="151"/>
                </a:cubicBezTo>
                <a:cubicBezTo>
                  <a:pt x="119" y="157"/>
                  <a:pt x="120" y="162"/>
                  <a:pt x="125" y="167"/>
                </a:cubicBezTo>
                <a:cubicBezTo>
                  <a:pt x="137" y="182"/>
                  <a:pt x="141" y="171"/>
                  <a:pt x="150" y="196"/>
                </a:cubicBezTo>
                <a:cubicBezTo>
                  <a:pt x="152" y="202"/>
                  <a:pt x="151" y="207"/>
                  <a:pt x="157" y="212"/>
                </a:cubicBezTo>
                <a:cubicBezTo>
                  <a:pt x="160" y="215"/>
                  <a:pt x="162" y="214"/>
                  <a:pt x="167" y="215"/>
                </a:cubicBezTo>
                <a:cubicBezTo>
                  <a:pt x="176" y="218"/>
                  <a:pt x="185" y="222"/>
                  <a:pt x="193" y="226"/>
                </a:cubicBezTo>
                <a:cubicBezTo>
                  <a:pt x="200" y="229"/>
                  <a:pt x="203" y="232"/>
                  <a:pt x="210" y="230"/>
                </a:cubicBezTo>
                <a:cubicBezTo>
                  <a:pt x="211" y="230"/>
                  <a:pt x="212" y="229"/>
                  <a:pt x="212" y="229"/>
                </a:cubicBezTo>
                <a:cubicBezTo>
                  <a:pt x="212" y="229"/>
                  <a:pt x="212" y="229"/>
                  <a:pt x="213" y="229"/>
                </a:cubicBezTo>
                <a:cubicBezTo>
                  <a:pt x="216" y="229"/>
                  <a:pt x="218" y="227"/>
                  <a:pt x="218" y="224"/>
                </a:cubicBezTo>
                <a:cubicBezTo>
                  <a:pt x="231" y="227"/>
                  <a:pt x="246" y="223"/>
                  <a:pt x="259" y="228"/>
                </a:cubicBezTo>
                <a:cubicBezTo>
                  <a:pt x="276" y="235"/>
                  <a:pt x="282" y="265"/>
                  <a:pt x="263" y="273"/>
                </a:cubicBezTo>
                <a:cubicBezTo>
                  <a:pt x="262" y="263"/>
                  <a:pt x="256" y="254"/>
                  <a:pt x="245" y="249"/>
                </a:cubicBezTo>
                <a:close/>
                <a:moveTo>
                  <a:pt x="138" y="160"/>
                </a:moveTo>
                <a:cubicBezTo>
                  <a:pt x="138" y="161"/>
                  <a:pt x="138" y="161"/>
                  <a:pt x="138" y="161"/>
                </a:cubicBezTo>
                <a:cubicBezTo>
                  <a:pt x="140" y="163"/>
                  <a:pt x="143" y="164"/>
                  <a:pt x="146" y="166"/>
                </a:cubicBezTo>
                <a:cubicBezTo>
                  <a:pt x="154" y="171"/>
                  <a:pt x="157" y="177"/>
                  <a:pt x="159" y="186"/>
                </a:cubicBezTo>
                <a:cubicBezTo>
                  <a:pt x="160" y="190"/>
                  <a:pt x="161" y="193"/>
                  <a:pt x="164" y="195"/>
                </a:cubicBezTo>
                <a:cubicBezTo>
                  <a:pt x="166" y="197"/>
                  <a:pt x="168" y="197"/>
                  <a:pt x="171" y="198"/>
                </a:cubicBezTo>
                <a:cubicBezTo>
                  <a:pt x="179" y="200"/>
                  <a:pt x="184" y="200"/>
                  <a:pt x="190" y="207"/>
                </a:cubicBezTo>
                <a:cubicBezTo>
                  <a:pt x="196" y="212"/>
                  <a:pt x="198" y="218"/>
                  <a:pt x="207" y="218"/>
                </a:cubicBezTo>
                <a:cubicBezTo>
                  <a:pt x="208" y="218"/>
                  <a:pt x="208" y="217"/>
                  <a:pt x="209" y="217"/>
                </a:cubicBezTo>
                <a:cubicBezTo>
                  <a:pt x="211" y="217"/>
                  <a:pt x="213" y="218"/>
                  <a:pt x="214" y="221"/>
                </a:cubicBezTo>
                <a:cubicBezTo>
                  <a:pt x="214" y="222"/>
                  <a:pt x="214" y="223"/>
                  <a:pt x="213" y="224"/>
                </a:cubicBezTo>
                <a:cubicBezTo>
                  <a:pt x="213" y="225"/>
                  <a:pt x="211" y="226"/>
                  <a:pt x="211" y="225"/>
                </a:cubicBezTo>
                <a:cubicBezTo>
                  <a:pt x="210" y="224"/>
                  <a:pt x="209" y="224"/>
                  <a:pt x="209" y="225"/>
                </a:cubicBezTo>
                <a:cubicBezTo>
                  <a:pt x="209" y="226"/>
                  <a:pt x="209" y="226"/>
                  <a:pt x="209" y="226"/>
                </a:cubicBezTo>
                <a:cubicBezTo>
                  <a:pt x="200" y="226"/>
                  <a:pt x="192" y="216"/>
                  <a:pt x="184" y="212"/>
                </a:cubicBezTo>
                <a:cubicBezTo>
                  <a:pt x="177" y="209"/>
                  <a:pt x="173" y="210"/>
                  <a:pt x="164" y="205"/>
                </a:cubicBezTo>
                <a:cubicBezTo>
                  <a:pt x="153" y="198"/>
                  <a:pt x="157" y="195"/>
                  <a:pt x="153" y="185"/>
                </a:cubicBezTo>
                <a:cubicBezTo>
                  <a:pt x="152" y="181"/>
                  <a:pt x="150" y="178"/>
                  <a:pt x="147" y="175"/>
                </a:cubicBezTo>
                <a:cubicBezTo>
                  <a:pt x="140" y="168"/>
                  <a:pt x="127" y="166"/>
                  <a:pt x="127" y="152"/>
                </a:cubicBezTo>
                <a:cubicBezTo>
                  <a:pt x="126" y="145"/>
                  <a:pt x="138" y="135"/>
                  <a:pt x="141" y="128"/>
                </a:cubicBezTo>
                <a:cubicBezTo>
                  <a:pt x="143" y="124"/>
                  <a:pt x="144" y="120"/>
                  <a:pt x="144" y="115"/>
                </a:cubicBezTo>
                <a:cubicBezTo>
                  <a:pt x="143" y="107"/>
                  <a:pt x="128" y="94"/>
                  <a:pt x="143" y="86"/>
                </a:cubicBezTo>
                <a:cubicBezTo>
                  <a:pt x="144" y="86"/>
                  <a:pt x="144" y="86"/>
                  <a:pt x="144" y="86"/>
                </a:cubicBezTo>
                <a:cubicBezTo>
                  <a:pt x="145" y="89"/>
                  <a:pt x="144" y="99"/>
                  <a:pt x="145" y="101"/>
                </a:cubicBezTo>
                <a:cubicBezTo>
                  <a:pt x="147" y="110"/>
                  <a:pt x="153" y="109"/>
                  <a:pt x="151" y="121"/>
                </a:cubicBezTo>
                <a:cubicBezTo>
                  <a:pt x="150" y="126"/>
                  <a:pt x="146" y="131"/>
                  <a:pt x="142" y="135"/>
                </a:cubicBezTo>
                <a:cubicBezTo>
                  <a:pt x="138" y="142"/>
                  <a:pt x="129" y="153"/>
                  <a:pt x="138" y="160"/>
                </a:cubicBezTo>
                <a:close/>
                <a:moveTo>
                  <a:pt x="264" y="292"/>
                </a:moveTo>
                <a:cubicBezTo>
                  <a:pt x="263" y="292"/>
                  <a:pt x="262" y="292"/>
                  <a:pt x="262" y="293"/>
                </a:cubicBezTo>
                <a:cubicBezTo>
                  <a:pt x="263" y="288"/>
                  <a:pt x="263" y="284"/>
                  <a:pt x="263" y="279"/>
                </a:cubicBezTo>
                <a:cubicBezTo>
                  <a:pt x="284" y="273"/>
                  <a:pt x="285" y="252"/>
                  <a:pt x="276" y="236"/>
                </a:cubicBezTo>
                <a:cubicBezTo>
                  <a:pt x="267" y="216"/>
                  <a:pt x="237" y="217"/>
                  <a:pt x="219" y="220"/>
                </a:cubicBezTo>
                <a:cubicBezTo>
                  <a:pt x="218" y="215"/>
                  <a:pt x="213" y="211"/>
                  <a:pt x="208" y="212"/>
                </a:cubicBezTo>
                <a:cubicBezTo>
                  <a:pt x="207" y="212"/>
                  <a:pt x="207" y="213"/>
                  <a:pt x="207" y="213"/>
                </a:cubicBezTo>
                <a:cubicBezTo>
                  <a:pt x="197" y="210"/>
                  <a:pt x="195" y="201"/>
                  <a:pt x="188" y="196"/>
                </a:cubicBezTo>
                <a:cubicBezTo>
                  <a:pt x="179" y="190"/>
                  <a:pt x="169" y="197"/>
                  <a:pt x="164" y="183"/>
                </a:cubicBezTo>
                <a:cubicBezTo>
                  <a:pt x="161" y="177"/>
                  <a:pt x="161" y="172"/>
                  <a:pt x="157" y="167"/>
                </a:cubicBezTo>
                <a:cubicBezTo>
                  <a:pt x="153" y="163"/>
                  <a:pt x="145" y="161"/>
                  <a:pt x="141" y="157"/>
                </a:cubicBezTo>
                <a:cubicBezTo>
                  <a:pt x="134" y="147"/>
                  <a:pt x="153" y="131"/>
                  <a:pt x="156" y="122"/>
                </a:cubicBezTo>
                <a:cubicBezTo>
                  <a:pt x="157" y="114"/>
                  <a:pt x="154" y="109"/>
                  <a:pt x="151" y="102"/>
                </a:cubicBezTo>
                <a:cubicBezTo>
                  <a:pt x="151" y="101"/>
                  <a:pt x="152" y="84"/>
                  <a:pt x="147" y="82"/>
                </a:cubicBezTo>
                <a:cubicBezTo>
                  <a:pt x="157" y="65"/>
                  <a:pt x="155" y="46"/>
                  <a:pt x="139" y="31"/>
                </a:cubicBezTo>
                <a:cubicBezTo>
                  <a:pt x="127" y="20"/>
                  <a:pt x="106" y="15"/>
                  <a:pt x="94" y="29"/>
                </a:cubicBezTo>
                <a:cubicBezTo>
                  <a:pt x="92" y="28"/>
                  <a:pt x="90" y="26"/>
                  <a:pt x="87" y="25"/>
                </a:cubicBezTo>
                <a:cubicBezTo>
                  <a:pt x="105" y="14"/>
                  <a:pt x="128" y="9"/>
                  <a:pt x="147" y="20"/>
                </a:cubicBezTo>
                <a:cubicBezTo>
                  <a:pt x="166" y="31"/>
                  <a:pt x="171" y="54"/>
                  <a:pt x="170" y="75"/>
                </a:cubicBezTo>
                <a:cubicBezTo>
                  <a:pt x="170" y="106"/>
                  <a:pt x="159" y="140"/>
                  <a:pt x="178" y="169"/>
                </a:cubicBezTo>
                <a:cubicBezTo>
                  <a:pt x="193" y="191"/>
                  <a:pt x="218" y="201"/>
                  <a:pt x="244" y="207"/>
                </a:cubicBezTo>
                <a:cubicBezTo>
                  <a:pt x="264" y="211"/>
                  <a:pt x="284" y="217"/>
                  <a:pt x="297" y="235"/>
                </a:cubicBezTo>
                <a:cubicBezTo>
                  <a:pt x="315" y="260"/>
                  <a:pt x="301" y="306"/>
                  <a:pt x="264" y="292"/>
                </a:cubicBezTo>
                <a:close/>
              </a:path>
            </a:pathLst>
          </a:custGeom>
          <a:solidFill>
            <a:srgbClr val="3C3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Text Placeholder 448">
            <a:extLst>
              <a:ext uri="{FF2B5EF4-FFF2-40B4-BE49-F238E27FC236}">
                <a16:creationId xmlns:a16="http://schemas.microsoft.com/office/drawing/2014/main" id="{2DBA1283-3F4A-4D2A-98D5-8181E5F22D7F}"/>
              </a:ext>
            </a:extLst>
          </p:cNvPr>
          <p:cNvSpPr txBox="1">
            <a:spLocks/>
          </p:cNvSpPr>
          <p:nvPr/>
        </p:nvSpPr>
        <p:spPr>
          <a:xfrm>
            <a:off x="3388692" y="2686050"/>
            <a:ext cx="8743724" cy="1177925"/>
          </a:xfrm>
          <a:custGeom>
            <a:avLst/>
            <a:gdLst>
              <a:gd name="connsiteX0" fmla="*/ 0 w 6096000"/>
              <a:gd name="connsiteY0" fmla="*/ 6858000 h 6858000"/>
              <a:gd name="connsiteX1" fmla="*/ 1524000 w 6096000"/>
              <a:gd name="connsiteY1" fmla="*/ 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4572000 w 6096000"/>
              <a:gd name="connsiteY3" fmla="*/ 6858000 h 6858000"/>
              <a:gd name="connsiteX4" fmla="*/ 0 w 6096000"/>
              <a:gd name="connsiteY4" fmla="*/ 6858000 h 6858000"/>
              <a:gd name="connsiteX0" fmla="*/ 0 w 6096000"/>
              <a:gd name="connsiteY0" fmla="*/ 6858000 h 6858000"/>
              <a:gd name="connsiteX1" fmla="*/ 2933700 w 6096000"/>
              <a:gd name="connsiteY1" fmla="*/ 19050 h 6858000"/>
              <a:gd name="connsiteX2" fmla="*/ 6096000 w 6096000"/>
              <a:gd name="connsiteY2" fmla="*/ 0 h 6858000"/>
              <a:gd name="connsiteX3" fmla="*/ 3429000 w 6096000"/>
              <a:gd name="connsiteY3" fmla="*/ 6838950 h 6858000"/>
              <a:gd name="connsiteX4" fmla="*/ 0 w 6096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6858000"/>
                </a:moveTo>
                <a:lnTo>
                  <a:pt x="2933700" y="19050"/>
                </a:lnTo>
                <a:lnTo>
                  <a:pt x="6096000" y="0"/>
                </a:lnTo>
                <a:lnTo>
                  <a:pt x="3429000" y="6838950"/>
                </a:lnTo>
                <a:lnTo>
                  <a:pt x="0" y="6858000"/>
                </a:lnTo>
                <a:close/>
              </a:path>
            </a:pathLst>
          </a:cu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Donec fringilla est orci. Orci varius natoque penatibus et magnis dis. Donec fringilla est orci. Donec fringilla est orci. Orci varius natoque penatibus et magnis dis. Donec fringilla est orci</a:t>
            </a:r>
          </a:p>
          <a:p>
            <a:endParaRPr lang="en-US" sz="2400" dirty="0"/>
          </a:p>
        </p:txBody>
      </p:sp>
      <p:grpSp>
        <p:nvGrpSpPr>
          <p:cNvPr id="78" name="Group 77">
            <a:extLst>
              <a:ext uri="{FF2B5EF4-FFF2-40B4-BE49-F238E27FC236}">
                <a16:creationId xmlns:a16="http://schemas.microsoft.com/office/drawing/2014/main" id="{D44A5FE6-BB10-439A-9C30-6C0704532806}"/>
              </a:ext>
            </a:extLst>
          </p:cNvPr>
          <p:cNvGrpSpPr/>
          <p:nvPr/>
        </p:nvGrpSpPr>
        <p:grpSpPr>
          <a:xfrm>
            <a:off x="3680900" y="5462587"/>
            <a:ext cx="2791852" cy="909508"/>
            <a:chOff x="1006046" y="4301071"/>
            <a:chExt cx="2791852" cy="909508"/>
          </a:xfrm>
        </p:grpSpPr>
        <p:sp>
          <p:nvSpPr>
            <p:cNvPr id="79" name="TextBox 115">
              <a:extLst>
                <a:ext uri="{FF2B5EF4-FFF2-40B4-BE49-F238E27FC236}">
                  <a16:creationId xmlns:a16="http://schemas.microsoft.com/office/drawing/2014/main" id="{9C96CB6C-2D8F-4AC4-9737-36CB0905FC3B}"/>
                </a:ext>
              </a:extLst>
            </p:cNvPr>
            <p:cNvSpPr txBox="1">
              <a:spLocks noChangeArrowheads="1"/>
            </p:cNvSpPr>
            <p:nvPr/>
          </p:nvSpPr>
          <p:spPr bwMode="auto">
            <a:xfrm>
              <a:off x="1943634" y="4301071"/>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b="1" dirty="0">
                  <a:latin typeface="+mn-lt"/>
                </a:rPr>
                <a:t>Title</a:t>
              </a:r>
              <a:endParaRPr lang="id-ID" altLang="es-MX" sz="2400" b="1" dirty="0">
                <a:latin typeface="+mn-lt"/>
              </a:endParaRPr>
            </a:p>
          </p:txBody>
        </p:sp>
        <p:sp>
          <p:nvSpPr>
            <p:cNvPr id="80" name="TextBox 116">
              <a:extLst>
                <a:ext uri="{FF2B5EF4-FFF2-40B4-BE49-F238E27FC236}">
                  <a16:creationId xmlns:a16="http://schemas.microsoft.com/office/drawing/2014/main" id="{8522ACF7-2FD1-488B-A086-51056502EDD7}"/>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grpSp>
      <p:grpSp>
        <p:nvGrpSpPr>
          <p:cNvPr id="81" name="Group 80">
            <a:extLst>
              <a:ext uri="{FF2B5EF4-FFF2-40B4-BE49-F238E27FC236}">
                <a16:creationId xmlns:a16="http://schemas.microsoft.com/office/drawing/2014/main" id="{43E12F25-EA6C-41B6-9BA2-8CA6B9AB2A44}"/>
              </a:ext>
            </a:extLst>
          </p:cNvPr>
          <p:cNvGrpSpPr/>
          <p:nvPr/>
        </p:nvGrpSpPr>
        <p:grpSpPr>
          <a:xfrm>
            <a:off x="6156334" y="5424932"/>
            <a:ext cx="2791852" cy="909508"/>
            <a:chOff x="1006046" y="4301071"/>
            <a:chExt cx="2791852" cy="909508"/>
          </a:xfrm>
        </p:grpSpPr>
        <p:sp>
          <p:nvSpPr>
            <p:cNvPr id="82" name="TextBox 115">
              <a:extLst>
                <a:ext uri="{FF2B5EF4-FFF2-40B4-BE49-F238E27FC236}">
                  <a16:creationId xmlns:a16="http://schemas.microsoft.com/office/drawing/2014/main" id="{787F36BE-3BDE-4281-B83C-956BD1CBE5F2}"/>
                </a:ext>
              </a:extLst>
            </p:cNvPr>
            <p:cNvSpPr txBox="1">
              <a:spLocks noChangeArrowheads="1"/>
            </p:cNvSpPr>
            <p:nvPr/>
          </p:nvSpPr>
          <p:spPr bwMode="auto">
            <a:xfrm>
              <a:off x="1943634" y="4301071"/>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b="1" dirty="0">
                  <a:latin typeface="+mn-lt"/>
                </a:rPr>
                <a:t>Title</a:t>
              </a:r>
              <a:endParaRPr lang="id-ID" altLang="es-MX" sz="2400" b="1" dirty="0">
                <a:latin typeface="+mn-lt"/>
              </a:endParaRPr>
            </a:p>
          </p:txBody>
        </p:sp>
        <p:sp>
          <p:nvSpPr>
            <p:cNvPr id="83" name="TextBox 116">
              <a:extLst>
                <a:ext uri="{FF2B5EF4-FFF2-40B4-BE49-F238E27FC236}">
                  <a16:creationId xmlns:a16="http://schemas.microsoft.com/office/drawing/2014/main" id="{48E4AE10-F3A6-4B7F-9764-4C15DDED52F0}"/>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grpSp>
      <p:grpSp>
        <p:nvGrpSpPr>
          <p:cNvPr id="84" name="Group 83">
            <a:extLst>
              <a:ext uri="{FF2B5EF4-FFF2-40B4-BE49-F238E27FC236}">
                <a16:creationId xmlns:a16="http://schemas.microsoft.com/office/drawing/2014/main" id="{2283EF5E-B9CC-44ED-833A-23ABE808F7A7}"/>
              </a:ext>
            </a:extLst>
          </p:cNvPr>
          <p:cNvGrpSpPr/>
          <p:nvPr/>
        </p:nvGrpSpPr>
        <p:grpSpPr>
          <a:xfrm>
            <a:off x="8633517" y="5399487"/>
            <a:ext cx="2791852" cy="909508"/>
            <a:chOff x="1006046" y="4301071"/>
            <a:chExt cx="2791852" cy="909508"/>
          </a:xfrm>
        </p:grpSpPr>
        <p:sp>
          <p:nvSpPr>
            <p:cNvPr id="85" name="TextBox 115">
              <a:extLst>
                <a:ext uri="{FF2B5EF4-FFF2-40B4-BE49-F238E27FC236}">
                  <a16:creationId xmlns:a16="http://schemas.microsoft.com/office/drawing/2014/main" id="{EAA82F4B-6371-401A-9048-E9E50ED735EC}"/>
                </a:ext>
              </a:extLst>
            </p:cNvPr>
            <p:cNvSpPr txBox="1">
              <a:spLocks noChangeArrowheads="1"/>
            </p:cNvSpPr>
            <p:nvPr/>
          </p:nvSpPr>
          <p:spPr bwMode="auto">
            <a:xfrm>
              <a:off x="1943634" y="4301071"/>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b="1" dirty="0">
                  <a:latin typeface="+mn-lt"/>
                </a:rPr>
                <a:t>Title</a:t>
              </a:r>
              <a:endParaRPr lang="id-ID" altLang="es-MX" sz="2400" b="1" dirty="0">
                <a:latin typeface="+mn-lt"/>
              </a:endParaRPr>
            </a:p>
          </p:txBody>
        </p:sp>
        <p:sp>
          <p:nvSpPr>
            <p:cNvPr id="86" name="TextBox 116">
              <a:extLst>
                <a:ext uri="{FF2B5EF4-FFF2-40B4-BE49-F238E27FC236}">
                  <a16:creationId xmlns:a16="http://schemas.microsoft.com/office/drawing/2014/main" id="{4DD2C5A2-AB15-40CE-8507-65418EDF6196}"/>
                </a:ext>
              </a:extLst>
            </p:cNvPr>
            <p:cNvSpPr txBox="1">
              <a:spLocks noChangeArrowheads="1"/>
            </p:cNvSpPr>
            <p:nvPr/>
          </p:nvSpPr>
          <p:spPr bwMode="auto">
            <a:xfrm>
              <a:off x="1006046" y="4639607"/>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grpSp>
    </p:spTree>
    <p:extLst>
      <p:ext uri="{BB962C8B-B14F-4D97-AF65-F5344CB8AC3E}">
        <p14:creationId xmlns:p14="http://schemas.microsoft.com/office/powerpoint/2010/main" val="2167118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BubbleGum"/>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752</Words>
  <Application>Microsoft Office PowerPoint</Application>
  <PresentationFormat>Widescreen</PresentationFormat>
  <Paragraphs>89</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Arial Black</vt:lpstr>
      <vt:lpstr>BubbleGum</vt:lpstr>
      <vt:lpstr>Calibri Light</vt:lpstr>
      <vt:lpstr>Gill Sans</vt:lpstr>
      <vt:lpstr>Lato</vt:lpstr>
      <vt:lpstr>Lato Black</vt:lpstr>
      <vt:lpstr>Lato Light</vt:lpstr>
      <vt:lpstr>Source Sans Pro</vt:lpstr>
      <vt:lpstr>Office Theme</vt:lpstr>
      <vt:lpstr>PowerPoint Presentation</vt:lpstr>
      <vt:lpstr>PowerPoint Presentation</vt:lpstr>
      <vt:lpstr>Our Fast Food</vt:lpstr>
      <vt:lpstr>PowerPoint Presentation</vt:lpstr>
      <vt:lpstr>Your Title Goes Here</vt:lpstr>
      <vt:lpstr>CLICK TO ADD TITLE</vt:lpstr>
      <vt:lpstr>Your title goes here</vt:lpstr>
      <vt:lpstr>our locations </vt:lpstr>
      <vt:lpstr>YOUR TITLE GOES HERE</vt:lpstr>
      <vt:lpstr>PowerPoint Presentation</vt:lpstr>
      <vt:lpstr>Your Title Goes here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19</cp:revision>
  <dcterms:created xsi:type="dcterms:W3CDTF">2020-04-22T15:34:04Z</dcterms:created>
  <dcterms:modified xsi:type="dcterms:W3CDTF">2025-06-15T17:29:00Z</dcterms:modified>
</cp:coreProperties>
</file>