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handoutMasterIdLst>
    <p:handoutMasterId r:id="rId17"/>
  </p:handoutMasterIdLst>
  <p:sldIdLst>
    <p:sldId id="1795" r:id="rId2"/>
    <p:sldId id="1788" r:id="rId3"/>
    <p:sldId id="1779" r:id="rId4"/>
    <p:sldId id="4115" r:id="rId5"/>
    <p:sldId id="4122" r:id="rId6"/>
    <p:sldId id="1787" r:id="rId7"/>
    <p:sldId id="4120" r:id="rId8"/>
    <p:sldId id="257" r:id="rId9"/>
    <p:sldId id="344" r:id="rId10"/>
    <p:sldId id="256" r:id="rId11"/>
    <p:sldId id="331" r:id="rId12"/>
    <p:sldId id="314" r:id="rId13"/>
    <p:sldId id="4121" r:id="rId14"/>
    <p:sldId id="1780"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D7DC"/>
    <a:srgbClr val="EA609B"/>
    <a:srgbClr val="2B1534"/>
    <a:srgbClr val="4B255B"/>
    <a:srgbClr val="F3C70B"/>
    <a:srgbClr val="32183C"/>
    <a:srgbClr val="711852"/>
    <a:srgbClr val="B8D13D"/>
    <a:srgbClr val="FEA800"/>
    <a:srgbClr val="7D1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660"/>
  </p:normalViewPr>
  <p:slideViewPr>
    <p:cSldViewPr snapToGrid="0">
      <p:cViewPr varScale="1">
        <p:scale>
          <a:sx n="112" d="100"/>
          <a:sy n="112" d="100"/>
        </p:scale>
        <p:origin x="1014"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Step 01</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B-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Sheet1!$B$2</c:f>
              <c:numCache>
                <c:formatCode>0%</c:formatCode>
                <c:ptCount val="1"/>
                <c:pt idx="0">
                  <c:v>0.9</c:v>
                </c:pt>
              </c:numCache>
            </c:numRef>
          </c:val>
          <c:extLst>
            <c:ext xmlns:c16="http://schemas.microsoft.com/office/drawing/2014/chart" uri="{C3380CC4-5D6E-409C-BE32-E72D297353CC}">
              <c16:uniqueId val="{00000000-6AF2-4970-8D78-026FFCD782A0}"/>
            </c:ext>
          </c:extLst>
        </c:ser>
        <c:ser>
          <c:idx val="1"/>
          <c:order val="1"/>
          <c:tx>
            <c:strRef>
              <c:f>Sheet1!$C$1</c:f>
              <c:strCache>
                <c:ptCount val="1"/>
                <c:pt idx="0">
                  <c:v>Step 02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Sheet1!$C$2</c:f>
              <c:numCache>
                <c:formatCode>0%</c:formatCode>
                <c:ptCount val="1"/>
                <c:pt idx="0">
                  <c:v>0.6</c:v>
                </c:pt>
              </c:numCache>
            </c:numRef>
          </c:val>
          <c:extLst>
            <c:ext xmlns:c16="http://schemas.microsoft.com/office/drawing/2014/chart" uri="{C3380CC4-5D6E-409C-BE32-E72D297353CC}">
              <c16:uniqueId val="{00000006-6AF2-4970-8D78-026FFCD782A0}"/>
            </c:ext>
          </c:extLst>
        </c:ser>
        <c:ser>
          <c:idx val="2"/>
          <c:order val="2"/>
          <c:tx>
            <c:strRef>
              <c:f>Sheet1!$D$1</c:f>
              <c:strCache>
                <c:ptCount val="1"/>
                <c:pt idx="0">
                  <c:v>Step 03</c:v>
                </c:pt>
              </c:strCache>
            </c:strRef>
          </c:tx>
          <c:spPr>
            <a:solidFill>
              <a:schemeClr val="accent3"/>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C-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Sheet1!$D$2</c:f>
              <c:numCache>
                <c:formatCode>0%</c:formatCode>
                <c:ptCount val="1"/>
                <c:pt idx="0">
                  <c:v>0.7</c:v>
                </c:pt>
              </c:numCache>
            </c:numRef>
          </c:val>
          <c:extLst>
            <c:ext xmlns:c16="http://schemas.microsoft.com/office/drawing/2014/chart" uri="{C3380CC4-5D6E-409C-BE32-E72D297353CC}">
              <c16:uniqueId val="{00000007-6AF2-4970-8D78-026FFCD782A0}"/>
            </c:ext>
          </c:extLst>
        </c:ser>
        <c:ser>
          <c:idx val="3"/>
          <c:order val="3"/>
          <c:tx>
            <c:strRef>
              <c:f>Sheet1!$E$1</c:f>
              <c:strCache>
                <c:ptCount val="1"/>
                <c:pt idx="0">
                  <c:v>Step 04</c:v>
                </c:pt>
              </c:strCache>
            </c:strRef>
          </c:tx>
          <c:spPr>
            <a:solidFill>
              <a:schemeClr val="accent4"/>
            </a:solidFill>
            <a:ln>
              <a:noFill/>
            </a:ln>
            <a:effectLst/>
          </c:spPr>
          <c:invertIfNegative val="0"/>
          <c:dPt>
            <c:idx val="0"/>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D-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Sheet1!$E$2</c:f>
              <c:numCache>
                <c:formatCode>0%</c:formatCode>
                <c:ptCount val="1"/>
                <c:pt idx="0">
                  <c:v>0.5</c:v>
                </c:pt>
              </c:numCache>
            </c:numRef>
          </c:val>
          <c:extLst>
            <c:ext xmlns:c16="http://schemas.microsoft.com/office/drawing/2014/chart" uri="{C3380CC4-5D6E-409C-BE32-E72D297353CC}">
              <c16:uniqueId val="{00000008-6AF2-4970-8D78-026FFCD782A0}"/>
            </c:ext>
          </c:extLst>
        </c:ser>
        <c:ser>
          <c:idx val="4"/>
          <c:order val="4"/>
          <c:tx>
            <c:strRef>
              <c:f>Sheet1!$F$1</c:f>
              <c:strCache>
                <c:ptCount val="1"/>
                <c:pt idx="0">
                  <c:v>Step 05</c:v>
                </c:pt>
              </c:strCache>
            </c:strRef>
          </c:tx>
          <c:spPr>
            <a:solidFill>
              <a:schemeClr val="accent5"/>
            </a:solidFill>
            <a:ln>
              <a:noFill/>
            </a:ln>
            <a:effectLst/>
          </c:spPr>
          <c:invertIfNegative val="0"/>
          <c:dPt>
            <c:idx val="0"/>
            <c:invertIfNegative val="0"/>
            <c:bubble3D val="0"/>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E-6AF2-4970-8D78-026FFCD782A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Sheet1!$F$2</c:f>
              <c:numCache>
                <c:formatCode>0%</c:formatCode>
                <c:ptCount val="1"/>
                <c:pt idx="0">
                  <c:v>0.75</c:v>
                </c:pt>
              </c:numCache>
            </c:numRef>
          </c:val>
          <c:extLst>
            <c:ext xmlns:c16="http://schemas.microsoft.com/office/drawing/2014/chart" uri="{C3380CC4-5D6E-409C-BE32-E72D297353CC}">
              <c16:uniqueId val="{00000009-6AF2-4970-8D78-026FFCD782A0}"/>
            </c:ext>
          </c:extLst>
        </c:ser>
        <c:ser>
          <c:idx val="5"/>
          <c:order val="5"/>
          <c:tx>
            <c:strRef>
              <c:f>Sheet1!$G$1</c:f>
              <c:strCache>
                <c:ptCount val="1"/>
                <c:pt idx="0">
                  <c:v>Step 06</c:v>
                </c:pt>
              </c:strCache>
            </c:strRef>
          </c:tx>
          <c:spPr>
            <a:blipFill>
              <a:blip xmlns:r="http://schemas.openxmlformats.org/officeDocument/2006/relationships" r:embed="rId8"/>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Infodata</c:v>
                </c:pt>
              </c:strCache>
            </c:strRef>
          </c:cat>
          <c:val>
            <c:numRef>
              <c:f>Sheet1!$G$2</c:f>
              <c:numCache>
                <c:formatCode>0%</c:formatCode>
                <c:ptCount val="1"/>
                <c:pt idx="0">
                  <c:v>0.6</c:v>
                </c:pt>
              </c:numCache>
            </c:numRef>
          </c:val>
          <c:extLst>
            <c:ext xmlns:c16="http://schemas.microsoft.com/office/drawing/2014/chart" uri="{C3380CC4-5D6E-409C-BE32-E72D297353CC}">
              <c16:uniqueId val="{0000000A-6AF2-4970-8D78-026FFCD782A0}"/>
            </c:ext>
          </c:extLst>
        </c:ser>
        <c:dLbls>
          <c:dLblPos val="outEnd"/>
          <c:showLegendKey val="0"/>
          <c:showVal val="1"/>
          <c:showCatName val="0"/>
          <c:showSerName val="0"/>
          <c:showPercent val="0"/>
          <c:showBubbleSize val="0"/>
        </c:dLbls>
        <c:gapWidth val="0"/>
        <c:overlap val="59"/>
        <c:axId val="199038816"/>
        <c:axId val="199039144"/>
      </c:barChart>
      <c:catAx>
        <c:axId val="199038816"/>
        <c:scaling>
          <c:orientation val="minMax"/>
        </c:scaling>
        <c:delete val="1"/>
        <c:axPos val="b"/>
        <c:numFmt formatCode="General" sourceLinked="1"/>
        <c:majorTickMark val="out"/>
        <c:minorTickMark val="none"/>
        <c:tickLblPos val="nextTo"/>
        <c:crossAx val="199039144"/>
        <c:crossesAt val="0"/>
        <c:auto val="1"/>
        <c:lblAlgn val="ctr"/>
        <c:lblOffset val="100"/>
        <c:noMultiLvlLbl val="0"/>
      </c:catAx>
      <c:valAx>
        <c:axId val="199039144"/>
        <c:scaling>
          <c:orientation val="minMax"/>
          <c:max val="1"/>
        </c:scaling>
        <c:delete val="1"/>
        <c:axPos val="l"/>
        <c:numFmt formatCode="0%" sourceLinked="1"/>
        <c:majorTickMark val="out"/>
        <c:minorTickMark val="none"/>
        <c:tickLblPos val="nextTo"/>
        <c:crossAx val="199038816"/>
        <c:crosses val="autoZero"/>
        <c:crossBetween val="between"/>
      </c:valAx>
      <c:spPr>
        <a:noFill/>
        <a:ln>
          <a:noFill/>
        </a:ln>
        <a:effectLst/>
      </c:spPr>
    </c:plotArea>
    <c:legend>
      <c:legendPos val="b"/>
      <c:layout>
        <c:manualLayout>
          <c:xMode val="edge"/>
          <c:yMode val="edge"/>
          <c:x val="3.2708454526343134E-2"/>
          <c:y val="0.94250514495347171"/>
          <c:w val="0.93458309094731373"/>
          <c:h val="4.329030959198282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9">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3-7574-47CE-95D5-A97BEF983E7B}"/>
              </c:ext>
            </c:extLst>
          </c:dPt>
          <c:dPt>
            <c:idx val="1"/>
            <c:invertIfNegative val="0"/>
            <c:bubble3D val="0"/>
            <c:spPr>
              <a:solidFill>
                <a:schemeClr val="accent1"/>
              </a:solidFill>
              <a:ln>
                <a:noFill/>
              </a:ln>
              <a:effectLst/>
              <a:sp3d/>
            </c:spPr>
            <c:extLst>
              <c:ext xmlns:c16="http://schemas.microsoft.com/office/drawing/2014/chart" uri="{C3380CC4-5D6E-409C-BE32-E72D297353CC}">
                <c16:uniqueId val="{00000004-7574-47CE-95D5-A97BEF983E7B}"/>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7574-47CE-95D5-A97BEF983E7B}"/>
              </c:ext>
            </c:extLst>
          </c:dPt>
          <c:dPt>
            <c:idx val="3"/>
            <c:invertIfNegative val="0"/>
            <c:bubble3D val="0"/>
            <c:spPr>
              <a:solidFill>
                <a:schemeClr val="accent3"/>
              </a:solidFill>
              <a:ln>
                <a:noFill/>
              </a:ln>
              <a:effectLst/>
              <a:sp3d/>
            </c:spPr>
            <c:extLst>
              <c:ext xmlns:c16="http://schemas.microsoft.com/office/drawing/2014/chart" uri="{C3380CC4-5D6E-409C-BE32-E72D297353CC}">
                <c16:uniqueId val="{00000006-7574-47CE-95D5-A97BEF983E7B}"/>
              </c:ext>
            </c:extLst>
          </c:dPt>
          <c:dPt>
            <c:idx val="4"/>
            <c:invertIfNegative val="0"/>
            <c:bubble3D val="0"/>
            <c:spPr>
              <a:solidFill>
                <a:schemeClr val="accent4"/>
              </a:solidFill>
              <a:ln>
                <a:noFill/>
              </a:ln>
              <a:effectLst/>
              <a:sp3d/>
            </c:spPr>
            <c:extLst>
              <c:ext xmlns:c16="http://schemas.microsoft.com/office/drawing/2014/chart" uri="{C3380CC4-5D6E-409C-BE32-E72D297353CC}">
                <c16:uniqueId val="{00000007-7574-47CE-95D5-A97BEF983E7B}"/>
              </c:ext>
            </c:extLst>
          </c:dPt>
          <c:dPt>
            <c:idx val="5"/>
            <c:invertIfNegative val="0"/>
            <c:bubble3D val="0"/>
            <c:spPr>
              <a:solidFill>
                <a:schemeClr val="accent5"/>
              </a:solidFill>
              <a:ln>
                <a:noFill/>
              </a:ln>
              <a:effectLst/>
              <a:sp3d/>
            </c:spPr>
            <c:extLst>
              <c:ext xmlns:c16="http://schemas.microsoft.com/office/drawing/2014/chart" uri="{C3380CC4-5D6E-409C-BE32-E72D297353CC}">
                <c16:uniqueId val="{00000008-7574-47CE-95D5-A97BEF983E7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Step 01</c:v>
                </c:pt>
                <c:pt idx="1">
                  <c:v>Step 02</c:v>
                </c:pt>
                <c:pt idx="2">
                  <c:v>Step 03</c:v>
                </c:pt>
                <c:pt idx="3">
                  <c:v>Step 04</c:v>
                </c:pt>
                <c:pt idx="4">
                  <c:v>Step 05</c:v>
                </c:pt>
                <c:pt idx="5">
                  <c:v>Step 06</c:v>
                </c:pt>
              </c:strCache>
            </c:strRef>
          </c:cat>
          <c:val>
            <c:numRef>
              <c:f>Sheet1!$B$2:$B$7</c:f>
              <c:numCache>
                <c:formatCode>0%</c:formatCode>
                <c:ptCount val="6"/>
                <c:pt idx="0">
                  <c:v>0.6</c:v>
                </c:pt>
                <c:pt idx="1">
                  <c:v>0.8</c:v>
                </c:pt>
                <c:pt idx="2">
                  <c:v>0.35</c:v>
                </c:pt>
                <c:pt idx="3">
                  <c:v>0.45</c:v>
                </c:pt>
                <c:pt idx="4">
                  <c:v>0.65</c:v>
                </c:pt>
                <c:pt idx="5">
                  <c:v>0.8</c:v>
                </c:pt>
              </c:numCache>
            </c:numRef>
          </c:val>
          <c:extLst>
            <c:ext xmlns:c16="http://schemas.microsoft.com/office/drawing/2014/chart" uri="{C3380CC4-5D6E-409C-BE32-E72D297353CC}">
              <c16:uniqueId val="{00000000-7574-47CE-95D5-A97BEF983E7B}"/>
            </c:ext>
          </c:extLst>
        </c:ser>
        <c:ser>
          <c:idx val="1"/>
          <c:order val="1"/>
          <c:tx>
            <c:strRef>
              <c:f>Sheet1!$C$1</c:f>
              <c:strCache>
                <c:ptCount val="1"/>
                <c:pt idx="0">
                  <c:v>Series 2</c:v>
                </c:pt>
              </c:strCache>
            </c:strRef>
          </c:tx>
          <c:spPr>
            <a:solidFill>
              <a:schemeClr val="bg2">
                <a:alpha val="20000"/>
              </a:schemeClr>
            </a:solidFill>
            <a:ln>
              <a:noFill/>
            </a:ln>
            <a:effectLst/>
            <a:sp3d/>
          </c:spPr>
          <c:invertIfNegative val="0"/>
          <c:cat>
            <c:strRef>
              <c:f>Sheet1!$A$2:$A$7</c:f>
              <c:strCache>
                <c:ptCount val="6"/>
                <c:pt idx="0">
                  <c:v>Step 01</c:v>
                </c:pt>
                <c:pt idx="1">
                  <c:v>Step 02</c:v>
                </c:pt>
                <c:pt idx="2">
                  <c:v>Step 03</c:v>
                </c:pt>
                <c:pt idx="3">
                  <c:v>Step 04</c:v>
                </c:pt>
                <c:pt idx="4">
                  <c:v>Step 05</c:v>
                </c:pt>
                <c:pt idx="5">
                  <c:v>Step 06</c:v>
                </c:pt>
              </c:strCache>
            </c:strRef>
          </c:cat>
          <c:val>
            <c:numRef>
              <c:f>Sheet1!$C$2:$C$7</c:f>
              <c:numCache>
                <c:formatCode>0%</c:formatCode>
                <c:ptCount val="6"/>
                <c:pt idx="0">
                  <c:v>0.4</c:v>
                </c:pt>
                <c:pt idx="1">
                  <c:v>0.19999999999999996</c:v>
                </c:pt>
                <c:pt idx="2">
                  <c:v>0.65</c:v>
                </c:pt>
                <c:pt idx="3">
                  <c:v>0.55000000000000004</c:v>
                </c:pt>
                <c:pt idx="4">
                  <c:v>0.35</c:v>
                </c:pt>
                <c:pt idx="5">
                  <c:v>0.19999999999999996</c:v>
                </c:pt>
              </c:numCache>
            </c:numRef>
          </c:val>
          <c:extLst>
            <c:ext xmlns:c16="http://schemas.microsoft.com/office/drawing/2014/chart" uri="{C3380CC4-5D6E-409C-BE32-E72D297353CC}">
              <c16:uniqueId val="{00000001-7574-47CE-95D5-A97BEF983E7B}"/>
            </c:ext>
          </c:extLst>
        </c:ser>
        <c:dLbls>
          <c:showLegendKey val="0"/>
          <c:showVal val="0"/>
          <c:showCatName val="0"/>
          <c:showSerName val="0"/>
          <c:showPercent val="0"/>
          <c:showBubbleSize val="0"/>
        </c:dLbls>
        <c:gapWidth val="96"/>
        <c:shape val="cylinder"/>
        <c:axId val="519272784"/>
        <c:axId val="519273440"/>
        <c:axId val="0"/>
      </c:bar3DChart>
      <c:catAx>
        <c:axId val="519272784"/>
        <c:scaling>
          <c:orientation val="minMax"/>
        </c:scaling>
        <c:delete val="1"/>
        <c:axPos val="b"/>
        <c:numFmt formatCode="General" sourceLinked="1"/>
        <c:majorTickMark val="none"/>
        <c:minorTickMark val="none"/>
        <c:tickLblPos val="nextTo"/>
        <c:crossAx val="519273440"/>
        <c:crosses val="autoZero"/>
        <c:auto val="1"/>
        <c:lblAlgn val="ctr"/>
        <c:lblOffset val="100"/>
        <c:noMultiLvlLbl val="0"/>
      </c:catAx>
      <c:valAx>
        <c:axId val="519273440"/>
        <c:scaling>
          <c:orientation val="minMax"/>
        </c:scaling>
        <c:delete val="1"/>
        <c:axPos val="l"/>
        <c:numFmt formatCode="0%" sourceLinked="1"/>
        <c:majorTickMark val="none"/>
        <c:minorTickMark val="none"/>
        <c:tickLblPos val="nextTo"/>
        <c:crossAx val="51927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3"/>
            </a:solidFill>
            <a:ln>
              <a:noFill/>
            </a:ln>
            <a:effectLst/>
          </c:spPr>
          <c:invertIfNegative val="0"/>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7528-4132-B2CE-17CF0628D54C}"/>
            </c:ext>
          </c:extLst>
        </c:ser>
        <c:ser>
          <c:idx val="1"/>
          <c:order val="1"/>
          <c:tx>
            <c:strRef>
              <c:f>Sheet1!$C$1</c:f>
              <c:strCache>
                <c:ptCount val="1"/>
                <c:pt idx="0">
                  <c:v>Series 2</c:v>
                </c:pt>
              </c:strCache>
            </c:strRef>
          </c:tx>
          <c:spPr>
            <a:solidFill>
              <a:schemeClr val="bg2">
                <a:lumMod val="95000"/>
              </a:schemeClr>
            </a:solidFill>
            <a:ln>
              <a:noFill/>
            </a:ln>
            <a:effectLst/>
          </c:spPr>
          <c:invertIfNegative val="0"/>
          <c:dPt>
            <c:idx val="0"/>
            <c:invertIfNegative val="0"/>
            <c:bubble3D val="0"/>
            <c:spPr>
              <a:solidFill>
                <a:schemeClr val="bg2">
                  <a:lumMod val="95000"/>
                </a:schemeClr>
              </a:solidFill>
              <a:ln>
                <a:noFill/>
              </a:ln>
              <a:effectLst/>
            </c:spPr>
            <c:extLst>
              <c:ext xmlns:c16="http://schemas.microsoft.com/office/drawing/2014/chart" uri="{C3380CC4-5D6E-409C-BE32-E72D297353CC}">
                <c16:uniqueId val="{00000002-7528-4132-B2CE-17CF0628D54C}"/>
              </c:ext>
            </c:extLst>
          </c:dPt>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3-7528-4132-B2CE-17CF0628D54C}"/>
            </c:ext>
          </c:extLst>
        </c:ser>
        <c:dLbls>
          <c:showLegendKey val="0"/>
          <c:showVal val="0"/>
          <c:showCatName val="0"/>
          <c:showSerName val="0"/>
          <c:showPercent val="0"/>
          <c:showBubbleSize val="0"/>
        </c:dLbls>
        <c:gapWidth val="150"/>
        <c:overlap val="100"/>
        <c:axId val="808529560"/>
        <c:axId val="808528576"/>
      </c:barChart>
      <c:catAx>
        <c:axId val="808529560"/>
        <c:scaling>
          <c:orientation val="minMax"/>
        </c:scaling>
        <c:delete val="1"/>
        <c:axPos val="l"/>
        <c:numFmt formatCode="General" sourceLinked="1"/>
        <c:majorTickMark val="out"/>
        <c:minorTickMark val="none"/>
        <c:tickLblPos val="nextTo"/>
        <c:crossAx val="808528576"/>
        <c:crosses val="autoZero"/>
        <c:auto val="1"/>
        <c:lblAlgn val="ctr"/>
        <c:lblOffset val="100"/>
        <c:noMultiLvlLbl val="0"/>
      </c:catAx>
      <c:valAx>
        <c:axId val="808528576"/>
        <c:scaling>
          <c:orientation val="minMax"/>
          <c:min val="0"/>
        </c:scaling>
        <c:delete val="1"/>
        <c:axPos val="b"/>
        <c:numFmt formatCode="0%" sourceLinked="1"/>
        <c:majorTickMark val="out"/>
        <c:minorTickMark val="none"/>
        <c:tickLblPos val="nextTo"/>
        <c:crossAx val="80852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0-7528-4132-B2CE-17CF0628D54C}"/>
            </c:ext>
          </c:extLst>
        </c:ser>
        <c:ser>
          <c:idx val="1"/>
          <c:order val="1"/>
          <c:tx>
            <c:strRef>
              <c:f>Sheet1!$C$1</c:f>
              <c:strCache>
                <c:ptCount val="1"/>
                <c:pt idx="0">
                  <c:v>Series 2</c:v>
                </c:pt>
              </c:strCache>
            </c:strRef>
          </c:tx>
          <c:spPr>
            <a:solidFill>
              <a:schemeClr val="bg2">
                <a:lumMod val="95000"/>
              </a:schemeClr>
            </a:solidFill>
            <a:ln>
              <a:noFill/>
            </a:ln>
            <a:effectLst/>
          </c:spPr>
          <c:invertIfNegative val="0"/>
          <c:dPt>
            <c:idx val="0"/>
            <c:invertIfNegative val="0"/>
            <c:bubble3D val="0"/>
            <c:spPr>
              <a:solidFill>
                <a:schemeClr val="bg2">
                  <a:lumMod val="95000"/>
                </a:schemeClr>
              </a:solidFill>
              <a:ln>
                <a:noFill/>
              </a:ln>
              <a:effectLst/>
            </c:spPr>
            <c:extLst>
              <c:ext xmlns:c16="http://schemas.microsoft.com/office/drawing/2014/chart" uri="{C3380CC4-5D6E-409C-BE32-E72D297353CC}">
                <c16:uniqueId val="{00000002-7528-4132-B2CE-17CF0628D54C}"/>
              </c:ext>
            </c:extLst>
          </c:dPt>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3-7528-4132-B2CE-17CF0628D54C}"/>
            </c:ext>
          </c:extLst>
        </c:ser>
        <c:dLbls>
          <c:showLegendKey val="0"/>
          <c:showVal val="0"/>
          <c:showCatName val="0"/>
          <c:showSerName val="0"/>
          <c:showPercent val="0"/>
          <c:showBubbleSize val="0"/>
        </c:dLbls>
        <c:gapWidth val="150"/>
        <c:overlap val="100"/>
        <c:axId val="808529560"/>
        <c:axId val="808528576"/>
      </c:barChart>
      <c:catAx>
        <c:axId val="808529560"/>
        <c:scaling>
          <c:orientation val="minMax"/>
        </c:scaling>
        <c:delete val="1"/>
        <c:axPos val="l"/>
        <c:numFmt formatCode="General" sourceLinked="1"/>
        <c:majorTickMark val="out"/>
        <c:minorTickMark val="none"/>
        <c:tickLblPos val="nextTo"/>
        <c:crossAx val="808528576"/>
        <c:crosses val="autoZero"/>
        <c:auto val="1"/>
        <c:lblAlgn val="ctr"/>
        <c:lblOffset val="100"/>
        <c:noMultiLvlLbl val="0"/>
      </c:catAx>
      <c:valAx>
        <c:axId val="808528576"/>
        <c:scaling>
          <c:orientation val="minMax"/>
          <c:min val="0"/>
        </c:scaling>
        <c:delete val="1"/>
        <c:axPos val="b"/>
        <c:numFmt formatCode="0%" sourceLinked="1"/>
        <c:majorTickMark val="out"/>
        <c:minorTickMark val="none"/>
        <c:tickLblPos val="nextTo"/>
        <c:crossAx val="80852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3BD-4C04-A07B-8590804730A5}"/>
              </c:ext>
            </c:extLst>
          </c:dPt>
          <c:cat>
            <c:strRef>
              <c:f>Sheet1!$A$2</c:f>
              <c:strCache>
                <c:ptCount val="1"/>
                <c:pt idx="0">
                  <c:v>Category 1</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7528-4132-B2CE-17CF0628D54C}"/>
            </c:ext>
          </c:extLst>
        </c:ser>
        <c:ser>
          <c:idx val="1"/>
          <c:order val="1"/>
          <c:tx>
            <c:strRef>
              <c:f>Sheet1!$C$1</c:f>
              <c:strCache>
                <c:ptCount val="1"/>
                <c:pt idx="0">
                  <c:v>Series 2</c:v>
                </c:pt>
              </c:strCache>
            </c:strRef>
          </c:tx>
          <c:spPr>
            <a:solidFill>
              <a:schemeClr val="bg2">
                <a:lumMod val="95000"/>
              </a:schemeClr>
            </a:solidFill>
            <a:ln>
              <a:noFill/>
            </a:ln>
            <a:effectLst/>
          </c:spPr>
          <c:invertIfNegative val="0"/>
          <c:dPt>
            <c:idx val="0"/>
            <c:invertIfNegative val="0"/>
            <c:bubble3D val="0"/>
            <c:spPr>
              <a:solidFill>
                <a:schemeClr val="bg2">
                  <a:lumMod val="95000"/>
                </a:schemeClr>
              </a:solidFill>
              <a:ln>
                <a:noFill/>
              </a:ln>
              <a:effectLst/>
            </c:spPr>
            <c:extLst>
              <c:ext xmlns:c16="http://schemas.microsoft.com/office/drawing/2014/chart" uri="{C3380CC4-5D6E-409C-BE32-E72D297353CC}">
                <c16:uniqueId val="{00000002-7528-4132-B2CE-17CF0628D54C}"/>
              </c:ext>
            </c:extLst>
          </c:dPt>
          <c:cat>
            <c:strRef>
              <c:f>Sheet1!$A$2</c:f>
              <c:strCache>
                <c:ptCount val="1"/>
                <c:pt idx="0">
                  <c:v>Category 1</c:v>
                </c:pt>
              </c:strCache>
            </c:strRef>
          </c:cat>
          <c:val>
            <c:numRef>
              <c:f>Sheet1!$C$2</c:f>
              <c:numCache>
                <c:formatCode>0%</c:formatCode>
                <c:ptCount val="1"/>
                <c:pt idx="0">
                  <c:v>0.44999999999999996</c:v>
                </c:pt>
              </c:numCache>
            </c:numRef>
          </c:val>
          <c:extLst>
            <c:ext xmlns:c16="http://schemas.microsoft.com/office/drawing/2014/chart" uri="{C3380CC4-5D6E-409C-BE32-E72D297353CC}">
              <c16:uniqueId val="{00000003-7528-4132-B2CE-17CF0628D54C}"/>
            </c:ext>
          </c:extLst>
        </c:ser>
        <c:dLbls>
          <c:showLegendKey val="0"/>
          <c:showVal val="0"/>
          <c:showCatName val="0"/>
          <c:showSerName val="0"/>
          <c:showPercent val="0"/>
          <c:showBubbleSize val="0"/>
        </c:dLbls>
        <c:gapWidth val="150"/>
        <c:overlap val="100"/>
        <c:axId val="808529560"/>
        <c:axId val="808528576"/>
      </c:barChart>
      <c:catAx>
        <c:axId val="808529560"/>
        <c:scaling>
          <c:orientation val="minMax"/>
        </c:scaling>
        <c:delete val="1"/>
        <c:axPos val="l"/>
        <c:numFmt formatCode="General" sourceLinked="1"/>
        <c:majorTickMark val="out"/>
        <c:minorTickMark val="none"/>
        <c:tickLblPos val="nextTo"/>
        <c:crossAx val="808528576"/>
        <c:crosses val="autoZero"/>
        <c:auto val="1"/>
        <c:lblAlgn val="ctr"/>
        <c:lblOffset val="100"/>
        <c:noMultiLvlLbl val="0"/>
      </c:catAx>
      <c:valAx>
        <c:axId val="808528576"/>
        <c:scaling>
          <c:orientation val="minMax"/>
          <c:min val="0"/>
        </c:scaling>
        <c:delete val="1"/>
        <c:axPos val="b"/>
        <c:numFmt formatCode="0%" sourceLinked="1"/>
        <c:majorTickMark val="out"/>
        <c:minorTickMark val="none"/>
        <c:tickLblPos val="nextTo"/>
        <c:crossAx val="808529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AAF-4CED-8AB2-9A74EB3A4771}"/>
              </c:ext>
            </c:extLst>
          </c:dPt>
          <c:dPt>
            <c:idx val="1"/>
            <c:bubble3D val="0"/>
            <c:spPr>
              <a:solidFill>
                <a:schemeClr val="bg2"/>
              </a:solidFill>
              <a:ln w="19050">
                <a:noFill/>
              </a:ln>
              <a:effectLst/>
            </c:spPr>
            <c:extLst>
              <c:ext xmlns:c16="http://schemas.microsoft.com/office/drawing/2014/chart" uri="{C3380CC4-5D6E-409C-BE32-E72D297353CC}">
                <c16:uniqueId val="{00000003-4AAF-4CED-8AB2-9A74EB3A4771}"/>
              </c:ext>
            </c:extLst>
          </c:dPt>
          <c:cat>
            <c:strRef>
              <c:f>Sheet1!$A$2:$A$3</c:f>
              <c:strCache>
                <c:ptCount val="2"/>
                <c:pt idx="0">
                  <c:v>1st Qtr</c:v>
                </c:pt>
                <c:pt idx="1">
                  <c:v>2nd Qtr</c:v>
                </c:pt>
              </c:strCache>
            </c:strRef>
          </c:cat>
          <c:val>
            <c:numRef>
              <c:f>Sheet1!$B$2:$B$3</c:f>
              <c:numCache>
                <c:formatCode>0%</c:formatCode>
                <c:ptCount val="2"/>
                <c:pt idx="0">
                  <c:v>0.7</c:v>
                </c:pt>
                <c:pt idx="1">
                  <c:v>0.30000000000000004</c:v>
                </c:pt>
              </c:numCache>
            </c:numRef>
          </c:val>
          <c:extLst>
            <c:ext xmlns:c16="http://schemas.microsoft.com/office/drawing/2014/chart" uri="{C3380CC4-5D6E-409C-BE32-E72D297353CC}">
              <c16:uniqueId val="{00000008-4AAF-4CED-8AB2-9A74EB3A4771}"/>
            </c:ext>
          </c:extLst>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49B3-401E-B1C3-B000C77BD3E0}"/>
              </c:ext>
            </c:extLst>
          </c:dPt>
          <c:dPt>
            <c:idx val="1"/>
            <c:bubble3D val="0"/>
            <c:spPr>
              <a:solidFill>
                <a:schemeClr val="bg2"/>
              </a:solidFill>
              <a:ln w="19050">
                <a:noFill/>
              </a:ln>
              <a:effectLst/>
            </c:spPr>
            <c:extLst>
              <c:ext xmlns:c16="http://schemas.microsoft.com/office/drawing/2014/chart" uri="{C3380CC4-5D6E-409C-BE32-E72D297353CC}">
                <c16:uniqueId val="{00000003-49B3-401E-B1C3-B000C77BD3E0}"/>
              </c:ext>
            </c:extLst>
          </c:dPt>
          <c:cat>
            <c:strRef>
              <c:f>Sheet1!$A$2:$A$3</c:f>
              <c:strCache>
                <c:ptCount val="2"/>
                <c:pt idx="0">
                  <c:v>1st Qtr</c:v>
                </c:pt>
                <c:pt idx="1">
                  <c:v>2nd Qtr</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8-49B3-401E-B1C3-B000C77BD3E0}"/>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741E-4B12-8BCF-5813378A1545}"/>
              </c:ext>
            </c:extLst>
          </c:dPt>
          <c:dPt>
            <c:idx val="1"/>
            <c:bubble3D val="0"/>
            <c:spPr>
              <a:solidFill>
                <a:schemeClr val="bg2"/>
              </a:solidFill>
              <a:ln w="19050">
                <a:noFill/>
              </a:ln>
              <a:effectLst/>
            </c:spPr>
            <c:extLst>
              <c:ext xmlns:c16="http://schemas.microsoft.com/office/drawing/2014/chart" uri="{C3380CC4-5D6E-409C-BE32-E72D297353CC}">
                <c16:uniqueId val="{00000003-741E-4B12-8BCF-5813378A1545}"/>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8-741E-4B12-8BCF-5813378A1545}"/>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231-47C3-8CEB-271EF2A63348}"/>
              </c:ext>
            </c:extLst>
          </c:dPt>
          <c:dPt>
            <c:idx val="1"/>
            <c:bubble3D val="0"/>
            <c:spPr>
              <a:solidFill>
                <a:schemeClr val="bg2"/>
              </a:solidFill>
              <a:ln w="19050">
                <a:noFill/>
              </a:ln>
              <a:effectLst/>
            </c:spPr>
            <c:extLst>
              <c:ext xmlns:c16="http://schemas.microsoft.com/office/drawing/2014/chart" uri="{C3380CC4-5D6E-409C-BE32-E72D297353CC}">
                <c16:uniqueId val="{00000001-80CE-469B-8077-60F796C9607B}"/>
              </c:ext>
            </c:extLst>
          </c:dPt>
          <c:cat>
            <c:strRef>
              <c:f>Sheet1!$A$2:$A$3</c:f>
              <c:strCache>
                <c:ptCount val="2"/>
                <c:pt idx="0">
                  <c:v>1st Qtr</c:v>
                </c:pt>
                <c:pt idx="1">
                  <c:v>2nd Qtr</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0-80CE-469B-8077-60F796C9607B}"/>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16601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271222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r>
              <a:rPr lang="es-ES"/>
              <a:t>Haga clic en el icono para agregar una imagen</a:t>
            </a:r>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5059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r>
              <a:rPr lang="es-ES"/>
              <a:t>Haga clic en el icono para agregar una imagen</a:t>
            </a:r>
            <a:endParaRPr lang="en-US"/>
          </a:p>
        </p:txBody>
      </p:sp>
    </p:spTree>
    <p:extLst>
      <p:ext uri="{BB962C8B-B14F-4D97-AF65-F5344CB8AC3E}">
        <p14:creationId xmlns:p14="http://schemas.microsoft.com/office/powerpoint/2010/main" val="3612153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407462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344949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8874B7-6824-A401-BE2D-CE7AD1845995}"/>
              </a:ext>
            </a:extLst>
          </p:cNvPr>
          <p:cNvSpPr>
            <a:spLocks noGrp="1"/>
          </p:cNvSpPr>
          <p:nvPr>
            <p:ph type="pic" sz="quarter" idx="11"/>
          </p:nvPr>
        </p:nvSpPr>
        <p:spPr>
          <a:xfrm>
            <a:off x="6028893" y="712018"/>
            <a:ext cx="4928915" cy="5433964"/>
          </a:xfrm>
          <a:custGeom>
            <a:avLst/>
            <a:gdLst/>
            <a:ahLst/>
            <a:cxnLst/>
            <a:rect l="l" t="t" r="r" b="b"/>
            <a:pathLst>
              <a:path w="2304031" h="2540117">
                <a:moveTo>
                  <a:pt x="1232897" y="0"/>
                </a:moveTo>
                <a:cubicBezTo>
                  <a:pt x="1568081" y="0"/>
                  <a:pt x="1822385" y="69223"/>
                  <a:pt x="1995807" y="207668"/>
                </a:cubicBezTo>
                <a:cubicBezTo>
                  <a:pt x="2169228" y="346114"/>
                  <a:pt x="2255939" y="539210"/>
                  <a:pt x="2255939" y="786955"/>
                </a:cubicBezTo>
                <a:cubicBezTo>
                  <a:pt x="2255939" y="877309"/>
                  <a:pt x="2244280" y="957462"/>
                  <a:pt x="2220963" y="1027414"/>
                </a:cubicBezTo>
                <a:cubicBezTo>
                  <a:pt x="2197646" y="1097365"/>
                  <a:pt x="2166313" y="1160759"/>
                  <a:pt x="2126966" y="1217595"/>
                </a:cubicBezTo>
                <a:cubicBezTo>
                  <a:pt x="2087618" y="1274430"/>
                  <a:pt x="2040255" y="1326166"/>
                  <a:pt x="1984877" y="1372800"/>
                </a:cubicBezTo>
                <a:cubicBezTo>
                  <a:pt x="1929498" y="1419434"/>
                  <a:pt x="1871205" y="1463154"/>
                  <a:pt x="1809997" y="1503959"/>
                </a:cubicBezTo>
                <a:cubicBezTo>
                  <a:pt x="1737131" y="1553508"/>
                  <a:pt x="1660621" y="1600871"/>
                  <a:pt x="1580469" y="1646048"/>
                </a:cubicBezTo>
                <a:cubicBezTo>
                  <a:pt x="1500316" y="1691225"/>
                  <a:pt x="1420892" y="1741503"/>
                  <a:pt x="1342196" y="1796881"/>
                </a:cubicBezTo>
                <a:lnTo>
                  <a:pt x="2304031" y="1796881"/>
                </a:lnTo>
                <a:lnTo>
                  <a:pt x="2304031" y="2540117"/>
                </a:lnTo>
                <a:lnTo>
                  <a:pt x="0" y="2540117"/>
                </a:lnTo>
                <a:cubicBezTo>
                  <a:pt x="0" y="2394385"/>
                  <a:pt x="11659" y="2266140"/>
                  <a:pt x="34976" y="2155383"/>
                </a:cubicBezTo>
                <a:cubicBezTo>
                  <a:pt x="58293" y="2044627"/>
                  <a:pt x="96183" y="1944800"/>
                  <a:pt x="148647" y="1855903"/>
                </a:cubicBezTo>
                <a:cubicBezTo>
                  <a:pt x="201111" y="1767006"/>
                  <a:pt x="268876" y="1687582"/>
                  <a:pt x="351944" y="1617630"/>
                </a:cubicBezTo>
                <a:cubicBezTo>
                  <a:pt x="435012" y="1547679"/>
                  <a:pt x="537753" y="1479184"/>
                  <a:pt x="660168" y="1412147"/>
                </a:cubicBezTo>
                <a:cubicBezTo>
                  <a:pt x="817559" y="1327623"/>
                  <a:pt x="942161" y="1259857"/>
                  <a:pt x="1033972" y="1208851"/>
                </a:cubicBezTo>
                <a:cubicBezTo>
                  <a:pt x="1125784" y="1157844"/>
                  <a:pt x="1195006" y="1116311"/>
                  <a:pt x="1241641" y="1084249"/>
                </a:cubicBezTo>
                <a:cubicBezTo>
                  <a:pt x="1288275" y="1052188"/>
                  <a:pt x="1318150" y="1025228"/>
                  <a:pt x="1331266" y="1003368"/>
                </a:cubicBezTo>
                <a:cubicBezTo>
                  <a:pt x="1344382" y="981508"/>
                  <a:pt x="1350940" y="957462"/>
                  <a:pt x="1350940" y="931230"/>
                </a:cubicBezTo>
                <a:cubicBezTo>
                  <a:pt x="1350940" y="858364"/>
                  <a:pt x="1327623" y="804443"/>
                  <a:pt x="1280988" y="769467"/>
                </a:cubicBezTo>
                <a:cubicBezTo>
                  <a:pt x="1234354" y="734491"/>
                  <a:pt x="1170232" y="717004"/>
                  <a:pt x="1088622" y="717003"/>
                </a:cubicBezTo>
                <a:cubicBezTo>
                  <a:pt x="992438" y="717004"/>
                  <a:pt x="901355" y="741778"/>
                  <a:pt x="815373" y="791327"/>
                </a:cubicBezTo>
                <a:cubicBezTo>
                  <a:pt x="729391" y="840876"/>
                  <a:pt x="639766" y="921029"/>
                  <a:pt x="546497" y="1031786"/>
                </a:cubicBezTo>
                <a:lnTo>
                  <a:pt x="21860" y="415337"/>
                </a:lnTo>
                <a:cubicBezTo>
                  <a:pt x="77238" y="354130"/>
                  <a:pt x="148647" y="298023"/>
                  <a:pt x="236087" y="247016"/>
                </a:cubicBezTo>
                <a:cubicBezTo>
                  <a:pt x="323526" y="196010"/>
                  <a:pt x="420438" y="152290"/>
                  <a:pt x="526823" y="115857"/>
                </a:cubicBezTo>
                <a:cubicBezTo>
                  <a:pt x="633208" y="79424"/>
                  <a:pt x="746150" y="51006"/>
                  <a:pt x="865651" y="30604"/>
                </a:cubicBezTo>
                <a:cubicBezTo>
                  <a:pt x="985152" y="10201"/>
                  <a:pt x="1107567" y="0"/>
                  <a:pt x="1232897"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858549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2622646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621384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369978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r>
              <a:rPr lang="es-ES"/>
              <a:t>Haga clic en el icono para agregar una imagen</a:t>
            </a:r>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r>
              <a:rPr lang="es-ES"/>
              <a:t>Haga clic en el icono para agregar una imagen</a:t>
            </a:r>
            <a:endParaRPr lang="en-US" dirty="0"/>
          </a:p>
        </p:txBody>
      </p:sp>
    </p:spTree>
    <p:extLst>
      <p:ext uri="{BB962C8B-B14F-4D97-AF65-F5344CB8AC3E}">
        <p14:creationId xmlns:p14="http://schemas.microsoft.com/office/powerpoint/2010/main" val="1222506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2987872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411839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a:p>
        </p:txBody>
      </p:sp>
    </p:spTree>
    <p:extLst>
      <p:ext uri="{BB962C8B-B14F-4D97-AF65-F5344CB8AC3E}">
        <p14:creationId xmlns:p14="http://schemas.microsoft.com/office/powerpoint/2010/main" val="1340950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r>
              <a:rPr lang="es-ES"/>
              <a:t>Haga clic en el icono para agregar una imagen</a:t>
            </a:r>
            <a:endParaRPr lang="en-US" dirty="0"/>
          </a:p>
        </p:txBody>
      </p:sp>
    </p:spTree>
    <p:extLst>
      <p:ext uri="{BB962C8B-B14F-4D97-AF65-F5344CB8AC3E}">
        <p14:creationId xmlns:p14="http://schemas.microsoft.com/office/powerpoint/2010/main" val="1483553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r>
              <a:rPr lang="es-ES"/>
              <a:t>Haga clic en el icono para agregar una imagen</a:t>
            </a:r>
            <a:endParaRPr lang="en-US" dirty="0"/>
          </a:p>
        </p:txBody>
      </p:sp>
    </p:spTree>
    <p:extLst>
      <p:ext uri="{BB962C8B-B14F-4D97-AF65-F5344CB8AC3E}">
        <p14:creationId xmlns:p14="http://schemas.microsoft.com/office/powerpoint/2010/main" val="4278917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155337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5676900" y="317500"/>
            <a:ext cx="12192000" cy="68580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76127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1">
    <p:spTree>
      <p:nvGrpSpPr>
        <p:cNvPr id="1" name=""/>
        <p:cNvGrpSpPr/>
        <p:nvPr/>
      </p:nvGrpSpPr>
      <p:grpSpPr>
        <a:xfrm>
          <a:off x="0" y="0"/>
          <a:ext cx="0" cy="0"/>
          <a:chOff x="0" y="0"/>
          <a:chExt cx="0" cy="0"/>
        </a:xfrm>
      </p:grpSpPr>
      <p:sp>
        <p:nvSpPr>
          <p:cNvPr id="48" name="Picture Placeholder 47">
            <a:extLst>
              <a:ext uri="{FF2B5EF4-FFF2-40B4-BE49-F238E27FC236}">
                <a16:creationId xmlns:a16="http://schemas.microsoft.com/office/drawing/2014/main" id="{CCAF6408-AD91-BCDC-DE64-3693E6383C96}"/>
              </a:ext>
            </a:extLst>
          </p:cNvPr>
          <p:cNvSpPr>
            <a:spLocks noGrp="1"/>
          </p:cNvSpPr>
          <p:nvPr>
            <p:ph type="pic" sz="quarter" idx="10"/>
          </p:nvPr>
        </p:nvSpPr>
        <p:spPr>
          <a:xfrm>
            <a:off x="5605462" y="181795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49" name="Picture Placeholder 47">
            <a:extLst>
              <a:ext uri="{FF2B5EF4-FFF2-40B4-BE49-F238E27FC236}">
                <a16:creationId xmlns:a16="http://schemas.microsoft.com/office/drawing/2014/main" id="{5CD57048-23A0-BAF1-A931-634F068329EF}"/>
              </a:ext>
            </a:extLst>
          </p:cNvPr>
          <p:cNvSpPr>
            <a:spLocks noGrp="1"/>
          </p:cNvSpPr>
          <p:nvPr>
            <p:ph type="pic" sz="quarter" idx="11"/>
          </p:nvPr>
        </p:nvSpPr>
        <p:spPr>
          <a:xfrm>
            <a:off x="3809434" y="307417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0" name="Picture Placeholder 47">
            <a:extLst>
              <a:ext uri="{FF2B5EF4-FFF2-40B4-BE49-F238E27FC236}">
                <a16:creationId xmlns:a16="http://schemas.microsoft.com/office/drawing/2014/main" id="{0CE97B47-BEB6-90D6-B414-0A9D3DE81B40}"/>
              </a:ext>
            </a:extLst>
          </p:cNvPr>
          <p:cNvSpPr>
            <a:spLocks noGrp="1"/>
          </p:cNvSpPr>
          <p:nvPr>
            <p:ph type="pic" sz="quarter" idx="12"/>
          </p:nvPr>
        </p:nvSpPr>
        <p:spPr>
          <a:xfrm>
            <a:off x="7438919" y="306315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1" name="Picture Placeholder 47">
            <a:extLst>
              <a:ext uri="{FF2B5EF4-FFF2-40B4-BE49-F238E27FC236}">
                <a16:creationId xmlns:a16="http://schemas.microsoft.com/office/drawing/2014/main" id="{72770AD7-B5D0-392A-08D0-0A82EB746994}"/>
              </a:ext>
            </a:extLst>
          </p:cNvPr>
          <p:cNvSpPr>
            <a:spLocks noGrp="1"/>
          </p:cNvSpPr>
          <p:nvPr>
            <p:ph type="pic" sz="quarter" idx="13"/>
          </p:nvPr>
        </p:nvSpPr>
        <p:spPr>
          <a:xfrm>
            <a:off x="5639332" y="4750307"/>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2" name="Picture Placeholder 47">
            <a:extLst>
              <a:ext uri="{FF2B5EF4-FFF2-40B4-BE49-F238E27FC236}">
                <a16:creationId xmlns:a16="http://schemas.microsoft.com/office/drawing/2014/main" id="{15572EB0-F271-245B-26DA-05D7A12DF4FB}"/>
              </a:ext>
            </a:extLst>
          </p:cNvPr>
          <p:cNvSpPr>
            <a:spLocks noGrp="1"/>
          </p:cNvSpPr>
          <p:nvPr>
            <p:ph type="pic" sz="quarter" idx="14"/>
          </p:nvPr>
        </p:nvSpPr>
        <p:spPr>
          <a:xfrm>
            <a:off x="2560721" y="5367902"/>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3" name="Picture Placeholder 47">
            <a:extLst>
              <a:ext uri="{FF2B5EF4-FFF2-40B4-BE49-F238E27FC236}">
                <a16:creationId xmlns:a16="http://schemas.microsoft.com/office/drawing/2014/main" id="{DB6023E7-ABB9-0557-9BC1-9DC5D5D2B3DA}"/>
              </a:ext>
            </a:extLst>
          </p:cNvPr>
          <p:cNvSpPr>
            <a:spLocks noGrp="1"/>
          </p:cNvSpPr>
          <p:nvPr>
            <p:ph type="pic" sz="quarter" idx="15"/>
          </p:nvPr>
        </p:nvSpPr>
        <p:spPr>
          <a:xfrm>
            <a:off x="8668292" y="5390479"/>
            <a:ext cx="908272" cy="908272"/>
          </a:xfrm>
          <a:prstGeom prst="ellipse">
            <a:avLst/>
          </a:prstGeom>
          <a:solidFill>
            <a:schemeClr val="accent1">
              <a:lumMod val="20000"/>
              <a:lumOff val="80000"/>
            </a:schemeClr>
          </a:solidFill>
        </p:spPr>
        <p:txBody>
          <a:bodyPr/>
          <a:lstStyle>
            <a:lvl1pPr marL="0" indent="0">
              <a:buNone/>
              <a:defRPr sz="1400"/>
            </a:lvl1pPr>
          </a:lstStyle>
          <a:p>
            <a:endParaRPr lang="en-US" dirty="0"/>
          </a:p>
        </p:txBody>
      </p:sp>
      <p:sp>
        <p:nvSpPr>
          <p:cNvPr id="54" name="Picture Placeholder 47">
            <a:extLst>
              <a:ext uri="{FF2B5EF4-FFF2-40B4-BE49-F238E27FC236}">
                <a16:creationId xmlns:a16="http://schemas.microsoft.com/office/drawing/2014/main" id="{B560E189-1CA9-DC2C-6532-583AC18D862A}"/>
              </a:ext>
            </a:extLst>
          </p:cNvPr>
          <p:cNvSpPr>
            <a:spLocks noGrp="1"/>
          </p:cNvSpPr>
          <p:nvPr>
            <p:ph type="pic" sz="quarter" idx="16"/>
          </p:nvPr>
        </p:nvSpPr>
        <p:spPr>
          <a:xfrm>
            <a:off x="1754881" y="2495820"/>
            <a:ext cx="523398" cy="523398"/>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5" name="Picture Placeholder 47">
            <a:extLst>
              <a:ext uri="{FF2B5EF4-FFF2-40B4-BE49-F238E27FC236}">
                <a16:creationId xmlns:a16="http://schemas.microsoft.com/office/drawing/2014/main" id="{B59897AD-ABCC-295B-BBE7-CFAA9925AA0A}"/>
              </a:ext>
            </a:extLst>
          </p:cNvPr>
          <p:cNvSpPr>
            <a:spLocks noGrp="1"/>
          </p:cNvSpPr>
          <p:nvPr>
            <p:ph type="pic" sz="quarter" idx="17"/>
          </p:nvPr>
        </p:nvSpPr>
        <p:spPr>
          <a:xfrm>
            <a:off x="1759372" y="3291903"/>
            <a:ext cx="577970" cy="577970"/>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56" name="Picture Placeholder 47">
            <a:extLst>
              <a:ext uri="{FF2B5EF4-FFF2-40B4-BE49-F238E27FC236}">
                <a16:creationId xmlns:a16="http://schemas.microsoft.com/office/drawing/2014/main" id="{127FD2EB-4D29-73E2-4AAE-4578DDC9576E}"/>
              </a:ext>
            </a:extLst>
          </p:cNvPr>
          <p:cNvSpPr>
            <a:spLocks noGrp="1"/>
          </p:cNvSpPr>
          <p:nvPr>
            <p:ph type="pic" sz="quarter" idx="18"/>
          </p:nvPr>
        </p:nvSpPr>
        <p:spPr>
          <a:xfrm>
            <a:off x="1759372" y="4109069"/>
            <a:ext cx="538815" cy="53881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1" name="Picture Placeholder 47">
            <a:extLst>
              <a:ext uri="{FF2B5EF4-FFF2-40B4-BE49-F238E27FC236}">
                <a16:creationId xmlns:a16="http://schemas.microsoft.com/office/drawing/2014/main" id="{8FAC4104-7194-1F66-07E0-478E455BED30}"/>
              </a:ext>
            </a:extLst>
          </p:cNvPr>
          <p:cNvSpPr>
            <a:spLocks noGrp="1"/>
          </p:cNvSpPr>
          <p:nvPr>
            <p:ph type="pic" sz="quarter" idx="19"/>
          </p:nvPr>
        </p:nvSpPr>
        <p:spPr>
          <a:xfrm>
            <a:off x="9887150" y="2515724"/>
            <a:ext cx="547433" cy="547433"/>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2" name="Picture Placeholder 47">
            <a:extLst>
              <a:ext uri="{FF2B5EF4-FFF2-40B4-BE49-F238E27FC236}">
                <a16:creationId xmlns:a16="http://schemas.microsoft.com/office/drawing/2014/main" id="{A86F24AC-2ED2-0CF8-A21E-1E00CBF0BE85}"/>
              </a:ext>
            </a:extLst>
          </p:cNvPr>
          <p:cNvSpPr>
            <a:spLocks noGrp="1"/>
          </p:cNvSpPr>
          <p:nvPr>
            <p:ph type="pic" sz="quarter" idx="20"/>
          </p:nvPr>
        </p:nvSpPr>
        <p:spPr>
          <a:xfrm>
            <a:off x="9863035" y="3311454"/>
            <a:ext cx="538766" cy="538766"/>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
        <p:nvSpPr>
          <p:cNvPr id="63" name="Picture Placeholder 47">
            <a:extLst>
              <a:ext uri="{FF2B5EF4-FFF2-40B4-BE49-F238E27FC236}">
                <a16:creationId xmlns:a16="http://schemas.microsoft.com/office/drawing/2014/main" id="{DC968388-CF81-2B76-957E-4AE2907EC337}"/>
              </a:ext>
            </a:extLst>
          </p:cNvPr>
          <p:cNvSpPr>
            <a:spLocks noGrp="1"/>
          </p:cNvSpPr>
          <p:nvPr>
            <p:ph type="pic" sz="quarter" idx="21"/>
          </p:nvPr>
        </p:nvSpPr>
        <p:spPr>
          <a:xfrm>
            <a:off x="9882246" y="4115671"/>
            <a:ext cx="522695" cy="522695"/>
          </a:xfrm>
          <a:prstGeom prst="ellipse">
            <a:avLst/>
          </a:prstGeom>
          <a:solidFill>
            <a:schemeClr val="accent1">
              <a:lumMod val="20000"/>
              <a:lumOff val="80000"/>
            </a:schemeClr>
          </a:solidFill>
        </p:spPr>
        <p:txBody>
          <a:bodyPr/>
          <a:lstStyle>
            <a:lvl1pPr marL="0" indent="0">
              <a:buNone/>
              <a:defRPr sz="700"/>
            </a:lvl1pPr>
          </a:lstStyle>
          <a:p>
            <a:endParaRPr lang="en-US" dirty="0"/>
          </a:p>
        </p:txBody>
      </p:sp>
    </p:spTree>
    <p:extLst>
      <p:ext uri="{BB962C8B-B14F-4D97-AF65-F5344CB8AC3E}">
        <p14:creationId xmlns:p14="http://schemas.microsoft.com/office/powerpoint/2010/main" val="2967717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2051442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49913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3088542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19EFD2B-BC4B-7D66-A530-943A9AA503B5}"/>
              </a:ext>
            </a:extLst>
          </p:cNvPr>
          <p:cNvSpPr>
            <a:spLocks noGrp="1"/>
          </p:cNvSpPr>
          <p:nvPr>
            <p:ph type="pic" sz="quarter" idx="10"/>
          </p:nvPr>
        </p:nvSpPr>
        <p:spPr>
          <a:xfrm>
            <a:off x="4976813" y="2293938"/>
            <a:ext cx="2203450" cy="295275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019328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a:solidFill>
            <a:schemeClr val="accent6">
              <a:lumMod val="20000"/>
              <a:lumOff val="80000"/>
            </a:schemeClr>
          </a:solidFill>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a:solidFill>
            <a:schemeClr val="accent6">
              <a:lumMod val="20000"/>
              <a:lumOff val="80000"/>
            </a:schemeClr>
          </a:solidFill>
        </p:spPr>
        <p:txBody>
          <a:bodyPr/>
          <a:lstStyle/>
          <a:p>
            <a:endParaRPr lang="en-US"/>
          </a:p>
        </p:txBody>
      </p:sp>
    </p:spTree>
    <p:extLst>
      <p:ext uri="{BB962C8B-B14F-4D97-AF65-F5344CB8AC3E}">
        <p14:creationId xmlns:p14="http://schemas.microsoft.com/office/powerpoint/2010/main" val="21556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65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r>
              <a:rPr lang="es-ES"/>
              <a:t>Haga clic en el icono para agregar una imagen</a:t>
            </a:r>
            <a:endParaRPr lang="en-US"/>
          </a:p>
        </p:txBody>
      </p:sp>
    </p:spTree>
    <p:extLst>
      <p:ext uri="{BB962C8B-B14F-4D97-AF65-F5344CB8AC3E}">
        <p14:creationId xmlns:p14="http://schemas.microsoft.com/office/powerpoint/2010/main" val="143044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5F19C2-0BE7-6FF3-0CA0-BD3CAE2B47A8}"/>
              </a:ext>
            </a:extLst>
          </p:cNvPr>
          <p:cNvSpPr>
            <a:spLocks noGrp="1"/>
          </p:cNvSpPr>
          <p:nvPr>
            <p:ph type="pic" sz="quarter" idx="10"/>
          </p:nvPr>
        </p:nvSpPr>
        <p:spPr>
          <a:xfrm>
            <a:off x="6295869" y="712018"/>
            <a:ext cx="4586989" cy="5433964"/>
          </a:xfrm>
          <a:custGeom>
            <a:avLst/>
            <a:gdLst/>
            <a:ahLst/>
            <a:cxnLst/>
            <a:rect l="l" t="t" r="r" b="b"/>
            <a:pathLst>
              <a:path w="2107292" h="2496398">
                <a:moveTo>
                  <a:pt x="703888" y="0"/>
                </a:moveTo>
                <a:lnTo>
                  <a:pt x="1552051" y="0"/>
                </a:lnTo>
                <a:lnTo>
                  <a:pt x="1552051" y="1753162"/>
                </a:lnTo>
                <a:lnTo>
                  <a:pt x="2107292" y="1753162"/>
                </a:lnTo>
                <a:lnTo>
                  <a:pt x="2107292" y="2496398"/>
                </a:lnTo>
                <a:lnTo>
                  <a:pt x="83067" y="2496398"/>
                </a:lnTo>
                <a:lnTo>
                  <a:pt x="83067" y="1753162"/>
                </a:lnTo>
                <a:lnTo>
                  <a:pt x="703888" y="1753162"/>
                </a:lnTo>
                <a:lnTo>
                  <a:pt x="703888" y="883139"/>
                </a:lnTo>
                <a:cubicBezTo>
                  <a:pt x="677656" y="918115"/>
                  <a:pt x="636851" y="952362"/>
                  <a:pt x="581472" y="985881"/>
                </a:cubicBezTo>
                <a:cubicBezTo>
                  <a:pt x="526094" y="1019399"/>
                  <a:pt x="464158" y="1050732"/>
                  <a:pt x="395663" y="1079878"/>
                </a:cubicBezTo>
                <a:cubicBezTo>
                  <a:pt x="327169" y="1109025"/>
                  <a:pt x="257946" y="1132342"/>
                  <a:pt x="187995" y="1149830"/>
                </a:cubicBezTo>
                <a:cubicBezTo>
                  <a:pt x="118043" y="1167318"/>
                  <a:pt x="55378" y="1176061"/>
                  <a:pt x="0" y="1176061"/>
                </a:cubicBezTo>
                <a:lnTo>
                  <a:pt x="0" y="415338"/>
                </a:lnTo>
                <a:cubicBezTo>
                  <a:pt x="40805" y="415338"/>
                  <a:pt x="97641" y="400036"/>
                  <a:pt x="170507" y="369432"/>
                </a:cubicBezTo>
                <a:cubicBezTo>
                  <a:pt x="243373" y="338828"/>
                  <a:pt x="316239" y="302395"/>
                  <a:pt x="389105" y="260133"/>
                </a:cubicBezTo>
                <a:cubicBezTo>
                  <a:pt x="461972" y="217871"/>
                  <a:pt x="528280" y="172693"/>
                  <a:pt x="588030" y="124602"/>
                </a:cubicBezTo>
                <a:cubicBezTo>
                  <a:pt x="647781" y="76510"/>
                  <a:pt x="686400" y="34976"/>
                  <a:pt x="703888"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181818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2D2A8D-3CC6-9124-6E4B-E387BF8F4CDB}"/>
              </a:ext>
            </a:extLst>
          </p:cNvPr>
          <p:cNvSpPr>
            <a:spLocks noGrp="1"/>
          </p:cNvSpPr>
          <p:nvPr>
            <p:ph type="pic" sz="quarter" idx="10"/>
          </p:nvPr>
        </p:nvSpPr>
        <p:spPr>
          <a:xfrm>
            <a:off x="6295869" y="236602"/>
            <a:ext cx="4512039" cy="6178419"/>
          </a:xfrm>
          <a:custGeom>
            <a:avLst/>
            <a:gdLst/>
            <a:ahLst/>
            <a:cxnLst/>
            <a:rect l="l" t="t" r="r" b="b"/>
            <a:pathLst>
              <a:path w="2308403" h="3160939">
                <a:moveTo>
                  <a:pt x="1180433" y="0"/>
                </a:moveTo>
                <a:cubicBezTo>
                  <a:pt x="1340739" y="0"/>
                  <a:pt x="1487929" y="18217"/>
                  <a:pt x="1622003" y="54650"/>
                </a:cubicBezTo>
                <a:cubicBezTo>
                  <a:pt x="1756077" y="91084"/>
                  <a:pt x="1869748" y="142818"/>
                  <a:pt x="1963017" y="209855"/>
                </a:cubicBezTo>
                <a:cubicBezTo>
                  <a:pt x="2056286" y="276892"/>
                  <a:pt x="2129152" y="357774"/>
                  <a:pt x="2181616" y="452500"/>
                </a:cubicBezTo>
                <a:cubicBezTo>
                  <a:pt x="2234079" y="547226"/>
                  <a:pt x="2260311" y="652882"/>
                  <a:pt x="2260311" y="769468"/>
                </a:cubicBezTo>
                <a:cubicBezTo>
                  <a:pt x="2260311" y="856907"/>
                  <a:pt x="2245738" y="939975"/>
                  <a:pt x="2216592" y="1018670"/>
                </a:cubicBezTo>
                <a:cubicBezTo>
                  <a:pt x="2187445" y="1097366"/>
                  <a:pt x="2148097" y="1168775"/>
                  <a:pt x="2098548" y="1232898"/>
                </a:cubicBezTo>
                <a:cubicBezTo>
                  <a:pt x="2048999" y="1297020"/>
                  <a:pt x="1989977" y="1350941"/>
                  <a:pt x="1921483" y="1394661"/>
                </a:cubicBezTo>
                <a:cubicBezTo>
                  <a:pt x="1852989" y="1438380"/>
                  <a:pt x="1777937" y="1467527"/>
                  <a:pt x="1696326" y="1482100"/>
                </a:cubicBezTo>
                <a:cubicBezTo>
                  <a:pt x="1786681" y="1496673"/>
                  <a:pt x="1869020" y="1527277"/>
                  <a:pt x="1943343" y="1573912"/>
                </a:cubicBezTo>
                <a:cubicBezTo>
                  <a:pt x="2017667" y="1620546"/>
                  <a:pt x="2081789" y="1678839"/>
                  <a:pt x="2135710" y="1748790"/>
                </a:cubicBezTo>
                <a:cubicBezTo>
                  <a:pt x="2189631" y="1818742"/>
                  <a:pt x="2231894" y="1898166"/>
                  <a:pt x="2262497" y="1987063"/>
                </a:cubicBezTo>
                <a:cubicBezTo>
                  <a:pt x="2293101" y="2075960"/>
                  <a:pt x="2308403" y="2169957"/>
                  <a:pt x="2308403" y="2269055"/>
                </a:cubicBezTo>
                <a:cubicBezTo>
                  <a:pt x="2308403" y="2406044"/>
                  <a:pt x="2279256" y="2529917"/>
                  <a:pt x="2220963" y="2640674"/>
                </a:cubicBezTo>
                <a:cubicBezTo>
                  <a:pt x="2162670" y="2751430"/>
                  <a:pt x="2080332" y="2845428"/>
                  <a:pt x="1973947" y="2922666"/>
                </a:cubicBezTo>
                <a:cubicBezTo>
                  <a:pt x="1867562" y="2999904"/>
                  <a:pt x="1737131" y="3058926"/>
                  <a:pt x="1582655" y="3099731"/>
                </a:cubicBezTo>
                <a:cubicBezTo>
                  <a:pt x="1428178" y="3140536"/>
                  <a:pt x="1254757" y="3160939"/>
                  <a:pt x="1062390" y="3160939"/>
                </a:cubicBezTo>
                <a:cubicBezTo>
                  <a:pt x="837962" y="3160939"/>
                  <a:pt x="639766" y="3132521"/>
                  <a:pt x="467802" y="3075685"/>
                </a:cubicBezTo>
                <a:cubicBezTo>
                  <a:pt x="295837" y="3018849"/>
                  <a:pt x="139903" y="2930681"/>
                  <a:pt x="0" y="2811181"/>
                </a:cubicBezTo>
                <a:lnTo>
                  <a:pt x="424082" y="2207848"/>
                </a:lnTo>
                <a:cubicBezTo>
                  <a:pt x="508607" y="2274885"/>
                  <a:pt x="598232" y="2323705"/>
                  <a:pt x="692958" y="2354309"/>
                </a:cubicBezTo>
                <a:cubicBezTo>
                  <a:pt x="787684" y="2384913"/>
                  <a:pt x="896255" y="2400215"/>
                  <a:pt x="1018671" y="2400215"/>
                </a:cubicBezTo>
                <a:cubicBezTo>
                  <a:pt x="1167318" y="2400215"/>
                  <a:pt x="1275888" y="2377626"/>
                  <a:pt x="1344382" y="2332449"/>
                </a:cubicBezTo>
                <a:cubicBezTo>
                  <a:pt x="1412877" y="2287272"/>
                  <a:pt x="1447124" y="2215135"/>
                  <a:pt x="1447124" y="2116036"/>
                </a:cubicBezTo>
                <a:cubicBezTo>
                  <a:pt x="1447124" y="2005280"/>
                  <a:pt x="1403404" y="1925856"/>
                  <a:pt x="1315964" y="1877764"/>
                </a:cubicBezTo>
                <a:cubicBezTo>
                  <a:pt x="1228525" y="1829672"/>
                  <a:pt x="1085707" y="1805626"/>
                  <a:pt x="887511" y="1805626"/>
                </a:cubicBezTo>
                <a:lnTo>
                  <a:pt x="751980" y="1805626"/>
                </a:lnTo>
                <a:lnTo>
                  <a:pt x="751980" y="1228525"/>
                </a:lnTo>
                <a:lnTo>
                  <a:pt x="904999" y="1228525"/>
                </a:lnTo>
                <a:cubicBezTo>
                  <a:pt x="1044902" y="1228525"/>
                  <a:pt x="1157116" y="1201565"/>
                  <a:pt x="1241641" y="1147644"/>
                </a:cubicBezTo>
                <a:cubicBezTo>
                  <a:pt x="1326166" y="1093723"/>
                  <a:pt x="1368428" y="1020128"/>
                  <a:pt x="1368428" y="926859"/>
                </a:cubicBezTo>
                <a:cubicBezTo>
                  <a:pt x="1368428" y="856907"/>
                  <a:pt x="1343654" y="802258"/>
                  <a:pt x="1294105" y="762910"/>
                </a:cubicBezTo>
                <a:cubicBezTo>
                  <a:pt x="1244556" y="723562"/>
                  <a:pt x="1174604" y="703888"/>
                  <a:pt x="1084250" y="703888"/>
                </a:cubicBezTo>
                <a:cubicBezTo>
                  <a:pt x="982237" y="703888"/>
                  <a:pt x="886783" y="729392"/>
                  <a:pt x="797886" y="780398"/>
                </a:cubicBezTo>
                <a:cubicBezTo>
                  <a:pt x="708989" y="831404"/>
                  <a:pt x="631022" y="907914"/>
                  <a:pt x="563985" y="1009927"/>
                </a:cubicBezTo>
                <a:lnTo>
                  <a:pt x="39348" y="393478"/>
                </a:lnTo>
                <a:cubicBezTo>
                  <a:pt x="91812" y="335185"/>
                  <a:pt x="158120" y="281993"/>
                  <a:pt x="238273" y="233901"/>
                </a:cubicBezTo>
                <a:cubicBezTo>
                  <a:pt x="318426" y="185809"/>
                  <a:pt x="408780" y="144276"/>
                  <a:pt x="509335" y="109300"/>
                </a:cubicBezTo>
                <a:cubicBezTo>
                  <a:pt x="609891" y="74324"/>
                  <a:pt x="717004" y="47364"/>
                  <a:pt x="830676" y="28418"/>
                </a:cubicBezTo>
                <a:cubicBezTo>
                  <a:pt x="944347" y="9473"/>
                  <a:pt x="1060933" y="0"/>
                  <a:pt x="1180433"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737848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37A542-02E9-60FF-9F5C-8FDC30077148}"/>
              </a:ext>
            </a:extLst>
          </p:cNvPr>
          <p:cNvSpPr>
            <a:spLocks noGrp="1"/>
          </p:cNvSpPr>
          <p:nvPr>
            <p:ph type="pic" sz="quarter" idx="10"/>
          </p:nvPr>
        </p:nvSpPr>
        <p:spPr>
          <a:xfrm>
            <a:off x="6096000" y="311916"/>
            <a:ext cx="4756879" cy="6206171"/>
          </a:xfrm>
          <a:custGeom>
            <a:avLst/>
            <a:gdLst/>
            <a:ahLst/>
            <a:cxnLst/>
            <a:rect l="l" t="t" r="r" b="b"/>
            <a:pathLst>
              <a:path w="2339007" h="3051639">
                <a:moveTo>
                  <a:pt x="1219781" y="1241641"/>
                </a:moveTo>
                <a:lnTo>
                  <a:pt x="817560" y="1766278"/>
                </a:lnTo>
                <a:lnTo>
                  <a:pt x="1219781" y="1766278"/>
                </a:lnTo>
                <a:close/>
                <a:moveTo>
                  <a:pt x="1385916" y="0"/>
                </a:moveTo>
                <a:lnTo>
                  <a:pt x="1954273" y="0"/>
                </a:lnTo>
                <a:lnTo>
                  <a:pt x="1954273" y="1766278"/>
                </a:lnTo>
                <a:lnTo>
                  <a:pt x="2339007" y="1766278"/>
                </a:lnTo>
                <a:lnTo>
                  <a:pt x="2339007" y="2509514"/>
                </a:lnTo>
                <a:lnTo>
                  <a:pt x="1954273" y="2509514"/>
                </a:lnTo>
                <a:lnTo>
                  <a:pt x="1954273" y="3051639"/>
                </a:lnTo>
                <a:lnTo>
                  <a:pt x="1123598" y="3051639"/>
                </a:lnTo>
                <a:lnTo>
                  <a:pt x="1123598" y="2509514"/>
                </a:lnTo>
                <a:lnTo>
                  <a:pt x="0" y="2509514"/>
                </a:lnTo>
                <a:lnTo>
                  <a:pt x="0" y="1766278"/>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54008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3FBDE7F-32B1-A802-C935-EC9A29873828}"/>
              </a:ext>
            </a:extLst>
          </p:cNvPr>
          <p:cNvSpPr>
            <a:spLocks noGrp="1"/>
          </p:cNvSpPr>
          <p:nvPr>
            <p:ph type="pic" sz="quarter" idx="10"/>
          </p:nvPr>
        </p:nvSpPr>
        <p:spPr>
          <a:xfrm>
            <a:off x="6250898" y="300690"/>
            <a:ext cx="4467069" cy="6281816"/>
          </a:xfrm>
          <a:custGeom>
            <a:avLst/>
            <a:gdLst/>
            <a:ahLst/>
            <a:cxnLst/>
            <a:rect l="l" t="t" r="r" b="b"/>
            <a:pathLst>
              <a:path w="2238451" h="3147822">
                <a:moveTo>
                  <a:pt x="454685" y="0"/>
                </a:moveTo>
                <a:lnTo>
                  <a:pt x="2011108" y="0"/>
                </a:lnTo>
                <a:lnTo>
                  <a:pt x="2011108" y="756352"/>
                </a:lnTo>
                <a:lnTo>
                  <a:pt x="1053646" y="756352"/>
                </a:lnTo>
                <a:lnTo>
                  <a:pt x="1005554" y="1092994"/>
                </a:lnTo>
                <a:cubicBezTo>
                  <a:pt x="1017213" y="1090079"/>
                  <a:pt x="1033243" y="1087165"/>
                  <a:pt x="1053646" y="1084250"/>
                </a:cubicBezTo>
                <a:cubicBezTo>
                  <a:pt x="1068219" y="1081336"/>
                  <a:pt x="1088622" y="1078421"/>
                  <a:pt x="1114853" y="1075506"/>
                </a:cubicBezTo>
                <a:cubicBezTo>
                  <a:pt x="1141085" y="1072592"/>
                  <a:pt x="1171689" y="1071134"/>
                  <a:pt x="1206665" y="1071134"/>
                </a:cubicBezTo>
                <a:cubicBezTo>
                  <a:pt x="1358227" y="1071134"/>
                  <a:pt x="1496672" y="1095909"/>
                  <a:pt x="1622002" y="1145458"/>
                </a:cubicBezTo>
                <a:cubicBezTo>
                  <a:pt x="1747332" y="1195007"/>
                  <a:pt x="1855903" y="1264230"/>
                  <a:pt x="1947715" y="1353127"/>
                </a:cubicBezTo>
                <a:cubicBezTo>
                  <a:pt x="2039526" y="1442023"/>
                  <a:pt x="2110935" y="1548408"/>
                  <a:pt x="2161941" y="1672281"/>
                </a:cubicBezTo>
                <a:cubicBezTo>
                  <a:pt x="2212947" y="1796154"/>
                  <a:pt x="2238451" y="1932413"/>
                  <a:pt x="2238451" y="2081061"/>
                </a:cubicBezTo>
                <a:cubicBezTo>
                  <a:pt x="2238451" y="2238452"/>
                  <a:pt x="2209304" y="2382727"/>
                  <a:pt x="2151011" y="2513886"/>
                </a:cubicBezTo>
                <a:cubicBezTo>
                  <a:pt x="2092718" y="2645045"/>
                  <a:pt x="2010379" y="2757260"/>
                  <a:pt x="1903995" y="2850528"/>
                </a:cubicBezTo>
                <a:cubicBezTo>
                  <a:pt x="1797610" y="2943797"/>
                  <a:pt x="1670823" y="3016663"/>
                  <a:pt x="1523633" y="3069127"/>
                </a:cubicBezTo>
                <a:cubicBezTo>
                  <a:pt x="1376443" y="3121591"/>
                  <a:pt x="1213951" y="3147822"/>
                  <a:pt x="1036158" y="3147822"/>
                </a:cubicBezTo>
                <a:cubicBezTo>
                  <a:pt x="808815" y="3147822"/>
                  <a:pt x="604061" y="3105560"/>
                  <a:pt x="421895" y="3021035"/>
                </a:cubicBezTo>
                <a:cubicBezTo>
                  <a:pt x="239730" y="2936511"/>
                  <a:pt x="99098" y="2815552"/>
                  <a:pt x="0" y="2658161"/>
                </a:cubicBezTo>
                <a:lnTo>
                  <a:pt x="454685" y="2133524"/>
                </a:lnTo>
                <a:cubicBezTo>
                  <a:pt x="539210" y="2223878"/>
                  <a:pt x="633207" y="2294559"/>
                  <a:pt x="736678" y="2345565"/>
                </a:cubicBezTo>
                <a:cubicBezTo>
                  <a:pt x="840148" y="2396571"/>
                  <a:pt x="941432" y="2422075"/>
                  <a:pt x="1040530" y="2422075"/>
                </a:cubicBezTo>
                <a:cubicBezTo>
                  <a:pt x="1148372" y="2422075"/>
                  <a:pt x="1232897" y="2392928"/>
                  <a:pt x="1294104" y="2334635"/>
                </a:cubicBezTo>
                <a:cubicBezTo>
                  <a:pt x="1355312" y="2276342"/>
                  <a:pt x="1385916" y="2197646"/>
                  <a:pt x="1385916" y="2098548"/>
                </a:cubicBezTo>
                <a:cubicBezTo>
                  <a:pt x="1385916" y="2002365"/>
                  <a:pt x="1358227" y="1925127"/>
                  <a:pt x="1302848" y="1866834"/>
                </a:cubicBezTo>
                <a:cubicBezTo>
                  <a:pt x="1247470" y="1808541"/>
                  <a:pt x="1174603" y="1779394"/>
                  <a:pt x="1084250" y="1779394"/>
                </a:cubicBezTo>
                <a:cubicBezTo>
                  <a:pt x="1023042" y="1779394"/>
                  <a:pt x="966935" y="1793239"/>
                  <a:pt x="915929" y="1820928"/>
                </a:cubicBezTo>
                <a:cubicBezTo>
                  <a:pt x="864922" y="1848617"/>
                  <a:pt x="826303" y="1885779"/>
                  <a:pt x="800071" y="1932413"/>
                </a:cubicBezTo>
                <a:lnTo>
                  <a:pt x="87439" y="1932413"/>
                </a:ln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83840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73AA3E-2E68-C3C8-D861-5FDA7AF3EEB1}"/>
              </a:ext>
            </a:extLst>
          </p:cNvPr>
          <p:cNvSpPr>
            <a:spLocks noGrp="1"/>
          </p:cNvSpPr>
          <p:nvPr>
            <p:ph type="pic" sz="quarter" idx="10"/>
          </p:nvPr>
        </p:nvSpPr>
        <p:spPr>
          <a:xfrm>
            <a:off x="6254987" y="198689"/>
            <a:ext cx="4676931" cy="6370456"/>
          </a:xfrm>
          <a:custGeom>
            <a:avLst/>
            <a:gdLst/>
            <a:ahLst/>
            <a:cxnLst/>
            <a:rect l="l" t="t" r="r" b="b"/>
            <a:pathLst>
              <a:path w="2330262" h="3174054">
                <a:moveTo>
                  <a:pt x="1167318" y="1713814"/>
                </a:moveTo>
                <a:cubicBezTo>
                  <a:pt x="1065305" y="1713814"/>
                  <a:pt x="977865" y="1749519"/>
                  <a:pt x="904999" y="1820928"/>
                </a:cubicBezTo>
                <a:cubicBezTo>
                  <a:pt x="832133" y="1892337"/>
                  <a:pt x="795700" y="1979047"/>
                  <a:pt x="795700" y="2081060"/>
                </a:cubicBezTo>
                <a:cubicBezTo>
                  <a:pt x="795700" y="2133524"/>
                  <a:pt x="805901" y="2183802"/>
                  <a:pt x="826304" y="2231893"/>
                </a:cubicBezTo>
                <a:cubicBezTo>
                  <a:pt x="846706" y="2279985"/>
                  <a:pt x="873667" y="2322247"/>
                  <a:pt x="907185" y="2358681"/>
                </a:cubicBezTo>
                <a:cubicBezTo>
                  <a:pt x="940704" y="2395114"/>
                  <a:pt x="980051" y="2424260"/>
                  <a:pt x="1025228" y="2446120"/>
                </a:cubicBezTo>
                <a:cubicBezTo>
                  <a:pt x="1070405" y="2467980"/>
                  <a:pt x="1117768" y="2478910"/>
                  <a:pt x="1167318" y="2478910"/>
                </a:cubicBezTo>
                <a:cubicBezTo>
                  <a:pt x="1216866" y="2478910"/>
                  <a:pt x="1264230" y="2467980"/>
                  <a:pt x="1309407" y="2446120"/>
                </a:cubicBezTo>
                <a:cubicBezTo>
                  <a:pt x="1354584" y="2424260"/>
                  <a:pt x="1393931" y="2395114"/>
                  <a:pt x="1427450" y="2358681"/>
                </a:cubicBezTo>
                <a:cubicBezTo>
                  <a:pt x="1460968" y="2322247"/>
                  <a:pt x="1487929" y="2279985"/>
                  <a:pt x="1508332" y="2231893"/>
                </a:cubicBezTo>
                <a:cubicBezTo>
                  <a:pt x="1528734" y="2183802"/>
                  <a:pt x="1538935" y="2133524"/>
                  <a:pt x="1538935" y="2081060"/>
                </a:cubicBezTo>
                <a:cubicBezTo>
                  <a:pt x="1538935" y="1979047"/>
                  <a:pt x="1502502" y="1892337"/>
                  <a:pt x="1429636" y="1820928"/>
                </a:cubicBezTo>
                <a:cubicBezTo>
                  <a:pt x="1356770" y="1749519"/>
                  <a:pt x="1269330" y="1713814"/>
                  <a:pt x="1167318" y="1713814"/>
                </a:cubicBezTo>
                <a:close/>
                <a:moveTo>
                  <a:pt x="1250385" y="0"/>
                </a:moveTo>
                <a:cubicBezTo>
                  <a:pt x="1629289" y="0"/>
                  <a:pt x="1958645" y="139903"/>
                  <a:pt x="2238451" y="419710"/>
                </a:cubicBezTo>
                <a:lnTo>
                  <a:pt x="1779394" y="953091"/>
                </a:lnTo>
                <a:cubicBezTo>
                  <a:pt x="1622003" y="795699"/>
                  <a:pt x="1441294" y="717004"/>
                  <a:pt x="1237269" y="717004"/>
                </a:cubicBezTo>
                <a:cubicBezTo>
                  <a:pt x="1094451" y="717004"/>
                  <a:pt x="981509" y="759995"/>
                  <a:pt x="898441" y="845977"/>
                </a:cubicBezTo>
                <a:cubicBezTo>
                  <a:pt x="815374" y="931959"/>
                  <a:pt x="770925" y="1053646"/>
                  <a:pt x="765096" y="1211037"/>
                </a:cubicBezTo>
                <a:cubicBezTo>
                  <a:pt x="875853" y="1111939"/>
                  <a:pt x="1033244" y="1062390"/>
                  <a:pt x="1237269" y="1062390"/>
                </a:cubicBezTo>
                <a:cubicBezTo>
                  <a:pt x="1394660" y="1062390"/>
                  <a:pt x="1539664" y="1087893"/>
                  <a:pt x="1672280" y="1138899"/>
                </a:cubicBezTo>
                <a:cubicBezTo>
                  <a:pt x="1804897" y="1189906"/>
                  <a:pt x="1920026" y="1261315"/>
                  <a:pt x="2017666" y="1353126"/>
                </a:cubicBezTo>
                <a:cubicBezTo>
                  <a:pt x="2115307" y="1444938"/>
                  <a:pt x="2191817" y="1552780"/>
                  <a:pt x="2247195" y="1676652"/>
                </a:cubicBezTo>
                <a:cubicBezTo>
                  <a:pt x="2302573" y="1800525"/>
                  <a:pt x="2330262" y="1935328"/>
                  <a:pt x="2330262" y="2081060"/>
                </a:cubicBezTo>
                <a:cubicBezTo>
                  <a:pt x="2330262" y="2235537"/>
                  <a:pt x="2301116" y="2379083"/>
                  <a:pt x="2242823" y="2511700"/>
                </a:cubicBezTo>
                <a:cubicBezTo>
                  <a:pt x="2184530" y="2644316"/>
                  <a:pt x="2102920" y="2759445"/>
                  <a:pt x="1997993" y="2857086"/>
                </a:cubicBezTo>
                <a:cubicBezTo>
                  <a:pt x="1893065" y="2954726"/>
                  <a:pt x="1769921" y="3031965"/>
                  <a:pt x="1628561" y="3088801"/>
                </a:cubicBezTo>
                <a:cubicBezTo>
                  <a:pt x="1487200" y="3145636"/>
                  <a:pt x="1333452" y="3174054"/>
                  <a:pt x="1167318" y="3174054"/>
                </a:cubicBezTo>
                <a:cubicBezTo>
                  <a:pt x="794242" y="3174054"/>
                  <a:pt x="506421" y="3039980"/>
                  <a:pt x="303853" y="2771832"/>
                </a:cubicBezTo>
                <a:cubicBezTo>
                  <a:pt x="101284" y="2503684"/>
                  <a:pt x="0" y="2127695"/>
                  <a:pt x="0" y="1643863"/>
                </a:cubicBezTo>
                <a:cubicBezTo>
                  <a:pt x="0" y="1387373"/>
                  <a:pt x="28418" y="1157845"/>
                  <a:pt x="85254" y="955277"/>
                </a:cubicBezTo>
                <a:cubicBezTo>
                  <a:pt x="142090" y="752708"/>
                  <a:pt x="224428" y="580744"/>
                  <a:pt x="332270" y="439383"/>
                </a:cubicBezTo>
                <a:cubicBezTo>
                  <a:pt x="440112" y="298023"/>
                  <a:pt x="571272" y="189452"/>
                  <a:pt x="725748" y="113671"/>
                </a:cubicBezTo>
                <a:cubicBezTo>
                  <a:pt x="880225" y="37890"/>
                  <a:pt x="1055104" y="0"/>
                  <a:pt x="1250385"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19277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90702B4-17A5-BDEC-D954-771B469AE708}"/>
              </a:ext>
            </a:extLst>
          </p:cNvPr>
          <p:cNvSpPr>
            <a:spLocks noGrp="1"/>
          </p:cNvSpPr>
          <p:nvPr>
            <p:ph type="pic" sz="quarter" idx="10"/>
          </p:nvPr>
        </p:nvSpPr>
        <p:spPr>
          <a:xfrm>
            <a:off x="6096001" y="281862"/>
            <a:ext cx="4966740" cy="6186640"/>
          </a:xfrm>
          <a:custGeom>
            <a:avLst/>
            <a:gdLst/>
            <a:ahLst/>
            <a:cxnLst/>
            <a:rect l="l" t="t" r="r" b="b"/>
            <a:pathLst>
              <a:path w="2492026" h="3104102">
                <a:moveTo>
                  <a:pt x="0" y="0"/>
                </a:moveTo>
                <a:lnTo>
                  <a:pt x="2492026" y="0"/>
                </a:lnTo>
                <a:lnTo>
                  <a:pt x="974951" y="3104102"/>
                </a:lnTo>
                <a:lnTo>
                  <a:pt x="34976" y="3104102"/>
                </a:lnTo>
                <a:lnTo>
                  <a:pt x="1184805" y="756351"/>
                </a:lnTo>
                <a:lnTo>
                  <a:pt x="0" y="756351"/>
                </a:ln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1025729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68BD6-62CD-DF48-CD5C-151F2EBCBC91}"/>
              </a:ext>
            </a:extLst>
          </p:cNvPr>
          <p:cNvSpPr>
            <a:spLocks noGrp="1"/>
          </p:cNvSpPr>
          <p:nvPr>
            <p:ph type="pic" sz="quarter" idx="10"/>
          </p:nvPr>
        </p:nvSpPr>
        <p:spPr>
          <a:xfrm>
            <a:off x="6200671" y="261908"/>
            <a:ext cx="4751882" cy="6383126"/>
          </a:xfrm>
          <a:custGeom>
            <a:avLst/>
            <a:gdLst/>
            <a:ahLst/>
            <a:cxnLst/>
            <a:rect l="l" t="t" r="r" b="b"/>
            <a:pathLst>
              <a:path w="2343378" h="3147822">
                <a:moveTo>
                  <a:pt x="1171689" y="1788138"/>
                </a:moveTo>
                <a:cubicBezTo>
                  <a:pt x="1075506" y="1788138"/>
                  <a:pt x="996810" y="1815098"/>
                  <a:pt x="935603" y="1869019"/>
                </a:cubicBezTo>
                <a:cubicBezTo>
                  <a:pt x="874395" y="1922940"/>
                  <a:pt x="843791" y="1996535"/>
                  <a:pt x="843791" y="2089804"/>
                </a:cubicBezTo>
                <a:cubicBezTo>
                  <a:pt x="843791" y="2174329"/>
                  <a:pt x="875123" y="2245738"/>
                  <a:pt x="937788" y="2304031"/>
                </a:cubicBezTo>
                <a:cubicBezTo>
                  <a:pt x="1000453" y="2362324"/>
                  <a:pt x="1078420" y="2391470"/>
                  <a:pt x="1171689" y="2391470"/>
                </a:cubicBezTo>
                <a:cubicBezTo>
                  <a:pt x="1267872" y="2391470"/>
                  <a:pt x="1346568" y="2362324"/>
                  <a:pt x="1407776" y="2304031"/>
                </a:cubicBezTo>
                <a:cubicBezTo>
                  <a:pt x="1468983" y="2245738"/>
                  <a:pt x="1499587" y="2174329"/>
                  <a:pt x="1499587" y="2089804"/>
                </a:cubicBezTo>
                <a:cubicBezTo>
                  <a:pt x="1499587" y="1993620"/>
                  <a:pt x="1468254" y="1919297"/>
                  <a:pt x="1405590" y="1866833"/>
                </a:cubicBezTo>
                <a:cubicBezTo>
                  <a:pt x="1342924" y="1814369"/>
                  <a:pt x="1264958" y="1788138"/>
                  <a:pt x="1171689" y="1788138"/>
                </a:cubicBezTo>
                <a:close/>
                <a:moveTo>
                  <a:pt x="1171689" y="730120"/>
                </a:moveTo>
                <a:cubicBezTo>
                  <a:pt x="1098823" y="730120"/>
                  <a:pt x="1040530" y="750522"/>
                  <a:pt x="996810" y="791327"/>
                </a:cubicBezTo>
                <a:cubicBezTo>
                  <a:pt x="953090" y="832133"/>
                  <a:pt x="931231" y="881682"/>
                  <a:pt x="931231" y="939974"/>
                </a:cubicBezTo>
                <a:cubicBezTo>
                  <a:pt x="931231" y="1018670"/>
                  <a:pt x="956734" y="1076963"/>
                  <a:pt x="1007740" y="1114853"/>
                </a:cubicBezTo>
                <a:cubicBezTo>
                  <a:pt x="1058746" y="1152744"/>
                  <a:pt x="1113396" y="1171689"/>
                  <a:pt x="1171689" y="1171689"/>
                </a:cubicBezTo>
                <a:cubicBezTo>
                  <a:pt x="1229982" y="1171689"/>
                  <a:pt x="1285360" y="1152744"/>
                  <a:pt x="1337824" y="1114853"/>
                </a:cubicBezTo>
                <a:cubicBezTo>
                  <a:pt x="1390288" y="1076963"/>
                  <a:pt x="1416520" y="1018670"/>
                  <a:pt x="1416520" y="939974"/>
                </a:cubicBezTo>
                <a:cubicBezTo>
                  <a:pt x="1416520" y="881682"/>
                  <a:pt x="1393931" y="832133"/>
                  <a:pt x="1348754" y="791327"/>
                </a:cubicBezTo>
                <a:cubicBezTo>
                  <a:pt x="1303577" y="750522"/>
                  <a:pt x="1244555" y="730120"/>
                  <a:pt x="1171689" y="730120"/>
                </a:cubicBezTo>
                <a:close/>
                <a:moveTo>
                  <a:pt x="1171689" y="0"/>
                </a:moveTo>
                <a:cubicBezTo>
                  <a:pt x="1291190" y="0"/>
                  <a:pt x="1415062" y="19674"/>
                  <a:pt x="1543307" y="59022"/>
                </a:cubicBezTo>
                <a:cubicBezTo>
                  <a:pt x="1671551" y="98369"/>
                  <a:pt x="1788866" y="155933"/>
                  <a:pt x="1895251" y="231714"/>
                </a:cubicBezTo>
                <a:cubicBezTo>
                  <a:pt x="2001635" y="307495"/>
                  <a:pt x="2089075" y="402950"/>
                  <a:pt x="2157569" y="518079"/>
                </a:cubicBezTo>
                <a:cubicBezTo>
                  <a:pt x="2226063" y="633208"/>
                  <a:pt x="2260311" y="765095"/>
                  <a:pt x="2260311" y="913743"/>
                </a:cubicBezTo>
                <a:cubicBezTo>
                  <a:pt x="2260311" y="1015755"/>
                  <a:pt x="2232622" y="1117768"/>
                  <a:pt x="2177244" y="1219781"/>
                </a:cubicBezTo>
                <a:cubicBezTo>
                  <a:pt x="2121865" y="1321794"/>
                  <a:pt x="2051913" y="1397574"/>
                  <a:pt x="1967388" y="1447123"/>
                </a:cubicBezTo>
                <a:cubicBezTo>
                  <a:pt x="2011108" y="1479185"/>
                  <a:pt x="2055556" y="1517804"/>
                  <a:pt x="2100734" y="1562981"/>
                </a:cubicBezTo>
                <a:cubicBezTo>
                  <a:pt x="2145910" y="1608158"/>
                  <a:pt x="2185987" y="1659893"/>
                  <a:pt x="2220963" y="1718186"/>
                </a:cubicBezTo>
                <a:cubicBezTo>
                  <a:pt x="2255939" y="1776479"/>
                  <a:pt x="2285085" y="1840601"/>
                  <a:pt x="2308402" y="1910553"/>
                </a:cubicBezTo>
                <a:cubicBezTo>
                  <a:pt x="2331720" y="1980505"/>
                  <a:pt x="2343378" y="2056285"/>
                  <a:pt x="2343378" y="2137896"/>
                </a:cubicBezTo>
                <a:cubicBezTo>
                  <a:pt x="2343378" y="2289458"/>
                  <a:pt x="2312775" y="2427175"/>
                  <a:pt x="2251567" y="2551047"/>
                </a:cubicBezTo>
                <a:cubicBezTo>
                  <a:pt x="2190359" y="2674920"/>
                  <a:pt x="2106563" y="2781305"/>
                  <a:pt x="2000178" y="2870201"/>
                </a:cubicBezTo>
                <a:cubicBezTo>
                  <a:pt x="1893793" y="2959098"/>
                  <a:pt x="1769192" y="3027592"/>
                  <a:pt x="1626374" y="3075684"/>
                </a:cubicBezTo>
                <a:cubicBezTo>
                  <a:pt x="1483556" y="3123776"/>
                  <a:pt x="1331994" y="3147822"/>
                  <a:pt x="1171689" y="3147822"/>
                </a:cubicBezTo>
                <a:cubicBezTo>
                  <a:pt x="1017213" y="3147822"/>
                  <a:pt x="869294" y="3123776"/>
                  <a:pt x="727934" y="3075684"/>
                </a:cubicBezTo>
                <a:cubicBezTo>
                  <a:pt x="586573" y="3027592"/>
                  <a:pt x="461972" y="2958370"/>
                  <a:pt x="354130" y="2868016"/>
                </a:cubicBezTo>
                <a:cubicBezTo>
                  <a:pt x="246288" y="2777661"/>
                  <a:pt x="160306" y="2668362"/>
                  <a:pt x="96183" y="2540117"/>
                </a:cubicBezTo>
                <a:cubicBezTo>
                  <a:pt x="32061" y="2411873"/>
                  <a:pt x="0" y="2269055"/>
                  <a:pt x="0" y="2111664"/>
                </a:cubicBezTo>
                <a:cubicBezTo>
                  <a:pt x="0" y="2032968"/>
                  <a:pt x="11658" y="1960102"/>
                  <a:pt x="34976" y="1893065"/>
                </a:cubicBezTo>
                <a:cubicBezTo>
                  <a:pt x="58293" y="1826028"/>
                  <a:pt x="88168" y="1764820"/>
                  <a:pt x="124601" y="1709442"/>
                </a:cubicBezTo>
                <a:cubicBezTo>
                  <a:pt x="161034" y="1654064"/>
                  <a:pt x="201111" y="1604514"/>
                  <a:pt x="244830" y="1560795"/>
                </a:cubicBezTo>
                <a:cubicBezTo>
                  <a:pt x="288550" y="1517075"/>
                  <a:pt x="332270" y="1479185"/>
                  <a:pt x="375990" y="1447123"/>
                </a:cubicBezTo>
                <a:cubicBezTo>
                  <a:pt x="291465" y="1397574"/>
                  <a:pt x="222242" y="1323251"/>
                  <a:pt x="168321" y="1224153"/>
                </a:cubicBezTo>
                <a:cubicBezTo>
                  <a:pt x="114400" y="1125055"/>
                  <a:pt x="87439" y="1024499"/>
                  <a:pt x="87439" y="922487"/>
                </a:cubicBezTo>
                <a:cubicBezTo>
                  <a:pt x="87439" y="773839"/>
                  <a:pt x="121686" y="641952"/>
                  <a:pt x="190181" y="526823"/>
                </a:cubicBezTo>
                <a:cubicBezTo>
                  <a:pt x="258675" y="411694"/>
                  <a:pt x="345386" y="314782"/>
                  <a:pt x="450313" y="236087"/>
                </a:cubicBezTo>
                <a:cubicBezTo>
                  <a:pt x="555241" y="157391"/>
                  <a:pt x="671827" y="98369"/>
                  <a:pt x="800071" y="59022"/>
                </a:cubicBezTo>
                <a:cubicBezTo>
                  <a:pt x="928316" y="19674"/>
                  <a:pt x="1052189" y="0"/>
                  <a:pt x="1171689" y="0"/>
                </a:cubicBezTo>
                <a:close/>
              </a:path>
            </a:pathLst>
          </a:custGeom>
          <a:solidFill>
            <a:schemeClr val="accent6">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0563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277071-7460-6706-03B4-D4A85EAA8124}"/>
              </a:ext>
            </a:extLst>
          </p:cNvPr>
          <p:cNvSpPr>
            <a:spLocks noGrp="1"/>
          </p:cNvSpPr>
          <p:nvPr>
            <p:ph type="pic" sz="quarter" idx="10"/>
          </p:nvPr>
        </p:nvSpPr>
        <p:spPr>
          <a:xfrm>
            <a:off x="6250899" y="198311"/>
            <a:ext cx="4631960" cy="6309201"/>
          </a:xfrm>
          <a:custGeom>
            <a:avLst/>
            <a:gdLst/>
            <a:ahLst/>
            <a:cxnLst/>
            <a:rect l="l" t="t" r="r" b="b"/>
            <a:pathLst>
              <a:path w="2330262" h="3174054">
                <a:moveTo>
                  <a:pt x="1162945" y="695144"/>
                </a:moveTo>
                <a:cubicBezTo>
                  <a:pt x="1113396" y="695144"/>
                  <a:pt x="1066033" y="706074"/>
                  <a:pt x="1020856" y="727934"/>
                </a:cubicBezTo>
                <a:cubicBezTo>
                  <a:pt x="975679" y="749794"/>
                  <a:pt x="936331" y="778941"/>
                  <a:pt x="902812" y="815374"/>
                </a:cubicBezTo>
                <a:cubicBezTo>
                  <a:pt x="869294" y="851807"/>
                  <a:pt x="842333" y="894069"/>
                  <a:pt x="821931" y="942161"/>
                </a:cubicBezTo>
                <a:cubicBezTo>
                  <a:pt x="801528" y="990253"/>
                  <a:pt x="791327" y="1040530"/>
                  <a:pt x="791327" y="1092994"/>
                </a:cubicBezTo>
                <a:cubicBezTo>
                  <a:pt x="791327" y="1195007"/>
                  <a:pt x="827760" y="1281718"/>
                  <a:pt x="900626" y="1353127"/>
                </a:cubicBezTo>
                <a:cubicBezTo>
                  <a:pt x="973493" y="1424536"/>
                  <a:pt x="1060932" y="1460240"/>
                  <a:pt x="1162945" y="1460240"/>
                </a:cubicBezTo>
                <a:cubicBezTo>
                  <a:pt x="1264957" y="1460240"/>
                  <a:pt x="1352397" y="1424536"/>
                  <a:pt x="1425263" y="1353127"/>
                </a:cubicBezTo>
                <a:cubicBezTo>
                  <a:pt x="1498129" y="1281718"/>
                  <a:pt x="1534563" y="1195007"/>
                  <a:pt x="1534563" y="1092994"/>
                </a:cubicBezTo>
                <a:cubicBezTo>
                  <a:pt x="1534563" y="1040530"/>
                  <a:pt x="1524361" y="990253"/>
                  <a:pt x="1503959" y="942161"/>
                </a:cubicBezTo>
                <a:cubicBezTo>
                  <a:pt x="1483556" y="894069"/>
                  <a:pt x="1456596" y="851807"/>
                  <a:pt x="1423077" y="815374"/>
                </a:cubicBezTo>
                <a:cubicBezTo>
                  <a:pt x="1389559" y="778941"/>
                  <a:pt x="1350211" y="749794"/>
                  <a:pt x="1305034" y="727934"/>
                </a:cubicBezTo>
                <a:cubicBezTo>
                  <a:pt x="1259857" y="706074"/>
                  <a:pt x="1212494" y="695144"/>
                  <a:pt x="1162945" y="695144"/>
                </a:cubicBezTo>
                <a:close/>
                <a:moveTo>
                  <a:pt x="1162945" y="0"/>
                </a:moveTo>
                <a:cubicBezTo>
                  <a:pt x="1349482" y="0"/>
                  <a:pt x="1514889" y="34248"/>
                  <a:pt x="1659164" y="102742"/>
                </a:cubicBezTo>
                <a:cubicBezTo>
                  <a:pt x="1803439" y="171236"/>
                  <a:pt x="1925126" y="271063"/>
                  <a:pt x="2024224" y="402222"/>
                </a:cubicBezTo>
                <a:cubicBezTo>
                  <a:pt x="2123322" y="533381"/>
                  <a:pt x="2199103" y="693687"/>
                  <a:pt x="2251567" y="883139"/>
                </a:cubicBezTo>
                <a:cubicBezTo>
                  <a:pt x="2304030" y="1072592"/>
                  <a:pt x="2330262" y="1288276"/>
                  <a:pt x="2330262" y="1530192"/>
                </a:cubicBezTo>
                <a:cubicBezTo>
                  <a:pt x="2330262" y="1786681"/>
                  <a:pt x="2301844" y="2016210"/>
                  <a:pt x="2245009" y="2218778"/>
                </a:cubicBezTo>
                <a:cubicBezTo>
                  <a:pt x="2188173" y="2421346"/>
                  <a:pt x="2105834" y="2593310"/>
                  <a:pt x="1997992" y="2734671"/>
                </a:cubicBezTo>
                <a:cubicBezTo>
                  <a:pt x="1890150" y="2876031"/>
                  <a:pt x="1758990" y="2984602"/>
                  <a:pt x="1604514" y="3060383"/>
                </a:cubicBezTo>
                <a:cubicBezTo>
                  <a:pt x="1450038" y="3136164"/>
                  <a:pt x="1275159" y="3174054"/>
                  <a:pt x="1079877" y="3174054"/>
                </a:cubicBezTo>
                <a:cubicBezTo>
                  <a:pt x="700973" y="3174054"/>
                  <a:pt x="371617" y="3034151"/>
                  <a:pt x="91811" y="2754345"/>
                </a:cubicBezTo>
                <a:lnTo>
                  <a:pt x="550868" y="2220964"/>
                </a:lnTo>
                <a:cubicBezTo>
                  <a:pt x="708260" y="2378355"/>
                  <a:pt x="888968" y="2457051"/>
                  <a:pt x="1092993" y="2457051"/>
                </a:cubicBezTo>
                <a:cubicBezTo>
                  <a:pt x="1235811" y="2457051"/>
                  <a:pt x="1348754" y="2414059"/>
                  <a:pt x="1431821" y="2328077"/>
                </a:cubicBezTo>
                <a:cubicBezTo>
                  <a:pt x="1514889" y="2242095"/>
                  <a:pt x="1559337" y="2120408"/>
                  <a:pt x="1565166" y="1963017"/>
                </a:cubicBezTo>
                <a:cubicBezTo>
                  <a:pt x="1454410" y="2062115"/>
                  <a:pt x="1297019" y="2111664"/>
                  <a:pt x="1092993" y="2111664"/>
                </a:cubicBezTo>
                <a:cubicBezTo>
                  <a:pt x="935602" y="2111664"/>
                  <a:pt x="790598" y="2086161"/>
                  <a:pt x="657982" y="2035155"/>
                </a:cubicBezTo>
                <a:cubicBezTo>
                  <a:pt x="525365" y="1984148"/>
                  <a:pt x="410237" y="1912739"/>
                  <a:pt x="312596" y="1820928"/>
                </a:cubicBezTo>
                <a:cubicBezTo>
                  <a:pt x="214955" y="1729116"/>
                  <a:pt x="138445" y="1621274"/>
                  <a:pt x="83067" y="1497402"/>
                </a:cubicBezTo>
                <a:cubicBezTo>
                  <a:pt x="27689" y="1373529"/>
                  <a:pt x="0" y="1238727"/>
                  <a:pt x="0" y="1092994"/>
                </a:cubicBezTo>
                <a:cubicBezTo>
                  <a:pt x="0" y="941432"/>
                  <a:pt x="29146" y="798614"/>
                  <a:pt x="87439" y="664540"/>
                </a:cubicBezTo>
                <a:cubicBezTo>
                  <a:pt x="145732" y="530467"/>
                  <a:pt x="227342" y="414610"/>
                  <a:pt x="332270" y="316969"/>
                </a:cubicBezTo>
                <a:cubicBezTo>
                  <a:pt x="437197" y="219328"/>
                  <a:pt x="560341" y="142090"/>
                  <a:pt x="701702" y="85254"/>
                </a:cubicBezTo>
                <a:cubicBezTo>
                  <a:pt x="843062" y="28418"/>
                  <a:pt x="996810" y="0"/>
                  <a:pt x="1162945" y="0"/>
                </a:cubicBezTo>
                <a:close/>
              </a:path>
            </a:pathLst>
          </a:custGeom>
          <a:solidFill>
            <a:schemeClr val="accent6">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75926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7036904" y="57423"/>
            <a:ext cx="5155097" cy="6800577"/>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6199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a:solidFill>
            <a:schemeClr val="accent6">
              <a:lumMod val="20000"/>
              <a:lumOff val="80000"/>
            </a:schemeClr>
          </a:solidFill>
        </p:spPr>
        <p:txBody>
          <a:bodyPr/>
          <a:lstStyle>
            <a:lvl1pPr>
              <a:defRPr sz="1800"/>
            </a:lvl1pPr>
          </a:lstStyle>
          <a:p>
            <a:r>
              <a:rPr lang="es-ES"/>
              <a:t>Haga clic en el icono para agregar una imagen</a:t>
            </a:r>
            <a:endParaRPr lang="en-US"/>
          </a:p>
        </p:txBody>
      </p:sp>
    </p:spTree>
    <p:extLst>
      <p:ext uri="{BB962C8B-B14F-4D97-AF65-F5344CB8AC3E}">
        <p14:creationId xmlns:p14="http://schemas.microsoft.com/office/powerpoint/2010/main" val="3400442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essage CE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8AB4B1-06B1-A741-AB46-B9645373A7E0}"/>
              </a:ext>
            </a:extLst>
          </p:cNvPr>
          <p:cNvSpPr>
            <a:spLocks noGrp="1"/>
          </p:cNvSpPr>
          <p:nvPr>
            <p:ph type="pic" sz="quarter" idx="26"/>
          </p:nvPr>
        </p:nvSpPr>
        <p:spPr>
          <a:xfrm>
            <a:off x="921271" y="1712422"/>
            <a:ext cx="3982346" cy="3979707"/>
          </a:xfrm>
          <a:prstGeom prst="teardrop">
            <a:avLst/>
          </a:pr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0879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0" y="1878228"/>
            <a:ext cx="5586709" cy="4979773"/>
          </a:xfrm>
          <a:custGeom>
            <a:avLst/>
            <a:gdLst>
              <a:gd name="connsiteX0" fmla="*/ 5399904 w 11170508"/>
              <a:gd name="connsiteY0" fmla="*/ 0 h 9959545"/>
              <a:gd name="connsiteX1" fmla="*/ 11170508 w 11170508"/>
              <a:gd name="connsiteY1" fmla="*/ 5770605 h 9959545"/>
              <a:gd name="connsiteX2" fmla="*/ 9480337 w 11170508"/>
              <a:gd name="connsiteY2" fmla="*/ 9851039 h 9959545"/>
              <a:gd name="connsiteX3" fmla="*/ 9366529 w 11170508"/>
              <a:gd name="connsiteY3" fmla="*/ 9959545 h 9959545"/>
              <a:gd name="connsiteX4" fmla="*/ 1433278 w 11170508"/>
              <a:gd name="connsiteY4" fmla="*/ 9959545 h 9959545"/>
              <a:gd name="connsiteX5" fmla="*/ 1319470 w 11170508"/>
              <a:gd name="connsiteY5" fmla="*/ 9851039 h 9959545"/>
              <a:gd name="connsiteX6" fmla="*/ 82781 w 11170508"/>
              <a:gd name="connsiteY6" fmla="*/ 8016785 h 9959545"/>
              <a:gd name="connsiteX7" fmla="*/ 0 w 11170508"/>
              <a:gd name="connsiteY7" fmla="*/ 7806835 h 9959545"/>
              <a:gd name="connsiteX8" fmla="*/ 0 w 11170508"/>
              <a:gd name="connsiteY8" fmla="*/ 3734376 h 9959545"/>
              <a:gd name="connsiteX9" fmla="*/ 82781 w 11170508"/>
              <a:gd name="connsiteY9" fmla="*/ 3524426 h 9959545"/>
              <a:gd name="connsiteX10" fmla="*/ 5399904 w 11170508"/>
              <a:gd name="connsiteY10" fmla="*/ 0 h 99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0508" h="9959545">
                <a:moveTo>
                  <a:pt x="5399904" y="0"/>
                </a:moveTo>
                <a:cubicBezTo>
                  <a:pt x="8586920" y="0"/>
                  <a:pt x="11170508" y="2583588"/>
                  <a:pt x="11170508" y="5770605"/>
                </a:cubicBezTo>
                <a:cubicBezTo>
                  <a:pt x="11170508" y="7364113"/>
                  <a:pt x="10524611" y="8806765"/>
                  <a:pt x="9480337" y="9851039"/>
                </a:cubicBezTo>
                <a:lnTo>
                  <a:pt x="9366529" y="9959545"/>
                </a:lnTo>
                <a:lnTo>
                  <a:pt x="1433278" y="9959545"/>
                </a:lnTo>
                <a:lnTo>
                  <a:pt x="1319470" y="9851039"/>
                </a:lnTo>
                <a:cubicBezTo>
                  <a:pt x="797332" y="9328902"/>
                  <a:pt x="374790" y="8707170"/>
                  <a:pt x="82781" y="8016785"/>
                </a:cubicBezTo>
                <a:lnTo>
                  <a:pt x="0" y="7806835"/>
                </a:lnTo>
                <a:lnTo>
                  <a:pt x="0" y="3734376"/>
                </a:lnTo>
                <a:lnTo>
                  <a:pt x="82781" y="3524426"/>
                </a:lnTo>
                <a:cubicBezTo>
                  <a:pt x="958807" y="1453269"/>
                  <a:pt x="3009641" y="0"/>
                  <a:pt x="5399904" y="0"/>
                </a:cubicBezTo>
                <a:close/>
              </a:path>
            </a:pathLst>
          </a:custGeom>
          <a:solidFill>
            <a:schemeClr val="accent6">
              <a:lumMod val="20000"/>
              <a:lumOff val="80000"/>
            </a:schemeClr>
          </a:solidFill>
        </p:spPr>
        <p:txBody>
          <a:bodyPr wrap="square" anchor="t">
            <a:noAutofit/>
          </a:bodyPr>
          <a:lstStyle>
            <a:lvl1pPr marL="0" indent="0" algn="ctr">
              <a:buNone/>
              <a:defRPr sz="1100" b="1" i="0">
                <a:latin typeface="Montserrat" pitchFamily="2" charset="77"/>
                <a:ea typeface="Source Sans Pro Light" panose="020B0403030403020204" pitchFamily="34" charset="0"/>
                <a:cs typeface="Noto Sans Light" panose="020B0402040504020204" pitchFamily="34" charset="0"/>
              </a:defRPr>
            </a:lvl1pPr>
          </a:lstStyle>
          <a:p>
            <a:endParaRPr lang="id-ID" dirty="0"/>
          </a:p>
        </p:txBody>
      </p:sp>
    </p:spTree>
    <p:extLst>
      <p:ext uri="{BB962C8B-B14F-4D97-AF65-F5344CB8AC3E}">
        <p14:creationId xmlns:p14="http://schemas.microsoft.com/office/powerpoint/2010/main" val="2970570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What We D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D7EF42-AFF9-644A-BABF-EC024295CD15}"/>
              </a:ext>
            </a:extLst>
          </p:cNvPr>
          <p:cNvSpPr>
            <a:spLocks noGrp="1"/>
          </p:cNvSpPr>
          <p:nvPr>
            <p:ph type="pic" sz="quarter" idx="26"/>
          </p:nvPr>
        </p:nvSpPr>
        <p:spPr>
          <a:xfrm>
            <a:off x="8762106" y="0"/>
            <a:ext cx="3429895" cy="6858000"/>
          </a:xfrm>
          <a:custGeom>
            <a:avLst/>
            <a:gdLst>
              <a:gd name="connsiteX0" fmla="*/ 6858000 w 6858004"/>
              <a:gd name="connsiteY0" fmla="*/ 0 h 13716000"/>
              <a:gd name="connsiteX1" fmla="*/ 6858004 w 6858004"/>
              <a:gd name="connsiteY1" fmla="*/ 0 h 13716000"/>
              <a:gd name="connsiteX2" fmla="*/ 6858004 w 6858004"/>
              <a:gd name="connsiteY2" fmla="*/ 13716000 h 13716000"/>
              <a:gd name="connsiteX3" fmla="*/ 6858000 w 6858004"/>
              <a:gd name="connsiteY3" fmla="*/ 13716000 h 13716000"/>
              <a:gd name="connsiteX4" fmla="*/ 0 w 6858004"/>
              <a:gd name="connsiteY4" fmla="*/ 6858000 h 13716000"/>
              <a:gd name="connsiteX5" fmla="*/ 6858000 w 6858004"/>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13716000">
                <a:moveTo>
                  <a:pt x="6858000" y="0"/>
                </a:moveTo>
                <a:lnTo>
                  <a:pt x="6858004" y="0"/>
                </a:lnTo>
                <a:lnTo>
                  <a:pt x="6858004" y="13716000"/>
                </a:lnTo>
                <a:lnTo>
                  <a:pt x="6858000" y="13716000"/>
                </a:lnTo>
                <a:cubicBezTo>
                  <a:pt x="3070432" y="13716000"/>
                  <a:pt x="0" y="10645569"/>
                  <a:pt x="0" y="6858000"/>
                </a:cubicBezTo>
                <a:cubicBezTo>
                  <a:pt x="0" y="3070431"/>
                  <a:pt x="3070432" y="0"/>
                  <a:pt x="6858000" y="0"/>
                </a:cubicBez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
        <p:nvSpPr>
          <p:cNvPr id="5" name="Picture Placeholder 4">
            <a:extLst>
              <a:ext uri="{FF2B5EF4-FFF2-40B4-BE49-F238E27FC236}">
                <a16:creationId xmlns:a16="http://schemas.microsoft.com/office/drawing/2014/main" id="{45D15EE4-0DC1-A24B-BA57-857519D4D2AB}"/>
              </a:ext>
            </a:extLst>
          </p:cNvPr>
          <p:cNvSpPr>
            <a:spLocks noGrp="1"/>
          </p:cNvSpPr>
          <p:nvPr>
            <p:ph type="pic" sz="quarter" idx="25"/>
          </p:nvPr>
        </p:nvSpPr>
        <p:spPr>
          <a:xfrm>
            <a:off x="1" y="0"/>
            <a:ext cx="3429893" cy="6858000"/>
          </a:xfrm>
          <a:custGeom>
            <a:avLst/>
            <a:gdLst>
              <a:gd name="connsiteX0" fmla="*/ 0 w 6858000"/>
              <a:gd name="connsiteY0" fmla="*/ 0 h 13716000"/>
              <a:gd name="connsiteX1" fmla="*/ 352911 w 6858000"/>
              <a:gd name="connsiteY1" fmla="*/ 8924 h 13716000"/>
              <a:gd name="connsiteX2" fmla="*/ 6858000 w 6858000"/>
              <a:gd name="connsiteY2" fmla="*/ 6858000 h 13716000"/>
              <a:gd name="connsiteX3" fmla="*/ 352911 w 6858000"/>
              <a:gd name="connsiteY3" fmla="*/ 13707076 h 13716000"/>
              <a:gd name="connsiteX4" fmla="*/ 0 w 68580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716000">
                <a:moveTo>
                  <a:pt x="0" y="0"/>
                </a:moveTo>
                <a:lnTo>
                  <a:pt x="352911" y="8924"/>
                </a:lnTo>
                <a:cubicBezTo>
                  <a:pt x="3976472" y="192602"/>
                  <a:pt x="6858000" y="3188793"/>
                  <a:pt x="6858000" y="6858000"/>
                </a:cubicBezTo>
                <a:cubicBezTo>
                  <a:pt x="6858000" y="10527207"/>
                  <a:pt x="3976472" y="13523398"/>
                  <a:pt x="352911" y="13707076"/>
                </a:cubicBezTo>
                <a:lnTo>
                  <a:pt x="0" y="13716000"/>
                </a:lnTo>
                <a:close/>
              </a:path>
            </a:pathLst>
          </a:custGeom>
          <a:solidFill>
            <a:schemeClr val="accent6">
              <a:lumMod val="20000"/>
              <a:lumOff val="80000"/>
            </a:schemeClr>
          </a:solidFill>
          <a:effectLst/>
        </p:spPr>
        <p:txBody>
          <a:bodyPr wrap="square">
            <a:noAutofit/>
          </a:bodyPr>
          <a:lstStyle>
            <a:lvl1pPr marL="0" indent="0">
              <a:buNone/>
              <a:defRPr sz="1300" b="1" i="0">
                <a:ln>
                  <a:noFill/>
                </a:ln>
                <a:solidFill>
                  <a:schemeClr val="bg1">
                    <a:lumMod val="85000"/>
                  </a:schemeClr>
                </a:solidFill>
                <a:latin typeface="Montserrat"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82853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053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04/27/2025</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043259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993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186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a:solidFill>
            <a:schemeClr val="accent1">
              <a:lumMod val="20000"/>
              <a:lumOff val="80000"/>
            </a:schemeClr>
          </a:solidFill>
        </p:spPr>
        <p:txBody>
          <a:bodyPr/>
          <a:lstStyle/>
          <a:p>
            <a:r>
              <a:rPr lang="es-ES"/>
              <a:t>Haga clic en el icono para agregar una imagen</a:t>
            </a:r>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316659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78288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a:solidFill>
            <a:schemeClr val="accent6">
              <a:lumMod val="20000"/>
              <a:lumOff val="80000"/>
            </a:schemeClr>
          </a:solidFill>
        </p:spPr>
        <p:txBody>
          <a:bodyPr/>
          <a:lstStyle>
            <a:lvl1pPr marL="0" indent="0">
              <a:buNone/>
              <a:defRPr sz="1600"/>
            </a:lvl1pPr>
          </a:lstStyle>
          <a:p>
            <a:r>
              <a:rPr lang="es-ES"/>
              <a:t>Haga clic en el icono para agregar una imagen</a:t>
            </a:r>
            <a:endParaRPr lang="en-US" dirty="0"/>
          </a:p>
        </p:txBody>
      </p:sp>
    </p:spTree>
    <p:extLst>
      <p:ext uri="{BB962C8B-B14F-4D97-AF65-F5344CB8AC3E}">
        <p14:creationId xmlns:p14="http://schemas.microsoft.com/office/powerpoint/2010/main" val="312223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a:solidFill>
            <a:schemeClr val="accent6">
              <a:lumMod val="20000"/>
              <a:lumOff val="80000"/>
            </a:schemeClr>
          </a:solidFill>
        </p:spPr>
        <p:txBody>
          <a:bodyPr/>
          <a:lstStyle/>
          <a:p>
            <a:r>
              <a:rPr lang="es-ES"/>
              <a:t>Haga clic en el icono para agregar una imagen</a:t>
            </a:r>
            <a:endParaRPr lang="en-US"/>
          </a:p>
        </p:txBody>
      </p:sp>
    </p:spTree>
    <p:extLst>
      <p:ext uri="{BB962C8B-B14F-4D97-AF65-F5344CB8AC3E}">
        <p14:creationId xmlns:p14="http://schemas.microsoft.com/office/powerpoint/2010/main" val="60795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hyperlink" Target="http://ppthemes.com/" TargetMode="Externa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hopping.pptheme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59">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60">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6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6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92000" y="-734320"/>
            <a:ext cx="2327881" cy="369332"/>
          </a:xfrm>
          <a:prstGeom prst="rect">
            <a:avLst/>
          </a:prstGeom>
          <a:noFill/>
        </p:spPr>
        <p:txBody>
          <a:bodyPr wrap="none" rtlCol="0">
            <a:spAutoFit/>
          </a:bodyPr>
          <a:lstStyle/>
          <a:p>
            <a:r>
              <a:rPr lang="en-US" dirty="0">
                <a:solidFill>
                  <a:schemeClr val="bg1"/>
                </a:solidFill>
                <a:hlinkClick r:id="rId59">
                  <a:extLst>
                    <a:ext uri="{A12FA001-AC4F-418D-AE19-62706E023703}">
                      <ahyp:hlinkClr xmlns:ahyp="http://schemas.microsoft.com/office/drawing/2018/hyperlinkcolor" val="tx"/>
                    </a:ext>
                  </a:extLst>
                </a:hlinkClick>
              </a:rPr>
              <a:t>http://ppthemes.com/</a:t>
            </a:r>
            <a:endParaRPr lang="en-US" dirty="0">
              <a:solidFill>
                <a:schemeClr val="bg1"/>
              </a:solidFill>
            </a:endParaRP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61">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797506"/>
            <a:ext cx="2659702" cy="369332"/>
          </a:xfrm>
          <a:prstGeom prst="rect">
            <a:avLst/>
          </a:prstGeom>
          <a:noFill/>
        </p:spPr>
        <p:txBody>
          <a:bodyPr wrap="none" rtlCol="0">
            <a:spAutoFit/>
          </a:bodyPr>
          <a:lstStyle/>
          <a:p>
            <a:r>
              <a:rPr lang="en-US" dirty="0">
                <a:solidFill>
                  <a:schemeClr val="bg1"/>
                </a:solidFill>
                <a:hlinkClick r:id="rId62">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63"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9" r:id="rId24"/>
    <p:sldLayoutId id="2147483762" r:id="rId25"/>
    <p:sldLayoutId id="2147483676" r:id="rId26"/>
    <p:sldLayoutId id="2147483695" r:id="rId27"/>
    <p:sldLayoutId id="2147483702" r:id="rId28"/>
    <p:sldLayoutId id="2147483692" r:id="rId29"/>
    <p:sldLayoutId id="2147483688" r:id="rId30"/>
    <p:sldLayoutId id="2147483689" r:id="rId31"/>
    <p:sldLayoutId id="2147483686" r:id="rId32"/>
    <p:sldLayoutId id="2147483668" r:id="rId33"/>
    <p:sldLayoutId id="2147483682" r:id="rId34"/>
    <p:sldLayoutId id="2147483660" r:id="rId35"/>
    <p:sldLayoutId id="2147483723" r:id="rId36"/>
    <p:sldLayoutId id="2147483699" r:id="rId37"/>
    <p:sldLayoutId id="2147483698" r:id="rId38"/>
    <p:sldLayoutId id="2147483707" r:id="rId39"/>
    <p:sldLayoutId id="2147483714"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 id="2147483719" r:id="rId49"/>
    <p:sldLayoutId id="2147483720" r:id="rId50"/>
    <p:sldLayoutId id="2147483721" r:id="rId51"/>
    <p:sldLayoutId id="2147483722" r:id="rId52"/>
    <p:sldLayoutId id="2147483763" r:id="rId53"/>
    <p:sldLayoutId id="2147483764" r:id="rId54"/>
    <p:sldLayoutId id="2147483765" r:id="rId55"/>
    <p:sldLayoutId id="2147483766" r:id="rId56"/>
    <p:sldLayoutId id="2147483767" r:id="rId57"/>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56.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em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4.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57.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orma libre 108"/>
          <p:cNvSpPr/>
          <p:nvPr/>
        </p:nvSpPr>
        <p:spPr>
          <a:xfrm rot="5400000">
            <a:off x="1351763" y="-24487"/>
            <a:ext cx="5200836" cy="8140391"/>
          </a:xfrm>
          <a:custGeom>
            <a:avLst/>
            <a:gdLst>
              <a:gd name="connsiteX0" fmla="*/ 0 w 5200836"/>
              <a:gd name="connsiteY0" fmla="*/ 7952443 h 8140391"/>
              <a:gd name="connsiteX1" fmla="*/ 0 w 5200836"/>
              <a:gd name="connsiteY1" fmla="*/ 5005274 h 8140391"/>
              <a:gd name="connsiteX2" fmla="*/ 114790 w 5200836"/>
              <a:gd name="connsiteY2" fmla="*/ 4832097 h 8140391"/>
              <a:gd name="connsiteX3" fmla="*/ 122223 w 5200836"/>
              <a:gd name="connsiteY3" fmla="*/ 4829789 h 8140391"/>
              <a:gd name="connsiteX4" fmla="*/ 126960 w 5200836"/>
              <a:gd name="connsiteY4" fmla="*/ 4826596 h 8140391"/>
              <a:gd name="connsiteX5" fmla="*/ 205090 w 5200836"/>
              <a:gd name="connsiteY5" fmla="*/ 4810822 h 8140391"/>
              <a:gd name="connsiteX6" fmla="*/ 4821695 w 5200836"/>
              <a:gd name="connsiteY6" fmla="*/ 4810822 h 8140391"/>
              <a:gd name="connsiteX7" fmla="*/ 4821695 w 5200836"/>
              <a:gd name="connsiteY7" fmla="*/ 186208 h 8140391"/>
              <a:gd name="connsiteX8" fmla="*/ 5007903 w 5200836"/>
              <a:gd name="connsiteY8" fmla="*/ 0 h 8140391"/>
              <a:gd name="connsiteX9" fmla="*/ 5194111 w 5200836"/>
              <a:gd name="connsiteY9" fmla="*/ 186208 h 8140391"/>
              <a:gd name="connsiteX10" fmla="*/ 5194111 w 5200836"/>
              <a:gd name="connsiteY10" fmla="*/ 4962564 h 8140391"/>
              <a:gd name="connsiteX11" fmla="*/ 5196758 w 5200836"/>
              <a:gd name="connsiteY11" fmla="*/ 4971091 h 8140391"/>
              <a:gd name="connsiteX12" fmla="*/ 5200836 w 5200836"/>
              <a:gd name="connsiteY12" fmla="*/ 5011544 h 8140391"/>
              <a:gd name="connsiteX13" fmla="*/ 5000114 w 5200836"/>
              <a:gd name="connsiteY13" fmla="*/ 5212266 h 8140391"/>
              <a:gd name="connsiteX14" fmla="*/ 375894 w 5200836"/>
              <a:gd name="connsiteY14" fmla="*/ 5212266 h 8140391"/>
              <a:gd name="connsiteX15" fmla="*/ 375893 w 5200836"/>
              <a:gd name="connsiteY15" fmla="*/ 7952444 h 8140391"/>
              <a:gd name="connsiteX16" fmla="*/ 187946 w 5200836"/>
              <a:gd name="connsiteY16" fmla="*/ 8140391 h 8140391"/>
              <a:gd name="connsiteX17" fmla="*/ 187947 w 5200836"/>
              <a:gd name="connsiteY17" fmla="*/ 8140390 h 8140391"/>
              <a:gd name="connsiteX18" fmla="*/ 0 w 5200836"/>
              <a:gd name="connsiteY18" fmla="*/ 7952443 h 81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00836" h="8140391">
                <a:moveTo>
                  <a:pt x="0" y="7952443"/>
                </a:moveTo>
                <a:lnTo>
                  <a:pt x="0" y="5005274"/>
                </a:lnTo>
                <a:cubicBezTo>
                  <a:pt x="0" y="4927424"/>
                  <a:pt x="47333" y="4860629"/>
                  <a:pt x="114790" y="4832097"/>
                </a:cubicBezTo>
                <a:lnTo>
                  <a:pt x="122223" y="4829789"/>
                </a:lnTo>
                <a:lnTo>
                  <a:pt x="126960" y="4826596"/>
                </a:lnTo>
                <a:cubicBezTo>
                  <a:pt x="150974" y="4816439"/>
                  <a:pt x="177376" y="4810822"/>
                  <a:pt x="205090" y="4810822"/>
                </a:cubicBezTo>
                <a:lnTo>
                  <a:pt x="4821695" y="4810822"/>
                </a:lnTo>
                <a:lnTo>
                  <a:pt x="4821695" y="186208"/>
                </a:lnTo>
                <a:cubicBezTo>
                  <a:pt x="4821695" y="83368"/>
                  <a:pt x="4905063" y="0"/>
                  <a:pt x="5007903" y="0"/>
                </a:cubicBezTo>
                <a:cubicBezTo>
                  <a:pt x="5110743" y="0"/>
                  <a:pt x="5194111" y="83368"/>
                  <a:pt x="5194111" y="186208"/>
                </a:cubicBezTo>
                <a:lnTo>
                  <a:pt x="5194111" y="4962564"/>
                </a:lnTo>
                <a:lnTo>
                  <a:pt x="5196758" y="4971091"/>
                </a:lnTo>
                <a:cubicBezTo>
                  <a:pt x="5199432" y="4984158"/>
                  <a:pt x="5200836" y="4997687"/>
                  <a:pt x="5200836" y="5011544"/>
                </a:cubicBezTo>
                <a:cubicBezTo>
                  <a:pt x="5200836" y="5122400"/>
                  <a:pt x="5110970" y="5212266"/>
                  <a:pt x="5000114" y="5212266"/>
                </a:cubicBezTo>
                <a:lnTo>
                  <a:pt x="375894" y="5212266"/>
                </a:lnTo>
                <a:lnTo>
                  <a:pt x="375893" y="7952444"/>
                </a:lnTo>
                <a:cubicBezTo>
                  <a:pt x="375893" y="8056244"/>
                  <a:pt x="291746" y="8140391"/>
                  <a:pt x="187946" y="8140391"/>
                </a:cubicBezTo>
                <a:lnTo>
                  <a:pt x="187947" y="8140390"/>
                </a:lnTo>
                <a:cubicBezTo>
                  <a:pt x="84147" y="8140390"/>
                  <a:pt x="0" y="8056243"/>
                  <a:pt x="0" y="7952443"/>
                </a:cubicBezTo>
                <a:close/>
              </a:path>
            </a:pathLst>
          </a:custGeom>
          <a:solidFill>
            <a:schemeClr val="accent3"/>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5" name="Elipse 54"/>
          <p:cNvSpPr/>
          <p:nvPr/>
        </p:nvSpPr>
        <p:spPr>
          <a:xfrm>
            <a:off x="2366182" y="4751479"/>
            <a:ext cx="1436915" cy="478973"/>
          </a:xfrm>
          <a:prstGeom prst="ellipse">
            <a:avLst/>
          </a:prstGeom>
          <a:noFill/>
          <a:ln>
            <a:solidFill>
              <a:srgbClr val="67E2FA">
                <a:alpha val="94000"/>
              </a:srgbClr>
            </a:solidFill>
          </a:ln>
          <a:scene3d>
            <a:camera prst="perspectiveRelaxed" fov="6000000">
              <a:rot lat="19836000" lon="0" rev="0"/>
            </a:camera>
            <a:lightRig rig="threePt" dir="t"/>
          </a:scene3d>
          <a:sp3d prstMaterial="clear">
            <a:bevelT w="12700" h="2114550"/>
            <a:bevelB h="1625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ipse 5"/>
          <p:cNvSpPr/>
          <p:nvPr/>
        </p:nvSpPr>
        <p:spPr>
          <a:xfrm>
            <a:off x="1088927" y="1761538"/>
            <a:ext cx="3962400" cy="1146629"/>
          </a:xfrm>
          <a:prstGeom prst="ellipse">
            <a:avLst/>
          </a:prstGeom>
          <a:noFill/>
          <a:ln>
            <a:solidFill>
              <a:schemeClr val="accent3">
                <a:alpha val="94000"/>
              </a:schemeClr>
            </a:solidFill>
          </a:ln>
          <a:scene3d>
            <a:camera prst="perspectiveRelaxed" fov="6000000">
              <a:rot lat="19836000" lon="0" rev="0"/>
            </a:camera>
            <a:lightRig rig="threePt" dir="t"/>
          </a:scene3d>
          <a:sp3d prstMaterial="clear">
            <a:bevelT w="12700" h="2114550"/>
            <a:bevelB h="1625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ipse 53"/>
          <p:cNvSpPr/>
          <p:nvPr/>
        </p:nvSpPr>
        <p:spPr>
          <a:xfrm>
            <a:off x="2046868" y="3749994"/>
            <a:ext cx="2104572" cy="682174"/>
          </a:xfrm>
          <a:prstGeom prst="ellipse">
            <a:avLst/>
          </a:prstGeom>
          <a:noFill/>
          <a:ln>
            <a:solidFill>
              <a:srgbClr val="EB28F9">
                <a:alpha val="94000"/>
              </a:srgbClr>
            </a:solidFill>
          </a:ln>
          <a:scene3d>
            <a:camera prst="perspectiveRelaxed" fov="6000000">
              <a:rot lat="19836000" lon="0" rev="0"/>
            </a:camera>
            <a:lightRig rig="threePt" dir="t"/>
          </a:scene3d>
          <a:sp3d prstMaterial="clear">
            <a:bevelT w="12700" h="2114550"/>
            <a:bevelB h="1625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ipse 52"/>
          <p:cNvSpPr/>
          <p:nvPr/>
        </p:nvSpPr>
        <p:spPr>
          <a:xfrm>
            <a:off x="1625957" y="2777535"/>
            <a:ext cx="2917370" cy="856343"/>
          </a:xfrm>
          <a:prstGeom prst="ellipse">
            <a:avLst/>
          </a:prstGeom>
          <a:noFill/>
          <a:ln>
            <a:solidFill>
              <a:schemeClr val="accent4">
                <a:alpha val="94000"/>
              </a:schemeClr>
            </a:solidFill>
          </a:ln>
          <a:scene3d>
            <a:camera prst="perspectiveRelaxed" fov="6000000">
              <a:rot lat="19836000" lon="0" rev="0"/>
            </a:camera>
            <a:lightRig rig="threePt" dir="t"/>
          </a:scene3d>
          <a:sp3d prstMaterial="clear">
            <a:bevelT w="12700" h="2114550"/>
            <a:bevelB h="1625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upo 325"/>
          <p:cNvGrpSpPr/>
          <p:nvPr/>
        </p:nvGrpSpPr>
        <p:grpSpPr>
          <a:xfrm flipH="1">
            <a:off x="-4452595" y="3267337"/>
            <a:ext cx="3944595" cy="3447256"/>
            <a:chOff x="2229778" y="38894"/>
            <a:chExt cx="7732442" cy="6780212"/>
          </a:xfrm>
        </p:grpSpPr>
        <p:grpSp>
          <p:nvGrpSpPr>
            <p:cNvPr id="197" name="Group 177">
              <a:extLst>
                <a:ext uri="{FF2B5EF4-FFF2-40B4-BE49-F238E27FC236}">
                  <a16:creationId xmlns:a16="http://schemas.microsoft.com/office/drawing/2014/main" id="{31CD6FA4-BA2F-4A29-90CA-9C054BAFBBFB}"/>
                </a:ext>
              </a:extLst>
            </p:cNvPr>
            <p:cNvGrpSpPr>
              <a:grpSpLocks noChangeAspect="1"/>
            </p:cNvGrpSpPr>
            <p:nvPr/>
          </p:nvGrpSpPr>
          <p:grpSpPr bwMode="auto">
            <a:xfrm>
              <a:off x="2229778" y="282972"/>
              <a:ext cx="4640821" cy="3976476"/>
              <a:chOff x="-2406" y="-503"/>
              <a:chExt cx="2899" cy="2484"/>
            </a:xfrm>
          </p:grpSpPr>
          <p:sp>
            <p:nvSpPr>
              <p:cNvPr id="235" name="Freeform 178">
                <a:extLst>
                  <a:ext uri="{FF2B5EF4-FFF2-40B4-BE49-F238E27FC236}">
                    <a16:creationId xmlns:a16="http://schemas.microsoft.com/office/drawing/2014/main" id="{4A4B77B5-0474-44B6-942B-8834878457A7}"/>
                  </a:ext>
                </a:extLst>
              </p:cNvPr>
              <p:cNvSpPr>
                <a:spLocks/>
              </p:cNvSpPr>
              <p:nvPr/>
            </p:nvSpPr>
            <p:spPr bwMode="auto">
              <a:xfrm>
                <a:off x="-1529" y="1154"/>
                <a:ext cx="1010" cy="439"/>
              </a:xfrm>
              <a:custGeom>
                <a:avLst/>
                <a:gdLst>
                  <a:gd name="T0" fmla="*/ 1010 w 1010"/>
                  <a:gd name="T1" fmla="*/ 439 h 439"/>
                  <a:gd name="T2" fmla="*/ 0 w 1010"/>
                  <a:gd name="T3" fmla="*/ 430 h 439"/>
                  <a:gd name="T4" fmla="*/ 119 w 1010"/>
                  <a:gd name="T5" fmla="*/ 0 h 439"/>
                  <a:gd name="T6" fmla="*/ 898 w 1010"/>
                  <a:gd name="T7" fmla="*/ 7 h 439"/>
                  <a:gd name="T8" fmla="*/ 1010 w 1010"/>
                  <a:gd name="T9" fmla="*/ 439 h 439"/>
                </a:gdLst>
                <a:ahLst/>
                <a:cxnLst>
                  <a:cxn ang="0">
                    <a:pos x="T0" y="T1"/>
                  </a:cxn>
                  <a:cxn ang="0">
                    <a:pos x="T2" y="T3"/>
                  </a:cxn>
                  <a:cxn ang="0">
                    <a:pos x="T4" y="T5"/>
                  </a:cxn>
                  <a:cxn ang="0">
                    <a:pos x="T6" y="T7"/>
                  </a:cxn>
                  <a:cxn ang="0">
                    <a:pos x="T8" y="T9"/>
                  </a:cxn>
                </a:cxnLst>
                <a:rect l="0" t="0" r="r" b="b"/>
                <a:pathLst>
                  <a:path w="1010" h="439">
                    <a:moveTo>
                      <a:pt x="1010" y="439"/>
                    </a:moveTo>
                    <a:lnTo>
                      <a:pt x="0" y="430"/>
                    </a:lnTo>
                    <a:lnTo>
                      <a:pt x="119" y="0"/>
                    </a:lnTo>
                    <a:lnTo>
                      <a:pt x="898" y="7"/>
                    </a:lnTo>
                    <a:lnTo>
                      <a:pt x="1010" y="439"/>
                    </a:lnTo>
                    <a:close/>
                  </a:path>
                </a:pathLst>
              </a:custGeom>
              <a:solidFill>
                <a:srgbClr val="F9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6" name="Freeform 179">
                <a:extLst>
                  <a:ext uri="{FF2B5EF4-FFF2-40B4-BE49-F238E27FC236}">
                    <a16:creationId xmlns:a16="http://schemas.microsoft.com/office/drawing/2014/main" id="{07F9A5AF-EE15-4B07-8EBD-57DD321CB196}"/>
                  </a:ext>
                </a:extLst>
              </p:cNvPr>
              <p:cNvSpPr>
                <a:spLocks/>
              </p:cNvSpPr>
              <p:nvPr/>
            </p:nvSpPr>
            <p:spPr bwMode="auto">
              <a:xfrm>
                <a:off x="-2406" y="-503"/>
                <a:ext cx="2785" cy="1787"/>
              </a:xfrm>
              <a:custGeom>
                <a:avLst/>
                <a:gdLst>
                  <a:gd name="T0" fmla="*/ 1114 w 1172"/>
                  <a:gd name="T1" fmla="*/ 751 h 752"/>
                  <a:gd name="T2" fmla="*/ 52 w 1172"/>
                  <a:gd name="T3" fmla="*/ 742 h 752"/>
                  <a:gd name="T4" fmla="*/ 0 w 1172"/>
                  <a:gd name="T5" fmla="*/ 689 h 752"/>
                  <a:gd name="T6" fmla="*/ 6 w 1172"/>
                  <a:gd name="T7" fmla="*/ 52 h 752"/>
                  <a:gd name="T8" fmla="*/ 58 w 1172"/>
                  <a:gd name="T9" fmla="*/ 0 h 752"/>
                  <a:gd name="T10" fmla="*/ 1120 w 1172"/>
                  <a:gd name="T11" fmla="*/ 9 h 752"/>
                  <a:gd name="T12" fmla="*/ 1172 w 1172"/>
                  <a:gd name="T13" fmla="*/ 62 h 752"/>
                  <a:gd name="T14" fmla="*/ 1166 w 1172"/>
                  <a:gd name="T15" fmla="*/ 700 h 752"/>
                  <a:gd name="T16" fmla="*/ 1114 w 1172"/>
                  <a:gd name="T17" fmla="*/ 751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2" h="752">
                    <a:moveTo>
                      <a:pt x="1114" y="751"/>
                    </a:moveTo>
                    <a:cubicBezTo>
                      <a:pt x="52" y="742"/>
                      <a:pt x="52" y="742"/>
                      <a:pt x="52" y="742"/>
                    </a:cubicBezTo>
                    <a:cubicBezTo>
                      <a:pt x="23" y="742"/>
                      <a:pt x="0" y="718"/>
                      <a:pt x="0" y="689"/>
                    </a:cubicBezTo>
                    <a:cubicBezTo>
                      <a:pt x="6" y="52"/>
                      <a:pt x="6" y="52"/>
                      <a:pt x="6" y="52"/>
                    </a:cubicBezTo>
                    <a:cubicBezTo>
                      <a:pt x="6" y="23"/>
                      <a:pt x="30" y="0"/>
                      <a:pt x="58" y="0"/>
                    </a:cubicBezTo>
                    <a:cubicBezTo>
                      <a:pt x="1120" y="9"/>
                      <a:pt x="1120" y="9"/>
                      <a:pt x="1120" y="9"/>
                    </a:cubicBezTo>
                    <a:cubicBezTo>
                      <a:pt x="1149" y="10"/>
                      <a:pt x="1172" y="33"/>
                      <a:pt x="1172" y="62"/>
                    </a:cubicBezTo>
                    <a:cubicBezTo>
                      <a:pt x="1166" y="700"/>
                      <a:pt x="1166" y="700"/>
                      <a:pt x="1166" y="700"/>
                    </a:cubicBezTo>
                    <a:cubicBezTo>
                      <a:pt x="1166" y="729"/>
                      <a:pt x="1142" y="752"/>
                      <a:pt x="1114" y="7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7" name="Freeform 180">
                <a:extLst>
                  <a:ext uri="{FF2B5EF4-FFF2-40B4-BE49-F238E27FC236}">
                    <a16:creationId xmlns:a16="http://schemas.microsoft.com/office/drawing/2014/main" id="{1E5672D9-A55A-442C-B9F1-EAA083DF4F0E}"/>
                  </a:ext>
                </a:extLst>
              </p:cNvPr>
              <p:cNvSpPr>
                <a:spLocks/>
              </p:cNvSpPr>
              <p:nvPr/>
            </p:nvSpPr>
            <p:spPr bwMode="auto">
              <a:xfrm>
                <a:off x="-2306" y="-394"/>
                <a:ext cx="2587" cy="1346"/>
              </a:xfrm>
              <a:custGeom>
                <a:avLst/>
                <a:gdLst>
                  <a:gd name="T0" fmla="*/ 2576 w 2587"/>
                  <a:gd name="T1" fmla="*/ 1346 h 1346"/>
                  <a:gd name="T2" fmla="*/ 0 w 2587"/>
                  <a:gd name="T3" fmla="*/ 1322 h 1346"/>
                  <a:gd name="T4" fmla="*/ 12 w 2587"/>
                  <a:gd name="T5" fmla="*/ 0 h 1346"/>
                  <a:gd name="T6" fmla="*/ 2587 w 2587"/>
                  <a:gd name="T7" fmla="*/ 24 h 1346"/>
                  <a:gd name="T8" fmla="*/ 2576 w 2587"/>
                  <a:gd name="T9" fmla="*/ 1346 h 1346"/>
                </a:gdLst>
                <a:ahLst/>
                <a:cxnLst>
                  <a:cxn ang="0">
                    <a:pos x="T0" y="T1"/>
                  </a:cxn>
                  <a:cxn ang="0">
                    <a:pos x="T2" y="T3"/>
                  </a:cxn>
                  <a:cxn ang="0">
                    <a:pos x="T4" y="T5"/>
                  </a:cxn>
                  <a:cxn ang="0">
                    <a:pos x="T6" y="T7"/>
                  </a:cxn>
                  <a:cxn ang="0">
                    <a:pos x="T8" y="T9"/>
                  </a:cxn>
                </a:cxnLst>
                <a:rect l="0" t="0" r="r" b="b"/>
                <a:pathLst>
                  <a:path w="2587" h="1346">
                    <a:moveTo>
                      <a:pt x="2576" y="1346"/>
                    </a:moveTo>
                    <a:lnTo>
                      <a:pt x="0" y="1322"/>
                    </a:lnTo>
                    <a:lnTo>
                      <a:pt x="12" y="0"/>
                    </a:lnTo>
                    <a:lnTo>
                      <a:pt x="2587" y="24"/>
                    </a:lnTo>
                    <a:lnTo>
                      <a:pt x="2576" y="1346"/>
                    </a:lnTo>
                    <a:close/>
                  </a:path>
                </a:pathLst>
              </a:custGeom>
              <a:solidFill>
                <a:srgbClr val="3C0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8" name="Freeform 181">
                <a:extLst>
                  <a:ext uri="{FF2B5EF4-FFF2-40B4-BE49-F238E27FC236}">
                    <a16:creationId xmlns:a16="http://schemas.microsoft.com/office/drawing/2014/main" id="{176E0B36-1653-4ED6-AA10-4B6ECDC34D4A}"/>
                  </a:ext>
                </a:extLst>
              </p:cNvPr>
              <p:cNvSpPr>
                <a:spLocks/>
              </p:cNvSpPr>
              <p:nvPr/>
            </p:nvSpPr>
            <p:spPr bwMode="auto">
              <a:xfrm>
                <a:off x="-2306" y="-394"/>
                <a:ext cx="2587" cy="1346"/>
              </a:xfrm>
              <a:custGeom>
                <a:avLst/>
                <a:gdLst>
                  <a:gd name="T0" fmla="*/ 2576 w 2587"/>
                  <a:gd name="T1" fmla="*/ 1346 h 1346"/>
                  <a:gd name="T2" fmla="*/ 0 w 2587"/>
                  <a:gd name="T3" fmla="*/ 1322 h 1346"/>
                  <a:gd name="T4" fmla="*/ 12 w 2587"/>
                  <a:gd name="T5" fmla="*/ 0 h 1346"/>
                  <a:gd name="T6" fmla="*/ 2587 w 2587"/>
                  <a:gd name="T7" fmla="*/ 24 h 1346"/>
                  <a:gd name="T8" fmla="*/ 2576 w 2587"/>
                  <a:gd name="T9" fmla="*/ 1346 h 1346"/>
                </a:gdLst>
                <a:ahLst/>
                <a:cxnLst>
                  <a:cxn ang="0">
                    <a:pos x="T0" y="T1"/>
                  </a:cxn>
                  <a:cxn ang="0">
                    <a:pos x="T2" y="T3"/>
                  </a:cxn>
                  <a:cxn ang="0">
                    <a:pos x="T4" y="T5"/>
                  </a:cxn>
                  <a:cxn ang="0">
                    <a:pos x="T6" y="T7"/>
                  </a:cxn>
                  <a:cxn ang="0">
                    <a:pos x="T8" y="T9"/>
                  </a:cxn>
                </a:cxnLst>
                <a:rect l="0" t="0" r="r" b="b"/>
                <a:pathLst>
                  <a:path w="2587" h="1346">
                    <a:moveTo>
                      <a:pt x="2576" y="1346"/>
                    </a:moveTo>
                    <a:lnTo>
                      <a:pt x="0" y="1322"/>
                    </a:lnTo>
                    <a:lnTo>
                      <a:pt x="12" y="0"/>
                    </a:lnTo>
                    <a:lnTo>
                      <a:pt x="2587" y="24"/>
                    </a:lnTo>
                    <a:lnTo>
                      <a:pt x="2576" y="13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9" name="Freeform 182">
                <a:extLst>
                  <a:ext uri="{FF2B5EF4-FFF2-40B4-BE49-F238E27FC236}">
                    <a16:creationId xmlns:a16="http://schemas.microsoft.com/office/drawing/2014/main" id="{10DA0D01-4D42-40C9-BDCC-7CEF4093FD71}"/>
                  </a:ext>
                </a:extLst>
              </p:cNvPr>
              <p:cNvSpPr>
                <a:spLocks/>
              </p:cNvSpPr>
              <p:nvPr/>
            </p:nvSpPr>
            <p:spPr bwMode="auto">
              <a:xfrm>
                <a:off x="-849" y="191"/>
                <a:ext cx="365" cy="43"/>
              </a:xfrm>
              <a:custGeom>
                <a:avLst/>
                <a:gdLst>
                  <a:gd name="T0" fmla="*/ 154 w 154"/>
                  <a:gd name="T1" fmla="*/ 0 h 18"/>
                  <a:gd name="T2" fmla="*/ 0 w 154"/>
                  <a:gd name="T3" fmla="*/ 0 h 18"/>
                  <a:gd name="T4" fmla="*/ 0 w 154"/>
                  <a:gd name="T5" fmla="*/ 18 h 18"/>
                  <a:gd name="T6" fmla="*/ 149 w 154"/>
                  <a:gd name="T7" fmla="*/ 18 h 18"/>
                  <a:gd name="T8" fmla="*/ 154 w 154"/>
                  <a:gd name="T9" fmla="*/ 0 h 18"/>
                </a:gdLst>
                <a:ahLst/>
                <a:cxnLst>
                  <a:cxn ang="0">
                    <a:pos x="T0" y="T1"/>
                  </a:cxn>
                  <a:cxn ang="0">
                    <a:pos x="T2" y="T3"/>
                  </a:cxn>
                  <a:cxn ang="0">
                    <a:pos x="T4" y="T5"/>
                  </a:cxn>
                  <a:cxn ang="0">
                    <a:pos x="T6" y="T7"/>
                  </a:cxn>
                  <a:cxn ang="0">
                    <a:pos x="T8" y="T9"/>
                  </a:cxn>
                </a:cxnLst>
                <a:rect l="0" t="0" r="r" b="b"/>
                <a:pathLst>
                  <a:path w="154" h="18">
                    <a:moveTo>
                      <a:pt x="154" y="0"/>
                    </a:moveTo>
                    <a:cubicBezTo>
                      <a:pt x="0" y="0"/>
                      <a:pt x="0" y="0"/>
                      <a:pt x="0" y="0"/>
                    </a:cubicBezTo>
                    <a:cubicBezTo>
                      <a:pt x="0" y="18"/>
                      <a:pt x="0" y="18"/>
                      <a:pt x="0" y="18"/>
                    </a:cubicBezTo>
                    <a:cubicBezTo>
                      <a:pt x="149" y="18"/>
                      <a:pt x="149" y="18"/>
                      <a:pt x="149" y="18"/>
                    </a:cubicBezTo>
                    <a:cubicBezTo>
                      <a:pt x="149" y="11"/>
                      <a:pt x="151" y="5"/>
                      <a:pt x="154" y="0"/>
                    </a:cubicBezTo>
                  </a:path>
                </a:pathLst>
              </a:custGeom>
              <a:solidFill>
                <a:srgbClr val="B5A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0" name="Rectangle 183">
                <a:extLst>
                  <a:ext uri="{FF2B5EF4-FFF2-40B4-BE49-F238E27FC236}">
                    <a16:creationId xmlns:a16="http://schemas.microsoft.com/office/drawing/2014/main" id="{E6A5003B-C007-4E99-BAEB-EAE493673D12}"/>
                  </a:ext>
                </a:extLst>
              </p:cNvPr>
              <p:cNvSpPr>
                <a:spLocks noChangeArrowheads="1"/>
              </p:cNvSpPr>
              <p:nvPr/>
            </p:nvSpPr>
            <p:spPr bwMode="auto">
              <a:xfrm>
                <a:off x="-849" y="274"/>
                <a:ext cx="351" cy="43"/>
              </a:xfrm>
              <a:prstGeom prst="rect">
                <a:avLst/>
              </a:prstGeom>
              <a:solidFill>
                <a:srgbClr val="B5A0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1" name="Rectangle 184">
                <a:extLst>
                  <a:ext uri="{FF2B5EF4-FFF2-40B4-BE49-F238E27FC236}">
                    <a16:creationId xmlns:a16="http://schemas.microsoft.com/office/drawing/2014/main" id="{27B9F43D-11D8-4337-B45A-B5625DCA4581}"/>
                  </a:ext>
                </a:extLst>
              </p:cNvPr>
              <p:cNvSpPr>
                <a:spLocks noChangeArrowheads="1"/>
              </p:cNvSpPr>
              <p:nvPr/>
            </p:nvSpPr>
            <p:spPr bwMode="auto">
              <a:xfrm>
                <a:off x="-849" y="274"/>
                <a:ext cx="35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2" name="Freeform 185">
                <a:extLst>
                  <a:ext uri="{FF2B5EF4-FFF2-40B4-BE49-F238E27FC236}">
                    <a16:creationId xmlns:a16="http://schemas.microsoft.com/office/drawing/2014/main" id="{11439180-3090-4C04-8494-5C8D31ADD04C}"/>
                  </a:ext>
                </a:extLst>
              </p:cNvPr>
              <p:cNvSpPr>
                <a:spLocks/>
              </p:cNvSpPr>
              <p:nvPr/>
            </p:nvSpPr>
            <p:spPr bwMode="auto">
              <a:xfrm>
                <a:off x="-849" y="360"/>
                <a:ext cx="316" cy="42"/>
              </a:xfrm>
              <a:custGeom>
                <a:avLst/>
                <a:gdLst>
                  <a:gd name="T0" fmla="*/ 316 w 316"/>
                  <a:gd name="T1" fmla="*/ 0 h 42"/>
                  <a:gd name="T2" fmla="*/ 0 w 316"/>
                  <a:gd name="T3" fmla="*/ 0 h 42"/>
                  <a:gd name="T4" fmla="*/ 0 w 316"/>
                  <a:gd name="T5" fmla="*/ 42 h 42"/>
                  <a:gd name="T6" fmla="*/ 266 w 316"/>
                  <a:gd name="T7" fmla="*/ 42 h 42"/>
                  <a:gd name="T8" fmla="*/ 266 w 316"/>
                  <a:gd name="T9" fmla="*/ 35 h 42"/>
                  <a:gd name="T10" fmla="*/ 266 w 316"/>
                  <a:gd name="T11" fmla="*/ 35 h 42"/>
                  <a:gd name="T12" fmla="*/ 316 w 31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6" h="42">
                    <a:moveTo>
                      <a:pt x="316" y="0"/>
                    </a:moveTo>
                    <a:lnTo>
                      <a:pt x="0" y="0"/>
                    </a:lnTo>
                    <a:lnTo>
                      <a:pt x="0" y="42"/>
                    </a:lnTo>
                    <a:lnTo>
                      <a:pt x="266" y="42"/>
                    </a:lnTo>
                    <a:lnTo>
                      <a:pt x="266" y="35"/>
                    </a:lnTo>
                    <a:lnTo>
                      <a:pt x="266" y="35"/>
                    </a:lnTo>
                    <a:lnTo>
                      <a:pt x="316" y="0"/>
                    </a:lnTo>
                    <a:close/>
                  </a:path>
                </a:pathLst>
              </a:custGeom>
              <a:solidFill>
                <a:srgbClr val="B5A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3" name="Freeform 186">
                <a:extLst>
                  <a:ext uri="{FF2B5EF4-FFF2-40B4-BE49-F238E27FC236}">
                    <a16:creationId xmlns:a16="http://schemas.microsoft.com/office/drawing/2014/main" id="{6681ED2F-CC36-427B-8F55-CF8774C8F665}"/>
                  </a:ext>
                </a:extLst>
              </p:cNvPr>
              <p:cNvSpPr>
                <a:spLocks/>
              </p:cNvSpPr>
              <p:nvPr/>
            </p:nvSpPr>
            <p:spPr bwMode="auto">
              <a:xfrm>
                <a:off x="-849" y="360"/>
                <a:ext cx="316" cy="42"/>
              </a:xfrm>
              <a:custGeom>
                <a:avLst/>
                <a:gdLst>
                  <a:gd name="T0" fmla="*/ 316 w 316"/>
                  <a:gd name="T1" fmla="*/ 0 h 42"/>
                  <a:gd name="T2" fmla="*/ 0 w 316"/>
                  <a:gd name="T3" fmla="*/ 0 h 42"/>
                  <a:gd name="T4" fmla="*/ 0 w 316"/>
                  <a:gd name="T5" fmla="*/ 42 h 42"/>
                  <a:gd name="T6" fmla="*/ 266 w 316"/>
                  <a:gd name="T7" fmla="*/ 42 h 42"/>
                  <a:gd name="T8" fmla="*/ 266 w 316"/>
                  <a:gd name="T9" fmla="*/ 35 h 42"/>
                  <a:gd name="T10" fmla="*/ 266 w 316"/>
                  <a:gd name="T11" fmla="*/ 35 h 42"/>
                  <a:gd name="T12" fmla="*/ 316 w 31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6" h="42">
                    <a:moveTo>
                      <a:pt x="316" y="0"/>
                    </a:moveTo>
                    <a:lnTo>
                      <a:pt x="0" y="0"/>
                    </a:lnTo>
                    <a:lnTo>
                      <a:pt x="0" y="42"/>
                    </a:lnTo>
                    <a:lnTo>
                      <a:pt x="266" y="42"/>
                    </a:lnTo>
                    <a:lnTo>
                      <a:pt x="266" y="35"/>
                    </a:lnTo>
                    <a:lnTo>
                      <a:pt x="266" y="35"/>
                    </a:lnTo>
                    <a:lnTo>
                      <a:pt x="3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4" name="Freeform 187">
                <a:extLst>
                  <a:ext uri="{FF2B5EF4-FFF2-40B4-BE49-F238E27FC236}">
                    <a16:creationId xmlns:a16="http://schemas.microsoft.com/office/drawing/2014/main" id="{D7262D13-EB67-4F7E-8328-16CE217B7392}"/>
                  </a:ext>
                </a:extLst>
              </p:cNvPr>
              <p:cNvSpPr>
                <a:spLocks/>
              </p:cNvSpPr>
              <p:nvPr/>
            </p:nvSpPr>
            <p:spPr bwMode="auto">
              <a:xfrm>
                <a:off x="-849" y="445"/>
                <a:ext cx="275" cy="43"/>
              </a:xfrm>
              <a:custGeom>
                <a:avLst/>
                <a:gdLst>
                  <a:gd name="T0" fmla="*/ 112 w 116"/>
                  <a:gd name="T1" fmla="*/ 0 h 18"/>
                  <a:gd name="T2" fmla="*/ 0 w 116"/>
                  <a:gd name="T3" fmla="*/ 0 h 18"/>
                  <a:gd name="T4" fmla="*/ 0 w 116"/>
                  <a:gd name="T5" fmla="*/ 18 h 18"/>
                  <a:gd name="T6" fmla="*/ 116 w 116"/>
                  <a:gd name="T7" fmla="*/ 18 h 18"/>
                  <a:gd name="T8" fmla="*/ 112 w 116"/>
                  <a:gd name="T9" fmla="*/ 5 h 18"/>
                  <a:gd name="T10" fmla="*/ 112 w 116"/>
                  <a:gd name="T11" fmla="*/ 5 h 18"/>
                  <a:gd name="T12" fmla="*/ 112 w 1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16" h="18">
                    <a:moveTo>
                      <a:pt x="112" y="0"/>
                    </a:moveTo>
                    <a:cubicBezTo>
                      <a:pt x="0" y="0"/>
                      <a:pt x="0" y="0"/>
                      <a:pt x="0" y="0"/>
                    </a:cubicBezTo>
                    <a:cubicBezTo>
                      <a:pt x="0" y="18"/>
                      <a:pt x="0" y="18"/>
                      <a:pt x="0" y="18"/>
                    </a:cubicBezTo>
                    <a:cubicBezTo>
                      <a:pt x="116" y="18"/>
                      <a:pt x="116" y="18"/>
                      <a:pt x="116" y="18"/>
                    </a:cubicBezTo>
                    <a:cubicBezTo>
                      <a:pt x="113" y="14"/>
                      <a:pt x="112" y="10"/>
                      <a:pt x="112" y="5"/>
                    </a:cubicBezTo>
                    <a:cubicBezTo>
                      <a:pt x="112" y="5"/>
                      <a:pt x="112" y="5"/>
                      <a:pt x="112" y="5"/>
                    </a:cubicBezTo>
                    <a:cubicBezTo>
                      <a:pt x="112" y="0"/>
                      <a:pt x="112" y="0"/>
                      <a:pt x="112" y="0"/>
                    </a:cubicBezTo>
                  </a:path>
                </a:pathLst>
              </a:custGeom>
              <a:solidFill>
                <a:srgbClr val="B5A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45" name="Picture 188">
                <a:extLst>
                  <a:ext uri="{FF2B5EF4-FFF2-40B4-BE49-F238E27FC236}">
                    <a16:creationId xmlns:a16="http://schemas.microsoft.com/office/drawing/2014/main" id="{258F536B-4692-457A-9414-5B230A699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 y="-33"/>
                <a:ext cx="685"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Freeform 189">
                <a:extLst>
                  <a:ext uri="{FF2B5EF4-FFF2-40B4-BE49-F238E27FC236}">
                    <a16:creationId xmlns:a16="http://schemas.microsoft.com/office/drawing/2014/main" id="{47F65210-070B-4105-BBA6-9259448BF91A}"/>
                  </a:ext>
                </a:extLst>
              </p:cNvPr>
              <p:cNvSpPr>
                <a:spLocks/>
              </p:cNvSpPr>
              <p:nvPr/>
            </p:nvSpPr>
            <p:spPr bwMode="auto">
              <a:xfrm>
                <a:off x="-498" y="110"/>
                <a:ext cx="946" cy="1871"/>
              </a:xfrm>
              <a:custGeom>
                <a:avLst/>
                <a:gdLst>
                  <a:gd name="T0" fmla="*/ 61 w 398"/>
                  <a:gd name="T1" fmla="*/ 787 h 787"/>
                  <a:gd name="T2" fmla="*/ 339 w 398"/>
                  <a:gd name="T3" fmla="*/ 786 h 787"/>
                  <a:gd name="T4" fmla="*/ 398 w 398"/>
                  <a:gd name="T5" fmla="*/ 727 h 787"/>
                  <a:gd name="T6" fmla="*/ 395 w 398"/>
                  <a:gd name="T7" fmla="*/ 58 h 787"/>
                  <a:gd name="T8" fmla="*/ 336 w 398"/>
                  <a:gd name="T9" fmla="*/ 0 h 787"/>
                  <a:gd name="T10" fmla="*/ 58 w 398"/>
                  <a:gd name="T11" fmla="*/ 1 h 787"/>
                  <a:gd name="T12" fmla="*/ 0 w 398"/>
                  <a:gd name="T13" fmla="*/ 59 h 787"/>
                  <a:gd name="T14" fmla="*/ 3 w 398"/>
                  <a:gd name="T15" fmla="*/ 729 h 787"/>
                  <a:gd name="T16" fmla="*/ 61 w 398"/>
                  <a:gd name="T17"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787">
                    <a:moveTo>
                      <a:pt x="61" y="787"/>
                    </a:moveTo>
                    <a:cubicBezTo>
                      <a:pt x="339" y="786"/>
                      <a:pt x="339" y="786"/>
                      <a:pt x="339" y="786"/>
                    </a:cubicBezTo>
                    <a:cubicBezTo>
                      <a:pt x="372" y="786"/>
                      <a:pt x="398" y="760"/>
                      <a:pt x="398" y="727"/>
                    </a:cubicBezTo>
                    <a:cubicBezTo>
                      <a:pt x="395" y="58"/>
                      <a:pt x="395" y="58"/>
                      <a:pt x="395" y="58"/>
                    </a:cubicBezTo>
                    <a:cubicBezTo>
                      <a:pt x="395" y="26"/>
                      <a:pt x="369" y="0"/>
                      <a:pt x="336" y="0"/>
                    </a:cubicBezTo>
                    <a:cubicBezTo>
                      <a:pt x="58" y="1"/>
                      <a:pt x="58" y="1"/>
                      <a:pt x="58" y="1"/>
                    </a:cubicBezTo>
                    <a:cubicBezTo>
                      <a:pt x="26" y="1"/>
                      <a:pt x="0" y="27"/>
                      <a:pt x="0" y="59"/>
                    </a:cubicBezTo>
                    <a:cubicBezTo>
                      <a:pt x="3" y="729"/>
                      <a:pt x="3" y="729"/>
                      <a:pt x="3" y="729"/>
                    </a:cubicBezTo>
                    <a:cubicBezTo>
                      <a:pt x="3" y="761"/>
                      <a:pt x="29" y="787"/>
                      <a:pt x="61" y="787"/>
                    </a:cubicBezTo>
                  </a:path>
                </a:pathLst>
              </a:custGeom>
              <a:solidFill>
                <a:srgbClr val="82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7" name="Freeform 190">
                <a:extLst>
                  <a:ext uri="{FF2B5EF4-FFF2-40B4-BE49-F238E27FC236}">
                    <a16:creationId xmlns:a16="http://schemas.microsoft.com/office/drawing/2014/main" id="{4E3FE893-7B73-4BDE-8035-4DE078378AAD}"/>
                  </a:ext>
                </a:extLst>
              </p:cNvPr>
              <p:cNvSpPr>
                <a:spLocks/>
              </p:cNvSpPr>
              <p:nvPr/>
            </p:nvSpPr>
            <p:spPr bwMode="auto">
              <a:xfrm>
                <a:off x="-486" y="134"/>
                <a:ext cx="922" cy="1823"/>
              </a:xfrm>
              <a:custGeom>
                <a:avLst/>
                <a:gdLst>
                  <a:gd name="T0" fmla="*/ 60 w 388"/>
                  <a:gd name="T1" fmla="*/ 767 h 767"/>
                  <a:gd name="T2" fmla="*/ 331 w 388"/>
                  <a:gd name="T3" fmla="*/ 766 h 767"/>
                  <a:gd name="T4" fmla="*/ 387 w 388"/>
                  <a:gd name="T5" fmla="*/ 709 h 767"/>
                  <a:gd name="T6" fmla="*/ 385 w 388"/>
                  <a:gd name="T7" fmla="*/ 57 h 767"/>
                  <a:gd name="T8" fmla="*/ 328 w 388"/>
                  <a:gd name="T9" fmla="*/ 0 h 767"/>
                  <a:gd name="T10" fmla="*/ 57 w 388"/>
                  <a:gd name="T11" fmla="*/ 1 h 767"/>
                  <a:gd name="T12" fmla="*/ 0 w 388"/>
                  <a:gd name="T13" fmla="*/ 58 h 767"/>
                  <a:gd name="T14" fmla="*/ 3 w 388"/>
                  <a:gd name="T15" fmla="*/ 710 h 767"/>
                  <a:gd name="T16" fmla="*/ 60 w 388"/>
                  <a:gd name="T17"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767">
                    <a:moveTo>
                      <a:pt x="60" y="767"/>
                    </a:moveTo>
                    <a:cubicBezTo>
                      <a:pt x="331" y="766"/>
                      <a:pt x="331" y="766"/>
                      <a:pt x="331" y="766"/>
                    </a:cubicBezTo>
                    <a:cubicBezTo>
                      <a:pt x="362" y="766"/>
                      <a:pt x="388" y="740"/>
                      <a:pt x="387" y="709"/>
                    </a:cubicBezTo>
                    <a:cubicBezTo>
                      <a:pt x="385" y="57"/>
                      <a:pt x="385" y="57"/>
                      <a:pt x="385" y="57"/>
                    </a:cubicBezTo>
                    <a:cubicBezTo>
                      <a:pt x="385" y="25"/>
                      <a:pt x="359" y="0"/>
                      <a:pt x="328" y="0"/>
                    </a:cubicBezTo>
                    <a:cubicBezTo>
                      <a:pt x="57" y="1"/>
                      <a:pt x="57" y="1"/>
                      <a:pt x="57" y="1"/>
                    </a:cubicBezTo>
                    <a:cubicBezTo>
                      <a:pt x="26" y="1"/>
                      <a:pt x="0" y="27"/>
                      <a:pt x="0" y="58"/>
                    </a:cubicBezTo>
                    <a:cubicBezTo>
                      <a:pt x="3" y="710"/>
                      <a:pt x="3" y="710"/>
                      <a:pt x="3" y="710"/>
                    </a:cubicBezTo>
                    <a:cubicBezTo>
                      <a:pt x="3" y="741"/>
                      <a:pt x="28" y="767"/>
                      <a:pt x="60" y="767"/>
                    </a:cubicBezTo>
                  </a:path>
                </a:pathLst>
              </a:custGeom>
              <a:solidFill>
                <a:srgbClr val="F9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8" name="Freeform 191">
                <a:extLst>
                  <a:ext uri="{FF2B5EF4-FFF2-40B4-BE49-F238E27FC236}">
                    <a16:creationId xmlns:a16="http://schemas.microsoft.com/office/drawing/2014/main" id="{E2D13DF9-66DF-4DC7-A627-6E5861DD0D6A}"/>
                  </a:ext>
                </a:extLst>
              </p:cNvPr>
              <p:cNvSpPr>
                <a:spLocks/>
              </p:cNvSpPr>
              <p:nvPr/>
            </p:nvSpPr>
            <p:spPr bwMode="auto">
              <a:xfrm>
                <a:off x="-417" y="286"/>
                <a:ext cx="782" cy="1243"/>
              </a:xfrm>
              <a:custGeom>
                <a:avLst/>
                <a:gdLst>
                  <a:gd name="T0" fmla="*/ 5 w 782"/>
                  <a:gd name="T1" fmla="*/ 1243 h 1243"/>
                  <a:gd name="T2" fmla="*/ 782 w 782"/>
                  <a:gd name="T3" fmla="*/ 1241 h 1243"/>
                  <a:gd name="T4" fmla="*/ 777 w 782"/>
                  <a:gd name="T5" fmla="*/ 0 h 1243"/>
                  <a:gd name="T6" fmla="*/ 0 w 782"/>
                  <a:gd name="T7" fmla="*/ 2 h 1243"/>
                  <a:gd name="T8" fmla="*/ 5 w 782"/>
                  <a:gd name="T9" fmla="*/ 1243 h 1243"/>
                </a:gdLst>
                <a:ahLst/>
                <a:cxnLst>
                  <a:cxn ang="0">
                    <a:pos x="T0" y="T1"/>
                  </a:cxn>
                  <a:cxn ang="0">
                    <a:pos x="T2" y="T3"/>
                  </a:cxn>
                  <a:cxn ang="0">
                    <a:pos x="T4" y="T5"/>
                  </a:cxn>
                  <a:cxn ang="0">
                    <a:pos x="T6" y="T7"/>
                  </a:cxn>
                  <a:cxn ang="0">
                    <a:pos x="T8" y="T9"/>
                  </a:cxn>
                </a:cxnLst>
                <a:rect l="0" t="0" r="r" b="b"/>
                <a:pathLst>
                  <a:path w="782" h="1243">
                    <a:moveTo>
                      <a:pt x="5" y="1243"/>
                    </a:moveTo>
                    <a:lnTo>
                      <a:pt x="782" y="1241"/>
                    </a:lnTo>
                    <a:lnTo>
                      <a:pt x="777" y="0"/>
                    </a:lnTo>
                    <a:lnTo>
                      <a:pt x="0" y="2"/>
                    </a:lnTo>
                    <a:lnTo>
                      <a:pt x="5" y="1243"/>
                    </a:lnTo>
                    <a:close/>
                  </a:path>
                </a:pathLst>
              </a:custGeom>
              <a:solidFill>
                <a:srgbClr val="3C0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9" name="Freeform 192">
                <a:extLst>
                  <a:ext uri="{FF2B5EF4-FFF2-40B4-BE49-F238E27FC236}">
                    <a16:creationId xmlns:a16="http://schemas.microsoft.com/office/drawing/2014/main" id="{8C41B4D0-C44D-4B0C-A243-78ED27ADABEF}"/>
                  </a:ext>
                </a:extLst>
              </p:cNvPr>
              <p:cNvSpPr>
                <a:spLocks/>
              </p:cNvSpPr>
              <p:nvPr/>
            </p:nvSpPr>
            <p:spPr bwMode="auto">
              <a:xfrm>
                <a:off x="-417" y="286"/>
                <a:ext cx="782" cy="1243"/>
              </a:xfrm>
              <a:custGeom>
                <a:avLst/>
                <a:gdLst>
                  <a:gd name="T0" fmla="*/ 5 w 782"/>
                  <a:gd name="T1" fmla="*/ 1243 h 1243"/>
                  <a:gd name="T2" fmla="*/ 782 w 782"/>
                  <a:gd name="T3" fmla="*/ 1241 h 1243"/>
                  <a:gd name="T4" fmla="*/ 777 w 782"/>
                  <a:gd name="T5" fmla="*/ 0 h 1243"/>
                  <a:gd name="T6" fmla="*/ 0 w 782"/>
                  <a:gd name="T7" fmla="*/ 2 h 1243"/>
                  <a:gd name="T8" fmla="*/ 5 w 782"/>
                  <a:gd name="T9" fmla="*/ 1243 h 1243"/>
                </a:gdLst>
                <a:ahLst/>
                <a:cxnLst>
                  <a:cxn ang="0">
                    <a:pos x="T0" y="T1"/>
                  </a:cxn>
                  <a:cxn ang="0">
                    <a:pos x="T2" y="T3"/>
                  </a:cxn>
                  <a:cxn ang="0">
                    <a:pos x="T4" y="T5"/>
                  </a:cxn>
                  <a:cxn ang="0">
                    <a:pos x="T6" y="T7"/>
                  </a:cxn>
                  <a:cxn ang="0">
                    <a:pos x="T8" y="T9"/>
                  </a:cxn>
                </a:cxnLst>
                <a:rect l="0" t="0" r="r" b="b"/>
                <a:pathLst>
                  <a:path w="782" h="1243">
                    <a:moveTo>
                      <a:pt x="5" y="1243"/>
                    </a:moveTo>
                    <a:lnTo>
                      <a:pt x="782" y="1241"/>
                    </a:lnTo>
                    <a:lnTo>
                      <a:pt x="777" y="0"/>
                    </a:lnTo>
                    <a:lnTo>
                      <a:pt x="0" y="2"/>
                    </a:lnTo>
                    <a:lnTo>
                      <a:pt x="5" y="12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0" name="Freeform 193">
                <a:extLst>
                  <a:ext uri="{FF2B5EF4-FFF2-40B4-BE49-F238E27FC236}">
                    <a16:creationId xmlns:a16="http://schemas.microsoft.com/office/drawing/2014/main" id="{035310E4-E336-498C-9125-EA034284FAC2}"/>
                  </a:ext>
                </a:extLst>
              </p:cNvPr>
              <p:cNvSpPr>
                <a:spLocks/>
              </p:cNvSpPr>
              <p:nvPr/>
            </p:nvSpPr>
            <p:spPr bwMode="auto">
              <a:xfrm>
                <a:off x="-122" y="1684"/>
                <a:ext cx="206" cy="207"/>
              </a:xfrm>
              <a:custGeom>
                <a:avLst/>
                <a:gdLst>
                  <a:gd name="T0" fmla="*/ 0 w 87"/>
                  <a:gd name="T1" fmla="*/ 43 h 87"/>
                  <a:gd name="T2" fmla="*/ 43 w 87"/>
                  <a:gd name="T3" fmla="*/ 87 h 87"/>
                  <a:gd name="T4" fmla="*/ 87 w 87"/>
                  <a:gd name="T5" fmla="*/ 43 h 87"/>
                  <a:gd name="T6" fmla="*/ 43 w 87"/>
                  <a:gd name="T7" fmla="*/ 0 h 87"/>
                  <a:gd name="T8" fmla="*/ 0 w 87"/>
                  <a:gd name="T9" fmla="*/ 43 h 87"/>
                </a:gdLst>
                <a:ahLst/>
                <a:cxnLst>
                  <a:cxn ang="0">
                    <a:pos x="T0" y="T1"/>
                  </a:cxn>
                  <a:cxn ang="0">
                    <a:pos x="T2" y="T3"/>
                  </a:cxn>
                  <a:cxn ang="0">
                    <a:pos x="T4" y="T5"/>
                  </a:cxn>
                  <a:cxn ang="0">
                    <a:pos x="T6" y="T7"/>
                  </a:cxn>
                  <a:cxn ang="0">
                    <a:pos x="T8" y="T9"/>
                  </a:cxn>
                </a:cxnLst>
                <a:rect l="0" t="0" r="r" b="b"/>
                <a:pathLst>
                  <a:path w="87" h="87">
                    <a:moveTo>
                      <a:pt x="0" y="43"/>
                    </a:moveTo>
                    <a:cubicBezTo>
                      <a:pt x="0" y="68"/>
                      <a:pt x="19" y="87"/>
                      <a:pt x="43" y="87"/>
                    </a:cubicBezTo>
                    <a:cubicBezTo>
                      <a:pt x="67" y="87"/>
                      <a:pt x="87" y="67"/>
                      <a:pt x="87" y="43"/>
                    </a:cubicBezTo>
                    <a:cubicBezTo>
                      <a:pt x="87" y="19"/>
                      <a:pt x="67" y="0"/>
                      <a:pt x="43" y="0"/>
                    </a:cubicBezTo>
                    <a:cubicBezTo>
                      <a:pt x="19" y="0"/>
                      <a:pt x="0" y="19"/>
                      <a:pt x="0" y="43"/>
                    </a:cubicBez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51" name="Picture 194">
                <a:extLst>
                  <a:ext uri="{FF2B5EF4-FFF2-40B4-BE49-F238E27FC236}">
                    <a16:creationId xmlns:a16="http://schemas.microsoft.com/office/drawing/2014/main" id="{5AE6BAA1-6084-46A6-B460-357B7FAD2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1693"/>
                <a:ext cx="18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Oval 195">
                <a:extLst>
                  <a:ext uri="{FF2B5EF4-FFF2-40B4-BE49-F238E27FC236}">
                    <a16:creationId xmlns:a16="http://schemas.microsoft.com/office/drawing/2014/main" id="{531673B7-5AE7-498F-A7EC-AA1D355C65A9}"/>
                  </a:ext>
                </a:extLst>
              </p:cNvPr>
              <p:cNvSpPr>
                <a:spLocks noChangeArrowheads="1"/>
              </p:cNvSpPr>
              <p:nvPr/>
            </p:nvSpPr>
            <p:spPr bwMode="auto">
              <a:xfrm>
                <a:off x="291" y="331"/>
                <a:ext cx="21" cy="21"/>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3" name="Freeform 196">
                <a:extLst>
                  <a:ext uri="{FF2B5EF4-FFF2-40B4-BE49-F238E27FC236}">
                    <a16:creationId xmlns:a16="http://schemas.microsoft.com/office/drawing/2014/main" id="{A9B8C8A2-192A-421A-B957-26C1CD15A1B5}"/>
                  </a:ext>
                </a:extLst>
              </p:cNvPr>
              <p:cNvSpPr>
                <a:spLocks/>
              </p:cNvSpPr>
              <p:nvPr/>
            </p:nvSpPr>
            <p:spPr bwMode="auto">
              <a:xfrm>
                <a:off x="246" y="331"/>
                <a:ext cx="21" cy="21"/>
              </a:xfrm>
              <a:custGeom>
                <a:avLst/>
                <a:gdLst>
                  <a:gd name="T0" fmla="*/ 0 w 9"/>
                  <a:gd name="T1" fmla="*/ 5 h 9"/>
                  <a:gd name="T2" fmla="*/ 5 w 9"/>
                  <a:gd name="T3" fmla="*/ 9 h 9"/>
                  <a:gd name="T4" fmla="*/ 9 w 9"/>
                  <a:gd name="T5" fmla="*/ 5 h 9"/>
                  <a:gd name="T6" fmla="*/ 4 w 9"/>
                  <a:gd name="T7" fmla="*/ 0 h 9"/>
                  <a:gd name="T8" fmla="*/ 0 w 9"/>
                  <a:gd name="T9" fmla="*/ 5 h 9"/>
                </a:gdLst>
                <a:ahLst/>
                <a:cxnLst>
                  <a:cxn ang="0">
                    <a:pos x="T0" y="T1"/>
                  </a:cxn>
                  <a:cxn ang="0">
                    <a:pos x="T2" y="T3"/>
                  </a:cxn>
                  <a:cxn ang="0">
                    <a:pos x="T4" y="T5"/>
                  </a:cxn>
                  <a:cxn ang="0">
                    <a:pos x="T6" y="T7"/>
                  </a:cxn>
                  <a:cxn ang="0">
                    <a:pos x="T8" y="T9"/>
                  </a:cxn>
                </a:cxnLst>
                <a:rect l="0" t="0" r="r" b="b"/>
                <a:pathLst>
                  <a:path w="9" h="9">
                    <a:moveTo>
                      <a:pt x="0" y="5"/>
                    </a:moveTo>
                    <a:cubicBezTo>
                      <a:pt x="0" y="7"/>
                      <a:pt x="2" y="9"/>
                      <a:pt x="5" y="9"/>
                    </a:cubicBezTo>
                    <a:cubicBezTo>
                      <a:pt x="7" y="9"/>
                      <a:pt x="9" y="7"/>
                      <a:pt x="9" y="5"/>
                    </a:cubicBezTo>
                    <a:cubicBezTo>
                      <a:pt x="9" y="2"/>
                      <a:pt x="7" y="0"/>
                      <a:pt x="4" y="0"/>
                    </a:cubicBezTo>
                    <a:cubicBezTo>
                      <a:pt x="2" y="0"/>
                      <a:pt x="0" y="2"/>
                      <a:pt x="0" y="5"/>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4" name="Oval 197">
                <a:extLst>
                  <a:ext uri="{FF2B5EF4-FFF2-40B4-BE49-F238E27FC236}">
                    <a16:creationId xmlns:a16="http://schemas.microsoft.com/office/drawing/2014/main" id="{CB0B398A-981D-4814-8D1D-70D9A2AFC6EE}"/>
                  </a:ext>
                </a:extLst>
              </p:cNvPr>
              <p:cNvSpPr>
                <a:spLocks noChangeArrowheads="1"/>
              </p:cNvSpPr>
              <p:nvPr/>
            </p:nvSpPr>
            <p:spPr bwMode="auto">
              <a:xfrm>
                <a:off x="201" y="331"/>
                <a:ext cx="21" cy="21"/>
              </a:xfrm>
              <a:prstGeom prst="ellipse">
                <a:avLst/>
              </a:pr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5" name="Freeform 198">
                <a:extLst>
                  <a:ext uri="{FF2B5EF4-FFF2-40B4-BE49-F238E27FC236}">
                    <a16:creationId xmlns:a16="http://schemas.microsoft.com/office/drawing/2014/main" id="{CD041AB2-0863-4BB4-825D-C0D610065FDB}"/>
                  </a:ext>
                </a:extLst>
              </p:cNvPr>
              <p:cNvSpPr>
                <a:spLocks/>
              </p:cNvSpPr>
              <p:nvPr/>
            </p:nvSpPr>
            <p:spPr bwMode="auto">
              <a:xfrm>
                <a:off x="-353" y="317"/>
                <a:ext cx="102" cy="33"/>
              </a:xfrm>
              <a:custGeom>
                <a:avLst/>
                <a:gdLst>
                  <a:gd name="T0" fmla="*/ 2 w 102"/>
                  <a:gd name="T1" fmla="*/ 33 h 33"/>
                  <a:gd name="T2" fmla="*/ 2 w 102"/>
                  <a:gd name="T3" fmla="*/ 33 h 33"/>
                  <a:gd name="T4" fmla="*/ 102 w 102"/>
                  <a:gd name="T5" fmla="*/ 33 h 33"/>
                  <a:gd name="T6" fmla="*/ 102 w 102"/>
                  <a:gd name="T7" fmla="*/ 0 h 33"/>
                  <a:gd name="T8" fmla="*/ 0 w 102"/>
                  <a:gd name="T9" fmla="*/ 0 h 33"/>
                  <a:gd name="T10" fmla="*/ 0 w 102"/>
                  <a:gd name="T11" fmla="*/ 33 h 33"/>
                  <a:gd name="T12" fmla="*/ 2 w 102"/>
                  <a:gd name="T13" fmla="*/ 33 h 33"/>
                  <a:gd name="T14" fmla="*/ 2 w 102"/>
                  <a:gd name="T15" fmla="*/ 33 h 33"/>
                  <a:gd name="T16" fmla="*/ 2 w 102"/>
                  <a:gd name="T17" fmla="*/ 33 h 33"/>
                  <a:gd name="T18" fmla="*/ 2 w 102"/>
                  <a:gd name="T19" fmla="*/ 2 h 33"/>
                  <a:gd name="T20" fmla="*/ 98 w 102"/>
                  <a:gd name="T21" fmla="*/ 2 h 33"/>
                  <a:gd name="T22" fmla="*/ 98 w 102"/>
                  <a:gd name="T23" fmla="*/ 31 h 33"/>
                  <a:gd name="T24" fmla="*/ 2 w 102"/>
                  <a:gd name="T25" fmla="*/ 31 h 33"/>
                  <a:gd name="T26" fmla="*/ 2 w 102"/>
                  <a:gd name="T27" fmla="*/ 33 h 33"/>
                  <a:gd name="T28" fmla="*/ 2 w 102"/>
                  <a:gd name="T29" fmla="*/ 33 h 33"/>
                  <a:gd name="T30" fmla="*/ 2 w 102"/>
                  <a:gd name="T3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33">
                    <a:moveTo>
                      <a:pt x="2" y="33"/>
                    </a:moveTo>
                    <a:lnTo>
                      <a:pt x="2" y="33"/>
                    </a:lnTo>
                    <a:lnTo>
                      <a:pt x="102" y="33"/>
                    </a:lnTo>
                    <a:lnTo>
                      <a:pt x="102" y="0"/>
                    </a:lnTo>
                    <a:lnTo>
                      <a:pt x="0" y="0"/>
                    </a:lnTo>
                    <a:lnTo>
                      <a:pt x="0" y="33"/>
                    </a:lnTo>
                    <a:lnTo>
                      <a:pt x="2" y="33"/>
                    </a:lnTo>
                    <a:lnTo>
                      <a:pt x="2" y="33"/>
                    </a:lnTo>
                    <a:lnTo>
                      <a:pt x="2" y="33"/>
                    </a:lnTo>
                    <a:lnTo>
                      <a:pt x="2" y="2"/>
                    </a:lnTo>
                    <a:lnTo>
                      <a:pt x="98" y="2"/>
                    </a:lnTo>
                    <a:lnTo>
                      <a:pt x="98" y="31"/>
                    </a:lnTo>
                    <a:lnTo>
                      <a:pt x="2" y="31"/>
                    </a:lnTo>
                    <a:lnTo>
                      <a:pt x="2" y="33"/>
                    </a:lnTo>
                    <a:lnTo>
                      <a:pt x="2" y="33"/>
                    </a:lnTo>
                    <a:lnTo>
                      <a:pt x="2" y="33"/>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6" name="Freeform 199">
                <a:extLst>
                  <a:ext uri="{FF2B5EF4-FFF2-40B4-BE49-F238E27FC236}">
                    <a16:creationId xmlns:a16="http://schemas.microsoft.com/office/drawing/2014/main" id="{B0DE3D44-72E8-46CE-A415-B857A716FA76}"/>
                  </a:ext>
                </a:extLst>
              </p:cNvPr>
              <p:cNvSpPr>
                <a:spLocks/>
              </p:cNvSpPr>
              <p:nvPr/>
            </p:nvSpPr>
            <p:spPr bwMode="auto">
              <a:xfrm>
                <a:off x="-315" y="317"/>
                <a:ext cx="62" cy="33"/>
              </a:xfrm>
              <a:custGeom>
                <a:avLst/>
                <a:gdLst>
                  <a:gd name="T0" fmla="*/ 0 w 62"/>
                  <a:gd name="T1" fmla="*/ 33 h 33"/>
                  <a:gd name="T2" fmla="*/ 62 w 62"/>
                  <a:gd name="T3" fmla="*/ 31 h 33"/>
                  <a:gd name="T4" fmla="*/ 62 w 62"/>
                  <a:gd name="T5" fmla="*/ 0 h 33"/>
                  <a:gd name="T6" fmla="*/ 0 w 62"/>
                  <a:gd name="T7" fmla="*/ 0 h 33"/>
                  <a:gd name="T8" fmla="*/ 0 w 62"/>
                  <a:gd name="T9" fmla="*/ 33 h 33"/>
                </a:gdLst>
                <a:ahLst/>
                <a:cxnLst>
                  <a:cxn ang="0">
                    <a:pos x="T0" y="T1"/>
                  </a:cxn>
                  <a:cxn ang="0">
                    <a:pos x="T2" y="T3"/>
                  </a:cxn>
                  <a:cxn ang="0">
                    <a:pos x="T4" y="T5"/>
                  </a:cxn>
                  <a:cxn ang="0">
                    <a:pos x="T6" y="T7"/>
                  </a:cxn>
                  <a:cxn ang="0">
                    <a:pos x="T8" y="T9"/>
                  </a:cxn>
                </a:cxnLst>
                <a:rect l="0" t="0" r="r" b="b"/>
                <a:pathLst>
                  <a:path w="62" h="33">
                    <a:moveTo>
                      <a:pt x="0" y="33"/>
                    </a:moveTo>
                    <a:lnTo>
                      <a:pt x="62" y="31"/>
                    </a:lnTo>
                    <a:lnTo>
                      <a:pt x="62" y="0"/>
                    </a:lnTo>
                    <a:lnTo>
                      <a:pt x="0" y="0"/>
                    </a:lnTo>
                    <a:lnTo>
                      <a:pt x="0" y="33"/>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7" name="Freeform 200">
                <a:extLst>
                  <a:ext uri="{FF2B5EF4-FFF2-40B4-BE49-F238E27FC236}">
                    <a16:creationId xmlns:a16="http://schemas.microsoft.com/office/drawing/2014/main" id="{57792452-FA66-4846-AE73-6E649D8BB380}"/>
                  </a:ext>
                </a:extLst>
              </p:cNvPr>
              <p:cNvSpPr>
                <a:spLocks/>
              </p:cNvSpPr>
              <p:nvPr/>
            </p:nvSpPr>
            <p:spPr bwMode="auto">
              <a:xfrm>
                <a:off x="-362" y="329"/>
                <a:ext cx="11" cy="12"/>
              </a:xfrm>
              <a:custGeom>
                <a:avLst/>
                <a:gdLst>
                  <a:gd name="T0" fmla="*/ 2 w 11"/>
                  <a:gd name="T1" fmla="*/ 12 h 12"/>
                  <a:gd name="T2" fmla="*/ 11 w 11"/>
                  <a:gd name="T3" fmla="*/ 12 h 12"/>
                  <a:gd name="T4" fmla="*/ 11 w 11"/>
                  <a:gd name="T5" fmla="*/ 0 h 12"/>
                  <a:gd name="T6" fmla="*/ 0 w 11"/>
                  <a:gd name="T7" fmla="*/ 0 h 12"/>
                  <a:gd name="T8" fmla="*/ 2 w 11"/>
                  <a:gd name="T9" fmla="*/ 12 h 12"/>
                </a:gdLst>
                <a:ahLst/>
                <a:cxnLst>
                  <a:cxn ang="0">
                    <a:pos x="T0" y="T1"/>
                  </a:cxn>
                  <a:cxn ang="0">
                    <a:pos x="T2" y="T3"/>
                  </a:cxn>
                  <a:cxn ang="0">
                    <a:pos x="T4" y="T5"/>
                  </a:cxn>
                  <a:cxn ang="0">
                    <a:pos x="T6" y="T7"/>
                  </a:cxn>
                  <a:cxn ang="0">
                    <a:pos x="T8" y="T9"/>
                  </a:cxn>
                </a:cxnLst>
                <a:rect l="0" t="0" r="r" b="b"/>
                <a:pathLst>
                  <a:path w="11" h="12">
                    <a:moveTo>
                      <a:pt x="2" y="12"/>
                    </a:moveTo>
                    <a:lnTo>
                      <a:pt x="11" y="12"/>
                    </a:lnTo>
                    <a:lnTo>
                      <a:pt x="11" y="0"/>
                    </a:lnTo>
                    <a:lnTo>
                      <a:pt x="0" y="0"/>
                    </a:lnTo>
                    <a:lnTo>
                      <a:pt x="2" y="12"/>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8" name="Freeform 201">
                <a:extLst>
                  <a:ext uri="{FF2B5EF4-FFF2-40B4-BE49-F238E27FC236}">
                    <a16:creationId xmlns:a16="http://schemas.microsoft.com/office/drawing/2014/main" id="{3E208995-C0F1-4C77-98FB-848834FA3F51}"/>
                  </a:ext>
                </a:extLst>
              </p:cNvPr>
              <p:cNvSpPr>
                <a:spLocks/>
              </p:cNvSpPr>
              <p:nvPr/>
            </p:nvSpPr>
            <p:spPr bwMode="auto">
              <a:xfrm>
                <a:off x="-115" y="198"/>
                <a:ext cx="173" cy="14"/>
              </a:xfrm>
              <a:custGeom>
                <a:avLst/>
                <a:gdLst>
                  <a:gd name="T0" fmla="*/ 3 w 73"/>
                  <a:gd name="T1" fmla="*/ 6 h 6"/>
                  <a:gd name="T2" fmla="*/ 70 w 73"/>
                  <a:gd name="T3" fmla="*/ 5 h 6"/>
                  <a:gd name="T4" fmla="*/ 73 w 73"/>
                  <a:gd name="T5" fmla="*/ 2 h 6"/>
                  <a:gd name="T6" fmla="*/ 70 w 73"/>
                  <a:gd name="T7" fmla="*/ 0 h 6"/>
                  <a:gd name="T8" fmla="*/ 3 w 73"/>
                  <a:gd name="T9" fmla="*/ 0 h 6"/>
                  <a:gd name="T10" fmla="*/ 0 w 73"/>
                  <a:gd name="T11" fmla="*/ 3 h 6"/>
                  <a:gd name="T12" fmla="*/ 3 w 7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3" h="6">
                    <a:moveTo>
                      <a:pt x="3" y="6"/>
                    </a:moveTo>
                    <a:cubicBezTo>
                      <a:pt x="70" y="5"/>
                      <a:pt x="70" y="5"/>
                      <a:pt x="70" y="5"/>
                    </a:cubicBezTo>
                    <a:cubicBezTo>
                      <a:pt x="72" y="5"/>
                      <a:pt x="73" y="4"/>
                      <a:pt x="73" y="2"/>
                    </a:cubicBezTo>
                    <a:cubicBezTo>
                      <a:pt x="73" y="1"/>
                      <a:pt x="72" y="0"/>
                      <a:pt x="70" y="0"/>
                    </a:cubicBezTo>
                    <a:cubicBezTo>
                      <a:pt x="3" y="0"/>
                      <a:pt x="3" y="0"/>
                      <a:pt x="3" y="0"/>
                    </a:cubicBezTo>
                    <a:cubicBezTo>
                      <a:pt x="1" y="0"/>
                      <a:pt x="0" y="1"/>
                      <a:pt x="0" y="3"/>
                    </a:cubicBezTo>
                    <a:cubicBezTo>
                      <a:pt x="0" y="4"/>
                      <a:pt x="1" y="6"/>
                      <a:pt x="3" y="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59" name="Picture 202">
                <a:extLst>
                  <a:ext uri="{FF2B5EF4-FFF2-40B4-BE49-F238E27FC236}">
                    <a16:creationId xmlns:a16="http://schemas.microsoft.com/office/drawing/2014/main" id="{1EB4761A-EF95-4682-A618-763E35842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 y="676"/>
                <a:ext cx="8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203">
                <a:extLst>
                  <a:ext uri="{FF2B5EF4-FFF2-40B4-BE49-F238E27FC236}">
                    <a16:creationId xmlns:a16="http://schemas.microsoft.com/office/drawing/2014/main" id="{66D2A05C-73FD-4A79-8C11-E2EF8972F0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 y="640"/>
                <a:ext cx="520"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204">
                <a:extLst>
                  <a:ext uri="{FF2B5EF4-FFF2-40B4-BE49-F238E27FC236}">
                    <a16:creationId xmlns:a16="http://schemas.microsoft.com/office/drawing/2014/main" id="{192CD779-58E1-446E-86FA-2CD7825B3C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 y="849"/>
                <a:ext cx="7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205">
                <a:extLst>
                  <a:ext uri="{FF2B5EF4-FFF2-40B4-BE49-F238E27FC236}">
                    <a16:creationId xmlns:a16="http://schemas.microsoft.com/office/drawing/2014/main" id="{27954804-ECDC-4B4C-9FF9-477CD7EF7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 y="868"/>
                <a:ext cx="142"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206">
                <a:extLst>
                  <a:ext uri="{FF2B5EF4-FFF2-40B4-BE49-F238E27FC236}">
                    <a16:creationId xmlns:a16="http://schemas.microsoft.com/office/drawing/2014/main" id="{FC61EB9B-0761-4858-8D05-A9D36CDC9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 y="778"/>
                <a:ext cx="7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207">
                <a:extLst>
                  <a:ext uri="{FF2B5EF4-FFF2-40B4-BE49-F238E27FC236}">
                    <a16:creationId xmlns:a16="http://schemas.microsoft.com/office/drawing/2014/main" id="{385BC1BD-AD9C-4A3E-AE9C-AC2B45CDE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 y="921"/>
                <a:ext cx="7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208">
                <a:extLst>
                  <a:ext uri="{FF2B5EF4-FFF2-40B4-BE49-F238E27FC236}">
                    <a16:creationId xmlns:a16="http://schemas.microsoft.com/office/drawing/2014/main" id="{72979FFF-41BA-4426-8A98-4914970FED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 y="940"/>
                <a:ext cx="14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 name="Freeform 209">
                <a:extLst>
                  <a:ext uri="{FF2B5EF4-FFF2-40B4-BE49-F238E27FC236}">
                    <a16:creationId xmlns:a16="http://schemas.microsoft.com/office/drawing/2014/main" id="{7BAE57E5-2A17-422E-8027-F9A8E5441D3F}"/>
                  </a:ext>
                </a:extLst>
              </p:cNvPr>
              <p:cNvSpPr>
                <a:spLocks/>
              </p:cNvSpPr>
              <p:nvPr/>
            </p:nvSpPr>
            <p:spPr bwMode="auto">
              <a:xfrm>
                <a:off x="-583" y="288"/>
                <a:ext cx="285" cy="110"/>
              </a:xfrm>
              <a:custGeom>
                <a:avLst/>
                <a:gdLst>
                  <a:gd name="T0" fmla="*/ 0 w 285"/>
                  <a:gd name="T1" fmla="*/ 107 h 110"/>
                  <a:gd name="T2" fmla="*/ 154 w 285"/>
                  <a:gd name="T3" fmla="*/ 110 h 110"/>
                  <a:gd name="T4" fmla="*/ 285 w 285"/>
                  <a:gd name="T5" fmla="*/ 0 h 110"/>
                  <a:gd name="T6" fmla="*/ 156 w 285"/>
                  <a:gd name="T7" fmla="*/ 0 h 110"/>
                  <a:gd name="T8" fmla="*/ 0 w 285"/>
                  <a:gd name="T9" fmla="*/ 107 h 110"/>
                </a:gdLst>
                <a:ahLst/>
                <a:cxnLst>
                  <a:cxn ang="0">
                    <a:pos x="T0" y="T1"/>
                  </a:cxn>
                  <a:cxn ang="0">
                    <a:pos x="T2" y="T3"/>
                  </a:cxn>
                  <a:cxn ang="0">
                    <a:pos x="T4" y="T5"/>
                  </a:cxn>
                  <a:cxn ang="0">
                    <a:pos x="T6" y="T7"/>
                  </a:cxn>
                  <a:cxn ang="0">
                    <a:pos x="T8" y="T9"/>
                  </a:cxn>
                </a:cxnLst>
                <a:rect l="0" t="0" r="r" b="b"/>
                <a:pathLst>
                  <a:path w="285" h="110">
                    <a:moveTo>
                      <a:pt x="0" y="107"/>
                    </a:moveTo>
                    <a:lnTo>
                      <a:pt x="154" y="110"/>
                    </a:lnTo>
                    <a:lnTo>
                      <a:pt x="285" y="0"/>
                    </a:lnTo>
                    <a:lnTo>
                      <a:pt x="156" y="0"/>
                    </a:lnTo>
                    <a:lnTo>
                      <a:pt x="0" y="107"/>
                    </a:lnTo>
                    <a:close/>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7" name="Freeform 210">
                <a:extLst>
                  <a:ext uri="{FF2B5EF4-FFF2-40B4-BE49-F238E27FC236}">
                    <a16:creationId xmlns:a16="http://schemas.microsoft.com/office/drawing/2014/main" id="{10C2EF70-8DF3-4D77-B5FC-83BC6B92B1E2}"/>
                  </a:ext>
                </a:extLst>
              </p:cNvPr>
              <p:cNvSpPr>
                <a:spLocks/>
              </p:cNvSpPr>
              <p:nvPr/>
            </p:nvSpPr>
            <p:spPr bwMode="auto">
              <a:xfrm>
                <a:off x="-583" y="288"/>
                <a:ext cx="285" cy="110"/>
              </a:xfrm>
              <a:custGeom>
                <a:avLst/>
                <a:gdLst>
                  <a:gd name="T0" fmla="*/ 0 w 285"/>
                  <a:gd name="T1" fmla="*/ 107 h 110"/>
                  <a:gd name="T2" fmla="*/ 154 w 285"/>
                  <a:gd name="T3" fmla="*/ 110 h 110"/>
                  <a:gd name="T4" fmla="*/ 285 w 285"/>
                  <a:gd name="T5" fmla="*/ 0 h 110"/>
                  <a:gd name="T6" fmla="*/ 156 w 285"/>
                  <a:gd name="T7" fmla="*/ 0 h 110"/>
                  <a:gd name="T8" fmla="*/ 0 w 285"/>
                  <a:gd name="T9" fmla="*/ 107 h 110"/>
                </a:gdLst>
                <a:ahLst/>
                <a:cxnLst>
                  <a:cxn ang="0">
                    <a:pos x="T0" y="T1"/>
                  </a:cxn>
                  <a:cxn ang="0">
                    <a:pos x="T2" y="T3"/>
                  </a:cxn>
                  <a:cxn ang="0">
                    <a:pos x="T4" y="T5"/>
                  </a:cxn>
                  <a:cxn ang="0">
                    <a:pos x="T6" y="T7"/>
                  </a:cxn>
                  <a:cxn ang="0">
                    <a:pos x="T8" y="T9"/>
                  </a:cxn>
                </a:cxnLst>
                <a:rect l="0" t="0" r="r" b="b"/>
                <a:pathLst>
                  <a:path w="285" h="110">
                    <a:moveTo>
                      <a:pt x="0" y="107"/>
                    </a:moveTo>
                    <a:lnTo>
                      <a:pt x="154" y="110"/>
                    </a:lnTo>
                    <a:lnTo>
                      <a:pt x="285" y="0"/>
                    </a:lnTo>
                    <a:lnTo>
                      <a:pt x="156"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8" name="Freeform 211">
                <a:extLst>
                  <a:ext uri="{FF2B5EF4-FFF2-40B4-BE49-F238E27FC236}">
                    <a16:creationId xmlns:a16="http://schemas.microsoft.com/office/drawing/2014/main" id="{261DFA9F-0E03-4FD7-9FB6-46FFCCFFCE3C}"/>
                  </a:ext>
                </a:extLst>
              </p:cNvPr>
              <p:cNvSpPr>
                <a:spLocks/>
              </p:cNvSpPr>
              <p:nvPr/>
            </p:nvSpPr>
            <p:spPr bwMode="auto">
              <a:xfrm>
                <a:off x="-429" y="288"/>
                <a:ext cx="238" cy="112"/>
              </a:xfrm>
              <a:custGeom>
                <a:avLst/>
                <a:gdLst>
                  <a:gd name="T0" fmla="*/ 131 w 238"/>
                  <a:gd name="T1" fmla="*/ 0 h 112"/>
                  <a:gd name="T2" fmla="*/ 238 w 238"/>
                  <a:gd name="T3" fmla="*/ 0 h 112"/>
                  <a:gd name="T4" fmla="*/ 154 w 238"/>
                  <a:gd name="T5" fmla="*/ 112 h 112"/>
                  <a:gd name="T6" fmla="*/ 0 w 238"/>
                  <a:gd name="T7" fmla="*/ 110 h 112"/>
                  <a:gd name="T8" fmla="*/ 131 w 238"/>
                  <a:gd name="T9" fmla="*/ 0 h 112"/>
                </a:gdLst>
                <a:ahLst/>
                <a:cxnLst>
                  <a:cxn ang="0">
                    <a:pos x="T0" y="T1"/>
                  </a:cxn>
                  <a:cxn ang="0">
                    <a:pos x="T2" y="T3"/>
                  </a:cxn>
                  <a:cxn ang="0">
                    <a:pos x="T4" y="T5"/>
                  </a:cxn>
                  <a:cxn ang="0">
                    <a:pos x="T6" y="T7"/>
                  </a:cxn>
                  <a:cxn ang="0">
                    <a:pos x="T8" y="T9"/>
                  </a:cxn>
                </a:cxnLst>
                <a:rect l="0" t="0" r="r" b="b"/>
                <a:pathLst>
                  <a:path w="238" h="112">
                    <a:moveTo>
                      <a:pt x="131" y="0"/>
                    </a:moveTo>
                    <a:lnTo>
                      <a:pt x="238" y="0"/>
                    </a:lnTo>
                    <a:lnTo>
                      <a:pt x="154" y="112"/>
                    </a:lnTo>
                    <a:lnTo>
                      <a:pt x="0" y="110"/>
                    </a:lnTo>
                    <a:lnTo>
                      <a:pt x="131" y="0"/>
                    </a:lnTo>
                    <a:close/>
                  </a:path>
                </a:pathLst>
              </a:custGeom>
              <a:solidFill>
                <a:srgbClr val="FFF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9" name="Freeform 212">
                <a:extLst>
                  <a:ext uri="{FF2B5EF4-FFF2-40B4-BE49-F238E27FC236}">
                    <a16:creationId xmlns:a16="http://schemas.microsoft.com/office/drawing/2014/main" id="{FFDFD1CD-FBE9-422E-88C3-9BF26614CFEF}"/>
                  </a:ext>
                </a:extLst>
              </p:cNvPr>
              <p:cNvSpPr>
                <a:spLocks/>
              </p:cNvSpPr>
              <p:nvPr/>
            </p:nvSpPr>
            <p:spPr bwMode="auto">
              <a:xfrm>
                <a:off x="-429" y="288"/>
                <a:ext cx="238" cy="112"/>
              </a:xfrm>
              <a:custGeom>
                <a:avLst/>
                <a:gdLst>
                  <a:gd name="T0" fmla="*/ 131 w 238"/>
                  <a:gd name="T1" fmla="*/ 0 h 112"/>
                  <a:gd name="T2" fmla="*/ 238 w 238"/>
                  <a:gd name="T3" fmla="*/ 0 h 112"/>
                  <a:gd name="T4" fmla="*/ 154 w 238"/>
                  <a:gd name="T5" fmla="*/ 112 h 112"/>
                  <a:gd name="T6" fmla="*/ 0 w 238"/>
                  <a:gd name="T7" fmla="*/ 110 h 112"/>
                  <a:gd name="T8" fmla="*/ 131 w 238"/>
                  <a:gd name="T9" fmla="*/ 0 h 112"/>
                </a:gdLst>
                <a:ahLst/>
                <a:cxnLst>
                  <a:cxn ang="0">
                    <a:pos x="T0" y="T1"/>
                  </a:cxn>
                  <a:cxn ang="0">
                    <a:pos x="T2" y="T3"/>
                  </a:cxn>
                  <a:cxn ang="0">
                    <a:pos x="T4" y="T5"/>
                  </a:cxn>
                  <a:cxn ang="0">
                    <a:pos x="T6" y="T7"/>
                  </a:cxn>
                  <a:cxn ang="0">
                    <a:pos x="T8" y="T9"/>
                  </a:cxn>
                </a:cxnLst>
                <a:rect l="0" t="0" r="r" b="b"/>
                <a:pathLst>
                  <a:path w="238" h="112">
                    <a:moveTo>
                      <a:pt x="131" y="0"/>
                    </a:moveTo>
                    <a:lnTo>
                      <a:pt x="238" y="0"/>
                    </a:lnTo>
                    <a:lnTo>
                      <a:pt x="154" y="112"/>
                    </a:lnTo>
                    <a:lnTo>
                      <a:pt x="0" y="11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0" name="Freeform 213">
                <a:extLst>
                  <a:ext uri="{FF2B5EF4-FFF2-40B4-BE49-F238E27FC236}">
                    <a16:creationId xmlns:a16="http://schemas.microsoft.com/office/drawing/2014/main" id="{6FCE5A45-CEBC-4E2C-879E-56C62A19D660}"/>
                  </a:ext>
                </a:extLst>
              </p:cNvPr>
              <p:cNvSpPr>
                <a:spLocks/>
              </p:cNvSpPr>
              <p:nvPr/>
            </p:nvSpPr>
            <p:spPr bwMode="auto">
              <a:xfrm>
                <a:off x="-277" y="288"/>
                <a:ext cx="200" cy="110"/>
              </a:xfrm>
              <a:custGeom>
                <a:avLst/>
                <a:gdLst>
                  <a:gd name="T0" fmla="*/ 86 w 200"/>
                  <a:gd name="T1" fmla="*/ 0 h 110"/>
                  <a:gd name="T2" fmla="*/ 200 w 200"/>
                  <a:gd name="T3" fmla="*/ 3 h 110"/>
                  <a:gd name="T4" fmla="*/ 155 w 200"/>
                  <a:gd name="T5" fmla="*/ 110 h 110"/>
                  <a:gd name="T6" fmla="*/ 0 w 200"/>
                  <a:gd name="T7" fmla="*/ 110 h 110"/>
                  <a:gd name="T8" fmla="*/ 86 w 200"/>
                  <a:gd name="T9" fmla="*/ 0 h 110"/>
                </a:gdLst>
                <a:ahLst/>
                <a:cxnLst>
                  <a:cxn ang="0">
                    <a:pos x="T0" y="T1"/>
                  </a:cxn>
                  <a:cxn ang="0">
                    <a:pos x="T2" y="T3"/>
                  </a:cxn>
                  <a:cxn ang="0">
                    <a:pos x="T4" y="T5"/>
                  </a:cxn>
                  <a:cxn ang="0">
                    <a:pos x="T6" y="T7"/>
                  </a:cxn>
                  <a:cxn ang="0">
                    <a:pos x="T8" y="T9"/>
                  </a:cxn>
                </a:cxnLst>
                <a:rect l="0" t="0" r="r" b="b"/>
                <a:pathLst>
                  <a:path w="200" h="110">
                    <a:moveTo>
                      <a:pt x="86" y="0"/>
                    </a:moveTo>
                    <a:lnTo>
                      <a:pt x="200" y="3"/>
                    </a:lnTo>
                    <a:lnTo>
                      <a:pt x="155" y="110"/>
                    </a:lnTo>
                    <a:lnTo>
                      <a:pt x="0" y="110"/>
                    </a:lnTo>
                    <a:lnTo>
                      <a:pt x="86" y="0"/>
                    </a:lnTo>
                    <a:close/>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1" name="Freeform 214">
                <a:extLst>
                  <a:ext uri="{FF2B5EF4-FFF2-40B4-BE49-F238E27FC236}">
                    <a16:creationId xmlns:a16="http://schemas.microsoft.com/office/drawing/2014/main" id="{65061DB9-41C4-485C-A8BB-F23997807C60}"/>
                  </a:ext>
                </a:extLst>
              </p:cNvPr>
              <p:cNvSpPr>
                <a:spLocks/>
              </p:cNvSpPr>
              <p:nvPr/>
            </p:nvSpPr>
            <p:spPr bwMode="auto">
              <a:xfrm>
                <a:off x="-277" y="288"/>
                <a:ext cx="200" cy="110"/>
              </a:xfrm>
              <a:custGeom>
                <a:avLst/>
                <a:gdLst>
                  <a:gd name="T0" fmla="*/ 86 w 200"/>
                  <a:gd name="T1" fmla="*/ 0 h 110"/>
                  <a:gd name="T2" fmla="*/ 200 w 200"/>
                  <a:gd name="T3" fmla="*/ 3 h 110"/>
                  <a:gd name="T4" fmla="*/ 155 w 200"/>
                  <a:gd name="T5" fmla="*/ 110 h 110"/>
                  <a:gd name="T6" fmla="*/ 0 w 200"/>
                  <a:gd name="T7" fmla="*/ 110 h 110"/>
                  <a:gd name="T8" fmla="*/ 86 w 200"/>
                  <a:gd name="T9" fmla="*/ 0 h 110"/>
                </a:gdLst>
                <a:ahLst/>
                <a:cxnLst>
                  <a:cxn ang="0">
                    <a:pos x="T0" y="T1"/>
                  </a:cxn>
                  <a:cxn ang="0">
                    <a:pos x="T2" y="T3"/>
                  </a:cxn>
                  <a:cxn ang="0">
                    <a:pos x="T4" y="T5"/>
                  </a:cxn>
                  <a:cxn ang="0">
                    <a:pos x="T6" y="T7"/>
                  </a:cxn>
                  <a:cxn ang="0">
                    <a:pos x="T8" y="T9"/>
                  </a:cxn>
                </a:cxnLst>
                <a:rect l="0" t="0" r="r" b="b"/>
                <a:pathLst>
                  <a:path w="200" h="110">
                    <a:moveTo>
                      <a:pt x="86" y="0"/>
                    </a:moveTo>
                    <a:lnTo>
                      <a:pt x="200" y="3"/>
                    </a:lnTo>
                    <a:lnTo>
                      <a:pt x="155" y="110"/>
                    </a:lnTo>
                    <a:lnTo>
                      <a:pt x="0" y="110"/>
                    </a:lnTo>
                    <a:lnTo>
                      <a:pt x="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2" name="Freeform 215">
                <a:extLst>
                  <a:ext uri="{FF2B5EF4-FFF2-40B4-BE49-F238E27FC236}">
                    <a16:creationId xmlns:a16="http://schemas.microsoft.com/office/drawing/2014/main" id="{CA06D3A2-6A40-45FA-B7F5-CE3C6D14F1DC}"/>
                  </a:ext>
                </a:extLst>
              </p:cNvPr>
              <p:cNvSpPr>
                <a:spLocks/>
              </p:cNvSpPr>
              <p:nvPr/>
            </p:nvSpPr>
            <p:spPr bwMode="auto">
              <a:xfrm>
                <a:off x="-122" y="291"/>
                <a:ext cx="152" cy="109"/>
              </a:xfrm>
              <a:custGeom>
                <a:avLst/>
                <a:gdLst>
                  <a:gd name="T0" fmla="*/ 0 w 152"/>
                  <a:gd name="T1" fmla="*/ 107 h 109"/>
                  <a:gd name="T2" fmla="*/ 45 w 152"/>
                  <a:gd name="T3" fmla="*/ 0 h 109"/>
                  <a:gd name="T4" fmla="*/ 114 w 152"/>
                  <a:gd name="T5" fmla="*/ 0 h 109"/>
                  <a:gd name="T6" fmla="*/ 152 w 152"/>
                  <a:gd name="T7" fmla="*/ 109 h 109"/>
                  <a:gd name="T8" fmla="*/ 0 w 152"/>
                  <a:gd name="T9" fmla="*/ 107 h 109"/>
                </a:gdLst>
                <a:ahLst/>
                <a:cxnLst>
                  <a:cxn ang="0">
                    <a:pos x="T0" y="T1"/>
                  </a:cxn>
                  <a:cxn ang="0">
                    <a:pos x="T2" y="T3"/>
                  </a:cxn>
                  <a:cxn ang="0">
                    <a:pos x="T4" y="T5"/>
                  </a:cxn>
                  <a:cxn ang="0">
                    <a:pos x="T6" y="T7"/>
                  </a:cxn>
                  <a:cxn ang="0">
                    <a:pos x="T8" y="T9"/>
                  </a:cxn>
                </a:cxnLst>
                <a:rect l="0" t="0" r="r" b="b"/>
                <a:pathLst>
                  <a:path w="152" h="109">
                    <a:moveTo>
                      <a:pt x="0" y="107"/>
                    </a:moveTo>
                    <a:lnTo>
                      <a:pt x="45" y="0"/>
                    </a:lnTo>
                    <a:lnTo>
                      <a:pt x="114" y="0"/>
                    </a:lnTo>
                    <a:lnTo>
                      <a:pt x="152" y="109"/>
                    </a:lnTo>
                    <a:lnTo>
                      <a:pt x="0" y="107"/>
                    </a:lnTo>
                    <a:close/>
                  </a:path>
                </a:pathLst>
              </a:custGeom>
              <a:solidFill>
                <a:srgbClr val="FF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3" name="Freeform 216">
                <a:extLst>
                  <a:ext uri="{FF2B5EF4-FFF2-40B4-BE49-F238E27FC236}">
                    <a16:creationId xmlns:a16="http://schemas.microsoft.com/office/drawing/2014/main" id="{69A1029C-8A36-4633-8334-2A90A5689CD0}"/>
                  </a:ext>
                </a:extLst>
              </p:cNvPr>
              <p:cNvSpPr>
                <a:spLocks/>
              </p:cNvSpPr>
              <p:nvPr/>
            </p:nvSpPr>
            <p:spPr bwMode="auto">
              <a:xfrm>
                <a:off x="-122" y="291"/>
                <a:ext cx="152" cy="109"/>
              </a:xfrm>
              <a:custGeom>
                <a:avLst/>
                <a:gdLst>
                  <a:gd name="T0" fmla="*/ 0 w 152"/>
                  <a:gd name="T1" fmla="*/ 107 h 109"/>
                  <a:gd name="T2" fmla="*/ 45 w 152"/>
                  <a:gd name="T3" fmla="*/ 0 h 109"/>
                  <a:gd name="T4" fmla="*/ 114 w 152"/>
                  <a:gd name="T5" fmla="*/ 0 h 109"/>
                  <a:gd name="T6" fmla="*/ 152 w 152"/>
                  <a:gd name="T7" fmla="*/ 109 h 109"/>
                  <a:gd name="T8" fmla="*/ 0 w 152"/>
                  <a:gd name="T9" fmla="*/ 107 h 109"/>
                </a:gdLst>
                <a:ahLst/>
                <a:cxnLst>
                  <a:cxn ang="0">
                    <a:pos x="T0" y="T1"/>
                  </a:cxn>
                  <a:cxn ang="0">
                    <a:pos x="T2" y="T3"/>
                  </a:cxn>
                  <a:cxn ang="0">
                    <a:pos x="T4" y="T5"/>
                  </a:cxn>
                  <a:cxn ang="0">
                    <a:pos x="T6" y="T7"/>
                  </a:cxn>
                  <a:cxn ang="0">
                    <a:pos x="T8" y="T9"/>
                  </a:cxn>
                </a:cxnLst>
                <a:rect l="0" t="0" r="r" b="b"/>
                <a:pathLst>
                  <a:path w="152" h="109">
                    <a:moveTo>
                      <a:pt x="0" y="107"/>
                    </a:moveTo>
                    <a:lnTo>
                      <a:pt x="45" y="0"/>
                    </a:lnTo>
                    <a:lnTo>
                      <a:pt x="114" y="0"/>
                    </a:lnTo>
                    <a:lnTo>
                      <a:pt x="152" y="109"/>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4" name="Freeform 217">
                <a:extLst>
                  <a:ext uri="{FF2B5EF4-FFF2-40B4-BE49-F238E27FC236}">
                    <a16:creationId xmlns:a16="http://schemas.microsoft.com/office/drawing/2014/main" id="{BFFDF4EA-6C8F-42A7-815C-8F11DE2AF6AD}"/>
                  </a:ext>
                </a:extLst>
              </p:cNvPr>
              <p:cNvSpPr>
                <a:spLocks/>
              </p:cNvSpPr>
              <p:nvPr/>
            </p:nvSpPr>
            <p:spPr bwMode="auto">
              <a:xfrm>
                <a:off x="-8" y="291"/>
                <a:ext cx="192" cy="109"/>
              </a:xfrm>
              <a:custGeom>
                <a:avLst/>
                <a:gdLst>
                  <a:gd name="T0" fmla="*/ 0 w 192"/>
                  <a:gd name="T1" fmla="*/ 0 h 109"/>
                  <a:gd name="T2" fmla="*/ 111 w 192"/>
                  <a:gd name="T3" fmla="*/ 0 h 109"/>
                  <a:gd name="T4" fmla="*/ 192 w 192"/>
                  <a:gd name="T5" fmla="*/ 109 h 109"/>
                  <a:gd name="T6" fmla="*/ 38 w 192"/>
                  <a:gd name="T7" fmla="*/ 109 h 109"/>
                  <a:gd name="T8" fmla="*/ 0 w 192"/>
                  <a:gd name="T9" fmla="*/ 0 h 109"/>
                </a:gdLst>
                <a:ahLst/>
                <a:cxnLst>
                  <a:cxn ang="0">
                    <a:pos x="T0" y="T1"/>
                  </a:cxn>
                  <a:cxn ang="0">
                    <a:pos x="T2" y="T3"/>
                  </a:cxn>
                  <a:cxn ang="0">
                    <a:pos x="T4" y="T5"/>
                  </a:cxn>
                  <a:cxn ang="0">
                    <a:pos x="T6" y="T7"/>
                  </a:cxn>
                  <a:cxn ang="0">
                    <a:pos x="T8" y="T9"/>
                  </a:cxn>
                </a:cxnLst>
                <a:rect l="0" t="0" r="r" b="b"/>
                <a:pathLst>
                  <a:path w="192" h="109">
                    <a:moveTo>
                      <a:pt x="0" y="0"/>
                    </a:moveTo>
                    <a:lnTo>
                      <a:pt x="111" y="0"/>
                    </a:lnTo>
                    <a:lnTo>
                      <a:pt x="192" y="109"/>
                    </a:lnTo>
                    <a:lnTo>
                      <a:pt x="38" y="109"/>
                    </a:lnTo>
                    <a:lnTo>
                      <a:pt x="0" y="0"/>
                    </a:lnTo>
                    <a:close/>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5" name="Freeform 218">
                <a:extLst>
                  <a:ext uri="{FF2B5EF4-FFF2-40B4-BE49-F238E27FC236}">
                    <a16:creationId xmlns:a16="http://schemas.microsoft.com/office/drawing/2014/main" id="{9F31A1A3-3188-4DF6-875D-CBC2157B102E}"/>
                  </a:ext>
                </a:extLst>
              </p:cNvPr>
              <p:cNvSpPr>
                <a:spLocks/>
              </p:cNvSpPr>
              <p:nvPr/>
            </p:nvSpPr>
            <p:spPr bwMode="auto">
              <a:xfrm>
                <a:off x="-8" y="291"/>
                <a:ext cx="192" cy="109"/>
              </a:xfrm>
              <a:custGeom>
                <a:avLst/>
                <a:gdLst>
                  <a:gd name="T0" fmla="*/ 0 w 192"/>
                  <a:gd name="T1" fmla="*/ 0 h 109"/>
                  <a:gd name="T2" fmla="*/ 111 w 192"/>
                  <a:gd name="T3" fmla="*/ 0 h 109"/>
                  <a:gd name="T4" fmla="*/ 192 w 192"/>
                  <a:gd name="T5" fmla="*/ 109 h 109"/>
                  <a:gd name="T6" fmla="*/ 38 w 192"/>
                  <a:gd name="T7" fmla="*/ 109 h 109"/>
                  <a:gd name="T8" fmla="*/ 0 w 192"/>
                  <a:gd name="T9" fmla="*/ 0 h 109"/>
                </a:gdLst>
                <a:ahLst/>
                <a:cxnLst>
                  <a:cxn ang="0">
                    <a:pos x="T0" y="T1"/>
                  </a:cxn>
                  <a:cxn ang="0">
                    <a:pos x="T2" y="T3"/>
                  </a:cxn>
                  <a:cxn ang="0">
                    <a:pos x="T4" y="T5"/>
                  </a:cxn>
                  <a:cxn ang="0">
                    <a:pos x="T6" y="T7"/>
                  </a:cxn>
                  <a:cxn ang="0">
                    <a:pos x="T8" y="T9"/>
                  </a:cxn>
                </a:cxnLst>
                <a:rect l="0" t="0" r="r" b="b"/>
                <a:pathLst>
                  <a:path w="192" h="109">
                    <a:moveTo>
                      <a:pt x="0" y="0"/>
                    </a:moveTo>
                    <a:lnTo>
                      <a:pt x="111" y="0"/>
                    </a:lnTo>
                    <a:lnTo>
                      <a:pt x="192" y="109"/>
                    </a:lnTo>
                    <a:lnTo>
                      <a:pt x="38"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6" name="Freeform 219">
                <a:extLst>
                  <a:ext uri="{FF2B5EF4-FFF2-40B4-BE49-F238E27FC236}">
                    <a16:creationId xmlns:a16="http://schemas.microsoft.com/office/drawing/2014/main" id="{1A1B0B18-8FDD-4B54-B8CB-7460A05BE893}"/>
                  </a:ext>
                </a:extLst>
              </p:cNvPr>
              <p:cNvSpPr>
                <a:spLocks/>
              </p:cNvSpPr>
              <p:nvPr/>
            </p:nvSpPr>
            <p:spPr bwMode="auto">
              <a:xfrm>
                <a:off x="99" y="291"/>
                <a:ext cx="239" cy="111"/>
              </a:xfrm>
              <a:custGeom>
                <a:avLst/>
                <a:gdLst>
                  <a:gd name="T0" fmla="*/ 0 w 239"/>
                  <a:gd name="T1" fmla="*/ 0 h 111"/>
                  <a:gd name="T2" fmla="*/ 109 w 239"/>
                  <a:gd name="T3" fmla="*/ 0 h 111"/>
                  <a:gd name="T4" fmla="*/ 239 w 239"/>
                  <a:gd name="T5" fmla="*/ 111 h 111"/>
                  <a:gd name="T6" fmla="*/ 85 w 239"/>
                  <a:gd name="T7" fmla="*/ 109 h 111"/>
                  <a:gd name="T8" fmla="*/ 0 w 239"/>
                  <a:gd name="T9" fmla="*/ 0 h 111"/>
                </a:gdLst>
                <a:ahLst/>
                <a:cxnLst>
                  <a:cxn ang="0">
                    <a:pos x="T0" y="T1"/>
                  </a:cxn>
                  <a:cxn ang="0">
                    <a:pos x="T2" y="T3"/>
                  </a:cxn>
                  <a:cxn ang="0">
                    <a:pos x="T4" y="T5"/>
                  </a:cxn>
                  <a:cxn ang="0">
                    <a:pos x="T6" y="T7"/>
                  </a:cxn>
                  <a:cxn ang="0">
                    <a:pos x="T8" y="T9"/>
                  </a:cxn>
                </a:cxnLst>
                <a:rect l="0" t="0" r="r" b="b"/>
                <a:pathLst>
                  <a:path w="239" h="111">
                    <a:moveTo>
                      <a:pt x="0" y="0"/>
                    </a:moveTo>
                    <a:lnTo>
                      <a:pt x="109" y="0"/>
                    </a:lnTo>
                    <a:lnTo>
                      <a:pt x="239" y="111"/>
                    </a:lnTo>
                    <a:lnTo>
                      <a:pt x="85" y="109"/>
                    </a:lnTo>
                    <a:lnTo>
                      <a:pt x="0" y="0"/>
                    </a:lnTo>
                    <a:close/>
                  </a:path>
                </a:pathLst>
              </a:custGeom>
              <a:solidFill>
                <a:srgbClr val="FF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7" name="Freeform 220">
                <a:extLst>
                  <a:ext uri="{FF2B5EF4-FFF2-40B4-BE49-F238E27FC236}">
                    <a16:creationId xmlns:a16="http://schemas.microsoft.com/office/drawing/2014/main" id="{5E12E579-956C-441F-B855-BEF4418A6B9C}"/>
                  </a:ext>
                </a:extLst>
              </p:cNvPr>
              <p:cNvSpPr>
                <a:spLocks/>
              </p:cNvSpPr>
              <p:nvPr/>
            </p:nvSpPr>
            <p:spPr bwMode="auto">
              <a:xfrm>
                <a:off x="99" y="291"/>
                <a:ext cx="239" cy="111"/>
              </a:xfrm>
              <a:custGeom>
                <a:avLst/>
                <a:gdLst>
                  <a:gd name="T0" fmla="*/ 0 w 239"/>
                  <a:gd name="T1" fmla="*/ 0 h 111"/>
                  <a:gd name="T2" fmla="*/ 109 w 239"/>
                  <a:gd name="T3" fmla="*/ 0 h 111"/>
                  <a:gd name="T4" fmla="*/ 239 w 239"/>
                  <a:gd name="T5" fmla="*/ 111 h 111"/>
                  <a:gd name="T6" fmla="*/ 85 w 239"/>
                  <a:gd name="T7" fmla="*/ 109 h 111"/>
                  <a:gd name="T8" fmla="*/ 0 w 239"/>
                  <a:gd name="T9" fmla="*/ 0 h 111"/>
                </a:gdLst>
                <a:ahLst/>
                <a:cxnLst>
                  <a:cxn ang="0">
                    <a:pos x="T0" y="T1"/>
                  </a:cxn>
                  <a:cxn ang="0">
                    <a:pos x="T2" y="T3"/>
                  </a:cxn>
                  <a:cxn ang="0">
                    <a:pos x="T4" y="T5"/>
                  </a:cxn>
                  <a:cxn ang="0">
                    <a:pos x="T6" y="T7"/>
                  </a:cxn>
                  <a:cxn ang="0">
                    <a:pos x="T8" y="T9"/>
                  </a:cxn>
                </a:cxnLst>
                <a:rect l="0" t="0" r="r" b="b"/>
                <a:pathLst>
                  <a:path w="239" h="111">
                    <a:moveTo>
                      <a:pt x="0" y="0"/>
                    </a:moveTo>
                    <a:lnTo>
                      <a:pt x="109" y="0"/>
                    </a:lnTo>
                    <a:lnTo>
                      <a:pt x="239" y="111"/>
                    </a:lnTo>
                    <a:lnTo>
                      <a:pt x="85" y="1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8" name="Freeform 221">
                <a:extLst>
                  <a:ext uri="{FF2B5EF4-FFF2-40B4-BE49-F238E27FC236}">
                    <a16:creationId xmlns:a16="http://schemas.microsoft.com/office/drawing/2014/main" id="{DF9D7ECB-F1AB-401E-9F64-ADCA943410AA}"/>
                  </a:ext>
                </a:extLst>
              </p:cNvPr>
              <p:cNvSpPr>
                <a:spLocks/>
              </p:cNvSpPr>
              <p:nvPr/>
            </p:nvSpPr>
            <p:spPr bwMode="auto">
              <a:xfrm>
                <a:off x="208" y="291"/>
                <a:ext cx="285" cy="111"/>
              </a:xfrm>
              <a:custGeom>
                <a:avLst/>
                <a:gdLst>
                  <a:gd name="T0" fmla="*/ 0 w 285"/>
                  <a:gd name="T1" fmla="*/ 0 h 111"/>
                  <a:gd name="T2" fmla="*/ 130 w 285"/>
                  <a:gd name="T3" fmla="*/ 2 h 111"/>
                  <a:gd name="T4" fmla="*/ 285 w 285"/>
                  <a:gd name="T5" fmla="*/ 111 h 111"/>
                  <a:gd name="T6" fmla="*/ 130 w 285"/>
                  <a:gd name="T7" fmla="*/ 111 h 111"/>
                  <a:gd name="T8" fmla="*/ 0 w 285"/>
                  <a:gd name="T9" fmla="*/ 0 h 111"/>
                </a:gdLst>
                <a:ahLst/>
                <a:cxnLst>
                  <a:cxn ang="0">
                    <a:pos x="T0" y="T1"/>
                  </a:cxn>
                  <a:cxn ang="0">
                    <a:pos x="T2" y="T3"/>
                  </a:cxn>
                  <a:cxn ang="0">
                    <a:pos x="T4" y="T5"/>
                  </a:cxn>
                  <a:cxn ang="0">
                    <a:pos x="T6" y="T7"/>
                  </a:cxn>
                  <a:cxn ang="0">
                    <a:pos x="T8" y="T9"/>
                  </a:cxn>
                </a:cxnLst>
                <a:rect l="0" t="0" r="r" b="b"/>
                <a:pathLst>
                  <a:path w="285" h="111">
                    <a:moveTo>
                      <a:pt x="0" y="0"/>
                    </a:moveTo>
                    <a:lnTo>
                      <a:pt x="130" y="2"/>
                    </a:lnTo>
                    <a:lnTo>
                      <a:pt x="285" y="111"/>
                    </a:lnTo>
                    <a:lnTo>
                      <a:pt x="130" y="111"/>
                    </a:lnTo>
                    <a:lnTo>
                      <a:pt x="0" y="0"/>
                    </a:lnTo>
                    <a:close/>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9" name="Freeform 222">
                <a:extLst>
                  <a:ext uri="{FF2B5EF4-FFF2-40B4-BE49-F238E27FC236}">
                    <a16:creationId xmlns:a16="http://schemas.microsoft.com/office/drawing/2014/main" id="{09F60F52-29C3-4219-9D38-56DDA0F9976B}"/>
                  </a:ext>
                </a:extLst>
              </p:cNvPr>
              <p:cNvSpPr>
                <a:spLocks/>
              </p:cNvSpPr>
              <p:nvPr/>
            </p:nvSpPr>
            <p:spPr bwMode="auto">
              <a:xfrm>
                <a:off x="208" y="291"/>
                <a:ext cx="285" cy="111"/>
              </a:xfrm>
              <a:custGeom>
                <a:avLst/>
                <a:gdLst>
                  <a:gd name="T0" fmla="*/ 0 w 285"/>
                  <a:gd name="T1" fmla="*/ 0 h 111"/>
                  <a:gd name="T2" fmla="*/ 130 w 285"/>
                  <a:gd name="T3" fmla="*/ 2 h 111"/>
                  <a:gd name="T4" fmla="*/ 285 w 285"/>
                  <a:gd name="T5" fmla="*/ 111 h 111"/>
                  <a:gd name="T6" fmla="*/ 130 w 285"/>
                  <a:gd name="T7" fmla="*/ 111 h 111"/>
                  <a:gd name="T8" fmla="*/ 0 w 285"/>
                  <a:gd name="T9" fmla="*/ 0 h 111"/>
                </a:gdLst>
                <a:ahLst/>
                <a:cxnLst>
                  <a:cxn ang="0">
                    <a:pos x="T0" y="T1"/>
                  </a:cxn>
                  <a:cxn ang="0">
                    <a:pos x="T2" y="T3"/>
                  </a:cxn>
                  <a:cxn ang="0">
                    <a:pos x="T4" y="T5"/>
                  </a:cxn>
                  <a:cxn ang="0">
                    <a:pos x="T6" y="T7"/>
                  </a:cxn>
                  <a:cxn ang="0">
                    <a:pos x="T8" y="T9"/>
                  </a:cxn>
                </a:cxnLst>
                <a:rect l="0" t="0" r="r" b="b"/>
                <a:pathLst>
                  <a:path w="285" h="111">
                    <a:moveTo>
                      <a:pt x="0" y="0"/>
                    </a:moveTo>
                    <a:lnTo>
                      <a:pt x="130" y="2"/>
                    </a:lnTo>
                    <a:lnTo>
                      <a:pt x="285" y="111"/>
                    </a:lnTo>
                    <a:lnTo>
                      <a:pt x="130" y="1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0" name="Freeform 223">
                <a:extLst>
                  <a:ext uri="{FF2B5EF4-FFF2-40B4-BE49-F238E27FC236}">
                    <a16:creationId xmlns:a16="http://schemas.microsoft.com/office/drawing/2014/main" id="{0A2850C3-D439-4F96-A2A9-0ADEB7785F80}"/>
                  </a:ext>
                </a:extLst>
              </p:cNvPr>
              <p:cNvSpPr>
                <a:spLocks/>
              </p:cNvSpPr>
              <p:nvPr/>
            </p:nvSpPr>
            <p:spPr bwMode="auto">
              <a:xfrm>
                <a:off x="-583" y="395"/>
                <a:ext cx="154" cy="124"/>
              </a:xfrm>
              <a:custGeom>
                <a:avLst/>
                <a:gdLst>
                  <a:gd name="T0" fmla="*/ 65 w 65"/>
                  <a:gd name="T1" fmla="*/ 1 h 52"/>
                  <a:gd name="T2" fmla="*/ 0 w 65"/>
                  <a:gd name="T3" fmla="*/ 0 h 52"/>
                  <a:gd name="T4" fmla="*/ 0 w 65"/>
                  <a:gd name="T5" fmla="*/ 26 h 52"/>
                  <a:gd name="T6" fmla="*/ 0 w 65"/>
                  <a:gd name="T7" fmla="*/ 26 h 52"/>
                  <a:gd name="T8" fmla="*/ 32 w 65"/>
                  <a:gd name="T9" fmla="*/ 52 h 52"/>
                  <a:gd name="T10" fmla="*/ 65 w 65"/>
                  <a:gd name="T11" fmla="*/ 27 h 52"/>
                  <a:gd name="T12" fmla="*/ 65 w 65"/>
                  <a:gd name="T13" fmla="*/ 27 h 52"/>
                  <a:gd name="T14" fmla="*/ 65 w 65"/>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2">
                    <a:moveTo>
                      <a:pt x="65" y="1"/>
                    </a:moveTo>
                    <a:cubicBezTo>
                      <a:pt x="0" y="0"/>
                      <a:pt x="0" y="0"/>
                      <a:pt x="0" y="0"/>
                    </a:cubicBezTo>
                    <a:cubicBezTo>
                      <a:pt x="0" y="26"/>
                      <a:pt x="0" y="26"/>
                      <a:pt x="0" y="26"/>
                    </a:cubicBezTo>
                    <a:cubicBezTo>
                      <a:pt x="0" y="26"/>
                      <a:pt x="0" y="26"/>
                      <a:pt x="0" y="26"/>
                    </a:cubicBezTo>
                    <a:cubicBezTo>
                      <a:pt x="0" y="40"/>
                      <a:pt x="14" y="52"/>
                      <a:pt x="32" y="52"/>
                    </a:cubicBezTo>
                    <a:cubicBezTo>
                      <a:pt x="50" y="52"/>
                      <a:pt x="64" y="41"/>
                      <a:pt x="65" y="27"/>
                    </a:cubicBezTo>
                    <a:cubicBezTo>
                      <a:pt x="65" y="27"/>
                      <a:pt x="65" y="27"/>
                      <a:pt x="65" y="27"/>
                    </a:cubicBezTo>
                    <a:cubicBezTo>
                      <a:pt x="65" y="1"/>
                      <a:pt x="65" y="1"/>
                      <a:pt x="65" y="1"/>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1" name="Freeform 224">
                <a:extLst>
                  <a:ext uri="{FF2B5EF4-FFF2-40B4-BE49-F238E27FC236}">
                    <a16:creationId xmlns:a16="http://schemas.microsoft.com/office/drawing/2014/main" id="{368D7B0D-4C21-4484-B155-126BC084F4FF}"/>
                  </a:ext>
                </a:extLst>
              </p:cNvPr>
              <p:cNvSpPr>
                <a:spLocks/>
              </p:cNvSpPr>
              <p:nvPr/>
            </p:nvSpPr>
            <p:spPr bwMode="auto">
              <a:xfrm>
                <a:off x="-279" y="398"/>
                <a:ext cx="157" cy="123"/>
              </a:xfrm>
              <a:custGeom>
                <a:avLst/>
                <a:gdLst>
                  <a:gd name="T0" fmla="*/ 66 w 66"/>
                  <a:gd name="T1" fmla="*/ 0 h 52"/>
                  <a:gd name="T2" fmla="*/ 1 w 66"/>
                  <a:gd name="T3" fmla="*/ 0 h 52"/>
                  <a:gd name="T4" fmla="*/ 0 w 66"/>
                  <a:gd name="T5" fmla="*/ 26 h 52"/>
                  <a:gd name="T6" fmla="*/ 0 w 66"/>
                  <a:gd name="T7" fmla="*/ 26 h 52"/>
                  <a:gd name="T8" fmla="*/ 33 w 66"/>
                  <a:gd name="T9" fmla="*/ 52 h 52"/>
                  <a:gd name="T10" fmla="*/ 65 w 66"/>
                  <a:gd name="T11" fmla="*/ 27 h 52"/>
                  <a:gd name="T12" fmla="*/ 65 w 66"/>
                  <a:gd name="T13" fmla="*/ 27 h 52"/>
                  <a:gd name="T14" fmla="*/ 66 w 66"/>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2">
                    <a:moveTo>
                      <a:pt x="66" y="0"/>
                    </a:moveTo>
                    <a:cubicBezTo>
                      <a:pt x="1" y="0"/>
                      <a:pt x="1" y="0"/>
                      <a:pt x="1" y="0"/>
                    </a:cubicBezTo>
                    <a:cubicBezTo>
                      <a:pt x="0" y="26"/>
                      <a:pt x="0" y="26"/>
                      <a:pt x="0" y="26"/>
                    </a:cubicBezTo>
                    <a:cubicBezTo>
                      <a:pt x="0" y="26"/>
                      <a:pt x="0" y="26"/>
                      <a:pt x="0" y="26"/>
                    </a:cubicBezTo>
                    <a:cubicBezTo>
                      <a:pt x="1" y="40"/>
                      <a:pt x="15" y="52"/>
                      <a:pt x="33" y="52"/>
                    </a:cubicBezTo>
                    <a:cubicBezTo>
                      <a:pt x="50" y="52"/>
                      <a:pt x="65" y="41"/>
                      <a:pt x="65" y="27"/>
                    </a:cubicBezTo>
                    <a:cubicBezTo>
                      <a:pt x="65" y="27"/>
                      <a:pt x="65" y="27"/>
                      <a:pt x="65" y="27"/>
                    </a:cubicBezTo>
                    <a:cubicBezTo>
                      <a:pt x="66" y="0"/>
                      <a:pt x="66" y="0"/>
                      <a:pt x="66"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2" name="Freeform 225">
                <a:extLst>
                  <a:ext uri="{FF2B5EF4-FFF2-40B4-BE49-F238E27FC236}">
                    <a16:creationId xmlns:a16="http://schemas.microsoft.com/office/drawing/2014/main" id="{34D60A97-6A10-4DF9-88F4-3265EB9B59B6}"/>
                  </a:ext>
                </a:extLst>
              </p:cNvPr>
              <p:cNvSpPr>
                <a:spLocks/>
              </p:cNvSpPr>
              <p:nvPr/>
            </p:nvSpPr>
            <p:spPr bwMode="auto">
              <a:xfrm>
                <a:off x="-125" y="398"/>
                <a:ext cx="155" cy="123"/>
              </a:xfrm>
              <a:custGeom>
                <a:avLst/>
                <a:gdLst>
                  <a:gd name="T0" fmla="*/ 65 w 65"/>
                  <a:gd name="T1" fmla="*/ 1 h 52"/>
                  <a:gd name="T2" fmla="*/ 0 w 65"/>
                  <a:gd name="T3" fmla="*/ 0 h 52"/>
                  <a:gd name="T4" fmla="*/ 0 w 65"/>
                  <a:gd name="T5" fmla="*/ 27 h 52"/>
                  <a:gd name="T6" fmla="*/ 0 w 65"/>
                  <a:gd name="T7" fmla="*/ 27 h 52"/>
                  <a:gd name="T8" fmla="*/ 33 w 65"/>
                  <a:gd name="T9" fmla="*/ 52 h 52"/>
                  <a:gd name="T10" fmla="*/ 65 w 65"/>
                  <a:gd name="T11" fmla="*/ 27 h 52"/>
                  <a:gd name="T12" fmla="*/ 65 w 65"/>
                  <a:gd name="T13" fmla="*/ 27 h 52"/>
                  <a:gd name="T14" fmla="*/ 65 w 65"/>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2">
                    <a:moveTo>
                      <a:pt x="65" y="1"/>
                    </a:moveTo>
                    <a:cubicBezTo>
                      <a:pt x="0" y="0"/>
                      <a:pt x="0" y="0"/>
                      <a:pt x="0" y="0"/>
                    </a:cubicBezTo>
                    <a:cubicBezTo>
                      <a:pt x="0" y="27"/>
                      <a:pt x="0" y="27"/>
                      <a:pt x="0" y="27"/>
                    </a:cubicBezTo>
                    <a:cubicBezTo>
                      <a:pt x="0" y="27"/>
                      <a:pt x="0" y="27"/>
                      <a:pt x="0" y="27"/>
                    </a:cubicBezTo>
                    <a:cubicBezTo>
                      <a:pt x="1" y="41"/>
                      <a:pt x="15" y="52"/>
                      <a:pt x="33" y="52"/>
                    </a:cubicBezTo>
                    <a:cubicBezTo>
                      <a:pt x="50" y="52"/>
                      <a:pt x="65" y="41"/>
                      <a:pt x="65" y="27"/>
                    </a:cubicBezTo>
                    <a:cubicBezTo>
                      <a:pt x="65" y="27"/>
                      <a:pt x="65" y="27"/>
                      <a:pt x="65" y="27"/>
                    </a:cubicBezTo>
                    <a:cubicBezTo>
                      <a:pt x="65" y="1"/>
                      <a:pt x="65" y="1"/>
                      <a:pt x="65" y="1"/>
                    </a:cubicBezTo>
                  </a:path>
                </a:pathLst>
              </a:custGeom>
              <a:solidFill>
                <a:srgbClr val="FF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3" name="Freeform 226">
                <a:extLst>
                  <a:ext uri="{FF2B5EF4-FFF2-40B4-BE49-F238E27FC236}">
                    <a16:creationId xmlns:a16="http://schemas.microsoft.com/office/drawing/2014/main" id="{6262D0D6-FEE9-42B7-93A2-8556481C3C02}"/>
                  </a:ext>
                </a:extLst>
              </p:cNvPr>
              <p:cNvSpPr>
                <a:spLocks/>
              </p:cNvSpPr>
              <p:nvPr/>
            </p:nvSpPr>
            <p:spPr bwMode="auto">
              <a:xfrm>
                <a:off x="30" y="400"/>
                <a:ext cx="154" cy="124"/>
              </a:xfrm>
              <a:custGeom>
                <a:avLst/>
                <a:gdLst>
                  <a:gd name="T0" fmla="*/ 65 w 65"/>
                  <a:gd name="T1" fmla="*/ 0 h 52"/>
                  <a:gd name="T2" fmla="*/ 0 w 65"/>
                  <a:gd name="T3" fmla="*/ 0 h 52"/>
                  <a:gd name="T4" fmla="*/ 0 w 65"/>
                  <a:gd name="T5" fmla="*/ 26 h 52"/>
                  <a:gd name="T6" fmla="*/ 0 w 65"/>
                  <a:gd name="T7" fmla="*/ 26 h 52"/>
                  <a:gd name="T8" fmla="*/ 32 w 65"/>
                  <a:gd name="T9" fmla="*/ 52 h 52"/>
                  <a:gd name="T10" fmla="*/ 65 w 65"/>
                  <a:gd name="T11" fmla="*/ 26 h 52"/>
                  <a:gd name="T12" fmla="*/ 65 w 65"/>
                  <a:gd name="T13" fmla="*/ 26 h 52"/>
                  <a:gd name="T14" fmla="*/ 65 w 6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2">
                    <a:moveTo>
                      <a:pt x="65" y="0"/>
                    </a:moveTo>
                    <a:cubicBezTo>
                      <a:pt x="0" y="0"/>
                      <a:pt x="0" y="0"/>
                      <a:pt x="0" y="0"/>
                    </a:cubicBezTo>
                    <a:cubicBezTo>
                      <a:pt x="0" y="26"/>
                      <a:pt x="0" y="26"/>
                      <a:pt x="0" y="26"/>
                    </a:cubicBezTo>
                    <a:cubicBezTo>
                      <a:pt x="0" y="26"/>
                      <a:pt x="0" y="26"/>
                      <a:pt x="0" y="26"/>
                    </a:cubicBezTo>
                    <a:cubicBezTo>
                      <a:pt x="0" y="40"/>
                      <a:pt x="15" y="51"/>
                      <a:pt x="32" y="52"/>
                    </a:cubicBezTo>
                    <a:cubicBezTo>
                      <a:pt x="50" y="52"/>
                      <a:pt x="65" y="40"/>
                      <a:pt x="65" y="26"/>
                    </a:cubicBezTo>
                    <a:cubicBezTo>
                      <a:pt x="65" y="26"/>
                      <a:pt x="65" y="26"/>
                      <a:pt x="65" y="26"/>
                    </a:cubicBezTo>
                    <a:cubicBezTo>
                      <a:pt x="65" y="0"/>
                      <a:pt x="65" y="0"/>
                      <a:pt x="65"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4" name="Freeform 227">
                <a:extLst>
                  <a:ext uri="{FF2B5EF4-FFF2-40B4-BE49-F238E27FC236}">
                    <a16:creationId xmlns:a16="http://schemas.microsoft.com/office/drawing/2014/main" id="{8B20BC73-4DA3-4014-AC47-1E7708DBD15E}"/>
                  </a:ext>
                </a:extLst>
              </p:cNvPr>
              <p:cNvSpPr>
                <a:spLocks/>
              </p:cNvSpPr>
              <p:nvPr/>
            </p:nvSpPr>
            <p:spPr bwMode="auto">
              <a:xfrm>
                <a:off x="338" y="402"/>
                <a:ext cx="155" cy="122"/>
              </a:xfrm>
              <a:custGeom>
                <a:avLst/>
                <a:gdLst>
                  <a:gd name="T0" fmla="*/ 65 w 65"/>
                  <a:gd name="T1" fmla="*/ 0 h 51"/>
                  <a:gd name="T2" fmla="*/ 0 w 65"/>
                  <a:gd name="T3" fmla="*/ 0 h 51"/>
                  <a:gd name="T4" fmla="*/ 0 w 65"/>
                  <a:gd name="T5" fmla="*/ 26 h 51"/>
                  <a:gd name="T6" fmla="*/ 0 w 65"/>
                  <a:gd name="T7" fmla="*/ 26 h 51"/>
                  <a:gd name="T8" fmla="*/ 32 w 65"/>
                  <a:gd name="T9" fmla="*/ 51 h 51"/>
                  <a:gd name="T10" fmla="*/ 65 w 65"/>
                  <a:gd name="T11" fmla="*/ 26 h 51"/>
                  <a:gd name="T12" fmla="*/ 65 w 65"/>
                  <a:gd name="T13" fmla="*/ 26 h 51"/>
                  <a:gd name="T14" fmla="*/ 65 w 6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1">
                    <a:moveTo>
                      <a:pt x="65" y="0"/>
                    </a:moveTo>
                    <a:cubicBezTo>
                      <a:pt x="0" y="0"/>
                      <a:pt x="0" y="0"/>
                      <a:pt x="0" y="0"/>
                    </a:cubicBezTo>
                    <a:cubicBezTo>
                      <a:pt x="0" y="26"/>
                      <a:pt x="0" y="26"/>
                      <a:pt x="0" y="26"/>
                    </a:cubicBezTo>
                    <a:cubicBezTo>
                      <a:pt x="0" y="26"/>
                      <a:pt x="0" y="26"/>
                      <a:pt x="0" y="26"/>
                    </a:cubicBezTo>
                    <a:cubicBezTo>
                      <a:pt x="0" y="40"/>
                      <a:pt x="14" y="51"/>
                      <a:pt x="32" y="51"/>
                    </a:cubicBezTo>
                    <a:cubicBezTo>
                      <a:pt x="50" y="51"/>
                      <a:pt x="64" y="40"/>
                      <a:pt x="65" y="26"/>
                    </a:cubicBezTo>
                    <a:cubicBezTo>
                      <a:pt x="65" y="26"/>
                      <a:pt x="65" y="26"/>
                      <a:pt x="65" y="26"/>
                    </a:cubicBezTo>
                    <a:cubicBezTo>
                      <a:pt x="65" y="0"/>
                      <a:pt x="65" y="0"/>
                      <a:pt x="65"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5" name="Freeform 228">
                <a:extLst>
                  <a:ext uri="{FF2B5EF4-FFF2-40B4-BE49-F238E27FC236}">
                    <a16:creationId xmlns:a16="http://schemas.microsoft.com/office/drawing/2014/main" id="{96C0C113-20E5-444D-9978-CEEA6C8175F4}"/>
                  </a:ext>
                </a:extLst>
              </p:cNvPr>
              <p:cNvSpPr>
                <a:spLocks/>
              </p:cNvSpPr>
              <p:nvPr/>
            </p:nvSpPr>
            <p:spPr bwMode="auto">
              <a:xfrm>
                <a:off x="184" y="400"/>
                <a:ext cx="154" cy="124"/>
              </a:xfrm>
              <a:custGeom>
                <a:avLst/>
                <a:gdLst>
                  <a:gd name="T0" fmla="*/ 65 w 65"/>
                  <a:gd name="T1" fmla="*/ 1 h 52"/>
                  <a:gd name="T2" fmla="*/ 0 w 65"/>
                  <a:gd name="T3" fmla="*/ 0 h 52"/>
                  <a:gd name="T4" fmla="*/ 0 w 65"/>
                  <a:gd name="T5" fmla="*/ 26 h 52"/>
                  <a:gd name="T6" fmla="*/ 0 w 65"/>
                  <a:gd name="T7" fmla="*/ 26 h 52"/>
                  <a:gd name="T8" fmla="*/ 32 w 65"/>
                  <a:gd name="T9" fmla="*/ 52 h 52"/>
                  <a:gd name="T10" fmla="*/ 65 w 65"/>
                  <a:gd name="T11" fmla="*/ 27 h 52"/>
                  <a:gd name="T12" fmla="*/ 65 w 65"/>
                  <a:gd name="T13" fmla="*/ 27 h 52"/>
                  <a:gd name="T14" fmla="*/ 65 w 65"/>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52">
                    <a:moveTo>
                      <a:pt x="65" y="1"/>
                    </a:moveTo>
                    <a:cubicBezTo>
                      <a:pt x="0" y="0"/>
                      <a:pt x="0" y="0"/>
                      <a:pt x="0" y="0"/>
                    </a:cubicBezTo>
                    <a:cubicBezTo>
                      <a:pt x="0" y="26"/>
                      <a:pt x="0" y="26"/>
                      <a:pt x="0" y="26"/>
                    </a:cubicBezTo>
                    <a:cubicBezTo>
                      <a:pt x="0" y="26"/>
                      <a:pt x="0" y="26"/>
                      <a:pt x="0" y="26"/>
                    </a:cubicBezTo>
                    <a:cubicBezTo>
                      <a:pt x="0" y="40"/>
                      <a:pt x="14" y="52"/>
                      <a:pt x="32" y="52"/>
                    </a:cubicBezTo>
                    <a:cubicBezTo>
                      <a:pt x="50" y="52"/>
                      <a:pt x="64" y="41"/>
                      <a:pt x="65" y="27"/>
                    </a:cubicBezTo>
                    <a:cubicBezTo>
                      <a:pt x="65" y="27"/>
                      <a:pt x="65" y="27"/>
                      <a:pt x="65" y="27"/>
                    </a:cubicBezTo>
                    <a:cubicBezTo>
                      <a:pt x="65" y="1"/>
                      <a:pt x="65" y="1"/>
                      <a:pt x="65" y="1"/>
                    </a:cubicBezTo>
                  </a:path>
                </a:pathLst>
              </a:custGeom>
              <a:solidFill>
                <a:srgbClr val="FFF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6" name="Freeform 229">
                <a:extLst>
                  <a:ext uri="{FF2B5EF4-FFF2-40B4-BE49-F238E27FC236}">
                    <a16:creationId xmlns:a16="http://schemas.microsoft.com/office/drawing/2014/main" id="{90C95003-F00A-427C-A81F-3549BF83F236}"/>
                  </a:ext>
                </a:extLst>
              </p:cNvPr>
              <p:cNvSpPr>
                <a:spLocks/>
              </p:cNvSpPr>
              <p:nvPr/>
            </p:nvSpPr>
            <p:spPr bwMode="auto">
              <a:xfrm>
                <a:off x="-429" y="398"/>
                <a:ext cx="152" cy="121"/>
              </a:xfrm>
              <a:custGeom>
                <a:avLst/>
                <a:gdLst>
                  <a:gd name="T0" fmla="*/ 64 w 64"/>
                  <a:gd name="T1" fmla="*/ 0 h 51"/>
                  <a:gd name="T2" fmla="*/ 0 w 64"/>
                  <a:gd name="T3" fmla="*/ 0 h 51"/>
                  <a:gd name="T4" fmla="*/ 0 w 64"/>
                  <a:gd name="T5" fmla="*/ 26 h 51"/>
                  <a:gd name="T6" fmla="*/ 0 w 64"/>
                  <a:gd name="T7" fmla="*/ 26 h 51"/>
                  <a:gd name="T8" fmla="*/ 31 w 64"/>
                  <a:gd name="T9" fmla="*/ 51 h 51"/>
                  <a:gd name="T10" fmla="*/ 63 w 64"/>
                  <a:gd name="T11" fmla="*/ 26 h 51"/>
                  <a:gd name="T12" fmla="*/ 63 w 64"/>
                  <a:gd name="T13" fmla="*/ 26 h 51"/>
                  <a:gd name="T14" fmla="*/ 64 w 64"/>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51">
                    <a:moveTo>
                      <a:pt x="64" y="0"/>
                    </a:moveTo>
                    <a:cubicBezTo>
                      <a:pt x="0" y="0"/>
                      <a:pt x="0" y="0"/>
                      <a:pt x="0" y="0"/>
                    </a:cubicBezTo>
                    <a:cubicBezTo>
                      <a:pt x="0" y="26"/>
                      <a:pt x="0" y="26"/>
                      <a:pt x="0" y="26"/>
                    </a:cubicBezTo>
                    <a:cubicBezTo>
                      <a:pt x="0" y="26"/>
                      <a:pt x="0" y="26"/>
                      <a:pt x="0" y="26"/>
                    </a:cubicBezTo>
                    <a:cubicBezTo>
                      <a:pt x="0" y="40"/>
                      <a:pt x="14" y="51"/>
                      <a:pt x="31" y="51"/>
                    </a:cubicBezTo>
                    <a:cubicBezTo>
                      <a:pt x="49" y="51"/>
                      <a:pt x="63" y="40"/>
                      <a:pt x="63" y="26"/>
                    </a:cubicBezTo>
                    <a:cubicBezTo>
                      <a:pt x="63" y="26"/>
                      <a:pt x="63" y="26"/>
                      <a:pt x="63" y="26"/>
                    </a:cubicBezTo>
                    <a:cubicBezTo>
                      <a:pt x="64" y="0"/>
                      <a:pt x="64" y="0"/>
                      <a:pt x="64" y="0"/>
                    </a:cubicBezTo>
                  </a:path>
                </a:pathLst>
              </a:custGeom>
              <a:solidFill>
                <a:srgbClr val="FFF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7" name="Freeform 230">
                <a:extLst>
                  <a:ext uri="{FF2B5EF4-FFF2-40B4-BE49-F238E27FC236}">
                    <a16:creationId xmlns:a16="http://schemas.microsoft.com/office/drawing/2014/main" id="{30A7AE4E-32D2-4852-94C1-643ECB0AAF75}"/>
                  </a:ext>
                </a:extLst>
              </p:cNvPr>
              <p:cNvSpPr>
                <a:spLocks/>
              </p:cNvSpPr>
              <p:nvPr/>
            </p:nvSpPr>
            <p:spPr bwMode="auto">
              <a:xfrm>
                <a:off x="-507" y="5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3A0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8" name="Freeform 231">
                <a:extLst>
                  <a:ext uri="{FF2B5EF4-FFF2-40B4-BE49-F238E27FC236}">
                    <a16:creationId xmlns:a16="http://schemas.microsoft.com/office/drawing/2014/main" id="{6EB76C44-0793-43AE-AE13-8E8BAF15A0EF}"/>
                  </a:ext>
                </a:extLst>
              </p:cNvPr>
              <p:cNvSpPr>
                <a:spLocks/>
              </p:cNvSpPr>
              <p:nvPr/>
            </p:nvSpPr>
            <p:spPr bwMode="auto">
              <a:xfrm>
                <a:off x="-583" y="395"/>
                <a:ext cx="154" cy="3"/>
              </a:xfrm>
              <a:custGeom>
                <a:avLst/>
                <a:gdLst>
                  <a:gd name="T0" fmla="*/ 0 w 154"/>
                  <a:gd name="T1" fmla="*/ 0 h 3"/>
                  <a:gd name="T2" fmla="*/ 0 w 154"/>
                  <a:gd name="T3" fmla="*/ 0 h 3"/>
                  <a:gd name="T4" fmla="*/ 154 w 154"/>
                  <a:gd name="T5" fmla="*/ 3 h 3"/>
                  <a:gd name="T6" fmla="*/ 0 w 154"/>
                  <a:gd name="T7" fmla="*/ 0 h 3"/>
                </a:gdLst>
                <a:ahLst/>
                <a:cxnLst>
                  <a:cxn ang="0">
                    <a:pos x="T0" y="T1"/>
                  </a:cxn>
                  <a:cxn ang="0">
                    <a:pos x="T2" y="T3"/>
                  </a:cxn>
                  <a:cxn ang="0">
                    <a:pos x="T4" y="T5"/>
                  </a:cxn>
                  <a:cxn ang="0">
                    <a:pos x="T6" y="T7"/>
                  </a:cxn>
                </a:cxnLst>
                <a:rect l="0" t="0" r="r" b="b"/>
                <a:pathLst>
                  <a:path w="154" h="3">
                    <a:moveTo>
                      <a:pt x="0" y="0"/>
                    </a:moveTo>
                    <a:lnTo>
                      <a:pt x="0" y="0"/>
                    </a:lnTo>
                    <a:lnTo>
                      <a:pt x="154" y="3"/>
                    </a:lnTo>
                    <a:lnTo>
                      <a:pt x="0" y="0"/>
                    </a:lnTo>
                    <a:close/>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9" name="Freeform 232">
                <a:extLst>
                  <a:ext uri="{FF2B5EF4-FFF2-40B4-BE49-F238E27FC236}">
                    <a16:creationId xmlns:a16="http://schemas.microsoft.com/office/drawing/2014/main" id="{3AD35496-99AE-4979-BFAE-0725C06BD25C}"/>
                  </a:ext>
                </a:extLst>
              </p:cNvPr>
              <p:cNvSpPr>
                <a:spLocks/>
              </p:cNvSpPr>
              <p:nvPr/>
            </p:nvSpPr>
            <p:spPr bwMode="auto">
              <a:xfrm>
                <a:off x="-583" y="395"/>
                <a:ext cx="154" cy="3"/>
              </a:xfrm>
              <a:custGeom>
                <a:avLst/>
                <a:gdLst>
                  <a:gd name="T0" fmla="*/ 0 w 154"/>
                  <a:gd name="T1" fmla="*/ 0 h 3"/>
                  <a:gd name="T2" fmla="*/ 0 w 154"/>
                  <a:gd name="T3" fmla="*/ 0 h 3"/>
                  <a:gd name="T4" fmla="*/ 154 w 154"/>
                  <a:gd name="T5" fmla="*/ 3 h 3"/>
                  <a:gd name="T6" fmla="*/ 0 w 154"/>
                  <a:gd name="T7" fmla="*/ 0 h 3"/>
                </a:gdLst>
                <a:ahLst/>
                <a:cxnLst>
                  <a:cxn ang="0">
                    <a:pos x="T0" y="T1"/>
                  </a:cxn>
                  <a:cxn ang="0">
                    <a:pos x="T2" y="T3"/>
                  </a:cxn>
                  <a:cxn ang="0">
                    <a:pos x="T4" y="T5"/>
                  </a:cxn>
                  <a:cxn ang="0">
                    <a:pos x="T6" y="T7"/>
                  </a:cxn>
                </a:cxnLst>
                <a:rect l="0" t="0" r="r" b="b"/>
                <a:pathLst>
                  <a:path w="154" h="3">
                    <a:moveTo>
                      <a:pt x="0" y="0"/>
                    </a:moveTo>
                    <a:lnTo>
                      <a:pt x="0" y="0"/>
                    </a:lnTo>
                    <a:lnTo>
                      <a:pt x="154"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0" name="Freeform 233">
                <a:extLst>
                  <a:ext uri="{FF2B5EF4-FFF2-40B4-BE49-F238E27FC236}">
                    <a16:creationId xmlns:a16="http://schemas.microsoft.com/office/drawing/2014/main" id="{77208EA0-7339-46E8-ABE6-D900E3D2A3AD}"/>
                  </a:ext>
                </a:extLst>
              </p:cNvPr>
              <p:cNvSpPr>
                <a:spLocks/>
              </p:cNvSpPr>
              <p:nvPr/>
            </p:nvSpPr>
            <p:spPr bwMode="auto">
              <a:xfrm>
                <a:off x="-583" y="395"/>
                <a:ext cx="154" cy="124"/>
              </a:xfrm>
              <a:custGeom>
                <a:avLst/>
                <a:gdLst>
                  <a:gd name="T0" fmla="*/ 0 w 65"/>
                  <a:gd name="T1" fmla="*/ 0 h 52"/>
                  <a:gd name="T2" fmla="*/ 0 w 65"/>
                  <a:gd name="T3" fmla="*/ 26 h 52"/>
                  <a:gd name="T4" fmla="*/ 0 w 65"/>
                  <a:gd name="T5" fmla="*/ 26 h 52"/>
                  <a:gd name="T6" fmla="*/ 32 w 65"/>
                  <a:gd name="T7" fmla="*/ 52 h 52"/>
                  <a:gd name="T8" fmla="*/ 32 w 65"/>
                  <a:gd name="T9" fmla="*/ 52 h 52"/>
                  <a:gd name="T10" fmla="*/ 32 w 65"/>
                  <a:gd name="T11" fmla="*/ 52 h 52"/>
                  <a:gd name="T12" fmla="*/ 32 w 65"/>
                  <a:gd name="T13" fmla="*/ 52 h 52"/>
                  <a:gd name="T14" fmla="*/ 65 w 65"/>
                  <a:gd name="T15" fmla="*/ 27 h 52"/>
                  <a:gd name="T16" fmla="*/ 65 w 65"/>
                  <a:gd name="T17" fmla="*/ 27 h 52"/>
                  <a:gd name="T18" fmla="*/ 65 w 65"/>
                  <a:gd name="T19" fmla="*/ 1 h 52"/>
                  <a:gd name="T20" fmla="*/ 0 w 65"/>
                  <a:gd name="T21" fmla="*/ 0 h 52"/>
                  <a:gd name="T22" fmla="*/ 0 w 65"/>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52">
                    <a:moveTo>
                      <a:pt x="0" y="0"/>
                    </a:moveTo>
                    <a:cubicBezTo>
                      <a:pt x="0" y="26"/>
                      <a:pt x="0" y="26"/>
                      <a:pt x="0" y="26"/>
                    </a:cubicBezTo>
                    <a:cubicBezTo>
                      <a:pt x="0" y="26"/>
                      <a:pt x="0" y="26"/>
                      <a:pt x="0" y="26"/>
                    </a:cubicBezTo>
                    <a:cubicBezTo>
                      <a:pt x="0" y="40"/>
                      <a:pt x="14" y="52"/>
                      <a:pt x="32" y="52"/>
                    </a:cubicBezTo>
                    <a:cubicBezTo>
                      <a:pt x="32" y="52"/>
                      <a:pt x="32" y="52"/>
                      <a:pt x="32" y="52"/>
                    </a:cubicBezTo>
                    <a:cubicBezTo>
                      <a:pt x="32" y="52"/>
                      <a:pt x="32" y="52"/>
                      <a:pt x="32" y="52"/>
                    </a:cubicBezTo>
                    <a:cubicBezTo>
                      <a:pt x="32" y="52"/>
                      <a:pt x="32" y="52"/>
                      <a:pt x="32" y="52"/>
                    </a:cubicBezTo>
                    <a:cubicBezTo>
                      <a:pt x="50" y="52"/>
                      <a:pt x="64" y="41"/>
                      <a:pt x="65" y="27"/>
                    </a:cubicBezTo>
                    <a:cubicBezTo>
                      <a:pt x="65" y="27"/>
                      <a:pt x="65" y="27"/>
                      <a:pt x="65" y="27"/>
                    </a:cubicBezTo>
                    <a:cubicBezTo>
                      <a:pt x="65" y="1"/>
                      <a:pt x="65" y="1"/>
                      <a:pt x="65" y="1"/>
                    </a:cubicBezTo>
                    <a:cubicBezTo>
                      <a:pt x="0" y="0"/>
                      <a:pt x="0" y="0"/>
                      <a:pt x="0" y="0"/>
                    </a:cubicBezTo>
                    <a:cubicBezTo>
                      <a:pt x="0" y="0"/>
                      <a:pt x="0" y="0"/>
                      <a:pt x="0" y="0"/>
                    </a:cubicBezTo>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1" name="Freeform 234">
                <a:extLst>
                  <a:ext uri="{FF2B5EF4-FFF2-40B4-BE49-F238E27FC236}">
                    <a16:creationId xmlns:a16="http://schemas.microsoft.com/office/drawing/2014/main" id="{01F29DBA-9A9E-4729-8E99-1F09AEA49C71}"/>
                  </a:ext>
                </a:extLst>
              </p:cNvPr>
              <p:cNvSpPr>
                <a:spLocks/>
              </p:cNvSpPr>
              <p:nvPr/>
            </p:nvSpPr>
            <p:spPr bwMode="auto">
              <a:xfrm>
                <a:off x="-320" y="462"/>
                <a:ext cx="41" cy="50"/>
              </a:xfrm>
              <a:custGeom>
                <a:avLst/>
                <a:gdLst>
                  <a:gd name="T0" fmla="*/ 17 w 17"/>
                  <a:gd name="T1" fmla="*/ 0 h 21"/>
                  <a:gd name="T2" fmla="*/ 0 w 17"/>
                  <a:gd name="T3" fmla="*/ 21 h 21"/>
                  <a:gd name="T4" fmla="*/ 17 w 17"/>
                  <a:gd name="T5" fmla="*/ 0 h 21"/>
                </a:gdLst>
                <a:ahLst/>
                <a:cxnLst>
                  <a:cxn ang="0">
                    <a:pos x="T0" y="T1"/>
                  </a:cxn>
                  <a:cxn ang="0">
                    <a:pos x="T2" y="T3"/>
                  </a:cxn>
                  <a:cxn ang="0">
                    <a:pos x="T4" y="T5"/>
                  </a:cxn>
                </a:cxnLst>
                <a:rect l="0" t="0" r="r" b="b"/>
                <a:pathLst>
                  <a:path w="17" h="21">
                    <a:moveTo>
                      <a:pt x="17" y="0"/>
                    </a:moveTo>
                    <a:cubicBezTo>
                      <a:pt x="17" y="9"/>
                      <a:pt x="10" y="17"/>
                      <a:pt x="0" y="21"/>
                    </a:cubicBezTo>
                    <a:cubicBezTo>
                      <a:pt x="10" y="17"/>
                      <a:pt x="17" y="9"/>
                      <a:pt x="17" y="0"/>
                    </a:cubicBezTo>
                  </a:path>
                </a:pathLst>
              </a:custGeom>
              <a:solidFill>
                <a:srgbClr val="2F0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2" name="Rectangle 235">
                <a:extLst>
                  <a:ext uri="{FF2B5EF4-FFF2-40B4-BE49-F238E27FC236}">
                    <a16:creationId xmlns:a16="http://schemas.microsoft.com/office/drawing/2014/main" id="{746ED2D7-687E-45EB-9BA3-690D54167B8A}"/>
                  </a:ext>
                </a:extLst>
              </p:cNvPr>
              <p:cNvSpPr>
                <a:spLocks noChangeArrowheads="1"/>
              </p:cNvSpPr>
              <p:nvPr/>
            </p:nvSpPr>
            <p:spPr bwMode="auto">
              <a:xfrm>
                <a:off x="-429" y="398"/>
                <a:ext cx="152" cy="1"/>
              </a:xfrm>
              <a:prstGeom prst="rect">
                <a:avLst/>
              </a:prstGeom>
              <a:solidFill>
                <a:srgbClr val="C9B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3" name="Rectangle 236">
                <a:extLst>
                  <a:ext uri="{FF2B5EF4-FFF2-40B4-BE49-F238E27FC236}">
                    <a16:creationId xmlns:a16="http://schemas.microsoft.com/office/drawing/2014/main" id="{03434C50-BB79-4CB5-BB7A-9C37C64A2BC0}"/>
                  </a:ext>
                </a:extLst>
              </p:cNvPr>
              <p:cNvSpPr>
                <a:spLocks noChangeArrowheads="1"/>
              </p:cNvSpPr>
              <p:nvPr/>
            </p:nvSpPr>
            <p:spPr bwMode="auto">
              <a:xfrm>
                <a:off x="-429" y="398"/>
                <a:ext cx="1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4" name="Freeform 237">
                <a:extLst>
                  <a:ext uri="{FF2B5EF4-FFF2-40B4-BE49-F238E27FC236}">
                    <a16:creationId xmlns:a16="http://schemas.microsoft.com/office/drawing/2014/main" id="{DE012E54-ED2B-4E2E-9834-2553B6BC88A8}"/>
                  </a:ext>
                </a:extLst>
              </p:cNvPr>
              <p:cNvSpPr>
                <a:spLocks/>
              </p:cNvSpPr>
              <p:nvPr/>
            </p:nvSpPr>
            <p:spPr bwMode="auto">
              <a:xfrm>
                <a:off x="-429" y="398"/>
                <a:ext cx="152" cy="121"/>
              </a:xfrm>
              <a:custGeom>
                <a:avLst/>
                <a:gdLst>
                  <a:gd name="T0" fmla="*/ 0 w 64"/>
                  <a:gd name="T1" fmla="*/ 0 h 51"/>
                  <a:gd name="T2" fmla="*/ 0 w 64"/>
                  <a:gd name="T3" fmla="*/ 0 h 51"/>
                  <a:gd name="T4" fmla="*/ 0 w 64"/>
                  <a:gd name="T5" fmla="*/ 26 h 51"/>
                  <a:gd name="T6" fmla="*/ 0 w 64"/>
                  <a:gd name="T7" fmla="*/ 26 h 51"/>
                  <a:gd name="T8" fmla="*/ 31 w 64"/>
                  <a:gd name="T9" fmla="*/ 51 h 51"/>
                  <a:gd name="T10" fmla="*/ 32 w 64"/>
                  <a:gd name="T11" fmla="*/ 51 h 51"/>
                  <a:gd name="T12" fmla="*/ 46 w 64"/>
                  <a:gd name="T13" fmla="*/ 48 h 51"/>
                  <a:gd name="T14" fmla="*/ 63 w 64"/>
                  <a:gd name="T15" fmla="*/ 27 h 51"/>
                  <a:gd name="T16" fmla="*/ 63 w 64"/>
                  <a:gd name="T17" fmla="*/ 26 h 51"/>
                  <a:gd name="T18" fmla="*/ 63 w 64"/>
                  <a:gd name="T19" fmla="*/ 26 h 51"/>
                  <a:gd name="T20" fmla="*/ 64 w 64"/>
                  <a:gd name="T21" fmla="*/ 0 h 51"/>
                  <a:gd name="T22" fmla="*/ 0 w 64"/>
                  <a:gd name="T23" fmla="*/ 0 h 51"/>
                  <a:gd name="T24" fmla="*/ 0 w 64"/>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51">
                    <a:moveTo>
                      <a:pt x="0" y="0"/>
                    </a:moveTo>
                    <a:cubicBezTo>
                      <a:pt x="0" y="0"/>
                      <a:pt x="0" y="0"/>
                      <a:pt x="0" y="0"/>
                    </a:cubicBezTo>
                    <a:cubicBezTo>
                      <a:pt x="0" y="26"/>
                      <a:pt x="0" y="26"/>
                      <a:pt x="0" y="26"/>
                    </a:cubicBezTo>
                    <a:cubicBezTo>
                      <a:pt x="0" y="26"/>
                      <a:pt x="0" y="26"/>
                      <a:pt x="0" y="26"/>
                    </a:cubicBezTo>
                    <a:cubicBezTo>
                      <a:pt x="0" y="40"/>
                      <a:pt x="14" y="51"/>
                      <a:pt x="31" y="51"/>
                    </a:cubicBezTo>
                    <a:cubicBezTo>
                      <a:pt x="31" y="51"/>
                      <a:pt x="31" y="51"/>
                      <a:pt x="32" y="51"/>
                    </a:cubicBezTo>
                    <a:cubicBezTo>
                      <a:pt x="37" y="51"/>
                      <a:pt x="42" y="50"/>
                      <a:pt x="46" y="48"/>
                    </a:cubicBezTo>
                    <a:cubicBezTo>
                      <a:pt x="56" y="44"/>
                      <a:pt x="63" y="36"/>
                      <a:pt x="63" y="27"/>
                    </a:cubicBezTo>
                    <a:cubicBezTo>
                      <a:pt x="63" y="27"/>
                      <a:pt x="63" y="26"/>
                      <a:pt x="63" y="26"/>
                    </a:cubicBezTo>
                    <a:cubicBezTo>
                      <a:pt x="63" y="26"/>
                      <a:pt x="63" y="26"/>
                      <a:pt x="63" y="26"/>
                    </a:cubicBezTo>
                    <a:cubicBezTo>
                      <a:pt x="64" y="0"/>
                      <a:pt x="64" y="0"/>
                      <a:pt x="64" y="0"/>
                    </a:cubicBezTo>
                    <a:cubicBezTo>
                      <a:pt x="0" y="0"/>
                      <a:pt x="0" y="0"/>
                      <a:pt x="0" y="0"/>
                    </a:cubicBezTo>
                    <a:cubicBezTo>
                      <a:pt x="0" y="0"/>
                      <a:pt x="0" y="0"/>
                      <a:pt x="0" y="0"/>
                    </a:cubicBezTo>
                  </a:path>
                </a:pathLst>
              </a:custGeom>
              <a:solidFill>
                <a:srgbClr val="C9B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5" name="Freeform 238">
                <a:extLst>
                  <a:ext uri="{FF2B5EF4-FFF2-40B4-BE49-F238E27FC236}">
                    <a16:creationId xmlns:a16="http://schemas.microsoft.com/office/drawing/2014/main" id="{FDADBCF1-64E2-4FED-B267-845901D7DFD9}"/>
                  </a:ext>
                </a:extLst>
              </p:cNvPr>
              <p:cNvSpPr>
                <a:spLocks/>
              </p:cNvSpPr>
              <p:nvPr/>
            </p:nvSpPr>
            <p:spPr bwMode="auto">
              <a:xfrm>
                <a:off x="-275" y="462"/>
                <a:ext cx="153" cy="59"/>
              </a:xfrm>
              <a:custGeom>
                <a:avLst/>
                <a:gdLst>
                  <a:gd name="T0" fmla="*/ 63 w 64"/>
                  <a:gd name="T1" fmla="*/ 0 h 25"/>
                  <a:gd name="T2" fmla="*/ 31 w 64"/>
                  <a:gd name="T3" fmla="*/ 25 h 25"/>
                  <a:gd name="T4" fmla="*/ 31 w 64"/>
                  <a:gd name="T5" fmla="*/ 25 h 25"/>
                  <a:gd name="T6" fmla="*/ 0 w 64"/>
                  <a:gd name="T7" fmla="*/ 6 h 25"/>
                  <a:gd name="T8" fmla="*/ 31 w 64"/>
                  <a:gd name="T9" fmla="*/ 25 h 25"/>
                  <a:gd name="T10" fmla="*/ 31 w 64"/>
                  <a:gd name="T11" fmla="*/ 25 h 25"/>
                  <a:gd name="T12" fmla="*/ 64 w 64"/>
                  <a:gd name="T13" fmla="*/ 2 h 25"/>
                  <a:gd name="T14" fmla="*/ 63 w 64"/>
                  <a:gd name="T15" fmla="*/ 0 h 25"/>
                  <a:gd name="T16" fmla="*/ 63 w 64"/>
                  <a:gd name="T17" fmla="*/ 0 h 25"/>
                  <a:gd name="T18" fmla="*/ 63 w 64"/>
                  <a:gd name="T19" fmla="*/ 0 h 25"/>
                  <a:gd name="T20" fmla="*/ 63 w 64"/>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5">
                    <a:moveTo>
                      <a:pt x="63" y="0"/>
                    </a:moveTo>
                    <a:cubicBezTo>
                      <a:pt x="63" y="14"/>
                      <a:pt x="49" y="25"/>
                      <a:pt x="31" y="25"/>
                    </a:cubicBezTo>
                    <a:cubicBezTo>
                      <a:pt x="31" y="25"/>
                      <a:pt x="31" y="25"/>
                      <a:pt x="31" y="25"/>
                    </a:cubicBezTo>
                    <a:cubicBezTo>
                      <a:pt x="16" y="25"/>
                      <a:pt x="3" y="17"/>
                      <a:pt x="0" y="6"/>
                    </a:cubicBezTo>
                    <a:cubicBezTo>
                      <a:pt x="3" y="17"/>
                      <a:pt x="16" y="25"/>
                      <a:pt x="31" y="25"/>
                    </a:cubicBezTo>
                    <a:cubicBezTo>
                      <a:pt x="31" y="25"/>
                      <a:pt x="31" y="25"/>
                      <a:pt x="31" y="25"/>
                    </a:cubicBezTo>
                    <a:cubicBezTo>
                      <a:pt x="48" y="25"/>
                      <a:pt x="62" y="15"/>
                      <a:pt x="64" y="2"/>
                    </a:cubicBezTo>
                    <a:cubicBezTo>
                      <a:pt x="63" y="1"/>
                      <a:pt x="63" y="0"/>
                      <a:pt x="63" y="0"/>
                    </a:cubicBezTo>
                    <a:cubicBezTo>
                      <a:pt x="63" y="0"/>
                      <a:pt x="63" y="0"/>
                      <a:pt x="63" y="0"/>
                    </a:cubicBezTo>
                    <a:cubicBezTo>
                      <a:pt x="63" y="0"/>
                      <a:pt x="63" y="0"/>
                      <a:pt x="63" y="0"/>
                    </a:cubicBezTo>
                    <a:cubicBezTo>
                      <a:pt x="63" y="0"/>
                      <a:pt x="63" y="0"/>
                      <a:pt x="63" y="0"/>
                    </a:cubicBezTo>
                  </a:path>
                </a:pathLst>
              </a:custGeom>
              <a:solidFill>
                <a:srgbClr val="3A0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6" name="Freeform 239">
                <a:extLst>
                  <a:ext uri="{FF2B5EF4-FFF2-40B4-BE49-F238E27FC236}">
                    <a16:creationId xmlns:a16="http://schemas.microsoft.com/office/drawing/2014/main" id="{4CFDBEBB-6F2A-42BC-85E1-7AAB958E6EE7}"/>
                  </a:ext>
                </a:extLst>
              </p:cNvPr>
              <p:cNvSpPr>
                <a:spLocks/>
              </p:cNvSpPr>
              <p:nvPr/>
            </p:nvSpPr>
            <p:spPr bwMode="auto">
              <a:xfrm>
                <a:off x="-277" y="398"/>
                <a:ext cx="152" cy="123"/>
              </a:xfrm>
              <a:custGeom>
                <a:avLst/>
                <a:gdLst>
                  <a:gd name="T0" fmla="*/ 0 w 64"/>
                  <a:gd name="T1" fmla="*/ 0 h 52"/>
                  <a:gd name="T2" fmla="*/ 0 w 64"/>
                  <a:gd name="T3" fmla="*/ 26 h 52"/>
                  <a:gd name="T4" fmla="*/ 0 w 64"/>
                  <a:gd name="T5" fmla="*/ 26 h 52"/>
                  <a:gd name="T6" fmla="*/ 1 w 64"/>
                  <a:gd name="T7" fmla="*/ 33 h 52"/>
                  <a:gd name="T8" fmla="*/ 32 w 64"/>
                  <a:gd name="T9" fmla="*/ 52 h 52"/>
                  <a:gd name="T10" fmla="*/ 32 w 64"/>
                  <a:gd name="T11" fmla="*/ 52 h 52"/>
                  <a:gd name="T12" fmla="*/ 64 w 64"/>
                  <a:gd name="T13" fmla="*/ 27 h 52"/>
                  <a:gd name="T14" fmla="*/ 64 w 64"/>
                  <a:gd name="T15" fmla="*/ 27 h 52"/>
                  <a:gd name="T16" fmla="*/ 64 w 64"/>
                  <a:gd name="T17" fmla="*/ 1 h 52"/>
                  <a:gd name="T18" fmla="*/ 0 w 64"/>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2">
                    <a:moveTo>
                      <a:pt x="0" y="0"/>
                    </a:moveTo>
                    <a:cubicBezTo>
                      <a:pt x="0" y="26"/>
                      <a:pt x="0" y="26"/>
                      <a:pt x="0" y="26"/>
                    </a:cubicBezTo>
                    <a:cubicBezTo>
                      <a:pt x="0" y="26"/>
                      <a:pt x="0" y="26"/>
                      <a:pt x="0" y="26"/>
                    </a:cubicBezTo>
                    <a:cubicBezTo>
                      <a:pt x="0" y="29"/>
                      <a:pt x="0" y="31"/>
                      <a:pt x="1" y="33"/>
                    </a:cubicBezTo>
                    <a:cubicBezTo>
                      <a:pt x="4" y="44"/>
                      <a:pt x="17" y="52"/>
                      <a:pt x="32" y="52"/>
                    </a:cubicBezTo>
                    <a:cubicBezTo>
                      <a:pt x="32" y="52"/>
                      <a:pt x="32" y="52"/>
                      <a:pt x="32" y="52"/>
                    </a:cubicBezTo>
                    <a:cubicBezTo>
                      <a:pt x="50" y="52"/>
                      <a:pt x="64" y="41"/>
                      <a:pt x="64" y="27"/>
                    </a:cubicBezTo>
                    <a:cubicBezTo>
                      <a:pt x="64" y="27"/>
                      <a:pt x="64" y="27"/>
                      <a:pt x="64" y="27"/>
                    </a:cubicBezTo>
                    <a:cubicBezTo>
                      <a:pt x="64" y="1"/>
                      <a:pt x="64" y="1"/>
                      <a:pt x="64" y="1"/>
                    </a:cubicBezTo>
                    <a:cubicBezTo>
                      <a:pt x="0" y="0"/>
                      <a:pt x="0" y="0"/>
                      <a:pt x="0" y="0"/>
                    </a:cubicBezTo>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7" name="Freeform 240">
                <a:extLst>
                  <a:ext uri="{FF2B5EF4-FFF2-40B4-BE49-F238E27FC236}">
                    <a16:creationId xmlns:a16="http://schemas.microsoft.com/office/drawing/2014/main" id="{AB26B271-DAEF-4930-88B8-DAA6352CC77D}"/>
                  </a:ext>
                </a:extLst>
              </p:cNvPr>
              <p:cNvSpPr>
                <a:spLocks/>
              </p:cNvSpPr>
              <p:nvPr/>
            </p:nvSpPr>
            <p:spPr bwMode="auto">
              <a:xfrm>
                <a:off x="-125" y="400"/>
                <a:ext cx="3" cy="67"/>
              </a:xfrm>
              <a:custGeom>
                <a:avLst/>
                <a:gdLst>
                  <a:gd name="T0" fmla="*/ 0 w 1"/>
                  <a:gd name="T1" fmla="*/ 0 h 28"/>
                  <a:gd name="T2" fmla="*/ 0 w 1"/>
                  <a:gd name="T3" fmla="*/ 26 h 28"/>
                  <a:gd name="T4" fmla="*/ 0 w 1"/>
                  <a:gd name="T5" fmla="*/ 26 h 28"/>
                  <a:gd name="T6" fmla="*/ 0 w 1"/>
                  <a:gd name="T7" fmla="*/ 26 h 28"/>
                  <a:gd name="T8" fmla="*/ 1 w 1"/>
                  <a:gd name="T9" fmla="*/ 28 h 28"/>
                  <a:gd name="T10" fmla="*/ 1 w 1"/>
                  <a:gd name="T11" fmla="*/ 26 h 28"/>
                  <a:gd name="T12" fmla="*/ 1 w 1"/>
                  <a:gd name="T13" fmla="*/ 26 h 28"/>
                  <a:gd name="T14" fmla="*/ 1 w 1"/>
                  <a:gd name="T15" fmla="*/ 0 h 28"/>
                  <a:gd name="T16" fmla="*/ 0 w 1"/>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8">
                    <a:moveTo>
                      <a:pt x="0" y="0"/>
                    </a:moveTo>
                    <a:cubicBezTo>
                      <a:pt x="0" y="26"/>
                      <a:pt x="0" y="26"/>
                      <a:pt x="0" y="26"/>
                    </a:cubicBezTo>
                    <a:cubicBezTo>
                      <a:pt x="0" y="26"/>
                      <a:pt x="0" y="26"/>
                      <a:pt x="0" y="26"/>
                    </a:cubicBezTo>
                    <a:cubicBezTo>
                      <a:pt x="0" y="26"/>
                      <a:pt x="0" y="26"/>
                      <a:pt x="0" y="26"/>
                    </a:cubicBezTo>
                    <a:cubicBezTo>
                      <a:pt x="0" y="26"/>
                      <a:pt x="0" y="27"/>
                      <a:pt x="1" y="28"/>
                    </a:cubicBezTo>
                    <a:cubicBezTo>
                      <a:pt x="1" y="27"/>
                      <a:pt x="1" y="27"/>
                      <a:pt x="1" y="26"/>
                    </a:cubicBezTo>
                    <a:cubicBezTo>
                      <a:pt x="1" y="26"/>
                      <a:pt x="1" y="26"/>
                      <a:pt x="1" y="26"/>
                    </a:cubicBezTo>
                    <a:cubicBezTo>
                      <a:pt x="1" y="0"/>
                      <a:pt x="1" y="0"/>
                      <a:pt x="1" y="0"/>
                    </a:cubicBezTo>
                    <a:cubicBezTo>
                      <a:pt x="0" y="0"/>
                      <a:pt x="0" y="0"/>
                      <a:pt x="0"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8" name="Freeform 241">
                <a:extLst>
                  <a:ext uri="{FF2B5EF4-FFF2-40B4-BE49-F238E27FC236}">
                    <a16:creationId xmlns:a16="http://schemas.microsoft.com/office/drawing/2014/main" id="{F9AC39B0-F7CA-4AD5-A431-7DC7DD2E7A90}"/>
                  </a:ext>
                </a:extLst>
              </p:cNvPr>
              <p:cNvSpPr>
                <a:spLocks/>
              </p:cNvSpPr>
              <p:nvPr/>
            </p:nvSpPr>
            <p:spPr bwMode="auto">
              <a:xfrm>
                <a:off x="-96" y="495"/>
                <a:ext cx="114" cy="26"/>
              </a:xfrm>
              <a:custGeom>
                <a:avLst/>
                <a:gdLst>
                  <a:gd name="T0" fmla="*/ 48 w 48"/>
                  <a:gd name="T1" fmla="*/ 0 h 11"/>
                  <a:gd name="T2" fmla="*/ 21 w 48"/>
                  <a:gd name="T3" fmla="*/ 11 h 11"/>
                  <a:gd name="T4" fmla="*/ 21 w 48"/>
                  <a:gd name="T5" fmla="*/ 11 h 11"/>
                  <a:gd name="T6" fmla="*/ 0 w 48"/>
                  <a:gd name="T7" fmla="*/ 5 h 11"/>
                  <a:gd name="T8" fmla="*/ 21 w 48"/>
                  <a:gd name="T9" fmla="*/ 11 h 11"/>
                  <a:gd name="T10" fmla="*/ 21 w 48"/>
                  <a:gd name="T11" fmla="*/ 11 h 11"/>
                  <a:gd name="T12" fmla="*/ 48 w 4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8" h="11">
                    <a:moveTo>
                      <a:pt x="48" y="0"/>
                    </a:moveTo>
                    <a:cubicBezTo>
                      <a:pt x="42" y="7"/>
                      <a:pt x="32" y="11"/>
                      <a:pt x="21" y="11"/>
                    </a:cubicBezTo>
                    <a:cubicBezTo>
                      <a:pt x="21" y="11"/>
                      <a:pt x="21" y="11"/>
                      <a:pt x="21" y="11"/>
                    </a:cubicBezTo>
                    <a:cubicBezTo>
                      <a:pt x="13" y="11"/>
                      <a:pt x="6" y="9"/>
                      <a:pt x="0" y="5"/>
                    </a:cubicBezTo>
                    <a:cubicBezTo>
                      <a:pt x="6" y="9"/>
                      <a:pt x="13" y="11"/>
                      <a:pt x="21" y="11"/>
                    </a:cubicBezTo>
                    <a:cubicBezTo>
                      <a:pt x="21" y="11"/>
                      <a:pt x="21" y="11"/>
                      <a:pt x="21" y="11"/>
                    </a:cubicBezTo>
                    <a:cubicBezTo>
                      <a:pt x="32" y="11"/>
                      <a:pt x="42" y="7"/>
                      <a:pt x="48" y="0"/>
                    </a:cubicBezTo>
                  </a:path>
                </a:pathLst>
              </a:custGeom>
              <a:solidFill>
                <a:srgbClr val="2F0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9" name="Freeform 242">
                <a:extLst>
                  <a:ext uri="{FF2B5EF4-FFF2-40B4-BE49-F238E27FC236}">
                    <a16:creationId xmlns:a16="http://schemas.microsoft.com/office/drawing/2014/main" id="{B22A9607-ECE5-4E45-9516-4D52E1AF7784}"/>
                  </a:ext>
                </a:extLst>
              </p:cNvPr>
              <p:cNvSpPr>
                <a:spLocks/>
              </p:cNvSpPr>
              <p:nvPr/>
            </p:nvSpPr>
            <p:spPr bwMode="auto">
              <a:xfrm>
                <a:off x="-122" y="400"/>
                <a:ext cx="152" cy="121"/>
              </a:xfrm>
              <a:custGeom>
                <a:avLst/>
                <a:gdLst>
                  <a:gd name="T0" fmla="*/ 0 w 64"/>
                  <a:gd name="T1" fmla="*/ 0 h 51"/>
                  <a:gd name="T2" fmla="*/ 0 w 64"/>
                  <a:gd name="T3" fmla="*/ 26 h 51"/>
                  <a:gd name="T4" fmla="*/ 0 w 64"/>
                  <a:gd name="T5" fmla="*/ 26 h 51"/>
                  <a:gd name="T6" fmla="*/ 11 w 64"/>
                  <a:gd name="T7" fmla="*/ 45 h 51"/>
                  <a:gd name="T8" fmla="*/ 32 w 64"/>
                  <a:gd name="T9" fmla="*/ 51 h 51"/>
                  <a:gd name="T10" fmla="*/ 32 w 64"/>
                  <a:gd name="T11" fmla="*/ 51 h 51"/>
                  <a:gd name="T12" fmla="*/ 59 w 64"/>
                  <a:gd name="T13" fmla="*/ 40 h 51"/>
                  <a:gd name="T14" fmla="*/ 64 w 64"/>
                  <a:gd name="T15" fmla="*/ 26 h 51"/>
                  <a:gd name="T16" fmla="*/ 64 w 64"/>
                  <a:gd name="T17" fmla="*/ 26 h 51"/>
                  <a:gd name="T18" fmla="*/ 64 w 64"/>
                  <a:gd name="T19" fmla="*/ 25 h 51"/>
                  <a:gd name="T20" fmla="*/ 64 w 64"/>
                  <a:gd name="T21" fmla="*/ 25 h 51"/>
                  <a:gd name="T22" fmla="*/ 64 w 64"/>
                  <a:gd name="T23" fmla="*/ 0 h 51"/>
                  <a:gd name="T24" fmla="*/ 0 w 64"/>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51">
                    <a:moveTo>
                      <a:pt x="0" y="0"/>
                    </a:moveTo>
                    <a:cubicBezTo>
                      <a:pt x="0" y="26"/>
                      <a:pt x="0" y="26"/>
                      <a:pt x="0" y="26"/>
                    </a:cubicBezTo>
                    <a:cubicBezTo>
                      <a:pt x="0" y="26"/>
                      <a:pt x="0" y="26"/>
                      <a:pt x="0" y="26"/>
                    </a:cubicBezTo>
                    <a:cubicBezTo>
                      <a:pt x="0" y="34"/>
                      <a:pt x="4" y="41"/>
                      <a:pt x="11" y="45"/>
                    </a:cubicBezTo>
                    <a:cubicBezTo>
                      <a:pt x="17" y="49"/>
                      <a:pt x="24" y="51"/>
                      <a:pt x="32" y="51"/>
                    </a:cubicBezTo>
                    <a:cubicBezTo>
                      <a:pt x="32" y="51"/>
                      <a:pt x="32" y="51"/>
                      <a:pt x="32" y="51"/>
                    </a:cubicBezTo>
                    <a:cubicBezTo>
                      <a:pt x="43" y="51"/>
                      <a:pt x="53" y="47"/>
                      <a:pt x="59" y="40"/>
                    </a:cubicBezTo>
                    <a:cubicBezTo>
                      <a:pt x="62" y="36"/>
                      <a:pt x="64" y="31"/>
                      <a:pt x="64" y="26"/>
                    </a:cubicBezTo>
                    <a:cubicBezTo>
                      <a:pt x="64" y="26"/>
                      <a:pt x="64" y="26"/>
                      <a:pt x="64" y="26"/>
                    </a:cubicBezTo>
                    <a:cubicBezTo>
                      <a:pt x="64" y="25"/>
                      <a:pt x="64" y="25"/>
                      <a:pt x="64" y="25"/>
                    </a:cubicBezTo>
                    <a:cubicBezTo>
                      <a:pt x="64" y="25"/>
                      <a:pt x="64" y="25"/>
                      <a:pt x="64" y="25"/>
                    </a:cubicBezTo>
                    <a:cubicBezTo>
                      <a:pt x="64" y="0"/>
                      <a:pt x="64" y="0"/>
                      <a:pt x="64" y="0"/>
                    </a:cubicBezTo>
                    <a:cubicBezTo>
                      <a:pt x="0" y="0"/>
                      <a:pt x="0" y="0"/>
                      <a:pt x="0" y="0"/>
                    </a:cubicBezTo>
                  </a:path>
                </a:pathLst>
              </a:custGeom>
              <a:solidFill>
                <a:srgbClr val="C9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0" name="Freeform 243">
                <a:extLst>
                  <a:ext uri="{FF2B5EF4-FFF2-40B4-BE49-F238E27FC236}">
                    <a16:creationId xmlns:a16="http://schemas.microsoft.com/office/drawing/2014/main" id="{5CBC91A2-53F3-4F0D-B71C-BF3F42B47C0E}"/>
                  </a:ext>
                </a:extLst>
              </p:cNvPr>
              <p:cNvSpPr>
                <a:spLocks noEditPoints="1"/>
              </p:cNvSpPr>
              <p:nvPr/>
            </p:nvSpPr>
            <p:spPr bwMode="auto">
              <a:xfrm>
                <a:off x="30" y="398"/>
                <a:ext cx="154" cy="88"/>
              </a:xfrm>
              <a:custGeom>
                <a:avLst/>
                <a:gdLst>
                  <a:gd name="T0" fmla="*/ 65 w 65"/>
                  <a:gd name="T1" fmla="*/ 28 h 37"/>
                  <a:gd name="T2" fmla="*/ 63 w 65"/>
                  <a:gd name="T3" fmla="*/ 36 h 37"/>
                  <a:gd name="T4" fmla="*/ 65 w 65"/>
                  <a:gd name="T5" fmla="*/ 29 h 37"/>
                  <a:gd name="T6" fmla="*/ 65 w 65"/>
                  <a:gd name="T7" fmla="*/ 28 h 37"/>
                  <a:gd name="T8" fmla="*/ 0 w 65"/>
                  <a:gd name="T9" fmla="*/ 27 h 37"/>
                  <a:gd name="T10" fmla="*/ 0 w 65"/>
                  <a:gd name="T11" fmla="*/ 27 h 37"/>
                  <a:gd name="T12" fmla="*/ 0 w 65"/>
                  <a:gd name="T13" fmla="*/ 27 h 37"/>
                  <a:gd name="T14" fmla="*/ 0 w 65"/>
                  <a:gd name="T15" fmla="*/ 29 h 37"/>
                  <a:gd name="T16" fmla="*/ 3 w 65"/>
                  <a:gd name="T17" fmla="*/ 37 h 37"/>
                  <a:gd name="T18" fmla="*/ 0 w 65"/>
                  <a:gd name="T19" fmla="*/ 27 h 37"/>
                  <a:gd name="T20" fmla="*/ 65 w 65"/>
                  <a:gd name="T21" fmla="*/ 1 h 37"/>
                  <a:gd name="T22" fmla="*/ 65 w 65"/>
                  <a:gd name="T23" fmla="*/ 1 h 37"/>
                  <a:gd name="T24" fmla="*/ 65 w 65"/>
                  <a:gd name="T25" fmla="*/ 1 h 37"/>
                  <a:gd name="T26" fmla="*/ 65 w 65"/>
                  <a:gd name="T27" fmla="*/ 1 h 37"/>
                  <a:gd name="T28" fmla="*/ 65 w 65"/>
                  <a:gd name="T29" fmla="*/ 1 h 37"/>
                  <a:gd name="T30" fmla="*/ 65 w 65"/>
                  <a:gd name="T31" fmla="*/ 1 h 37"/>
                  <a:gd name="T32" fmla="*/ 65 w 65"/>
                  <a:gd name="T33" fmla="*/ 1 h 37"/>
                  <a:gd name="T34" fmla="*/ 0 w 65"/>
                  <a:gd name="T35" fmla="*/ 0 h 37"/>
                  <a:gd name="T36" fmla="*/ 0 w 65"/>
                  <a:gd name="T37" fmla="*/ 1 h 37"/>
                  <a:gd name="T38" fmla="*/ 0 w 65"/>
                  <a:gd name="T39" fmla="*/ 1 h 37"/>
                  <a:gd name="T40" fmla="*/ 0 w 65"/>
                  <a:gd name="T41" fmla="*/ 1 h 37"/>
                  <a:gd name="T42" fmla="*/ 0 w 65"/>
                  <a:gd name="T43" fmla="*/ 0 h 37"/>
                  <a:gd name="T44" fmla="*/ 0 w 65"/>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37">
                    <a:moveTo>
                      <a:pt x="65" y="28"/>
                    </a:moveTo>
                    <a:cubicBezTo>
                      <a:pt x="65" y="31"/>
                      <a:pt x="64" y="34"/>
                      <a:pt x="63" y="36"/>
                    </a:cubicBezTo>
                    <a:cubicBezTo>
                      <a:pt x="64" y="34"/>
                      <a:pt x="65" y="32"/>
                      <a:pt x="65" y="29"/>
                    </a:cubicBezTo>
                    <a:cubicBezTo>
                      <a:pt x="65" y="29"/>
                      <a:pt x="65" y="28"/>
                      <a:pt x="65" y="28"/>
                    </a:cubicBezTo>
                    <a:moveTo>
                      <a:pt x="0" y="27"/>
                    </a:moveTo>
                    <a:cubicBezTo>
                      <a:pt x="0" y="27"/>
                      <a:pt x="0" y="27"/>
                      <a:pt x="0" y="27"/>
                    </a:cubicBezTo>
                    <a:cubicBezTo>
                      <a:pt x="0" y="27"/>
                      <a:pt x="0" y="27"/>
                      <a:pt x="0" y="27"/>
                    </a:cubicBezTo>
                    <a:cubicBezTo>
                      <a:pt x="0" y="27"/>
                      <a:pt x="0" y="28"/>
                      <a:pt x="0" y="29"/>
                    </a:cubicBezTo>
                    <a:cubicBezTo>
                      <a:pt x="0" y="31"/>
                      <a:pt x="1" y="34"/>
                      <a:pt x="3" y="37"/>
                    </a:cubicBezTo>
                    <a:cubicBezTo>
                      <a:pt x="1" y="34"/>
                      <a:pt x="0" y="30"/>
                      <a:pt x="0" y="27"/>
                    </a:cubicBezTo>
                    <a:moveTo>
                      <a:pt x="65" y="1"/>
                    </a:move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moveTo>
                      <a:pt x="0" y="0"/>
                    </a:moveTo>
                    <a:cubicBezTo>
                      <a:pt x="0" y="1"/>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rgbClr val="3A0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1" name="Rectangle 244">
                <a:extLst>
                  <a:ext uri="{FF2B5EF4-FFF2-40B4-BE49-F238E27FC236}">
                    <a16:creationId xmlns:a16="http://schemas.microsoft.com/office/drawing/2014/main" id="{23773679-09BA-4952-90CB-6E25885C84A9}"/>
                  </a:ext>
                </a:extLst>
              </p:cNvPr>
              <p:cNvSpPr>
                <a:spLocks noChangeArrowheads="1"/>
              </p:cNvSpPr>
              <p:nvPr/>
            </p:nvSpPr>
            <p:spPr bwMode="auto">
              <a:xfrm>
                <a:off x="30" y="398"/>
                <a:ext cx="1" cy="2"/>
              </a:xfrm>
              <a:prstGeom prst="rect">
                <a:avLst/>
              </a:prstGeom>
              <a:solidFill>
                <a:srgbClr val="F72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2" name="Rectangle 245">
                <a:extLst>
                  <a:ext uri="{FF2B5EF4-FFF2-40B4-BE49-F238E27FC236}">
                    <a16:creationId xmlns:a16="http://schemas.microsoft.com/office/drawing/2014/main" id="{40D73EFE-FE69-4D33-AD24-60A5FD2845E6}"/>
                  </a:ext>
                </a:extLst>
              </p:cNvPr>
              <p:cNvSpPr>
                <a:spLocks noChangeArrowheads="1"/>
              </p:cNvSpPr>
              <p:nvPr/>
            </p:nvSpPr>
            <p:spPr bwMode="auto">
              <a:xfrm>
                <a:off x="30" y="39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3" name="Freeform 246">
                <a:extLst>
                  <a:ext uri="{FF2B5EF4-FFF2-40B4-BE49-F238E27FC236}">
                    <a16:creationId xmlns:a16="http://schemas.microsoft.com/office/drawing/2014/main" id="{4B210A37-7489-4EA2-9565-26DB6D3C5BFD}"/>
                  </a:ext>
                </a:extLst>
              </p:cNvPr>
              <p:cNvSpPr>
                <a:spLocks/>
              </p:cNvSpPr>
              <p:nvPr/>
            </p:nvSpPr>
            <p:spPr bwMode="auto">
              <a:xfrm>
                <a:off x="30" y="398"/>
                <a:ext cx="154" cy="2"/>
              </a:xfrm>
              <a:custGeom>
                <a:avLst/>
                <a:gdLst>
                  <a:gd name="T0" fmla="*/ 0 w 154"/>
                  <a:gd name="T1" fmla="*/ 0 h 2"/>
                  <a:gd name="T2" fmla="*/ 0 w 154"/>
                  <a:gd name="T3" fmla="*/ 2 h 2"/>
                  <a:gd name="T4" fmla="*/ 154 w 154"/>
                  <a:gd name="T5" fmla="*/ 2 h 2"/>
                  <a:gd name="T6" fmla="*/ 154 w 154"/>
                  <a:gd name="T7" fmla="*/ 2 h 2"/>
                  <a:gd name="T8" fmla="*/ 154 w 154"/>
                  <a:gd name="T9" fmla="*/ 2 h 2"/>
                  <a:gd name="T10" fmla="*/ 0 w 154"/>
                  <a:gd name="T11" fmla="*/ 0 h 2"/>
                </a:gdLst>
                <a:ahLst/>
                <a:cxnLst>
                  <a:cxn ang="0">
                    <a:pos x="T0" y="T1"/>
                  </a:cxn>
                  <a:cxn ang="0">
                    <a:pos x="T2" y="T3"/>
                  </a:cxn>
                  <a:cxn ang="0">
                    <a:pos x="T4" y="T5"/>
                  </a:cxn>
                  <a:cxn ang="0">
                    <a:pos x="T6" y="T7"/>
                  </a:cxn>
                  <a:cxn ang="0">
                    <a:pos x="T8" y="T9"/>
                  </a:cxn>
                  <a:cxn ang="0">
                    <a:pos x="T10" y="T11"/>
                  </a:cxn>
                </a:cxnLst>
                <a:rect l="0" t="0" r="r" b="b"/>
                <a:pathLst>
                  <a:path w="154" h="2">
                    <a:moveTo>
                      <a:pt x="0" y="0"/>
                    </a:moveTo>
                    <a:lnTo>
                      <a:pt x="0" y="2"/>
                    </a:lnTo>
                    <a:lnTo>
                      <a:pt x="154" y="2"/>
                    </a:lnTo>
                    <a:lnTo>
                      <a:pt x="154" y="2"/>
                    </a:lnTo>
                    <a:lnTo>
                      <a:pt x="154" y="2"/>
                    </a:lnTo>
                    <a:lnTo>
                      <a:pt x="0" y="0"/>
                    </a:lnTo>
                    <a:close/>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4" name="Freeform 247">
                <a:extLst>
                  <a:ext uri="{FF2B5EF4-FFF2-40B4-BE49-F238E27FC236}">
                    <a16:creationId xmlns:a16="http://schemas.microsoft.com/office/drawing/2014/main" id="{DAC935F0-FA33-4101-BD58-51283B4C3CAB}"/>
                  </a:ext>
                </a:extLst>
              </p:cNvPr>
              <p:cNvSpPr>
                <a:spLocks/>
              </p:cNvSpPr>
              <p:nvPr/>
            </p:nvSpPr>
            <p:spPr bwMode="auto">
              <a:xfrm>
                <a:off x="30" y="398"/>
                <a:ext cx="154" cy="2"/>
              </a:xfrm>
              <a:custGeom>
                <a:avLst/>
                <a:gdLst>
                  <a:gd name="T0" fmla="*/ 0 w 154"/>
                  <a:gd name="T1" fmla="*/ 0 h 2"/>
                  <a:gd name="T2" fmla="*/ 0 w 154"/>
                  <a:gd name="T3" fmla="*/ 2 h 2"/>
                  <a:gd name="T4" fmla="*/ 154 w 154"/>
                  <a:gd name="T5" fmla="*/ 2 h 2"/>
                  <a:gd name="T6" fmla="*/ 154 w 154"/>
                  <a:gd name="T7" fmla="*/ 2 h 2"/>
                  <a:gd name="T8" fmla="*/ 154 w 154"/>
                  <a:gd name="T9" fmla="*/ 2 h 2"/>
                  <a:gd name="T10" fmla="*/ 0 w 154"/>
                  <a:gd name="T11" fmla="*/ 0 h 2"/>
                </a:gdLst>
                <a:ahLst/>
                <a:cxnLst>
                  <a:cxn ang="0">
                    <a:pos x="T0" y="T1"/>
                  </a:cxn>
                  <a:cxn ang="0">
                    <a:pos x="T2" y="T3"/>
                  </a:cxn>
                  <a:cxn ang="0">
                    <a:pos x="T4" y="T5"/>
                  </a:cxn>
                  <a:cxn ang="0">
                    <a:pos x="T6" y="T7"/>
                  </a:cxn>
                  <a:cxn ang="0">
                    <a:pos x="T8" y="T9"/>
                  </a:cxn>
                  <a:cxn ang="0">
                    <a:pos x="T10" y="T11"/>
                  </a:cxn>
                </a:cxnLst>
                <a:rect l="0" t="0" r="r" b="b"/>
                <a:pathLst>
                  <a:path w="154" h="2">
                    <a:moveTo>
                      <a:pt x="0" y="0"/>
                    </a:moveTo>
                    <a:lnTo>
                      <a:pt x="0" y="2"/>
                    </a:lnTo>
                    <a:lnTo>
                      <a:pt x="154" y="2"/>
                    </a:lnTo>
                    <a:lnTo>
                      <a:pt x="154" y="2"/>
                    </a:lnTo>
                    <a:lnTo>
                      <a:pt x="154"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5" name="Rectangle 248">
                <a:extLst>
                  <a:ext uri="{FF2B5EF4-FFF2-40B4-BE49-F238E27FC236}">
                    <a16:creationId xmlns:a16="http://schemas.microsoft.com/office/drawing/2014/main" id="{9017310D-78C6-4F83-B7F5-B488177707DC}"/>
                  </a:ext>
                </a:extLst>
              </p:cNvPr>
              <p:cNvSpPr>
                <a:spLocks noChangeArrowheads="1"/>
              </p:cNvSpPr>
              <p:nvPr/>
            </p:nvSpPr>
            <p:spPr bwMode="auto">
              <a:xfrm>
                <a:off x="184" y="400"/>
                <a:ext cx="2" cy="1"/>
              </a:xfrm>
              <a:prstGeom prst="rect">
                <a:avLst/>
              </a:prstGeom>
              <a:solidFill>
                <a:srgbClr val="F72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6" name="Rectangle 249">
                <a:extLst>
                  <a:ext uri="{FF2B5EF4-FFF2-40B4-BE49-F238E27FC236}">
                    <a16:creationId xmlns:a16="http://schemas.microsoft.com/office/drawing/2014/main" id="{40B58AEE-B19B-4721-8914-A4CB28D86EFE}"/>
                  </a:ext>
                </a:extLst>
              </p:cNvPr>
              <p:cNvSpPr>
                <a:spLocks noChangeArrowheads="1"/>
              </p:cNvSpPr>
              <p:nvPr/>
            </p:nvSpPr>
            <p:spPr bwMode="auto">
              <a:xfrm>
                <a:off x="184" y="400"/>
                <a:ext cx="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7" name="Freeform 250">
                <a:extLst>
                  <a:ext uri="{FF2B5EF4-FFF2-40B4-BE49-F238E27FC236}">
                    <a16:creationId xmlns:a16="http://schemas.microsoft.com/office/drawing/2014/main" id="{17FFEE38-1BE7-4890-B1A1-5F5D1100E6AB}"/>
                  </a:ext>
                </a:extLst>
              </p:cNvPr>
              <p:cNvSpPr>
                <a:spLocks/>
              </p:cNvSpPr>
              <p:nvPr/>
            </p:nvSpPr>
            <p:spPr bwMode="auto">
              <a:xfrm>
                <a:off x="30" y="400"/>
                <a:ext cx="0" cy="67"/>
              </a:xfrm>
              <a:custGeom>
                <a:avLst/>
                <a:gdLst>
                  <a:gd name="T0" fmla="*/ 0 h 28"/>
                  <a:gd name="T1" fmla="*/ 0 h 28"/>
                  <a:gd name="T2" fmla="*/ 0 h 28"/>
                  <a:gd name="T3" fmla="*/ 25 h 28"/>
                  <a:gd name="T4" fmla="*/ 25 h 28"/>
                  <a:gd name="T5" fmla="*/ 28 h 28"/>
                  <a:gd name="T6" fmla="*/ 26 h 28"/>
                  <a:gd name="T7" fmla="*/ 26 h 28"/>
                  <a:gd name="T8" fmla="*/ 26 h 28"/>
                  <a:gd name="T9" fmla="*/ 0 h 28"/>
                  <a:gd name="T10" fmla="*/ 0 h 28"/>
                  <a:gd name="T11" fmla="*/ 0 h 28"/>
                  <a:gd name="T12" fmla="*/ 0 h 28"/>
                  <a:gd name="T13" fmla="*/ 0 h 2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Lst>
                <a:rect l="0" t="0" r="r" b="b"/>
                <a:pathLst>
                  <a:path h="28">
                    <a:moveTo>
                      <a:pt x="0" y="0"/>
                    </a:moveTo>
                    <a:cubicBezTo>
                      <a:pt x="0" y="0"/>
                      <a:pt x="0" y="0"/>
                      <a:pt x="0" y="0"/>
                    </a:cubicBezTo>
                    <a:cubicBezTo>
                      <a:pt x="0" y="0"/>
                      <a:pt x="0" y="0"/>
                      <a:pt x="0" y="0"/>
                    </a:cubicBezTo>
                    <a:cubicBezTo>
                      <a:pt x="0" y="25"/>
                      <a:pt x="0" y="25"/>
                      <a:pt x="0" y="25"/>
                    </a:cubicBezTo>
                    <a:cubicBezTo>
                      <a:pt x="0" y="25"/>
                      <a:pt x="0" y="25"/>
                      <a:pt x="0" y="25"/>
                    </a:cubicBezTo>
                    <a:cubicBezTo>
                      <a:pt x="0" y="26"/>
                      <a:pt x="0" y="27"/>
                      <a:pt x="0" y="28"/>
                    </a:cubicBezTo>
                    <a:cubicBezTo>
                      <a:pt x="0" y="27"/>
                      <a:pt x="0" y="26"/>
                      <a:pt x="0" y="26"/>
                    </a:cubicBezTo>
                    <a:cubicBezTo>
                      <a:pt x="0" y="26"/>
                      <a:pt x="0" y="26"/>
                      <a:pt x="0" y="26"/>
                    </a:cubicBezTo>
                    <a:cubicBezTo>
                      <a:pt x="0" y="26"/>
                      <a:pt x="0" y="26"/>
                      <a:pt x="0" y="26"/>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8" name="Freeform 251">
                <a:extLst>
                  <a:ext uri="{FF2B5EF4-FFF2-40B4-BE49-F238E27FC236}">
                    <a16:creationId xmlns:a16="http://schemas.microsoft.com/office/drawing/2014/main" id="{14BD1B4C-2C2B-4B4A-9A71-981A9A893EA6}"/>
                  </a:ext>
                </a:extLst>
              </p:cNvPr>
              <p:cNvSpPr>
                <a:spLocks/>
              </p:cNvSpPr>
              <p:nvPr/>
            </p:nvSpPr>
            <p:spPr bwMode="auto">
              <a:xfrm>
                <a:off x="30" y="400"/>
                <a:ext cx="154" cy="121"/>
              </a:xfrm>
              <a:custGeom>
                <a:avLst/>
                <a:gdLst>
                  <a:gd name="T0" fmla="*/ 0 w 65"/>
                  <a:gd name="T1" fmla="*/ 0 h 51"/>
                  <a:gd name="T2" fmla="*/ 0 w 65"/>
                  <a:gd name="T3" fmla="*/ 26 h 51"/>
                  <a:gd name="T4" fmla="*/ 0 w 65"/>
                  <a:gd name="T5" fmla="*/ 26 h 51"/>
                  <a:gd name="T6" fmla="*/ 0 w 65"/>
                  <a:gd name="T7" fmla="*/ 26 h 51"/>
                  <a:gd name="T8" fmla="*/ 3 w 65"/>
                  <a:gd name="T9" fmla="*/ 36 h 51"/>
                  <a:gd name="T10" fmla="*/ 32 w 65"/>
                  <a:gd name="T11" fmla="*/ 51 h 51"/>
                  <a:gd name="T12" fmla="*/ 33 w 65"/>
                  <a:gd name="T13" fmla="*/ 51 h 51"/>
                  <a:gd name="T14" fmla="*/ 63 w 65"/>
                  <a:gd name="T15" fmla="*/ 35 h 51"/>
                  <a:gd name="T16" fmla="*/ 65 w 65"/>
                  <a:gd name="T17" fmla="*/ 27 h 51"/>
                  <a:gd name="T18" fmla="*/ 65 w 65"/>
                  <a:gd name="T19" fmla="*/ 26 h 51"/>
                  <a:gd name="T20" fmla="*/ 65 w 65"/>
                  <a:gd name="T21" fmla="*/ 26 h 51"/>
                  <a:gd name="T22" fmla="*/ 65 w 65"/>
                  <a:gd name="T23" fmla="*/ 0 h 51"/>
                  <a:gd name="T24" fmla="*/ 65 w 65"/>
                  <a:gd name="T25" fmla="*/ 0 h 51"/>
                  <a:gd name="T26" fmla="*/ 0 w 65"/>
                  <a:gd name="T27" fmla="*/ 0 h 51"/>
                  <a:gd name="T28" fmla="*/ 0 w 65"/>
                  <a:gd name="T29" fmla="*/ 0 h 51"/>
                  <a:gd name="T30" fmla="*/ 0 w 65"/>
                  <a:gd name="T3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51">
                    <a:moveTo>
                      <a:pt x="0" y="0"/>
                    </a:moveTo>
                    <a:cubicBezTo>
                      <a:pt x="0" y="26"/>
                      <a:pt x="0" y="26"/>
                      <a:pt x="0" y="26"/>
                    </a:cubicBezTo>
                    <a:cubicBezTo>
                      <a:pt x="0" y="26"/>
                      <a:pt x="0" y="26"/>
                      <a:pt x="0" y="26"/>
                    </a:cubicBezTo>
                    <a:cubicBezTo>
                      <a:pt x="0" y="26"/>
                      <a:pt x="0" y="26"/>
                      <a:pt x="0" y="26"/>
                    </a:cubicBezTo>
                    <a:cubicBezTo>
                      <a:pt x="0" y="29"/>
                      <a:pt x="1" y="33"/>
                      <a:pt x="3" y="36"/>
                    </a:cubicBezTo>
                    <a:cubicBezTo>
                      <a:pt x="8" y="45"/>
                      <a:pt x="19" y="51"/>
                      <a:pt x="32" y="51"/>
                    </a:cubicBezTo>
                    <a:cubicBezTo>
                      <a:pt x="33" y="51"/>
                      <a:pt x="33" y="51"/>
                      <a:pt x="33" y="51"/>
                    </a:cubicBezTo>
                    <a:cubicBezTo>
                      <a:pt x="46" y="51"/>
                      <a:pt x="58" y="44"/>
                      <a:pt x="63" y="35"/>
                    </a:cubicBezTo>
                    <a:cubicBezTo>
                      <a:pt x="64" y="33"/>
                      <a:pt x="65" y="30"/>
                      <a:pt x="65" y="27"/>
                    </a:cubicBezTo>
                    <a:cubicBezTo>
                      <a:pt x="65" y="27"/>
                      <a:pt x="65" y="27"/>
                      <a:pt x="65" y="26"/>
                    </a:cubicBezTo>
                    <a:cubicBezTo>
                      <a:pt x="65" y="26"/>
                      <a:pt x="65" y="26"/>
                      <a:pt x="65" y="26"/>
                    </a:cubicBezTo>
                    <a:cubicBezTo>
                      <a:pt x="65" y="0"/>
                      <a:pt x="65" y="0"/>
                      <a:pt x="65" y="0"/>
                    </a:cubicBezTo>
                    <a:cubicBezTo>
                      <a:pt x="65" y="0"/>
                      <a:pt x="65" y="0"/>
                      <a:pt x="65" y="0"/>
                    </a:cubicBezTo>
                    <a:cubicBezTo>
                      <a:pt x="0" y="0"/>
                      <a:pt x="0" y="0"/>
                      <a:pt x="0" y="0"/>
                    </a:cubicBezTo>
                    <a:cubicBezTo>
                      <a:pt x="0" y="0"/>
                      <a:pt x="0" y="0"/>
                      <a:pt x="0" y="0"/>
                    </a:cubicBezTo>
                    <a:cubicBezTo>
                      <a:pt x="0" y="0"/>
                      <a:pt x="0" y="0"/>
                      <a:pt x="0" y="0"/>
                    </a:cubicBezTo>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9" name="Freeform 252">
                <a:extLst>
                  <a:ext uri="{FF2B5EF4-FFF2-40B4-BE49-F238E27FC236}">
                    <a16:creationId xmlns:a16="http://schemas.microsoft.com/office/drawing/2014/main" id="{D5FD4062-07A7-4E54-97B1-DAA894C01AC8}"/>
                  </a:ext>
                </a:extLst>
              </p:cNvPr>
              <p:cNvSpPr>
                <a:spLocks/>
              </p:cNvSpPr>
              <p:nvPr/>
            </p:nvSpPr>
            <p:spPr bwMode="auto">
              <a:xfrm>
                <a:off x="184" y="400"/>
                <a:ext cx="2" cy="67"/>
              </a:xfrm>
              <a:custGeom>
                <a:avLst/>
                <a:gdLst>
                  <a:gd name="T0" fmla="*/ 0 w 1"/>
                  <a:gd name="T1" fmla="*/ 0 h 28"/>
                  <a:gd name="T2" fmla="*/ 0 w 1"/>
                  <a:gd name="T3" fmla="*/ 0 h 28"/>
                  <a:gd name="T4" fmla="*/ 0 w 1"/>
                  <a:gd name="T5" fmla="*/ 26 h 28"/>
                  <a:gd name="T6" fmla="*/ 0 w 1"/>
                  <a:gd name="T7" fmla="*/ 26 h 28"/>
                  <a:gd name="T8" fmla="*/ 0 w 1"/>
                  <a:gd name="T9" fmla="*/ 27 h 28"/>
                  <a:gd name="T10" fmla="*/ 0 w 1"/>
                  <a:gd name="T11" fmla="*/ 28 h 28"/>
                  <a:gd name="T12" fmla="*/ 0 w 1"/>
                  <a:gd name="T13" fmla="*/ 26 h 28"/>
                  <a:gd name="T14" fmla="*/ 0 w 1"/>
                  <a:gd name="T15" fmla="*/ 26 h 28"/>
                  <a:gd name="T16" fmla="*/ 1 w 1"/>
                  <a:gd name="T17" fmla="*/ 0 h 28"/>
                  <a:gd name="T18" fmla="*/ 0 w 1"/>
                  <a:gd name="T19" fmla="*/ 0 h 28"/>
                  <a:gd name="T20" fmla="*/ 0 w 1"/>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8">
                    <a:moveTo>
                      <a:pt x="0" y="0"/>
                    </a:moveTo>
                    <a:cubicBezTo>
                      <a:pt x="0" y="0"/>
                      <a:pt x="0" y="0"/>
                      <a:pt x="0" y="0"/>
                    </a:cubicBezTo>
                    <a:cubicBezTo>
                      <a:pt x="0" y="26"/>
                      <a:pt x="0" y="26"/>
                      <a:pt x="0" y="26"/>
                    </a:cubicBezTo>
                    <a:cubicBezTo>
                      <a:pt x="0" y="26"/>
                      <a:pt x="0" y="26"/>
                      <a:pt x="0" y="26"/>
                    </a:cubicBezTo>
                    <a:cubicBezTo>
                      <a:pt x="0" y="27"/>
                      <a:pt x="0" y="27"/>
                      <a:pt x="0" y="27"/>
                    </a:cubicBezTo>
                    <a:cubicBezTo>
                      <a:pt x="0" y="27"/>
                      <a:pt x="0" y="28"/>
                      <a:pt x="0" y="28"/>
                    </a:cubicBezTo>
                    <a:cubicBezTo>
                      <a:pt x="0" y="28"/>
                      <a:pt x="0" y="27"/>
                      <a:pt x="0" y="26"/>
                    </a:cubicBezTo>
                    <a:cubicBezTo>
                      <a:pt x="0" y="26"/>
                      <a:pt x="0" y="26"/>
                      <a:pt x="0" y="26"/>
                    </a:cubicBezTo>
                    <a:cubicBezTo>
                      <a:pt x="1" y="0"/>
                      <a:pt x="1" y="0"/>
                      <a:pt x="1" y="0"/>
                    </a:cubicBezTo>
                    <a:cubicBezTo>
                      <a:pt x="0" y="0"/>
                      <a:pt x="0" y="0"/>
                      <a:pt x="0" y="0"/>
                    </a:cubicBezTo>
                    <a:cubicBezTo>
                      <a:pt x="0" y="0"/>
                      <a:pt x="0" y="0"/>
                      <a:pt x="0"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0" name="Rectangle 253">
                <a:extLst>
                  <a:ext uri="{FF2B5EF4-FFF2-40B4-BE49-F238E27FC236}">
                    <a16:creationId xmlns:a16="http://schemas.microsoft.com/office/drawing/2014/main" id="{8D5672C6-3EFE-48F1-B720-18101D6B7AEE}"/>
                  </a:ext>
                </a:extLst>
              </p:cNvPr>
              <p:cNvSpPr>
                <a:spLocks noChangeArrowheads="1"/>
              </p:cNvSpPr>
              <p:nvPr/>
            </p:nvSpPr>
            <p:spPr bwMode="auto">
              <a:xfrm>
                <a:off x="30" y="400"/>
                <a:ext cx="1" cy="59"/>
              </a:xfrm>
              <a:prstGeom prst="rect">
                <a:avLst/>
              </a:prstGeom>
              <a:solidFill>
                <a:srgbClr val="C31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1" name="Rectangle 254">
                <a:extLst>
                  <a:ext uri="{FF2B5EF4-FFF2-40B4-BE49-F238E27FC236}">
                    <a16:creationId xmlns:a16="http://schemas.microsoft.com/office/drawing/2014/main" id="{C12E14FB-2D4F-4F15-A16B-1CE71300C56D}"/>
                  </a:ext>
                </a:extLst>
              </p:cNvPr>
              <p:cNvSpPr>
                <a:spLocks noChangeArrowheads="1"/>
              </p:cNvSpPr>
              <p:nvPr/>
            </p:nvSpPr>
            <p:spPr bwMode="auto">
              <a:xfrm>
                <a:off x="30" y="400"/>
                <a:ext cx="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2" name="Freeform 255">
                <a:extLst>
                  <a:ext uri="{FF2B5EF4-FFF2-40B4-BE49-F238E27FC236}">
                    <a16:creationId xmlns:a16="http://schemas.microsoft.com/office/drawing/2014/main" id="{D7B5ADC9-1C78-49B2-851A-D7354F96A30C}"/>
                  </a:ext>
                </a:extLst>
              </p:cNvPr>
              <p:cNvSpPr>
                <a:spLocks/>
              </p:cNvSpPr>
              <p:nvPr/>
            </p:nvSpPr>
            <p:spPr bwMode="auto">
              <a:xfrm>
                <a:off x="186" y="400"/>
                <a:ext cx="152" cy="2"/>
              </a:xfrm>
              <a:custGeom>
                <a:avLst/>
                <a:gdLst>
                  <a:gd name="T0" fmla="*/ 0 w 152"/>
                  <a:gd name="T1" fmla="*/ 0 h 2"/>
                  <a:gd name="T2" fmla="*/ 0 w 152"/>
                  <a:gd name="T3" fmla="*/ 0 h 2"/>
                  <a:gd name="T4" fmla="*/ 152 w 152"/>
                  <a:gd name="T5" fmla="*/ 2 h 2"/>
                  <a:gd name="T6" fmla="*/ 152 w 152"/>
                  <a:gd name="T7" fmla="*/ 2 h 2"/>
                  <a:gd name="T8" fmla="*/ 152 w 152"/>
                  <a:gd name="T9" fmla="*/ 0 h 2"/>
                  <a:gd name="T10" fmla="*/ 0 w 152"/>
                  <a:gd name="T11" fmla="*/ 0 h 2"/>
                </a:gdLst>
                <a:ahLst/>
                <a:cxnLst>
                  <a:cxn ang="0">
                    <a:pos x="T0" y="T1"/>
                  </a:cxn>
                  <a:cxn ang="0">
                    <a:pos x="T2" y="T3"/>
                  </a:cxn>
                  <a:cxn ang="0">
                    <a:pos x="T4" y="T5"/>
                  </a:cxn>
                  <a:cxn ang="0">
                    <a:pos x="T6" y="T7"/>
                  </a:cxn>
                  <a:cxn ang="0">
                    <a:pos x="T8" y="T9"/>
                  </a:cxn>
                  <a:cxn ang="0">
                    <a:pos x="T10" y="T11"/>
                  </a:cxn>
                </a:cxnLst>
                <a:rect l="0" t="0" r="r" b="b"/>
                <a:pathLst>
                  <a:path w="152" h="2">
                    <a:moveTo>
                      <a:pt x="0" y="0"/>
                    </a:moveTo>
                    <a:lnTo>
                      <a:pt x="0" y="0"/>
                    </a:lnTo>
                    <a:lnTo>
                      <a:pt x="152" y="2"/>
                    </a:lnTo>
                    <a:lnTo>
                      <a:pt x="152" y="2"/>
                    </a:lnTo>
                    <a:lnTo>
                      <a:pt x="152" y="0"/>
                    </a:lnTo>
                    <a:lnTo>
                      <a:pt x="0" y="0"/>
                    </a:lnTo>
                    <a:close/>
                  </a:path>
                </a:pathLst>
              </a:custGeom>
              <a:solidFill>
                <a:srgbClr val="C9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3" name="Freeform 256">
                <a:extLst>
                  <a:ext uri="{FF2B5EF4-FFF2-40B4-BE49-F238E27FC236}">
                    <a16:creationId xmlns:a16="http://schemas.microsoft.com/office/drawing/2014/main" id="{22E68C32-40D6-4EAA-B2D2-A9B08C57041A}"/>
                  </a:ext>
                </a:extLst>
              </p:cNvPr>
              <p:cNvSpPr>
                <a:spLocks/>
              </p:cNvSpPr>
              <p:nvPr/>
            </p:nvSpPr>
            <p:spPr bwMode="auto">
              <a:xfrm>
                <a:off x="186" y="400"/>
                <a:ext cx="152" cy="2"/>
              </a:xfrm>
              <a:custGeom>
                <a:avLst/>
                <a:gdLst>
                  <a:gd name="T0" fmla="*/ 0 w 152"/>
                  <a:gd name="T1" fmla="*/ 0 h 2"/>
                  <a:gd name="T2" fmla="*/ 0 w 152"/>
                  <a:gd name="T3" fmla="*/ 0 h 2"/>
                  <a:gd name="T4" fmla="*/ 152 w 152"/>
                  <a:gd name="T5" fmla="*/ 2 h 2"/>
                  <a:gd name="T6" fmla="*/ 152 w 152"/>
                  <a:gd name="T7" fmla="*/ 2 h 2"/>
                  <a:gd name="T8" fmla="*/ 152 w 152"/>
                  <a:gd name="T9" fmla="*/ 0 h 2"/>
                  <a:gd name="T10" fmla="*/ 0 w 152"/>
                  <a:gd name="T11" fmla="*/ 0 h 2"/>
                </a:gdLst>
                <a:ahLst/>
                <a:cxnLst>
                  <a:cxn ang="0">
                    <a:pos x="T0" y="T1"/>
                  </a:cxn>
                  <a:cxn ang="0">
                    <a:pos x="T2" y="T3"/>
                  </a:cxn>
                  <a:cxn ang="0">
                    <a:pos x="T4" y="T5"/>
                  </a:cxn>
                  <a:cxn ang="0">
                    <a:pos x="T6" y="T7"/>
                  </a:cxn>
                  <a:cxn ang="0">
                    <a:pos x="T8" y="T9"/>
                  </a:cxn>
                  <a:cxn ang="0">
                    <a:pos x="T10" y="T11"/>
                  </a:cxn>
                </a:cxnLst>
                <a:rect l="0" t="0" r="r" b="b"/>
                <a:pathLst>
                  <a:path w="152" h="2">
                    <a:moveTo>
                      <a:pt x="0" y="0"/>
                    </a:moveTo>
                    <a:lnTo>
                      <a:pt x="0" y="0"/>
                    </a:lnTo>
                    <a:lnTo>
                      <a:pt x="152" y="2"/>
                    </a:lnTo>
                    <a:lnTo>
                      <a:pt x="152" y="2"/>
                    </a:lnTo>
                    <a:lnTo>
                      <a:pt x="15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4" name="Freeform 257">
                <a:extLst>
                  <a:ext uri="{FF2B5EF4-FFF2-40B4-BE49-F238E27FC236}">
                    <a16:creationId xmlns:a16="http://schemas.microsoft.com/office/drawing/2014/main" id="{DEAC997F-F482-4A3E-8332-5D3B3AC6AD95}"/>
                  </a:ext>
                </a:extLst>
              </p:cNvPr>
              <p:cNvSpPr>
                <a:spLocks/>
              </p:cNvSpPr>
              <p:nvPr/>
            </p:nvSpPr>
            <p:spPr bwMode="auto">
              <a:xfrm>
                <a:off x="338" y="400"/>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C31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5" name="Freeform 258">
                <a:extLst>
                  <a:ext uri="{FF2B5EF4-FFF2-40B4-BE49-F238E27FC236}">
                    <a16:creationId xmlns:a16="http://schemas.microsoft.com/office/drawing/2014/main" id="{44C45793-E663-459E-B232-6505A211E98F}"/>
                  </a:ext>
                </a:extLst>
              </p:cNvPr>
              <p:cNvSpPr>
                <a:spLocks/>
              </p:cNvSpPr>
              <p:nvPr/>
            </p:nvSpPr>
            <p:spPr bwMode="auto">
              <a:xfrm>
                <a:off x="338" y="400"/>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6" name="Freeform 259">
                <a:extLst>
                  <a:ext uri="{FF2B5EF4-FFF2-40B4-BE49-F238E27FC236}">
                    <a16:creationId xmlns:a16="http://schemas.microsoft.com/office/drawing/2014/main" id="{FC367F71-D1A4-4CF2-8B9C-56E5406A9F73}"/>
                  </a:ext>
                </a:extLst>
              </p:cNvPr>
              <p:cNvSpPr>
                <a:spLocks/>
              </p:cNvSpPr>
              <p:nvPr/>
            </p:nvSpPr>
            <p:spPr bwMode="auto">
              <a:xfrm>
                <a:off x="184" y="400"/>
                <a:ext cx="154" cy="121"/>
              </a:xfrm>
              <a:custGeom>
                <a:avLst/>
                <a:gdLst>
                  <a:gd name="T0" fmla="*/ 1 w 65"/>
                  <a:gd name="T1" fmla="*/ 0 h 51"/>
                  <a:gd name="T2" fmla="*/ 0 w 65"/>
                  <a:gd name="T3" fmla="*/ 26 h 51"/>
                  <a:gd name="T4" fmla="*/ 1 w 65"/>
                  <a:gd name="T5" fmla="*/ 26 h 51"/>
                  <a:gd name="T6" fmla="*/ 32 w 65"/>
                  <a:gd name="T7" fmla="*/ 51 h 51"/>
                  <a:gd name="T8" fmla="*/ 33 w 65"/>
                  <a:gd name="T9" fmla="*/ 51 h 51"/>
                  <a:gd name="T10" fmla="*/ 65 w 65"/>
                  <a:gd name="T11" fmla="*/ 26 h 51"/>
                  <a:gd name="T12" fmla="*/ 65 w 65"/>
                  <a:gd name="T13" fmla="*/ 26 h 51"/>
                  <a:gd name="T14" fmla="*/ 65 w 65"/>
                  <a:gd name="T15" fmla="*/ 1 h 51"/>
                  <a:gd name="T16" fmla="*/ 1 w 6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1">
                    <a:moveTo>
                      <a:pt x="1" y="0"/>
                    </a:moveTo>
                    <a:cubicBezTo>
                      <a:pt x="0" y="26"/>
                      <a:pt x="0" y="26"/>
                      <a:pt x="0" y="26"/>
                    </a:cubicBezTo>
                    <a:cubicBezTo>
                      <a:pt x="1" y="26"/>
                      <a:pt x="1" y="26"/>
                      <a:pt x="1" y="26"/>
                    </a:cubicBezTo>
                    <a:cubicBezTo>
                      <a:pt x="1" y="40"/>
                      <a:pt x="15" y="51"/>
                      <a:pt x="32" y="51"/>
                    </a:cubicBezTo>
                    <a:cubicBezTo>
                      <a:pt x="32" y="51"/>
                      <a:pt x="33" y="51"/>
                      <a:pt x="33" y="51"/>
                    </a:cubicBezTo>
                    <a:cubicBezTo>
                      <a:pt x="50" y="51"/>
                      <a:pt x="64" y="40"/>
                      <a:pt x="65" y="26"/>
                    </a:cubicBezTo>
                    <a:cubicBezTo>
                      <a:pt x="65" y="26"/>
                      <a:pt x="65" y="26"/>
                      <a:pt x="65" y="26"/>
                    </a:cubicBezTo>
                    <a:cubicBezTo>
                      <a:pt x="65" y="1"/>
                      <a:pt x="65" y="1"/>
                      <a:pt x="65" y="1"/>
                    </a:cubicBezTo>
                    <a:cubicBezTo>
                      <a:pt x="1" y="0"/>
                      <a:pt x="1" y="0"/>
                      <a:pt x="1" y="0"/>
                    </a:cubicBezTo>
                  </a:path>
                </a:pathLst>
              </a:custGeom>
              <a:solidFill>
                <a:srgbClr val="C9B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7" name="Freeform 260">
                <a:extLst>
                  <a:ext uri="{FF2B5EF4-FFF2-40B4-BE49-F238E27FC236}">
                    <a16:creationId xmlns:a16="http://schemas.microsoft.com/office/drawing/2014/main" id="{F714B7C7-080B-49BD-9BBC-2B2C8E97C6DF}"/>
                  </a:ext>
                </a:extLst>
              </p:cNvPr>
              <p:cNvSpPr>
                <a:spLocks/>
              </p:cNvSpPr>
              <p:nvPr/>
            </p:nvSpPr>
            <p:spPr bwMode="auto">
              <a:xfrm>
                <a:off x="491" y="400"/>
                <a:ext cx="2" cy="2"/>
              </a:xfrm>
              <a:custGeom>
                <a:avLst/>
                <a:gdLst>
                  <a:gd name="T0" fmla="*/ 0 w 2"/>
                  <a:gd name="T1" fmla="*/ 0 h 2"/>
                  <a:gd name="T2" fmla="*/ 2 w 2"/>
                  <a:gd name="T3" fmla="*/ 2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2" y="0"/>
                    </a:lnTo>
                    <a:lnTo>
                      <a:pt x="0" y="0"/>
                    </a:lnTo>
                    <a:close/>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8" name="Freeform 261">
                <a:extLst>
                  <a:ext uri="{FF2B5EF4-FFF2-40B4-BE49-F238E27FC236}">
                    <a16:creationId xmlns:a16="http://schemas.microsoft.com/office/drawing/2014/main" id="{2C1D8E68-06A0-48D1-BAD5-1BD665DEB324}"/>
                  </a:ext>
                </a:extLst>
              </p:cNvPr>
              <p:cNvSpPr>
                <a:spLocks/>
              </p:cNvSpPr>
              <p:nvPr/>
            </p:nvSpPr>
            <p:spPr bwMode="auto">
              <a:xfrm>
                <a:off x="491" y="400"/>
                <a:ext cx="2" cy="2"/>
              </a:xfrm>
              <a:custGeom>
                <a:avLst/>
                <a:gdLst>
                  <a:gd name="T0" fmla="*/ 0 w 2"/>
                  <a:gd name="T1" fmla="*/ 0 h 2"/>
                  <a:gd name="T2" fmla="*/ 2 w 2"/>
                  <a:gd name="T3" fmla="*/ 2 h 2"/>
                  <a:gd name="T4" fmla="*/ 2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9" name="Freeform 262">
                <a:extLst>
                  <a:ext uri="{FF2B5EF4-FFF2-40B4-BE49-F238E27FC236}">
                    <a16:creationId xmlns:a16="http://schemas.microsoft.com/office/drawing/2014/main" id="{C6585834-1BE1-427F-82D3-1B22CD19612F}"/>
                  </a:ext>
                </a:extLst>
              </p:cNvPr>
              <p:cNvSpPr>
                <a:spLocks/>
              </p:cNvSpPr>
              <p:nvPr/>
            </p:nvSpPr>
            <p:spPr bwMode="auto">
              <a:xfrm>
                <a:off x="338" y="4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A0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0" name="Rectangle 263">
                <a:extLst>
                  <a:ext uri="{FF2B5EF4-FFF2-40B4-BE49-F238E27FC236}">
                    <a16:creationId xmlns:a16="http://schemas.microsoft.com/office/drawing/2014/main" id="{EFB3B0CD-9E07-4BB6-92A5-28753A118182}"/>
                  </a:ext>
                </a:extLst>
              </p:cNvPr>
              <p:cNvSpPr>
                <a:spLocks noChangeArrowheads="1"/>
              </p:cNvSpPr>
              <p:nvPr/>
            </p:nvSpPr>
            <p:spPr bwMode="auto">
              <a:xfrm>
                <a:off x="338" y="402"/>
                <a:ext cx="1" cy="1"/>
              </a:xfrm>
              <a:prstGeom prst="rect">
                <a:avLst/>
              </a:prstGeom>
              <a:solidFill>
                <a:srgbClr val="F726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1" name="Rectangle 264">
                <a:extLst>
                  <a:ext uri="{FF2B5EF4-FFF2-40B4-BE49-F238E27FC236}">
                    <a16:creationId xmlns:a16="http://schemas.microsoft.com/office/drawing/2014/main" id="{12A4182C-EDF9-4D1A-A3E6-019BE1CAE617}"/>
                  </a:ext>
                </a:extLst>
              </p:cNvPr>
              <p:cNvSpPr>
                <a:spLocks noChangeArrowheads="1"/>
              </p:cNvSpPr>
              <p:nvPr/>
            </p:nvSpPr>
            <p:spPr bwMode="auto">
              <a:xfrm>
                <a:off x="338" y="40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2" name="Freeform 265">
                <a:extLst>
                  <a:ext uri="{FF2B5EF4-FFF2-40B4-BE49-F238E27FC236}">
                    <a16:creationId xmlns:a16="http://schemas.microsoft.com/office/drawing/2014/main" id="{BB71EA18-8519-48DF-94F7-7B58D7BCFFAC}"/>
                  </a:ext>
                </a:extLst>
              </p:cNvPr>
              <p:cNvSpPr>
                <a:spLocks/>
              </p:cNvSpPr>
              <p:nvPr/>
            </p:nvSpPr>
            <p:spPr bwMode="auto">
              <a:xfrm>
                <a:off x="338" y="400"/>
                <a:ext cx="155" cy="2"/>
              </a:xfrm>
              <a:custGeom>
                <a:avLst/>
                <a:gdLst>
                  <a:gd name="T0" fmla="*/ 0 w 155"/>
                  <a:gd name="T1" fmla="*/ 0 h 2"/>
                  <a:gd name="T2" fmla="*/ 0 w 155"/>
                  <a:gd name="T3" fmla="*/ 2 h 2"/>
                  <a:gd name="T4" fmla="*/ 0 w 155"/>
                  <a:gd name="T5" fmla="*/ 2 h 2"/>
                  <a:gd name="T6" fmla="*/ 155 w 155"/>
                  <a:gd name="T7" fmla="*/ 2 h 2"/>
                  <a:gd name="T8" fmla="*/ 153 w 155"/>
                  <a:gd name="T9" fmla="*/ 0 h 2"/>
                  <a:gd name="T10" fmla="*/ 0 w 155"/>
                  <a:gd name="T11" fmla="*/ 0 h 2"/>
                </a:gdLst>
                <a:ahLst/>
                <a:cxnLst>
                  <a:cxn ang="0">
                    <a:pos x="T0" y="T1"/>
                  </a:cxn>
                  <a:cxn ang="0">
                    <a:pos x="T2" y="T3"/>
                  </a:cxn>
                  <a:cxn ang="0">
                    <a:pos x="T4" y="T5"/>
                  </a:cxn>
                  <a:cxn ang="0">
                    <a:pos x="T6" y="T7"/>
                  </a:cxn>
                  <a:cxn ang="0">
                    <a:pos x="T8" y="T9"/>
                  </a:cxn>
                  <a:cxn ang="0">
                    <a:pos x="T10" y="T11"/>
                  </a:cxn>
                </a:cxnLst>
                <a:rect l="0" t="0" r="r" b="b"/>
                <a:pathLst>
                  <a:path w="155" h="2">
                    <a:moveTo>
                      <a:pt x="0" y="0"/>
                    </a:moveTo>
                    <a:lnTo>
                      <a:pt x="0" y="2"/>
                    </a:lnTo>
                    <a:lnTo>
                      <a:pt x="0" y="2"/>
                    </a:lnTo>
                    <a:lnTo>
                      <a:pt x="155" y="2"/>
                    </a:lnTo>
                    <a:lnTo>
                      <a:pt x="153" y="0"/>
                    </a:lnTo>
                    <a:lnTo>
                      <a:pt x="0" y="0"/>
                    </a:lnTo>
                    <a:close/>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3" name="Freeform 266">
                <a:extLst>
                  <a:ext uri="{FF2B5EF4-FFF2-40B4-BE49-F238E27FC236}">
                    <a16:creationId xmlns:a16="http://schemas.microsoft.com/office/drawing/2014/main" id="{F7B03B1A-FFB1-4F18-BFC9-872E9A38E815}"/>
                  </a:ext>
                </a:extLst>
              </p:cNvPr>
              <p:cNvSpPr>
                <a:spLocks/>
              </p:cNvSpPr>
              <p:nvPr/>
            </p:nvSpPr>
            <p:spPr bwMode="auto">
              <a:xfrm>
                <a:off x="338" y="400"/>
                <a:ext cx="155" cy="2"/>
              </a:xfrm>
              <a:custGeom>
                <a:avLst/>
                <a:gdLst>
                  <a:gd name="T0" fmla="*/ 0 w 155"/>
                  <a:gd name="T1" fmla="*/ 0 h 2"/>
                  <a:gd name="T2" fmla="*/ 0 w 155"/>
                  <a:gd name="T3" fmla="*/ 2 h 2"/>
                  <a:gd name="T4" fmla="*/ 0 w 155"/>
                  <a:gd name="T5" fmla="*/ 2 h 2"/>
                  <a:gd name="T6" fmla="*/ 155 w 155"/>
                  <a:gd name="T7" fmla="*/ 2 h 2"/>
                  <a:gd name="T8" fmla="*/ 153 w 155"/>
                  <a:gd name="T9" fmla="*/ 0 h 2"/>
                  <a:gd name="T10" fmla="*/ 0 w 155"/>
                  <a:gd name="T11" fmla="*/ 0 h 2"/>
                </a:gdLst>
                <a:ahLst/>
                <a:cxnLst>
                  <a:cxn ang="0">
                    <a:pos x="T0" y="T1"/>
                  </a:cxn>
                  <a:cxn ang="0">
                    <a:pos x="T2" y="T3"/>
                  </a:cxn>
                  <a:cxn ang="0">
                    <a:pos x="T4" y="T5"/>
                  </a:cxn>
                  <a:cxn ang="0">
                    <a:pos x="T6" y="T7"/>
                  </a:cxn>
                  <a:cxn ang="0">
                    <a:pos x="T8" y="T9"/>
                  </a:cxn>
                  <a:cxn ang="0">
                    <a:pos x="T10" y="T11"/>
                  </a:cxn>
                </a:cxnLst>
                <a:rect l="0" t="0" r="r" b="b"/>
                <a:pathLst>
                  <a:path w="155" h="2">
                    <a:moveTo>
                      <a:pt x="0" y="0"/>
                    </a:moveTo>
                    <a:lnTo>
                      <a:pt x="0" y="2"/>
                    </a:lnTo>
                    <a:lnTo>
                      <a:pt x="0" y="2"/>
                    </a:lnTo>
                    <a:lnTo>
                      <a:pt x="155" y="2"/>
                    </a:lnTo>
                    <a:lnTo>
                      <a:pt x="15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4" name="Freeform 267">
                <a:extLst>
                  <a:ext uri="{FF2B5EF4-FFF2-40B4-BE49-F238E27FC236}">
                    <a16:creationId xmlns:a16="http://schemas.microsoft.com/office/drawing/2014/main" id="{CF165BD9-27D0-4F18-9DF7-FCD23420360F}"/>
                  </a:ext>
                </a:extLst>
              </p:cNvPr>
              <p:cNvSpPr>
                <a:spLocks/>
              </p:cNvSpPr>
              <p:nvPr/>
            </p:nvSpPr>
            <p:spPr bwMode="auto">
              <a:xfrm>
                <a:off x="338" y="402"/>
                <a:ext cx="155" cy="119"/>
              </a:xfrm>
              <a:custGeom>
                <a:avLst/>
                <a:gdLst>
                  <a:gd name="T0" fmla="*/ 0 w 65"/>
                  <a:gd name="T1" fmla="*/ 0 h 50"/>
                  <a:gd name="T2" fmla="*/ 0 w 65"/>
                  <a:gd name="T3" fmla="*/ 25 h 50"/>
                  <a:gd name="T4" fmla="*/ 0 w 65"/>
                  <a:gd name="T5" fmla="*/ 26 h 50"/>
                  <a:gd name="T6" fmla="*/ 0 w 65"/>
                  <a:gd name="T7" fmla="*/ 26 h 50"/>
                  <a:gd name="T8" fmla="*/ 0 w 65"/>
                  <a:gd name="T9" fmla="*/ 26 h 50"/>
                  <a:gd name="T10" fmla="*/ 32 w 65"/>
                  <a:gd name="T11" fmla="*/ 50 h 50"/>
                  <a:gd name="T12" fmla="*/ 32 w 65"/>
                  <a:gd name="T13" fmla="*/ 50 h 50"/>
                  <a:gd name="T14" fmla="*/ 65 w 65"/>
                  <a:gd name="T15" fmla="*/ 25 h 50"/>
                  <a:gd name="T16" fmla="*/ 65 w 65"/>
                  <a:gd name="T17" fmla="*/ 25 h 50"/>
                  <a:gd name="T18" fmla="*/ 65 w 65"/>
                  <a:gd name="T19" fmla="*/ 0 h 50"/>
                  <a:gd name="T20" fmla="*/ 65 w 65"/>
                  <a:gd name="T21" fmla="*/ 0 h 50"/>
                  <a:gd name="T22" fmla="*/ 0 w 65"/>
                  <a:gd name="T23" fmla="*/ 0 h 50"/>
                  <a:gd name="T24" fmla="*/ 0 w 65"/>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0">
                    <a:moveTo>
                      <a:pt x="0" y="0"/>
                    </a:moveTo>
                    <a:cubicBezTo>
                      <a:pt x="0" y="25"/>
                      <a:pt x="0" y="25"/>
                      <a:pt x="0" y="25"/>
                    </a:cubicBezTo>
                    <a:cubicBezTo>
                      <a:pt x="0" y="25"/>
                      <a:pt x="0" y="26"/>
                      <a:pt x="0" y="26"/>
                    </a:cubicBezTo>
                    <a:cubicBezTo>
                      <a:pt x="0" y="26"/>
                      <a:pt x="0" y="26"/>
                      <a:pt x="0" y="26"/>
                    </a:cubicBezTo>
                    <a:cubicBezTo>
                      <a:pt x="0" y="26"/>
                      <a:pt x="0" y="26"/>
                      <a:pt x="0" y="26"/>
                    </a:cubicBezTo>
                    <a:cubicBezTo>
                      <a:pt x="1" y="39"/>
                      <a:pt x="15" y="50"/>
                      <a:pt x="32" y="50"/>
                    </a:cubicBezTo>
                    <a:cubicBezTo>
                      <a:pt x="32" y="50"/>
                      <a:pt x="32" y="50"/>
                      <a:pt x="32" y="50"/>
                    </a:cubicBezTo>
                    <a:cubicBezTo>
                      <a:pt x="50" y="50"/>
                      <a:pt x="64" y="39"/>
                      <a:pt x="65" y="25"/>
                    </a:cubicBezTo>
                    <a:cubicBezTo>
                      <a:pt x="65" y="25"/>
                      <a:pt x="65" y="25"/>
                      <a:pt x="65" y="25"/>
                    </a:cubicBezTo>
                    <a:cubicBezTo>
                      <a:pt x="65" y="0"/>
                      <a:pt x="65" y="0"/>
                      <a:pt x="65" y="0"/>
                    </a:cubicBezTo>
                    <a:cubicBezTo>
                      <a:pt x="65" y="0"/>
                      <a:pt x="65" y="0"/>
                      <a:pt x="65" y="0"/>
                    </a:cubicBezTo>
                    <a:cubicBezTo>
                      <a:pt x="0" y="0"/>
                      <a:pt x="0" y="0"/>
                      <a:pt x="0" y="0"/>
                    </a:cubicBezTo>
                    <a:cubicBezTo>
                      <a:pt x="0" y="0"/>
                      <a:pt x="0" y="0"/>
                      <a:pt x="0" y="0"/>
                    </a:cubicBezTo>
                  </a:path>
                </a:pathLst>
              </a:custGeom>
              <a:solidFill>
                <a:srgbClr val="EF0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5" name="Freeform 268">
                <a:extLst>
                  <a:ext uri="{FF2B5EF4-FFF2-40B4-BE49-F238E27FC236}">
                    <a16:creationId xmlns:a16="http://schemas.microsoft.com/office/drawing/2014/main" id="{3761163A-94C1-4C1E-ABDB-D6D2928F5FCF}"/>
                  </a:ext>
                </a:extLst>
              </p:cNvPr>
              <p:cNvSpPr>
                <a:spLocks/>
              </p:cNvSpPr>
              <p:nvPr/>
            </p:nvSpPr>
            <p:spPr bwMode="auto">
              <a:xfrm>
                <a:off x="338" y="402"/>
                <a:ext cx="0" cy="60"/>
              </a:xfrm>
              <a:custGeom>
                <a:avLst/>
                <a:gdLst>
                  <a:gd name="T0" fmla="*/ 0 h 25"/>
                  <a:gd name="T1" fmla="*/ 25 h 25"/>
                  <a:gd name="T2" fmla="*/ 25 h 25"/>
                  <a:gd name="T3" fmla="*/ 25 h 25"/>
                  <a:gd name="T4" fmla="*/ 0 h 25"/>
                  <a:gd name="T5" fmla="*/ 0 h 25"/>
                </a:gdLst>
                <a:ahLst/>
                <a:cxnLst>
                  <a:cxn ang="0">
                    <a:pos x="0" y="T0"/>
                  </a:cxn>
                  <a:cxn ang="0">
                    <a:pos x="0" y="T1"/>
                  </a:cxn>
                  <a:cxn ang="0">
                    <a:pos x="0" y="T2"/>
                  </a:cxn>
                  <a:cxn ang="0">
                    <a:pos x="0" y="T3"/>
                  </a:cxn>
                  <a:cxn ang="0">
                    <a:pos x="0" y="T4"/>
                  </a:cxn>
                  <a:cxn ang="0">
                    <a:pos x="0" y="T5"/>
                  </a:cxn>
                </a:cxnLst>
                <a:rect l="0" t="0" r="r" b="b"/>
                <a:pathLst>
                  <a:path h="25">
                    <a:moveTo>
                      <a:pt x="0" y="0"/>
                    </a:moveTo>
                    <a:cubicBezTo>
                      <a:pt x="0" y="25"/>
                      <a:pt x="0" y="25"/>
                      <a:pt x="0" y="25"/>
                    </a:cubicBezTo>
                    <a:cubicBezTo>
                      <a:pt x="0" y="25"/>
                      <a:pt x="0" y="25"/>
                      <a:pt x="0" y="25"/>
                    </a:cubicBezTo>
                    <a:cubicBezTo>
                      <a:pt x="0" y="25"/>
                      <a:pt x="0" y="25"/>
                      <a:pt x="0" y="25"/>
                    </a:cubicBezTo>
                    <a:cubicBezTo>
                      <a:pt x="0" y="0"/>
                      <a:pt x="0" y="0"/>
                      <a:pt x="0" y="0"/>
                    </a:cubicBezTo>
                    <a:cubicBezTo>
                      <a:pt x="0" y="0"/>
                      <a:pt x="0" y="0"/>
                      <a:pt x="0" y="0"/>
                    </a:cubicBezTo>
                  </a:path>
                </a:pathLst>
              </a:custGeom>
              <a:solidFill>
                <a:srgbClr val="F72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198" name="Picture 1263">
              <a:extLst>
                <a:ext uri="{FF2B5EF4-FFF2-40B4-BE49-F238E27FC236}">
                  <a16:creationId xmlns:a16="http://schemas.microsoft.com/office/drawing/2014/main" id="{3AA5C705-9E99-455B-ACDC-648A6139044D}"/>
                </a:ext>
              </a:extLst>
            </p:cNvPr>
            <p:cNvPicPr>
              <a:picLocks noChangeAspect="1"/>
            </p:cNvPicPr>
            <p:nvPr/>
          </p:nvPicPr>
          <p:blipFill>
            <a:blip r:embed="rId11"/>
            <a:stretch>
              <a:fillRect/>
            </a:stretch>
          </p:blipFill>
          <p:spPr>
            <a:xfrm>
              <a:off x="6403154" y="2442977"/>
              <a:ext cx="3559066" cy="4376129"/>
            </a:xfrm>
            <a:prstGeom prst="rect">
              <a:avLst/>
            </a:prstGeom>
          </p:spPr>
        </p:pic>
        <p:grpSp>
          <p:nvGrpSpPr>
            <p:cNvPr id="199" name="Group 271">
              <a:extLst>
                <a:ext uri="{FF2B5EF4-FFF2-40B4-BE49-F238E27FC236}">
                  <a16:creationId xmlns:a16="http://schemas.microsoft.com/office/drawing/2014/main" id="{4993EDA8-AFC6-40CB-BD4C-A3AA8E254C31}"/>
                </a:ext>
              </a:extLst>
            </p:cNvPr>
            <p:cNvGrpSpPr>
              <a:grpSpLocks noChangeAspect="1"/>
            </p:cNvGrpSpPr>
            <p:nvPr/>
          </p:nvGrpSpPr>
          <p:grpSpPr bwMode="auto">
            <a:xfrm>
              <a:off x="7405478" y="38894"/>
              <a:ext cx="1417638" cy="1609725"/>
              <a:chOff x="3450" y="48"/>
              <a:chExt cx="893" cy="1014"/>
            </a:xfrm>
          </p:grpSpPr>
          <p:sp>
            <p:nvSpPr>
              <p:cNvPr id="209" name="AutoShape 270">
                <a:extLst>
                  <a:ext uri="{FF2B5EF4-FFF2-40B4-BE49-F238E27FC236}">
                    <a16:creationId xmlns:a16="http://schemas.microsoft.com/office/drawing/2014/main" id="{99BC1930-8F29-4C4B-837D-01B4D6AA16D3}"/>
                  </a:ext>
                </a:extLst>
              </p:cNvPr>
              <p:cNvSpPr>
                <a:spLocks noChangeAspect="1" noChangeArrowheads="1" noTextEdit="1"/>
              </p:cNvSpPr>
              <p:nvPr/>
            </p:nvSpPr>
            <p:spPr bwMode="auto">
              <a:xfrm>
                <a:off x="3450" y="48"/>
                <a:ext cx="89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0" name="Freeform 272">
                <a:extLst>
                  <a:ext uri="{FF2B5EF4-FFF2-40B4-BE49-F238E27FC236}">
                    <a16:creationId xmlns:a16="http://schemas.microsoft.com/office/drawing/2014/main" id="{9E1AE7AC-2A29-44E5-9F91-8CE8AA1A7DD0}"/>
                  </a:ext>
                </a:extLst>
              </p:cNvPr>
              <p:cNvSpPr>
                <a:spLocks/>
              </p:cNvSpPr>
              <p:nvPr/>
            </p:nvSpPr>
            <p:spPr bwMode="auto">
              <a:xfrm>
                <a:off x="3638" y="53"/>
                <a:ext cx="316" cy="150"/>
              </a:xfrm>
              <a:custGeom>
                <a:avLst/>
                <a:gdLst>
                  <a:gd name="T0" fmla="*/ 55 w 69"/>
                  <a:gd name="T1" fmla="*/ 0 h 33"/>
                  <a:gd name="T2" fmla="*/ 14 w 69"/>
                  <a:gd name="T3" fmla="*/ 0 h 33"/>
                  <a:gd name="T4" fmla="*/ 0 w 69"/>
                  <a:gd name="T5" fmla="*/ 13 h 33"/>
                  <a:gd name="T6" fmla="*/ 0 w 69"/>
                  <a:gd name="T7" fmla="*/ 17 h 33"/>
                  <a:gd name="T8" fmla="*/ 69 w 69"/>
                  <a:gd name="T9" fmla="*/ 16 h 33"/>
                  <a:gd name="T10" fmla="*/ 69 w 69"/>
                  <a:gd name="T11" fmla="*/ 13 h 33"/>
                  <a:gd name="T12" fmla="*/ 55 w 69"/>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69" h="33">
                    <a:moveTo>
                      <a:pt x="55" y="0"/>
                    </a:moveTo>
                    <a:cubicBezTo>
                      <a:pt x="14" y="0"/>
                      <a:pt x="14" y="0"/>
                      <a:pt x="14" y="0"/>
                    </a:cubicBezTo>
                    <a:cubicBezTo>
                      <a:pt x="6" y="0"/>
                      <a:pt x="0" y="6"/>
                      <a:pt x="0" y="13"/>
                    </a:cubicBezTo>
                    <a:cubicBezTo>
                      <a:pt x="0" y="17"/>
                      <a:pt x="0" y="17"/>
                      <a:pt x="0" y="17"/>
                    </a:cubicBezTo>
                    <a:cubicBezTo>
                      <a:pt x="12" y="23"/>
                      <a:pt x="38" y="33"/>
                      <a:pt x="69" y="16"/>
                    </a:cubicBezTo>
                    <a:cubicBezTo>
                      <a:pt x="69" y="13"/>
                      <a:pt x="69" y="13"/>
                      <a:pt x="69" y="13"/>
                    </a:cubicBezTo>
                    <a:cubicBezTo>
                      <a:pt x="69" y="6"/>
                      <a:pt x="63" y="0"/>
                      <a:pt x="55" y="0"/>
                    </a:cubicBezTo>
                    <a:close/>
                  </a:path>
                </a:pathLst>
              </a:custGeom>
              <a:solidFill>
                <a:srgbClr val="FF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1" name="Freeform 273">
                <a:extLst>
                  <a:ext uri="{FF2B5EF4-FFF2-40B4-BE49-F238E27FC236}">
                    <a16:creationId xmlns:a16="http://schemas.microsoft.com/office/drawing/2014/main" id="{152BCF73-6C5D-483E-A887-B0679186F383}"/>
                  </a:ext>
                </a:extLst>
              </p:cNvPr>
              <p:cNvSpPr>
                <a:spLocks/>
              </p:cNvSpPr>
              <p:nvPr/>
            </p:nvSpPr>
            <p:spPr bwMode="auto">
              <a:xfrm>
                <a:off x="3638" y="126"/>
                <a:ext cx="316" cy="242"/>
              </a:xfrm>
              <a:custGeom>
                <a:avLst/>
                <a:gdLst>
                  <a:gd name="T0" fmla="*/ 0 w 69"/>
                  <a:gd name="T1" fmla="*/ 1 h 53"/>
                  <a:gd name="T2" fmla="*/ 0 w 69"/>
                  <a:gd name="T3" fmla="*/ 39 h 53"/>
                  <a:gd name="T4" fmla="*/ 14 w 69"/>
                  <a:gd name="T5" fmla="*/ 53 h 53"/>
                  <a:gd name="T6" fmla="*/ 55 w 69"/>
                  <a:gd name="T7" fmla="*/ 53 h 53"/>
                  <a:gd name="T8" fmla="*/ 69 w 69"/>
                  <a:gd name="T9" fmla="*/ 39 h 53"/>
                  <a:gd name="T10" fmla="*/ 69 w 69"/>
                  <a:gd name="T11" fmla="*/ 0 h 53"/>
                  <a:gd name="T12" fmla="*/ 0 w 69"/>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69" h="53">
                    <a:moveTo>
                      <a:pt x="0" y="1"/>
                    </a:moveTo>
                    <a:cubicBezTo>
                      <a:pt x="0" y="39"/>
                      <a:pt x="0" y="39"/>
                      <a:pt x="0" y="39"/>
                    </a:cubicBezTo>
                    <a:cubicBezTo>
                      <a:pt x="0" y="47"/>
                      <a:pt x="6" y="53"/>
                      <a:pt x="14" y="53"/>
                    </a:cubicBezTo>
                    <a:cubicBezTo>
                      <a:pt x="55" y="53"/>
                      <a:pt x="55" y="53"/>
                      <a:pt x="55" y="53"/>
                    </a:cubicBezTo>
                    <a:cubicBezTo>
                      <a:pt x="63" y="53"/>
                      <a:pt x="69" y="47"/>
                      <a:pt x="69" y="39"/>
                    </a:cubicBezTo>
                    <a:cubicBezTo>
                      <a:pt x="69" y="0"/>
                      <a:pt x="69" y="0"/>
                      <a:pt x="69" y="0"/>
                    </a:cubicBezTo>
                    <a:cubicBezTo>
                      <a:pt x="38" y="17"/>
                      <a:pt x="12" y="7"/>
                      <a:pt x="0" y="1"/>
                    </a:cubicBezTo>
                    <a:close/>
                  </a:path>
                </a:pathLst>
              </a:custGeom>
              <a:solidFill>
                <a:srgbClr val="FF9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2" name="Freeform 274">
                <a:extLst>
                  <a:ext uri="{FF2B5EF4-FFF2-40B4-BE49-F238E27FC236}">
                    <a16:creationId xmlns:a16="http://schemas.microsoft.com/office/drawing/2014/main" id="{7B361742-B42E-4ED3-BFB6-281F12C06570}"/>
                  </a:ext>
                </a:extLst>
              </p:cNvPr>
              <p:cNvSpPr>
                <a:spLocks noEditPoints="1"/>
              </p:cNvSpPr>
              <p:nvPr/>
            </p:nvSpPr>
            <p:spPr bwMode="auto">
              <a:xfrm>
                <a:off x="3688" y="126"/>
                <a:ext cx="87" cy="96"/>
              </a:xfrm>
              <a:custGeom>
                <a:avLst/>
                <a:gdLst>
                  <a:gd name="T0" fmla="*/ 17 w 19"/>
                  <a:gd name="T1" fmla="*/ 3 h 21"/>
                  <a:gd name="T2" fmla="*/ 14 w 19"/>
                  <a:gd name="T3" fmla="*/ 1 h 21"/>
                  <a:gd name="T4" fmla="*/ 9 w 19"/>
                  <a:gd name="T5" fmla="*/ 0 h 21"/>
                  <a:gd name="T6" fmla="*/ 5 w 19"/>
                  <a:gd name="T7" fmla="*/ 1 h 21"/>
                  <a:gd name="T8" fmla="*/ 2 w 19"/>
                  <a:gd name="T9" fmla="*/ 3 h 21"/>
                  <a:gd name="T10" fmla="*/ 1 w 19"/>
                  <a:gd name="T11" fmla="*/ 7 h 21"/>
                  <a:gd name="T12" fmla="*/ 0 w 19"/>
                  <a:gd name="T13" fmla="*/ 11 h 21"/>
                  <a:gd name="T14" fmla="*/ 1 w 19"/>
                  <a:gd name="T15" fmla="*/ 15 h 21"/>
                  <a:gd name="T16" fmla="*/ 2 w 19"/>
                  <a:gd name="T17" fmla="*/ 18 h 21"/>
                  <a:gd name="T18" fmla="*/ 5 w 19"/>
                  <a:gd name="T19" fmla="*/ 20 h 21"/>
                  <a:gd name="T20" fmla="*/ 9 w 19"/>
                  <a:gd name="T21" fmla="*/ 21 h 21"/>
                  <a:gd name="T22" fmla="*/ 14 w 19"/>
                  <a:gd name="T23" fmla="*/ 20 h 21"/>
                  <a:gd name="T24" fmla="*/ 17 w 19"/>
                  <a:gd name="T25" fmla="*/ 18 h 21"/>
                  <a:gd name="T26" fmla="*/ 18 w 19"/>
                  <a:gd name="T27" fmla="*/ 15 h 21"/>
                  <a:gd name="T28" fmla="*/ 19 w 19"/>
                  <a:gd name="T29" fmla="*/ 11 h 21"/>
                  <a:gd name="T30" fmla="*/ 18 w 19"/>
                  <a:gd name="T31" fmla="*/ 7 h 21"/>
                  <a:gd name="T32" fmla="*/ 17 w 19"/>
                  <a:gd name="T33" fmla="*/ 3 h 21"/>
                  <a:gd name="T34" fmla="*/ 12 w 19"/>
                  <a:gd name="T35" fmla="*/ 14 h 21"/>
                  <a:gd name="T36" fmla="*/ 9 w 19"/>
                  <a:gd name="T37" fmla="*/ 16 h 21"/>
                  <a:gd name="T38" fmla="*/ 7 w 19"/>
                  <a:gd name="T39" fmla="*/ 14 h 21"/>
                  <a:gd name="T40" fmla="*/ 7 w 19"/>
                  <a:gd name="T41" fmla="*/ 11 h 21"/>
                  <a:gd name="T42" fmla="*/ 7 w 19"/>
                  <a:gd name="T43" fmla="*/ 7 h 21"/>
                  <a:gd name="T44" fmla="*/ 9 w 19"/>
                  <a:gd name="T45" fmla="*/ 6 h 21"/>
                  <a:gd name="T46" fmla="*/ 12 w 19"/>
                  <a:gd name="T47" fmla="*/ 7 h 21"/>
                  <a:gd name="T48" fmla="*/ 12 w 19"/>
                  <a:gd name="T49" fmla="*/ 11 h 21"/>
                  <a:gd name="T50" fmla="*/ 12 w 19"/>
                  <a:gd name="T5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1">
                    <a:moveTo>
                      <a:pt x="17" y="3"/>
                    </a:moveTo>
                    <a:cubicBezTo>
                      <a:pt x="16" y="2"/>
                      <a:pt x="15" y="2"/>
                      <a:pt x="14" y="1"/>
                    </a:cubicBezTo>
                    <a:cubicBezTo>
                      <a:pt x="12" y="0"/>
                      <a:pt x="11" y="0"/>
                      <a:pt x="9" y="0"/>
                    </a:cubicBezTo>
                    <a:cubicBezTo>
                      <a:pt x="8" y="0"/>
                      <a:pt x="6" y="0"/>
                      <a:pt x="5" y="1"/>
                    </a:cubicBezTo>
                    <a:cubicBezTo>
                      <a:pt x="4" y="2"/>
                      <a:pt x="3" y="2"/>
                      <a:pt x="2" y="3"/>
                    </a:cubicBezTo>
                    <a:cubicBezTo>
                      <a:pt x="2" y="4"/>
                      <a:pt x="1" y="6"/>
                      <a:pt x="1" y="7"/>
                    </a:cubicBezTo>
                    <a:cubicBezTo>
                      <a:pt x="0" y="8"/>
                      <a:pt x="0" y="9"/>
                      <a:pt x="0" y="11"/>
                    </a:cubicBezTo>
                    <a:cubicBezTo>
                      <a:pt x="0" y="12"/>
                      <a:pt x="0" y="13"/>
                      <a:pt x="1" y="15"/>
                    </a:cubicBezTo>
                    <a:cubicBezTo>
                      <a:pt x="1" y="16"/>
                      <a:pt x="2" y="17"/>
                      <a:pt x="2" y="18"/>
                    </a:cubicBezTo>
                    <a:cubicBezTo>
                      <a:pt x="3" y="19"/>
                      <a:pt x="4" y="20"/>
                      <a:pt x="5" y="20"/>
                    </a:cubicBezTo>
                    <a:cubicBezTo>
                      <a:pt x="6" y="21"/>
                      <a:pt x="8" y="21"/>
                      <a:pt x="9" y="21"/>
                    </a:cubicBezTo>
                    <a:cubicBezTo>
                      <a:pt x="11" y="21"/>
                      <a:pt x="12" y="21"/>
                      <a:pt x="14" y="20"/>
                    </a:cubicBezTo>
                    <a:cubicBezTo>
                      <a:pt x="15" y="20"/>
                      <a:pt x="16" y="19"/>
                      <a:pt x="17" y="18"/>
                    </a:cubicBezTo>
                    <a:cubicBezTo>
                      <a:pt x="17" y="17"/>
                      <a:pt x="18" y="16"/>
                      <a:pt x="18" y="15"/>
                    </a:cubicBezTo>
                    <a:cubicBezTo>
                      <a:pt x="19" y="13"/>
                      <a:pt x="19" y="12"/>
                      <a:pt x="19" y="11"/>
                    </a:cubicBezTo>
                    <a:cubicBezTo>
                      <a:pt x="19" y="9"/>
                      <a:pt x="19" y="8"/>
                      <a:pt x="18" y="7"/>
                    </a:cubicBezTo>
                    <a:cubicBezTo>
                      <a:pt x="18" y="6"/>
                      <a:pt x="17" y="4"/>
                      <a:pt x="17" y="3"/>
                    </a:cubicBezTo>
                    <a:close/>
                    <a:moveTo>
                      <a:pt x="12" y="14"/>
                    </a:moveTo>
                    <a:cubicBezTo>
                      <a:pt x="11" y="15"/>
                      <a:pt x="10" y="16"/>
                      <a:pt x="9" y="16"/>
                    </a:cubicBezTo>
                    <a:cubicBezTo>
                      <a:pt x="8" y="16"/>
                      <a:pt x="8" y="15"/>
                      <a:pt x="7" y="14"/>
                    </a:cubicBezTo>
                    <a:cubicBezTo>
                      <a:pt x="7" y="13"/>
                      <a:pt x="7" y="12"/>
                      <a:pt x="7" y="11"/>
                    </a:cubicBezTo>
                    <a:cubicBezTo>
                      <a:pt x="7" y="9"/>
                      <a:pt x="7" y="8"/>
                      <a:pt x="7" y="7"/>
                    </a:cubicBezTo>
                    <a:cubicBezTo>
                      <a:pt x="8" y="6"/>
                      <a:pt x="8" y="6"/>
                      <a:pt x="9" y="6"/>
                    </a:cubicBezTo>
                    <a:cubicBezTo>
                      <a:pt x="10" y="6"/>
                      <a:pt x="11" y="6"/>
                      <a:pt x="12" y="7"/>
                    </a:cubicBezTo>
                    <a:cubicBezTo>
                      <a:pt x="12" y="8"/>
                      <a:pt x="12" y="9"/>
                      <a:pt x="12" y="11"/>
                    </a:cubicBezTo>
                    <a:cubicBezTo>
                      <a:pt x="12" y="12"/>
                      <a:pt x="12" y="13"/>
                      <a:pt x="1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3" name="Freeform 275">
                <a:extLst>
                  <a:ext uri="{FF2B5EF4-FFF2-40B4-BE49-F238E27FC236}">
                    <a16:creationId xmlns:a16="http://schemas.microsoft.com/office/drawing/2014/main" id="{245B1A5A-B755-462A-8FB8-163795658158}"/>
                  </a:ext>
                </a:extLst>
              </p:cNvPr>
              <p:cNvSpPr>
                <a:spLocks noEditPoints="1"/>
              </p:cNvSpPr>
              <p:nvPr/>
            </p:nvSpPr>
            <p:spPr bwMode="auto">
              <a:xfrm>
                <a:off x="3816" y="194"/>
                <a:ext cx="87" cy="96"/>
              </a:xfrm>
              <a:custGeom>
                <a:avLst/>
                <a:gdLst>
                  <a:gd name="T0" fmla="*/ 16 w 19"/>
                  <a:gd name="T1" fmla="*/ 3 h 21"/>
                  <a:gd name="T2" fmla="*/ 13 w 19"/>
                  <a:gd name="T3" fmla="*/ 1 h 21"/>
                  <a:gd name="T4" fmla="*/ 9 w 19"/>
                  <a:gd name="T5" fmla="*/ 0 h 21"/>
                  <a:gd name="T6" fmla="*/ 5 w 19"/>
                  <a:gd name="T7" fmla="*/ 1 h 21"/>
                  <a:gd name="T8" fmla="*/ 2 w 19"/>
                  <a:gd name="T9" fmla="*/ 3 h 21"/>
                  <a:gd name="T10" fmla="*/ 0 w 19"/>
                  <a:gd name="T11" fmla="*/ 7 h 21"/>
                  <a:gd name="T12" fmla="*/ 0 w 19"/>
                  <a:gd name="T13" fmla="*/ 11 h 21"/>
                  <a:gd name="T14" fmla="*/ 0 w 19"/>
                  <a:gd name="T15" fmla="*/ 14 h 21"/>
                  <a:gd name="T16" fmla="*/ 2 w 19"/>
                  <a:gd name="T17" fmla="*/ 18 h 21"/>
                  <a:gd name="T18" fmla="*/ 5 w 19"/>
                  <a:gd name="T19" fmla="*/ 20 h 21"/>
                  <a:gd name="T20" fmla="*/ 9 w 19"/>
                  <a:gd name="T21" fmla="*/ 21 h 21"/>
                  <a:gd name="T22" fmla="*/ 13 w 19"/>
                  <a:gd name="T23" fmla="*/ 20 h 21"/>
                  <a:gd name="T24" fmla="*/ 16 w 19"/>
                  <a:gd name="T25" fmla="*/ 18 h 21"/>
                  <a:gd name="T26" fmla="*/ 18 w 19"/>
                  <a:gd name="T27" fmla="*/ 14 h 21"/>
                  <a:gd name="T28" fmla="*/ 19 w 19"/>
                  <a:gd name="T29" fmla="*/ 11 h 21"/>
                  <a:gd name="T30" fmla="*/ 18 w 19"/>
                  <a:gd name="T31" fmla="*/ 7 h 21"/>
                  <a:gd name="T32" fmla="*/ 16 w 19"/>
                  <a:gd name="T33" fmla="*/ 3 h 21"/>
                  <a:gd name="T34" fmla="*/ 11 w 19"/>
                  <a:gd name="T35" fmla="*/ 14 h 21"/>
                  <a:gd name="T36" fmla="*/ 9 w 19"/>
                  <a:gd name="T37" fmla="*/ 16 h 21"/>
                  <a:gd name="T38" fmla="*/ 7 w 19"/>
                  <a:gd name="T39" fmla="*/ 14 h 21"/>
                  <a:gd name="T40" fmla="*/ 7 w 19"/>
                  <a:gd name="T41" fmla="*/ 11 h 21"/>
                  <a:gd name="T42" fmla="*/ 7 w 19"/>
                  <a:gd name="T43" fmla="*/ 7 h 21"/>
                  <a:gd name="T44" fmla="*/ 9 w 19"/>
                  <a:gd name="T45" fmla="*/ 6 h 21"/>
                  <a:gd name="T46" fmla="*/ 11 w 19"/>
                  <a:gd name="T47" fmla="*/ 7 h 21"/>
                  <a:gd name="T48" fmla="*/ 12 w 19"/>
                  <a:gd name="T49" fmla="*/ 11 h 21"/>
                  <a:gd name="T50" fmla="*/ 11 w 19"/>
                  <a:gd name="T5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1">
                    <a:moveTo>
                      <a:pt x="16" y="3"/>
                    </a:moveTo>
                    <a:cubicBezTo>
                      <a:pt x="16" y="2"/>
                      <a:pt x="15" y="1"/>
                      <a:pt x="13" y="1"/>
                    </a:cubicBezTo>
                    <a:cubicBezTo>
                      <a:pt x="12" y="0"/>
                      <a:pt x="11" y="0"/>
                      <a:pt x="9" y="0"/>
                    </a:cubicBezTo>
                    <a:cubicBezTo>
                      <a:pt x="8" y="0"/>
                      <a:pt x="6" y="0"/>
                      <a:pt x="5" y="1"/>
                    </a:cubicBezTo>
                    <a:cubicBezTo>
                      <a:pt x="4" y="1"/>
                      <a:pt x="3" y="2"/>
                      <a:pt x="2" y="3"/>
                    </a:cubicBezTo>
                    <a:cubicBezTo>
                      <a:pt x="1" y="4"/>
                      <a:pt x="1" y="5"/>
                      <a:pt x="0" y="7"/>
                    </a:cubicBezTo>
                    <a:cubicBezTo>
                      <a:pt x="0" y="8"/>
                      <a:pt x="0" y="9"/>
                      <a:pt x="0" y="11"/>
                    </a:cubicBezTo>
                    <a:cubicBezTo>
                      <a:pt x="0" y="12"/>
                      <a:pt x="0" y="13"/>
                      <a:pt x="0" y="14"/>
                    </a:cubicBezTo>
                    <a:cubicBezTo>
                      <a:pt x="1" y="16"/>
                      <a:pt x="1" y="17"/>
                      <a:pt x="2" y="18"/>
                    </a:cubicBezTo>
                    <a:cubicBezTo>
                      <a:pt x="3" y="19"/>
                      <a:pt x="4" y="20"/>
                      <a:pt x="5" y="20"/>
                    </a:cubicBezTo>
                    <a:cubicBezTo>
                      <a:pt x="6" y="21"/>
                      <a:pt x="8" y="21"/>
                      <a:pt x="9" y="21"/>
                    </a:cubicBezTo>
                    <a:cubicBezTo>
                      <a:pt x="11" y="21"/>
                      <a:pt x="12" y="21"/>
                      <a:pt x="13" y="20"/>
                    </a:cubicBezTo>
                    <a:cubicBezTo>
                      <a:pt x="15" y="20"/>
                      <a:pt x="16" y="19"/>
                      <a:pt x="16" y="18"/>
                    </a:cubicBezTo>
                    <a:cubicBezTo>
                      <a:pt x="17" y="17"/>
                      <a:pt x="18" y="16"/>
                      <a:pt x="18" y="14"/>
                    </a:cubicBezTo>
                    <a:cubicBezTo>
                      <a:pt x="19" y="13"/>
                      <a:pt x="19" y="12"/>
                      <a:pt x="19" y="11"/>
                    </a:cubicBezTo>
                    <a:cubicBezTo>
                      <a:pt x="19" y="9"/>
                      <a:pt x="19" y="8"/>
                      <a:pt x="18" y="7"/>
                    </a:cubicBezTo>
                    <a:cubicBezTo>
                      <a:pt x="18" y="5"/>
                      <a:pt x="17" y="4"/>
                      <a:pt x="16" y="3"/>
                    </a:cubicBezTo>
                    <a:close/>
                    <a:moveTo>
                      <a:pt x="11" y="14"/>
                    </a:moveTo>
                    <a:cubicBezTo>
                      <a:pt x="11" y="15"/>
                      <a:pt x="10" y="16"/>
                      <a:pt x="9" y="16"/>
                    </a:cubicBezTo>
                    <a:cubicBezTo>
                      <a:pt x="8" y="16"/>
                      <a:pt x="8" y="15"/>
                      <a:pt x="7" y="14"/>
                    </a:cubicBezTo>
                    <a:cubicBezTo>
                      <a:pt x="7" y="13"/>
                      <a:pt x="7" y="12"/>
                      <a:pt x="7" y="11"/>
                    </a:cubicBezTo>
                    <a:cubicBezTo>
                      <a:pt x="7" y="9"/>
                      <a:pt x="7" y="8"/>
                      <a:pt x="7" y="7"/>
                    </a:cubicBezTo>
                    <a:cubicBezTo>
                      <a:pt x="8" y="6"/>
                      <a:pt x="8" y="6"/>
                      <a:pt x="9" y="6"/>
                    </a:cubicBezTo>
                    <a:cubicBezTo>
                      <a:pt x="10" y="6"/>
                      <a:pt x="11" y="6"/>
                      <a:pt x="11" y="7"/>
                    </a:cubicBezTo>
                    <a:cubicBezTo>
                      <a:pt x="12" y="8"/>
                      <a:pt x="12" y="9"/>
                      <a:pt x="12" y="11"/>
                    </a:cubicBezTo>
                    <a:cubicBezTo>
                      <a:pt x="12" y="12"/>
                      <a:pt x="12" y="13"/>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4" name="Freeform 276">
                <a:extLst>
                  <a:ext uri="{FF2B5EF4-FFF2-40B4-BE49-F238E27FC236}">
                    <a16:creationId xmlns:a16="http://schemas.microsoft.com/office/drawing/2014/main" id="{3B44A25C-55E3-4BC3-A109-09E72DD3DB0D}"/>
                  </a:ext>
                </a:extLst>
              </p:cNvPr>
              <p:cNvSpPr>
                <a:spLocks/>
              </p:cNvSpPr>
              <p:nvPr/>
            </p:nvSpPr>
            <p:spPr bwMode="auto">
              <a:xfrm>
                <a:off x="3729" y="126"/>
                <a:ext cx="129" cy="164"/>
              </a:xfrm>
              <a:custGeom>
                <a:avLst/>
                <a:gdLst>
                  <a:gd name="T0" fmla="*/ 24 w 28"/>
                  <a:gd name="T1" fmla="*/ 0 h 36"/>
                  <a:gd name="T2" fmla="*/ 23 w 28"/>
                  <a:gd name="T3" fmla="*/ 0 h 36"/>
                  <a:gd name="T4" fmla="*/ 21 w 28"/>
                  <a:gd name="T5" fmla="*/ 1 h 36"/>
                  <a:gd name="T6" fmla="*/ 0 w 28"/>
                  <a:gd name="T7" fmla="*/ 35 h 36"/>
                  <a:gd name="T8" fmla="*/ 3 w 28"/>
                  <a:gd name="T9" fmla="*/ 36 h 36"/>
                  <a:gd name="T10" fmla="*/ 4 w 28"/>
                  <a:gd name="T11" fmla="*/ 36 h 36"/>
                  <a:gd name="T12" fmla="*/ 6 w 28"/>
                  <a:gd name="T13" fmla="*/ 36 h 36"/>
                  <a:gd name="T14" fmla="*/ 8 w 28"/>
                  <a:gd name="T15" fmla="*/ 35 h 36"/>
                  <a:gd name="T16" fmla="*/ 28 w 28"/>
                  <a:gd name="T17" fmla="*/ 1 h 36"/>
                  <a:gd name="T18" fmla="*/ 26 w 28"/>
                  <a:gd name="T19" fmla="*/ 0 h 36"/>
                  <a:gd name="T20" fmla="*/ 24 w 28"/>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6">
                    <a:moveTo>
                      <a:pt x="24" y="0"/>
                    </a:moveTo>
                    <a:cubicBezTo>
                      <a:pt x="24" y="0"/>
                      <a:pt x="23" y="0"/>
                      <a:pt x="23" y="0"/>
                    </a:cubicBezTo>
                    <a:cubicBezTo>
                      <a:pt x="22" y="0"/>
                      <a:pt x="21" y="1"/>
                      <a:pt x="21" y="1"/>
                    </a:cubicBezTo>
                    <a:cubicBezTo>
                      <a:pt x="0" y="35"/>
                      <a:pt x="0" y="35"/>
                      <a:pt x="0" y="35"/>
                    </a:cubicBezTo>
                    <a:cubicBezTo>
                      <a:pt x="1" y="36"/>
                      <a:pt x="2" y="36"/>
                      <a:pt x="3" y="36"/>
                    </a:cubicBezTo>
                    <a:cubicBezTo>
                      <a:pt x="3" y="36"/>
                      <a:pt x="4" y="36"/>
                      <a:pt x="4" y="36"/>
                    </a:cubicBezTo>
                    <a:cubicBezTo>
                      <a:pt x="5" y="36"/>
                      <a:pt x="6" y="36"/>
                      <a:pt x="6" y="36"/>
                    </a:cubicBezTo>
                    <a:cubicBezTo>
                      <a:pt x="7" y="36"/>
                      <a:pt x="7" y="36"/>
                      <a:pt x="8" y="35"/>
                    </a:cubicBezTo>
                    <a:cubicBezTo>
                      <a:pt x="28" y="1"/>
                      <a:pt x="28" y="1"/>
                      <a:pt x="28" y="1"/>
                    </a:cubicBezTo>
                    <a:cubicBezTo>
                      <a:pt x="27" y="0"/>
                      <a:pt x="27" y="0"/>
                      <a:pt x="26" y="0"/>
                    </a:cubicBezTo>
                    <a:cubicBezTo>
                      <a:pt x="25" y="0"/>
                      <a:pt x="25"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5" name="Freeform 277">
                <a:extLst>
                  <a:ext uri="{FF2B5EF4-FFF2-40B4-BE49-F238E27FC236}">
                    <a16:creationId xmlns:a16="http://schemas.microsoft.com/office/drawing/2014/main" id="{2EEFE752-DCBE-48A2-82AC-543DCC031FD8}"/>
                  </a:ext>
                </a:extLst>
              </p:cNvPr>
              <p:cNvSpPr>
                <a:spLocks noEditPoints="1"/>
              </p:cNvSpPr>
              <p:nvPr/>
            </p:nvSpPr>
            <p:spPr bwMode="auto">
              <a:xfrm>
                <a:off x="3638" y="53"/>
                <a:ext cx="316" cy="310"/>
              </a:xfrm>
              <a:custGeom>
                <a:avLst/>
                <a:gdLst>
                  <a:gd name="T0" fmla="*/ 54 w 69"/>
                  <a:gd name="T1" fmla="*/ 0 h 68"/>
                  <a:gd name="T2" fmla="*/ 15 w 69"/>
                  <a:gd name="T3" fmla="*/ 0 h 68"/>
                  <a:gd name="T4" fmla="*/ 0 w 69"/>
                  <a:gd name="T5" fmla="*/ 14 h 68"/>
                  <a:gd name="T6" fmla="*/ 0 w 69"/>
                  <a:gd name="T7" fmla="*/ 54 h 68"/>
                  <a:gd name="T8" fmla="*/ 15 w 69"/>
                  <a:gd name="T9" fmla="*/ 68 h 68"/>
                  <a:gd name="T10" fmla="*/ 54 w 69"/>
                  <a:gd name="T11" fmla="*/ 68 h 68"/>
                  <a:gd name="T12" fmla="*/ 69 w 69"/>
                  <a:gd name="T13" fmla="*/ 54 h 68"/>
                  <a:gd name="T14" fmla="*/ 69 w 69"/>
                  <a:gd name="T15" fmla="*/ 14 h 68"/>
                  <a:gd name="T16" fmla="*/ 54 w 69"/>
                  <a:gd name="T17" fmla="*/ 0 h 68"/>
                  <a:gd name="T18" fmla="*/ 67 w 69"/>
                  <a:gd name="T19" fmla="*/ 55 h 68"/>
                  <a:gd name="T20" fmla="*/ 55 w 69"/>
                  <a:gd name="T21" fmla="*/ 67 h 68"/>
                  <a:gd name="T22" fmla="*/ 14 w 69"/>
                  <a:gd name="T23" fmla="*/ 67 h 68"/>
                  <a:gd name="T24" fmla="*/ 1 w 69"/>
                  <a:gd name="T25" fmla="*/ 55 h 68"/>
                  <a:gd name="T26" fmla="*/ 1 w 69"/>
                  <a:gd name="T27" fmla="*/ 13 h 68"/>
                  <a:gd name="T28" fmla="*/ 14 w 69"/>
                  <a:gd name="T29" fmla="*/ 1 h 68"/>
                  <a:gd name="T30" fmla="*/ 55 w 69"/>
                  <a:gd name="T31" fmla="*/ 1 h 68"/>
                  <a:gd name="T32" fmla="*/ 67 w 69"/>
                  <a:gd name="T33" fmla="*/ 13 h 68"/>
                  <a:gd name="T34" fmla="*/ 67 w 69"/>
                  <a:gd name="T35"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8">
                    <a:moveTo>
                      <a:pt x="54" y="0"/>
                    </a:moveTo>
                    <a:cubicBezTo>
                      <a:pt x="15" y="0"/>
                      <a:pt x="15" y="0"/>
                      <a:pt x="15" y="0"/>
                    </a:cubicBezTo>
                    <a:cubicBezTo>
                      <a:pt x="7" y="0"/>
                      <a:pt x="0" y="6"/>
                      <a:pt x="0" y="14"/>
                    </a:cubicBezTo>
                    <a:cubicBezTo>
                      <a:pt x="0" y="54"/>
                      <a:pt x="0" y="54"/>
                      <a:pt x="0" y="54"/>
                    </a:cubicBezTo>
                    <a:cubicBezTo>
                      <a:pt x="0" y="62"/>
                      <a:pt x="7" y="68"/>
                      <a:pt x="15" y="68"/>
                    </a:cubicBezTo>
                    <a:cubicBezTo>
                      <a:pt x="54" y="68"/>
                      <a:pt x="54" y="68"/>
                      <a:pt x="54" y="68"/>
                    </a:cubicBezTo>
                    <a:cubicBezTo>
                      <a:pt x="62" y="68"/>
                      <a:pt x="69" y="62"/>
                      <a:pt x="69" y="54"/>
                    </a:cubicBezTo>
                    <a:cubicBezTo>
                      <a:pt x="69" y="14"/>
                      <a:pt x="69" y="14"/>
                      <a:pt x="69" y="14"/>
                    </a:cubicBezTo>
                    <a:cubicBezTo>
                      <a:pt x="69" y="6"/>
                      <a:pt x="62" y="0"/>
                      <a:pt x="54" y="0"/>
                    </a:cubicBezTo>
                    <a:close/>
                    <a:moveTo>
                      <a:pt x="67" y="55"/>
                    </a:moveTo>
                    <a:cubicBezTo>
                      <a:pt x="67" y="62"/>
                      <a:pt x="62" y="67"/>
                      <a:pt x="55" y="67"/>
                    </a:cubicBezTo>
                    <a:cubicBezTo>
                      <a:pt x="14" y="67"/>
                      <a:pt x="14" y="67"/>
                      <a:pt x="14" y="67"/>
                    </a:cubicBezTo>
                    <a:cubicBezTo>
                      <a:pt x="7" y="67"/>
                      <a:pt x="1" y="62"/>
                      <a:pt x="1" y="55"/>
                    </a:cubicBezTo>
                    <a:cubicBezTo>
                      <a:pt x="1" y="13"/>
                      <a:pt x="1" y="13"/>
                      <a:pt x="1" y="13"/>
                    </a:cubicBezTo>
                    <a:cubicBezTo>
                      <a:pt x="1" y="7"/>
                      <a:pt x="7" y="1"/>
                      <a:pt x="14" y="1"/>
                    </a:cubicBezTo>
                    <a:cubicBezTo>
                      <a:pt x="55" y="1"/>
                      <a:pt x="55" y="1"/>
                      <a:pt x="55" y="1"/>
                    </a:cubicBezTo>
                    <a:cubicBezTo>
                      <a:pt x="62" y="1"/>
                      <a:pt x="67" y="7"/>
                      <a:pt x="67" y="13"/>
                    </a:cubicBezTo>
                    <a:lnTo>
                      <a:pt x="6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6" name="Freeform 278">
                <a:extLst>
                  <a:ext uri="{FF2B5EF4-FFF2-40B4-BE49-F238E27FC236}">
                    <a16:creationId xmlns:a16="http://schemas.microsoft.com/office/drawing/2014/main" id="{200525BC-53AB-4584-9BEB-03B844A34CCC}"/>
                  </a:ext>
                </a:extLst>
              </p:cNvPr>
              <p:cNvSpPr>
                <a:spLocks noEditPoints="1"/>
              </p:cNvSpPr>
              <p:nvPr/>
            </p:nvSpPr>
            <p:spPr bwMode="auto">
              <a:xfrm>
                <a:off x="3633" y="48"/>
                <a:ext cx="325" cy="320"/>
              </a:xfrm>
              <a:custGeom>
                <a:avLst/>
                <a:gdLst>
                  <a:gd name="T0" fmla="*/ 55 w 71"/>
                  <a:gd name="T1" fmla="*/ 0 h 70"/>
                  <a:gd name="T2" fmla="*/ 16 w 71"/>
                  <a:gd name="T3" fmla="*/ 0 h 70"/>
                  <a:gd name="T4" fmla="*/ 0 w 71"/>
                  <a:gd name="T5" fmla="*/ 15 h 70"/>
                  <a:gd name="T6" fmla="*/ 0 w 71"/>
                  <a:gd name="T7" fmla="*/ 55 h 70"/>
                  <a:gd name="T8" fmla="*/ 16 w 71"/>
                  <a:gd name="T9" fmla="*/ 70 h 70"/>
                  <a:gd name="T10" fmla="*/ 55 w 71"/>
                  <a:gd name="T11" fmla="*/ 70 h 70"/>
                  <a:gd name="T12" fmla="*/ 71 w 71"/>
                  <a:gd name="T13" fmla="*/ 55 h 70"/>
                  <a:gd name="T14" fmla="*/ 71 w 71"/>
                  <a:gd name="T15" fmla="*/ 15 h 70"/>
                  <a:gd name="T16" fmla="*/ 55 w 71"/>
                  <a:gd name="T17" fmla="*/ 0 h 70"/>
                  <a:gd name="T18" fmla="*/ 68 w 71"/>
                  <a:gd name="T19" fmla="*/ 56 h 70"/>
                  <a:gd name="T20" fmla="*/ 56 w 71"/>
                  <a:gd name="T21" fmla="*/ 67 h 70"/>
                  <a:gd name="T22" fmla="*/ 15 w 71"/>
                  <a:gd name="T23" fmla="*/ 67 h 70"/>
                  <a:gd name="T24" fmla="*/ 3 w 71"/>
                  <a:gd name="T25" fmla="*/ 56 h 70"/>
                  <a:gd name="T26" fmla="*/ 3 w 71"/>
                  <a:gd name="T27" fmla="*/ 14 h 70"/>
                  <a:gd name="T28" fmla="*/ 15 w 71"/>
                  <a:gd name="T29" fmla="*/ 3 h 70"/>
                  <a:gd name="T30" fmla="*/ 56 w 71"/>
                  <a:gd name="T31" fmla="*/ 3 h 70"/>
                  <a:gd name="T32" fmla="*/ 68 w 71"/>
                  <a:gd name="T33" fmla="*/ 14 h 70"/>
                  <a:gd name="T34" fmla="*/ 68 w 71"/>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70">
                    <a:moveTo>
                      <a:pt x="55" y="0"/>
                    </a:moveTo>
                    <a:cubicBezTo>
                      <a:pt x="16" y="0"/>
                      <a:pt x="16" y="0"/>
                      <a:pt x="16" y="0"/>
                    </a:cubicBezTo>
                    <a:cubicBezTo>
                      <a:pt x="7" y="0"/>
                      <a:pt x="0" y="7"/>
                      <a:pt x="0" y="15"/>
                    </a:cubicBezTo>
                    <a:cubicBezTo>
                      <a:pt x="0" y="55"/>
                      <a:pt x="0" y="55"/>
                      <a:pt x="0" y="55"/>
                    </a:cubicBezTo>
                    <a:cubicBezTo>
                      <a:pt x="0" y="63"/>
                      <a:pt x="7" y="70"/>
                      <a:pt x="16" y="70"/>
                    </a:cubicBezTo>
                    <a:cubicBezTo>
                      <a:pt x="55" y="70"/>
                      <a:pt x="55" y="70"/>
                      <a:pt x="55" y="70"/>
                    </a:cubicBezTo>
                    <a:cubicBezTo>
                      <a:pt x="64" y="70"/>
                      <a:pt x="71" y="63"/>
                      <a:pt x="71" y="55"/>
                    </a:cubicBezTo>
                    <a:cubicBezTo>
                      <a:pt x="71" y="15"/>
                      <a:pt x="71" y="15"/>
                      <a:pt x="71" y="15"/>
                    </a:cubicBezTo>
                    <a:cubicBezTo>
                      <a:pt x="71" y="7"/>
                      <a:pt x="64" y="0"/>
                      <a:pt x="55" y="0"/>
                    </a:cubicBezTo>
                    <a:close/>
                    <a:moveTo>
                      <a:pt x="68" y="56"/>
                    </a:moveTo>
                    <a:cubicBezTo>
                      <a:pt x="68" y="62"/>
                      <a:pt x="62" y="67"/>
                      <a:pt x="56" y="67"/>
                    </a:cubicBezTo>
                    <a:cubicBezTo>
                      <a:pt x="15" y="67"/>
                      <a:pt x="15" y="67"/>
                      <a:pt x="15" y="67"/>
                    </a:cubicBezTo>
                    <a:cubicBezTo>
                      <a:pt x="8" y="67"/>
                      <a:pt x="3" y="62"/>
                      <a:pt x="3" y="56"/>
                    </a:cubicBezTo>
                    <a:cubicBezTo>
                      <a:pt x="3" y="14"/>
                      <a:pt x="3" y="14"/>
                      <a:pt x="3" y="14"/>
                    </a:cubicBezTo>
                    <a:cubicBezTo>
                      <a:pt x="3" y="8"/>
                      <a:pt x="8" y="3"/>
                      <a:pt x="15" y="3"/>
                    </a:cubicBezTo>
                    <a:cubicBezTo>
                      <a:pt x="56" y="3"/>
                      <a:pt x="56" y="3"/>
                      <a:pt x="56" y="3"/>
                    </a:cubicBezTo>
                    <a:cubicBezTo>
                      <a:pt x="62" y="3"/>
                      <a:pt x="68" y="8"/>
                      <a:pt x="68" y="14"/>
                    </a:cubicBezTo>
                    <a:lnTo>
                      <a:pt x="6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7" name="Freeform 279">
                <a:extLst>
                  <a:ext uri="{FF2B5EF4-FFF2-40B4-BE49-F238E27FC236}">
                    <a16:creationId xmlns:a16="http://schemas.microsoft.com/office/drawing/2014/main" id="{E315284F-73EF-4072-AD19-FC22AB8C41DA}"/>
                  </a:ext>
                </a:extLst>
              </p:cNvPr>
              <p:cNvSpPr>
                <a:spLocks/>
              </p:cNvSpPr>
              <p:nvPr/>
            </p:nvSpPr>
            <p:spPr bwMode="auto">
              <a:xfrm>
                <a:off x="3464" y="509"/>
                <a:ext cx="618" cy="19"/>
              </a:xfrm>
              <a:custGeom>
                <a:avLst/>
                <a:gdLst>
                  <a:gd name="T0" fmla="*/ 133 w 135"/>
                  <a:gd name="T1" fmla="*/ 4 h 4"/>
                  <a:gd name="T2" fmla="*/ 2 w 135"/>
                  <a:gd name="T3" fmla="*/ 4 h 4"/>
                  <a:gd name="T4" fmla="*/ 0 w 135"/>
                  <a:gd name="T5" fmla="*/ 2 h 4"/>
                  <a:gd name="T6" fmla="*/ 2 w 135"/>
                  <a:gd name="T7" fmla="*/ 0 h 4"/>
                  <a:gd name="T8" fmla="*/ 133 w 135"/>
                  <a:gd name="T9" fmla="*/ 0 h 4"/>
                  <a:gd name="T10" fmla="*/ 135 w 135"/>
                  <a:gd name="T11" fmla="*/ 2 h 4"/>
                  <a:gd name="T12" fmla="*/ 133 w 1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5" h="4">
                    <a:moveTo>
                      <a:pt x="133" y="4"/>
                    </a:moveTo>
                    <a:cubicBezTo>
                      <a:pt x="2" y="4"/>
                      <a:pt x="2" y="4"/>
                      <a:pt x="2" y="4"/>
                    </a:cubicBezTo>
                    <a:cubicBezTo>
                      <a:pt x="1" y="4"/>
                      <a:pt x="0" y="3"/>
                      <a:pt x="0" y="2"/>
                    </a:cubicBezTo>
                    <a:cubicBezTo>
                      <a:pt x="0" y="1"/>
                      <a:pt x="1" y="0"/>
                      <a:pt x="2" y="0"/>
                    </a:cubicBezTo>
                    <a:cubicBezTo>
                      <a:pt x="133" y="0"/>
                      <a:pt x="133" y="0"/>
                      <a:pt x="133" y="0"/>
                    </a:cubicBezTo>
                    <a:cubicBezTo>
                      <a:pt x="134" y="0"/>
                      <a:pt x="135" y="1"/>
                      <a:pt x="135" y="2"/>
                    </a:cubicBezTo>
                    <a:cubicBezTo>
                      <a:pt x="135" y="3"/>
                      <a:pt x="134" y="4"/>
                      <a:pt x="13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8" name="Freeform 280">
                <a:extLst>
                  <a:ext uri="{FF2B5EF4-FFF2-40B4-BE49-F238E27FC236}">
                    <a16:creationId xmlns:a16="http://schemas.microsoft.com/office/drawing/2014/main" id="{75C24D84-3DAD-4F3D-87CC-715C61848D94}"/>
                  </a:ext>
                </a:extLst>
              </p:cNvPr>
              <p:cNvSpPr>
                <a:spLocks/>
              </p:cNvSpPr>
              <p:nvPr/>
            </p:nvSpPr>
            <p:spPr bwMode="auto">
              <a:xfrm>
                <a:off x="3491" y="587"/>
                <a:ext cx="563" cy="18"/>
              </a:xfrm>
              <a:custGeom>
                <a:avLst/>
                <a:gdLst>
                  <a:gd name="T0" fmla="*/ 121 w 123"/>
                  <a:gd name="T1" fmla="*/ 4 h 4"/>
                  <a:gd name="T2" fmla="*/ 2 w 123"/>
                  <a:gd name="T3" fmla="*/ 4 h 4"/>
                  <a:gd name="T4" fmla="*/ 0 w 123"/>
                  <a:gd name="T5" fmla="*/ 2 h 4"/>
                  <a:gd name="T6" fmla="*/ 2 w 123"/>
                  <a:gd name="T7" fmla="*/ 0 h 4"/>
                  <a:gd name="T8" fmla="*/ 121 w 123"/>
                  <a:gd name="T9" fmla="*/ 0 h 4"/>
                  <a:gd name="T10" fmla="*/ 123 w 123"/>
                  <a:gd name="T11" fmla="*/ 2 h 4"/>
                  <a:gd name="T12" fmla="*/ 121 w 1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3" h="4">
                    <a:moveTo>
                      <a:pt x="121" y="4"/>
                    </a:moveTo>
                    <a:cubicBezTo>
                      <a:pt x="2" y="4"/>
                      <a:pt x="2" y="4"/>
                      <a:pt x="2" y="4"/>
                    </a:cubicBezTo>
                    <a:cubicBezTo>
                      <a:pt x="1" y="4"/>
                      <a:pt x="0" y="3"/>
                      <a:pt x="0" y="2"/>
                    </a:cubicBezTo>
                    <a:cubicBezTo>
                      <a:pt x="0" y="1"/>
                      <a:pt x="1" y="0"/>
                      <a:pt x="2" y="0"/>
                    </a:cubicBezTo>
                    <a:cubicBezTo>
                      <a:pt x="121" y="0"/>
                      <a:pt x="121" y="0"/>
                      <a:pt x="121" y="0"/>
                    </a:cubicBezTo>
                    <a:cubicBezTo>
                      <a:pt x="122" y="0"/>
                      <a:pt x="123" y="1"/>
                      <a:pt x="123" y="2"/>
                    </a:cubicBezTo>
                    <a:cubicBezTo>
                      <a:pt x="123" y="3"/>
                      <a:pt x="122" y="4"/>
                      <a:pt x="12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9" name="Freeform 281">
                <a:extLst>
                  <a:ext uri="{FF2B5EF4-FFF2-40B4-BE49-F238E27FC236}">
                    <a16:creationId xmlns:a16="http://schemas.microsoft.com/office/drawing/2014/main" id="{2C898819-A14D-465C-8B54-E6FA7BE6EC62}"/>
                  </a:ext>
                </a:extLst>
              </p:cNvPr>
              <p:cNvSpPr>
                <a:spLocks/>
              </p:cNvSpPr>
              <p:nvPr/>
            </p:nvSpPr>
            <p:spPr bwMode="auto">
              <a:xfrm>
                <a:off x="3519" y="665"/>
                <a:ext cx="508" cy="23"/>
              </a:xfrm>
              <a:custGeom>
                <a:avLst/>
                <a:gdLst>
                  <a:gd name="T0" fmla="*/ 108 w 111"/>
                  <a:gd name="T1" fmla="*/ 5 h 5"/>
                  <a:gd name="T2" fmla="*/ 2 w 111"/>
                  <a:gd name="T3" fmla="*/ 5 h 5"/>
                  <a:gd name="T4" fmla="*/ 0 w 111"/>
                  <a:gd name="T5" fmla="*/ 2 h 5"/>
                  <a:gd name="T6" fmla="*/ 2 w 111"/>
                  <a:gd name="T7" fmla="*/ 0 h 5"/>
                  <a:gd name="T8" fmla="*/ 108 w 111"/>
                  <a:gd name="T9" fmla="*/ 0 h 5"/>
                  <a:gd name="T10" fmla="*/ 111 w 111"/>
                  <a:gd name="T11" fmla="*/ 2 h 5"/>
                  <a:gd name="T12" fmla="*/ 108 w 1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1" h="5">
                    <a:moveTo>
                      <a:pt x="108" y="5"/>
                    </a:moveTo>
                    <a:cubicBezTo>
                      <a:pt x="2" y="5"/>
                      <a:pt x="2" y="5"/>
                      <a:pt x="2" y="5"/>
                    </a:cubicBezTo>
                    <a:cubicBezTo>
                      <a:pt x="1" y="5"/>
                      <a:pt x="0" y="4"/>
                      <a:pt x="0" y="2"/>
                    </a:cubicBezTo>
                    <a:cubicBezTo>
                      <a:pt x="0" y="1"/>
                      <a:pt x="1" y="0"/>
                      <a:pt x="2" y="0"/>
                    </a:cubicBezTo>
                    <a:cubicBezTo>
                      <a:pt x="108" y="0"/>
                      <a:pt x="108" y="0"/>
                      <a:pt x="108" y="0"/>
                    </a:cubicBezTo>
                    <a:cubicBezTo>
                      <a:pt x="110" y="0"/>
                      <a:pt x="111" y="1"/>
                      <a:pt x="111" y="2"/>
                    </a:cubicBezTo>
                    <a:cubicBezTo>
                      <a:pt x="111" y="4"/>
                      <a:pt x="110" y="5"/>
                      <a:pt x="10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0" name="Freeform 282">
                <a:extLst>
                  <a:ext uri="{FF2B5EF4-FFF2-40B4-BE49-F238E27FC236}">
                    <a16:creationId xmlns:a16="http://schemas.microsoft.com/office/drawing/2014/main" id="{973CEC9A-F4FF-4EDE-BE8B-0271DA685930}"/>
                  </a:ext>
                </a:extLst>
              </p:cNvPr>
              <p:cNvSpPr>
                <a:spLocks/>
              </p:cNvSpPr>
              <p:nvPr/>
            </p:nvSpPr>
            <p:spPr bwMode="auto">
              <a:xfrm>
                <a:off x="3574" y="436"/>
                <a:ext cx="68" cy="320"/>
              </a:xfrm>
              <a:custGeom>
                <a:avLst/>
                <a:gdLst>
                  <a:gd name="T0" fmla="*/ 68 w 68"/>
                  <a:gd name="T1" fmla="*/ 320 h 320"/>
                  <a:gd name="T2" fmla="*/ 0 w 68"/>
                  <a:gd name="T3" fmla="*/ 0 h 320"/>
                  <a:gd name="T4" fmla="*/ 68 w 68"/>
                  <a:gd name="T5" fmla="*/ 320 h 320"/>
                </a:gdLst>
                <a:ahLst/>
                <a:cxnLst>
                  <a:cxn ang="0">
                    <a:pos x="T0" y="T1"/>
                  </a:cxn>
                  <a:cxn ang="0">
                    <a:pos x="T2" y="T3"/>
                  </a:cxn>
                  <a:cxn ang="0">
                    <a:pos x="T4" y="T5"/>
                  </a:cxn>
                </a:cxnLst>
                <a:rect l="0" t="0" r="r" b="b"/>
                <a:pathLst>
                  <a:path w="68" h="320">
                    <a:moveTo>
                      <a:pt x="68" y="320"/>
                    </a:moveTo>
                    <a:lnTo>
                      <a:pt x="0" y="0"/>
                    </a:lnTo>
                    <a:lnTo>
                      <a:pt x="68"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1" name="Freeform 283">
                <a:extLst>
                  <a:ext uri="{FF2B5EF4-FFF2-40B4-BE49-F238E27FC236}">
                    <a16:creationId xmlns:a16="http://schemas.microsoft.com/office/drawing/2014/main" id="{8B6F7EA0-EB85-4376-9EB7-B830D45C3DA7}"/>
                  </a:ext>
                </a:extLst>
              </p:cNvPr>
              <p:cNvSpPr>
                <a:spLocks/>
              </p:cNvSpPr>
              <p:nvPr/>
            </p:nvSpPr>
            <p:spPr bwMode="auto">
              <a:xfrm>
                <a:off x="3564" y="427"/>
                <a:ext cx="87" cy="338"/>
              </a:xfrm>
              <a:custGeom>
                <a:avLst/>
                <a:gdLst>
                  <a:gd name="T0" fmla="*/ 17 w 19"/>
                  <a:gd name="T1" fmla="*/ 74 h 74"/>
                  <a:gd name="T2" fmla="*/ 15 w 19"/>
                  <a:gd name="T3" fmla="*/ 72 h 74"/>
                  <a:gd name="T4" fmla="*/ 0 w 19"/>
                  <a:gd name="T5" fmla="*/ 3 h 74"/>
                  <a:gd name="T6" fmla="*/ 2 w 19"/>
                  <a:gd name="T7" fmla="*/ 0 h 74"/>
                  <a:gd name="T8" fmla="*/ 5 w 19"/>
                  <a:gd name="T9" fmla="*/ 2 h 74"/>
                  <a:gd name="T10" fmla="*/ 19 w 19"/>
                  <a:gd name="T11" fmla="*/ 71 h 74"/>
                  <a:gd name="T12" fmla="*/ 17 w 19"/>
                  <a:gd name="T13" fmla="*/ 74 h 74"/>
                  <a:gd name="T14" fmla="*/ 17 w 19"/>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4">
                    <a:moveTo>
                      <a:pt x="17" y="74"/>
                    </a:moveTo>
                    <a:cubicBezTo>
                      <a:pt x="16" y="74"/>
                      <a:pt x="15" y="73"/>
                      <a:pt x="15" y="72"/>
                    </a:cubicBezTo>
                    <a:cubicBezTo>
                      <a:pt x="0" y="3"/>
                      <a:pt x="0" y="3"/>
                      <a:pt x="0" y="3"/>
                    </a:cubicBezTo>
                    <a:cubicBezTo>
                      <a:pt x="0" y="2"/>
                      <a:pt x="1" y="0"/>
                      <a:pt x="2" y="0"/>
                    </a:cubicBezTo>
                    <a:cubicBezTo>
                      <a:pt x="3" y="0"/>
                      <a:pt x="4" y="1"/>
                      <a:pt x="5" y="2"/>
                    </a:cubicBezTo>
                    <a:cubicBezTo>
                      <a:pt x="19" y="71"/>
                      <a:pt x="19" y="71"/>
                      <a:pt x="19" y="71"/>
                    </a:cubicBezTo>
                    <a:cubicBezTo>
                      <a:pt x="19" y="73"/>
                      <a:pt x="19" y="74"/>
                      <a:pt x="17" y="74"/>
                    </a:cubicBezTo>
                    <a:cubicBezTo>
                      <a:pt x="17" y="74"/>
                      <a:pt x="17" y="74"/>
                      <a:pt x="17"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2" name="Freeform 284">
                <a:extLst>
                  <a:ext uri="{FF2B5EF4-FFF2-40B4-BE49-F238E27FC236}">
                    <a16:creationId xmlns:a16="http://schemas.microsoft.com/office/drawing/2014/main" id="{53495300-EBAC-429A-9EA5-10A3215565D1}"/>
                  </a:ext>
                </a:extLst>
              </p:cNvPr>
              <p:cNvSpPr>
                <a:spLocks/>
              </p:cNvSpPr>
              <p:nvPr/>
            </p:nvSpPr>
            <p:spPr bwMode="auto">
              <a:xfrm>
                <a:off x="3706" y="436"/>
                <a:ext cx="23" cy="320"/>
              </a:xfrm>
              <a:custGeom>
                <a:avLst/>
                <a:gdLst>
                  <a:gd name="T0" fmla="*/ 23 w 23"/>
                  <a:gd name="T1" fmla="*/ 320 h 320"/>
                  <a:gd name="T2" fmla="*/ 0 w 23"/>
                  <a:gd name="T3" fmla="*/ 0 h 320"/>
                  <a:gd name="T4" fmla="*/ 23 w 23"/>
                  <a:gd name="T5" fmla="*/ 320 h 320"/>
                </a:gdLst>
                <a:ahLst/>
                <a:cxnLst>
                  <a:cxn ang="0">
                    <a:pos x="T0" y="T1"/>
                  </a:cxn>
                  <a:cxn ang="0">
                    <a:pos x="T2" y="T3"/>
                  </a:cxn>
                  <a:cxn ang="0">
                    <a:pos x="T4" y="T5"/>
                  </a:cxn>
                </a:cxnLst>
                <a:rect l="0" t="0" r="r" b="b"/>
                <a:pathLst>
                  <a:path w="23" h="320">
                    <a:moveTo>
                      <a:pt x="23" y="320"/>
                    </a:moveTo>
                    <a:lnTo>
                      <a:pt x="0" y="0"/>
                    </a:lnTo>
                    <a:lnTo>
                      <a:pt x="23"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3" name="Freeform 285">
                <a:extLst>
                  <a:ext uri="{FF2B5EF4-FFF2-40B4-BE49-F238E27FC236}">
                    <a16:creationId xmlns:a16="http://schemas.microsoft.com/office/drawing/2014/main" id="{CD51E629-FC3E-46A4-9C6B-09196EF9207A}"/>
                  </a:ext>
                </a:extLst>
              </p:cNvPr>
              <p:cNvSpPr>
                <a:spLocks/>
              </p:cNvSpPr>
              <p:nvPr/>
            </p:nvSpPr>
            <p:spPr bwMode="auto">
              <a:xfrm>
                <a:off x="3697" y="427"/>
                <a:ext cx="41" cy="338"/>
              </a:xfrm>
              <a:custGeom>
                <a:avLst/>
                <a:gdLst>
                  <a:gd name="T0" fmla="*/ 7 w 9"/>
                  <a:gd name="T1" fmla="*/ 74 h 74"/>
                  <a:gd name="T2" fmla="*/ 5 w 9"/>
                  <a:gd name="T3" fmla="*/ 72 h 74"/>
                  <a:gd name="T4" fmla="*/ 0 w 9"/>
                  <a:gd name="T5" fmla="*/ 2 h 74"/>
                  <a:gd name="T6" fmla="*/ 2 w 9"/>
                  <a:gd name="T7" fmla="*/ 0 h 74"/>
                  <a:gd name="T8" fmla="*/ 4 w 9"/>
                  <a:gd name="T9" fmla="*/ 2 h 74"/>
                  <a:gd name="T10" fmla="*/ 9 w 9"/>
                  <a:gd name="T11" fmla="*/ 72 h 74"/>
                  <a:gd name="T12" fmla="*/ 7 w 9"/>
                  <a:gd name="T13" fmla="*/ 74 h 74"/>
                  <a:gd name="T14" fmla="*/ 7 w 9"/>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4">
                    <a:moveTo>
                      <a:pt x="7" y="74"/>
                    </a:moveTo>
                    <a:cubicBezTo>
                      <a:pt x="6" y="74"/>
                      <a:pt x="5" y="73"/>
                      <a:pt x="5" y="72"/>
                    </a:cubicBezTo>
                    <a:cubicBezTo>
                      <a:pt x="0" y="2"/>
                      <a:pt x="0" y="2"/>
                      <a:pt x="0" y="2"/>
                    </a:cubicBezTo>
                    <a:cubicBezTo>
                      <a:pt x="0" y="1"/>
                      <a:pt x="1" y="0"/>
                      <a:pt x="2" y="0"/>
                    </a:cubicBezTo>
                    <a:cubicBezTo>
                      <a:pt x="3" y="0"/>
                      <a:pt x="4" y="1"/>
                      <a:pt x="4" y="2"/>
                    </a:cubicBezTo>
                    <a:cubicBezTo>
                      <a:pt x="9" y="72"/>
                      <a:pt x="9" y="72"/>
                      <a:pt x="9" y="72"/>
                    </a:cubicBezTo>
                    <a:cubicBezTo>
                      <a:pt x="9" y="73"/>
                      <a:pt x="8" y="74"/>
                      <a:pt x="7" y="74"/>
                    </a:cubicBezTo>
                    <a:cubicBezTo>
                      <a:pt x="7" y="74"/>
                      <a:pt x="7" y="74"/>
                      <a:pt x="7"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4" name="Freeform 286">
                <a:extLst>
                  <a:ext uri="{FF2B5EF4-FFF2-40B4-BE49-F238E27FC236}">
                    <a16:creationId xmlns:a16="http://schemas.microsoft.com/office/drawing/2014/main" id="{A521E4CE-C2A6-4235-86AC-1872145CB787}"/>
                  </a:ext>
                </a:extLst>
              </p:cNvPr>
              <p:cNvSpPr>
                <a:spLocks/>
              </p:cNvSpPr>
              <p:nvPr/>
            </p:nvSpPr>
            <p:spPr bwMode="auto">
              <a:xfrm>
                <a:off x="3816" y="436"/>
                <a:ext cx="23" cy="320"/>
              </a:xfrm>
              <a:custGeom>
                <a:avLst/>
                <a:gdLst>
                  <a:gd name="T0" fmla="*/ 0 w 23"/>
                  <a:gd name="T1" fmla="*/ 320 h 320"/>
                  <a:gd name="T2" fmla="*/ 23 w 23"/>
                  <a:gd name="T3" fmla="*/ 0 h 320"/>
                  <a:gd name="T4" fmla="*/ 0 w 23"/>
                  <a:gd name="T5" fmla="*/ 320 h 320"/>
                </a:gdLst>
                <a:ahLst/>
                <a:cxnLst>
                  <a:cxn ang="0">
                    <a:pos x="T0" y="T1"/>
                  </a:cxn>
                  <a:cxn ang="0">
                    <a:pos x="T2" y="T3"/>
                  </a:cxn>
                  <a:cxn ang="0">
                    <a:pos x="T4" y="T5"/>
                  </a:cxn>
                </a:cxnLst>
                <a:rect l="0" t="0" r="r" b="b"/>
                <a:pathLst>
                  <a:path w="23" h="320">
                    <a:moveTo>
                      <a:pt x="0" y="320"/>
                    </a:moveTo>
                    <a:lnTo>
                      <a:pt x="23" y="0"/>
                    </a:lnTo>
                    <a:lnTo>
                      <a:pt x="0"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5" name="Freeform 287">
                <a:extLst>
                  <a:ext uri="{FF2B5EF4-FFF2-40B4-BE49-F238E27FC236}">
                    <a16:creationId xmlns:a16="http://schemas.microsoft.com/office/drawing/2014/main" id="{ED60FDBC-62B3-4372-AE7C-9127524E7281}"/>
                  </a:ext>
                </a:extLst>
              </p:cNvPr>
              <p:cNvSpPr>
                <a:spLocks/>
              </p:cNvSpPr>
              <p:nvPr/>
            </p:nvSpPr>
            <p:spPr bwMode="auto">
              <a:xfrm>
                <a:off x="3807" y="427"/>
                <a:ext cx="41" cy="338"/>
              </a:xfrm>
              <a:custGeom>
                <a:avLst/>
                <a:gdLst>
                  <a:gd name="T0" fmla="*/ 2 w 9"/>
                  <a:gd name="T1" fmla="*/ 74 h 74"/>
                  <a:gd name="T2" fmla="*/ 1 w 9"/>
                  <a:gd name="T3" fmla="*/ 74 h 74"/>
                  <a:gd name="T4" fmla="*/ 0 w 9"/>
                  <a:gd name="T5" fmla="*/ 72 h 74"/>
                  <a:gd name="T6" fmla="*/ 5 w 9"/>
                  <a:gd name="T7" fmla="*/ 2 h 74"/>
                  <a:gd name="T8" fmla="*/ 7 w 9"/>
                  <a:gd name="T9" fmla="*/ 0 h 74"/>
                  <a:gd name="T10" fmla="*/ 9 w 9"/>
                  <a:gd name="T11" fmla="*/ 2 h 74"/>
                  <a:gd name="T12" fmla="*/ 4 w 9"/>
                  <a:gd name="T13" fmla="*/ 72 h 74"/>
                  <a:gd name="T14" fmla="*/ 2 w 9"/>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4">
                    <a:moveTo>
                      <a:pt x="2" y="74"/>
                    </a:moveTo>
                    <a:cubicBezTo>
                      <a:pt x="2" y="74"/>
                      <a:pt x="2" y="74"/>
                      <a:pt x="1" y="74"/>
                    </a:cubicBezTo>
                    <a:cubicBezTo>
                      <a:pt x="0" y="74"/>
                      <a:pt x="0" y="73"/>
                      <a:pt x="0" y="72"/>
                    </a:cubicBezTo>
                    <a:cubicBezTo>
                      <a:pt x="5" y="2"/>
                      <a:pt x="5" y="2"/>
                      <a:pt x="5" y="2"/>
                    </a:cubicBezTo>
                    <a:cubicBezTo>
                      <a:pt x="5" y="1"/>
                      <a:pt x="6" y="0"/>
                      <a:pt x="7" y="0"/>
                    </a:cubicBezTo>
                    <a:cubicBezTo>
                      <a:pt x="8" y="0"/>
                      <a:pt x="9" y="1"/>
                      <a:pt x="9" y="2"/>
                    </a:cubicBezTo>
                    <a:cubicBezTo>
                      <a:pt x="4" y="72"/>
                      <a:pt x="4" y="72"/>
                      <a:pt x="4" y="72"/>
                    </a:cubicBezTo>
                    <a:cubicBezTo>
                      <a:pt x="4" y="73"/>
                      <a:pt x="3" y="74"/>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6" name="Freeform 288">
                <a:extLst>
                  <a:ext uri="{FF2B5EF4-FFF2-40B4-BE49-F238E27FC236}">
                    <a16:creationId xmlns:a16="http://schemas.microsoft.com/office/drawing/2014/main" id="{58C2BDD4-26B2-4BB3-8F86-0DE0693B281E}"/>
                  </a:ext>
                </a:extLst>
              </p:cNvPr>
              <p:cNvSpPr>
                <a:spLocks/>
              </p:cNvSpPr>
              <p:nvPr/>
            </p:nvSpPr>
            <p:spPr bwMode="auto">
              <a:xfrm>
                <a:off x="3899" y="436"/>
                <a:ext cx="68" cy="320"/>
              </a:xfrm>
              <a:custGeom>
                <a:avLst/>
                <a:gdLst>
                  <a:gd name="T0" fmla="*/ 0 w 68"/>
                  <a:gd name="T1" fmla="*/ 320 h 320"/>
                  <a:gd name="T2" fmla="*/ 68 w 68"/>
                  <a:gd name="T3" fmla="*/ 0 h 320"/>
                  <a:gd name="T4" fmla="*/ 0 w 68"/>
                  <a:gd name="T5" fmla="*/ 320 h 320"/>
                </a:gdLst>
                <a:ahLst/>
                <a:cxnLst>
                  <a:cxn ang="0">
                    <a:pos x="T0" y="T1"/>
                  </a:cxn>
                  <a:cxn ang="0">
                    <a:pos x="T2" y="T3"/>
                  </a:cxn>
                  <a:cxn ang="0">
                    <a:pos x="T4" y="T5"/>
                  </a:cxn>
                </a:cxnLst>
                <a:rect l="0" t="0" r="r" b="b"/>
                <a:pathLst>
                  <a:path w="68" h="320">
                    <a:moveTo>
                      <a:pt x="0" y="320"/>
                    </a:moveTo>
                    <a:lnTo>
                      <a:pt x="68" y="0"/>
                    </a:lnTo>
                    <a:lnTo>
                      <a:pt x="0"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7" name="Freeform 289">
                <a:extLst>
                  <a:ext uri="{FF2B5EF4-FFF2-40B4-BE49-F238E27FC236}">
                    <a16:creationId xmlns:a16="http://schemas.microsoft.com/office/drawing/2014/main" id="{C682790F-CEAA-4811-B659-9F1AC01147DC}"/>
                  </a:ext>
                </a:extLst>
              </p:cNvPr>
              <p:cNvSpPr>
                <a:spLocks/>
              </p:cNvSpPr>
              <p:nvPr/>
            </p:nvSpPr>
            <p:spPr bwMode="auto">
              <a:xfrm>
                <a:off x="3890" y="427"/>
                <a:ext cx="91" cy="338"/>
              </a:xfrm>
              <a:custGeom>
                <a:avLst/>
                <a:gdLst>
                  <a:gd name="T0" fmla="*/ 2 w 20"/>
                  <a:gd name="T1" fmla="*/ 74 h 74"/>
                  <a:gd name="T2" fmla="*/ 2 w 20"/>
                  <a:gd name="T3" fmla="*/ 74 h 74"/>
                  <a:gd name="T4" fmla="*/ 0 w 20"/>
                  <a:gd name="T5" fmla="*/ 71 h 74"/>
                  <a:gd name="T6" fmla="*/ 15 w 20"/>
                  <a:gd name="T7" fmla="*/ 2 h 74"/>
                  <a:gd name="T8" fmla="*/ 18 w 20"/>
                  <a:gd name="T9" fmla="*/ 0 h 74"/>
                  <a:gd name="T10" fmla="*/ 19 w 20"/>
                  <a:gd name="T11" fmla="*/ 3 h 74"/>
                  <a:gd name="T12" fmla="*/ 4 w 20"/>
                  <a:gd name="T13" fmla="*/ 72 h 74"/>
                  <a:gd name="T14" fmla="*/ 2 w 20"/>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74">
                    <a:moveTo>
                      <a:pt x="2" y="74"/>
                    </a:moveTo>
                    <a:cubicBezTo>
                      <a:pt x="2" y="74"/>
                      <a:pt x="2" y="74"/>
                      <a:pt x="2" y="74"/>
                    </a:cubicBezTo>
                    <a:cubicBezTo>
                      <a:pt x="1" y="74"/>
                      <a:pt x="0" y="73"/>
                      <a:pt x="0" y="71"/>
                    </a:cubicBezTo>
                    <a:cubicBezTo>
                      <a:pt x="15" y="2"/>
                      <a:pt x="15" y="2"/>
                      <a:pt x="15" y="2"/>
                    </a:cubicBezTo>
                    <a:cubicBezTo>
                      <a:pt x="16" y="1"/>
                      <a:pt x="17" y="0"/>
                      <a:pt x="18" y="0"/>
                    </a:cubicBezTo>
                    <a:cubicBezTo>
                      <a:pt x="19" y="0"/>
                      <a:pt x="20" y="2"/>
                      <a:pt x="19" y="3"/>
                    </a:cubicBezTo>
                    <a:cubicBezTo>
                      <a:pt x="4" y="72"/>
                      <a:pt x="4" y="72"/>
                      <a:pt x="4" y="72"/>
                    </a:cubicBezTo>
                    <a:cubicBezTo>
                      <a:pt x="4" y="73"/>
                      <a:pt x="3" y="74"/>
                      <a:pt x="2"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8" name="Freeform 290">
                <a:extLst>
                  <a:ext uri="{FF2B5EF4-FFF2-40B4-BE49-F238E27FC236}">
                    <a16:creationId xmlns:a16="http://schemas.microsoft.com/office/drawing/2014/main" id="{4865CCA4-82BB-4726-8AE4-7204343CD9CD}"/>
                  </a:ext>
                </a:extLst>
              </p:cNvPr>
              <p:cNvSpPr>
                <a:spLocks/>
              </p:cNvSpPr>
              <p:nvPr/>
            </p:nvSpPr>
            <p:spPr bwMode="auto">
              <a:xfrm>
                <a:off x="3546" y="258"/>
                <a:ext cx="783" cy="626"/>
              </a:xfrm>
              <a:custGeom>
                <a:avLst/>
                <a:gdLst>
                  <a:gd name="T0" fmla="*/ 111 w 171"/>
                  <a:gd name="T1" fmla="*/ 137 h 137"/>
                  <a:gd name="T2" fmla="*/ 15 w 171"/>
                  <a:gd name="T3" fmla="*/ 137 h 137"/>
                  <a:gd name="T4" fmla="*/ 0 w 171"/>
                  <a:gd name="T5" fmla="*/ 122 h 137"/>
                  <a:gd name="T6" fmla="*/ 0 w 171"/>
                  <a:gd name="T7" fmla="*/ 122 h 137"/>
                  <a:gd name="T8" fmla="*/ 15 w 171"/>
                  <a:gd name="T9" fmla="*/ 107 h 137"/>
                  <a:gd name="T10" fmla="*/ 83 w 171"/>
                  <a:gd name="T11" fmla="*/ 107 h 137"/>
                  <a:gd name="T12" fmla="*/ 99 w 171"/>
                  <a:gd name="T13" fmla="*/ 96 h 137"/>
                  <a:gd name="T14" fmla="*/ 128 w 171"/>
                  <a:gd name="T15" fmla="*/ 13 h 137"/>
                  <a:gd name="T16" fmla="*/ 148 w 171"/>
                  <a:gd name="T17" fmla="*/ 0 h 137"/>
                  <a:gd name="T18" fmla="*/ 169 w 171"/>
                  <a:gd name="T19" fmla="*/ 0 h 137"/>
                  <a:gd name="T20" fmla="*/ 171 w 171"/>
                  <a:gd name="T21" fmla="*/ 2 h 137"/>
                  <a:gd name="T22" fmla="*/ 169 w 171"/>
                  <a:gd name="T23" fmla="*/ 4 h 137"/>
                  <a:gd name="T24" fmla="*/ 148 w 171"/>
                  <a:gd name="T25" fmla="*/ 4 h 137"/>
                  <a:gd name="T26" fmla="*/ 132 w 171"/>
                  <a:gd name="T27" fmla="*/ 15 h 137"/>
                  <a:gd name="T28" fmla="*/ 103 w 171"/>
                  <a:gd name="T29" fmla="*/ 97 h 137"/>
                  <a:gd name="T30" fmla="*/ 83 w 171"/>
                  <a:gd name="T31" fmla="*/ 111 h 137"/>
                  <a:gd name="T32" fmla="*/ 15 w 171"/>
                  <a:gd name="T33" fmla="*/ 111 h 137"/>
                  <a:gd name="T34" fmla="*/ 4 w 171"/>
                  <a:gd name="T35" fmla="*/ 122 h 137"/>
                  <a:gd name="T36" fmla="*/ 4 w 171"/>
                  <a:gd name="T37" fmla="*/ 122 h 137"/>
                  <a:gd name="T38" fmla="*/ 15 w 171"/>
                  <a:gd name="T39" fmla="*/ 133 h 137"/>
                  <a:gd name="T40" fmla="*/ 111 w 171"/>
                  <a:gd name="T41" fmla="*/ 133 h 137"/>
                  <a:gd name="T42" fmla="*/ 113 w 171"/>
                  <a:gd name="T43" fmla="*/ 135 h 137"/>
                  <a:gd name="T44" fmla="*/ 111 w 171"/>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137">
                    <a:moveTo>
                      <a:pt x="111" y="137"/>
                    </a:moveTo>
                    <a:cubicBezTo>
                      <a:pt x="15" y="137"/>
                      <a:pt x="15" y="137"/>
                      <a:pt x="15" y="137"/>
                    </a:cubicBezTo>
                    <a:cubicBezTo>
                      <a:pt x="7" y="137"/>
                      <a:pt x="0" y="131"/>
                      <a:pt x="0" y="122"/>
                    </a:cubicBezTo>
                    <a:cubicBezTo>
                      <a:pt x="0" y="122"/>
                      <a:pt x="0" y="122"/>
                      <a:pt x="0" y="122"/>
                    </a:cubicBezTo>
                    <a:cubicBezTo>
                      <a:pt x="0" y="114"/>
                      <a:pt x="7" y="107"/>
                      <a:pt x="15" y="107"/>
                    </a:cubicBezTo>
                    <a:cubicBezTo>
                      <a:pt x="83" y="107"/>
                      <a:pt x="83" y="107"/>
                      <a:pt x="83" y="107"/>
                    </a:cubicBezTo>
                    <a:cubicBezTo>
                      <a:pt x="89" y="107"/>
                      <a:pt x="97" y="102"/>
                      <a:pt x="99" y="96"/>
                    </a:cubicBezTo>
                    <a:cubicBezTo>
                      <a:pt x="128" y="13"/>
                      <a:pt x="128" y="13"/>
                      <a:pt x="128" y="13"/>
                    </a:cubicBezTo>
                    <a:cubicBezTo>
                      <a:pt x="131" y="6"/>
                      <a:pt x="140" y="0"/>
                      <a:pt x="148" y="0"/>
                    </a:cubicBezTo>
                    <a:cubicBezTo>
                      <a:pt x="169" y="0"/>
                      <a:pt x="169" y="0"/>
                      <a:pt x="169" y="0"/>
                    </a:cubicBezTo>
                    <a:cubicBezTo>
                      <a:pt x="170" y="0"/>
                      <a:pt x="171" y="0"/>
                      <a:pt x="171" y="2"/>
                    </a:cubicBezTo>
                    <a:cubicBezTo>
                      <a:pt x="171" y="3"/>
                      <a:pt x="170" y="4"/>
                      <a:pt x="169" y="4"/>
                    </a:cubicBezTo>
                    <a:cubicBezTo>
                      <a:pt x="148" y="4"/>
                      <a:pt x="148" y="4"/>
                      <a:pt x="148" y="4"/>
                    </a:cubicBezTo>
                    <a:cubicBezTo>
                      <a:pt x="141" y="4"/>
                      <a:pt x="134" y="9"/>
                      <a:pt x="132" y="15"/>
                    </a:cubicBezTo>
                    <a:cubicBezTo>
                      <a:pt x="103" y="97"/>
                      <a:pt x="103" y="97"/>
                      <a:pt x="103" y="97"/>
                    </a:cubicBezTo>
                    <a:cubicBezTo>
                      <a:pt x="100" y="105"/>
                      <a:pt x="91" y="111"/>
                      <a:pt x="83" y="111"/>
                    </a:cubicBezTo>
                    <a:cubicBezTo>
                      <a:pt x="15" y="111"/>
                      <a:pt x="15" y="111"/>
                      <a:pt x="15" y="111"/>
                    </a:cubicBezTo>
                    <a:cubicBezTo>
                      <a:pt x="9" y="111"/>
                      <a:pt x="4" y="116"/>
                      <a:pt x="4" y="122"/>
                    </a:cubicBezTo>
                    <a:cubicBezTo>
                      <a:pt x="4" y="122"/>
                      <a:pt x="4" y="122"/>
                      <a:pt x="4" y="122"/>
                    </a:cubicBezTo>
                    <a:cubicBezTo>
                      <a:pt x="4" y="128"/>
                      <a:pt x="9" y="133"/>
                      <a:pt x="15" y="133"/>
                    </a:cubicBezTo>
                    <a:cubicBezTo>
                      <a:pt x="111" y="133"/>
                      <a:pt x="111" y="133"/>
                      <a:pt x="111" y="133"/>
                    </a:cubicBezTo>
                    <a:cubicBezTo>
                      <a:pt x="112" y="133"/>
                      <a:pt x="113" y="134"/>
                      <a:pt x="113" y="135"/>
                    </a:cubicBezTo>
                    <a:cubicBezTo>
                      <a:pt x="113" y="137"/>
                      <a:pt x="112" y="137"/>
                      <a:pt x="111"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9" name="Oval 291">
                <a:extLst>
                  <a:ext uri="{FF2B5EF4-FFF2-40B4-BE49-F238E27FC236}">
                    <a16:creationId xmlns:a16="http://schemas.microsoft.com/office/drawing/2014/main" id="{BBB67D9F-1689-4BA8-A087-7981929255F9}"/>
                  </a:ext>
                </a:extLst>
              </p:cNvPr>
              <p:cNvSpPr>
                <a:spLocks noChangeArrowheads="1"/>
              </p:cNvSpPr>
              <p:nvPr/>
            </p:nvSpPr>
            <p:spPr bwMode="auto">
              <a:xfrm>
                <a:off x="3629" y="930"/>
                <a:ext cx="119" cy="118"/>
              </a:xfrm>
              <a:prstGeom prst="ellipse">
                <a:avLst/>
              </a:prstGeom>
              <a:solidFill>
                <a:srgbClr val="63D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0" name="Freeform 292">
                <a:extLst>
                  <a:ext uri="{FF2B5EF4-FFF2-40B4-BE49-F238E27FC236}">
                    <a16:creationId xmlns:a16="http://schemas.microsoft.com/office/drawing/2014/main" id="{0072965C-A4E2-40C7-8176-DAFC4D52F1C0}"/>
                  </a:ext>
                </a:extLst>
              </p:cNvPr>
              <p:cNvSpPr>
                <a:spLocks noEditPoints="1"/>
              </p:cNvSpPr>
              <p:nvPr/>
            </p:nvSpPr>
            <p:spPr bwMode="auto">
              <a:xfrm>
                <a:off x="3615" y="916"/>
                <a:ext cx="146" cy="146"/>
              </a:xfrm>
              <a:custGeom>
                <a:avLst/>
                <a:gdLst>
                  <a:gd name="T0" fmla="*/ 16 w 32"/>
                  <a:gd name="T1" fmla="*/ 6 h 32"/>
                  <a:gd name="T2" fmla="*/ 26 w 32"/>
                  <a:gd name="T3" fmla="*/ 16 h 32"/>
                  <a:gd name="T4" fmla="*/ 16 w 32"/>
                  <a:gd name="T5" fmla="*/ 26 h 32"/>
                  <a:gd name="T6" fmla="*/ 6 w 32"/>
                  <a:gd name="T7" fmla="*/ 16 h 32"/>
                  <a:gd name="T8" fmla="*/ 16 w 32"/>
                  <a:gd name="T9" fmla="*/ 6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6"/>
                    </a:moveTo>
                    <a:cubicBezTo>
                      <a:pt x="22" y="6"/>
                      <a:pt x="26" y="10"/>
                      <a:pt x="26" y="16"/>
                    </a:cubicBezTo>
                    <a:cubicBezTo>
                      <a:pt x="26" y="22"/>
                      <a:pt x="22" y="26"/>
                      <a:pt x="16" y="26"/>
                    </a:cubicBezTo>
                    <a:cubicBezTo>
                      <a:pt x="11" y="26"/>
                      <a:pt x="6" y="22"/>
                      <a:pt x="6" y="16"/>
                    </a:cubicBezTo>
                    <a:cubicBezTo>
                      <a:pt x="6" y="10"/>
                      <a:pt x="11" y="6"/>
                      <a:pt x="16" y="6"/>
                    </a:cubicBezTo>
                    <a:close/>
                    <a:moveTo>
                      <a:pt x="16" y="0"/>
                    </a:moveTo>
                    <a:cubicBezTo>
                      <a:pt x="7" y="0"/>
                      <a:pt x="0" y="7"/>
                      <a:pt x="0" y="16"/>
                    </a:cubicBezTo>
                    <a:cubicBezTo>
                      <a:pt x="0" y="25"/>
                      <a:pt x="7" y="32"/>
                      <a:pt x="16" y="32"/>
                    </a:cubicBezTo>
                    <a:cubicBezTo>
                      <a:pt x="25" y="32"/>
                      <a:pt x="32" y="25"/>
                      <a:pt x="32" y="16"/>
                    </a:cubicBezTo>
                    <a:cubicBezTo>
                      <a:pt x="32" y="7"/>
                      <a:pt x="25" y="0"/>
                      <a:pt x="16" y="0"/>
                    </a:cubicBezTo>
                    <a:close/>
                  </a:path>
                </a:pathLst>
              </a:custGeom>
              <a:solidFill>
                <a:srgbClr val="063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1" name="Oval 293">
                <a:extLst>
                  <a:ext uri="{FF2B5EF4-FFF2-40B4-BE49-F238E27FC236}">
                    <a16:creationId xmlns:a16="http://schemas.microsoft.com/office/drawing/2014/main" id="{07B20B66-5A3D-4A37-BB25-4865F9F2AF67}"/>
                  </a:ext>
                </a:extLst>
              </p:cNvPr>
              <p:cNvSpPr>
                <a:spLocks noChangeArrowheads="1"/>
              </p:cNvSpPr>
              <p:nvPr/>
            </p:nvSpPr>
            <p:spPr bwMode="auto">
              <a:xfrm>
                <a:off x="3931" y="930"/>
                <a:ext cx="119" cy="118"/>
              </a:xfrm>
              <a:prstGeom prst="ellipse">
                <a:avLst/>
              </a:prstGeom>
              <a:solidFill>
                <a:srgbClr val="63D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2" name="Freeform 294">
                <a:extLst>
                  <a:ext uri="{FF2B5EF4-FFF2-40B4-BE49-F238E27FC236}">
                    <a16:creationId xmlns:a16="http://schemas.microsoft.com/office/drawing/2014/main" id="{546895FD-5FAF-411E-B4FD-DF482A08B718}"/>
                  </a:ext>
                </a:extLst>
              </p:cNvPr>
              <p:cNvSpPr>
                <a:spLocks noEditPoints="1"/>
              </p:cNvSpPr>
              <p:nvPr/>
            </p:nvSpPr>
            <p:spPr bwMode="auto">
              <a:xfrm>
                <a:off x="3917" y="916"/>
                <a:ext cx="147" cy="146"/>
              </a:xfrm>
              <a:custGeom>
                <a:avLst/>
                <a:gdLst>
                  <a:gd name="T0" fmla="*/ 16 w 32"/>
                  <a:gd name="T1" fmla="*/ 6 h 32"/>
                  <a:gd name="T2" fmla="*/ 26 w 32"/>
                  <a:gd name="T3" fmla="*/ 16 h 32"/>
                  <a:gd name="T4" fmla="*/ 16 w 32"/>
                  <a:gd name="T5" fmla="*/ 26 h 32"/>
                  <a:gd name="T6" fmla="*/ 6 w 32"/>
                  <a:gd name="T7" fmla="*/ 16 h 32"/>
                  <a:gd name="T8" fmla="*/ 16 w 32"/>
                  <a:gd name="T9" fmla="*/ 6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6"/>
                    </a:moveTo>
                    <a:cubicBezTo>
                      <a:pt x="21" y="6"/>
                      <a:pt x="26" y="10"/>
                      <a:pt x="26" y="16"/>
                    </a:cubicBezTo>
                    <a:cubicBezTo>
                      <a:pt x="26" y="22"/>
                      <a:pt x="21" y="26"/>
                      <a:pt x="16" y="26"/>
                    </a:cubicBezTo>
                    <a:cubicBezTo>
                      <a:pt x="10" y="26"/>
                      <a:pt x="6" y="22"/>
                      <a:pt x="6" y="16"/>
                    </a:cubicBezTo>
                    <a:cubicBezTo>
                      <a:pt x="6" y="10"/>
                      <a:pt x="10" y="6"/>
                      <a:pt x="16" y="6"/>
                    </a:cubicBezTo>
                    <a:close/>
                    <a:moveTo>
                      <a:pt x="16" y="0"/>
                    </a:moveTo>
                    <a:cubicBezTo>
                      <a:pt x="7" y="0"/>
                      <a:pt x="0" y="7"/>
                      <a:pt x="0" y="16"/>
                    </a:cubicBezTo>
                    <a:cubicBezTo>
                      <a:pt x="0" y="25"/>
                      <a:pt x="7" y="32"/>
                      <a:pt x="16" y="32"/>
                    </a:cubicBezTo>
                    <a:cubicBezTo>
                      <a:pt x="25" y="32"/>
                      <a:pt x="32" y="25"/>
                      <a:pt x="32" y="16"/>
                    </a:cubicBezTo>
                    <a:cubicBezTo>
                      <a:pt x="32" y="7"/>
                      <a:pt x="25" y="0"/>
                      <a:pt x="16" y="0"/>
                    </a:cubicBezTo>
                    <a:close/>
                  </a:path>
                </a:pathLst>
              </a:custGeom>
              <a:solidFill>
                <a:srgbClr val="063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3" name="Freeform 295">
                <a:extLst>
                  <a:ext uri="{FF2B5EF4-FFF2-40B4-BE49-F238E27FC236}">
                    <a16:creationId xmlns:a16="http://schemas.microsoft.com/office/drawing/2014/main" id="{80414339-C053-401F-A561-463AADFADE61}"/>
                  </a:ext>
                </a:extLst>
              </p:cNvPr>
              <p:cNvSpPr>
                <a:spLocks/>
              </p:cNvSpPr>
              <p:nvPr/>
            </p:nvSpPr>
            <p:spPr bwMode="auto">
              <a:xfrm>
                <a:off x="3450" y="427"/>
                <a:ext cx="659" cy="338"/>
              </a:xfrm>
              <a:custGeom>
                <a:avLst/>
                <a:gdLst>
                  <a:gd name="T0" fmla="*/ 106 w 144"/>
                  <a:gd name="T1" fmla="*/ 74 h 74"/>
                  <a:gd name="T2" fmla="*/ 36 w 144"/>
                  <a:gd name="T3" fmla="*/ 74 h 74"/>
                  <a:gd name="T4" fmla="*/ 17 w 144"/>
                  <a:gd name="T5" fmla="*/ 60 h 74"/>
                  <a:gd name="T6" fmla="*/ 1 w 144"/>
                  <a:gd name="T7" fmla="*/ 15 h 74"/>
                  <a:gd name="T8" fmla="*/ 2 w 144"/>
                  <a:gd name="T9" fmla="*/ 5 h 74"/>
                  <a:gd name="T10" fmla="*/ 12 w 144"/>
                  <a:gd name="T11" fmla="*/ 0 h 74"/>
                  <a:gd name="T12" fmla="*/ 142 w 144"/>
                  <a:gd name="T13" fmla="*/ 0 h 74"/>
                  <a:gd name="T14" fmla="*/ 144 w 144"/>
                  <a:gd name="T15" fmla="*/ 2 h 74"/>
                  <a:gd name="T16" fmla="*/ 142 w 144"/>
                  <a:gd name="T17" fmla="*/ 4 h 74"/>
                  <a:gd name="T18" fmla="*/ 12 w 144"/>
                  <a:gd name="T19" fmla="*/ 4 h 74"/>
                  <a:gd name="T20" fmla="*/ 6 w 144"/>
                  <a:gd name="T21" fmla="*/ 7 h 74"/>
                  <a:gd name="T22" fmla="*/ 5 w 144"/>
                  <a:gd name="T23" fmla="*/ 14 h 74"/>
                  <a:gd name="T24" fmla="*/ 21 w 144"/>
                  <a:gd name="T25" fmla="*/ 59 h 74"/>
                  <a:gd name="T26" fmla="*/ 36 w 144"/>
                  <a:gd name="T27" fmla="*/ 70 h 74"/>
                  <a:gd name="T28" fmla="*/ 106 w 144"/>
                  <a:gd name="T29" fmla="*/ 70 h 74"/>
                  <a:gd name="T30" fmla="*/ 109 w 144"/>
                  <a:gd name="T31" fmla="*/ 72 h 74"/>
                  <a:gd name="T32" fmla="*/ 106 w 144"/>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74">
                    <a:moveTo>
                      <a:pt x="106" y="74"/>
                    </a:moveTo>
                    <a:cubicBezTo>
                      <a:pt x="36" y="74"/>
                      <a:pt x="36" y="74"/>
                      <a:pt x="36" y="74"/>
                    </a:cubicBezTo>
                    <a:cubicBezTo>
                      <a:pt x="28" y="74"/>
                      <a:pt x="20" y="68"/>
                      <a:pt x="17" y="60"/>
                    </a:cubicBezTo>
                    <a:cubicBezTo>
                      <a:pt x="1" y="15"/>
                      <a:pt x="1" y="15"/>
                      <a:pt x="1" y="15"/>
                    </a:cubicBezTo>
                    <a:cubicBezTo>
                      <a:pt x="0" y="11"/>
                      <a:pt x="0" y="8"/>
                      <a:pt x="2" y="5"/>
                    </a:cubicBezTo>
                    <a:cubicBezTo>
                      <a:pt x="4" y="2"/>
                      <a:pt x="8" y="0"/>
                      <a:pt x="12" y="0"/>
                    </a:cubicBezTo>
                    <a:cubicBezTo>
                      <a:pt x="142" y="0"/>
                      <a:pt x="142" y="0"/>
                      <a:pt x="142" y="0"/>
                    </a:cubicBezTo>
                    <a:cubicBezTo>
                      <a:pt x="143" y="0"/>
                      <a:pt x="144" y="1"/>
                      <a:pt x="144" y="2"/>
                    </a:cubicBezTo>
                    <a:cubicBezTo>
                      <a:pt x="144" y="3"/>
                      <a:pt x="143" y="4"/>
                      <a:pt x="142" y="4"/>
                    </a:cubicBezTo>
                    <a:cubicBezTo>
                      <a:pt x="12" y="4"/>
                      <a:pt x="12" y="4"/>
                      <a:pt x="12" y="4"/>
                    </a:cubicBezTo>
                    <a:cubicBezTo>
                      <a:pt x="9" y="4"/>
                      <a:pt x="7" y="5"/>
                      <a:pt x="6" y="7"/>
                    </a:cubicBezTo>
                    <a:cubicBezTo>
                      <a:pt x="4" y="9"/>
                      <a:pt x="4" y="11"/>
                      <a:pt x="5" y="14"/>
                    </a:cubicBezTo>
                    <a:cubicBezTo>
                      <a:pt x="21" y="59"/>
                      <a:pt x="21" y="59"/>
                      <a:pt x="21" y="59"/>
                    </a:cubicBezTo>
                    <a:cubicBezTo>
                      <a:pt x="23" y="65"/>
                      <a:pt x="30" y="70"/>
                      <a:pt x="36" y="70"/>
                    </a:cubicBezTo>
                    <a:cubicBezTo>
                      <a:pt x="106" y="70"/>
                      <a:pt x="106" y="70"/>
                      <a:pt x="106" y="70"/>
                    </a:cubicBezTo>
                    <a:cubicBezTo>
                      <a:pt x="108" y="70"/>
                      <a:pt x="109" y="71"/>
                      <a:pt x="109" y="72"/>
                    </a:cubicBezTo>
                    <a:cubicBezTo>
                      <a:pt x="109" y="73"/>
                      <a:pt x="108" y="74"/>
                      <a:pt x="106"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4" name="Freeform 296">
                <a:extLst>
                  <a:ext uri="{FF2B5EF4-FFF2-40B4-BE49-F238E27FC236}">
                    <a16:creationId xmlns:a16="http://schemas.microsoft.com/office/drawing/2014/main" id="{ECBEA8FA-4D51-4D47-9575-EE4A12F32F13}"/>
                  </a:ext>
                </a:extLst>
              </p:cNvPr>
              <p:cNvSpPr>
                <a:spLocks/>
              </p:cNvSpPr>
              <p:nvPr/>
            </p:nvSpPr>
            <p:spPr bwMode="auto">
              <a:xfrm>
                <a:off x="4201" y="240"/>
                <a:ext cx="142" cy="45"/>
              </a:xfrm>
              <a:custGeom>
                <a:avLst/>
                <a:gdLst>
                  <a:gd name="T0" fmla="*/ 31 w 31"/>
                  <a:gd name="T1" fmla="*/ 5 h 10"/>
                  <a:gd name="T2" fmla="*/ 24 w 31"/>
                  <a:gd name="T3" fmla="*/ 10 h 10"/>
                  <a:gd name="T4" fmla="*/ 7 w 31"/>
                  <a:gd name="T5" fmla="*/ 10 h 10"/>
                  <a:gd name="T6" fmla="*/ 0 w 31"/>
                  <a:gd name="T7" fmla="*/ 5 h 10"/>
                  <a:gd name="T8" fmla="*/ 0 w 31"/>
                  <a:gd name="T9" fmla="*/ 5 h 10"/>
                  <a:gd name="T10" fmla="*/ 7 w 31"/>
                  <a:gd name="T11" fmla="*/ 0 h 10"/>
                  <a:gd name="T12" fmla="*/ 24 w 31"/>
                  <a:gd name="T13" fmla="*/ 0 h 10"/>
                  <a:gd name="T14" fmla="*/ 31 w 3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
                    <a:moveTo>
                      <a:pt x="31" y="5"/>
                    </a:moveTo>
                    <a:cubicBezTo>
                      <a:pt x="31" y="8"/>
                      <a:pt x="28" y="10"/>
                      <a:pt x="24" y="10"/>
                    </a:cubicBezTo>
                    <a:cubicBezTo>
                      <a:pt x="7" y="10"/>
                      <a:pt x="7" y="10"/>
                      <a:pt x="7" y="10"/>
                    </a:cubicBezTo>
                    <a:cubicBezTo>
                      <a:pt x="3" y="10"/>
                      <a:pt x="0" y="8"/>
                      <a:pt x="0" y="5"/>
                    </a:cubicBezTo>
                    <a:cubicBezTo>
                      <a:pt x="0" y="5"/>
                      <a:pt x="0" y="5"/>
                      <a:pt x="0" y="5"/>
                    </a:cubicBezTo>
                    <a:cubicBezTo>
                      <a:pt x="0" y="2"/>
                      <a:pt x="3" y="0"/>
                      <a:pt x="7" y="0"/>
                    </a:cubicBezTo>
                    <a:cubicBezTo>
                      <a:pt x="24" y="0"/>
                      <a:pt x="24" y="0"/>
                      <a:pt x="24" y="0"/>
                    </a:cubicBezTo>
                    <a:cubicBezTo>
                      <a:pt x="28" y="0"/>
                      <a:pt x="31" y="2"/>
                      <a:pt x="31" y="5"/>
                    </a:cubicBezTo>
                    <a:close/>
                  </a:path>
                </a:pathLst>
              </a:custGeom>
              <a:solidFill>
                <a:srgbClr val="063A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0" name="Group 299">
              <a:extLst>
                <a:ext uri="{FF2B5EF4-FFF2-40B4-BE49-F238E27FC236}">
                  <a16:creationId xmlns:a16="http://schemas.microsoft.com/office/drawing/2014/main" id="{AEE057CB-0D77-4D3F-9179-125A3518415F}"/>
                </a:ext>
              </a:extLst>
            </p:cNvPr>
            <p:cNvGrpSpPr>
              <a:grpSpLocks noChangeAspect="1"/>
            </p:cNvGrpSpPr>
            <p:nvPr/>
          </p:nvGrpSpPr>
          <p:grpSpPr bwMode="auto">
            <a:xfrm>
              <a:off x="2345750" y="3471695"/>
              <a:ext cx="1462750" cy="1454885"/>
              <a:chOff x="686" y="1411"/>
              <a:chExt cx="1116" cy="1110"/>
            </a:xfrm>
          </p:grpSpPr>
          <p:sp>
            <p:nvSpPr>
              <p:cNvPr id="201" name="Freeform 300">
                <a:extLst>
                  <a:ext uri="{FF2B5EF4-FFF2-40B4-BE49-F238E27FC236}">
                    <a16:creationId xmlns:a16="http://schemas.microsoft.com/office/drawing/2014/main" id="{3C1DF87C-D334-4E87-B2C0-222AFFE43B01}"/>
                  </a:ext>
                </a:extLst>
              </p:cNvPr>
              <p:cNvSpPr>
                <a:spLocks noEditPoints="1"/>
              </p:cNvSpPr>
              <p:nvPr/>
            </p:nvSpPr>
            <p:spPr bwMode="auto">
              <a:xfrm>
                <a:off x="686" y="1541"/>
                <a:ext cx="694" cy="785"/>
              </a:xfrm>
              <a:custGeom>
                <a:avLst/>
                <a:gdLst>
                  <a:gd name="T0" fmla="*/ 0 w 107"/>
                  <a:gd name="T1" fmla="*/ 121 h 121"/>
                  <a:gd name="T2" fmla="*/ 107 w 107"/>
                  <a:gd name="T3" fmla="*/ 121 h 121"/>
                  <a:gd name="T4" fmla="*/ 107 w 107"/>
                  <a:gd name="T5" fmla="*/ 0 h 121"/>
                  <a:gd name="T6" fmla="*/ 0 w 107"/>
                  <a:gd name="T7" fmla="*/ 0 h 121"/>
                  <a:gd name="T8" fmla="*/ 0 w 107"/>
                  <a:gd name="T9" fmla="*/ 121 h 121"/>
                  <a:gd name="T10" fmla="*/ 72 w 107"/>
                  <a:gd name="T11" fmla="*/ 14 h 121"/>
                  <a:gd name="T12" fmla="*/ 75 w 107"/>
                  <a:gd name="T13" fmla="*/ 16 h 121"/>
                  <a:gd name="T14" fmla="*/ 72 w 107"/>
                  <a:gd name="T15" fmla="*/ 19 h 121"/>
                  <a:gd name="T16" fmla="*/ 69 w 107"/>
                  <a:gd name="T17" fmla="*/ 16 h 121"/>
                  <a:gd name="T18" fmla="*/ 72 w 107"/>
                  <a:gd name="T19" fmla="*/ 14 h 121"/>
                  <a:gd name="T20" fmla="*/ 34 w 107"/>
                  <a:gd name="T21" fmla="*/ 14 h 121"/>
                  <a:gd name="T22" fmla="*/ 37 w 107"/>
                  <a:gd name="T23" fmla="*/ 16 h 121"/>
                  <a:gd name="T24" fmla="*/ 34 w 107"/>
                  <a:gd name="T25" fmla="*/ 19 h 121"/>
                  <a:gd name="T26" fmla="*/ 32 w 107"/>
                  <a:gd name="T27" fmla="*/ 16 h 121"/>
                  <a:gd name="T28" fmla="*/ 34 w 107"/>
                  <a:gd name="T2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21">
                    <a:moveTo>
                      <a:pt x="0" y="121"/>
                    </a:moveTo>
                    <a:cubicBezTo>
                      <a:pt x="107" y="121"/>
                      <a:pt x="107" y="121"/>
                      <a:pt x="107" y="121"/>
                    </a:cubicBezTo>
                    <a:cubicBezTo>
                      <a:pt x="107" y="0"/>
                      <a:pt x="107" y="0"/>
                      <a:pt x="107" y="0"/>
                    </a:cubicBezTo>
                    <a:cubicBezTo>
                      <a:pt x="0" y="0"/>
                      <a:pt x="0" y="0"/>
                      <a:pt x="0" y="0"/>
                    </a:cubicBezTo>
                    <a:lnTo>
                      <a:pt x="0" y="121"/>
                    </a:lnTo>
                    <a:close/>
                    <a:moveTo>
                      <a:pt x="72" y="14"/>
                    </a:moveTo>
                    <a:cubicBezTo>
                      <a:pt x="73" y="14"/>
                      <a:pt x="75" y="15"/>
                      <a:pt x="75" y="16"/>
                    </a:cubicBezTo>
                    <a:cubicBezTo>
                      <a:pt x="75" y="18"/>
                      <a:pt x="73" y="19"/>
                      <a:pt x="72" y="19"/>
                    </a:cubicBezTo>
                    <a:cubicBezTo>
                      <a:pt x="70" y="19"/>
                      <a:pt x="69" y="18"/>
                      <a:pt x="69" y="16"/>
                    </a:cubicBezTo>
                    <a:cubicBezTo>
                      <a:pt x="69" y="15"/>
                      <a:pt x="70" y="14"/>
                      <a:pt x="72" y="14"/>
                    </a:cubicBezTo>
                    <a:close/>
                    <a:moveTo>
                      <a:pt x="34" y="14"/>
                    </a:moveTo>
                    <a:cubicBezTo>
                      <a:pt x="36" y="14"/>
                      <a:pt x="37" y="15"/>
                      <a:pt x="37" y="16"/>
                    </a:cubicBezTo>
                    <a:cubicBezTo>
                      <a:pt x="37" y="18"/>
                      <a:pt x="36" y="19"/>
                      <a:pt x="34" y="19"/>
                    </a:cubicBezTo>
                    <a:cubicBezTo>
                      <a:pt x="33" y="19"/>
                      <a:pt x="32" y="18"/>
                      <a:pt x="32" y="16"/>
                    </a:cubicBezTo>
                    <a:cubicBezTo>
                      <a:pt x="32" y="15"/>
                      <a:pt x="33" y="14"/>
                      <a:pt x="34" y="14"/>
                    </a:cubicBezTo>
                    <a:close/>
                  </a:path>
                </a:pathLst>
              </a:custGeom>
              <a:solidFill>
                <a:srgbClr val="FFBB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2" name="Freeform 301">
                <a:extLst>
                  <a:ext uri="{FF2B5EF4-FFF2-40B4-BE49-F238E27FC236}">
                    <a16:creationId xmlns:a16="http://schemas.microsoft.com/office/drawing/2014/main" id="{0FF5D942-0930-42A2-A0EC-6EC64E5E0EB1}"/>
                  </a:ext>
                </a:extLst>
              </p:cNvPr>
              <p:cNvSpPr>
                <a:spLocks noEditPoints="1"/>
              </p:cNvSpPr>
              <p:nvPr/>
            </p:nvSpPr>
            <p:spPr bwMode="auto">
              <a:xfrm>
                <a:off x="1127" y="1625"/>
                <a:ext cx="52" cy="46"/>
              </a:xfrm>
              <a:custGeom>
                <a:avLst/>
                <a:gdLst>
                  <a:gd name="T0" fmla="*/ 4 w 8"/>
                  <a:gd name="T1" fmla="*/ 0 h 7"/>
                  <a:gd name="T2" fmla="*/ 0 w 8"/>
                  <a:gd name="T3" fmla="*/ 3 h 7"/>
                  <a:gd name="T4" fmla="*/ 4 w 8"/>
                  <a:gd name="T5" fmla="*/ 7 h 7"/>
                  <a:gd name="T6" fmla="*/ 8 w 8"/>
                  <a:gd name="T7" fmla="*/ 3 h 7"/>
                  <a:gd name="T8" fmla="*/ 4 w 8"/>
                  <a:gd name="T9" fmla="*/ 0 h 7"/>
                  <a:gd name="T10" fmla="*/ 4 w 8"/>
                  <a:gd name="T11" fmla="*/ 6 h 7"/>
                  <a:gd name="T12" fmla="*/ 1 w 8"/>
                  <a:gd name="T13" fmla="*/ 3 h 7"/>
                  <a:gd name="T14" fmla="*/ 4 w 8"/>
                  <a:gd name="T15" fmla="*/ 1 h 7"/>
                  <a:gd name="T16" fmla="*/ 6 w 8"/>
                  <a:gd name="T17" fmla="*/ 3 h 7"/>
                  <a:gd name="T18" fmla="*/ 4 w 8"/>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4" y="0"/>
                    </a:moveTo>
                    <a:cubicBezTo>
                      <a:pt x="2" y="0"/>
                      <a:pt x="0" y="1"/>
                      <a:pt x="0" y="3"/>
                    </a:cubicBezTo>
                    <a:cubicBezTo>
                      <a:pt x="0" y="6"/>
                      <a:pt x="2" y="7"/>
                      <a:pt x="4" y="7"/>
                    </a:cubicBezTo>
                    <a:cubicBezTo>
                      <a:pt x="6" y="7"/>
                      <a:pt x="8" y="6"/>
                      <a:pt x="8" y="3"/>
                    </a:cubicBezTo>
                    <a:cubicBezTo>
                      <a:pt x="8" y="1"/>
                      <a:pt x="6" y="0"/>
                      <a:pt x="4" y="0"/>
                    </a:cubicBezTo>
                    <a:close/>
                    <a:moveTo>
                      <a:pt x="4" y="6"/>
                    </a:moveTo>
                    <a:cubicBezTo>
                      <a:pt x="2" y="6"/>
                      <a:pt x="1" y="5"/>
                      <a:pt x="1" y="3"/>
                    </a:cubicBezTo>
                    <a:cubicBezTo>
                      <a:pt x="1" y="2"/>
                      <a:pt x="2" y="1"/>
                      <a:pt x="4" y="1"/>
                    </a:cubicBezTo>
                    <a:cubicBezTo>
                      <a:pt x="5" y="1"/>
                      <a:pt x="6" y="2"/>
                      <a:pt x="6" y="3"/>
                    </a:cubicBezTo>
                    <a:cubicBezTo>
                      <a:pt x="6" y="5"/>
                      <a:pt x="5"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3" name="Freeform 302">
                <a:extLst>
                  <a:ext uri="{FF2B5EF4-FFF2-40B4-BE49-F238E27FC236}">
                    <a16:creationId xmlns:a16="http://schemas.microsoft.com/office/drawing/2014/main" id="{C64383E8-1D3E-459D-B988-019554FDFB16}"/>
                  </a:ext>
                </a:extLst>
              </p:cNvPr>
              <p:cNvSpPr>
                <a:spLocks noEditPoints="1"/>
              </p:cNvSpPr>
              <p:nvPr/>
            </p:nvSpPr>
            <p:spPr bwMode="auto">
              <a:xfrm>
                <a:off x="887" y="1625"/>
                <a:ext cx="45" cy="46"/>
              </a:xfrm>
              <a:custGeom>
                <a:avLst/>
                <a:gdLst>
                  <a:gd name="T0" fmla="*/ 3 w 7"/>
                  <a:gd name="T1" fmla="*/ 0 h 7"/>
                  <a:gd name="T2" fmla="*/ 0 w 7"/>
                  <a:gd name="T3" fmla="*/ 3 h 7"/>
                  <a:gd name="T4" fmla="*/ 3 w 7"/>
                  <a:gd name="T5" fmla="*/ 7 h 7"/>
                  <a:gd name="T6" fmla="*/ 7 w 7"/>
                  <a:gd name="T7" fmla="*/ 3 h 7"/>
                  <a:gd name="T8" fmla="*/ 3 w 7"/>
                  <a:gd name="T9" fmla="*/ 0 h 7"/>
                  <a:gd name="T10" fmla="*/ 3 w 7"/>
                  <a:gd name="T11" fmla="*/ 6 h 7"/>
                  <a:gd name="T12" fmla="*/ 1 w 7"/>
                  <a:gd name="T13" fmla="*/ 3 h 7"/>
                  <a:gd name="T14" fmla="*/ 3 w 7"/>
                  <a:gd name="T15" fmla="*/ 1 h 7"/>
                  <a:gd name="T16" fmla="*/ 6 w 7"/>
                  <a:gd name="T17" fmla="*/ 3 h 7"/>
                  <a:gd name="T18" fmla="*/ 3 w 7"/>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3"/>
                    </a:cubicBezTo>
                    <a:cubicBezTo>
                      <a:pt x="0" y="6"/>
                      <a:pt x="1" y="7"/>
                      <a:pt x="3" y="7"/>
                    </a:cubicBezTo>
                    <a:cubicBezTo>
                      <a:pt x="6" y="7"/>
                      <a:pt x="7" y="6"/>
                      <a:pt x="7" y="3"/>
                    </a:cubicBezTo>
                    <a:cubicBezTo>
                      <a:pt x="7" y="1"/>
                      <a:pt x="6" y="0"/>
                      <a:pt x="3" y="0"/>
                    </a:cubicBezTo>
                    <a:close/>
                    <a:moveTo>
                      <a:pt x="3" y="6"/>
                    </a:moveTo>
                    <a:cubicBezTo>
                      <a:pt x="2" y="6"/>
                      <a:pt x="1" y="5"/>
                      <a:pt x="1" y="3"/>
                    </a:cubicBezTo>
                    <a:cubicBezTo>
                      <a:pt x="1" y="2"/>
                      <a:pt x="2" y="1"/>
                      <a:pt x="3" y="1"/>
                    </a:cubicBezTo>
                    <a:cubicBezTo>
                      <a:pt x="5" y="1"/>
                      <a:pt x="6" y="2"/>
                      <a:pt x="6" y="3"/>
                    </a:cubicBezTo>
                    <a:cubicBezTo>
                      <a:pt x="6" y="5"/>
                      <a:pt x="5"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4" name="Freeform 303">
                <a:extLst>
                  <a:ext uri="{FF2B5EF4-FFF2-40B4-BE49-F238E27FC236}">
                    <a16:creationId xmlns:a16="http://schemas.microsoft.com/office/drawing/2014/main" id="{BA1CD21F-FCBB-4D0D-BFEC-DD4B68B26628}"/>
                  </a:ext>
                </a:extLst>
              </p:cNvPr>
              <p:cNvSpPr>
                <a:spLocks/>
              </p:cNvSpPr>
              <p:nvPr/>
            </p:nvSpPr>
            <p:spPr bwMode="auto">
              <a:xfrm>
                <a:off x="828" y="1411"/>
                <a:ext cx="403" cy="240"/>
              </a:xfrm>
              <a:custGeom>
                <a:avLst/>
                <a:gdLst>
                  <a:gd name="T0" fmla="*/ 36 w 62"/>
                  <a:gd name="T1" fmla="*/ 0 h 37"/>
                  <a:gd name="T2" fmla="*/ 31 w 62"/>
                  <a:gd name="T3" fmla="*/ 0 h 37"/>
                  <a:gd name="T4" fmla="*/ 26 w 62"/>
                  <a:gd name="T5" fmla="*/ 0 h 37"/>
                  <a:gd name="T6" fmla="*/ 11 w 62"/>
                  <a:gd name="T7" fmla="*/ 37 h 37"/>
                  <a:gd name="T8" fmla="*/ 14 w 62"/>
                  <a:gd name="T9" fmla="*/ 37 h 37"/>
                  <a:gd name="T10" fmla="*/ 13 w 62"/>
                  <a:gd name="T11" fmla="*/ 12 h 37"/>
                  <a:gd name="T12" fmla="*/ 25 w 62"/>
                  <a:gd name="T13" fmla="*/ 3 h 37"/>
                  <a:gd name="T14" fmla="*/ 31 w 62"/>
                  <a:gd name="T15" fmla="*/ 2 h 37"/>
                  <a:gd name="T16" fmla="*/ 36 w 62"/>
                  <a:gd name="T17" fmla="*/ 3 h 37"/>
                  <a:gd name="T18" fmla="*/ 48 w 62"/>
                  <a:gd name="T19" fmla="*/ 12 h 37"/>
                  <a:gd name="T20" fmla="*/ 48 w 62"/>
                  <a:gd name="T21" fmla="*/ 37 h 37"/>
                  <a:gd name="T22" fmla="*/ 51 w 62"/>
                  <a:gd name="T23" fmla="*/ 37 h 37"/>
                  <a:gd name="T24" fmla="*/ 36 w 6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7">
                    <a:moveTo>
                      <a:pt x="36" y="0"/>
                    </a:moveTo>
                    <a:cubicBezTo>
                      <a:pt x="35" y="0"/>
                      <a:pt x="33" y="0"/>
                      <a:pt x="31" y="0"/>
                    </a:cubicBezTo>
                    <a:cubicBezTo>
                      <a:pt x="29" y="0"/>
                      <a:pt x="26" y="0"/>
                      <a:pt x="26" y="0"/>
                    </a:cubicBezTo>
                    <a:cubicBezTo>
                      <a:pt x="0" y="4"/>
                      <a:pt x="11" y="37"/>
                      <a:pt x="11" y="37"/>
                    </a:cubicBezTo>
                    <a:cubicBezTo>
                      <a:pt x="14" y="37"/>
                      <a:pt x="14" y="37"/>
                      <a:pt x="14" y="37"/>
                    </a:cubicBezTo>
                    <a:cubicBezTo>
                      <a:pt x="13" y="34"/>
                      <a:pt x="9" y="23"/>
                      <a:pt x="13" y="12"/>
                    </a:cubicBezTo>
                    <a:cubicBezTo>
                      <a:pt x="16" y="6"/>
                      <a:pt x="21" y="3"/>
                      <a:pt x="25" y="3"/>
                    </a:cubicBezTo>
                    <a:cubicBezTo>
                      <a:pt x="26" y="2"/>
                      <a:pt x="28" y="2"/>
                      <a:pt x="31" y="2"/>
                    </a:cubicBezTo>
                    <a:cubicBezTo>
                      <a:pt x="33" y="2"/>
                      <a:pt x="35" y="2"/>
                      <a:pt x="36" y="3"/>
                    </a:cubicBezTo>
                    <a:cubicBezTo>
                      <a:pt x="40" y="3"/>
                      <a:pt x="46" y="5"/>
                      <a:pt x="48" y="12"/>
                    </a:cubicBezTo>
                    <a:cubicBezTo>
                      <a:pt x="52" y="23"/>
                      <a:pt x="49" y="34"/>
                      <a:pt x="48" y="37"/>
                    </a:cubicBezTo>
                    <a:cubicBezTo>
                      <a:pt x="51" y="37"/>
                      <a:pt x="51" y="37"/>
                      <a:pt x="51" y="37"/>
                    </a:cubicBezTo>
                    <a:cubicBezTo>
                      <a:pt x="51" y="37"/>
                      <a:pt x="62" y="4"/>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5" name="Freeform 304">
                <a:extLst>
                  <a:ext uri="{FF2B5EF4-FFF2-40B4-BE49-F238E27FC236}">
                    <a16:creationId xmlns:a16="http://schemas.microsoft.com/office/drawing/2014/main" id="{A1D01429-AA5F-4AD6-BA2B-5F2687A1597C}"/>
                  </a:ext>
                </a:extLst>
              </p:cNvPr>
              <p:cNvSpPr>
                <a:spLocks noEditPoints="1"/>
              </p:cNvSpPr>
              <p:nvPr/>
            </p:nvSpPr>
            <p:spPr bwMode="auto">
              <a:xfrm>
                <a:off x="1101" y="1826"/>
                <a:ext cx="701" cy="695"/>
              </a:xfrm>
              <a:custGeom>
                <a:avLst/>
                <a:gdLst>
                  <a:gd name="T0" fmla="*/ 0 w 108"/>
                  <a:gd name="T1" fmla="*/ 107 h 107"/>
                  <a:gd name="T2" fmla="*/ 108 w 108"/>
                  <a:gd name="T3" fmla="*/ 107 h 107"/>
                  <a:gd name="T4" fmla="*/ 108 w 108"/>
                  <a:gd name="T5" fmla="*/ 0 h 107"/>
                  <a:gd name="T6" fmla="*/ 0 w 108"/>
                  <a:gd name="T7" fmla="*/ 0 h 107"/>
                  <a:gd name="T8" fmla="*/ 0 w 108"/>
                  <a:gd name="T9" fmla="*/ 107 h 107"/>
                  <a:gd name="T10" fmla="*/ 72 w 108"/>
                  <a:gd name="T11" fmla="*/ 14 h 107"/>
                  <a:gd name="T12" fmla="*/ 75 w 108"/>
                  <a:gd name="T13" fmla="*/ 17 h 107"/>
                  <a:gd name="T14" fmla="*/ 72 w 108"/>
                  <a:gd name="T15" fmla="*/ 20 h 107"/>
                  <a:gd name="T16" fmla="*/ 70 w 108"/>
                  <a:gd name="T17" fmla="*/ 17 h 107"/>
                  <a:gd name="T18" fmla="*/ 72 w 108"/>
                  <a:gd name="T19" fmla="*/ 14 h 107"/>
                  <a:gd name="T20" fmla="*/ 35 w 108"/>
                  <a:gd name="T21" fmla="*/ 14 h 107"/>
                  <a:gd name="T22" fmla="*/ 38 w 108"/>
                  <a:gd name="T23" fmla="*/ 17 h 107"/>
                  <a:gd name="T24" fmla="*/ 35 w 108"/>
                  <a:gd name="T25" fmla="*/ 20 h 107"/>
                  <a:gd name="T26" fmla="*/ 32 w 108"/>
                  <a:gd name="T27" fmla="*/ 17 h 107"/>
                  <a:gd name="T28" fmla="*/ 35 w 108"/>
                  <a:gd name="T29"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07">
                    <a:moveTo>
                      <a:pt x="0" y="107"/>
                    </a:moveTo>
                    <a:cubicBezTo>
                      <a:pt x="108" y="107"/>
                      <a:pt x="108" y="107"/>
                      <a:pt x="108" y="107"/>
                    </a:cubicBezTo>
                    <a:cubicBezTo>
                      <a:pt x="108" y="0"/>
                      <a:pt x="108" y="0"/>
                      <a:pt x="108" y="0"/>
                    </a:cubicBezTo>
                    <a:cubicBezTo>
                      <a:pt x="0" y="0"/>
                      <a:pt x="0" y="0"/>
                      <a:pt x="0" y="0"/>
                    </a:cubicBezTo>
                    <a:lnTo>
                      <a:pt x="0" y="107"/>
                    </a:lnTo>
                    <a:close/>
                    <a:moveTo>
                      <a:pt x="72" y="14"/>
                    </a:moveTo>
                    <a:cubicBezTo>
                      <a:pt x="74" y="14"/>
                      <a:pt x="75" y="15"/>
                      <a:pt x="75" y="17"/>
                    </a:cubicBezTo>
                    <a:cubicBezTo>
                      <a:pt x="75" y="18"/>
                      <a:pt x="74" y="20"/>
                      <a:pt x="72" y="20"/>
                    </a:cubicBezTo>
                    <a:cubicBezTo>
                      <a:pt x="71" y="20"/>
                      <a:pt x="70" y="18"/>
                      <a:pt x="70" y="17"/>
                    </a:cubicBezTo>
                    <a:cubicBezTo>
                      <a:pt x="70" y="15"/>
                      <a:pt x="71" y="14"/>
                      <a:pt x="72" y="14"/>
                    </a:cubicBezTo>
                    <a:close/>
                    <a:moveTo>
                      <a:pt x="35" y="14"/>
                    </a:moveTo>
                    <a:cubicBezTo>
                      <a:pt x="37" y="14"/>
                      <a:pt x="38" y="15"/>
                      <a:pt x="38" y="17"/>
                    </a:cubicBezTo>
                    <a:cubicBezTo>
                      <a:pt x="38" y="18"/>
                      <a:pt x="37" y="20"/>
                      <a:pt x="35" y="20"/>
                    </a:cubicBezTo>
                    <a:cubicBezTo>
                      <a:pt x="34" y="20"/>
                      <a:pt x="32" y="18"/>
                      <a:pt x="32" y="17"/>
                    </a:cubicBezTo>
                    <a:cubicBezTo>
                      <a:pt x="32" y="15"/>
                      <a:pt x="34" y="14"/>
                      <a:pt x="35" y="14"/>
                    </a:cubicBezTo>
                    <a:close/>
                  </a:path>
                </a:pathLst>
              </a:custGeom>
              <a:solidFill>
                <a:srgbClr val="6AA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6" name="Freeform 305">
                <a:extLst>
                  <a:ext uri="{FF2B5EF4-FFF2-40B4-BE49-F238E27FC236}">
                    <a16:creationId xmlns:a16="http://schemas.microsoft.com/office/drawing/2014/main" id="{D0B1FCBE-8685-4D4F-82B0-E3E257877BCC}"/>
                  </a:ext>
                </a:extLst>
              </p:cNvPr>
              <p:cNvSpPr>
                <a:spLocks noEditPoints="1"/>
              </p:cNvSpPr>
              <p:nvPr/>
            </p:nvSpPr>
            <p:spPr bwMode="auto">
              <a:xfrm>
                <a:off x="1542" y="1911"/>
                <a:ext cx="52" cy="52"/>
              </a:xfrm>
              <a:custGeom>
                <a:avLst/>
                <a:gdLst>
                  <a:gd name="T0" fmla="*/ 4 w 8"/>
                  <a:gd name="T1" fmla="*/ 0 h 8"/>
                  <a:gd name="T2" fmla="*/ 0 w 8"/>
                  <a:gd name="T3" fmla="*/ 4 h 8"/>
                  <a:gd name="T4" fmla="*/ 4 w 8"/>
                  <a:gd name="T5" fmla="*/ 8 h 8"/>
                  <a:gd name="T6" fmla="*/ 8 w 8"/>
                  <a:gd name="T7" fmla="*/ 4 h 8"/>
                  <a:gd name="T8" fmla="*/ 4 w 8"/>
                  <a:gd name="T9" fmla="*/ 0 h 8"/>
                  <a:gd name="T10" fmla="*/ 4 w 8"/>
                  <a:gd name="T11" fmla="*/ 6 h 8"/>
                  <a:gd name="T12" fmla="*/ 2 w 8"/>
                  <a:gd name="T13" fmla="*/ 4 h 8"/>
                  <a:gd name="T14" fmla="*/ 4 w 8"/>
                  <a:gd name="T15" fmla="*/ 2 h 8"/>
                  <a:gd name="T16" fmla="*/ 7 w 8"/>
                  <a:gd name="T17" fmla="*/ 4 h 8"/>
                  <a:gd name="T18" fmla="*/ 4 w 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0"/>
                    </a:moveTo>
                    <a:cubicBezTo>
                      <a:pt x="2" y="0"/>
                      <a:pt x="0" y="2"/>
                      <a:pt x="0" y="4"/>
                    </a:cubicBezTo>
                    <a:cubicBezTo>
                      <a:pt x="0" y="6"/>
                      <a:pt x="2" y="8"/>
                      <a:pt x="4" y="8"/>
                    </a:cubicBezTo>
                    <a:cubicBezTo>
                      <a:pt x="7" y="8"/>
                      <a:pt x="8" y="6"/>
                      <a:pt x="8" y="4"/>
                    </a:cubicBezTo>
                    <a:cubicBezTo>
                      <a:pt x="8" y="2"/>
                      <a:pt x="7" y="0"/>
                      <a:pt x="4" y="0"/>
                    </a:cubicBezTo>
                    <a:close/>
                    <a:moveTo>
                      <a:pt x="4" y="6"/>
                    </a:moveTo>
                    <a:cubicBezTo>
                      <a:pt x="3" y="6"/>
                      <a:pt x="2" y="5"/>
                      <a:pt x="2" y="4"/>
                    </a:cubicBezTo>
                    <a:cubicBezTo>
                      <a:pt x="2" y="3"/>
                      <a:pt x="3" y="2"/>
                      <a:pt x="4" y="2"/>
                    </a:cubicBezTo>
                    <a:cubicBezTo>
                      <a:pt x="6" y="2"/>
                      <a:pt x="7" y="3"/>
                      <a:pt x="7" y="4"/>
                    </a:cubicBezTo>
                    <a:cubicBezTo>
                      <a:pt x="7" y="5"/>
                      <a:pt x="6"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7" name="Freeform 306">
                <a:extLst>
                  <a:ext uri="{FF2B5EF4-FFF2-40B4-BE49-F238E27FC236}">
                    <a16:creationId xmlns:a16="http://schemas.microsoft.com/office/drawing/2014/main" id="{644D5B70-AD51-429C-9EAA-86C46D1F8173}"/>
                  </a:ext>
                </a:extLst>
              </p:cNvPr>
              <p:cNvSpPr>
                <a:spLocks noEditPoints="1"/>
              </p:cNvSpPr>
              <p:nvPr/>
            </p:nvSpPr>
            <p:spPr bwMode="auto">
              <a:xfrm>
                <a:off x="1302" y="1911"/>
                <a:ext cx="52" cy="52"/>
              </a:xfrm>
              <a:custGeom>
                <a:avLst/>
                <a:gdLst>
                  <a:gd name="T0" fmla="*/ 4 w 8"/>
                  <a:gd name="T1" fmla="*/ 0 h 8"/>
                  <a:gd name="T2" fmla="*/ 0 w 8"/>
                  <a:gd name="T3" fmla="*/ 4 h 8"/>
                  <a:gd name="T4" fmla="*/ 4 w 8"/>
                  <a:gd name="T5" fmla="*/ 8 h 8"/>
                  <a:gd name="T6" fmla="*/ 8 w 8"/>
                  <a:gd name="T7" fmla="*/ 4 h 8"/>
                  <a:gd name="T8" fmla="*/ 4 w 8"/>
                  <a:gd name="T9" fmla="*/ 0 h 8"/>
                  <a:gd name="T10" fmla="*/ 4 w 8"/>
                  <a:gd name="T11" fmla="*/ 6 h 8"/>
                  <a:gd name="T12" fmla="*/ 2 w 8"/>
                  <a:gd name="T13" fmla="*/ 4 h 8"/>
                  <a:gd name="T14" fmla="*/ 4 w 8"/>
                  <a:gd name="T15" fmla="*/ 2 h 8"/>
                  <a:gd name="T16" fmla="*/ 6 w 8"/>
                  <a:gd name="T17" fmla="*/ 4 h 8"/>
                  <a:gd name="T18" fmla="*/ 4 w 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4" y="0"/>
                    </a:moveTo>
                    <a:cubicBezTo>
                      <a:pt x="2" y="0"/>
                      <a:pt x="0" y="2"/>
                      <a:pt x="0" y="4"/>
                    </a:cubicBezTo>
                    <a:cubicBezTo>
                      <a:pt x="0" y="6"/>
                      <a:pt x="2" y="8"/>
                      <a:pt x="4" y="8"/>
                    </a:cubicBezTo>
                    <a:cubicBezTo>
                      <a:pt x="6" y="8"/>
                      <a:pt x="8" y="6"/>
                      <a:pt x="8" y="4"/>
                    </a:cubicBezTo>
                    <a:cubicBezTo>
                      <a:pt x="8" y="2"/>
                      <a:pt x="6" y="0"/>
                      <a:pt x="4" y="0"/>
                    </a:cubicBezTo>
                    <a:close/>
                    <a:moveTo>
                      <a:pt x="4" y="6"/>
                    </a:moveTo>
                    <a:cubicBezTo>
                      <a:pt x="3" y="6"/>
                      <a:pt x="2" y="5"/>
                      <a:pt x="2" y="4"/>
                    </a:cubicBezTo>
                    <a:cubicBezTo>
                      <a:pt x="2" y="3"/>
                      <a:pt x="3" y="2"/>
                      <a:pt x="4" y="2"/>
                    </a:cubicBezTo>
                    <a:cubicBezTo>
                      <a:pt x="5" y="2"/>
                      <a:pt x="6" y="3"/>
                      <a:pt x="6" y="4"/>
                    </a:cubicBezTo>
                    <a:cubicBezTo>
                      <a:pt x="6" y="5"/>
                      <a:pt x="5"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8" name="Freeform 307">
                <a:extLst>
                  <a:ext uri="{FF2B5EF4-FFF2-40B4-BE49-F238E27FC236}">
                    <a16:creationId xmlns:a16="http://schemas.microsoft.com/office/drawing/2014/main" id="{ECEB4B8B-4281-4E43-834F-7A54A2824070}"/>
                  </a:ext>
                </a:extLst>
              </p:cNvPr>
              <p:cNvSpPr>
                <a:spLocks/>
              </p:cNvSpPr>
              <p:nvPr/>
            </p:nvSpPr>
            <p:spPr bwMode="auto">
              <a:xfrm>
                <a:off x="1250" y="1697"/>
                <a:ext cx="396" cy="240"/>
              </a:xfrm>
              <a:custGeom>
                <a:avLst/>
                <a:gdLst>
                  <a:gd name="T0" fmla="*/ 35 w 61"/>
                  <a:gd name="T1" fmla="*/ 0 h 37"/>
                  <a:gd name="T2" fmla="*/ 30 w 61"/>
                  <a:gd name="T3" fmla="*/ 0 h 37"/>
                  <a:gd name="T4" fmla="*/ 25 w 61"/>
                  <a:gd name="T5" fmla="*/ 0 h 37"/>
                  <a:gd name="T6" fmla="*/ 11 w 61"/>
                  <a:gd name="T7" fmla="*/ 37 h 37"/>
                  <a:gd name="T8" fmla="*/ 14 w 61"/>
                  <a:gd name="T9" fmla="*/ 37 h 37"/>
                  <a:gd name="T10" fmla="*/ 13 w 61"/>
                  <a:gd name="T11" fmla="*/ 12 h 37"/>
                  <a:gd name="T12" fmla="*/ 25 w 61"/>
                  <a:gd name="T13" fmla="*/ 3 h 37"/>
                  <a:gd name="T14" fmla="*/ 30 w 61"/>
                  <a:gd name="T15" fmla="*/ 3 h 37"/>
                  <a:gd name="T16" fmla="*/ 36 w 61"/>
                  <a:gd name="T17" fmla="*/ 3 h 37"/>
                  <a:gd name="T18" fmla="*/ 48 w 61"/>
                  <a:gd name="T19" fmla="*/ 12 h 37"/>
                  <a:gd name="T20" fmla="*/ 48 w 61"/>
                  <a:gd name="T21" fmla="*/ 37 h 37"/>
                  <a:gd name="T22" fmla="*/ 50 w 61"/>
                  <a:gd name="T23" fmla="*/ 37 h 37"/>
                  <a:gd name="T24" fmla="*/ 35 w 61"/>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37">
                    <a:moveTo>
                      <a:pt x="35" y="0"/>
                    </a:moveTo>
                    <a:cubicBezTo>
                      <a:pt x="35" y="0"/>
                      <a:pt x="33" y="0"/>
                      <a:pt x="30" y="0"/>
                    </a:cubicBezTo>
                    <a:cubicBezTo>
                      <a:pt x="28" y="0"/>
                      <a:pt x="26" y="0"/>
                      <a:pt x="25" y="0"/>
                    </a:cubicBezTo>
                    <a:cubicBezTo>
                      <a:pt x="0" y="4"/>
                      <a:pt x="11" y="37"/>
                      <a:pt x="11" y="37"/>
                    </a:cubicBezTo>
                    <a:cubicBezTo>
                      <a:pt x="14" y="37"/>
                      <a:pt x="14" y="37"/>
                      <a:pt x="14" y="37"/>
                    </a:cubicBezTo>
                    <a:cubicBezTo>
                      <a:pt x="13" y="34"/>
                      <a:pt x="9" y="23"/>
                      <a:pt x="13" y="12"/>
                    </a:cubicBezTo>
                    <a:cubicBezTo>
                      <a:pt x="15" y="6"/>
                      <a:pt x="20" y="4"/>
                      <a:pt x="25" y="3"/>
                    </a:cubicBezTo>
                    <a:cubicBezTo>
                      <a:pt x="26" y="3"/>
                      <a:pt x="28" y="3"/>
                      <a:pt x="30" y="3"/>
                    </a:cubicBezTo>
                    <a:cubicBezTo>
                      <a:pt x="33" y="3"/>
                      <a:pt x="35" y="3"/>
                      <a:pt x="36" y="3"/>
                    </a:cubicBezTo>
                    <a:cubicBezTo>
                      <a:pt x="40" y="4"/>
                      <a:pt x="46" y="6"/>
                      <a:pt x="48" y="12"/>
                    </a:cubicBezTo>
                    <a:cubicBezTo>
                      <a:pt x="52" y="23"/>
                      <a:pt x="49" y="34"/>
                      <a:pt x="48" y="37"/>
                    </a:cubicBezTo>
                    <a:cubicBezTo>
                      <a:pt x="50" y="37"/>
                      <a:pt x="50" y="37"/>
                      <a:pt x="50" y="37"/>
                    </a:cubicBezTo>
                    <a:cubicBezTo>
                      <a:pt x="50" y="37"/>
                      <a:pt x="61" y="4"/>
                      <a:pt x="3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 name="Group 1">
            <a:extLst>
              <a:ext uri="{FF2B5EF4-FFF2-40B4-BE49-F238E27FC236}">
                <a16:creationId xmlns:a16="http://schemas.microsoft.com/office/drawing/2014/main" id="{7B96444F-EC4E-2C18-8072-A0CF5954CB29}"/>
              </a:ext>
            </a:extLst>
          </p:cNvPr>
          <p:cNvGrpSpPr/>
          <p:nvPr/>
        </p:nvGrpSpPr>
        <p:grpSpPr>
          <a:xfrm>
            <a:off x="3273427" y="1062209"/>
            <a:ext cx="1701799" cy="1878576"/>
            <a:chOff x="3273427" y="1062209"/>
            <a:chExt cx="1701799" cy="1878576"/>
          </a:xfrm>
        </p:grpSpPr>
        <p:grpSp>
          <p:nvGrpSpPr>
            <p:cNvPr id="333" name="Группа 168"/>
            <p:cNvGrpSpPr>
              <a:grpSpLocks/>
            </p:cNvGrpSpPr>
            <p:nvPr/>
          </p:nvGrpSpPr>
          <p:grpSpPr bwMode="auto">
            <a:xfrm>
              <a:off x="3324226" y="1062209"/>
              <a:ext cx="600075" cy="599051"/>
              <a:chOff x="3648075" y="901700"/>
              <a:chExt cx="930275" cy="928688"/>
            </a:xfrm>
          </p:grpSpPr>
          <p:sp>
            <p:nvSpPr>
              <p:cNvPr id="334" name="Oval 142"/>
              <p:cNvSpPr>
                <a:spLocks noChangeArrowheads="1"/>
              </p:cNvSpPr>
              <p:nvPr/>
            </p:nvSpPr>
            <p:spPr bwMode="auto">
              <a:xfrm>
                <a:off x="3648075" y="901700"/>
                <a:ext cx="930275" cy="928688"/>
              </a:xfrm>
              <a:prstGeom prst="ellipse">
                <a:avLst/>
              </a:prstGeom>
              <a:solidFill>
                <a:srgbClr val="1DA1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35" name="Freeform 143"/>
              <p:cNvSpPr>
                <a:spLocks noEditPoints="1"/>
              </p:cNvSpPr>
              <p:nvPr/>
            </p:nvSpPr>
            <p:spPr bwMode="auto">
              <a:xfrm>
                <a:off x="3827463" y="1133475"/>
                <a:ext cx="571500" cy="465138"/>
              </a:xfrm>
              <a:custGeom>
                <a:avLst/>
                <a:gdLst>
                  <a:gd name="T0" fmla="*/ 571500 w 150"/>
                  <a:gd name="T1" fmla="*/ 53376 h 122"/>
                  <a:gd name="T2" fmla="*/ 502920 w 150"/>
                  <a:gd name="T3" fmla="*/ 72440 h 122"/>
                  <a:gd name="T4" fmla="*/ 556260 w 150"/>
                  <a:gd name="T5" fmla="*/ 7625 h 122"/>
                  <a:gd name="T6" fmla="*/ 480060 w 150"/>
                  <a:gd name="T7" fmla="*/ 38126 h 122"/>
                  <a:gd name="T8" fmla="*/ 396240 w 150"/>
                  <a:gd name="T9" fmla="*/ 0 h 122"/>
                  <a:gd name="T10" fmla="*/ 278130 w 150"/>
                  <a:gd name="T11" fmla="*/ 118191 h 122"/>
                  <a:gd name="T12" fmla="*/ 281940 w 150"/>
                  <a:gd name="T13" fmla="*/ 144879 h 122"/>
                  <a:gd name="T14" fmla="*/ 38100 w 150"/>
                  <a:gd name="T15" fmla="*/ 22876 h 122"/>
                  <a:gd name="T16" fmla="*/ 22860 w 150"/>
                  <a:gd name="T17" fmla="*/ 80065 h 122"/>
                  <a:gd name="T18" fmla="*/ 76200 w 150"/>
                  <a:gd name="T19" fmla="*/ 179193 h 122"/>
                  <a:gd name="T20" fmla="*/ 22860 w 150"/>
                  <a:gd name="T21" fmla="*/ 163942 h 122"/>
                  <a:gd name="T22" fmla="*/ 22860 w 150"/>
                  <a:gd name="T23" fmla="*/ 163942 h 122"/>
                  <a:gd name="T24" fmla="*/ 118110 w 150"/>
                  <a:gd name="T25" fmla="*/ 278320 h 122"/>
                  <a:gd name="T26" fmla="*/ 87630 w 150"/>
                  <a:gd name="T27" fmla="*/ 285945 h 122"/>
                  <a:gd name="T28" fmla="*/ 64770 w 150"/>
                  <a:gd name="T29" fmla="*/ 282133 h 122"/>
                  <a:gd name="T30" fmla="*/ 175260 w 150"/>
                  <a:gd name="T31" fmla="*/ 362198 h 122"/>
                  <a:gd name="T32" fmla="*/ 26670 w 150"/>
                  <a:gd name="T33" fmla="*/ 415574 h 122"/>
                  <a:gd name="T34" fmla="*/ 0 w 150"/>
                  <a:gd name="T35" fmla="*/ 411762 h 122"/>
                  <a:gd name="T36" fmla="*/ 179070 w 150"/>
                  <a:gd name="T37" fmla="*/ 465138 h 122"/>
                  <a:gd name="T38" fmla="*/ 514350 w 150"/>
                  <a:gd name="T39" fmla="*/ 129629 h 122"/>
                  <a:gd name="T40" fmla="*/ 514350 w 150"/>
                  <a:gd name="T41" fmla="*/ 114378 h 122"/>
                  <a:gd name="T42" fmla="*/ 571500 w 150"/>
                  <a:gd name="T43" fmla="*/ 53376 h 122"/>
                  <a:gd name="T44" fmla="*/ 571500 w 150"/>
                  <a:gd name="T45" fmla="*/ 53376 h 122"/>
                  <a:gd name="T46" fmla="*/ 571500 w 150"/>
                  <a:gd name="T47" fmla="*/ 53376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0" h="122">
                    <a:moveTo>
                      <a:pt x="150" y="14"/>
                    </a:moveTo>
                    <a:cubicBezTo>
                      <a:pt x="145" y="17"/>
                      <a:pt x="139" y="19"/>
                      <a:pt x="132" y="19"/>
                    </a:cubicBezTo>
                    <a:cubicBezTo>
                      <a:pt x="139" y="15"/>
                      <a:pt x="144" y="9"/>
                      <a:pt x="146" y="2"/>
                    </a:cubicBezTo>
                    <a:cubicBezTo>
                      <a:pt x="140" y="6"/>
                      <a:pt x="133" y="8"/>
                      <a:pt x="126" y="10"/>
                    </a:cubicBezTo>
                    <a:cubicBezTo>
                      <a:pt x="121" y="4"/>
                      <a:pt x="113" y="0"/>
                      <a:pt x="104" y="0"/>
                    </a:cubicBezTo>
                    <a:cubicBezTo>
                      <a:pt x="87" y="0"/>
                      <a:pt x="73" y="14"/>
                      <a:pt x="73" y="31"/>
                    </a:cubicBezTo>
                    <a:cubicBezTo>
                      <a:pt x="73" y="33"/>
                      <a:pt x="73" y="36"/>
                      <a:pt x="74" y="38"/>
                    </a:cubicBezTo>
                    <a:cubicBezTo>
                      <a:pt x="48" y="37"/>
                      <a:pt x="26" y="24"/>
                      <a:pt x="10" y="6"/>
                    </a:cubicBezTo>
                    <a:cubicBezTo>
                      <a:pt x="8" y="10"/>
                      <a:pt x="6" y="15"/>
                      <a:pt x="6" y="21"/>
                    </a:cubicBezTo>
                    <a:cubicBezTo>
                      <a:pt x="6" y="32"/>
                      <a:pt x="12" y="41"/>
                      <a:pt x="20" y="47"/>
                    </a:cubicBezTo>
                    <a:cubicBezTo>
                      <a:pt x="15" y="47"/>
                      <a:pt x="10" y="45"/>
                      <a:pt x="6" y="43"/>
                    </a:cubicBezTo>
                    <a:cubicBezTo>
                      <a:pt x="6" y="43"/>
                      <a:pt x="6" y="43"/>
                      <a:pt x="6" y="43"/>
                    </a:cubicBezTo>
                    <a:cubicBezTo>
                      <a:pt x="6" y="58"/>
                      <a:pt x="17" y="71"/>
                      <a:pt x="31" y="73"/>
                    </a:cubicBezTo>
                    <a:cubicBezTo>
                      <a:pt x="28" y="74"/>
                      <a:pt x="25" y="75"/>
                      <a:pt x="23" y="75"/>
                    </a:cubicBezTo>
                    <a:cubicBezTo>
                      <a:pt x="21" y="75"/>
                      <a:pt x="19" y="74"/>
                      <a:pt x="17" y="74"/>
                    </a:cubicBezTo>
                    <a:cubicBezTo>
                      <a:pt x="21" y="86"/>
                      <a:pt x="32" y="95"/>
                      <a:pt x="46" y="95"/>
                    </a:cubicBezTo>
                    <a:cubicBezTo>
                      <a:pt x="35" y="104"/>
                      <a:pt x="22" y="109"/>
                      <a:pt x="7" y="109"/>
                    </a:cubicBezTo>
                    <a:cubicBezTo>
                      <a:pt x="5" y="109"/>
                      <a:pt x="2" y="108"/>
                      <a:pt x="0" y="108"/>
                    </a:cubicBezTo>
                    <a:cubicBezTo>
                      <a:pt x="14" y="117"/>
                      <a:pt x="30" y="122"/>
                      <a:pt x="47" y="122"/>
                    </a:cubicBezTo>
                    <a:cubicBezTo>
                      <a:pt x="104" y="122"/>
                      <a:pt x="135" y="75"/>
                      <a:pt x="135" y="34"/>
                    </a:cubicBezTo>
                    <a:cubicBezTo>
                      <a:pt x="135" y="33"/>
                      <a:pt x="135" y="32"/>
                      <a:pt x="135" y="30"/>
                    </a:cubicBezTo>
                    <a:cubicBezTo>
                      <a:pt x="141" y="26"/>
                      <a:pt x="146" y="21"/>
                      <a:pt x="150" y="14"/>
                    </a:cubicBezTo>
                    <a:close/>
                    <a:moveTo>
                      <a:pt x="150" y="14"/>
                    </a:moveTo>
                    <a:cubicBezTo>
                      <a:pt x="150" y="14"/>
                      <a:pt x="150" y="14"/>
                      <a:pt x="150" y="14"/>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grpSp>
        <p:grpSp>
          <p:nvGrpSpPr>
            <p:cNvPr id="336" name="Group 139">
              <a:extLst>
                <a:ext uri="{FF2B5EF4-FFF2-40B4-BE49-F238E27FC236}">
                  <a16:creationId xmlns:a16="http://schemas.microsoft.com/office/drawing/2014/main" id="{F7687D05-050A-40AC-9FDD-A5FE821ACAF9}"/>
                </a:ext>
              </a:extLst>
            </p:cNvPr>
            <p:cNvGrpSpPr/>
            <p:nvPr/>
          </p:nvGrpSpPr>
          <p:grpSpPr>
            <a:xfrm>
              <a:off x="3500439" y="1798830"/>
              <a:ext cx="519112" cy="516482"/>
              <a:chOff x="6300788" y="901701"/>
              <a:chExt cx="939800" cy="935038"/>
            </a:xfrm>
          </p:grpSpPr>
          <p:sp>
            <p:nvSpPr>
              <p:cNvPr id="337" name="Oval 5">
                <a:extLst>
                  <a:ext uri="{FF2B5EF4-FFF2-40B4-BE49-F238E27FC236}">
                    <a16:creationId xmlns:a16="http://schemas.microsoft.com/office/drawing/2014/main" id="{3F69F687-E2B9-4EBB-A66E-EB290904EFC6}"/>
                  </a:ext>
                </a:extLst>
              </p:cNvPr>
              <p:cNvSpPr>
                <a:spLocks noChangeArrowheads="1"/>
              </p:cNvSpPr>
              <p:nvPr/>
            </p:nvSpPr>
            <p:spPr bwMode="auto">
              <a:xfrm>
                <a:off x="6300788" y="901701"/>
                <a:ext cx="939800" cy="9350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dirty="0">
                  <a:latin typeface="Montserrat Light" panose="00000400000000000000" pitchFamily="50" charset="0"/>
                </a:endParaRPr>
              </a:p>
            </p:txBody>
          </p:sp>
          <p:sp>
            <p:nvSpPr>
              <p:cNvPr id="338" name="Freeform 6">
                <a:extLst>
                  <a:ext uri="{FF2B5EF4-FFF2-40B4-BE49-F238E27FC236}">
                    <a16:creationId xmlns:a16="http://schemas.microsoft.com/office/drawing/2014/main" id="{2890613D-5378-430D-BC60-A35620E3F0FC}"/>
                  </a:ext>
                </a:extLst>
              </p:cNvPr>
              <p:cNvSpPr>
                <a:spLocks/>
              </p:cNvSpPr>
              <p:nvPr/>
            </p:nvSpPr>
            <p:spPr bwMode="auto">
              <a:xfrm>
                <a:off x="6530976" y="1089026"/>
                <a:ext cx="477838" cy="558800"/>
              </a:xfrm>
              <a:custGeom>
                <a:avLst/>
                <a:gdLst>
                  <a:gd name="T0" fmla="*/ 124 w 124"/>
                  <a:gd name="T1" fmla="*/ 59 h 145"/>
                  <a:gd name="T2" fmla="*/ 120 w 124"/>
                  <a:gd name="T3" fmla="*/ 59 h 145"/>
                  <a:gd name="T4" fmla="*/ 88 w 124"/>
                  <a:gd name="T5" fmla="*/ 42 h 145"/>
                  <a:gd name="T6" fmla="*/ 88 w 124"/>
                  <a:gd name="T7" fmla="*/ 101 h 145"/>
                  <a:gd name="T8" fmla="*/ 44 w 124"/>
                  <a:gd name="T9" fmla="*/ 145 h 145"/>
                  <a:gd name="T10" fmla="*/ 0 w 124"/>
                  <a:gd name="T11" fmla="*/ 101 h 145"/>
                  <a:gd name="T12" fmla="*/ 44 w 124"/>
                  <a:gd name="T13" fmla="*/ 57 h 145"/>
                  <a:gd name="T14" fmla="*/ 44 w 124"/>
                  <a:gd name="T15" fmla="*/ 57 h 145"/>
                  <a:gd name="T16" fmla="*/ 47 w 124"/>
                  <a:gd name="T17" fmla="*/ 57 h 145"/>
                  <a:gd name="T18" fmla="*/ 47 w 124"/>
                  <a:gd name="T19" fmla="*/ 79 h 145"/>
                  <a:gd name="T20" fmla="*/ 44 w 124"/>
                  <a:gd name="T21" fmla="*/ 79 h 145"/>
                  <a:gd name="T22" fmla="*/ 22 w 124"/>
                  <a:gd name="T23" fmla="*/ 101 h 145"/>
                  <a:gd name="T24" fmla="*/ 44 w 124"/>
                  <a:gd name="T25" fmla="*/ 124 h 145"/>
                  <a:gd name="T26" fmla="*/ 67 w 124"/>
                  <a:gd name="T27" fmla="*/ 101 h 145"/>
                  <a:gd name="T28" fmla="*/ 68 w 124"/>
                  <a:gd name="T29" fmla="*/ 0 h 145"/>
                  <a:gd name="T30" fmla="*/ 88 w 124"/>
                  <a:gd name="T31" fmla="*/ 0 h 145"/>
                  <a:gd name="T32" fmla="*/ 124 w 124"/>
                  <a:gd name="T33" fmla="*/ 35 h 145"/>
                  <a:gd name="T34" fmla="*/ 124 w 124"/>
                  <a:gd name="T35" fmla="*/ 5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45">
                    <a:moveTo>
                      <a:pt x="124" y="59"/>
                    </a:moveTo>
                    <a:cubicBezTo>
                      <a:pt x="123" y="59"/>
                      <a:pt x="122" y="59"/>
                      <a:pt x="120" y="59"/>
                    </a:cubicBezTo>
                    <a:cubicBezTo>
                      <a:pt x="107" y="59"/>
                      <a:pt x="95" y="52"/>
                      <a:pt x="88" y="42"/>
                    </a:cubicBezTo>
                    <a:cubicBezTo>
                      <a:pt x="88" y="101"/>
                      <a:pt x="88" y="101"/>
                      <a:pt x="88" y="101"/>
                    </a:cubicBezTo>
                    <a:cubicBezTo>
                      <a:pt x="88" y="125"/>
                      <a:pt x="68" y="145"/>
                      <a:pt x="44" y="145"/>
                    </a:cubicBezTo>
                    <a:cubicBezTo>
                      <a:pt x="20" y="145"/>
                      <a:pt x="0" y="125"/>
                      <a:pt x="0" y="101"/>
                    </a:cubicBezTo>
                    <a:cubicBezTo>
                      <a:pt x="0" y="77"/>
                      <a:pt x="20" y="57"/>
                      <a:pt x="44" y="57"/>
                    </a:cubicBezTo>
                    <a:cubicBezTo>
                      <a:pt x="44" y="57"/>
                      <a:pt x="44" y="57"/>
                      <a:pt x="44" y="57"/>
                    </a:cubicBezTo>
                    <a:cubicBezTo>
                      <a:pt x="45" y="57"/>
                      <a:pt x="46" y="57"/>
                      <a:pt x="47" y="57"/>
                    </a:cubicBezTo>
                    <a:cubicBezTo>
                      <a:pt x="47" y="79"/>
                      <a:pt x="47" y="79"/>
                      <a:pt x="47" y="79"/>
                    </a:cubicBezTo>
                    <a:cubicBezTo>
                      <a:pt x="46" y="79"/>
                      <a:pt x="45" y="79"/>
                      <a:pt x="44" y="79"/>
                    </a:cubicBezTo>
                    <a:cubicBezTo>
                      <a:pt x="32" y="79"/>
                      <a:pt x="22" y="89"/>
                      <a:pt x="22" y="101"/>
                    </a:cubicBezTo>
                    <a:cubicBezTo>
                      <a:pt x="22" y="114"/>
                      <a:pt x="32" y="124"/>
                      <a:pt x="44" y="124"/>
                    </a:cubicBezTo>
                    <a:cubicBezTo>
                      <a:pt x="56" y="124"/>
                      <a:pt x="67" y="114"/>
                      <a:pt x="67" y="101"/>
                    </a:cubicBezTo>
                    <a:cubicBezTo>
                      <a:pt x="68" y="0"/>
                      <a:pt x="68" y="0"/>
                      <a:pt x="68" y="0"/>
                    </a:cubicBezTo>
                    <a:cubicBezTo>
                      <a:pt x="88" y="0"/>
                      <a:pt x="88" y="0"/>
                      <a:pt x="88" y="0"/>
                    </a:cubicBezTo>
                    <a:cubicBezTo>
                      <a:pt x="90" y="19"/>
                      <a:pt x="105" y="33"/>
                      <a:pt x="124" y="35"/>
                    </a:cubicBezTo>
                    <a:cubicBezTo>
                      <a:pt x="124" y="59"/>
                      <a:pt x="124" y="59"/>
                      <a:pt x="124"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a-ET" dirty="0">
                  <a:latin typeface="Montserrat Light" panose="00000400000000000000" pitchFamily="50" charset="0"/>
                </a:endParaRPr>
              </a:p>
            </p:txBody>
          </p:sp>
        </p:grpSp>
        <p:grpSp>
          <p:nvGrpSpPr>
            <p:cNvPr id="339" name="Группа 172"/>
            <p:cNvGrpSpPr>
              <a:grpSpLocks/>
            </p:cNvGrpSpPr>
            <p:nvPr/>
          </p:nvGrpSpPr>
          <p:grpSpPr bwMode="auto">
            <a:xfrm>
              <a:off x="4478340" y="1831123"/>
              <a:ext cx="496886" cy="496887"/>
              <a:chOff x="8955088" y="901700"/>
              <a:chExt cx="928688" cy="928688"/>
            </a:xfrm>
          </p:grpSpPr>
          <p:sp>
            <p:nvSpPr>
              <p:cNvPr id="340" name="Oval 130"/>
              <p:cNvSpPr>
                <a:spLocks noChangeArrowheads="1"/>
              </p:cNvSpPr>
              <p:nvPr/>
            </p:nvSpPr>
            <p:spPr bwMode="auto">
              <a:xfrm>
                <a:off x="8955088" y="901700"/>
                <a:ext cx="928688" cy="928688"/>
              </a:xfrm>
              <a:prstGeom prst="ellipse">
                <a:avLst/>
              </a:prstGeom>
              <a:solidFill>
                <a:srgbClr val="0077B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41" name="Freeform 131"/>
              <p:cNvSpPr>
                <a:spLocks noEditPoints="1"/>
              </p:cNvSpPr>
              <p:nvPr/>
            </p:nvSpPr>
            <p:spPr bwMode="auto">
              <a:xfrm>
                <a:off x="9186863" y="1100138"/>
                <a:ext cx="117475" cy="498475"/>
              </a:xfrm>
              <a:custGeom>
                <a:avLst/>
                <a:gdLst>
                  <a:gd name="T0" fmla="*/ 7579 w 31"/>
                  <a:gd name="T1" fmla="*/ 167427 h 131"/>
                  <a:gd name="T2" fmla="*/ 109896 w 31"/>
                  <a:gd name="T3" fmla="*/ 167427 h 131"/>
                  <a:gd name="T4" fmla="*/ 109896 w 31"/>
                  <a:gd name="T5" fmla="*/ 498475 h 131"/>
                  <a:gd name="T6" fmla="*/ 7579 w 31"/>
                  <a:gd name="T7" fmla="*/ 498475 h 131"/>
                  <a:gd name="T8" fmla="*/ 7579 w 31"/>
                  <a:gd name="T9" fmla="*/ 167427 h 131"/>
                  <a:gd name="T10" fmla="*/ 60632 w 31"/>
                  <a:gd name="T11" fmla="*/ 0 h 131"/>
                  <a:gd name="T12" fmla="*/ 117475 w 31"/>
                  <a:gd name="T13" fmla="*/ 60882 h 131"/>
                  <a:gd name="T14" fmla="*/ 60632 w 31"/>
                  <a:gd name="T15" fmla="*/ 121765 h 131"/>
                  <a:gd name="T16" fmla="*/ 0 w 31"/>
                  <a:gd name="T17" fmla="*/ 60882 h 131"/>
                  <a:gd name="T18" fmla="*/ 60632 w 31"/>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131">
                    <a:moveTo>
                      <a:pt x="2" y="44"/>
                    </a:moveTo>
                    <a:cubicBezTo>
                      <a:pt x="29" y="44"/>
                      <a:pt x="29" y="44"/>
                      <a:pt x="29" y="44"/>
                    </a:cubicBezTo>
                    <a:cubicBezTo>
                      <a:pt x="29" y="131"/>
                      <a:pt x="29" y="131"/>
                      <a:pt x="29" y="131"/>
                    </a:cubicBezTo>
                    <a:cubicBezTo>
                      <a:pt x="2" y="131"/>
                      <a:pt x="2" y="131"/>
                      <a:pt x="2" y="131"/>
                    </a:cubicBezTo>
                    <a:lnTo>
                      <a:pt x="2" y="44"/>
                    </a:lnTo>
                    <a:close/>
                    <a:moveTo>
                      <a:pt x="16" y="0"/>
                    </a:moveTo>
                    <a:cubicBezTo>
                      <a:pt x="24" y="0"/>
                      <a:pt x="31" y="7"/>
                      <a:pt x="31" y="16"/>
                    </a:cubicBezTo>
                    <a:cubicBezTo>
                      <a:pt x="31" y="25"/>
                      <a:pt x="24" y="32"/>
                      <a:pt x="16" y="32"/>
                    </a:cubicBezTo>
                    <a:cubicBezTo>
                      <a:pt x="7" y="32"/>
                      <a:pt x="0" y="25"/>
                      <a:pt x="0" y="16"/>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sp>
            <p:nvSpPr>
              <p:cNvPr id="342" name="Freeform 132"/>
              <p:cNvSpPr>
                <a:spLocks/>
              </p:cNvSpPr>
              <p:nvPr/>
            </p:nvSpPr>
            <p:spPr bwMode="auto">
              <a:xfrm>
                <a:off x="9361488" y="1255713"/>
                <a:ext cx="325438" cy="342900"/>
              </a:xfrm>
              <a:custGeom>
                <a:avLst/>
                <a:gdLst>
                  <a:gd name="T0" fmla="*/ 0 w 85"/>
                  <a:gd name="T1" fmla="*/ 11430 h 90"/>
                  <a:gd name="T2" fmla="*/ 99546 w 85"/>
                  <a:gd name="T3" fmla="*/ 11430 h 90"/>
                  <a:gd name="T4" fmla="*/ 99546 w 85"/>
                  <a:gd name="T5" fmla="*/ 57150 h 90"/>
                  <a:gd name="T6" fmla="*/ 103374 w 85"/>
                  <a:gd name="T7" fmla="*/ 57150 h 90"/>
                  <a:gd name="T8" fmla="*/ 199091 w 85"/>
                  <a:gd name="T9" fmla="*/ 0 h 90"/>
                  <a:gd name="T10" fmla="*/ 325438 w 85"/>
                  <a:gd name="T11" fmla="*/ 160020 h 90"/>
                  <a:gd name="T12" fmla="*/ 325438 w 85"/>
                  <a:gd name="T13" fmla="*/ 342900 h 90"/>
                  <a:gd name="T14" fmla="*/ 222064 w 85"/>
                  <a:gd name="T15" fmla="*/ 342900 h 90"/>
                  <a:gd name="T16" fmla="*/ 222064 w 85"/>
                  <a:gd name="T17" fmla="*/ 179070 h 90"/>
                  <a:gd name="T18" fmla="*/ 168462 w 85"/>
                  <a:gd name="T19" fmla="*/ 91440 h 90"/>
                  <a:gd name="T20" fmla="*/ 103374 w 85"/>
                  <a:gd name="T21" fmla="*/ 179070 h 90"/>
                  <a:gd name="T22" fmla="*/ 103374 w 85"/>
                  <a:gd name="T23" fmla="*/ 342900 h 90"/>
                  <a:gd name="T24" fmla="*/ 0 w 85"/>
                  <a:gd name="T25" fmla="*/ 342900 h 90"/>
                  <a:gd name="T26" fmla="*/ 0 w 85"/>
                  <a:gd name="T27" fmla="*/ 11430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90">
                    <a:moveTo>
                      <a:pt x="0" y="3"/>
                    </a:moveTo>
                    <a:cubicBezTo>
                      <a:pt x="26" y="3"/>
                      <a:pt x="26" y="3"/>
                      <a:pt x="26" y="3"/>
                    </a:cubicBezTo>
                    <a:cubicBezTo>
                      <a:pt x="26" y="15"/>
                      <a:pt x="26" y="15"/>
                      <a:pt x="26" y="15"/>
                    </a:cubicBezTo>
                    <a:cubicBezTo>
                      <a:pt x="27" y="15"/>
                      <a:pt x="27" y="15"/>
                      <a:pt x="27" y="15"/>
                    </a:cubicBezTo>
                    <a:cubicBezTo>
                      <a:pt x="30" y="8"/>
                      <a:pt x="39" y="0"/>
                      <a:pt x="52" y="0"/>
                    </a:cubicBezTo>
                    <a:cubicBezTo>
                      <a:pt x="80" y="0"/>
                      <a:pt x="85" y="19"/>
                      <a:pt x="85" y="42"/>
                    </a:cubicBezTo>
                    <a:cubicBezTo>
                      <a:pt x="85" y="90"/>
                      <a:pt x="85" y="90"/>
                      <a:pt x="85" y="90"/>
                    </a:cubicBezTo>
                    <a:cubicBezTo>
                      <a:pt x="58" y="90"/>
                      <a:pt x="58" y="90"/>
                      <a:pt x="58" y="90"/>
                    </a:cubicBezTo>
                    <a:cubicBezTo>
                      <a:pt x="58" y="47"/>
                      <a:pt x="58" y="47"/>
                      <a:pt x="58" y="47"/>
                    </a:cubicBezTo>
                    <a:cubicBezTo>
                      <a:pt x="58" y="37"/>
                      <a:pt x="58" y="24"/>
                      <a:pt x="44" y="24"/>
                    </a:cubicBezTo>
                    <a:cubicBezTo>
                      <a:pt x="30" y="24"/>
                      <a:pt x="27" y="35"/>
                      <a:pt x="27" y="47"/>
                    </a:cubicBezTo>
                    <a:cubicBezTo>
                      <a:pt x="27" y="90"/>
                      <a:pt x="27" y="90"/>
                      <a:pt x="27" y="90"/>
                    </a:cubicBezTo>
                    <a:cubicBezTo>
                      <a:pt x="0" y="90"/>
                      <a:pt x="0" y="90"/>
                      <a:pt x="0" y="9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grpSp>
        <p:grpSp>
          <p:nvGrpSpPr>
            <p:cNvPr id="343" name="Группа 183"/>
            <p:cNvGrpSpPr>
              <a:grpSpLocks/>
            </p:cNvGrpSpPr>
            <p:nvPr/>
          </p:nvGrpSpPr>
          <p:grpSpPr bwMode="auto">
            <a:xfrm>
              <a:off x="3273427" y="2440722"/>
              <a:ext cx="500918" cy="500063"/>
              <a:chOff x="2320925" y="3552825"/>
              <a:chExt cx="930275" cy="928688"/>
            </a:xfrm>
          </p:grpSpPr>
          <p:sp>
            <p:nvSpPr>
              <p:cNvPr id="344" name="Oval 88"/>
              <p:cNvSpPr>
                <a:spLocks noChangeArrowheads="1"/>
              </p:cNvSpPr>
              <p:nvPr/>
            </p:nvSpPr>
            <p:spPr bwMode="auto">
              <a:xfrm>
                <a:off x="2320925" y="3552825"/>
                <a:ext cx="930275" cy="928688"/>
              </a:xfrm>
              <a:prstGeom prst="ellipse">
                <a:avLst/>
              </a:prstGeom>
              <a:solidFill>
                <a:srgbClr val="40C35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45" name="Freeform 89"/>
              <p:cNvSpPr>
                <a:spLocks noEditPoints="1"/>
              </p:cNvSpPr>
              <p:nvPr/>
            </p:nvSpPr>
            <p:spPr bwMode="auto">
              <a:xfrm>
                <a:off x="2546350" y="3751263"/>
                <a:ext cx="514350" cy="517525"/>
              </a:xfrm>
              <a:custGeom>
                <a:avLst/>
                <a:gdLst>
                  <a:gd name="T0" fmla="*/ 381000 w 135"/>
                  <a:gd name="T1" fmla="*/ 308232 h 136"/>
                  <a:gd name="T2" fmla="*/ 335280 w 135"/>
                  <a:gd name="T3" fmla="*/ 285400 h 136"/>
                  <a:gd name="T4" fmla="*/ 323850 w 135"/>
                  <a:gd name="T5" fmla="*/ 289205 h 136"/>
                  <a:gd name="T6" fmla="*/ 300990 w 135"/>
                  <a:gd name="T7" fmla="*/ 312037 h 136"/>
                  <a:gd name="T8" fmla="*/ 285750 w 135"/>
                  <a:gd name="T9" fmla="*/ 315842 h 136"/>
                  <a:gd name="T10" fmla="*/ 236220 w 135"/>
                  <a:gd name="T11" fmla="*/ 281594 h 136"/>
                  <a:gd name="T12" fmla="*/ 201930 w 135"/>
                  <a:gd name="T13" fmla="*/ 235931 h 136"/>
                  <a:gd name="T14" fmla="*/ 205740 w 135"/>
                  <a:gd name="T15" fmla="*/ 220709 h 136"/>
                  <a:gd name="T16" fmla="*/ 217170 w 135"/>
                  <a:gd name="T17" fmla="*/ 209293 h 136"/>
                  <a:gd name="T18" fmla="*/ 220980 w 135"/>
                  <a:gd name="T19" fmla="*/ 201683 h 136"/>
                  <a:gd name="T20" fmla="*/ 220980 w 135"/>
                  <a:gd name="T21" fmla="*/ 190267 h 136"/>
                  <a:gd name="T22" fmla="*/ 205740 w 135"/>
                  <a:gd name="T23" fmla="*/ 140797 h 136"/>
                  <a:gd name="T24" fmla="*/ 190500 w 135"/>
                  <a:gd name="T25" fmla="*/ 129381 h 136"/>
                  <a:gd name="T26" fmla="*/ 179070 w 135"/>
                  <a:gd name="T27" fmla="*/ 129381 h 136"/>
                  <a:gd name="T28" fmla="*/ 160020 w 135"/>
                  <a:gd name="T29" fmla="*/ 136992 h 136"/>
                  <a:gd name="T30" fmla="*/ 137160 w 135"/>
                  <a:gd name="T31" fmla="*/ 186461 h 136"/>
                  <a:gd name="T32" fmla="*/ 160020 w 135"/>
                  <a:gd name="T33" fmla="*/ 254957 h 136"/>
                  <a:gd name="T34" fmla="*/ 266700 w 135"/>
                  <a:gd name="T35" fmla="*/ 357701 h 136"/>
                  <a:gd name="T36" fmla="*/ 342900 w 135"/>
                  <a:gd name="T37" fmla="*/ 376728 h 136"/>
                  <a:gd name="T38" fmla="*/ 388620 w 135"/>
                  <a:gd name="T39" fmla="*/ 346285 h 136"/>
                  <a:gd name="T40" fmla="*/ 392430 w 135"/>
                  <a:gd name="T41" fmla="*/ 315842 h 136"/>
                  <a:gd name="T42" fmla="*/ 381000 w 135"/>
                  <a:gd name="T43" fmla="*/ 308232 h 136"/>
                  <a:gd name="T44" fmla="*/ 262890 w 135"/>
                  <a:gd name="T45" fmla="*/ 460445 h 136"/>
                  <a:gd name="T46" fmla="*/ 144780 w 135"/>
                  <a:gd name="T47" fmla="*/ 426197 h 136"/>
                  <a:gd name="T48" fmla="*/ 64770 w 135"/>
                  <a:gd name="T49" fmla="*/ 452834 h 136"/>
                  <a:gd name="T50" fmla="*/ 91440 w 135"/>
                  <a:gd name="T51" fmla="*/ 372922 h 136"/>
                  <a:gd name="T52" fmla="*/ 49530 w 135"/>
                  <a:gd name="T53" fmla="*/ 251152 h 136"/>
                  <a:gd name="T54" fmla="*/ 262890 w 135"/>
                  <a:gd name="T55" fmla="*/ 41859 h 136"/>
                  <a:gd name="T56" fmla="*/ 472440 w 135"/>
                  <a:gd name="T57" fmla="*/ 251152 h 136"/>
                  <a:gd name="T58" fmla="*/ 262890 w 135"/>
                  <a:gd name="T59" fmla="*/ 460445 h 136"/>
                  <a:gd name="T60" fmla="*/ 262890 w 135"/>
                  <a:gd name="T61" fmla="*/ 0 h 136"/>
                  <a:gd name="T62" fmla="*/ 7620 w 135"/>
                  <a:gd name="T63" fmla="*/ 251152 h 136"/>
                  <a:gd name="T64" fmla="*/ 45720 w 135"/>
                  <a:gd name="T65" fmla="*/ 380533 h 136"/>
                  <a:gd name="T66" fmla="*/ 0 w 135"/>
                  <a:gd name="T67" fmla="*/ 517525 h 136"/>
                  <a:gd name="T68" fmla="*/ 140970 w 135"/>
                  <a:gd name="T69" fmla="*/ 471861 h 136"/>
                  <a:gd name="T70" fmla="*/ 262890 w 135"/>
                  <a:gd name="T71" fmla="*/ 502304 h 136"/>
                  <a:gd name="T72" fmla="*/ 514350 w 135"/>
                  <a:gd name="T73" fmla="*/ 251152 h 136"/>
                  <a:gd name="T74" fmla="*/ 262890 w 135"/>
                  <a:gd name="T75" fmla="*/ 0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5" h="136">
                    <a:moveTo>
                      <a:pt x="100" y="81"/>
                    </a:moveTo>
                    <a:cubicBezTo>
                      <a:pt x="98" y="80"/>
                      <a:pt x="90" y="76"/>
                      <a:pt x="88" y="75"/>
                    </a:cubicBezTo>
                    <a:cubicBezTo>
                      <a:pt x="87" y="75"/>
                      <a:pt x="86" y="74"/>
                      <a:pt x="85" y="76"/>
                    </a:cubicBezTo>
                    <a:cubicBezTo>
                      <a:pt x="83" y="78"/>
                      <a:pt x="80" y="81"/>
                      <a:pt x="79" y="82"/>
                    </a:cubicBezTo>
                    <a:cubicBezTo>
                      <a:pt x="78" y="83"/>
                      <a:pt x="77" y="84"/>
                      <a:pt x="75" y="83"/>
                    </a:cubicBezTo>
                    <a:cubicBezTo>
                      <a:pt x="74" y="82"/>
                      <a:pt x="68" y="80"/>
                      <a:pt x="62" y="74"/>
                    </a:cubicBezTo>
                    <a:cubicBezTo>
                      <a:pt x="57" y="69"/>
                      <a:pt x="54" y="63"/>
                      <a:pt x="53" y="62"/>
                    </a:cubicBezTo>
                    <a:cubicBezTo>
                      <a:pt x="52" y="60"/>
                      <a:pt x="53" y="59"/>
                      <a:pt x="54" y="58"/>
                    </a:cubicBezTo>
                    <a:cubicBezTo>
                      <a:pt x="55" y="57"/>
                      <a:pt x="56" y="56"/>
                      <a:pt x="57" y="55"/>
                    </a:cubicBezTo>
                    <a:cubicBezTo>
                      <a:pt x="57" y="54"/>
                      <a:pt x="58" y="54"/>
                      <a:pt x="58" y="53"/>
                    </a:cubicBezTo>
                    <a:cubicBezTo>
                      <a:pt x="59" y="51"/>
                      <a:pt x="59" y="50"/>
                      <a:pt x="58" y="50"/>
                    </a:cubicBezTo>
                    <a:cubicBezTo>
                      <a:pt x="58" y="49"/>
                      <a:pt x="55" y="40"/>
                      <a:pt x="54" y="37"/>
                    </a:cubicBezTo>
                    <a:cubicBezTo>
                      <a:pt x="52" y="33"/>
                      <a:pt x="51" y="34"/>
                      <a:pt x="50" y="34"/>
                    </a:cubicBezTo>
                    <a:cubicBezTo>
                      <a:pt x="49" y="34"/>
                      <a:pt x="48" y="34"/>
                      <a:pt x="47" y="34"/>
                    </a:cubicBezTo>
                    <a:cubicBezTo>
                      <a:pt x="45" y="34"/>
                      <a:pt x="44" y="34"/>
                      <a:pt x="42" y="36"/>
                    </a:cubicBezTo>
                    <a:cubicBezTo>
                      <a:pt x="40" y="37"/>
                      <a:pt x="36" y="41"/>
                      <a:pt x="36" y="49"/>
                    </a:cubicBezTo>
                    <a:cubicBezTo>
                      <a:pt x="35" y="58"/>
                      <a:pt x="41" y="66"/>
                      <a:pt x="42" y="67"/>
                    </a:cubicBezTo>
                    <a:cubicBezTo>
                      <a:pt x="43" y="68"/>
                      <a:pt x="53" y="86"/>
                      <a:pt x="70" y="94"/>
                    </a:cubicBezTo>
                    <a:cubicBezTo>
                      <a:pt x="87" y="101"/>
                      <a:pt x="87" y="99"/>
                      <a:pt x="90" y="99"/>
                    </a:cubicBezTo>
                    <a:cubicBezTo>
                      <a:pt x="93" y="99"/>
                      <a:pt x="100" y="95"/>
                      <a:pt x="102" y="91"/>
                    </a:cubicBezTo>
                    <a:cubicBezTo>
                      <a:pt x="103" y="87"/>
                      <a:pt x="103" y="84"/>
                      <a:pt x="103" y="83"/>
                    </a:cubicBezTo>
                    <a:cubicBezTo>
                      <a:pt x="103" y="82"/>
                      <a:pt x="101" y="82"/>
                      <a:pt x="100" y="81"/>
                    </a:cubicBezTo>
                    <a:close/>
                    <a:moveTo>
                      <a:pt x="69" y="121"/>
                    </a:moveTo>
                    <a:cubicBezTo>
                      <a:pt x="57" y="121"/>
                      <a:pt x="47" y="118"/>
                      <a:pt x="38" y="112"/>
                    </a:cubicBezTo>
                    <a:cubicBezTo>
                      <a:pt x="17" y="119"/>
                      <a:pt x="17" y="119"/>
                      <a:pt x="17" y="119"/>
                    </a:cubicBezTo>
                    <a:cubicBezTo>
                      <a:pt x="24" y="98"/>
                      <a:pt x="24" y="98"/>
                      <a:pt x="24" y="98"/>
                    </a:cubicBezTo>
                    <a:cubicBezTo>
                      <a:pt x="17" y="89"/>
                      <a:pt x="13" y="78"/>
                      <a:pt x="13" y="66"/>
                    </a:cubicBezTo>
                    <a:cubicBezTo>
                      <a:pt x="13" y="36"/>
                      <a:pt x="38" y="11"/>
                      <a:pt x="69" y="11"/>
                    </a:cubicBezTo>
                    <a:cubicBezTo>
                      <a:pt x="99" y="11"/>
                      <a:pt x="124" y="36"/>
                      <a:pt x="124" y="66"/>
                    </a:cubicBezTo>
                    <a:cubicBezTo>
                      <a:pt x="124" y="96"/>
                      <a:pt x="99" y="121"/>
                      <a:pt x="69" y="121"/>
                    </a:cubicBezTo>
                    <a:close/>
                    <a:moveTo>
                      <a:pt x="69" y="0"/>
                    </a:moveTo>
                    <a:cubicBezTo>
                      <a:pt x="32" y="0"/>
                      <a:pt x="2" y="29"/>
                      <a:pt x="2" y="66"/>
                    </a:cubicBezTo>
                    <a:cubicBezTo>
                      <a:pt x="2" y="79"/>
                      <a:pt x="6" y="90"/>
                      <a:pt x="12" y="100"/>
                    </a:cubicBezTo>
                    <a:cubicBezTo>
                      <a:pt x="0" y="136"/>
                      <a:pt x="0" y="136"/>
                      <a:pt x="0" y="136"/>
                    </a:cubicBezTo>
                    <a:cubicBezTo>
                      <a:pt x="37" y="124"/>
                      <a:pt x="37" y="124"/>
                      <a:pt x="37" y="124"/>
                    </a:cubicBezTo>
                    <a:cubicBezTo>
                      <a:pt x="46" y="129"/>
                      <a:pt x="57" y="132"/>
                      <a:pt x="69" y="132"/>
                    </a:cubicBezTo>
                    <a:cubicBezTo>
                      <a:pt x="105" y="132"/>
                      <a:pt x="135" y="103"/>
                      <a:pt x="135" y="66"/>
                    </a:cubicBezTo>
                    <a:cubicBezTo>
                      <a:pt x="135" y="29"/>
                      <a:pt x="105" y="0"/>
                      <a:pt x="69"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grpSp>
        <p:grpSp>
          <p:nvGrpSpPr>
            <p:cNvPr id="346" name="Группа 166"/>
            <p:cNvGrpSpPr>
              <a:grpSpLocks/>
            </p:cNvGrpSpPr>
            <p:nvPr/>
          </p:nvGrpSpPr>
          <p:grpSpPr bwMode="auto">
            <a:xfrm>
              <a:off x="4098926" y="1074921"/>
              <a:ext cx="606425" cy="605390"/>
              <a:chOff x="993775" y="901700"/>
              <a:chExt cx="930275" cy="928688"/>
            </a:xfrm>
          </p:grpSpPr>
          <p:sp>
            <p:nvSpPr>
              <p:cNvPr id="347" name="Oval 147"/>
              <p:cNvSpPr>
                <a:spLocks noChangeArrowheads="1"/>
              </p:cNvSpPr>
              <p:nvPr/>
            </p:nvSpPr>
            <p:spPr bwMode="auto">
              <a:xfrm>
                <a:off x="993775" y="901700"/>
                <a:ext cx="930275" cy="928688"/>
              </a:xfrm>
              <a:prstGeom prst="ellipse">
                <a:avLst/>
              </a:prstGeom>
              <a:solidFill>
                <a:srgbClr val="3B599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sp>
            <p:nvSpPr>
              <p:cNvPr id="348" name="Freeform 148"/>
              <p:cNvSpPr>
                <a:spLocks/>
              </p:cNvSpPr>
              <p:nvPr/>
            </p:nvSpPr>
            <p:spPr bwMode="auto">
              <a:xfrm>
                <a:off x="1311275" y="1081088"/>
                <a:ext cx="296863" cy="571500"/>
              </a:xfrm>
              <a:custGeom>
                <a:avLst/>
                <a:gdLst>
                  <a:gd name="T0" fmla="*/ 296863 w 78"/>
                  <a:gd name="T1" fmla="*/ 95250 h 150"/>
                  <a:gd name="T2" fmla="*/ 243580 w 78"/>
                  <a:gd name="T3" fmla="*/ 95250 h 150"/>
                  <a:gd name="T4" fmla="*/ 194103 w 78"/>
                  <a:gd name="T5" fmla="*/ 144780 h 150"/>
                  <a:gd name="T6" fmla="*/ 194103 w 78"/>
                  <a:gd name="T7" fmla="*/ 209550 h 150"/>
                  <a:gd name="T8" fmla="*/ 293057 w 78"/>
                  <a:gd name="T9" fmla="*/ 209550 h 150"/>
                  <a:gd name="T10" fmla="*/ 281639 w 78"/>
                  <a:gd name="T11" fmla="*/ 312420 h 150"/>
                  <a:gd name="T12" fmla="*/ 194103 w 78"/>
                  <a:gd name="T13" fmla="*/ 312420 h 150"/>
                  <a:gd name="T14" fmla="*/ 194103 w 78"/>
                  <a:gd name="T15" fmla="*/ 571500 h 150"/>
                  <a:gd name="T16" fmla="*/ 87537 w 78"/>
                  <a:gd name="T17" fmla="*/ 571500 h 150"/>
                  <a:gd name="T18" fmla="*/ 87537 w 78"/>
                  <a:gd name="T19" fmla="*/ 312420 h 150"/>
                  <a:gd name="T20" fmla="*/ 0 w 78"/>
                  <a:gd name="T21" fmla="*/ 312420 h 150"/>
                  <a:gd name="T22" fmla="*/ 0 w 78"/>
                  <a:gd name="T23" fmla="*/ 209550 h 150"/>
                  <a:gd name="T24" fmla="*/ 87537 w 78"/>
                  <a:gd name="T25" fmla="*/ 209550 h 150"/>
                  <a:gd name="T26" fmla="*/ 87537 w 78"/>
                  <a:gd name="T27" fmla="*/ 133350 h 150"/>
                  <a:gd name="T28" fmla="*/ 216938 w 78"/>
                  <a:gd name="T29" fmla="*/ 0 h 150"/>
                  <a:gd name="T30" fmla="*/ 296863 w 78"/>
                  <a:gd name="T31" fmla="*/ 3810 h 150"/>
                  <a:gd name="T32" fmla="*/ 296863 w 78"/>
                  <a:gd name="T33" fmla="*/ 95250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50">
                    <a:moveTo>
                      <a:pt x="78" y="25"/>
                    </a:moveTo>
                    <a:cubicBezTo>
                      <a:pt x="64" y="25"/>
                      <a:pt x="64" y="25"/>
                      <a:pt x="64" y="25"/>
                    </a:cubicBezTo>
                    <a:cubicBezTo>
                      <a:pt x="53" y="25"/>
                      <a:pt x="51" y="30"/>
                      <a:pt x="51" y="38"/>
                    </a:cubicBezTo>
                    <a:cubicBezTo>
                      <a:pt x="51" y="55"/>
                      <a:pt x="51" y="55"/>
                      <a:pt x="51" y="55"/>
                    </a:cubicBezTo>
                    <a:cubicBezTo>
                      <a:pt x="77" y="55"/>
                      <a:pt x="77" y="55"/>
                      <a:pt x="77" y="55"/>
                    </a:cubicBezTo>
                    <a:cubicBezTo>
                      <a:pt x="74" y="82"/>
                      <a:pt x="74" y="82"/>
                      <a:pt x="74" y="82"/>
                    </a:cubicBezTo>
                    <a:cubicBezTo>
                      <a:pt x="51" y="82"/>
                      <a:pt x="51" y="82"/>
                      <a:pt x="51" y="82"/>
                    </a:cubicBezTo>
                    <a:cubicBezTo>
                      <a:pt x="51" y="150"/>
                      <a:pt x="51" y="150"/>
                      <a:pt x="51" y="150"/>
                    </a:cubicBezTo>
                    <a:cubicBezTo>
                      <a:pt x="23" y="150"/>
                      <a:pt x="23" y="150"/>
                      <a:pt x="23" y="150"/>
                    </a:cubicBezTo>
                    <a:cubicBezTo>
                      <a:pt x="23" y="82"/>
                      <a:pt x="23" y="82"/>
                      <a:pt x="23" y="82"/>
                    </a:cubicBezTo>
                    <a:cubicBezTo>
                      <a:pt x="0" y="82"/>
                      <a:pt x="0" y="82"/>
                      <a:pt x="0" y="82"/>
                    </a:cubicBezTo>
                    <a:cubicBezTo>
                      <a:pt x="0" y="55"/>
                      <a:pt x="0" y="55"/>
                      <a:pt x="0" y="55"/>
                    </a:cubicBezTo>
                    <a:cubicBezTo>
                      <a:pt x="23" y="55"/>
                      <a:pt x="23" y="55"/>
                      <a:pt x="23" y="55"/>
                    </a:cubicBezTo>
                    <a:cubicBezTo>
                      <a:pt x="23" y="35"/>
                      <a:pt x="23" y="35"/>
                      <a:pt x="23" y="35"/>
                    </a:cubicBezTo>
                    <a:cubicBezTo>
                      <a:pt x="23" y="12"/>
                      <a:pt x="37" y="0"/>
                      <a:pt x="57" y="0"/>
                    </a:cubicBezTo>
                    <a:cubicBezTo>
                      <a:pt x="67" y="0"/>
                      <a:pt x="76" y="1"/>
                      <a:pt x="78" y="1"/>
                    </a:cubicBezTo>
                    <a:lnTo>
                      <a:pt x="7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grpSp>
        <p:grpSp>
          <p:nvGrpSpPr>
            <p:cNvPr id="349" name="Group 134">
              <a:extLst>
                <a:ext uri="{FF2B5EF4-FFF2-40B4-BE49-F238E27FC236}">
                  <a16:creationId xmlns:a16="http://schemas.microsoft.com/office/drawing/2014/main" id="{B0DB8734-548C-4D9D-B006-BE4D2ECB02C4}"/>
                </a:ext>
              </a:extLst>
            </p:cNvPr>
            <p:cNvGrpSpPr/>
            <p:nvPr/>
          </p:nvGrpSpPr>
          <p:grpSpPr>
            <a:xfrm>
              <a:off x="3968752" y="2258160"/>
              <a:ext cx="488949" cy="488950"/>
              <a:chOff x="1606550" y="2179638"/>
              <a:chExt cx="1858963" cy="1858962"/>
            </a:xfrm>
            <a:effectLst/>
          </p:grpSpPr>
          <p:sp>
            <p:nvSpPr>
              <p:cNvPr id="350" name="Oval 445">
                <a:extLst>
                  <a:ext uri="{FF2B5EF4-FFF2-40B4-BE49-F238E27FC236}">
                    <a16:creationId xmlns:a16="http://schemas.microsoft.com/office/drawing/2014/main" id="{6536F9BF-FF36-452D-A2D2-4A8ECC84F907}"/>
                  </a:ext>
                </a:extLst>
              </p:cNvPr>
              <p:cNvSpPr>
                <a:spLocks noChangeArrowheads="1"/>
              </p:cNvSpPr>
              <p:nvPr/>
            </p:nvSpPr>
            <p:spPr bwMode="auto">
              <a:xfrm>
                <a:off x="1606550" y="2179638"/>
                <a:ext cx="1858963" cy="1858962"/>
              </a:xfrm>
              <a:prstGeom prst="ellipse">
                <a:avLst/>
              </a:prstGeom>
              <a:gradFill>
                <a:gsLst>
                  <a:gs pos="0">
                    <a:srgbClr val="FFC100"/>
                  </a:gs>
                  <a:gs pos="38000">
                    <a:srgbClr val="FF4000"/>
                  </a:gs>
                  <a:gs pos="100000">
                    <a:srgbClr val="DF0097"/>
                  </a:gs>
                </a:gsLst>
                <a:lin ang="18600000" scaled="0"/>
              </a:gradFill>
              <a:ln>
                <a:noFill/>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5760" tIns="0" rIns="182880" bIns="1188720" rtlCol="0" anchor="b" anchorCtr="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000"/>
                  </a:spcBef>
                </a:pPr>
                <a:endParaRPr lang="ru-RU" altLang="ru-RU" sz="1000">
                  <a:solidFill>
                    <a:srgbClr val="FFFFFF"/>
                  </a:solidFill>
                </a:endParaRPr>
              </a:p>
            </p:txBody>
          </p:sp>
          <p:grpSp>
            <p:nvGrpSpPr>
              <p:cNvPr id="351" name="Group 136">
                <a:extLst>
                  <a:ext uri="{FF2B5EF4-FFF2-40B4-BE49-F238E27FC236}">
                    <a16:creationId xmlns:a16="http://schemas.microsoft.com/office/drawing/2014/main" id="{9336A12A-C2E4-49BC-AD58-2934F8CBBACC}"/>
                  </a:ext>
                </a:extLst>
              </p:cNvPr>
              <p:cNvGrpSpPr/>
              <p:nvPr/>
            </p:nvGrpSpPr>
            <p:grpSpPr>
              <a:xfrm>
                <a:off x="2027238" y="2597150"/>
                <a:ext cx="1019175" cy="1023937"/>
                <a:chOff x="2027238" y="2597150"/>
                <a:chExt cx="1019175" cy="1023937"/>
              </a:xfrm>
            </p:grpSpPr>
            <p:sp>
              <p:nvSpPr>
                <p:cNvPr id="352" name="Freeform 446">
                  <a:extLst>
                    <a:ext uri="{FF2B5EF4-FFF2-40B4-BE49-F238E27FC236}">
                      <a16:creationId xmlns:a16="http://schemas.microsoft.com/office/drawing/2014/main" id="{0AD2AFD2-5995-4BD5-9F1E-E46C2C6534EC}"/>
                    </a:ext>
                  </a:extLst>
                </p:cNvPr>
                <p:cNvSpPr>
                  <a:spLocks noEditPoints="1"/>
                </p:cNvSpPr>
                <p:nvPr/>
              </p:nvSpPr>
              <p:spPr bwMode="auto">
                <a:xfrm>
                  <a:off x="2027238" y="2597150"/>
                  <a:ext cx="1019175"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sp>
              <p:nvSpPr>
                <p:cNvPr id="353" name="Freeform 447">
                  <a:extLst>
                    <a:ext uri="{FF2B5EF4-FFF2-40B4-BE49-F238E27FC236}">
                      <a16:creationId xmlns:a16="http://schemas.microsoft.com/office/drawing/2014/main" id="{7F3F370E-711E-4524-9278-14CA83716F80}"/>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latin typeface="Montserrat Light" panose="00000400000000000000" pitchFamily="50" charset="0"/>
                  </a:endParaRPr>
                </a:p>
              </p:txBody>
            </p:sp>
            <p:sp>
              <p:nvSpPr>
                <p:cNvPr id="354" name="Oval 448">
                  <a:extLst>
                    <a:ext uri="{FF2B5EF4-FFF2-40B4-BE49-F238E27FC236}">
                      <a16:creationId xmlns:a16="http://schemas.microsoft.com/office/drawing/2014/main" id="{BD82C6E3-481C-4287-A7FF-87E21C307F77}"/>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a:p>
              </p:txBody>
            </p:sp>
          </p:grpSp>
        </p:grpSp>
      </p:grpSp>
      <p:pic>
        <p:nvPicPr>
          <p:cNvPr id="1028" name="Picture 4" descr="Imágenes de Personas Caminando - Descarga gratuita en Freepik"/>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317" b="50600" l="5911" r="95367">
                        <a14:foregroundMark x1="32588" y1="13189" x2="33706" y2="29496"/>
                        <a14:foregroundMark x1="50799" y1="14868" x2="49361" y2="35012"/>
                        <a14:foregroundMark x1="67732" y1="10312" x2="67412" y2="35012"/>
                        <a14:foregroundMark x1="84505" y1="10312" x2="83067" y2="33813"/>
                        <a14:foregroundMark x1="86741" y1="39568" x2="89457" y2="41727"/>
                        <a14:foregroundMark x1="81150" y1="39568" x2="81150" y2="39568"/>
                        <a14:foregroundMark x1="30671" y1="35492" x2="30671" y2="35492"/>
                        <a14:foregroundMark x1="35942" y1="37410" x2="35942" y2="37410"/>
                        <a14:foregroundMark x1="82428" y1="35731" x2="82428" y2="35731"/>
                        <a14:foregroundMark x1="81629" y1="41007" x2="82907" y2="35012"/>
                        <a14:foregroundMark x1="86102" y1="34772" x2="88339" y2="40048"/>
                        <a14:foregroundMark x1="80990" y1="26619" x2="83706" y2="23261"/>
                        <a14:foregroundMark x1="49042" y1="11751" x2="50799" y2="13189"/>
                        <a14:foregroundMark x1="48882" y1="24221" x2="47284" y2="25180"/>
                        <a14:foregroundMark x1="51917" y1="31894" x2="54633" y2="40767"/>
                        <a14:foregroundMark x1="19329" y1="43885" x2="20767" y2="42686"/>
                        <a14:foregroundMark x1="9585" y1="42686" x2="7987" y2="42206"/>
                      </a14:backgroundRemoval>
                    </a14:imgEffect>
                  </a14:imgLayer>
                </a14:imgProps>
              </a:ext>
              <a:ext uri="{28A0092B-C50C-407E-A947-70E740481C1C}">
                <a14:useLocalDpi xmlns:a14="http://schemas.microsoft.com/office/drawing/2010/main" val="0"/>
              </a:ext>
            </a:extLst>
          </a:blip>
          <a:srcRect t="5573" b="53135"/>
          <a:stretch/>
        </p:blipFill>
        <p:spPr bwMode="auto">
          <a:xfrm>
            <a:off x="-3283982" y="601695"/>
            <a:ext cx="3007708" cy="827314"/>
          </a:xfrm>
          <a:prstGeom prst="rect">
            <a:avLst/>
          </a:prstGeom>
          <a:noFill/>
          <a:extLst>
            <a:ext uri="{909E8E84-426E-40DD-AFC4-6F175D3DCCD1}">
              <a14:hiddenFill xmlns:a14="http://schemas.microsoft.com/office/drawing/2010/main">
                <a:solidFill>
                  <a:srgbClr val="FFFFFF"/>
                </a:solidFill>
              </a14:hiddenFill>
            </a:ext>
          </a:extLst>
        </p:spPr>
      </p:pic>
      <p:sp>
        <p:nvSpPr>
          <p:cNvPr id="378" name="Rectangle 6"/>
          <p:cNvSpPr>
            <a:spLocks noChangeArrowheads="1"/>
          </p:cNvSpPr>
          <p:nvPr/>
        </p:nvSpPr>
        <p:spPr bwMode="auto">
          <a:xfrm>
            <a:off x="5353827" y="479779"/>
            <a:ext cx="257728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300" b="1" i="0" u="none" strike="noStrike" cap="none" normalizeH="0" baseline="0" dirty="0">
                <a:ln>
                  <a:noFill/>
                </a:ln>
                <a:solidFill>
                  <a:schemeClr val="accent1"/>
                </a:solidFill>
                <a:effectLst/>
                <a:latin typeface="Montserrat-Bold" panose="00000800000000000000" pitchFamily="50" charset="0"/>
              </a:rPr>
              <a:t>Awareness</a:t>
            </a:r>
            <a:endParaRPr kumimoji="0" lang="ru-RU" altLang="ru-RU" sz="1800" b="0" i="0" u="none" strike="noStrike" cap="none" normalizeH="0" baseline="0" dirty="0">
              <a:ln>
                <a:noFill/>
              </a:ln>
              <a:solidFill>
                <a:schemeClr val="accent1"/>
              </a:solidFill>
              <a:effectLst/>
            </a:endParaRPr>
          </a:p>
        </p:txBody>
      </p:sp>
      <p:sp>
        <p:nvSpPr>
          <p:cNvPr id="379" name="Rectangle 7"/>
          <p:cNvSpPr>
            <a:spLocks noChangeArrowheads="1"/>
          </p:cNvSpPr>
          <p:nvPr/>
        </p:nvSpPr>
        <p:spPr bwMode="auto">
          <a:xfrm>
            <a:off x="5353826" y="1625954"/>
            <a:ext cx="183640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300" b="1" i="0" u="none" strike="noStrike" cap="none" normalizeH="0" baseline="0" dirty="0">
                <a:ln>
                  <a:noFill/>
                </a:ln>
                <a:solidFill>
                  <a:schemeClr val="accent3"/>
                </a:solidFill>
                <a:effectLst/>
                <a:latin typeface="Montserrat-Bold" panose="00000800000000000000" pitchFamily="50" charset="0"/>
              </a:rPr>
              <a:t>Interest</a:t>
            </a:r>
            <a:endParaRPr kumimoji="0" lang="ru-RU" altLang="ru-RU" sz="1800" b="0" i="0" u="none" strike="noStrike" cap="none" normalizeH="0" baseline="0" dirty="0">
              <a:ln>
                <a:noFill/>
              </a:ln>
              <a:solidFill>
                <a:schemeClr val="accent3"/>
              </a:solidFill>
              <a:effectLst/>
            </a:endParaRPr>
          </a:p>
        </p:txBody>
      </p:sp>
      <p:sp>
        <p:nvSpPr>
          <p:cNvPr id="380" name="Rectangle 8"/>
          <p:cNvSpPr>
            <a:spLocks noChangeArrowheads="1"/>
          </p:cNvSpPr>
          <p:nvPr/>
        </p:nvSpPr>
        <p:spPr bwMode="auto">
          <a:xfrm>
            <a:off x="8743796" y="427198"/>
            <a:ext cx="149633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300" b="1" i="0" u="none" strike="noStrike" cap="none" normalizeH="0" baseline="0" dirty="0">
                <a:ln>
                  <a:noFill/>
                </a:ln>
                <a:solidFill>
                  <a:schemeClr val="accent4"/>
                </a:solidFill>
                <a:effectLst/>
                <a:latin typeface="Montserrat-Bold" panose="00000800000000000000" pitchFamily="50" charset="0"/>
              </a:rPr>
              <a:t>Desire</a:t>
            </a:r>
            <a:endParaRPr kumimoji="0" lang="ru-RU" altLang="ru-RU" sz="1800" b="0" i="0" u="none" strike="noStrike" cap="none" normalizeH="0" baseline="0" dirty="0">
              <a:ln>
                <a:noFill/>
              </a:ln>
              <a:solidFill>
                <a:schemeClr val="accent4"/>
              </a:solidFill>
              <a:effectLst/>
            </a:endParaRPr>
          </a:p>
        </p:txBody>
      </p:sp>
      <p:sp>
        <p:nvSpPr>
          <p:cNvPr id="381" name="Rectangle 9"/>
          <p:cNvSpPr>
            <a:spLocks noChangeArrowheads="1"/>
          </p:cNvSpPr>
          <p:nvPr/>
        </p:nvSpPr>
        <p:spPr bwMode="auto">
          <a:xfrm>
            <a:off x="8743797" y="1570198"/>
            <a:ext cx="153762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300" b="1" i="0" u="none" strike="noStrike" cap="none" normalizeH="0" baseline="0" dirty="0">
                <a:ln>
                  <a:noFill/>
                </a:ln>
                <a:solidFill>
                  <a:schemeClr val="accent5"/>
                </a:solidFill>
                <a:effectLst/>
                <a:latin typeface="Montserrat-Bold" panose="00000800000000000000" pitchFamily="50" charset="0"/>
              </a:rPr>
              <a:t>Action</a:t>
            </a:r>
            <a:endParaRPr kumimoji="0" lang="ru-RU" altLang="ru-RU" sz="1800" b="0" i="0" u="none" strike="noStrike" cap="none" normalizeH="0" baseline="0" dirty="0">
              <a:ln>
                <a:noFill/>
              </a:ln>
              <a:solidFill>
                <a:schemeClr val="accent5"/>
              </a:solidFill>
              <a:effectLst/>
            </a:endParaRPr>
          </a:p>
        </p:txBody>
      </p:sp>
      <p:sp>
        <p:nvSpPr>
          <p:cNvPr id="382" name="TextBox 91"/>
          <p:cNvSpPr txBox="1"/>
          <p:nvPr/>
        </p:nvSpPr>
        <p:spPr>
          <a:xfrm>
            <a:off x="5238442" y="799441"/>
            <a:ext cx="3281091" cy="738664"/>
          </a:xfrm>
          <a:prstGeom prst="rect">
            <a:avLst/>
          </a:prstGeom>
          <a:noFill/>
        </p:spPr>
        <p:txBody>
          <a:bodyPr wrap="square" rtlCol="0">
            <a:spAutoFit/>
          </a:bodyPr>
          <a:lstStyle/>
          <a:p>
            <a:r>
              <a:rPr lang="en-US" sz="1050" dirty="0">
                <a:solidFill>
                  <a:schemeClr val="bg1"/>
                </a:solidFill>
              </a:rPr>
              <a:t>Lorem ipsum dolor sit amet, consectetur adipiscing elit, sed do eiusmod tempor incididunt ut labore et dolore magna aliqua. Ut enim ad minim veniam, quis nostrud exercitation</a:t>
            </a:r>
            <a:endParaRPr lang="ru-RU" sz="1050" dirty="0">
              <a:solidFill>
                <a:schemeClr val="bg1"/>
              </a:solidFill>
            </a:endParaRPr>
          </a:p>
        </p:txBody>
      </p:sp>
      <p:sp>
        <p:nvSpPr>
          <p:cNvPr id="383" name="TextBox 92"/>
          <p:cNvSpPr txBox="1"/>
          <p:nvPr/>
        </p:nvSpPr>
        <p:spPr>
          <a:xfrm>
            <a:off x="5238442" y="1911961"/>
            <a:ext cx="3281091" cy="738664"/>
          </a:xfrm>
          <a:prstGeom prst="rect">
            <a:avLst/>
          </a:prstGeom>
          <a:noFill/>
        </p:spPr>
        <p:txBody>
          <a:bodyPr wrap="square" rtlCol="0">
            <a:spAutoFit/>
          </a:bodyPr>
          <a:lstStyle/>
          <a:p>
            <a:r>
              <a:rPr lang="en-US" sz="1050" dirty="0">
                <a:solidFill>
                  <a:schemeClr val="bg1"/>
                </a:solidFill>
              </a:rPr>
              <a:t>Lorem ipsum dolor sit amet, consectetur adipiscing elit, sed do eiusmod tempor incididunt ut labore et dolore magna aliqua. Ut enim ad minim veniam, quis nostrud exercitation</a:t>
            </a:r>
            <a:endParaRPr lang="ru-RU" sz="1050" dirty="0">
              <a:solidFill>
                <a:schemeClr val="bg1"/>
              </a:solidFill>
            </a:endParaRPr>
          </a:p>
        </p:txBody>
      </p:sp>
      <p:sp>
        <p:nvSpPr>
          <p:cNvPr id="384" name="TextBox 93"/>
          <p:cNvSpPr txBox="1"/>
          <p:nvPr/>
        </p:nvSpPr>
        <p:spPr>
          <a:xfrm>
            <a:off x="8628412" y="690345"/>
            <a:ext cx="3281091" cy="738664"/>
          </a:xfrm>
          <a:prstGeom prst="rect">
            <a:avLst/>
          </a:prstGeom>
          <a:noFill/>
        </p:spPr>
        <p:txBody>
          <a:bodyPr wrap="square" rtlCol="0">
            <a:spAutoFit/>
          </a:bodyPr>
          <a:lstStyle/>
          <a:p>
            <a:r>
              <a:rPr lang="en-US" sz="1050" dirty="0">
                <a:solidFill>
                  <a:schemeClr val="bg1"/>
                </a:solidFill>
              </a:rPr>
              <a:t>Lorem ipsum dolor sit amet, consectetur adipiscing elit, sed do eiusmod tempor incididunt ut labore et dolore magna aliqua. Ut enim ad minim veniam, quis nostrud exercitation</a:t>
            </a:r>
            <a:endParaRPr lang="ru-RU" sz="1050" dirty="0">
              <a:solidFill>
                <a:schemeClr val="bg1"/>
              </a:solidFill>
            </a:endParaRPr>
          </a:p>
        </p:txBody>
      </p:sp>
      <p:sp>
        <p:nvSpPr>
          <p:cNvPr id="385" name="TextBox 94"/>
          <p:cNvSpPr txBox="1"/>
          <p:nvPr/>
        </p:nvSpPr>
        <p:spPr>
          <a:xfrm>
            <a:off x="8628412" y="1903748"/>
            <a:ext cx="3281091" cy="738664"/>
          </a:xfrm>
          <a:prstGeom prst="rect">
            <a:avLst/>
          </a:prstGeom>
          <a:noFill/>
        </p:spPr>
        <p:txBody>
          <a:bodyPr wrap="square" rtlCol="0">
            <a:spAutoFit/>
          </a:bodyPr>
          <a:lstStyle/>
          <a:p>
            <a:r>
              <a:rPr lang="en-US" sz="1050" dirty="0">
                <a:solidFill>
                  <a:schemeClr val="bg1"/>
                </a:solidFill>
              </a:rPr>
              <a:t>Lorem ipsum dolor sit amet, consectetur adipiscing elit, sed do eiusmod tempor incididunt ut labore et dolore magna aliqua. Ut enim ad minim veniam, quis nostrud exercitation</a:t>
            </a:r>
            <a:endParaRPr lang="ru-RU" sz="1050" dirty="0">
              <a:solidFill>
                <a:schemeClr val="bg1"/>
              </a:solidFill>
            </a:endParaRPr>
          </a:p>
        </p:txBody>
      </p:sp>
    </p:spTree>
    <p:extLst>
      <p:ext uri="{BB962C8B-B14F-4D97-AF65-F5344CB8AC3E}">
        <p14:creationId xmlns:p14="http://schemas.microsoft.com/office/powerpoint/2010/main" val="2199656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1750"/>
                                      </p:stCondLst>
                                      <p:childTnLst>
                                        <p:set>
                                          <p:cBhvr>
                                            <p:cTn id="6" dur="1" fill="hold">
                                              <p:stCondLst>
                                                <p:cond delay="0"/>
                                              </p:stCondLst>
                                            </p:cTn>
                                            <p:tgtEl>
                                              <p:spTgt spid="378"/>
                                            </p:tgtEl>
                                            <p:attrNameLst>
                                              <p:attrName>style.visibility</p:attrName>
                                            </p:attrNameLst>
                                          </p:cBhvr>
                                          <p:to>
                                            <p:strVal val="visible"/>
                                          </p:to>
                                        </p:set>
                                        <p:anim calcmode="lin" valueType="num" p14:bounceEnd="67000">
                                          <p:cBhvr additive="base">
                                            <p:cTn id="7" dur="1000" fill="hold"/>
                                            <p:tgtEl>
                                              <p:spTgt spid="378"/>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3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7000">
                                      <p:stCondLst>
                                        <p:cond delay="1750"/>
                                      </p:stCondLst>
                                      <p:childTnLst>
                                        <p:set>
                                          <p:cBhvr>
                                            <p:cTn id="10" dur="1" fill="hold">
                                              <p:stCondLst>
                                                <p:cond delay="0"/>
                                              </p:stCondLst>
                                            </p:cTn>
                                            <p:tgtEl>
                                              <p:spTgt spid="379"/>
                                            </p:tgtEl>
                                            <p:attrNameLst>
                                              <p:attrName>style.visibility</p:attrName>
                                            </p:attrNameLst>
                                          </p:cBhvr>
                                          <p:to>
                                            <p:strVal val="visible"/>
                                          </p:to>
                                        </p:set>
                                        <p:anim calcmode="lin" valueType="num" p14:bounceEnd="67000">
                                          <p:cBhvr additive="base">
                                            <p:cTn id="11" dur="1000" fill="hold"/>
                                            <p:tgtEl>
                                              <p:spTgt spid="379"/>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37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1750"/>
                                      </p:stCondLst>
                                      <p:childTnLst>
                                        <p:set>
                                          <p:cBhvr>
                                            <p:cTn id="14" dur="1" fill="hold">
                                              <p:stCondLst>
                                                <p:cond delay="0"/>
                                              </p:stCondLst>
                                            </p:cTn>
                                            <p:tgtEl>
                                              <p:spTgt spid="380"/>
                                            </p:tgtEl>
                                            <p:attrNameLst>
                                              <p:attrName>style.visibility</p:attrName>
                                            </p:attrNameLst>
                                          </p:cBhvr>
                                          <p:to>
                                            <p:strVal val="visible"/>
                                          </p:to>
                                        </p:set>
                                        <p:anim calcmode="lin" valueType="num" p14:bounceEnd="67000">
                                          <p:cBhvr additive="base">
                                            <p:cTn id="15" dur="1000" fill="hold"/>
                                            <p:tgtEl>
                                              <p:spTgt spid="380"/>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38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7000">
                                      <p:stCondLst>
                                        <p:cond delay="1750"/>
                                      </p:stCondLst>
                                      <p:childTnLst>
                                        <p:set>
                                          <p:cBhvr>
                                            <p:cTn id="18" dur="1" fill="hold">
                                              <p:stCondLst>
                                                <p:cond delay="0"/>
                                              </p:stCondLst>
                                            </p:cTn>
                                            <p:tgtEl>
                                              <p:spTgt spid="381"/>
                                            </p:tgtEl>
                                            <p:attrNameLst>
                                              <p:attrName>style.visibility</p:attrName>
                                            </p:attrNameLst>
                                          </p:cBhvr>
                                          <p:to>
                                            <p:strVal val="visible"/>
                                          </p:to>
                                        </p:set>
                                        <p:anim calcmode="lin" valueType="num" p14:bounceEnd="67000">
                                          <p:cBhvr additive="base">
                                            <p:cTn id="19" dur="1000" fill="hold"/>
                                            <p:tgtEl>
                                              <p:spTgt spid="381"/>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38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750"/>
                                      </p:stCondLst>
                                      <p:childTnLst>
                                        <p:set>
                                          <p:cBhvr>
                                            <p:cTn id="22" dur="1" fill="hold">
                                              <p:stCondLst>
                                                <p:cond delay="0"/>
                                              </p:stCondLst>
                                            </p:cTn>
                                            <p:tgtEl>
                                              <p:spTgt spid="382"/>
                                            </p:tgtEl>
                                            <p:attrNameLst>
                                              <p:attrName>style.visibility</p:attrName>
                                            </p:attrNameLst>
                                          </p:cBhvr>
                                          <p:to>
                                            <p:strVal val="visible"/>
                                          </p:to>
                                        </p:set>
                                        <p:anim calcmode="lin" valueType="num" p14:bounceEnd="67000">
                                          <p:cBhvr additive="base">
                                            <p:cTn id="23" dur="1000" fill="hold"/>
                                            <p:tgtEl>
                                              <p:spTgt spid="382"/>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38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1750"/>
                                      </p:stCondLst>
                                      <p:childTnLst>
                                        <p:set>
                                          <p:cBhvr>
                                            <p:cTn id="26" dur="1" fill="hold">
                                              <p:stCondLst>
                                                <p:cond delay="0"/>
                                              </p:stCondLst>
                                            </p:cTn>
                                            <p:tgtEl>
                                              <p:spTgt spid="383"/>
                                            </p:tgtEl>
                                            <p:attrNameLst>
                                              <p:attrName>style.visibility</p:attrName>
                                            </p:attrNameLst>
                                          </p:cBhvr>
                                          <p:to>
                                            <p:strVal val="visible"/>
                                          </p:to>
                                        </p:set>
                                        <p:anim calcmode="lin" valueType="num" p14:bounceEnd="67000">
                                          <p:cBhvr additive="base">
                                            <p:cTn id="27" dur="1000" fill="hold"/>
                                            <p:tgtEl>
                                              <p:spTgt spid="383"/>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38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750"/>
                                      </p:stCondLst>
                                      <p:childTnLst>
                                        <p:set>
                                          <p:cBhvr>
                                            <p:cTn id="30" dur="1" fill="hold">
                                              <p:stCondLst>
                                                <p:cond delay="0"/>
                                              </p:stCondLst>
                                            </p:cTn>
                                            <p:tgtEl>
                                              <p:spTgt spid="384"/>
                                            </p:tgtEl>
                                            <p:attrNameLst>
                                              <p:attrName>style.visibility</p:attrName>
                                            </p:attrNameLst>
                                          </p:cBhvr>
                                          <p:to>
                                            <p:strVal val="visible"/>
                                          </p:to>
                                        </p:set>
                                        <p:anim calcmode="lin" valueType="num" p14:bounceEnd="67000">
                                          <p:cBhvr additive="base">
                                            <p:cTn id="31" dur="1000" fill="hold"/>
                                            <p:tgtEl>
                                              <p:spTgt spid="384"/>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38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7000">
                                      <p:stCondLst>
                                        <p:cond delay="1750"/>
                                      </p:stCondLst>
                                      <p:childTnLst>
                                        <p:set>
                                          <p:cBhvr>
                                            <p:cTn id="34" dur="1" fill="hold">
                                              <p:stCondLst>
                                                <p:cond delay="0"/>
                                              </p:stCondLst>
                                            </p:cTn>
                                            <p:tgtEl>
                                              <p:spTgt spid="385"/>
                                            </p:tgtEl>
                                            <p:attrNameLst>
                                              <p:attrName>style.visibility</p:attrName>
                                            </p:attrNameLst>
                                          </p:cBhvr>
                                          <p:to>
                                            <p:strVal val="visible"/>
                                          </p:to>
                                        </p:set>
                                        <p:anim calcmode="lin" valueType="num" p14:bounceEnd="67000">
                                          <p:cBhvr additive="base">
                                            <p:cTn id="35" dur="1000" fill="hold"/>
                                            <p:tgtEl>
                                              <p:spTgt spid="385"/>
                                            </p:tgtEl>
                                            <p:attrNameLst>
                                              <p:attrName>ppt_x</p:attrName>
                                            </p:attrNameLst>
                                          </p:cBhvr>
                                          <p:tavLst>
                                            <p:tav tm="0">
                                              <p:val>
                                                <p:strVal val="0-#ppt_w/2"/>
                                              </p:val>
                                            </p:tav>
                                            <p:tav tm="100000">
                                              <p:val>
                                                <p:strVal val="#ppt_x"/>
                                              </p:val>
                                            </p:tav>
                                          </p:tavLst>
                                        </p:anim>
                                        <p:anim calcmode="lin" valueType="num" p14:bounceEnd="67000">
                                          <p:cBhvr additive="base">
                                            <p:cTn id="36" dur="1000" fill="hold"/>
                                            <p:tgtEl>
                                              <p:spTgt spid="385"/>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2" presetClass="entr" presetSubtype="1"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0-#ppt_h/2"/>
                                              </p:val>
                                            </p:tav>
                                            <p:tav tm="100000">
                                              <p:val>
                                                <p:strVal val="#ppt_y"/>
                                              </p:val>
                                            </p:tav>
                                          </p:tavLst>
                                        </p:anim>
                                      </p:childTnLst>
                                    </p:cTn>
                                  </p:par>
                                </p:childTnLst>
                              </p:cTn>
                            </p:par>
                            <p:par>
                              <p:cTn id="42" fill="hold">
                                <p:stCondLst>
                                  <p:cond delay="3250"/>
                                </p:stCondLst>
                                <p:childTnLst>
                                  <p:par>
                                    <p:cTn id="43" presetID="2" presetClass="entr" presetSubtype="1"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0-#ppt_h/2"/>
                                              </p:val>
                                            </p:tav>
                                            <p:tav tm="100000">
                                              <p:val>
                                                <p:strVal val="#ppt_y"/>
                                              </p:val>
                                            </p:tav>
                                          </p:tavLst>
                                        </p:anim>
                                      </p:childTnLst>
                                    </p:cTn>
                                  </p:par>
                                </p:childTnLst>
                              </p:cTn>
                            </p:par>
                            <p:par>
                              <p:cTn id="47" fill="hold">
                                <p:stCondLst>
                                  <p:cond delay="3750"/>
                                </p:stCondLst>
                                <p:childTnLst>
                                  <p:par>
                                    <p:cTn id="48" presetID="2" presetClass="entr" presetSubtype="1"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0-#ppt_h/2"/>
                                              </p:val>
                                            </p:tav>
                                            <p:tav tm="100000">
                                              <p:val>
                                                <p:strVal val="#ppt_y"/>
                                              </p:val>
                                            </p:tav>
                                          </p:tavLst>
                                        </p:anim>
                                      </p:childTnLst>
                                    </p:cTn>
                                  </p:par>
                                </p:childTnLst>
                              </p:cTn>
                            </p:par>
                            <p:par>
                              <p:cTn id="52" fill="hold">
                                <p:stCondLst>
                                  <p:cond delay="4250"/>
                                </p:stCondLst>
                                <p:childTnLst>
                                  <p:par>
                                    <p:cTn id="53" presetID="2"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0-#ppt_h/2"/>
                                              </p:val>
                                            </p:tav>
                                            <p:tav tm="100000">
                                              <p:val>
                                                <p:strVal val="#ppt_y"/>
                                              </p:val>
                                            </p:tav>
                                          </p:tavLst>
                                        </p:anim>
                                      </p:childTnLst>
                                    </p:cTn>
                                  </p:par>
                                </p:childTnLst>
                              </p:cTn>
                            </p:par>
                            <p:par>
                              <p:cTn id="57" fill="hold">
                                <p:stCondLst>
                                  <p:cond delay="4750"/>
                                </p:stCondLst>
                                <p:childTnLst>
                                  <p:par>
                                    <p:cTn id="58" presetID="18" presetClass="entr" presetSubtype="1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strips(downLef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up)">
                                          <p:cBhvr>
                                            <p:cTn id="65" dur="500"/>
                                            <p:tgtEl>
                                              <p:spTgt spid="109"/>
                                            </p:tgtEl>
                                          </p:cBhvr>
                                        </p:animEffect>
                                      </p:childTnLst>
                                    </p:cTn>
                                  </p:par>
                                </p:childTnLst>
                              </p:cTn>
                            </p:par>
                            <p:par>
                              <p:cTn id="66" fill="hold">
                                <p:stCondLst>
                                  <p:cond delay="500"/>
                                </p:stCondLst>
                                <p:childTnLst>
                                  <p:par>
                                    <p:cTn id="67" presetID="42" presetClass="path" presetSubtype="0" accel="50000" decel="50000" fill="hold" nodeType="afterEffect">
                                      <p:stCondLst>
                                        <p:cond delay="0"/>
                                      </p:stCondLst>
                                      <p:childTnLst>
                                        <p:animMotion origin="layout" path="M 3.54167E-6 3.33333E-6 L 0.26914 0.00301 " pathEditMode="relative" rAng="0" ptsTypes="AA">
                                          <p:cBhvr>
                                            <p:cTn id="68" dur="2000" fill="hold"/>
                                            <p:tgtEl>
                                              <p:spTgt spid="1028"/>
                                            </p:tgtEl>
                                            <p:attrNameLst>
                                              <p:attrName>ppt_x</p:attrName>
                                              <p:attrName>ppt_y</p:attrName>
                                            </p:attrNameLst>
                                          </p:cBhvr>
                                          <p:rCtr x="13464" y="139"/>
                                        </p:animMotion>
                                      </p:childTnLst>
                                    </p:cTn>
                                  </p:par>
                                </p:childTnLst>
                              </p:cTn>
                            </p:par>
                            <p:par>
                              <p:cTn id="69" fill="hold">
                                <p:stCondLst>
                                  <p:cond delay="2500"/>
                                </p:stCondLst>
                                <p:childTnLst>
                                  <p:par>
                                    <p:cTn id="70" presetID="42" presetClass="path" presetSubtype="0" accel="50000" decel="50000" fill="hold" nodeType="afterEffect">
                                      <p:stCondLst>
                                        <p:cond delay="0"/>
                                      </p:stCondLst>
                                      <p:childTnLst>
                                        <p:animMotion origin="layout" path="M -4.58333E-6 2.22222E-6 L 0.92058 -0.01158 " pathEditMode="relative" rAng="0" ptsTypes="AA">
                                          <p:cBhvr>
                                            <p:cTn id="71" dur="2000" fill="hold"/>
                                            <p:tgtEl>
                                              <p:spTgt spid="326"/>
                                            </p:tgtEl>
                                            <p:attrNameLst>
                                              <p:attrName>ppt_x</p:attrName>
                                              <p:attrName>ppt_y</p:attrName>
                                            </p:attrNameLst>
                                          </p:cBhvr>
                                          <p:rCtr x="46029"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5" grpId="0" animBg="1"/>
          <p:bldP spid="6" grpId="0" animBg="1"/>
          <p:bldP spid="54" grpId="0" animBg="1"/>
          <p:bldP spid="53" grpId="0" animBg="1"/>
          <p:bldP spid="378" grpId="0"/>
          <p:bldP spid="379" grpId="0"/>
          <p:bldP spid="380" grpId="0"/>
          <p:bldP spid="381" grpId="0"/>
          <p:bldP spid="382" grpId="0"/>
          <p:bldP spid="383" grpId="0"/>
          <p:bldP spid="384" grpId="0"/>
          <p:bldP spid="3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750"/>
                                      </p:stCondLst>
                                      <p:childTnLst>
                                        <p:set>
                                          <p:cBhvr>
                                            <p:cTn id="6" dur="1" fill="hold">
                                              <p:stCondLst>
                                                <p:cond delay="0"/>
                                              </p:stCondLst>
                                            </p:cTn>
                                            <p:tgtEl>
                                              <p:spTgt spid="378"/>
                                            </p:tgtEl>
                                            <p:attrNameLst>
                                              <p:attrName>style.visibility</p:attrName>
                                            </p:attrNameLst>
                                          </p:cBhvr>
                                          <p:to>
                                            <p:strVal val="visible"/>
                                          </p:to>
                                        </p:set>
                                        <p:anim calcmode="lin" valueType="num">
                                          <p:cBhvr additive="base">
                                            <p:cTn id="7" dur="1000" fill="hold"/>
                                            <p:tgtEl>
                                              <p:spTgt spid="378"/>
                                            </p:tgtEl>
                                            <p:attrNameLst>
                                              <p:attrName>ppt_x</p:attrName>
                                            </p:attrNameLst>
                                          </p:cBhvr>
                                          <p:tavLst>
                                            <p:tav tm="0">
                                              <p:val>
                                                <p:strVal val="0-#ppt_w/2"/>
                                              </p:val>
                                            </p:tav>
                                            <p:tav tm="100000">
                                              <p:val>
                                                <p:strVal val="#ppt_x"/>
                                              </p:val>
                                            </p:tav>
                                          </p:tavLst>
                                        </p:anim>
                                        <p:anim calcmode="lin" valueType="num">
                                          <p:cBhvr additive="base">
                                            <p:cTn id="8" dur="1000" fill="hold"/>
                                            <p:tgtEl>
                                              <p:spTgt spid="3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750"/>
                                      </p:stCondLst>
                                      <p:childTnLst>
                                        <p:set>
                                          <p:cBhvr>
                                            <p:cTn id="10" dur="1" fill="hold">
                                              <p:stCondLst>
                                                <p:cond delay="0"/>
                                              </p:stCondLst>
                                            </p:cTn>
                                            <p:tgtEl>
                                              <p:spTgt spid="379"/>
                                            </p:tgtEl>
                                            <p:attrNameLst>
                                              <p:attrName>style.visibility</p:attrName>
                                            </p:attrNameLst>
                                          </p:cBhvr>
                                          <p:to>
                                            <p:strVal val="visible"/>
                                          </p:to>
                                        </p:set>
                                        <p:anim calcmode="lin" valueType="num">
                                          <p:cBhvr additive="base">
                                            <p:cTn id="11" dur="1000" fill="hold"/>
                                            <p:tgtEl>
                                              <p:spTgt spid="379"/>
                                            </p:tgtEl>
                                            <p:attrNameLst>
                                              <p:attrName>ppt_x</p:attrName>
                                            </p:attrNameLst>
                                          </p:cBhvr>
                                          <p:tavLst>
                                            <p:tav tm="0">
                                              <p:val>
                                                <p:strVal val="0-#ppt_w/2"/>
                                              </p:val>
                                            </p:tav>
                                            <p:tav tm="100000">
                                              <p:val>
                                                <p:strVal val="#ppt_x"/>
                                              </p:val>
                                            </p:tav>
                                          </p:tavLst>
                                        </p:anim>
                                        <p:anim calcmode="lin" valueType="num">
                                          <p:cBhvr additive="base">
                                            <p:cTn id="12" dur="1000" fill="hold"/>
                                            <p:tgtEl>
                                              <p:spTgt spid="37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750"/>
                                      </p:stCondLst>
                                      <p:childTnLst>
                                        <p:set>
                                          <p:cBhvr>
                                            <p:cTn id="14" dur="1" fill="hold">
                                              <p:stCondLst>
                                                <p:cond delay="0"/>
                                              </p:stCondLst>
                                            </p:cTn>
                                            <p:tgtEl>
                                              <p:spTgt spid="380"/>
                                            </p:tgtEl>
                                            <p:attrNameLst>
                                              <p:attrName>style.visibility</p:attrName>
                                            </p:attrNameLst>
                                          </p:cBhvr>
                                          <p:to>
                                            <p:strVal val="visible"/>
                                          </p:to>
                                        </p:set>
                                        <p:anim calcmode="lin" valueType="num">
                                          <p:cBhvr additive="base">
                                            <p:cTn id="15" dur="1000" fill="hold"/>
                                            <p:tgtEl>
                                              <p:spTgt spid="380"/>
                                            </p:tgtEl>
                                            <p:attrNameLst>
                                              <p:attrName>ppt_x</p:attrName>
                                            </p:attrNameLst>
                                          </p:cBhvr>
                                          <p:tavLst>
                                            <p:tav tm="0">
                                              <p:val>
                                                <p:strVal val="0-#ppt_w/2"/>
                                              </p:val>
                                            </p:tav>
                                            <p:tav tm="100000">
                                              <p:val>
                                                <p:strVal val="#ppt_x"/>
                                              </p:val>
                                            </p:tav>
                                          </p:tavLst>
                                        </p:anim>
                                        <p:anim calcmode="lin" valueType="num">
                                          <p:cBhvr additive="base">
                                            <p:cTn id="16" dur="1000" fill="hold"/>
                                            <p:tgtEl>
                                              <p:spTgt spid="38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750"/>
                                      </p:stCondLst>
                                      <p:childTnLst>
                                        <p:set>
                                          <p:cBhvr>
                                            <p:cTn id="18" dur="1" fill="hold">
                                              <p:stCondLst>
                                                <p:cond delay="0"/>
                                              </p:stCondLst>
                                            </p:cTn>
                                            <p:tgtEl>
                                              <p:spTgt spid="381"/>
                                            </p:tgtEl>
                                            <p:attrNameLst>
                                              <p:attrName>style.visibility</p:attrName>
                                            </p:attrNameLst>
                                          </p:cBhvr>
                                          <p:to>
                                            <p:strVal val="visible"/>
                                          </p:to>
                                        </p:set>
                                        <p:anim calcmode="lin" valueType="num">
                                          <p:cBhvr additive="base">
                                            <p:cTn id="19" dur="1000" fill="hold"/>
                                            <p:tgtEl>
                                              <p:spTgt spid="381"/>
                                            </p:tgtEl>
                                            <p:attrNameLst>
                                              <p:attrName>ppt_x</p:attrName>
                                            </p:attrNameLst>
                                          </p:cBhvr>
                                          <p:tavLst>
                                            <p:tav tm="0">
                                              <p:val>
                                                <p:strVal val="0-#ppt_w/2"/>
                                              </p:val>
                                            </p:tav>
                                            <p:tav tm="100000">
                                              <p:val>
                                                <p:strVal val="#ppt_x"/>
                                              </p:val>
                                            </p:tav>
                                          </p:tavLst>
                                        </p:anim>
                                        <p:anim calcmode="lin" valueType="num">
                                          <p:cBhvr additive="base">
                                            <p:cTn id="20" dur="1000" fill="hold"/>
                                            <p:tgtEl>
                                              <p:spTgt spid="38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750"/>
                                      </p:stCondLst>
                                      <p:childTnLst>
                                        <p:set>
                                          <p:cBhvr>
                                            <p:cTn id="22" dur="1" fill="hold">
                                              <p:stCondLst>
                                                <p:cond delay="0"/>
                                              </p:stCondLst>
                                            </p:cTn>
                                            <p:tgtEl>
                                              <p:spTgt spid="382"/>
                                            </p:tgtEl>
                                            <p:attrNameLst>
                                              <p:attrName>style.visibility</p:attrName>
                                            </p:attrNameLst>
                                          </p:cBhvr>
                                          <p:to>
                                            <p:strVal val="visible"/>
                                          </p:to>
                                        </p:set>
                                        <p:anim calcmode="lin" valueType="num">
                                          <p:cBhvr additive="base">
                                            <p:cTn id="23" dur="1000" fill="hold"/>
                                            <p:tgtEl>
                                              <p:spTgt spid="382"/>
                                            </p:tgtEl>
                                            <p:attrNameLst>
                                              <p:attrName>ppt_x</p:attrName>
                                            </p:attrNameLst>
                                          </p:cBhvr>
                                          <p:tavLst>
                                            <p:tav tm="0">
                                              <p:val>
                                                <p:strVal val="0-#ppt_w/2"/>
                                              </p:val>
                                            </p:tav>
                                            <p:tav tm="100000">
                                              <p:val>
                                                <p:strVal val="#ppt_x"/>
                                              </p:val>
                                            </p:tav>
                                          </p:tavLst>
                                        </p:anim>
                                        <p:anim calcmode="lin" valueType="num">
                                          <p:cBhvr additive="base">
                                            <p:cTn id="24" dur="1000" fill="hold"/>
                                            <p:tgtEl>
                                              <p:spTgt spid="38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383"/>
                                            </p:tgtEl>
                                            <p:attrNameLst>
                                              <p:attrName>style.visibility</p:attrName>
                                            </p:attrNameLst>
                                          </p:cBhvr>
                                          <p:to>
                                            <p:strVal val="visible"/>
                                          </p:to>
                                        </p:set>
                                        <p:anim calcmode="lin" valueType="num">
                                          <p:cBhvr additive="base">
                                            <p:cTn id="27" dur="1000" fill="hold"/>
                                            <p:tgtEl>
                                              <p:spTgt spid="383"/>
                                            </p:tgtEl>
                                            <p:attrNameLst>
                                              <p:attrName>ppt_x</p:attrName>
                                            </p:attrNameLst>
                                          </p:cBhvr>
                                          <p:tavLst>
                                            <p:tav tm="0">
                                              <p:val>
                                                <p:strVal val="0-#ppt_w/2"/>
                                              </p:val>
                                            </p:tav>
                                            <p:tav tm="100000">
                                              <p:val>
                                                <p:strVal val="#ppt_x"/>
                                              </p:val>
                                            </p:tav>
                                          </p:tavLst>
                                        </p:anim>
                                        <p:anim calcmode="lin" valueType="num">
                                          <p:cBhvr additive="base">
                                            <p:cTn id="28" dur="1000" fill="hold"/>
                                            <p:tgtEl>
                                              <p:spTgt spid="38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750"/>
                                      </p:stCondLst>
                                      <p:childTnLst>
                                        <p:set>
                                          <p:cBhvr>
                                            <p:cTn id="30" dur="1" fill="hold">
                                              <p:stCondLst>
                                                <p:cond delay="0"/>
                                              </p:stCondLst>
                                            </p:cTn>
                                            <p:tgtEl>
                                              <p:spTgt spid="384"/>
                                            </p:tgtEl>
                                            <p:attrNameLst>
                                              <p:attrName>style.visibility</p:attrName>
                                            </p:attrNameLst>
                                          </p:cBhvr>
                                          <p:to>
                                            <p:strVal val="visible"/>
                                          </p:to>
                                        </p:set>
                                        <p:anim calcmode="lin" valueType="num">
                                          <p:cBhvr additive="base">
                                            <p:cTn id="31" dur="1000" fill="hold"/>
                                            <p:tgtEl>
                                              <p:spTgt spid="384"/>
                                            </p:tgtEl>
                                            <p:attrNameLst>
                                              <p:attrName>ppt_x</p:attrName>
                                            </p:attrNameLst>
                                          </p:cBhvr>
                                          <p:tavLst>
                                            <p:tav tm="0">
                                              <p:val>
                                                <p:strVal val="0-#ppt_w/2"/>
                                              </p:val>
                                            </p:tav>
                                            <p:tav tm="100000">
                                              <p:val>
                                                <p:strVal val="#ppt_x"/>
                                              </p:val>
                                            </p:tav>
                                          </p:tavLst>
                                        </p:anim>
                                        <p:anim calcmode="lin" valueType="num">
                                          <p:cBhvr additive="base">
                                            <p:cTn id="32" dur="1000" fill="hold"/>
                                            <p:tgtEl>
                                              <p:spTgt spid="38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750"/>
                                      </p:stCondLst>
                                      <p:childTnLst>
                                        <p:set>
                                          <p:cBhvr>
                                            <p:cTn id="34" dur="1" fill="hold">
                                              <p:stCondLst>
                                                <p:cond delay="0"/>
                                              </p:stCondLst>
                                            </p:cTn>
                                            <p:tgtEl>
                                              <p:spTgt spid="385"/>
                                            </p:tgtEl>
                                            <p:attrNameLst>
                                              <p:attrName>style.visibility</p:attrName>
                                            </p:attrNameLst>
                                          </p:cBhvr>
                                          <p:to>
                                            <p:strVal val="visible"/>
                                          </p:to>
                                        </p:set>
                                        <p:anim calcmode="lin" valueType="num">
                                          <p:cBhvr additive="base">
                                            <p:cTn id="35" dur="1000" fill="hold"/>
                                            <p:tgtEl>
                                              <p:spTgt spid="385"/>
                                            </p:tgtEl>
                                            <p:attrNameLst>
                                              <p:attrName>ppt_x</p:attrName>
                                            </p:attrNameLst>
                                          </p:cBhvr>
                                          <p:tavLst>
                                            <p:tav tm="0">
                                              <p:val>
                                                <p:strVal val="0-#ppt_w/2"/>
                                              </p:val>
                                            </p:tav>
                                            <p:tav tm="100000">
                                              <p:val>
                                                <p:strVal val="#ppt_x"/>
                                              </p:val>
                                            </p:tav>
                                          </p:tavLst>
                                        </p:anim>
                                        <p:anim calcmode="lin" valueType="num">
                                          <p:cBhvr additive="base">
                                            <p:cTn id="36" dur="1000" fill="hold"/>
                                            <p:tgtEl>
                                              <p:spTgt spid="385"/>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2" presetClass="entr" presetSubtype="1"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0-#ppt_h/2"/>
                                              </p:val>
                                            </p:tav>
                                            <p:tav tm="100000">
                                              <p:val>
                                                <p:strVal val="#ppt_y"/>
                                              </p:val>
                                            </p:tav>
                                          </p:tavLst>
                                        </p:anim>
                                      </p:childTnLst>
                                    </p:cTn>
                                  </p:par>
                                </p:childTnLst>
                              </p:cTn>
                            </p:par>
                            <p:par>
                              <p:cTn id="42" fill="hold">
                                <p:stCondLst>
                                  <p:cond delay="3250"/>
                                </p:stCondLst>
                                <p:childTnLst>
                                  <p:par>
                                    <p:cTn id="43" presetID="2" presetClass="entr" presetSubtype="1"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0-#ppt_h/2"/>
                                              </p:val>
                                            </p:tav>
                                            <p:tav tm="100000">
                                              <p:val>
                                                <p:strVal val="#ppt_y"/>
                                              </p:val>
                                            </p:tav>
                                          </p:tavLst>
                                        </p:anim>
                                      </p:childTnLst>
                                    </p:cTn>
                                  </p:par>
                                </p:childTnLst>
                              </p:cTn>
                            </p:par>
                            <p:par>
                              <p:cTn id="47" fill="hold">
                                <p:stCondLst>
                                  <p:cond delay="3750"/>
                                </p:stCondLst>
                                <p:childTnLst>
                                  <p:par>
                                    <p:cTn id="48" presetID="2" presetClass="entr" presetSubtype="1"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0-#ppt_h/2"/>
                                              </p:val>
                                            </p:tav>
                                            <p:tav tm="100000">
                                              <p:val>
                                                <p:strVal val="#ppt_y"/>
                                              </p:val>
                                            </p:tav>
                                          </p:tavLst>
                                        </p:anim>
                                      </p:childTnLst>
                                    </p:cTn>
                                  </p:par>
                                </p:childTnLst>
                              </p:cTn>
                            </p:par>
                            <p:par>
                              <p:cTn id="52" fill="hold">
                                <p:stCondLst>
                                  <p:cond delay="4250"/>
                                </p:stCondLst>
                                <p:childTnLst>
                                  <p:par>
                                    <p:cTn id="53" presetID="2" presetClass="entr" presetSubtype="1"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0-#ppt_h/2"/>
                                              </p:val>
                                            </p:tav>
                                            <p:tav tm="100000">
                                              <p:val>
                                                <p:strVal val="#ppt_y"/>
                                              </p:val>
                                            </p:tav>
                                          </p:tavLst>
                                        </p:anim>
                                      </p:childTnLst>
                                    </p:cTn>
                                  </p:par>
                                </p:childTnLst>
                              </p:cTn>
                            </p:par>
                            <p:par>
                              <p:cTn id="57" fill="hold">
                                <p:stCondLst>
                                  <p:cond delay="4750"/>
                                </p:stCondLst>
                                <p:childTnLst>
                                  <p:par>
                                    <p:cTn id="58" presetID="18" presetClass="entr" presetSubtype="1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strips(downLef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up)">
                                          <p:cBhvr>
                                            <p:cTn id="65" dur="500"/>
                                            <p:tgtEl>
                                              <p:spTgt spid="109"/>
                                            </p:tgtEl>
                                          </p:cBhvr>
                                        </p:animEffect>
                                      </p:childTnLst>
                                    </p:cTn>
                                  </p:par>
                                </p:childTnLst>
                              </p:cTn>
                            </p:par>
                            <p:par>
                              <p:cTn id="66" fill="hold">
                                <p:stCondLst>
                                  <p:cond delay="500"/>
                                </p:stCondLst>
                                <p:childTnLst>
                                  <p:par>
                                    <p:cTn id="67" presetID="42" presetClass="path" presetSubtype="0" accel="50000" decel="50000" fill="hold" nodeType="afterEffect">
                                      <p:stCondLst>
                                        <p:cond delay="0"/>
                                      </p:stCondLst>
                                      <p:childTnLst>
                                        <p:animMotion origin="layout" path="M 3.54167E-6 3.33333E-6 L 0.26914 0.00301 " pathEditMode="relative" rAng="0" ptsTypes="AA">
                                          <p:cBhvr>
                                            <p:cTn id="68" dur="2000" fill="hold"/>
                                            <p:tgtEl>
                                              <p:spTgt spid="1028"/>
                                            </p:tgtEl>
                                            <p:attrNameLst>
                                              <p:attrName>ppt_x</p:attrName>
                                              <p:attrName>ppt_y</p:attrName>
                                            </p:attrNameLst>
                                          </p:cBhvr>
                                          <p:rCtr x="13464" y="139"/>
                                        </p:animMotion>
                                      </p:childTnLst>
                                    </p:cTn>
                                  </p:par>
                                </p:childTnLst>
                              </p:cTn>
                            </p:par>
                            <p:par>
                              <p:cTn id="69" fill="hold">
                                <p:stCondLst>
                                  <p:cond delay="2500"/>
                                </p:stCondLst>
                                <p:childTnLst>
                                  <p:par>
                                    <p:cTn id="70" presetID="42" presetClass="path" presetSubtype="0" accel="50000" decel="50000" fill="hold" nodeType="afterEffect">
                                      <p:stCondLst>
                                        <p:cond delay="0"/>
                                      </p:stCondLst>
                                      <p:childTnLst>
                                        <p:animMotion origin="layout" path="M -4.58333E-6 2.22222E-6 L 0.92058 -0.01158 " pathEditMode="relative" rAng="0" ptsTypes="AA">
                                          <p:cBhvr>
                                            <p:cTn id="71" dur="2000" fill="hold"/>
                                            <p:tgtEl>
                                              <p:spTgt spid="326"/>
                                            </p:tgtEl>
                                            <p:attrNameLst>
                                              <p:attrName>ppt_x</p:attrName>
                                              <p:attrName>ppt_y</p:attrName>
                                            </p:attrNameLst>
                                          </p:cBhvr>
                                          <p:rCtr x="46029"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5" grpId="0" animBg="1"/>
          <p:bldP spid="6" grpId="0" animBg="1"/>
          <p:bldP spid="54" grpId="0" animBg="1"/>
          <p:bldP spid="53" grpId="0" animBg="1"/>
          <p:bldP spid="378" grpId="0"/>
          <p:bldP spid="379" grpId="0"/>
          <p:bldP spid="380" grpId="0"/>
          <p:bldP spid="381" grpId="0"/>
          <p:bldP spid="382" grpId="0"/>
          <p:bldP spid="383" grpId="0"/>
          <p:bldP spid="384" grpId="0"/>
          <p:bldP spid="38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02">
            <a:extLst>
              <a:ext uri="{FF2B5EF4-FFF2-40B4-BE49-F238E27FC236}">
                <a16:creationId xmlns:a16="http://schemas.microsoft.com/office/drawing/2014/main" id="{BFD651F7-2306-4AEC-8D02-5D1C44578D15}"/>
              </a:ext>
            </a:extLst>
          </p:cNvPr>
          <p:cNvGraphicFramePr/>
          <p:nvPr/>
        </p:nvGraphicFramePr>
        <p:xfrm>
          <a:off x="5368497" y="3482808"/>
          <a:ext cx="5746716" cy="673443"/>
        </p:xfrm>
        <a:graphic>
          <a:graphicData uri="http://schemas.openxmlformats.org/drawingml/2006/chart">
            <c:chart xmlns:c="http://schemas.openxmlformats.org/drawingml/2006/chart" xmlns:r="http://schemas.openxmlformats.org/officeDocument/2006/relationships" r:id="rId2"/>
          </a:graphicData>
        </a:graphic>
      </p:graphicFrame>
      <p:grpSp>
        <p:nvGrpSpPr>
          <p:cNvPr id="42" name="Group 41">
            <a:extLst>
              <a:ext uri="{FF2B5EF4-FFF2-40B4-BE49-F238E27FC236}">
                <a16:creationId xmlns:a16="http://schemas.microsoft.com/office/drawing/2014/main" id="{C5C67F86-7B9E-452F-95AE-D105CA8DB075}"/>
              </a:ext>
            </a:extLst>
          </p:cNvPr>
          <p:cNvGrpSpPr/>
          <p:nvPr/>
        </p:nvGrpSpPr>
        <p:grpSpPr>
          <a:xfrm>
            <a:off x="7323953" y="3078593"/>
            <a:ext cx="744795" cy="591455"/>
            <a:chOff x="9495653" y="2773793"/>
            <a:chExt cx="744795" cy="591455"/>
          </a:xfrm>
        </p:grpSpPr>
        <p:sp>
          <p:nvSpPr>
            <p:cNvPr id="37" name="Freeform 5">
              <a:extLst>
                <a:ext uri="{FF2B5EF4-FFF2-40B4-BE49-F238E27FC236}">
                  <a16:creationId xmlns:a16="http://schemas.microsoft.com/office/drawing/2014/main" id="{CC2E06BD-DF15-4747-9184-C56A8478CB3B}"/>
                </a:ext>
              </a:extLst>
            </p:cNvPr>
            <p:cNvSpPr>
              <a:spLocks/>
            </p:cNvSpPr>
            <p:nvPr/>
          </p:nvSpPr>
          <p:spPr bwMode="auto">
            <a:xfrm>
              <a:off x="9495653" y="2773793"/>
              <a:ext cx="744795" cy="591455"/>
            </a:xfrm>
            <a:custGeom>
              <a:avLst/>
              <a:gdLst>
                <a:gd name="T0" fmla="*/ 452 w 499"/>
                <a:gd name="T1" fmla="*/ 0 h 396"/>
                <a:gd name="T2" fmla="*/ 47 w 499"/>
                <a:gd name="T3" fmla="*/ 0 h 396"/>
                <a:gd name="T4" fmla="*/ 0 w 499"/>
                <a:gd name="T5" fmla="*/ 47 h 396"/>
                <a:gd name="T6" fmla="*/ 0 w 499"/>
                <a:gd name="T7" fmla="*/ 242 h 396"/>
                <a:gd name="T8" fmla="*/ 47 w 499"/>
                <a:gd name="T9" fmla="*/ 289 h 396"/>
                <a:gd name="T10" fmla="*/ 159 w 499"/>
                <a:gd name="T11" fmla="*/ 289 h 396"/>
                <a:gd name="T12" fmla="*/ 234 w 499"/>
                <a:gd name="T13" fmla="*/ 386 h 396"/>
                <a:gd name="T14" fmla="*/ 264 w 499"/>
                <a:gd name="T15" fmla="*/ 386 h 396"/>
                <a:gd name="T16" fmla="*/ 340 w 499"/>
                <a:gd name="T17" fmla="*/ 289 h 396"/>
                <a:gd name="T18" fmla="*/ 452 w 499"/>
                <a:gd name="T19" fmla="*/ 289 h 396"/>
                <a:gd name="T20" fmla="*/ 499 w 499"/>
                <a:gd name="T21" fmla="*/ 242 h 396"/>
                <a:gd name="T22" fmla="*/ 499 w 499"/>
                <a:gd name="T23" fmla="*/ 47 h 396"/>
                <a:gd name="T24" fmla="*/ 452 w 499"/>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396">
                  <a:moveTo>
                    <a:pt x="452" y="0"/>
                  </a:moveTo>
                  <a:cubicBezTo>
                    <a:pt x="47" y="0"/>
                    <a:pt x="47" y="0"/>
                    <a:pt x="47" y="0"/>
                  </a:cubicBezTo>
                  <a:cubicBezTo>
                    <a:pt x="21" y="0"/>
                    <a:pt x="0" y="21"/>
                    <a:pt x="0" y="47"/>
                  </a:cubicBezTo>
                  <a:cubicBezTo>
                    <a:pt x="0" y="242"/>
                    <a:pt x="0" y="242"/>
                    <a:pt x="0" y="242"/>
                  </a:cubicBezTo>
                  <a:cubicBezTo>
                    <a:pt x="0" y="268"/>
                    <a:pt x="21" y="289"/>
                    <a:pt x="47" y="289"/>
                  </a:cubicBezTo>
                  <a:cubicBezTo>
                    <a:pt x="159" y="289"/>
                    <a:pt x="159" y="289"/>
                    <a:pt x="159" y="289"/>
                  </a:cubicBezTo>
                  <a:cubicBezTo>
                    <a:pt x="234" y="386"/>
                    <a:pt x="234" y="386"/>
                    <a:pt x="234" y="386"/>
                  </a:cubicBezTo>
                  <a:cubicBezTo>
                    <a:pt x="242" y="396"/>
                    <a:pt x="257" y="396"/>
                    <a:pt x="264" y="386"/>
                  </a:cubicBezTo>
                  <a:cubicBezTo>
                    <a:pt x="340" y="289"/>
                    <a:pt x="340" y="289"/>
                    <a:pt x="340" y="289"/>
                  </a:cubicBezTo>
                  <a:cubicBezTo>
                    <a:pt x="452" y="289"/>
                    <a:pt x="452" y="289"/>
                    <a:pt x="452" y="289"/>
                  </a:cubicBezTo>
                  <a:cubicBezTo>
                    <a:pt x="478" y="289"/>
                    <a:pt x="499" y="268"/>
                    <a:pt x="499" y="242"/>
                  </a:cubicBezTo>
                  <a:cubicBezTo>
                    <a:pt x="499" y="47"/>
                    <a:pt x="499" y="47"/>
                    <a:pt x="499" y="47"/>
                  </a:cubicBezTo>
                  <a:cubicBezTo>
                    <a:pt x="499" y="21"/>
                    <a:pt x="478" y="0"/>
                    <a:pt x="45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UA"/>
            </a:p>
          </p:txBody>
        </p:sp>
        <p:sp>
          <p:nvSpPr>
            <p:cNvPr id="38" name="TextBox 37">
              <a:extLst>
                <a:ext uri="{FF2B5EF4-FFF2-40B4-BE49-F238E27FC236}">
                  <a16:creationId xmlns:a16="http://schemas.microsoft.com/office/drawing/2014/main" id="{E23DB94E-3048-4E16-A8DF-8A379AFCCD76}"/>
                </a:ext>
              </a:extLst>
            </p:cNvPr>
            <p:cNvSpPr txBox="1"/>
            <p:nvPr/>
          </p:nvSpPr>
          <p:spPr>
            <a:xfrm>
              <a:off x="9555862" y="2824551"/>
              <a:ext cx="644728" cy="338554"/>
            </a:xfrm>
            <a:prstGeom prst="rect">
              <a:avLst/>
            </a:prstGeom>
            <a:noFill/>
          </p:spPr>
          <p:txBody>
            <a:bodyPr wrap="none" rtlCol="0">
              <a:spAutoFit/>
            </a:bodyPr>
            <a:lstStyle/>
            <a:p>
              <a:pPr algn="ctr"/>
              <a:r>
                <a:rPr lang="en-US" sz="1600" b="1">
                  <a:solidFill>
                    <a:schemeClr val="bg2"/>
                  </a:solidFill>
                </a:rPr>
                <a:t>40%</a:t>
              </a:r>
              <a:endParaRPr lang="ru-UA" sz="1600" b="1">
                <a:solidFill>
                  <a:schemeClr val="bg2"/>
                </a:solidFill>
              </a:endParaRPr>
            </a:p>
          </p:txBody>
        </p:sp>
      </p:grpSp>
      <p:grpSp>
        <p:nvGrpSpPr>
          <p:cNvPr id="3" name="Text 01">
            <a:extLst>
              <a:ext uri="{FF2B5EF4-FFF2-40B4-BE49-F238E27FC236}">
                <a16:creationId xmlns:a16="http://schemas.microsoft.com/office/drawing/2014/main" id="{32AA6180-4667-4811-AD98-0719E80B81E2}"/>
              </a:ext>
            </a:extLst>
          </p:cNvPr>
          <p:cNvGrpSpPr/>
          <p:nvPr/>
        </p:nvGrpSpPr>
        <p:grpSpPr>
          <a:xfrm>
            <a:off x="1544941" y="1700917"/>
            <a:ext cx="2874660" cy="908933"/>
            <a:chOff x="1544941" y="1700917"/>
            <a:chExt cx="2874660" cy="908933"/>
          </a:xfrm>
        </p:grpSpPr>
        <p:sp>
          <p:nvSpPr>
            <p:cNvPr id="45" name="TextBox 44">
              <a:extLst>
                <a:ext uri="{FF2B5EF4-FFF2-40B4-BE49-F238E27FC236}">
                  <a16:creationId xmlns:a16="http://schemas.microsoft.com/office/drawing/2014/main" id="{BDD74992-4FB6-463C-9F28-D85AF3295C9F}"/>
                </a:ext>
              </a:extLst>
            </p:cNvPr>
            <p:cNvSpPr txBox="1"/>
            <p:nvPr/>
          </p:nvSpPr>
          <p:spPr>
            <a:xfrm>
              <a:off x="1585143" y="1700917"/>
              <a:ext cx="1749197" cy="369332"/>
            </a:xfrm>
            <a:prstGeom prst="rect">
              <a:avLst/>
            </a:prstGeom>
            <a:noFill/>
          </p:spPr>
          <p:txBody>
            <a:bodyPr wrap="none" rtlCol="0">
              <a:spAutoFit/>
            </a:bodyPr>
            <a:lstStyle/>
            <a:p>
              <a:r>
                <a:rPr lang="en-US">
                  <a:solidFill>
                    <a:schemeClr val="accent1"/>
                  </a:solidFill>
                  <a:latin typeface="Montserrat Medium" panose="00000600000000000000" pitchFamily="50" charset="-52"/>
                </a:rPr>
                <a:t>INFODATA 01</a:t>
              </a:r>
              <a:endParaRPr lang="ru-UA">
                <a:solidFill>
                  <a:schemeClr val="accent1"/>
                </a:solidFill>
                <a:latin typeface="Montserrat Medium" panose="00000600000000000000" pitchFamily="50" charset="-52"/>
              </a:endParaRPr>
            </a:p>
          </p:txBody>
        </p:sp>
        <p:sp>
          <p:nvSpPr>
            <p:cNvPr id="46" name="Text Placeholder 33">
              <a:extLst>
                <a:ext uri="{FF2B5EF4-FFF2-40B4-BE49-F238E27FC236}">
                  <a16:creationId xmlns:a16="http://schemas.microsoft.com/office/drawing/2014/main" id="{798E446B-0613-4BA4-983D-3B1BD99C8F91}"/>
                </a:ext>
              </a:extLst>
            </p:cNvPr>
            <p:cNvSpPr txBox="1">
              <a:spLocks/>
            </p:cNvSpPr>
            <p:nvPr/>
          </p:nvSpPr>
          <p:spPr>
            <a:xfrm>
              <a:off x="1544941" y="1994071"/>
              <a:ext cx="2874660"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Lorem ipsum dolor sit amet, consectetur adipiscing elit, sed do eiusmod tempor incididunt ut labore et dolore magna</a:t>
              </a:r>
            </a:p>
          </p:txBody>
        </p:sp>
      </p:grpSp>
      <p:grpSp>
        <p:nvGrpSpPr>
          <p:cNvPr id="4" name="Text 02">
            <a:extLst>
              <a:ext uri="{FF2B5EF4-FFF2-40B4-BE49-F238E27FC236}">
                <a16:creationId xmlns:a16="http://schemas.microsoft.com/office/drawing/2014/main" id="{08CEB93F-0EBA-45CA-A75C-7FA1007D6A8B}"/>
              </a:ext>
            </a:extLst>
          </p:cNvPr>
          <p:cNvGrpSpPr/>
          <p:nvPr/>
        </p:nvGrpSpPr>
        <p:grpSpPr>
          <a:xfrm>
            <a:off x="1544941" y="3269467"/>
            <a:ext cx="2874660" cy="908933"/>
            <a:chOff x="1544941" y="3269467"/>
            <a:chExt cx="2874660" cy="908933"/>
          </a:xfrm>
        </p:grpSpPr>
        <p:sp>
          <p:nvSpPr>
            <p:cNvPr id="47" name="TextBox 46">
              <a:extLst>
                <a:ext uri="{FF2B5EF4-FFF2-40B4-BE49-F238E27FC236}">
                  <a16:creationId xmlns:a16="http://schemas.microsoft.com/office/drawing/2014/main" id="{72DFC35A-AE39-4E50-8870-7A1681AB703A}"/>
                </a:ext>
              </a:extLst>
            </p:cNvPr>
            <p:cNvSpPr txBox="1"/>
            <p:nvPr/>
          </p:nvSpPr>
          <p:spPr>
            <a:xfrm>
              <a:off x="1585143" y="3269467"/>
              <a:ext cx="1797287" cy="369332"/>
            </a:xfrm>
            <a:prstGeom prst="rect">
              <a:avLst/>
            </a:prstGeom>
            <a:noFill/>
          </p:spPr>
          <p:txBody>
            <a:bodyPr wrap="none" rtlCol="0">
              <a:spAutoFit/>
            </a:bodyPr>
            <a:lstStyle/>
            <a:p>
              <a:r>
                <a:rPr lang="en-US">
                  <a:solidFill>
                    <a:schemeClr val="accent3"/>
                  </a:solidFill>
                  <a:latin typeface="Montserrat Medium" panose="00000600000000000000" pitchFamily="50" charset="-52"/>
                </a:rPr>
                <a:t>INFODATA 02</a:t>
              </a:r>
              <a:endParaRPr lang="ru-UA">
                <a:solidFill>
                  <a:schemeClr val="accent3"/>
                </a:solidFill>
                <a:latin typeface="Montserrat Medium" panose="00000600000000000000" pitchFamily="50" charset="-52"/>
              </a:endParaRPr>
            </a:p>
          </p:txBody>
        </p:sp>
        <p:sp>
          <p:nvSpPr>
            <p:cNvPr id="48" name="Text Placeholder 33">
              <a:extLst>
                <a:ext uri="{FF2B5EF4-FFF2-40B4-BE49-F238E27FC236}">
                  <a16:creationId xmlns:a16="http://schemas.microsoft.com/office/drawing/2014/main" id="{8AD89636-0EBE-4217-8389-BFE5565D5A75}"/>
                </a:ext>
              </a:extLst>
            </p:cNvPr>
            <p:cNvSpPr txBox="1">
              <a:spLocks/>
            </p:cNvSpPr>
            <p:nvPr/>
          </p:nvSpPr>
          <p:spPr>
            <a:xfrm>
              <a:off x="1544941" y="3562621"/>
              <a:ext cx="2874660"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Lorem ipsum dolor sit amet, consectetur adipiscing elit, sed do eiusmod tempor incididunt ut labore et dolore magna</a:t>
              </a:r>
            </a:p>
          </p:txBody>
        </p:sp>
      </p:grpSp>
      <p:grpSp>
        <p:nvGrpSpPr>
          <p:cNvPr id="5" name="Text 03">
            <a:extLst>
              <a:ext uri="{FF2B5EF4-FFF2-40B4-BE49-F238E27FC236}">
                <a16:creationId xmlns:a16="http://schemas.microsoft.com/office/drawing/2014/main" id="{4E13009F-FB34-4695-9C6C-66E9104E37EE}"/>
              </a:ext>
            </a:extLst>
          </p:cNvPr>
          <p:cNvGrpSpPr/>
          <p:nvPr/>
        </p:nvGrpSpPr>
        <p:grpSpPr>
          <a:xfrm>
            <a:off x="1544941" y="4732542"/>
            <a:ext cx="2874660" cy="908933"/>
            <a:chOff x="1544941" y="4732542"/>
            <a:chExt cx="2874660" cy="908933"/>
          </a:xfrm>
        </p:grpSpPr>
        <p:sp>
          <p:nvSpPr>
            <p:cNvPr id="49" name="TextBox 48">
              <a:extLst>
                <a:ext uri="{FF2B5EF4-FFF2-40B4-BE49-F238E27FC236}">
                  <a16:creationId xmlns:a16="http://schemas.microsoft.com/office/drawing/2014/main" id="{D329704F-DFA8-413E-9A0B-90138171BDF8}"/>
                </a:ext>
              </a:extLst>
            </p:cNvPr>
            <p:cNvSpPr txBox="1"/>
            <p:nvPr/>
          </p:nvSpPr>
          <p:spPr>
            <a:xfrm>
              <a:off x="1585143" y="4732542"/>
              <a:ext cx="1795684" cy="369332"/>
            </a:xfrm>
            <a:prstGeom prst="rect">
              <a:avLst/>
            </a:prstGeom>
            <a:noFill/>
          </p:spPr>
          <p:txBody>
            <a:bodyPr wrap="none" rtlCol="0">
              <a:spAutoFit/>
            </a:bodyPr>
            <a:lstStyle/>
            <a:p>
              <a:r>
                <a:rPr lang="en-US">
                  <a:solidFill>
                    <a:schemeClr val="accent4"/>
                  </a:solidFill>
                  <a:latin typeface="Montserrat Medium" panose="00000600000000000000" pitchFamily="50" charset="-52"/>
                </a:rPr>
                <a:t>INFODATA 03</a:t>
              </a:r>
              <a:endParaRPr lang="ru-UA">
                <a:solidFill>
                  <a:schemeClr val="accent4"/>
                </a:solidFill>
                <a:latin typeface="Montserrat Medium" panose="00000600000000000000" pitchFamily="50" charset="-52"/>
              </a:endParaRPr>
            </a:p>
          </p:txBody>
        </p:sp>
        <p:sp>
          <p:nvSpPr>
            <p:cNvPr id="50" name="Text Placeholder 33">
              <a:extLst>
                <a:ext uri="{FF2B5EF4-FFF2-40B4-BE49-F238E27FC236}">
                  <a16:creationId xmlns:a16="http://schemas.microsoft.com/office/drawing/2014/main" id="{506A589E-A09A-42E2-A0FD-3158E203A750}"/>
                </a:ext>
              </a:extLst>
            </p:cNvPr>
            <p:cNvSpPr txBox="1">
              <a:spLocks/>
            </p:cNvSpPr>
            <p:nvPr/>
          </p:nvSpPr>
          <p:spPr>
            <a:xfrm>
              <a:off x="1544941" y="5025696"/>
              <a:ext cx="2874660"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Lorem ipsum dolor sit amet, consectetur adipiscing elit, sed do eiusmod tempor incididunt ut labore et dolore magna</a:t>
              </a:r>
            </a:p>
          </p:txBody>
        </p:sp>
      </p:grpSp>
      <p:graphicFrame>
        <p:nvGraphicFramePr>
          <p:cNvPr id="26" name="Chart 02">
            <a:extLst>
              <a:ext uri="{FF2B5EF4-FFF2-40B4-BE49-F238E27FC236}">
                <a16:creationId xmlns:a16="http://schemas.microsoft.com/office/drawing/2014/main" id="{B33B369A-7A91-423B-82CB-C0F4C322D815}"/>
              </a:ext>
            </a:extLst>
          </p:cNvPr>
          <p:cNvGraphicFramePr/>
          <p:nvPr/>
        </p:nvGraphicFramePr>
        <p:xfrm>
          <a:off x="5368497" y="1908008"/>
          <a:ext cx="5746716" cy="673443"/>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4130FC93-727A-4AAE-80CF-4623DAEB5F60}"/>
              </a:ext>
            </a:extLst>
          </p:cNvPr>
          <p:cNvGrpSpPr/>
          <p:nvPr/>
        </p:nvGrpSpPr>
        <p:grpSpPr>
          <a:xfrm>
            <a:off x="8670153" y="1503793"/>
            <a:ext cx="744795" cy="591455"/>
            <a:chOff x="9495653" y="2773793"/>
            <a:chExt cx="744795" cy="591455"/>
          </a:xfrm>
        </p:grpSpPr>
        <p:sp>
          <p:nvSpPr>
            <p:cNvPr id="28" name="Freeform 5">
              <a:extLst>
                <a:ext uri="{FF2B5EF4-FFF2-40B4-BE49-F238E27FC236}">
                  <a16:creationId xmlns:a16="http://schemas.microsoft.com/office/drawing/2014/main" id="{3308FEFD-DA97-4B40-BBE1-1EBD3B8F1B28}"/>
                </a:ext>
              </a:extLst>
            </p:cNvPr>
            <p:cNvSpPr>
              <a:spLocks/>
            </p:cNvSpPr>
            <p:nvPr/>
          </p:nvSpPr>
          <p:spPr bwMode="auto">
            <a:xfrm>
              <a:off x="9495653" y="2773793"/>
              <a:ext cx="744795" cy="591455"/>
            </a:xfrm>
            <a:custGeom>
              <a:avLst/>
              <a:gdLst>
                <a:gd name="T0" fmla="*/ 452 w 499"/>
                <a:gd name="T1" fmla="*/ 0 h 396"/>
                <a:gd name="T2" fmla="*/ 47 w 499"/>
                <a:gd name="T3" fmla="*/ 0 h 396"/>
                <a:gd name="T4" fmla="*/ 0 w 499"/>
                <a:gd name="T5" fmla="*/ 47 h 396"/>
                <a:gd name="T6" fmla="*/ 0 w 499"/>
                <a:gd name="T7" fmla="*/ 242 h 396"/>
                <a:gd name="T8" fmla="*/ 47 w 499"/>
                <a:gd name="T9" fmla="*/ 289 h 396"/>
                <a:gd name="T10" fmla="*/ 159 w 499"/>
                <a:gd name="T11" fmla="*/ 289 h 396"/>
                <a:gd name="T12" fmla="*/ 234 w 499"/>
                <a:gd name="T13" fmla="*/ 386 h 396"/>
                <a:gd name="T14" fmla="*/ 264 w 499"/>
                <a:gd name="T15" fmla="*/ 386 h 396"/>
                <a:gd name="T16" fmla="*/ 340 w 499"/>
                <a:gd name="T17" fmla="*/ 289 h 396"/>
                <a:gd name="T18" fmla="*/ 452 w 499"/>
                <a:gd name="T19" fmla="*/ 289 h 396"/>
                <a:gd name="T20" fmla="*/ 499 w 499"/>
                <a:gd name="T21" fmla="*/ 242 h 396"/>
                <a:gd name="T22" fmla="*/ 499 w 499"/>
                <a:gd name="T23" fmla="*/ 47 h 396"/>
                <a:gd name="T24" fmla="*/ 452 w 499"/>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396">
                  <a:moveTo>
                    <a:pt x="452" y="0"/>
                  </a:moveTo>
                  <a:cubicBezTo>
                    <a:pt x="47" y="0"/>
                    <a:pt x="47" y="0"/>
                    <a:pt x="47" y="0"/>
                  </a:cubicBezTo>
                  <a:cubicBezTo>
                    <a:pt x="21" y="0"/>
                    <a:pt x="0" y="21"/>
                    <a:pt x="0" y="47"/>
                  </a:cubicBezTo>
                  <a:cubicBezTo>
                    <a:pt x="0" y="242"/>
                    <a:pt x="0" y="242"/>
                    <a:pt x="0" y="242"/>
                  </a:cubicBezTo>
                  <a:cubicBezTo>
                    <a:pt x="0" y="268"/>
                    <a:pt x="21" y="289"/>
                    <a:pt x="47" y="289"/>
                  </a:cubicBezTo>
                  <a:cubicBezTo>
                    <a:pt x="159" y="289"/>
                    <a:pt x="159" y="289"/>
                    <a:pt x="159" y="289"/>
                  </a:cubicBezTo>
                  <a:cubicBezTo>
                    <a:pt x="234" y="386"/>
                    <a:pt x="234" y="386"/>
                    <a:pt x="234" y="386"/>
                  </a:cubicBezTo>
                  <a:cubicBezTo>
                    <a:pt x="242" y="396"/>
                    <a:pt x="257" y="396"/>
                    <a:pt x="264" y="386"/>
                  </a:cubicBezTo>
                  <a:cubicBezTo>
                    <a:pt x="340" y="289"/>
                    <a:pt x="340" y="289"/>
                    <a:pt x="340" y="289"/>
                  </a:cubicBezTo>
                  <a:cubicBezTo>
                    <a:pt x="452" y="289"/>
                    <a:pt x="452" y="289"/>
                    <a:pt x="452" y="289"/>
                  </a:cubicBezTo>
                  <a:cubicBezTo>
                    <a:pt x="478" y="289"/>
                    <a:pt x="499" y="268"/>
                    <a:pt x="499" y="242"/>
                  </a:cubicBezTo>
                  <a:cubicBezTo>
                    <a:pt x="499" y="47"/>
                    <a:pt x="499" y="47"/>
                    <a:pt x="499" y="47"/>
                  </a:cubicBezTo>
                  <a:cubicBezTo>
                    <a:pt x="499" y="21"/>
                    <a:pt x="478" y="0"/>
                    <a:pt x="45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UA"/>
            </a:p>
          </p:txBody>
        </p:sp>
        <p:sp>
          <p:nvSpPr>
            <p:cNvPr id="29" name="TextBox 28">
              <a:extLst>
                <a:ext uri="{FF2B5EF4-FFF2-40B4-BE49-F238E27FC236}">
                  <a16:creationId xmlns:a16="http://schemas.microsoft.com/office/drawing/2014/main" id="{B789C790-75CB-4812-9AF0-64C7886FA206}"/>
                </a:ext>
              </a:extLst>
            </p:cNvPr>
            <p:cNvSpPr txBox="1"/>
            <p:nvPr/>
          </p:nvSpPr>
          <p:spPr>
            <a:xfrm>
              <a:off x="9569487" y="2824551"/>
              <a:ext cx="617477" cy="338554"/>
            </a:xfrm>
            <a:prstGeom prst="rect">
              <a:avLst/>
            </a:prstGeom>
            <a:noFill/>
          </p:spPr>
          <p:txBody>
            <a:bodyPr wrap="none" rtlCol="0">
              <a:spAutoFit/>
            </a:bodyPr>
            <a:lstStyle/>
            <a:p>
              <a:pPr algn="ctr"/>
              <a:r>
                <a:rPr lang="ru-RU" sz="1600" b="1">
                  <a:solidFill>
                    <a:schemeClr val="bg2"/>
                  </a:solidFill>
                </a:rPr>
                <a:t>65</a:t>
              </a:r>
              <a:r>
                <a:rPr lang="en-US" sz="1600" b="1">
                  <a:solidFill>
                    <a:schemeClr val="bg2"/>
                  </a:solidFill>
                </a:rPr>
                <a:t>%</a:t>
              </a:r>
              <a:endParaRPr lang="ru-UA" sz="1600" b="1">
                <a:solidFill>
                  <a:schemeClr val="bg2"/>
                </a:solidFill>
              </a:endParaRPr>
            </a:p>
          </p:txBody>
        </p:sp>
      </p:grpSp>
      <p:graphicFrame>
        <p:nvGraphicFramePr>
          <p:cNvPr id="30" name="Chart 02">
            <a:extLst>
              <a:ext uri="{FF2B5EF4-FFF2-40B4-BE49-F238E27FC236}">
                <a16:creationId xmlns:a16="http://schemas.microsoft.com/office/drawing/2014/main" id="{5A1B0ACC-369B-49EA-8C1C-7BDB970DB5D1}"/>
              </a:ext>
            </a:extLst>
          </p:cNvPr>
          <p:cNvGraphicFramePr/>
          <p:nvPr/>
        </p:nvGraphicFramePr>
        <p:xfrm>
          <a:off x="5368497" y="5057608"/>
          <a:ext cx="5746716" cy="673443"/>
        </p:xfrm>
        <a:graphic>
          <a:graphicData uri="http://schemas.openxmlformats.org/drawingml/2006/chart">
            <c:chart xmlns:c="http://schemas.openxmlformats.org/drawingml/2006/chart" xmlns:r="http://schemas.openxmlformats.org/officeDocument/2006/relationships" r:id="rId4"/>
          </a:graphicData>
        </a:graphic>
      </p:graphicFrame>
      <p:grpSp>
        <p:nvGrpSpPr>
          <p:cNvPr id="31" name="Group 30">
            <a:extLst>
              <a:ext uri="{FF2B5EF4-FFF2-40B4-BE49-F238E27FC236}">
                <a16:creationId xmlns:a16="http://schemas.microsoft.com/office/drawing/2014/main" id="{35B038A7-B584-4929-9790-0FD483C2FBD9}"/>
              </a:ext>
            </a:extLst>
          </p:cNvPr>
          <p:cNvGrpSpPr/>
          <p:nvPr/>
        </p:nvGrpSpPr>
        <p:grpSpPr>
          <a:xfrm>
            <a:off x="8130403" y="4653393"/>
            <a:ext cx="744795" cy="591455"/>
            <a:chOff x="9495653" y="2773793"/>
            <a:chExt cx="744795" cy="591455"/>
          </a:xfrm>
        </p:grpSpPr>
        <p:sp>
          <p:nvSpPr>
            <p:cNvPr id="34" name="Freeform 5">
              <a:extLst>
                <a:ext uri="{FF2B5EF4-FFF2-40B4-BE49-F238E27FC236}">
                  <a16:creationId xmlns:a16="http://schemas.microsoft.com/office/drawing/2014/main" id="{4D4527D2-99B0-47AF-854E-F906137FF7A5}"/>
                </a:ext>
              </a:extLst>
            </p:cNvPr>
            <p:cNvSpPr>
              <a:spLocks/>
            </p:cNvSpPr>
            <p:nvPr/>
          </p:nvSpPr>
          <p:spPr bwMode="auto">
            <a:xfrm>
              <a:off x="9495653" y="2773793"/>
              <a:ext cx="744795" cy="591455"/>
            </a:xfrm>
            <a:custGeom>
              <a:avLst/>
              <a:gdLst>
                <a:gd name="T0" fmla="*/ 452 w 499"/>
                <a:gd name="T1" fmla="*/ 0 h 396"/>
                <a:gd name="T2" fmla="*/ 47 w 499"/>
                <a:gd name="T3" fmla="*/ 0 h 396"/>
                <a:gd name="T4" fmla="*/ 0 w 499"/>
                <a:gd name="T5" fmla="*/ 47 h 396"/>
                <a:gd name="T6" fmla="*/ 0 w 499"/>
                <a:gd name="T7" fmla="*/ 242 h 396"/>
                <a:gd name="T8" fmla="*/ 47 w 499"/>
                <a:gd name="T9" fmla="*/ 289 h 396"/>
                <a:gd name="T10" fmla="*/ 159 w 499"/>
                <a:gd name="T11" fmla="*/ 289 h 396"/>
                <a:gd name="T12" fmla="*/ 234 w 499"/>
                <a:gd name="T13" fmla="*/ 386 h 396"/>
                <a:gd name="T14" fmla="*/ 264 w 499"/>
                <a:gd name="T15" fmla="*/ 386 h 396"/>
                <a:gd name="T16" fmla="*/ 340 w 499"/>
                <a:gd name="T17" fmla="*/ 289 h 396"/>
                <a:gd name="T18" fmla="*/ 452 w 499"/>
                <a:gd name="T19" fmla="*/ 289 h 396"/>
                <a:gd name="T20" fmla="*/ 499 w 499"/>
                <a:gd name="T21" fmla="*/ 242 h 396"/>
                <a:gd name="T22" fmla="*/ 499 w 499"/>
                <a:gd name="T23" fmla="*/ 47 h 396"/>
                <a:gd name="T24" fmla="*/ 452 w 499"/>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9" h="396">
                  <a:moveTo>
                    <a:pt x="452" y="0"/>
                  </a:moveTo>
                  <a:cubicBezTo>
                    <a:pt x="47" y="0"/>
                    <a:pt x="47" y="0"/>
                    <a:pt x="47" y="0"/>
                  </a:cubicBezTo>
                  <a:cubicBezTo>
                    <a:pt x="21" y="0"/>
                    <a:pt x="0" y="21"/>
                    <a:pt x="0" y="47"/>
                  </a:cubicBezTo>
                  <a:cubicBezTo>
                    <a:pt x="0" y="242"/>
                    <a:pt x="0" y="242"/>
                    <a:pt x="0" y="242"/>
                  </a:cubicBezTo>
                  <a:cubicBezTo>
                    <a:pt x="0" y="268"/>
                    <a:pt x="21" y="289"/>
                    <a:pt x="47" y="289"/>
                  </a:cubicBezTo>
                  <a:cubicBezTo>
                    <a:pt x="159" y="289"/>
                    <a:pt x="159" y="289"/>
                    <a:pt x="159" y="289"/>
                  </a:cubicBezTo>
                  <a:cubicBezTo>
                    <a:pt x="234" y="386"/>
                    <a:pt x="234" y="386"/>
                    <a:pt x="234" y="386"/>
                  </a:cubicBezTo>
                  <a:cubicBezTo>
                    <a:pt x="242" y="396"/>
                    <a:pt x="257" y="396"/>
                    <a:pt x="264" y="386"/>
                  </a:cubicBezTo>
                  <a:cubicBezTo>
                    <a:pt x="340" y="289"/>
                    <a:pt x="340" y="289"/>
                    <a:pt x="340" y="289"/>
                  </a:cubicBezTo>
                  <a:cubicBezTo>
                    <a:pt x="452" y="289"/>
                    <a:pt x="452" y="289"/>
                    <a:pt x="452" y="289"/>
                  </a:cubicBezTo>
                  <a:cubicBezTo>
                    <a:pt x="478" y="289"/>
                    <a:pt x="499" y="268"/>
                    <a:pt x="499" y="242"/>
                  </a:cubicBezTo>
                  <a:cubicBezTo>
                    <a:pt x="499" y="47"/>
                    <a:pt x="499" y="47"/>
                    <a:pt x="499" y="47"/>
                  </a:cubicBezTo>
                  <a:cubicBezTo>
                    <a:pt x="499" y="21"/>
                    <a:pt x="478" y="0"/>
                    <a:pt x="45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UA"/>
            </a:p>
          </p:txBody>
        </p:sp>
        <p:sp>
          <p:nvSpPr>
            <p:cNvPr id="35" name="TextBox 34">
              <a:extLst>
                <a:ext uri="{FF2B5EF4-FFF2-40B4-BE49-F238E27FC236}">
                  <a16:creationId xmlns:a16="http://schemas.microsoft.com/office/drawing/2014/main" id="{E30D8B63-85B5-4FB8-8EDE-8239BC4D6549}"/>
                </a:ext>
              </a:extLst>
            </p:cNvPr>
            <p:cNvSpPr txBox="1"/>
            <p:nvPr/>
          </p:nvSpPr>
          <p:spPr>
            <a:xfrm>
              <a:off x="9574296" y="2824551"/>
              <a:ext cx="607860" cy="338554"/>
            </a:xfrm>
            <a:prstGeom prst="rect">
              <a:avLst/>
            </a:prstGeom>
            <a:noFill/>
          </p:spPr>
          <p:txBody>
            <a:bodyPr wrap="none" rtlCol="0">
              <a:spAutoFit/>
            </a:bodyPr>
            <a:lstStyle/>
            <a:p>
              <a:pPr algn="ctr"/>
              <a:r>
                <a:rPr lang="ru-RU" sz="1600" b="1">
                  <a:solidFill>
                    <a:schemeClr val="bg2"/>
                  </a:solidFill>
                </a:rPr>
                <a:t>55</a:t>
              </a:r>
              <a:r>
                <a:rPr lang="en-US" sz="1600" b="1">
                  <a:solidFill>
                    <a:schemeClr val="bg2"/>
                  </a:solidFill>
                </a:rPr>
                <a:t>%</a:t>
              </a:r>
              <a:endParaRPr lang="ru-UA" sz="1600" b="1">
                <a:solidFill>
                  <a:schemeClr val="bg2"/>
                </a:solidFill>
              </a:endParaRPr>
            </a:p>
          </p:txBody>
        </p:sp>
      </p:grpSp>
      <p:sp>
        <p:nvSpPr>
          <p:cNvPr id="2" name="TextBox 1">
            <a:extLst>
              <a:ext uri="{FF2B5EF4-FFF2-40B4-BE49-F238E27FC236}">
                <a16:creationId xmlns:a16="http://schemas.microsoft.com/office/drawing/2014/main" id="{6B70070A-836F-7BDE-79B3-4D7AF530BEA7}"/>
              </a:ext>
            </a:extLst>
          </p:cNvPr>
          <p:cNvSpPr txBox="1"/>
          <p:nvPr/>
        </p:nvSpPr>
        <p:spPr>
          <a:xfrm>
            <a:off x="2292451" y="330030"/>
            <a:ext cx="7607097" cy="707886"/>
          </a:xfrm>
          <a:prstGeom prst="rect">
            <a:avLst/>
          </a:prstGeom>
          <a:noFill/>
        </p:spPr>
        <p:txBody>
          <a:bodyPr wrap="square" rtlCol="0">
            <a:spAutoFit/>
          </a:bodyPr>
          <a:lstStyle/>
          <a:p>
            <a:pPr algn="ctr"/>
            <a:r>
              <a:rPr lang="en-US" sz="4000" b="1" dirty="0">
                <a:solidFill>
                  <a:schemeClr val="bg1">
                    <a:lumMod val="50000"/>
                  </a:schemeClr>
                </a:solidFill>
              </a:rPr>
              <a:t>EDITABLE EXCEL DATA</a:t>
            </a:r>
          </a:p>
        </p:txBody>
      </p:sp>
      <p:sp>
        <p:nvSpPr>
          <p:cNvPr id="6" name="Rectangle 5">
            <a:extLst>
              <a:ext uri="{FF2B5EF4-FFF2-40B4-BE49-F238E27FC236}">
                <a16:creationId xmlns:a16="http://schemas.microsoft.com/office/drawing/2014/main" id="{A349D257-2AC8-FB0D-347F-48310D58C85A}"/>
              </a:ext>
            </a:extLst>
          </p:cNvPr>
          <p:cNvSpPr/>
          <p:nvPr/>
        </p:nvSpPr>
        <p:spPr>
          <a:xfrm>
            <a:off x="3780403" y="1057402"/>
            <a:ext cx="4534817" cy="83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47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par>
                                    <p:cTn id="8" presetID="47" presetClass="entr" presetSubtype="0" fill="hold"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anim calcmode="lin" valueType="num">
                                          <p:cBhvr>
                                            <p:cTn id="11" dur="500" fill="hold"/>
                                            <p:tgtEl>
                                              <p:spTgt spid="42"/>
                                            </p:tgtEl>
                                            <p:attrNameLst>
                                              <p:attrName>ppt_x</p:attrName>
                                            </p:attrNameLst>
                                          </p:cBhvr>
                                          <p:tavLst>
                                            <p:tav tm="0">
                                              <p:val>
                                                <p:strVal val="#ppt_x"/>
                                              </p:val>
                                            </p:tav>
                                            <p:tav tm="100000">
                                              <p:val>
                                                <p:strVal val="#ppt_x"/>
                                              </p:val>
                                            </p:tav>
                                          </p:tavLst>
                                        </p:anim>
                                        <p:anim calcmode="lin" valueType="num">
                                          <p:cBhvr>
                                            <p:cTn id="12" dur="500" fill="hold"/>
                                            <p:tgtEl>
                                              <p:spTgt spid="42"/>
                                            </p:tgtEl>
                                            <p:attrNameLst>
                                              <p:attrName>ppt_y</p:attrName>
                                            </p:attrNameLst>
                                          </p:cBhvr>
                                          <p:tavLst>
                                            <p:tav tm="0">
                                              <p:val>
                                                <p:strVal val="#ppt_y-.1"/>
                                              </p:val>
                                            </p:tav>
                                            <p:tav tm="100000">
                                              <p:val>
                                                <p:strVal val="#ppt_y"/>
                                              </p:val>
                                            </p:tav>
                                          </p:tavLst>
                                        </p:anim>
                                      </p:childTnLst>
                                    </p:cTn>
                                  </p:par>
                                  <p:par>
                                    <p:cTn id="13" presetID="2" presetClass="entr" presetSubtype="8" fill="hold" nodeType="withEffect" p14:presetBounceEnd="67000">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14:bounceEnd="67000">
                                          <p:cBhvr additive="base">
                                            <p:cTn id="15"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7000">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14:bounceEnd="67000">
                                          <p:cBhvr additive="base">
                                            <p:cTn id="19"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67000">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14:bounceEnd="67000">
                                          <p:cBhvr additive="base">
                                            <p:cTn id="23" dur="1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par>
                                    <p:cTn id="28" presetID="47" presetClass="entr" presetSubtype="0"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5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750"/>
                                            <p:tgtEl>
                                              <p:spTgt spid="30"/>
                                            </p:tgtEl>
                                          </p:cBhvr>
                                        </p:animEffect>
                                      </p:childTnLst>
                                    </p:cTn>
                                  </p:par>
                                  <p:par>
                                    <p:cTn id="36" presetID="47" presetClass="entr" presetSubtype="0" fill="hold" nodeType="withEffect">
                                      <p:stCondLst>
                                        <p:cond delay="5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Graphic spid="26" grpId="0">
            <p:bldAsOne/>
          </p:bldGraphic>
          <p:bldGraphic spid="30"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par>
                                    <p:cTn id="8" presetID="47" presetClass="entr" presetSubtype="0" fill="hold" nodeType="withEffect">
                                      <p:stCondLst>
                                        <p:cond delay="5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anim calcmode="lin" valueType="num">
                                          <p:cBhvr>
                                            <p:cTn id="11" dur="500" fill="hold"/>
                                            <p:tgtEl>
                                              <p:spTgt spid="42"/>
                                            </p:tgtEl>
                                            <p:attrNameLst>
                                              <p:attrName>ppt_x</p:attrName>
                                            </p:attrNameLst>
                                          </p:cBhvr>
                                          <p:tavLst>
                                            <p:tav tm="0">
                                              <p:val>
                                                <p:strVal val="#ppt_x"/>
                                              </p:val>
                                            </p:tav>
                                            <p:tav tm="100000">
                                              <p:val>
                                                <p:strVal val="#ppt_x"/>
                                              </p:val>
                                            </p:tav>
                                          </p:tavLst>
                                        </p:anim>
                                        <p:anim calcmode="lin" valueType="num">
                                          <p:cBhvr>
                                            <p:cTn id="12" dur="500" fill="hold"/>
                                            <p:tgtEl>
                                              <p:spTgt spid="42"/>
                                            </p:tgtEl>
                                            <p:attrNameLst>
                                              <p:attrName>ppt_y</p:attrName>
                                            </p:attrNameLst>
                                          </p:cBhvr>
                                          <p:tavLst>
                                            <p:tav tm="0">
                                              <p:val>
                                                <p:strVal val="#ppt_y-.1"/>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750"/>
                                            <p:tgtEl>
                                              <p:spTgt spid="26"/>
                                            </p:tgtEl>
                                          </p:cBhvr>
                                        </p:animEffect>
                                      </p:childTnLst>
                                    </p:cTn>
                                  </p:par>
                                  <p:par>
                                    <p:cTn id="28" presetID="47" presetClass="entr" presetSubtype="0"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5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750"/>
                                            <p:tgtEl>
                                              <p:spTgt spid="30"/>
                                            </p:tgtEl>
                                          </p:cBhvr>
                                        </p:animEffect>
                                      </p:childTnLst>
                                    </p:cTn>
                                  </p:par>
                                  <p:par>
                                    <p:cTn id="36" presetID="47" presetClass="entr" presetSubtype="0" fill="hold" nodeType="withEffect">
                                      <p:stCondLst>
                                        <p:cond delay="5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Graphic spid="26" grpId="0">
            <p:bldAsOne/>
          </p:bldGraphic>
          <p:bldGraphic spid="30" grpId="0">
            <p:bldAsOne/>
          </p:bldGraphic>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C7855FC-B67A-4A4F-B991-397C68D4FEFB}"/>
              </a:ext>
            </a:extLst>
          </p:cNvPr>
          <p:cNvGraphicFramePr/>
          <p:nvPr/>
        </p:nvGraphicFramePr>
        <p:xfrm>
          <a:off x="2822832" y="1314450"/>
          <a:ext cx="6546336" cy="501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FFDC8EF-19C6-4992-B03E-882F68BB4CDF}"/>
              </a:ext>
            </a:extLst>
          </p:cNvPr>
          <p:cNvGraphicFramePr/>
          <p:nvPr/>
        </p:nvGraphicFramePr>
        <p:xfrm>
          <a:off x="3025459" y="1673818"/>
          <a:ext cx="6141078" cy="4297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381ECD5-D63C-41F6-B889-6E62C36B23A9}"/>
              </a:ext>
            </a:extLst>
          </p:cNvPr>
          <p:cNvGraphicFramePr/>
          <p:nvPr/>
        </p:nvGraphicFramePr>
        <p:xfrm>
          <a:off x="3483008" y="2059068"/>
          <a:ext cx="5225980" cy="3527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140EC40-F363-4526-80DF-6780AF66A680}"/>
              </a:ext>
            </a:extLst>
          </p:cNvPr>
          <p:cNvGraphicFramePr/>
          <p:nvPr/>
        </p:nvGraphicFramePr>
        <p:xfrm>
          <a:off x="3918506" y="2444541"/>
          <a:ext cx="4354984" cy="2756319"/>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29">
            <a:extLst>
              <a:ext uri="{FF2B5EF4-FFF2-40B4-BE49-F238E27FC236}">
                <a16:creationId xmlns:a16="http://schemas.microsoft.com/office/drawing/2014/main" id="{490A0EC9-DD34-45BE-9AE1-A0D26D3CB88F}"/>
              </a:ext>
            </a:extLst>
          </p:cNvPr>
          <p:cNvSpPr>
            <a:spLocks noChangeArrowheads="1"/>
          </p:cNvSpPr>
          <p:nvPr/>
        </p:nvSpPr>
        <p:spPr bwMode="auto">
          <a:xfrm>
            <a:off x="5446691" y="1465263"/>
            <a:ext cx="4392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4"/>
                </a:solidFill>
                <a:effectLst/>
                <a:latin typeface="Montserrat SemiBold" panose="00000700000000000000" pitchFamily="50" charset="-52"/>
              </a:rPr>
              <a:t>70%</a:t>
            </a:r>
            <a:endParaRPr kumimoji="0" lang="ru-UA" altLang="ru-UA" sz="1800" b="0" i="0" u="none" strike="noStrike" cap="none" normalizeH="0" baseline="0">
              <a:ln>
                <a:noFill/>
              </a:ln>
              <a:solidFill>
                <a:schemeClr val="accent4"/>
              </a:solidFill>
              <a:effectLst/>
            </a:endParaRPr>
          </a:p>
        </p:txBody>
      </p:sp>
      <p:sp>
        <p:nvSpPr>
          <p:cNvPr id="11" name="Rectangle 29">
            <a:extLst>
              <a:ext uri="{FF2B5EF4-FFF2-40B4-BE49-F238E27FC236}">
                <a16:creationId xmlns:a16="http://schemas.microsoft.com/office/drawing/2014/main" id="{8E2F26ED-3FD2-4B40-99E2-3205099E17DC}"/>
              </a:ext>
            </a:extLst>
          </p:cNvPr>
          <p:cNvSpPr>
            <a:spLocks noChangeArrowheads="1"/>
          </p:cNvSpPr>
          <p:nvPr/>
        </p:nvSpPr>
        <p:spPr bwMode="auto">
          <a:xfrm>
            <a:off x="5455920" y="1831680"/>
            <a:ext cx="4424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3"/>
                </a:solidFill>
                <a:effectLst/>
                <a:latin typeface="Montserrat SemiBold" panose="00000700000000000000" pitchFamily="50" charset="-52"/>
              </a:rPr>
              <a:t>60%</a:t>
            </a:r>
            <a:endParaRPr kumimoji="0" lang="ru-UA" altLang="ru-UA" sz="1800" b="0" i="0" u="none" strike="noStrike" cap="none" normalizeH="0" baseline="0">
              <a:ln>
                <a:noFill/>
              </a:ln>
              <a:solidFill>
                <a:schemeClr val="accent3"/>
              </a:solidFill>
              <a:effectLst/>
            </a:endParaRPr>
          </a:p>
        </p:txBody>
      </p:sp>
      <p:sp>
        <p:nvSpPr>
          <p:cNvPr id="12" name="Rectangle 29">
            <a:extLst>
              <a:ext uri="{FF2B5EF4-FFF2-40B4-BE49-F238E27FC236}">
                <a16:creationId xmlns:a16="http://schemas.microsoft.com/office/drawing/2014/main" id="{CE4B9611-55AF-4135-B422-894A9AF2C308}"/>
              </a:ext>
            </a:extLst>
          </p:cNvPr>
          <p:cNvSpPr>
            <a:spLocks noChangeArrowheads="1"/>
          </p:cNvSpPr>
          <p:nvPr/>
        </p:nvSpPr>
        <p:spPr bwMode="auto">
          <a:xfrm>
            <a:off x="5455920" y="2215429"/>
            <a:ext cx="4344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2"/>
                </a:solidFill>
                <a:effectLst/>
                <a:latin typeface="Montserrat SemiBold" panose="00000700000000000000" pitchFamily="50" charset="-52"/>
              </a:rPr>
              <a:t>50%</a:t>
            </a:r>
            <a:endParaRPr kumimoji="0" lang="ru-UA" altLang="ru-UA" sz="1800" b="0" i="0" u="none" strike="noStrike" cap="none" normalizeH="0" baseline="0">
              <a:ln>
                <a:noFill/>
              </a:ln>
              <a:solidFill>
                <a:schemeClr val="accent2"/>
              </a:solidFill>
              <a:effectLst/>
            </a:endParaRPr>
          </a:p>
        </p:txBody>
      </p:sp>
      <p:sp>
        <p:nvSpPr>
          <p:cNvPr id="13" name="Rectangle 29">
            <a:extLst>
              <a:ext uri="{FF2B5EF4-FFF2-40B4-BE49-F238E27FC236}">
                <a16:creationId xmlns:a16="http://schemas.microsoft.com/office/drawing/2014/main" id="{64249B56-2506-485B-AD5C-E8A728A1CEE2}"/>
              </a:ext>
            </a:extLst>
          </p:cNvPr>
          <p:cNvSpPr>
            <a:spLocks noChangeArrowheads="1"/>
          </p:cNvSpPr>
          <p:nvPr/>
        </p:nvSpPr>
        <p:spPr bwMode="auto">
          <a:xfrm>
            <a:off x="5455920" y="2600679"/>
            <a:ext cx="4328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1600" b="1" i="0" u="none" strike="noStrike" cap="none" normalizeH="0" baseline="0">
                <a:ln>
                  <a:noFill/>
                </a:ln>
                <a:solidFill>
                  <a:schemeClr val="accent1"/>
                </a:solidFill>
                <a:effectLst/>
                <a:latin typeface="Montserrat SemiBold" panose="00000700000000000000" pitchFamily="50" charset="-52"/>
              </a:rPr>
              <a:t>30%</a:t>
            </a:r>
            <a:endParaRPr kumimoji="0" lang="ru-UA" altLang="ru-UA" sz="1800" b="0" i="0" u="none" strike="noStrike" cap="none" normalizeH="0" baseline="0">
              <a:ln>
                <a:noFill/>
              </a:ln>
              <a:solidFill>
                <a:schemeClr val="accent1"/>
              </a:solidFill>
              <a:effectLst/>
            </a:endParaRPr>
          </a:p>
        </p:txBody>
      </p:sp>
      <p:sp>
        <p:nvSpPr>
          <p:cNvPr id="14" name="Rectangle 13">
            <a:extLst>
              <a:ext uri="{FF2B5EF4-FFF2-40B4-BE49-F238E27FC236}">
                <a16:creationId xmlns:a16="http://schemas.microsoft.com/office/drawing/2014/main" id="{C6248B95-266A-4D74-ABF0-69675FBD8215}"/>
              </a:ext>
            </a:extLst>
          </p:cNvPr>
          <p:cNvSpPr>
            <a:spLocks noChangeArrowheads="1"/>
          </p:cNvSpPr>
          <p:nvPr/>
        </p:nvSpPr>
        <p:spPr bwMode="auto">
          <a:xfrm>
            <a:off x="8801100" y="2081213"/>
            <a:ext cx="1450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3"/>
                </a:solidFill>
                <a:effectLst/>
                <a:latin typeface="Montserrat SemiBold" panose="00000700000000000000" pitchFamily="50" charset="-52"/>
              </a:rPr>
              <a:t>IN</a:t>
            </a:r>
            <a:r>
              <a:rPr kumimoji="0" lang="en-US" altLang="ru-UA" sz="1600" b="1" i="0" u="none" strike="noStrike" cap="none" normalizeH="0" baseline="0">
                <a:ln>
                  <a:noFill/>
                </a:ln>
                <a:solidFill>
                  <a:schemeClr val="accent3"/>
                </a:solidFill>
                <a:effectLst/>
                <a:latin typeface="Montserrat SemiBold" panose="00000700000000000000" pitchFamily="50" charset="-52"/>
              </a:rPr>
              <a:t>FODATA 03</a:t>
            </a:r>
            <a:endParaRPr kumimoji="0" lang="ru-UA" altLang="ru-UA" sz="1800" b="0" i="0" u="none" strike="noStrike" cap="none" normalizeH="0" baseline="0">
              <a:ln>
                <a:noFill/>
              </a:ln>
              <a:solidFill>
                <a:schemeClr val="accent3"/>
              </a:solidFill>
              <a:effectLst/>
            </a:endParaRPr>
          </a:p>
        </p:txBody>
      </p:sp>
      <p:sp>
        <p:nvSpPr>
          <p:cNvPr id="15" name="Freeform 21">
            <a:extLst>
              <a:ext uri="{FF2B5EF4-FFF2-40B4-BE49-F238E27FC236}">
                <a16:creationId xmlns:a16="http://schemas.microsoft.com/office/drawing/2014/main" id="{0DBED485-F0C4-46A6-BA45-BB02061E7915}"/>
              </a:ext>
            </a:extLst>
          </p:cNvPr>
          <p:cNvSpPr>
            <a:spLocks noEditPoints="1"/>
          </p:cNvSpPr>
          <p:nvPr/>
        </p:nvSpPr>
        <p:spPr bwMode="auto">
          <a:xfrm>
            <a:off x="9263063" y="1504950"/>
            <a:ext cx="501650" cy="525463"/>
          </a:xfrm>
          <a:custGeom>
            <a:avLst/>
            <a:gdLst>
              <a:gd name="T0" fmla="*/ 51 w 137"/>
              <a:gd name="T1" fmla="*/ 15 h 143"/>
              <a:gd name="T2" fmla="*/ 120 w 137"/>
              <a:gd name="T3" fmla="*/ 57 h 143"/>
              <a:gd name="T4" fmla="*/ 137 w 137"/>
              <a:gd name="T5" fmla="*/ 92 h 143"/>
              <a:gd name="T6" fmla="*/ 123 w 137"/>
              <a:gd name="T7" fmla="*/ 92 h 143"/>
              <a:gd name="T8" fmla="*/ 123 w 137"/>
              <a:gd name="T9" fmla="*/ 115 h 143"/>
              <a:gd name="T10" fmla="*/ 115 w 137"/>
              <a:gd name="T11" fmla="*/ 123 h 143"/>
              <a:gd name="T12" fmla="*/ 100 w 137"/>
              <a:gd name="T13" fmla="*/ 123 h 143"/>
              <a:gd name="T14" fmla="*/ 100 w 137"/>
              <a:gd name="T15" fmla="*/ 143 h 143"/>
              <a:gd name="T16" fmla="*/ 36 w 137"/>
              <a:gd name="T17" fmla="*/ 143 h 143"/>
              <a:gd name="T18" fmla="*/ 36 w 137"/>
              <a:gd name="T19" fmla="*/ 122 h 143"/>
              <a:gd name="T20" fmla="*/ 30 w 137"/>
              <a:gd name="T21" fmla="*/ 108 h 143"/>
              <a:gd name="T22" fmla="*/ 77 w 137"/>
              <a:gd name="T23" fmla="*/ 65 h 143"/>
              <a:gd name="T24" fmla="*/ 77 w 137"/>
              <a:gd name="T25" fmla="*/ 55 h 143"/>
              <a:gd name="T26" fmla="*/ 66 w 137"/>
              <a:gd name="T27" fmla="*/ 51 h 143"/>
              <a:gd name="T28" fmla="*/ 64 w 137"/>
              <a:gd name="T29" fmla="*/ 47 h 143"/>
              <a:gd name="T30" fmla="*/ 69 w 137"/>
              <a:gd name="T31" fmla="*/ 36 h 143"/>
              <a:gd name="T32" fmla="*/ 62 w 137"/>
              <a:gd name="T33" fmla="*/ 29 h 143"/>
              <a:gd name="T34" fmla="*/ 51 w 137"/>
              <a:gd name="T35" fmla="*/ 34 h 143"/>
              <a:gd name="T36" fmla="*/ 47 w 137"/>
              <a:gd name="T37" fmla="*/ 32 h 143"/>
              <a:gd name="T38" fmla="*/ 43 w 137"/>
              <a:gd name="T39" fmla="*/ 21 h 143"/>
              <a:gd name="T40" fmla="*/ 33 w 137"/>
              <a:gd name="T41" fmla="*/ 21 h 143"/>
              <a:gd name="T42" fmla="*/ 29 w 137"/>
              <a:gd name="T43" fmla="*/ 32 h 143"/>
              <a:gd name="T44" fmla="*/ 25 w 137"/>
              <a:gd name="T45" fmla="*/ 34 h 143"/>
              <a:gd name="T46" fmla="*/ 14 w 137"/>
              <a:gd name="T47" fmla="*/ 29 h 143"/>
              <a:gd name="T48" fmla="*/ 7 w 137"/>
              <a:gd name="T49" fmla="*/ 36 h 143"/>
              <a:gd name="T50" fmla="*/ 12 w 137"/>
              <a:gd name="T51" fmla="*/ 47 h 143"/>
              <a:gd name="T52" fmla="*/ 11 w 137"/>
              <a:gd name="T53" fmla="*/ 51 h 143"/>
              <a:gd name="T54" fmla="*/ 0 w 137"/>
              <a:gd name="T55" fmla="*/ 55 h 143"/>
              <a:gd name="T56" fmla="*/ 0 w 137"/>
              <a:gd name="T57" fmla="*/ 65 h 143"/>
              <a:gd name="T58" fmla="*/ 11 w 137"/>
              <a:gd name="T59" fmla="*/ 69 h 143"/>
              <a:gd name="T60" fmla="*/ 12 w 137"/>
              <a:gd name="T61" fmla="*/ 73 h 143"/>
              <a:gd name="T62" fmla="*/ 7 w 137"/>
              <a:gd name="T63" fmla="*/ 84 h 143"/>
              <a:gd name="T64" fmla="*/ 14 w 137"/>
              <a:gd name="T65" fmla="*/ 90 h 143"/>
              <a:gd name="T66" fmla="*/ 25 w 137"/>
              <a:gd name="T67" fmla="*/ 86 h 143"/>
              <a:gd name="T68" fmla="*/ 29 w 137"/>
              <a:gd name="T69" fmla="*/ 87 h 143"/>
              <a:gd name="T70" fmla="*/ 33 w 137"/>
              <a:gd name="T71" fmla="*/ 98 h 143"/>
              <a:gd name="T72" fmla="*/ 43 w 137"/>
              <a:gd name="T73" fmla="*/ 98 h 143"/>
              <a:gd name="T74" fmla="*/ 47 w 137"/>
              <a:gd name="T75" fmla="*/ 87 h 143"/>
              <a:gd name="T76" fmla="*/ 51 w 137"/>
              <a:gd name="T77" fmla="*/ 86 h 143"/>
              <a:gd name="T78" fmla="*/ 62 w 137"/>
              <a:gd name="T79" fmla="*/ 90 h 143"/>
              <a:gd name="T80" fmla="*/ 69 w 137"/>
              <a:gd name="T81" fmla="*/ 84 h 143"/>
              <a:gd name="T82" fmla="*/ 64 w 137"/>
              <a:gd name="T83" fmla="*/ 73 h 143"/>
              <a:gd name="T84" fmla="*/ 66 w 137"/>
              <a:gd name="T85" fmla="*/ 69 h 143"/>
              <a:gd name="T86" fmla="*/ 77 w 137"/>
              <a:gd name="T87" fmla="*/ 65 h 143"/>
              <a:gd name="T88" fmla="*/ 38 w 137"/>
              <a:gd name="T89" fmla="*/ 44 h 143"/>
              <a:gd name="T90" fmla="*/ 22 w 137"/>
              <a:gd name="T91" fmla="*/ 60 h 143"/>
              <a:gd name="T92" fmla="*/ 38 w 137"/>
              <a:gd name="T93" fmla="*/ 76 h 143"/>
              <a:gd name="T94" fmla="*/ 54 w 137"/>
              <a:gd name="T95" fmla="*/ 60 h 143"/>
              <a:gd name="T96" fmla="*/ 38 w 137"/>
              <a:gd name="T97" fmla="*/ 44 h 143"/>
              <a:gd name="T98" fmla="*/ 100 w 137"/>
              <a:gd name="T99" fmla="*/ 123 h 143"/>
              <a:gd name="T100" fmla="*/ 91 w 137"/>
              <a:gd name="T101" fmla="*/ 1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 h="143">
                <a:moveTo>
                  <a:pt x="51" y="15"/>
                </a:moveTo>
                <a:cubicBezTo>
                  <a:pt x="127" y="0"/>
                  <a:pt x="120" y="57"/>
                  <a:pt x="120" y="57"/>
                </a:cubicBezTo>
                <a:cubicBezTo>
                  <a:pt x="137" y="92"/>
                  <a:pt x="137" y="92"/>
                  <a:pt x="137" y="92"/>
                </a:cubicBezTo>
                <a:cubicBezTo>
                  <a:pt x="123" y="92"/>
                  <a:pt x="123" y="92"/>
                  <a:pt x="123" y="92"/>
                </a:cubicBezTo>
                <a:cubicBezTo>
                  <a:pt x="123" y="115"/>
                  <a:pt x="123" y="115"/>
                  <a:pt x="123" y="115"/>
                </a:cubicBezTo>
                <a:cubicBezTo>
                  <a:pt x="123" y="120"/>
                  <a:pt x="120" y="123"/>
                  <a:pt x="115" y="123"/>
                </a:cubicBezTo>
                <a:cubicBezTo>
                  <a:pt x="100" y="123"/>
                  <a:pt x="100" y="123"/>
                  <a:pt x="100" y="123"/>
                </a:cubicBezTo>
                <a:cubicBezTo>
                  <a:pt x="100" y="143"/>
                  <a:pt x="100" y="143"/>
                  <a:pt x="100" y="143"/>
                </a:cubicBezTo>
                <a:moveTo>
                  <a:pt x="36" y="143"/>
                </a:moveTo>
                <a:cubicBezTo>
                  <a:pt x="36" y="122"/>
                  <a:pt x="36" y="122"/>
                  <a:pt x="36" y="122"/>
                </a:cubicBezTo>
                <a:cubicBezTo>
                  <a:pt x="30" y="108"/>
                  <a:pt x="30" y="108"/>
                  <a:pt x="30" y="108"/>
                </a:cubicBezTo>
                <a:moveTo>
                  <a:pt x="77" y="65"/>
                </a:moveTo>
                <a:cubicBezTo>
                  <a:pt x="77" y="55"/>
                  <a:pt x="77" y="55"/>
                  <a:pt x="77" y="55"/>
                </a:cubicBezTo>
                <a:cubicBezTo>
                  <a:pt x="66" y="51"/>
                  <a:pt x="66" y="51"/>
                  <a:pt x="66" y="51"/>
                </a:cubicBezTo>
                <a:cubicBezTo>
                  <a:pt x="65" y="49"/>
                  <a:pt x="65" y="48"/>
                  <a:pt x="64" y="47"/>
                </a:cubicBezTo>
                <a:cubicBezTo>
                  <a:pt x="69" y="36"/>
                  <a:pt x="69" y="36"/>
                  <a:pt x="69" y="36"/>
                </a:cubicBezTo>
                <a:cubicBezTo>
                  <a:pt x="62" y="29"/>
                  <a:pt x="62" y="29"/>
                  <a:pt x="62" y="29"/>
                </a:cubicBezTo>
                <a:cubicBezTo>
                  <a:pt x="51" y="34"/>
                  <a:pt x="51" y="34"/>
                  <a:pt x="51" y="34"/>
                </a:cubicBezTo>
                <a:cubicBezTo>
                  <a:pt x="50" y="33"/>
                  <a:pt x="49" y="33"/>
                  <a:pt x="47" y="32"/>
                </a:cubicBezTo>
                <a:cubicBezTo>
                  <a:pt x="43" y="21"/>
                  <a:pt x="43" y="21"/>
                  <a:pt x="43" y="21"/>
                </a:cubicBezTo>
                <a:cubicBezTo>
                  <a:pt x="33" y="21"/>
                  <a:pt x="33" y="21"/>
                  <a:pt x="33" y="21"/>
                </a:cubicBezTo>
                <a:cubicBezTo>
                  <a:pt x="29" y="32"/>
                  <a:pt x="29" y="32"/>
                  <a:pt x="29" y="32"/>
                </a:cubicBezTo>
                <a:cubicBezTo>
                  <a:pt x="28" y="33"/>
                  <a:pt x="26" y="33"/>
                  <a:pt x="25" y="34"/>
                </a:cubicBezTo>
                <a:cubicBezTo>
                  <a:pt x="14" y="29"/>
                  <a:pt x="14" y="29"/>
                  <a:pt x="14" y="29"/>
                </a:cubicBezTo>
                <a:cubicBezTo>
                  <a:pt x="7" y="36"/>
                  <a:pt x="7" y="36"/>
                  <a:pt x="7" y="36"/>
                </a:cubicBezTo>
                <a:cubicBezTo>
                  <a:pt x="12" y="47"/>
                  <a:pt x="12" y="47"/>
                  <a:pt x="12" y="47"/>
                </a:cubicBezTo>
                <a:cubicBezTo>
                  <a:pt x="12" y="48"/>
                  <a:pt x="11" y="49"/>
                  <a:pt x="11" y="51"/>
                </a:cubicBezTo>
                <a:cubicBezTo>
                  <a:pt x="0" y="55"/>
                  <a:pt x="0" y="55"/>
                  <a:pt x="0" y="55"/>
                </a:cubicBezTo>
                <a:cubicBezTo>
                  <a:pt x="0" y="65"/>
                  <a:pt x="0" y="65"/>
                  <a:pt x="0" y="65"/>
                </a:cubicBezTo>
                <a:cubicBezTo>
                  <a:pt x="11" y="69"/>
                  <a:pt x="11" y="69"/>
                  <a:pt x="11" y="69"/>
                </a:cubicBezTo>
                <a:cubicBezTo>
                  <a:pt x="11" y="70"/>
                  <a:pt x="12" y="72"/>
                  <a:pt x="12" y="73"/>
                </a:cubicBezTo>
                <a:cubicBezTo>
                  <a:pt x="7" y="84"/>
                  <a:pt x="7" y="84"/>
                  <a:pt x="7" y="84"/>
                </a:cubicBezTo>
                <a:cubicBezTo>
                  <a:pt x="14" y="90"/>
                  <a:pt x="14" y="90"/>
                  <a:pt x="14" y="90"/>
                </a:cubicBezTo>
                <a:cubicBezTo>
                  <a:pt x="25" y="86"/>
                  <a:pt x="25" y="86"/>
                  <a:pt x="25" y="86"/>
                </a:cubicBezTo>
                <a:cubicBezTo>
                  <a:pt x="26" y="86"/>
                  <a:pt x="28" y="87"/>
                  <a:pt x="29" y="87"/>
                </a:cubicBezTo>
                <a:cubicBezTo>
                  <a:pt x="33" y="98"/>
                  <a:pt x="33" y="98"/>
                  <a:pt x="33" y="98"/>
                </a:cubicBezTo>
                <a:cubicBezTo>
                  <a:pt x="43" y="98"/>
                  <a:pt x="43" y="98"/>
                  <a:pt x="43" y="98"/>
                </a:cubicBezTo>
                <a:cubicBezTo>
                  <a:pt x="47" y="87"/>
                  <a:pt x="47" y="87"/>
                  <a:pt x="47" y="87"/>
                </a:cubicBezTo>
                <a:cubicBezTo>
                  <a:pt x="49" y="87"/>
                  <a:pt x="50" y="86"/>
                  <a:pt x="51" y="86"/>
                </a:cubicBezTo>
                <a:cubicBezTo>
                  <a:pt x="62" y="90"/>
                  <a:pt x="62" y="90"/>
                  <a:pt x="62" y="90"/>
                </a:cubicBezTo>
                <a:cubicBezTo>
                  <a:pt x="69" y="84"/>
                  <a:pt x="69" y="84"/>
                  <a:pt x="69" y="84"/>
                </a:cubicBezTo>
                <a:cubicBezTo>
                  <a:pt x="64" y="73"/>
                  <a:pt x="64" y="73"/>
                  <a:pt x="64" y="73"/>
                </a:cubicBezTo>
                <a:cubicBezTo>
                  <a:pt x="65" y="72"/>
                  <a:pt x="65" y="70"/>
                  <a:pt x="66" y="69"/>
                </a:cubicBezTo>
                <a:lnTo>
                  <a:pt x="77" y="65"/>
                </a:lnTo>
                <a:close/>
                <a:moveTo>
                  <a:pt x="38" y="44"/>
                </a:moveTo>
                <a:cubicBezTo>
                  <a:pt x="29" y="44"/>
                  <a:pt x="22" y="51"/>
                  <a:pt x="22" y="60"/>
                </a:cubicBezTo>
                <a:cubicBezTo>
                  <a:pt x="22" y="69"/>
                  <a:pt x="29" y="76"/>
                  <a:pt x="38" y="76"/>
                </a:cubicBezTo>
                <a:cubicBezTo>
                  <a:pt x="47" y="76"/>
                  <a:pt x="54" y="69"/>
                  <a:pt x="54" y="60"/>
                </a:cubicBezTo>
                <a:cubicBezTo>
                  <a:pt x="54" y="51"/>
                  <a:pt x="47" y="44"/>
                  <a:pt x="38" y="44"/>
                </a:cubicBezTo>
                <a:close/>
                <a:moveTo>
                  <a:pt x="100" y="123"/>
                </a:moveTo>
                <a:cubicBezTo>
                  <a:pt x="91" y="123"/>
                  <a:pt x="91" y="123"/>
                  <a:pt x="91" y="123"/>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Rectangle 22">
            <a:extLst>
              <a:ext uri="{FF2B5EF4-FFF2-40B4-BE49-F238E27FC236}">
                <a16:creationId xmlns:a16="http://schemas.microsoft.com/office/drawing/2014/main" id="{E474C86D-2A95-4FF8-B337-AE70772B1AD4}"/>
              </a:ext>
            </a:extLst>
          </p:cNvPr>
          <p:cNvSpPr>
            <a:spLocks noChangeArrowheads="1"/>
          </p:cNvSpPr>
          <p:nvPr/>
        </p:nvSpPr>
        <p:spPr bwMode="auto">
          <a:xfrm>
            <a:off x="8801100" y="4845050"/>
            <a:ext cx="14715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4"/>
                </a:solidFill>
                <a:effectLst/>
                <a:latin typeface="Montserrat SemiBold" panose="00000700000000000000" pitchFamily="50" charset="-52"/>
              </a:rPr>
              <a:t>IN</a:t>
            </a:r>
            <a:r>
              <a:rPr kumimoji="0" lang="en-US" altLang="ru-UA" sz="1600" b="1" i="0" u="none" strike="noStrike" cap="none" normalizeH="0" baseline="0">
                <a:ln>
                  <a:noFill/>
                </a:ln>
                <a:solidFill>
                  <a:schemeClr val="accent4"/>
                </a:solidFill>
                <a:effectLst/>
                <a:latin typeface="Montserrat SemiBold" panose="00000700000000000000" pitchFamily="50" charset="-52"/>
              </a:rPr>
              <a:t>FODATA 04</a:t>
            </a:r>
            <a:endParaRPr kumimoji="0" lang="ru-UA" altLang="ru-UA" sz="1800" b="0" i="0" u="none" strike="noStrike" cap="none" normalizeH="0" baseline="0">
              <a:ln>
                <a:noFill/>
              </a:ln>
              <a:solidFill>
                <a:schemeClr val="accent4"/>
              </a:solidFill>
              <a:effectLst/>
            </a:endParaRPr>
          </a:p>
        </p:txBody>
      </p:sp>
      <p:sp>
        <p:nvSpPr>
          <p:cNvPr id="17" name="Freeform 28">
            <a:extLst>
              <a:ext uri="{FF2B5EF4-FFF2-40B4-BE49-F238E27FC236}">
                <a16:creationId xmlns:a16="http://schemas.microsoft.com/office/drawing/2014/main" id="{FB1BBD42-3161-4CC8-AD97-CF09476B563D}"/>
              </a:ext>
            </a:extLst>
          </p:cNvPr>
          <p:cNvSpPr>
            <a:spLocks noEditPoints="1"/>
          </p:cNvSpPr>
          <p:nvPr/>
        </p:nvSpPr>
        <p:spPr bwMode="auto">
          <a:xfrm>
            <a:off x="9232900" y="4276725"/>
            <a:ext cx="531813" cy="430213"/>
          </a:xfrm>
          <a:custGeom>
            <a:avLst/>
            <a:gdLst>
              <a:gd name="T0" fmla="*/ 145 w 145"/>
              <a:gd name="T1" fmla="*/ 117 h 117"/>
              <a:gd name="T2" fmla="*/ 0 w 145"/>
              <a:gd name="T3" fmla="*/ 117 h 117"/>
              <a:gd name="T4" fmla="*/ 35 w 145"/>
              <a:gd name="T5" fmla="*/ 85 h 117"/>
              <a:gd name="T6" fmla="*/ 15 w 145"/>
              <a:gd name="T7" fmla="*/ 85 h 117"/>
              <a:gd name="T8" fmla="*/ 15 w 145"/>
              <a:gd name="T9" fmla="*/ 117 h 117"/>
              <a:gd name="T10" fmla="*/ 35 w 145"/>
              <a:gd name="T11" fmla="*/ 117 h 117"/>
              <a:gd name="T12" fmla="*/ 35 w 145"/>
              <a:gd name="T13" fmla="*/ 85 h 117"/>
              <a:gd name="T14" fmla="*/ 66 w 145"/>
              <a:gd name="T15" fmla="*/ 54 h 117"/>
              <a:gd name="T16" fmla="*/ 46 w 145"/>
              <a:gd name="T17" fmla="*/ 54 h 117"/>
              <a:gd name="T18" fmla="*/ 46 w 145"/>
              <a:gd name="T19" fmla="*/ 117 h 117"/>
              <a:gd name="T20" fmla="*/ 66 w 145"/>
              <a:gd name="T21" fmla="*/ 117 h 117"/>
              <a:gd name="T22" fmla="*/ 66 w 145"/>
              <a:gd name="T23" fmla="*/ 54 h 117"/>
              <a:gd name="T24" fmla="*/ 98 w 145"/>
              <a:gd name="T25" fmla="*/ 68 h 117"/>
              <a:gd name="T26" fmla="*/ 78 w 145"/>
              <a:gd name="T27" fmla="*/ 68 h 117"/>
              <a:gd name="T28" fmla="*/ 78 w 145"/>
              <a:gd name="T29" fmla="*/ 117 h 117"/>
              <a:gd name="T30" fmla="*/ 98 w 145"/>
              <a:gd name="T31" fmla="*/ 117 h 117"/>
              <a:gd name="T32" fmla="*/ 98 w 145"/>
              <a:gd name="T33" fmla="*/ 68 h 117"/>
              <a:gd name="T34" fmla="*/ 129 w 145"/>
              <a:gd name="T35" fmla="*/ 36 h 117"/>
              <a:gd name="T36" fmla="*/ 109 w 145"/>
              <a:gd name="T37" fmla="*/ 36 h 117"/>
              <a:gd name="T38" fmla="*/ 109 w 145"/>
              <a:gd name="T39" fmla="*/ 117 h 117"/>
              <a:gd name="T40" fmla="*/ 129 w 145"/>
              <a:gd name="T41" fmla="*/ 117 h 117"/>
              <a:gd name="T42" fmla="*/ 129 w 145"/>
              <a:gd name="T43" fmla="*/ 36 h 117"/>
              <a:gd name="T44" fmla="*/ 25 w 145"/>
              <a:gd name="T45" fmla="*/ 51 h 117"/>
              <a:gd name="T46" fmla="*/ 19 w 145"/>
              <a:gd name="T47" fmla="*/ 56 h 117"/>
              <a:gd name="T48" fmla="*/ 25 w 145"/>
              <a:gd name="T49" fmla="*/ 62 h 117"/>
              <a:gd name="T50" fmla="*/ 31 w 145"/>
              <a:gd name="T51" fmla="*/ 56 h 117"/>
              <a:gd name="T52" fmla="*/ 25 w 145"/>
              <a:gd name="T53" fmla="*/ 51 h 117"/>
              <a:gd name="T54" fmla="*/ 56 w 145"/>
              <a:gd name="T55" fmla="*/ 21 h 117"/>
              <a:gd name="T56" fmla="*/ 51 w 145"/>
              <a:gd name="T57" fmla="*/ 27 h 117"/>
              <a:gd name="T58" fmla="*/ 56 w 145"/>
              <a:gd name="T59" fmla="*/ 32 h 117"/>
              <a:gd name="T60" fmla="*/ 62 w 145"/>
              <a:gd name="T61" fmla="*/ 27 h 117"/>
              <a:gd name="T62" fmla="*/ 56 w 145"/>
              <a:gd name="T63" fmla="*/ 21 h 117"/>
              <a:gd name="T64" fmla="*/ 88 w 145"/>
              <a:gd name="T65" fmla="*/ 36 h 117"/>
              <a:gd name="T66" fmla="*/ 82 w 145"/>
              <a:gd name="T67" fmla="*/ 42 h 117"/>
              <a:gd name="T68" fmla="*/ 88 w 145"/>
              <a:gd name="T69" fmla="*/ 47 h 117"/>
              <a:gd name="T70" fmla="*/ 94 w 145"/>
              <a:gd name="T71" fmla="*/ 42 h 117"/>
              <a:gd name="T72" fmla="*/ 88 w 145"/>
              <a:gd name="T73" fmla="*/ 36 h 117"/>
              <a:gd name="T74" fmla="*/ 119 w 145"/>
              <a:gd name="T75" fmla="*/ 0 h 117"/>
              <a:gd name="T76" fmla="*/ 113 w 145"/>
              <a:gd name="T77" fmla="*/ 6 h 117"/>
              <a:gd name="T78" fmla="*/ 119 w 145"/>
              <a:gd name="T79" fmla="*/ 12 h 117"/>
              <a:gd name="T80" fmla="*/ 125 w 145"/>
              <a:gd name="T81" fmla="*/ 6 h 117"/>
              <a:gd name="T82" fmla="*/ 119 w 145"/>
              <a:gd name="T83" fmla="*/ 0 h 117"/>
              <a:gd name="T84" fmla="*/ 92 w 145"/>
              <a:gd name="T85" fmla="*/ 37 h 117"/>
              <a:gd name="T86" fmla="*/ 115 w 145"/>
              <a:gd name="T87" fmla="*/ 10 h 117"/>
              <a:gd name="T88" fmla="*/ 62 w 145"/>
              <a:gd name="T89" fmla="*/ 29 h 117"/>
              <a:gd name="T90" fmla="*/ 83 w 145"/>
              <a:gd name="T91" fmla="*/ 39 h 117"/>
              <a:gd name="T92" fmla="*/ 52 w 145"/>
              <a:gd name="T93" fmla="*/ 31 h 117"/>
              <a:gd name="T94" fmla="*/ 29 w 145"/>
              <a:gd name="T95"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17">
                <a:moveTo>
                  <a:pt x="145" y="117"/>
                </a:moveTo>
                <a:cubicBezTo>
                  <a:pt x="0" y="117"/>
                  <a:pt x="0" y="117"/>
                  <a:pt x="0" y="117"/>
                </a:cubicBezTo>
                <a:moveTo>
                  <a:pt x="35" y="85"/>
                </a:moveTo>
                <a:cubicBezTo>
                  <a:pt x="15" y="85"/>
                  <a:pt x="15" y="85"/>
                  <a:pt x="15" y="85"/>
                </a:cubicBezTo>
                <a:cubicBezTo>
                  <a:pt x="15" y="117"/>
                  <a:pt x="15" y="117"/>
                  <a:pt x="15" y="117"/>
                </a:cubicBezTo>
                <a:cubicBezTo>
                  <a:pt x="35" y="117"/>
                  <a:pt x="35" y="117"/>
                  <a:pt x="35" y="117"/>
                </a:cubicBezTo>
                <a:lnTo>
                  <a:pt x="35" y="85"/>
                </a:lnTo>
                <a:close/>
                <a:moveTo>
                  <a:pt x="66" y="54"/>
                </a:moveTo>
                <a:cubicBezTo>
                  <a:pt x="46" y="54"/>
                  <a:pt x="46" y="54"/>
                  <a:pt x="46" y="54"/>
                </a:cubicBezTo>
                <a:cubicBezTo>
                  <a:pt x="46" y="117"/>
                  <a:pt x="46" y="117"/>
                  <a:pt x="46" y="117"/>
                </a:cubicBezTo>
                <a:cubicBezTo>
                  <a:pt x="66" y="117"/>
                  <a:pt x="66" y="117"/>
                  <a:pt x="66" y="117"/>
                </a:cubicBezTo>
                <a:lnTo>
                  <a:pt x="66" y="54"/>
                </a:lnTo>
                <a:close/>
                <a:moveTo>
                  <a:pt x="98" y="68"/>
                </a:moveTo>
                <a:cubicBezTo>
                  <a:pt x="78" y="68"/>
                  <a:pt x="78" y="68"/>
                  <a:pt x="78" y="68"/>
                </a:cubicBezTo>
                <a:cubicBezTo>
                  <a:pt x="78" y="117"/>
                  <a:pt x="78" y="117"/>
                  <a:pt x="78" y="117"/>
                </a:cubicBezTo>
                <a:cubicBezTo>
                  <a:pt x="98" y="117"/>
                  <a:pt x="98" y="117"/>
                  <a:pt x="98" y="117"/>
                </a:cubicBezTo>
                <a:lnTo>
                  <a:pt x="98" y="68"/>
                </a:lnTo>
                <a:close/>
                <a:moveTo>
                  <a:pt x="129" y="36"/>
                </a:moveTo>
                <a:cubicBezTo>
                  <a:pt x="109" y="36"/>
                  <a:pt x="109" y="36"/>
                  <a:pt x="109" y="36"/>
                </a:cubicBezTo>
                <a:cubicBezTo>
                  <a:pt x="109" y="117"/>
                  <a:pt x="109" y="117"/>
                  <a:pt x="109" y="117"/>
                </a:cubicBezTo>
                <a:cubicBezTo>
                  <a:pt x="129" y="117"/>
                  <a:pt x="129" y="117"/>
                  <a:pt x="129" y="117"/>
                </a:cubicBezTo>
                <a:lnTo>
                  <a:pt x="129" y="36"/>
                </a:lnTo>
                <a:close/>
                <a:moveTo>
                  <a:pt x="25" y="51"/>
                </a:moveTo>
                <a:cubicBezTo>
                  <a:pt x="22" y="51"/>
                  <a:pt x="19" y="53"/>
                  <a:pt x="19" y="56"/>
                </a:cubicBezTo>
                <a:cubicBezTo>
                  <a:pt x="19" y="60"/>
                  <a:pt x="22" y="62"/>
                  <a:pt x="25" y="62"/>
                </a:cubicBezTo>
                <a:cubicBezTo>
                  <a:pt x="28" y="62"/>
                  <a:pt x="31" y="60"/>
                  <a:pt x="31" y="56"/>
                </a:cubicBezTo>
                <a:cubicBezTo>
                  <a:pt x="31" y="53"/>
                  <a:pt x="28" y="51"/>
                  <a:pt x="25" y="51"/>
                </a:cubicBezTo>
                <a:close/>
                <a:moveTo>
                  <a:pt x="56" y="21"/>
                </a:moveTo>
                <a:cubicBezTo>
                  <a:pt x="53" y="21"/>
                  <a:pt x="51" y="23"/>
                  <a:pt x="51" y="27"/>
                </a:cubicBezTo>
                <a:cubicBezTo>
                  <a:pt x="51" y="30"/>
                  <a:pt x="53" y="32"/>
                  <a:pt x="56" y="32"/>
                </a:cubicBezTo>
                <a:cubicBezTo>
                  <a:pt x="60" y="32"/>
                  <a:pt x="62" y="30"/>
                  <a:pt x="62" y="27"/>
                </a:cubicBezTo>
                <a:cubicBezTo>
                  <a:pt x="62" y="23"/>
                  <a:pt x="60" y="21"/>
                  <a:pt x="56" y="21"/>
                </a:cubicBezTo>
                <a:close/>
                <a:moveTo>
                  <a:pt x="88" y="36"/>
                </a:moveTo>
                <a:cubicBezTo>
                  <a:pt x="85" y="36"/>
                  <a:pt x="82" y="38"/>
                  <a:pt x="82" y="42"/>
                </a:cubicBezTo>
                <a:cubicBezTo>
                  <a:pt x="82" y="45"/>
                  <a:pt x="85" y="47"/>
                  <a:pt x="88" y="47"/>
                </a:cubicBezTo>
                <a:cubicBezTo>
                  <a:pt x="91" y="47"/>
                  <a:pt x="94" y="45"/>
                  <a:pt x="94" y="42"/>
                </a:cubicBezTo>
                <a:cubicBezTo>
                  <a:pt x="94" y="38"/>
                  <a:pt x="91" y="36"/>
                  <a:pt x="88" y="36"/>
                </a:cubicBezTo>
                <a:close/>
                <a:moveTo>
                  <a:pt x="119" y="0"/>
                </a:moveTo>
                <a:cubicBezTo>
                  <a:pt x="116" y="0"/>
                  <a:pt x="113" y="3"/>
                  <a:pt x="113" y="6"/>
                </a:cubicBezTo>
                <a:cubicBezTo>
                  <a:pt x="113" y="9"/>
                  <a:pt x="116" y="12"/>
                  <a:pt x="119" y="12"/>
                </a:cubicBezTo>
                <a:cubicBezTo>
                  <a:pt x="122" y="12"/>
                  <a:pt x="125" y="9"/>
                  <a:pt x="125" y="6"/>
                </a:cubicBezTo>
                <a:cubicBezTo>
                  <a:pt x="125" y="3"/>
                  <a:pt x="122" y="0"/>
                  <a:pt x="119" y="0"/>
                </a:cubicBezTo>
                <a:close/>
                <a:moveTo>
                  <a:pt x="92" y="37"/>
                </a:moveTo>
                <a:cubicBezTo>
                  <a:pt x="115" y="10"/>
                  <a:pt x="115" y="10"/>
                  <a:pt x="115" y="10"/>
                </a:cubicBezTo>
                <a:moveTo>
                  <a:pt x="62" y="29"/>
                </a:moveTo>
                <a:cubicBezTo>
                  <a:pt x="83" y="39"/>
                  <a:pt x="83" y="39"/>
                  <a:pt x="83" y="39"/>
                </a:cubicBezTo>
                <a:moveTo>
                  <a:pt x="52" y="31"/>
                </a:moveTo>
                <a:cubicBezTo>
                  <a:pt x="29" y="53"/>
                  <a:pt x="29" y="53"/>
                  <a:pt x="29" y="53"/>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Rectangle 29">
            <a:extLst>
              <a:ext uri="{FF2B5EF4-FFF2-40B4-BE49-F238E27FC236}">
                <a16:creationId xmlns:a16="http://schemas.microsoft.com/office/drawing/2014/main" id="{2FDF87B6-769B-46A8-8C0C-DC9FC139B35F}"/>
              </a:ext>
            </a:extLst>
          </p:cNvPr>
          <p:cNvSpPr>
            <a:spLocks noChangeArrowheads="1"/>
          </p:cNvSpPr>
          <p:nvPr/>
        </p:nvSpPr>
        <p:spPr bwMode="auto">
          <a:xfrm>
            <a:off x="1911350" y="2081213"/>
            <a:ext cx="14507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chemeClr val="accent2"/>
                </a:solidFill>
                <a:effectLst/>
                <a:latin typeface="Montserrat SemiBold" panose="00000700000000000000" pitchFamily="50" charset="-52"/>
              </a:rPr>
              <a:t>IN</a:t>
            </a:r>
            <a:r>
              <a:rPr kumimoji="0" lang="en-US" altLang="ru-UA" sz="1600" b="1" i="0" u="none" strike="noStrike" cap="none" normalizeH="0" baseline="0">
                <a:ln>
                  <a:noFill/>
                </a:ln>
                <a:solidFill>
                  <a:schemeClr val="accent2"/>
                </a:solidFill>
                <a:effectLst/>
                <a:latin typeface="Montserrat SemiBold" panose="00000700000000000000" pitchFamily="50" charset="-52"/>
              </a:rPr>
              <a:t>FODATA 02</a:t>
            </a:r>
            <a:endParaRPr kumimoji="0" lang="ru-UA" altLang="ru-UA" sz="1800" b="0" i="0" u="none" strike="noStrike" cap="none" normalizeH="0" baseline="0">
              <a:ln>
                <a:noFill/>
              </a:ln>
              <a:solidFill>
                <a:schemeClr val="accent2"/>
              </a:solidFill>
              <a:effectLst/>
            </a:endParaRPr>
          </a:p>
        </p:txBody>
      </p:sp>
      <p:sp>
        <p:nvSpPr>
          <p:cNvPr id="19" name="Rectangle 37">
            <a:extLst>
              <a:ext uri="{FF2B5EF4-FFF2-40B4-BE49-F238E27FC236}">
                <a16:creationId xmlns:a16="http://schemas.microsoft.com/office/drawing/2014/main" id="{52E035F3-4BC1-43E3-A672-87EA84327714}"/>
              </a:ext>
            </a:extLst>
          </p:cNvPr>
          <p:cNvSpPr>
            <a:spLocks noChangeArrowheads="1"/>
          </p:cNvSpPr>
          <p:nvPr/>
        </p:nvSpPr>
        <p:spPr bwMode="auto">
          <a:xfrm>
            <a:off x="1951038" y="4845050"/>
            <a:ext cx="14106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600" b="1" i="0" u="none" strike="noStrike" cap="none" normalizeH="0" baseline="0">
                <a:ln>
                  <a:noFill/>
                </a:ln>
                <a:solidFill>
                  <a:srgbClr val="FF0000"/>
                </a:solidFill>
                <a:effectLst/>
                <a:latin typeface="Montserrat SemiBold" panose="00000700000000000000" pitchFamily="50" charset="-52"/>
              </a:rPr>
              <a:t>IN</a:t>
            </a:r>
            <a:r>
              <a:rPr kumimoji="0" lang="en-US" altLang="ru-UA" sz="1600" b="1" i="0" u="none" strike="noStrike" cap="none" normalizeH="0" baseline="0">
                <a:ln>
                  <a:noFill/>
                </a:ln>
                <a:solidFill>
                  <a:srgbClr val="FF0000"/>
                </a:solidFill>
                <a:effectLst/>
                <a:latin typeface="Montserrat SemiBold" panose="00000700000000000000" pitchFamily="50" charset="-52"/>
              </a:rPr>
              <a:t>FODATA 01</a:t>
            </a:r>
            <a:endParaRPr kumimoji="0" lang="ru-UA" altLang="ru-UA" sz="1800" b="0" i="0" u="none" strike="noStrike" cap="none" normalizeH="0" baseline="0">
              <a:ln>
                <a:noFill/>
              </a:ln>
              <a:solidFill>
                <a:srgbClr val="FF0000"/>
              </a:solidFill>
              <a:effectLst/>
            </a:endParaRPr>
          </a:p>
        </p:txBody>
      </p:sp>
      <p:sp>
        <p:nvSpPr>
          <p:cNvPr id="20" name="Freeform 45">
            <a:extLst>
              <a:ext uri="{FF2B5EF4-FFF2-40B4-BE49-F238E27FC236}">
                <a16:creationId xmlns:a16="http://schemas.microsoft.com/office/drawing/2014/main" id="{92DA8BD0-4F1C-43D6-BCD2-5B3679F4DB4F}"/>
              </a:ext>
            </a:extLst>
          </p:cNvPr>
          <p:cNvSpPr>
            <a:spLocks noEditPoints="1"/>
          </p:cNvSpPr>
          <p:nvPr/>
        </p:nvSpPr>
        <p:spPr bwMode="auto">
          <a:xfrm>
            <a:off x="2466975" y="4184650"/>
            <a:ext cx="439738" cy="522288"/>
          </a:xfrm>
          <a:custGeom>
            <a:avLst/>
            <a:gdLst>
              <a:gd name="T0" fmla="*/ 277 w 277"/>
              <a:gd name="T1" fmla="*/ 134 h 329"/>
              <a:gd name="T2" fmla="*/ 277 w 277"/>
              <a:gd name="T3" fmla="*/ 329 h 329"/>
              <a:gd name="T4" fmla="*/ 0 w 277"/>
              <a:gd name="T5" fmla="*/ 329 h 329"/>
              <a:gd name="T6" fmla="*/ 0 w 277"/>
              <a:gd name="T7" fmla="*/ 134 h 329"/>
              <a:gd name="T8" fmla="*/ 277 w 277"/>
              <a:gd name="T9" fmla="*/ 329 h 329"/>
              <a:gd name="T10" fmla="*/ 139 w 277"/>
              <a:gd name="T11" fmla="*/ 231 h 329"/>
              <a:gd name="T12" fmla="*/ 0 w 277"/>
              <a:gd name="T13" fmla="*/ 329 h 329"/>
              <a:gd name="T14" fmla="*/ 277 w 277"/>
              <a:gd name="T15" fmla="*/ 134 h 329"/>
              <a:gd name="T16" fmla="*/ 185 w 277"/>
              <a:gd name="T17" fmla="*/ 234 h 329"/>
              <a:gd name="T18" fmla="*/ 0 w 277"/>
              <a:gd name="T19" fmla="*/ 134 h 329"/>
              <a:gd name="T20" fmla="*/ 95 w 277"/>
              <a:gd name="T21" fmla="*/ 234 h 329"/>
              <a:gd name="T22" fmla="*/ 243 w 277"/>
              <a:gd name="T23" fmla="*/ 130 h 329"/>
              <a:gd name="T24" fmla="*/ 243 w 277"/>
              <a:gd name="T25" fmla="*/ 60 h 329"/>
              <a:gd name="T26" fmla="*/ 183 w 277"/>
              <a:gd name="T27" fmla="*/ 0 h 329"/>
              <a:gd name="T28" fmla="*/ 35 w 277"/>
              <a:gd name="T29" fmla="*/ 0 h 329"/>
              <a:gd name="T30" fmla="*/ 35 w 277"/>
              <a:gd name="T31" fmla="*/ 130 h 329"/>
              <a:gd name="T32" fmla="*/ 243 w 277"/>
              <a:gd name="T33" fmla="*/ 60 h 329"/>
              <a:gd name="T34" fmla="*/ 183 w 277"/>
              <a:gd name="T35" fmla="*/ 0 h 329"/>
              <a:gd name="T36" fmla="*/ 183 w 277"/>
              <a:gd name="T37" fmla="*/ 60 h 329"/>
              <a:gd name="T38" fmla="*/ 243 w 277"/>
              <a:gd name="T39" fmla="*/ 60 h 329"/>
              <a:gd name="T40" fmla="*/ 93 w 277"/>
              <a:gd name="T41" fmla="*/ 95 h 329"/>
              <a:gd name="T42" fmla="*/ 65 w 277"/>
              <a:gd name="T43" fmla="*/ 95 h 329"/>
              <a:gd name="T44" fmla="*/ 206 w 277"/>
              <a:gd name="T45" fmla="*/ 95 h 329"/>
              <a:gd name="T46" fmla="*/ 123 w 277"/>
              <a:gd name="T47" fmla="*/ 95 h 329"/>
              <a:gd name="T48" fmla="*/ 65 w 277"/>
              <a:gd name="T49" fmla="*/ 127 h 329"/>
              <a:gd name="T50" fmla="*/ 143 w 277"/>
              <a:gd name="T51" fmla="*/ 127 h 329"/>
              <a:gd name="T52" fmla="*/ 206 w 277"/>
              <a:gd name="T53" fmla="*/ 127 h 329"/>
              <a:gd name="T54" fmla="*/ 176 w 277"/>
              <a:gd name="T55" fmla="*/ 12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7" h="329">
                <a:moveTo>
                  <a:pt x="277" y="134"/>
                </a:moveTo>
                <a:lnTo>
                  <a:pt x="277" y="329"/>
                </a:lnTo>
                <a:lnTo>
                  <a:pt x="0" y="329"/>
                </a:lnTo>
                <a:lnTo>
                  <a:pt x="0" y="134"/>
                </a:lnTo>
                <a:moveTo>
                  <a:pt x="277" y="329"/>
                </a:moveTo>
                <a:lnTo>
                  <a:pt x="139" y="231"/>
                </a:lnTo>
                <a:lnTo>
                  <a:pt x="0" y="329"/>
                </a:lnTo>
                <a:moveTo>
                  <a:pt x="277" y="134"/>
                </a:moveTo>
                <a:lnTo>
                  <a:pt x="185" y="234"/>
                </a:lnTo>
                <a:moveTo>
                  <a:pt x="0" y="134"/>
                </a:moveTo>
                <a:lnTo>
                  <a:pt x="95" y="234"/>
                </a:lnTo>
                <a:moveTo>
                  <a:pt x="243" y="130"/>
                </a:moveTo>
                <a:lnTo>
                  <a:pt x="243" y="60"/>
                </a:lnTo>
                <a:moveTo>
                  <a:pt x="183" y="0"/>
                </a:moveTo>
                <a:lnTo>
                  <a:pt x="35" y="0"/>
                </a:lnTo>
                <a:lnTo>
                  <a:pt x="35" y="130"/>
                </a:lnTo>
                <a:moveTo>
                  <a:pt x="243" y="60"/>
                </a:moveTo>
                <a:lnTo>
                  <a:pt x="183" y="0"/>
                </a:lnTo>
                <a:lnTo>
                  <a:pt x="183" y="60"/>
                </a:lnTo>
                <a:lnTo>
                  <a:pt x="243" y="60"/>
                </a:lnTo>
                <a:moveTo>
                  <a:pt x="93" y="95"/>
                </a:moveTo>
                <a:lnTo>
                  <a:pt x="65" y="95"/>
                </a:lnTo>
                <a:moveTo>
                  <a:pt x="206" y="95"/>
                </a:moveTo>
                <a:lnTo>
                  <a:pt x="123" y="95"/>
                </a:lnTo>
                <a:moveTo>
                  <a:pt x="65" y="127"/>
                </a:moveTo>
                <a:lnTo>
                  <a:pt x="143" y="127"/>
                </a:lnTo>
                <a:moveTo>
                  <a:pt x="206" y="127"/>
                </a:moveTo>
                <a:lnTo>
                  <a:pt x="176" y="127"/>
                </a:ln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46">
            <a:extLst>
              <a:ext uri="{FF2B5EF4-FFF2-40B4-BE49-F238E27FC236}">
                <a16:creationId xmlns:a16="http://schemas.microsoft.com/office/drawing/2014/main" id="{74DB0B8A-05DD-4FD2-933A-55784B445A74}"/>
              </a:ext>
            </a:extLst>
          </p:cNvPr>
          <p:cNvSpPr>
            <a:spLocks noEditPoints="1"/>
          </p:cNvSpPr>
          <p:nvPr/>
        </p:nvSpPr>
        <p:spPr bwMode="auto">
          <a:xfrm>
            <a:off x="2185988" y="1549400"/>
            <a:ext cx="762000" cy="433388"/>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Text Placeholder 33">
            <a:extLst>
              <a:ext uri="{FF2B5EF4-FFF2-40B4-BE49-F238E27FC236}">
                <a16:creationId xmlns:a16="http://schemas.microsoft.com/office/drawing/2014/main" id="{30AC9E0C-FAA9-4FE2-AC73-B68A60B34DF5}"/>
              </a:ext>
            </a:extLst>
          </p:cNvPr>
          <p:cNvSpPr txBox="1">
            <a:spLocks/>
          </p:cNvSpPr>
          <p:nvPr/>
        </p:nvSpPr>
        <p:spPr>
          <a:xfrm>
            <a:off x="1089660" y="2365460"/>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Montserrat Light" panose="00000400000000000000" pitchFamily="50" charset="-52"/>
              </a:rPr>
              <a:t>Lorem ipsum dolor sit amet, consectetur adipiscing elit, sed do eiusmod tempor incididunt ut labore et dolore magna</a:t>
            </a:r>
          </a:p>
        </p:txBody>
      </p:sp>
      <p:sp>
        <p:nvSpPr>
          <p:cNvPr id="23" name="Text Placeholder 33">
            <a:extLst>
              <a:ext uri="{FF2B5EF4-FFF2-40B4-BE49-F238E27FC236}">
                <a16:creationId xmlns:a16="http://schemas.microsoft.com/office/drawing/2014/main" id="{3123A517-17AF-4707-A5C1-F8BC0B6D7FC5}"/>
              </a:ext>
            </a:extLst>
          </p:cNvPr>
          <p:cNvSpPr txBox="1">
            <a:spLocks/>
          </p:cNvSpPr>
          <p:nvPr/>
        </p:nvSpPr>
        <p:spPr>
          <a:xfrm>
            <a:off x="1089660" y="5139033"/>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atin typeface="Montserrat Light" panose="00000400000000000000" pitchFamily="50" charset="-52"/>
              </a:rPr>
              <a:t>Lorem ipsum dolor sit amet, consectetur adipiscing elit, sed do eiusmod tempor incididunt ut labore et dolore magna</a:t>
            </a:r>
          </a:p>
        </p:txBody>
      </p:sp>
      <p:sp>
        <p:nvSpPr>
          <p:cNvPr id="24" name="Text Placeholder 33">
            <a:extLst>
              <a:ext uri="{FF2B5EF4-FFF2-40B4-BE49-F238E27FC236}">
                <a16:creationId xmlns:a16="http://schemas.microsoft.com/office/drawing/2014/main" id="{78652E2F-8C7E-41C7-B4C5-38D425455B74}"/>
              </a:ext>
            </a:extLst>
          </p:cNvPr>
          <p:cNvSpPr txBox="1">
            <a:spLocks/>
          </p:cNvSpPr>
          <p:nvPr/>
        </p:nvSpPr>
        <p:spPr>
          <a:xfrm>
            <a:off x="8711734" y="2365460"/>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ontserrat Light" panose="00000400000000000000" pitchFamily="50" charset="-52"/>
              </a:rPr>
              <a:t>Lorem ipsum dolor sit amet, consectetur adipiscing elit, sed do eiusmod tempor incididunt ut labore et dolore magna</a:t>
            </a:r>
          </a:p>
        </p:txBody>
      </p:sp>
      <p:sp>
        <p:nvSpPr>
          <p:cNvPr id="25" name="Text Placeholder 33">
            <a:extLst>
              <a:ext uri="{FF2B5EF4-FFF2-40B4-BE49-F238E27FC236}">
                <a16:creationId xmlns:a16="http://schemas.microsoft.com/office/drawing/2014/main" id="{7FF77505-CAAF-4FDB-A4D1-210711F49699}"/>
              </a:ext>
            </a:extLst>
          </p:cNvPr>
          <p:cNvSpPr txBox="1">
            <a:spLocks/>
          </p:cNvSpPr>
          <p:nvPr/>
        </p:nvSpPr>
        <p:spPr>
          <a:xfrm>
            <a:off x="8711734" y="5139033"/>
            <a:ext cx="2343174" cy="6157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ontserrat Light" panose="00000400000000000000" pitchFamily="50" charset="-52"/>
              </a:rPr>
              <a:t>Lorem ipsum dolor sit amet, consectetur adipiscing elit, sed do eiusmod tempor incididunt ut labore et dolore magna</a:t>
            </a:r>
          </a:p>
        </p:txBody>
      </p:sp>
      <p:sp>
        <p:nvSpPr>
          <p:cNvPr id="2" name="TextBox 1">
            <a:extLst>
              <a:ext uri="{FF2B5EF4-FFF2-40B4-BE49-F238E27FC236}">
                <a16:creationId xmlns:a16="http://schemas.microsoft.com/office/drawing/2014/main" id="{EACA1CBA-9D68-B864-AF87-D9BACFEB4FF0}"/>
              </a:ext>
            </a:extLst>
          </p:cNvPr>
          <p:cNvSpPr txBox="1"/>
          <p:nvPr/>
        </p:nvSpPr>
        <p:spPr>
          <a:xfrm>
            <a:off x="2292451" y="330030"/>
            <a:ext cx="7607097" cy="707886"/>
          </a:xfrm>
          <a:prstGeom prst="rect">
            <a:avLst/>
          </a:prstGeom>
          <a:noFill/>
        </p:spPr>
        <p:txBody>
          <a:bodyPr wrap="square" rtlCol="0">
            <a:spAutoFit/>
          </a:bodyPr>
          <a:lstStyle/>
          <a:p>
            <a:pPr algn="ctr"/>
            <a:r>
              <a:rPr lang="en-US" sz="4000" b="1" dirty="0">
                <a:solidFill>
                  <a:schemeClr val="bg1">
                    <a:lumMod val="50000"/>
                  </a:schemeClr>
                </a:solidFill>
              </a:rPr>
              <a:t>EDITABLE EXCEL DATA</a:t>
            </a:r>
          </a:p>
        </p:txBody>
      </p:sp>
      <p:sp>
        <p:nvSpPr>
          <p:cNvPr id="3" name="Rectangle 2">
            <a:extLst>
              <a:ext uri="{FF2B5EF4-FFF2-40B4-BE49-F238E27FC236}">
                <a16:creationId xmlns:a16="http://schemas.microsoft.com/office/drawing/2014/main" id="{C7AA478E-DF4F-D925-BCD5-86708477122F}"/>
              </a:ext>
            </a:extLst>
          </p:cNvPr>
          <p:cNvSpPr/>
          <p:nvPr/>
        </p:nvSpPr>
        <p:spPr>
          <a:xfrm>
            <a:off x="3780403" y="1057402"/>
            <a:ext cx="4534817" cy="83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2419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250"/>
                                            <p:tgtEl>
                                              <p:spTgt spid="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250"/>
                                            <p:tgtEl>
                                              <p:spTgt spid="6"/>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250"/>
                                            <p:tgtEl>
                                              <p:spTgt spid="7"/>
                                            </p:tgtEl>
                                          </p:cBhvr>
                                        </p:animEffect>
                                      </p:childTnLst>
                                    </p:cTn>
                                  </p:par>
                                  <p:par>
                                    <p:cTn id="17" presetID="2" presetClass="entr" presetSubtype="8" fill="hold" grpId="0" nodeType="withEffect" p14:presetBounceEnd="67000">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14:bounceEnd="67000">
                                          <p:cBhvr additive="base">
                                            <p:cTn id="19" dur="100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14:bounceEnd="67000">
                                          <p:cBhvr additive="base">
                                            <p:cTn id="23" dur="100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14:bounceEnd="67000">
                                          <p:cBhvr additive="base">
                                            <p:cTn id="27"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000"/>
                                      </p:stCondLst>
                                      <p:childTnLst>
                                        <p:set>
                                          <p:cBhvr>
                                            <p:cTn id="30" dur="1" fill="hold">
                                              <p:stCondLst>
                                                <p:cond delay="0"/>
                                              </p:stCondLst>
                                            </p:cTn>
                                            <p:tgtEl>
                                              <p:spTgt spid="10"/>
                                            </p:tgtEl>
                                            <p:attrNameLst>
                                              <p:attrName>style.visibility</p:attrName>
                                            </p:attrNameLst>
                                          </p:cBhvr>
                                          <p:to>
                                            <p:strVal val="visible"/>
                                          </p:to>
                                        </p:set>
                                        <p:anim calcmode="lin" valueType="num" p14:bounceEnd="67000">
                                          <p:cBhvr additive="base">
                                            <p:cTn id="31"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7000">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14:bounceEnd="67000">
                                          <p:cBhvr additive="base">
                                            <p:cTn id="35" dur="1000" fill="hold"/>
                                            <p:tgtEl>
                                              <p:spTgt spid="19"/>
                                            </p:tgtEl>
                                            <p:attrNameLst>
                                              <p:attrName>ppt_x</p:attrName>
                                            </p:attrNameLst>
                                          </p:cBhvr>
                                          <p:tavLst>
                                            <p:tav tm="0">
                                              <p:val>
                                                <p:strVal val="0-#ppt_w/2"/>
                                              </p:val>
                                            </p:tav>
                                            <p:tav tm="100000">
                                              <p:val>
                                                <p:strVal val="#ppt_x"/>
                                              </p:val>
                                            </p:tav>
                                          </p:tavLst>
                                        </p:anim>
                                        <p:anim calcmode="lin" valueType="num" p14:bounceEnd="67000">
                                          <p:cBhvr additive="base">
                                            <p:cTn id="36" dur="10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67000">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14:bounceEnd="67000">
                                          <p:cBhvr additive="base">
                                            <p:cTn id="39"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40" dur="10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67000">
                                      <p:stCondLst>
                                        <p:cond delay="500"/>
                                      </p:stCondLst>
                                      <p:childTnLst>
                                        <p:set>
                                          <p:cBhvr>
                                            <p:cTn id="42" dur="1" fill="hold">
                                              <p:stCondLst>
                                                <p:cond delay="0"/>
                                              </p:stCondLst>
                                            </p:cTn>
                                            <p:tgtEl>
                                              <p:spTgt spid="23"/>
                                            </p:tgtEl>
                                            <p:attrNameLst>
                                              <p:attrName>style.visibility</p:attrName>
                                            </p:attrNameLst>
                                          </p:cBhvr>
                                          <p:to>
                                            <p:strVal val="visible"/>
                                          </p:to>
                                        </p:set>
                                        <p:anim calcmode="lin" valueType="num" p14:bounceEnd="67000">
                                          <p:cBhvr additive="base">
                                            <p:cTn id="43" dur="1000" fill="hold"/>
                                            <p:tgtEl>
                                              <p:spTgt spid="23"/>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7000">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14:bounceEnd="67000">
                                          <p:cBhvr additive="base">
                                            <p:cTn id="47" dur="1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14:presetBounceEnd="67000">
                                      <p:stCondLst>
                                        <p:cond delay="750"/>
                                      </p:stCondLst>
                                      <p:childTnLst>
                                        <p:set>
                                          <p:cBhvr>
                                            <p:cTn id="50" dur="1" fill="hold">
                                              <p:stCondLst>
                                                <p:cond delay="0"/>
                                              </p:stCondLst>
                                            </p:cTn>
                                            <p:tgtEl>
                                              <p:spTgt spid="21"/>
                                            </p:tgtEl>
                                            <p:attrNameLst>
                                              <p:attrName>style.visibility</p:attrName>
                                            </p:attrNameLst>
                                          </p:cBhvr>
                                          <p:to>
                                            <p:strVal val="visible"/>
                                          </p:to>
                                        </p:set>
                                        <p:anim calcmode="lin" valueType="num" p14:bounceEnd="67000">
                                          <p:cBhvr additive="base">
                                            <p:cTn id="51"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14:presetBounceEnd="67000">
                                      <p:stCondLst>
                                        <p:cond delay="750"/>
                                      </p:stCondLst>
                                      <p:childTnLst>
                                        <p:set>
                                          <p:cBhvr>
                                            <p:cTn id="54" dur="1" fill="hold">
                                              <p:stCondLst>
                                                <p:cond delay="0"/>
                                              </p:stCondLst>
                                            </p:cTn>
                                            <p:tgtEl>
                                              <p:spTgt spid="22"/>
                                            </p:tgtEl>
                                            <p:attrNameLst>
                                              <p:attrName>style.visibility</p:attrName>
                                            </p:attrNameLst>
                                          </p:cBhvr>
                                          <p:to>
                                            <p:strVal val="visible"/>
                                          </p:to>
                                        </p:set>
                                        <p:anim calcmode="lin" valueType="num" p14:bounceEnd="67000">
                                          <p:cBhvr additive="base">
                                            <p:cTn id="55" dur="1000" fill="hold"/>
                                            <p:tgtEl>
                                              <p:spTgt spid="22"/>
                                            </p:tgtEl>
                                            <p:attrNameLst>
                                              <p:attrName>ppt_x</p:attrName>
                                            </p:attrNameLst>
                                          </p:cBhvr>
                                          <p:tavLst>
                                            <p:tav tm="0">
                                              <p:val>
                                                <p:strVal val="0-#ppt_w/2"/>
                                              </p:val>
                                            </p:tav>
                                            <p:tav tm="100000">
                                              <p:val>
                                                <p:strVal val="#ppt_x"/>
                                              </p:val>
                                            </p:tav>
                                          </p:tavLst>
                                        </p:anim>
                                        <p:anim calcmode="lin" valueType="num" p14:bounceEnd="67000">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14:presetBounceEnd="67000">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14:bounceEnd="67000">
                                          <p:cBhvr additive="base">
                                            <p:cTn id="59" dur="1000" fill="hold"/>
                                            <p:tgtEl>
                                              <p:spTgt spid="14"/>
                                            </p:tgtEl>
                                            <p:attrNameLst>
                                              <p:attrName>ppt_x</p:attrName>
                                            </p:attrNameLst>
                                          </p:cBhvr>
                                          <p:tavLst>
                                            <p:tav tm="0">
                                              <p:val>
                                                <p:strVal val="1+#ppt_w/2"/>
                                              </p:val>
                                            </p:tav>
                                            <p:tav tm="100000">
                                              <p:val>
                                                <p:strVal val="#ppt_x"/>
                                              </p:val>
                                            </p:tav>
                                          </p:tavLst>
                                        </p:anim>
                                        <p:anim calcmode="lin" valueType="num" p14:bounceEnd="67000">
                                          <p:cBhvr additive="base">
                                            <p:cTn id="60" dur="10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7000">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14:bounceEnd="67000">
                                          <p:cBhvr additive="base">
                                            <p:cTn id="63" dur="1000" fill="hold"/>
                                            <p:tgtEl>
                                              <p:spTgt spid="15"/>
                                            </p:tgtEl>
                                            <p:attrNameLst>
                                              <p:attrName>ppt_x</p:attrName>
                                            </p:attrNameLst>
                                          </p:cBhvr>
                                          <p:tavLst>
                                            <p:tav tm="0">
                                              <p:val>
                                                <p:strVal val="1+#ppt_w/2"/>
                                              </p:val>
                                            </p:tav>
                                            <p:tav tm="100000">
                                              <p:val>
                                                <p:strVal val="#ppt_x"/>
                                              </p:val>
                                            </p:tav>
                                          </p:tavLst>
                                        </p:anim>
                                        <p:anim calcmode="lin" valueType="num" p14:bounceEnd="67000">
                                          <p:cBhvr additive="base">
                                            <p:cTn id="64" dur="10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14:presetBounceEnd="67000">
                                      <p:stCondLst>
                                        <p:cond delay="1000"/>
                                      </p:stCondLst>
                                      <p:childTnLst>
                                        <p:set>
                                          <p:cBhvr>
                                            <p:cTn id="66" dur="1" fill="hold">
                                              <p:stCondLst>
                                                <p:cond delay="0"/>
                                              </p:stCondLst>
                                            </p:cTn>
                                            <p:tgtEl>
                                              <p:spTgt spid="24"/>
                                            </p:tgtEl>
                                            <p:attrNameLst>
                                              <p:attrName>style.visibility</p:attrName>
                                            </p:attrNameLst>
                                          </p:cBhvr>
                                          <p:to>
                                            <p:strVal val="visible"/>
                                          </p:to>
                                        </p:set>
                                        <p:anim calcmode="lin" valueType="num" p14:bounceEnd="67000">
                                          <p:cBhvr additive="base">
                                            <p:cTn id="67" dur="1000" fill="hold"/>
                                            <p:tgtEl>
                                              <p:spTgt spid="24"/>
                                            </p:tgtEl>
                                            <p:attrNameLst>
                                              <p:attrName>ppt_x</p:attrName>
                                            </p:attrNameLst>
                                          </p:cBhvr>
                                          <p:tavLst>
                                            <p:tav tm="0">
                                              <p:val>
                                                <p:strVal val="1+#ppt_w/2"/>
                                              </p:val>
                                            </p:tav>
                                            <p:tav tm="100000">
                                              <p:val>
                                                <p:strVal val="#ppt_x"/>
                                              </p:val>
                                            </p:tav>
                                          </p:tavLst>
                                        </p:anim>
                                        <p:anim calcmode="lin" valueType="num" p14:bounceEnd="67000">
                                          <p:cBhvr additive="base">
                                            <p:cTn id="68" dur="10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67000">
                                      <p:stCondLst>
                                        <p:cond delay="1250"/>
                                      </p:stCondLst>
                                      <p:childTnLst>
                                        <p:set>
                                          <p:cBhvr>
                                            <p:cTn id="70" dur="1" fill="hold">
                                              <p:stCondLst>
                                                <p:cond delay="0"/>
                                              </p:stCondLst>
                                            </p:cTn>
                                            <p:tgtEl>
                                              <p:spTgt spid="16"/>
                                            </p:tgtEl>
                                            <p:attrNameLst>
                                              <p:attrName>style.visibility</p:attrName>
                                            </p:attrNameLst>
                                          </p:cBhvr>
                                          <p:to>
                                            <p:strVal val="visible"/>
                                          </p:to>
                                        </p:set>
                                        <p:anim calcmode="lin" valueType="num" p14:bounceEnd="67000">
                                          <p:cBhvr additive="base">
                                            <p:cTn id="71" dur="1000" fill="hold"/>
                                            <p:tgtEl>
                                              <p:spTgt spid="16"/>
                                            </p:tgtEl>
                                            <p:attrNameLst>
                                              <p:attrName>ppt_x</p:attrName>
                                            </p:attrNameLst>
                                          </p:cBhvr>
                                          <p:tavLst>
                                            <p:tav tm="0">
                                              <p:val>
                                                <p:strVal val="1+#ppt_w/2"/>
                                              </p:val>
                                            </p:tav>
                                            <p:tav tm="100000">
                                              <p:val>
                                                <p:strVal val="#ppt_x"/>
                                              </p:val>
                                            </p:tav>
                                          </p:tavLst>
                                        </p:anim>
                                        <p:anim calcmode="lin" valueType="num" p14:bounceEnd="67000">
                                          <p:cBhvr additive="base">
                                            <p:cTn id="72" dur="10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7000">
                                      <p:stCondLst>
                                        <p:cond delay="1250"/>
                                      </p:stCondLst>
                                      <p:childTnLst>
                                        <p:set>
                                          <p:cBhvr>
                                            <p:cTn id="74" dur="1" fill="hold">
                                              <p:stCondLst>
                                                <p:cond delay="0"/>
                                              </p:stCondLst>
                                            </p:cTn>
                                            <p:tgtEl>
                                              <p:spTgt spid="17"/>
                                            </p:tgtEl>
                                            <p:attrNameLst>
                                              <p:attrName>style.visibility</p:attrName>
                                            </p:attrNameLst>
                                          </p:cBhvr>
                                          <p:to>
                                            <p:strVal val="visible"/>
                                          </p:to>
                                        </p:set>
                                        <p:anim calcmode="lin" valueType="num" p14:bounceEnd="67000">
                                          <p:cBhvr additive="base">
                                            <p:cTn id="75"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76" dur="10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67000">
                                      <p:stCondLst>
                                        <p:cond delay="1250"/>
                                      </p:stCondLst>
                                      <p:childTnLst>
                                        <p:set>
                                          <p:cBhvr>
                                            <p:cTn id="78" dur="1" fill="hold">
                                              <p:stCondLst>
                                                <p:cond delay="0"/>
                                              </p:stCondLst>
                                            </p:cTn>
                                            <p:tgtEl>
                                              <p:spTgt spid="25"/>
                                            </p:tgtEl>
                                            <p:attrNameLst>
                                              <p:attrName>style.visibility</p:attrName>
                                            </p:attrNameLst>
                                          </p:cBhvr>
                                          <p:to>
                                            <p:strVal val="visible"/>
                                          </p:to>
                                        </p:set>
                                        <p:anim calcmode="lin" valueType="num" p14:bounceEnd="67000">
                                          <p:cBhvr additive="base">
                                            <p:cTn id="79" dur="1000" fill="hold"/>
                                            <p:tgtEl>
                                              <p:spTgt spid="25"/>
                                            </p:tgtEl>
                                            <p:attrNameLst>
                                              <p:attrName>ppt_x</p:attrName>
                                            </p:attrNameLst>
                                          </p:cBhvr>
                                          <p:tavLst>
                                            <p:tav tm="0">
                                              <p:val>
                                                <p:strVal val="1+#ppt_w/2"/>
                                              </p:val>
                                            </p:tav>
                                            <p:tav tm="100000">
                                              <p:val>
                                                <p:strVal val="#ppt_x"/>
                                              </p:val>
                                            </p:tav>
                                          </p:tavLst>
                                        </p:anim>
                                        <p:anim calcmode="lin" valueType="num" p14:bounceEnd="67000">
                                          <p:cBhvr additive="base">
                                            <p:cTn id="8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5" grpId="0">
            <p:bldAsOne/>
          </p:bldGraphic>
          <p:bldGraphic spid="4" grpId="0">
            <p:bldAsOne/>
          </p:bldGraphic>
          <p:bldP spid="10" grpId="0"/>
          <p:bldP spid="11" grpId="0"/>
          <p:bldP spid="12" grpId="0"/>
          <p:bldP spid="13" grpId="0"/>
          <p:bldP spid="14" grpId="0"/>
          <p:bldP spid="15" grpId="0" animBg="1"/>
          <p:bldP spid="16" grpId="0"/>
          <p:bldP spid="17" grpId="0" animBg="1"/>
          <p:bldP spid="18" grpId="0"/>
          <p:bldP spid="19" grpId="0"/>
          <p:bldP spid="20" grpId="0" animBg="1"/>
          <p:bldP spid="21" grpId="0" animBg="1"/>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par>
                                    <p:cTn id="8" presetID="21"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250"/>
                                            <p:tgtEl>
                                              <p:spTgt spid="5"/>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250"/>
                                            <p:tgtEl>
                                              <p:spTgt spid="6"/>
                                            </p:tgtEl>
                                          </p:cBhvr>
                                        </p:animEffect>
                                      </p:childTnLst>
                                    </p:cTn>
                                  </p:par>
                                  <p:par>
                                    <p:cTn id="14" presetID="21" presetClass="entr" presetSubtype="1"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250"/>
                                            <p:tgtEl>
                                              <p:spTgt spid="7"/>
                                            </p:tgtEl>
                                          </p:cBhvr>
                                        </p:animEffect>
                                      </p:childTnLst>
                                    </p:cTn>
                                  </p:par>
                                  <p:par>
                                    <p:cTn id="17" presetID="2" presetClass="entr" presetSubtype="8"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0-#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0-#ppt_w/2"/>
                                              </p:val>
                                            </p:tav>
                                            <p:tav tm="100000">
                                              <p:val>
                                                <p:strVal val="#ppt_x"/>
                                              </p:val>
                                            </p:tav>
                                          </p:tavLst>
                                        </p:anim>
                                        <p:anim calcmode="lin" valueType="num">
                                          <p:cBhvr additive="base">
                                            <p:cTn id="36" dur="10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0-#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0-#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0-#ppt_w/2"/>
                                              </p:val>
                                            </p:tav>
                                            <p:tav tm="100000">
                                              <p:val>
                                                <p:strVal val="#ppt_x"/>
                                              </p:val>
                                            </p:tav>
                                          </p:tavLst>
                                        </p:anim>
                                        <p:anim calcmode="lin" valueType="num">
                                          <p:cBhvr additive="base">
                                            <p:cTn id="48" dur="10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75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75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000" fill="hold"/>
                                            <p:tgtEl>
                                              <p:spTgt spid="14"/>
                                            </p:tgtEl>
                                            <p:attrNameLst>
                                              <p:attrName>ppt_x</p:attrName>
                                            </p:attrNameLst>
                                          </p:cBhvr>
                                          <p:tavLst>
                                            <p:tav tm="0">
                                              <p:val>
                                                <p:strVal val="1+#ppt_w/2"/>
                                              </p:val>
                                            </p:tav>
                                            <p:tav tm="100000">
                                              <p:val>
                                                <p:strVal val="#ppt_x"/>
                                              </p:val>
                                            </p:tav>
                                          </p:tavLst>
                                        </p:anim>
                                        <p:anim calcmode="lin" valueType="num">
                                          <p:cBhvr additive="base">
                                            <p:cTn id="60" dur="10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000" fill="hold"/>
                                            <p:tgtEl>
                                              <p:spTgt spid="15"/>
                                            </p:tgtEl>
                                            <p:attrNameLst>
                                              <p:attrName>ppt_x</p:attrName>
                                            </p:attrNameLst>
                                          </p:cBhvr>
                                          <p:tavLst>
                                            <p:tav tm="0">
                                              <p:val>
                                                <p:strVal val="1+#ppt_w/2"/>
                                              </p:val>
                                            </p:tav>
                                            <p:tav tm="100000">
                                              <p:val>
                                                <p:strVal val="#ppt_x"/>
                                              </p:val>
                                            </p:tav>
                                          </p:tavLst>
                                        </p:anim>
                                        <p:anim calcmode="lin" valueType="num">
                                          <p:cBhvr additive="base">
                                            <p:cTn id="64" dur="1000" fill="hold"/>
                                            <p:tgtEl>
                                              <p:spTgt spid="1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000" fill="hold"/>
                                            <p:tgtEl>
                                              <p:spTgt spid="24"/>
                                            </p:tgtEl>
                                            <p:attrNameLst>
                                              <p:attrName>ppt_x</p:attrName>
                                            </p:attrNameLst>
                                          </p:cBhvr>
                                          <p:tavLst>
                                            <p:tav tm="0">
                                              <p:val>
                                                <p:strVal val="1+#ppt_w/2"/>
                                              </p:val>
                                            </p:tav>
                                            <p:tav tm="100000">
                                              <p:val>
                                                <p:strVal val="#ppt_x"/>
                                              </p:val>
                                            </p:tav>
                                          </p:tavLst>
                                        </p:anim>
                                        <p:anim calcmode="lin" valueType="num">
                                          <p:cBhvr additive="base">
                                            <p:cTn id="68" dur="10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000" fill="hold"/>
                                            <p:tgtEl>
                                              <p:spTgt spid="16"/>
                                            </p:tgtEl>
                                            <p:attrNameLst>
                                              <p:attrName>ppt_x</p:attrName>
                                            </p:attrNameLst>
                                          </p:cBhvr>
                                          <p:tavLst>
                                            <p:tav tm="0">
                                              <p:val>
                                                <p:strVal val="1+#ppt_w/2"/>
                                              </p:val>
                                            </p:tav>
                                            <p:tav tm="100000">
                                              <p:val>
                                                <p:strVal val="#ppt_x"/>
                                              </p:val>
                                            </p:tav>
                                          </p:tavLst>
                                        </p:anim>
                                        <p:anim calcmode="lin" valueType="num">
                                          <p:cBhvr additive="base">
                                            <p:cTn id="72" dur="1000" fill="hold"/>
                                            <p:tgtEl>
                                              <p:spTgt spid="1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5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1000" fill="hold"/>
                                            <p:tgtEl>
                                              <p:spTgt spid="17"/>
                                            </p:tgtEl>
                                            <p:attrNameLst>
                                              <p:attrName>ppt_x</p:attrName>
                                            </p:attrNameLst>
                                          </p:cBhvr>
                                          <p:tavLst>
                                            <p:tav tm="0">
                                              <p:val>
                                                <p:strVal val="1+#ppt_w/2"/>
                                              </p:val>
                                            </p:tav>
                                            <p:tav tm="100000">
                                              <p:val>
                                                <p:strVal val="#ppt_x"/>
                                              </p:val>
                                            </p:tav>
                                          </p:tavLst>
                                        </p:anim>
                                        <p:anim calcmode="lin" valueType="num">
                                          <p:cBhvr additive="base">
                                            <p:cTn id="76" dur="10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000" fill="hold"/>
                                            <p:tgtEl>
                                              <p:spTgt spid="25"/>
                                            </p:tgtEl>
                                            <p:attrNameLst>
                                              <p:attrName>ppt_x</p:attrName>
                                            </p:attrNameLst>
                                          </p:cBhvr>
                                          <p:tavLst>
                                            <p:tav tm="0">
                                              <p:val>
                                                <p:strVal val="1+#ppt_w/2"/>
                                              </p:val>
                                            </p:tav>
                                            <p:tav tm="100000">
                                              <p:val>
                                                <p:strVal val="#ppt_x"/>
                                              </p:val>
                                            </p:tav>
                                          </p:tavLst>
                                        </p:anim>
                                        <p:anim calcmode="lin" valueType="num">
                                          <p:cBhvr additive="base">
                                            <p:cTn id="8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Graphic spid="5" grpId="0">
            <p:bldAsOne/>
          </p:bldGraphic>
          <p:bldGraphic spid="4" grpId="0">
            <p:bldAsOne/>
          </p:bldGraphic>
          <p:bldP spid="10" grpId="0"/>
          <p:bldP spid="11" grpId="0"/>
          <p:bldP spid="12" grpId="0"/>
          <p:bldP spid="13" grpId="0"/>
          <p:bldP spid="14" grpId="0"/>
          <p:bldP spid="15" grpId="0" animBg="1"/>
          <p:bldP spid="16" grpId="0"/>
          <p:bldP spid="17" grpId="0" animBg="1"/>
          <p:bldP spid="18" grpId="0"/>
          <p:bldP spid="19" grpId="0"/>
          <p:bldP spid="20" grpId="0" animBg="1"/>
          <p:bldP spid="21" grpId="0" animBg="1"/>
          <p:bldP spid="22" grpId="0"/>
          <p:bldP spid="23" grpId="0"/>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618C98-BAC1-A75B-C9F5-C46261401292}"/>
              </a:ext>
            </a:extLst>
          </p:cNvPr>
          <p:cNvPicPr>
            <a:picLocks noChangeAspect="1"/>
          </p:cNvPicPr>
          <p:nvPr/>
        </p:nvPicPr>
        <p:blipFill rotWithShape="1">
          <a:blip r:embed="rId2">
            <a:extLst>
              <a:ext uri="{28A0092B-C50C-407E-A947-70E740481C1C}">
                <a14:useLocalDpi xmlns:a14="http://schemas.microsoft.com/office/drawing/2010/main" val="0"/>
              </a:ext>
            </a:extLst>
          </a:blip>
          <a:srcRect b="15549"/>
          <a:stretch/>
        </p:blipFill>
        <p:spPr>
          <a:xfrm>
            <a:off x="-1" y="-1"/>
            <a:ext cx="12181115" cy="6858001"/>
          </a:xfrm>
          <a:prstGeom prst="rect">
            <a:avLst/>
          </a:prstGeom>
        </p:spPr>
      </p:pic>
      <p:sp>
        <p:nvSpPr>
          <p:cNvPr id="14" name="Rectangle 13">
            <a:extLst>
              <a:ext uri="{FF2B5EF4-FFF2-40B4-BE49-F238E27FC236}">
                <a16:creationId xmlns:a16="http://schemas.microsoft.com/office/drawing/2014/main" id="{FF3CE361-0EE7-EAA9-BCD5-264242BAEC8B}"/>
              </a:ext>
            </a:extLst>
          </p:cNvPr>
          <p:cNvSpPr/>
          <p:nvPr/>
        </p:nvSpPr>
        <p:spPr>
          <a:xfrm>
            <a:off x="-1" y="-1"/>
            <a:ext cx="12192001" cy="6858001"/>
          </a:xfrm>
          <a:prstGeom prst="rect">
            <a:avLst/>
          </a:prstGeom>
          <a:solidFill>
            <a:schemeClr val="accent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2BF80F-FF8C-C169-C723-EF46EE4C120B}"/>
              </a:ext>
            </a:extLst>
          </p:cNvPr>
          <p:cNvSpPr/>
          <p:nvPr/>
        </p:nvSpPr>
        <p:spPr>
          <a:xfrm>
            <a:off x="-1" y="-21772"/>
            <a:ext cx="10036629" cy="5422254"/>
          </a:xfrm>
          <a:custGeom>
            <a:avLst/>
            <a:gdLst>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4005944 h 4005944"/>
              <a:gd name="connsiteX4" fmla="*/ 0 w 8186058"/>
              <a:gd name="connsiteY4" fmla="*/ 0 h 4005944"/>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1589315 h 4005944"/>
              <a:gd name="connsiteX4" fmla="*/ 0 w 8186058"/>
              <a:gd name="connsiteY4" fmla="*/ 0 h 4005944"/>
              <a:gd name="connsiteX0" fmla="*/ 0 w 8186058"/>
              <a:gd name="connsiteY0" fmla="*/ 0 h 5203373"/>
              <a:gd name="connsiteX1" fmla="*/ 8186058 w 8186058"/>
              <a:gd name="connsiteY1" fmla="*/ 0 h 5203373"/>
              <a:gd name="connsiteX2" fmla="*/ 4528458 w 8186058"/>
              <a:gd name="connsiteY2" fmla="*/ 5203373 h 5203373"/>
              <a:gd name="connsiteX3" fmla="*/ 0 w 8186058"/>
              <a:gd name="connsiteY3" fmla="*/ 1589315 h 5203373"/>
              <a:gd name="connsiteX4" fmla="*/ 0 w 8186058"/>
              <a:gd name="connsiteY4" fmla="*/ 0 h 5203373"/>
              <a:gd name="connsiteX0" fmla="*/ 0 w 8186058"/>
              <a:gd name="connsiteY0" fmla="*/ 0 h 5551716"/>
              <a:gd name="connsiteX1" fmla="*/ 8186058 w 8186058"/>
              <a:gd name="connsiteY1" fmla="*/ 0 h 5551716"/>
              <a:gd name="connsiteX2" fmla="*/ 4528458 w 8186058"/>
              <a:gd name="connsiteY2" fmla="*/ 5551716 h 5551716"/>
              <a:gd name="connsiteX3" fmla="*/ 0 w 8186058"/>
              <a:gd name="connsiteY3" fmla="*/ 1589315 h 5551716"/>
              <a:gd name="connsiteX4" fmla="*/ 0 w 8186058"/>
              <a:gd name="connsiteY4" fmla="*/ 0 h 5551716"/>
              <a:gd name="connsiteX0" fmla="*/ 0 w 8304442"/>
              <a:gd name="connsiteY0" fmla="*/ 0 h 5566788"/>
              <a:gd name="connsiteX1" fmla="*/ 8186058 w 8304442"/>
              <a:gd name="connsiteY1" fmla="*/ 0 h 5566788"/>
              <a:gd name="connsiteX2" fmla="*/ 4528458 w 8304442"/>
              <a:gd name="connsiteY2" fmla="*/ 5551716 h 5566788"/>
              <a:gd name="connsiteX3" fmla="*/ 0 w 8304442"/>
              <a:gd name="connsiteY3" fmla="*/ 1589315 h 5566788"/>
              <a:gd name="connsiteX4" fmla="*/ 0 w 8304442"/>
              <a:gd name="connsiteY4" fmla="*/ 0 h 5566788"/>
              <a:gd name="connsiteX0" fmla="*/ 0 w 8325681"/>
              <a:gd name="connsiteY0" fmla="*/ 0 h 5564549"/>
              <a:gd name="connsiteX1" fmla="*/ 8186058 w 8325681"/>
              <a:gd name="connsiteY1" fmla="*/ 0 h 5564549"/>
              <a:gd name="connsiteX2" fmla="*/ 4528458 w 8325681"/>
              <a:gd name="connsiteY2" fmla="*/ 5551716 h 5564549"/>
              <a:gd name="connsiteX3" fmla="*/ 0 w 8325681"/>
              <a:gd name="connsiteY3" fmla="*/ 1589315 h 5564549"/>
              <a:gd name="connsiteX4" fmla="*/ 0 w 8325681"/>
              <a:gd name="connsiteY4" fmla="*/ 0 h 5564549"/>
              <a:gd name="connsiteX0" fmla="*/ 0 w 9819234"/>
              <a:gd name="connsiteY0" fmla="*/ 0 h 5566788"/>
              <a:gd name="connsiteX1" fmla="*/ 9731829 w 9819234"/>
              <a:gd name="connsiteY1" fmla="*/ 0 h 5566788"/>
              <a:gd name="connsiteX2" fmla="*/ 4528458 w 9819234"/>
              <a:gd name="connsiteY2" fmla="*/ 5551716 h 5566788"/>
              <a:gd name="connsiteX3" fmla="*/ 0 w 9819234"/>
              <a:gd name="connsiteY3" fmla="*/ 1589315 h 5566788"/>
              <a:gd name="connsiteX4" fmla="*/ 0 w 9819234"/>
              <a:gd name="connsiteY4" fmla="*/ 0 h 5566788"/>
              <a:gd name="connsiteX0" fmla="*/ 0 w 9731829"/>
              <a:gd name="connsiteY0" fmla="*/ 0 h 5566788"/>
              <a:gd name="connsiteX1" fmla="*/ 9731829 w 9731829"/>
              <a:gd name="connsiteY1" fmla="*/ 0 h 5566788"/>
              <a:gd name="connsiteX2" fmla="*/ 4528458 w 9731829"/>
              <a:gd name="connsiteY2" fmla="*/ 5551716 h 5566788"/>
              <a:gd name="connsiteX3" fmla="*/ 0 w 9731829"/>
              <a:gd name="connsiteY3" fmla="*/ 1589315 h 5566788"/>
              <a:gd name="connsiteX4" fmla="*/ 0 w 9731829"/>
              <a:gd name="connsiteY4" fmla="*/ 0 h 5566788"/>
              <a:gd name="connsiteX0" fmla="*/ 0 w 9731829"/>
              <a:gd name="connsiteY0" fmla="*/ 0 h 5111848"/>
              <a:gd name="connsiteX1" fmla="*/ 9731829 w 9731829"/>
              <a:gd name="connsiteY1" fmla="*/ 0 h 5111848"/>
              <a:gd name="connsiteX2" fmla="*/ 4223658 w 9731829"/>
              <a:gd name="connsiteY2" fmla="*/ 5094516 h 5111848"/>
              <a:gd name="connsiteX3" fmla="*/ 0 w 9731829"/>
              <a:gd name="connsiteY3" fmla="*/ 1589315 h 5111848"/>
              <a:gd name="connsiteX4" fmla="*/ 0 w 9731829"/>
              <a:gd name="connsiteY4" fmla="*/ 0 h 5111848"/>
              <a:gd name="connsiteX0" fmla="*/ 0 w 9731829"/>
              <a:gd name="connsiteY0" fmla="*/ 0 h 5095559"/>
              <a:gd name="connsiteX1" fmla="*/ 9731829 w 9731829"/>
              <a:gd name="connsiteY1" fmla="*/ 0 h 5095559"/>
              <a:gd name="connsiteX2" fmla="*/ 4223658 w 9731829"/>
              <a:gd name="connsiteY2" fmla="*/ 5094516 h 5095559"/>
              <a:gd name="connsiteX3" fmla="*/ 0 w 9731829"/>
              <a:gd name="connsiteY3" fmla="*/ 1589315 h 5095559"/>
              <a:gd name="connsiteX4" fmla="*/ 0 w 9731829"/>
              <a:gd name="connsiteY4" fmla="*/ 0 h 5095559"/>
              <a:gd name="connsiteX0" fmla="*/ 0 w 9731829"/>
              <a:gd name="connsiteY0" fmla="*/ 0 h 5094700"/>
              <a:gd name="connsiteX1" fmla="*/ 9731829 w 9731829"/>
              <a:gd name="connsiteY1" fmla="*/ 0 h 5094700"/>
              <a:gd name="connsiteX2" fmla="*/ 4223658 w 9731829"/>
              <a:gd name="connsiteY2" fmla="*/ 5094516 h 5094700"/>
              <a:gd name="connsiteX3" fmla="*/ 0 w 9731829"/>
              <a:gd name="connsiteY3" fmla="*/ 1589315 h 5094700"/>
              <a:gd name="connsiteX4" fmla="*/ 0 w 9731829"/>
              <a:gd name="connsiteY4" fmla="*/ 0 h 5094700"/>
              <a:gd name="connsiteX0" fmla="*/ 0 w 9731829"/>
              <a:gd name="connsiteY0" fmla="*/ 0 h 5464791"/>
              <a:gd name="connsiteX1" fmla="*/ 9731829 w 9731829"/>
              <a:gd name="connsiteY1" fmla="*/ 0 h 5464791"/>
              <a:gd name="connsiteX2" fmla="*/ 4267200 w 9731829"/>
              <a:gd name="connsiteY2" fmla="*/ 5464630 h 5464791"/>
              <a:gd name="connsiteX3" fmla="*/ 0 w 9731829"/>
              <a:gd name="connsiteY3" fmla="*/ 1589315 h 5464791"/>
              <a:gd name="connsiteX4" fmla="*/ 0 w 9731829"/>
              <a:gd name="connsiteY4" fmla="*/ 0 h 5464791"/>
              <a:gd name="connsiteX0" fmla="*/ 0 w 10036629"/>
              <a:gd name="connsiteY0" fmla="*/ 0 h 5479693"/>
              <a:gd name="connsiteX1" fmla="*/ 10036629 w 10036629"/>
              <a:gd name="connsiteY1" fmla="*/ 21771 h 5479693"/>
              <a:gd name="connsiteX2" fmla="*/ 4267200 w 10036629"/>
              <a:gd name="connsiteY2" fmla="*/ 5464630 h 5479693"/>
              <a:gd name="connsiteX3" fmla="*/ 0 w 10036629"/>
              <a:gd name="connsiteY3" fmla="*/ 1589315 h 5479693"/>
              <a:gd name="connsiteX4" fmla="*/ 0 w 10036629"/>
              <a:gd name="connsiteY4" fmla="*/ 0 h 5479693"/>
              <a:gd name="connsiteX0" fmla="*/ 0 w 10036629"/>
              <a:gd name="connsiteY0" fmla="*/ 0 h 5469996"/>
              <a:gd name="connsiteX1" fmla="*/ 10036629 w 10036629"/>
              <a:gd name="connsiteY1" fmla="*/ 21771 h 5469996"/>
              <a:gd name="connsiteX2" fmla="*/ 4267200 w 10036629"/>
              <a:gd name="connsiteY2" fmla="*/ 5464630 h 5469996"/>
              <a:gd name="connsiteX3" fmla="*/ 0 w 10036629"/>
              <a:gd name="connsiteY3" fmla="*/ 1589315 h 5469996"/>
              <a:gd name="connsiteX4" fmla="*/ 0 w 10036629"/>
              <a:gd name="connsiteY4" fmla="*/ 0 h 5469996"/>
              <a:gd name="connsiteX0" fmla="*/ 0 w 10036629"/>
              <a:gd name="connsiteY0" fmla="*/ 0 h 5404791"/>
              <a:gd name="connsiteX1" fmla="*/ 10036629 w 10036629"/>
              <a:gd name="connsiteY1" fmla="*/ 21771 h 5404791"/>
              <a:gd name="connsiteX2" fmla="*/ 4071258 w 10036629"/>
              <a:gd name="connsiteY2" fmla="*/ 5399315 h 5404791"/>
              <a:gd name="connsiteX3" fmla="*/ 0 w 10036629"/>
              <a:gd name="connsiteY3" fmla="*/ 1589315 h 5404791"/>
              <a:gd name="connsiteX4" fmla="*/ 0 w 10036629"/>
              <a:gd name="connsiteY4" fmla="*/ 0 h 5404791"/>
              <a:gd name="connsiteX0" fmla="*/ 0 w 10036629"/>
              <a:gd name="connsiteY0" fmla="*/ 0 h 5399436"/>
              <a:gd name="connsiteX1" fmla="*/ 10036629 w 10036629"/>
              <a:gd name="connsiteY1" fmla="*/ 21771 h 5399436"/>
              <a:gd name="connsiteX2" fmla="*/ 4071258 w 10036629"/>
              <a:gd name="connsiteY2" fmla="*/ 5399315 h 5399436"/>
              <a:gd name="connsiteX3" fmla="*/ 0 w 10036629"/>
              <a:gd name="connsiteY3" fmla="*/ 1589315 h 5399436"/>
              <a:gd name="connsiteX4" fmla="*/ 0 w 10036629"/>
              <a:gd name="connsiteY4" fmla="*/ 0 h 5399436"/>
              <a:gd name="connsiteX0" fmla="*/ 0 w 10036629"/>
              <a:gd name="connsiteY0" fmla="*/ 0 h 5400382"/>
              <a:gd name="connsiteX1" fmla="*/ 10036629 w 10036629"/>
              <a:gd name="connsiteY1" fmla="*/ 21771 h 5400382"/>
              <a:gd name="connsiteX2" fmla="*/ 4071258 w 10036629"/>
              <a:gd name="connsiteY2" fmla="*/ 5399315 h 5400382"/>
              <a:gd name="connsiteX3" fmla="*/ 0 w 10036629"/>
              <a:gd name="connsiteY3" fmla="*/ 1589315 h 5400382"/>
              <a:gd name="connsiteX4" fmla="*/ 0 w 10036629"/>
              <a:gd name="connsiteY4" fmla="*/ 0 h 5400382"/>
              <a:gd name="connsiteX0" fmla="*/ 0 w 10036629"/>
              <a:gd name="connsiteY0" fmla="*/ 0 h 5422145"/>
              <a:gd name="connsiteX1" fmla="*/ 10036629 w 10036629"/>
              <a:gd name="connsiteY1" fmla="*/ 21771 h 5422145"/>
              <a:gd name="connsiteX2" fmla="*/ 4158344 w 10036629"/>
              <a:gd name="connsiteY2" fmla="*/ 5421086 h 5422145"/>
              <a:gd name="connsiteX3" fmla="*/ 0 w 10036629"/>
              <a:gd name="connsiteY3" fmla="*/ 1589315 h 5422145"/>
              <a:gd name="connsiteX4" fmla="*/ 0 w 10036629"/>
              <a:gd name="connsiteY4" fmla="*/ 0 h 5422145"/>
              <a:gd name="connsiteX0" fmla="*/ 0 w 10036629"/>
              <a:gd name="connsiteY0" fmla="*/ 0 h 5422254"/>
              <a:gd name="connsiteX1" fmla="*/ 10036629 w 10036629"/>
              <a:gd name="connsiteY1" fmla="*/ 21771 h 5422254"/>
              <a:gd name="connsiteX2" fmla="*/ 4158344 w 10036629"/>
              <a:gd name="connsiteY2" fmla="*/ 5421086 h 5422254"/>
              <a:gd name="connsiteX3" fmla="*/ 0 w 10036629"/>
              <a:gd name="connsiteY3" fmla="*/ 1589315 h 5422254"/>
              <a:gd name="connsiteX4" fmla="*/ 0 w 10036629"/>
              <a:gd name="connsiteY4" fmla="*/ 0 h 542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629" h="5422254">
                <a:moveTo>
                  <a:pt x="0" y="0"/>
                </a:moveTo>
                <a:lnTo>
                  <a:pt x="10036629" y="21771"/>
                </a:lnTo>
                <a:cubicBezTo>
                  <a:pt x="8766629" y="2492829"/>
                  <a:pt x="6418944" y="5355773"/>
                  <a:pt x="4158344" y="5421086"/>
                </a:cubicBezTo>
                <a:cubicBezTo>
                  <a:pt x="1897744" y="5486399"/>
                  <a:pt x="645886" y="2797629"/>
                  <a:pt x="0" y="1589315"/>
                </a:cubicBezTo>
                <a:lnTo>
                  <a:pt x="0" y="0"/>
                </a:lnTo>
                <a:close/>
              </a:path>
            </a:pathLst>
          </a:custGeom>
          <a:solidFill>
            <a:srgbClr val="4B255B">
              <a:alpha val="7607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34304E-4686-E4BD-9A11-976E55894ADE}"/>
              </a:ext>
            </a:extLst>
          </p:cNvPr>
          <p:cNvSpPr/>
          <p:nvPr/>
        </p:nvSpPr>
        <p:spPr>
          <a:xfrm>
            <a:off x="6085114" y="3620670"/>
            <a:ext cx="1300480" cy="1300480"/>
          </a:xfrm>
          <a:prstGeom prst="ellipse">
            <a:avLst/>
          </a:prstGeom>
          <a:pattFill prst="wdUpDiag">
            <a:fgClr>
              <a:schemeClr val="accent6"/>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D7F96AE-0B2D-D516-ADE4-E11494DE6273}"/>
              </a:ext>
            </a:extLst>
          </p:cNvPr>
          <p:cNvSpPr txBox="1"/>
          <p:nvPr/>
        </p:nvSpPr>
        <p:spPr>
          <a:xfrm rot="20680059">
            <a:off x="3524021" y="1776348"/>
            <a:ext cx="2874554" cy="461665"/>
          </a:xfrm>
          <a:prstGeom prst="rect">
            <a:avLst/>
          </a:prstGeom>
          <a:noFill/>
        </p:spPr>
        <p:txBody>
          <a:bodyPr wrap="square" rtlCol="0">
            <a:spAutoFit/>
          </a:bodyPr>
          <a:lstStyle/>
          <a:p>
            <a:r>
              <a:rPr lang="en-US" sz="2400" b="1" dirty="0">
                <a:solidFill>
                  <a:schemeClr val="bg1"/>
                </a:solidFill>
              </a:rPr>
              <a:t>By Jolie Serrano</a:t>
            </a:r>
          </a:p>
        </p:txBody>
      </p:sp>
      <p:sp>
        <p:nvSpPr>
          <p:cNvPr id="42" name="Oval 41">
            <a:extLst>
              <a:ext uri="{FF2B5EF4-FFF2-40B4-BE49-F238E27FC236}">
                <a16:creationId xmlns:a16="http://schemas.microsoft.com/office/drawing/2014/main" id="{0DA644E9-7928-69C2-A101-8958D8444B3C}"/>
              </a:ext>
            </a:extLst>
          </p:cNvPr>
          <p:cNvSpPr/>
          <p:nvPr/>
        </p:nvSpPr>
        <p:spPr>
          <a:xfrm>
            <a:off x="1361658" y="1195328"/>
            <a:ext cx="2024856" cy="20248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8261E07-D7D4-ADFC-8A11-3D5B5B41A901}"/>
              </a:ext>
            </a:extLst>
          </p:cNvPr>
          <p:cNvSpPr txBox="1"/>
          <p:nvPr/>
        </p:nvSpPr>
        <p:spPr>
          <a:xfrm rot="20730028">
            <a:off x="2169795" y="1216844"/>
            <a:ext cx="3459138" cy="923330"/>
          </a:xfrm>
          <a:prstGeom prst="rect">
            <a:avLst/>
          </a:prstGeom>
          <a:noFill/>
        </p:spPr>
        <p:txBody>
          <a:bodyPr wrap="square" rtlCol="0">
            <a:spAutoFit/>
          </a:bodyPr>
          <a:lstStyle/>
          <a:p>
            <a:r>
              <a:rPr lang="en-US" sz="5400" b="1" dirty="0">
                <a:solidFill>
                  <a:schemeClr val="accent3"/>
                </a:solidFill>
                <a:latin typeface="Barlow" pitchFamily="2" charset="77"/>
              </a:rPr>
              <a:t>THANKS</a:t>
            </a:r>
          </a:p>
        </p:txBody>
      </p:sp>
      <p:sp>
        <p:nvSpPr>
          <p:cNvPr id="43" name="Rectangle 14">
            <a:extLst>
              <a:ext uri="{FF2B5EF4-FFF2-40B4-BE49-F238E27FC236}">
                <a16:creationId xmlns:a16="http://schemas.microsoft.com/office/drawing/2014/main" id="{61167710-F3E0-51D5-555F-C64CC3171358}"/>
              </a:ext>
            </a:extLst>
          </p:cNvPr>
          <p:cNvSpPr/>
          <p:nvPr/>
        </p:nvSpPr>
        <p:spPr>
          <a:xfrm>
            <a:off x="71740" y="-474695"/>
            <a:ext cx="10036629" cy="5422254"/>
          </a:xfrm>
          <a:custGeom>
            <a:avLst/>
            <a:gdLst>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4005944 h 4005944"/>
              <a:gd name="connsiteX4" fmla="*/ 0 w 8186058"/>
              <a:gd name="connsiteY4" fmla="*/ 0 h 4005944"/>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1589315 h 4005944"/>
              <a:gd name="connsiteX4" fmla="*/ 0 w 8186058"/>
              <a:gd name="connsiteY4" fmla="*/ 0 h 4005944"/>
              <a:gd name="connsiteX0" fmla="*/ 0 w 8186058"/>
              <a:gd name="connsiteY0" fmla="*/ 0 h 5203373"/>
              <a:gd name="connsiteX1" fmla="*/ 8186058 w 8186058"/>
              <a:gd name="connsiteY1" fmla="*/ 0 h 5203373"/>
              <a:gd name="connsiteX2" fmla="*/ 4528458 w 8186058"/>
              <a:gd name="connsiteY2" fmla="*/ 5203373 h 5203373"/>
              <a:gd name="connsiteX3" fmla="*/ 0 w 8186058"/>
              <a:gd name="connsiteY3" fmla="*/ 1589315 h 5203373"/>
              <a:gd name="connsiteX4" fmla="*/ 0 w 8186058"/>
              <a:gd name="connsiteY4" fmla="*/ 0 h 5203373"/>
              <a:gd name="connsiteX0" fmla="*/ 0 w 8186058"/>
              <a:gd name="connsiteY0" fmla="*/ 0 h 5551716"/>
              <a:gd name="connsiteX1" fmla="*/ 8186058 w 8186058"/>
              <a:gd name="connsiteY1" fmla="*/ 0 h 5551716"/>
              <a:gd name="connsiteX2" fmla="*/ 4528458 w 8186058"/>
              <a:gd name="connsiteY2" fmla="*/ 5551716 h 5551716"/>
              <a:gd name="connsiteX3" fmla="*/ 0 w 8186058"/>
              <a:gd name="connsiteY3" fmla="*/ 1589315 h 5551716"/>
              <a:gd name="connsiteX4" fmla="*/ 0 w 8186058"/>
              <a:gd name="connsiteY4" fmla="*/ 0 h 5551716"/>
              <a:gd name="connsiteX0" fmla="*/ 0 w 8304442"/>
              <a:gd name="connsiteY0" fmla="*/ 0 h 5566788"/>
              <a:gd name="connsiteX1" fmla="*/ 8186058 w 8304442"/>
              <a:gd name="connsiteY1" fmla="*/ 0 h 5566788"/>
              <a:gd name="connsiteX2" fmla="*/ 4528458 w 8304442"/>
              <a:gd name="connsiteY2" fmla="*/ 5551716 h 5566788"/>
              <a:gd name="connsiteX3" fmla="*/ 0 w 8304442"/>
              <a:gd name="connsiteY3" fmla="*/ 1589315 h 5566788"/>
              <a:gd name="connsiteX4" fmla="*/ 0 w 8304442"/>
              <a:gd name="connsiteY4" fmla="*/ 0 h 5566788"/>
              <a:gd name="connsiteX0" fmla="*/ 0 w 8325681"/>
              <a:gd name="connsiteY0" fmla="*/ 0 h 5564549"/>
              <a:gd name="connsiteX1" fmla="*/ 8186058 w 8325681"/>
              <a:gd name="connsiteY1" fmla="*/ 0 h 5564549"/>
              <a:gd name="connsiteX2" fmla="*/ 4528458 w 8325681"/>
              <a:gd name="connsiteY2" fmla="*/ 5551716 h 5564549"/>
              <a:gd name="connsiteX3" fmla="*/ 0 w 8325681"/>
              <a:gd name="connsiteY3" fmla="*/ 1589315 h 5564549"/>
              <a:gd name="connsiteX4" fmla="*/ 0 w 8325681"/>
              <a:gd name="connsiteY4" fmla="*/ 0 h 5564549"/>
              <a:gd name="connsiteX0" fmla="*/ 0 w 9819234"/>
              <a:gd name="connsiteY0" fmla="*/ 0 h 5566788"/>
              <a:gd name="connsiteX1" fmla="*/ 9731829 w 9819234"/>
              <a:gd name="connsiteY1" fmla="*/ 0 h 5566788"/>
              <a:gd name="connsiteX2" fmla="*/ 4528458 w 9819234"/>
              <a:gd name="connsiteY2" fmla="*/ 5551716 h 5566788"/>
              <a:gd name="connsiteX3" fmla="*/ 0 w 9819234"/>
              <a:gd name="connsiteY3" fmla="*/ 1589315 h 5566788"/>
              <a:gd name="connsiteX4" fmla="*/ 0 w 9819234"/>
              <a:gd name="connsiteY4" fmla="*/ 0 h 5566788"/>
              <a:gd name="connsiteX0" fmla="*/ 0 w 9731829"/>
              <a:gd name="connsiteY0" fmla="*/ 0 h 5566788"/>
              <a:gd name="connsiteX1" fmla="*/ 9731829 w 9731829"/>
              <a:gd name="connsiteY1" fmla="*/ 0 h 5566788"/>
              <a:gd name="connsiteX2" fmla="*/ 4528458 w 9731829"/>
              <a:gd name="connsiteY2" fmla="*/ 5551716 h 5566788"/>
              <a:gd name="connsiteX3" fmla="*/ 0 w 9731829"/>
              <a:gd name="connsiteY3" fmla="*/ 1589315 h 5566788"/>
              <a:gd name="connsiteX4" fmla="*/ 0 w 9731829"/>
              <a:gd name="connsiteY4" fmla="*/ 0 h 5566788"/>
              <a:gd name="connsiteX0" fmla="*/ 0 w 9731829"/>
              <a:gd name="connsiteY0" fmla="*/ 0 h 5111848"/>
              <a:gd name="connsiteX1" fmla="*/ 9731829 w 9731829"/>
              <a:gd name="connsiteY1" fmla="*/ 0 h 5111848"/>
              <a:gd name="connsiteX2" fmla="*/ 4223658 w 9731829"/>
              <a:gd name="connsiteY2" fmla="*/ 5094516 h 5111848"/>
              <a:gd name="connsiteX3" fmla="*/ 0 w 9731829"/>
              <a:gd name="connsiteY3" fmla="*/ 1589315 h 5111848"/>
              <a:gd name="connsiteX4" fmla="*/ 0 w 9731829"/>
              <a:gd name="connsiteY4" fmla="*/ 0 h 5111848"/>
              <a:gd name="connsiteX0" fmla="*/ 0 w 9731829"/>
              <a:gd name="connsiteY0" fmla="*/ 0 h 5095559"/>
              <a:gd name="connsiteX1" fmla="*/ 9731829 w 9731829"/>
              <a:gd name="connsiteY1" fmla="*/ 0 h 5095559"/>
              <a:gd name="connsiteX2" fmla="*/ 4223658 w 9731829"/>
              <a:gd name="connsiteY2" fmla="*/ 5094516 h 5095559"/>
              <a:gd name="connsiteX3" fmla="*/ 0 w 9731829"/>
              <a:gd name="connsiteY3" fmla="*/ 1589315 h 5095559"/>
              <a:gd name="connsiteX4" fmla="*/ 0 w 9731829"/>
              <a:gd name="connsiteY4" fmla="*/ 0 h 5095559"/>
              <a:gd name="connsiteX0" fmla="*/ 0 w 9731829"/>
              <a:gd name="connsiteY0" fmla="*/ 0 h 5094700"/>
              <a:gd name="connsiteX1" fmla="*/ 9731829 w 9731829"/>
              <a:gd name="connsiteY1" fmla="*/ 0 h 5094700"/>
              <a:gd name="connsiteX2" fmla="*/ 4223658 w 9731829"/>
              <a:gd name="connsiteY2" fmla="*/ 5094516 h 5094700"/>
              <a:gd name="connsiteX3" fmla="*/ 0 w 9731829"/>
              <a:gd name="connsiteY3" fmla="*/ 1589315 h 5094700"/>
              <a:gd name="connsiteX4" fmla="*/ 0 w 9731829"/>
              <a:gd name="connsiteY4" fmla="*/ 0 h 5094700"/>
              <a:gd name="connsiteX0" fmla="*/ 0 w 9731829"/>
              <a:gd name="connsiteY0" fmla="*/ 0 h 5464791"/>
              <a:gd name="connsiteX1" fmla="*/ 9731829 w 9731829"/>
              <a:gd name="connsiteY1" fmla="*/ 0 h 5464791"/>
              <a:gd name="connsiteX2" fmla="*/ 4267200 w 9731829"/>
              <a:gd name="connsiteY2" fmla="*/ 5464630 h 5464791"/>
              <a:gd name="connsiteX3" fmla="*/ 0 w 9731829"/>
              <a:gd name="connsiteY3" fmla="*/ 1589315 h 5464791"/>
              <a:gd name="connsiteX4" fmla="*/ 0 w 9731829"/>
              <a:gd name="connsiteY4" fmla="*/ 0 h 5464791"/>
              <a:gd name="connsiteX0" fmla="*/ 0 w 10036629"/>
              <a:gd name="connsiteY0" fmla="*/ 0 h 5479693"/>
              <a:gd name="connsiteX1" fmla="*/ 10036629 w 10036629"/>
              <a:gd name="connsiteY1" fmla="*/ 21771 h 5479693"/>
              <a:gd name="connsiteX2" fmla="*/ 4267200 w 10036629"/>
              <a:gd name="connsiteY2" fmla="*/ 5464630 h 5479693"/>
              <a:gd name="connsiteX3" fmla="*/ 0 w 10036629"/>
              <a:gd name="connsiteY3" fmla="*/ 1589315 h 5479693"/>
              <a:gd name="connsiteX4" fmla="*/ 0 w 10036629"/>
              <a:gd name="connsiteY4" fmla="*/ 0 h 5479693"/>
              <a:gd name="connsiteX0" fmla="*/ 0 w 10036629"/>
              <a:gd name="connsiteY0" fmla="*/ 0 h 5469996"/>
              <a:gd name="connsiteX1" fmla="*/ 10036629 w 10036629"/>
              <a:gd name="connsiteY1" fmla="*/ 21771 h 5469996"/>
              <a:gd name="connsiteX2" fmla="*/ 4267200 w 10036629"/>
              <a:gd name="connsiteY2" fmla="*/ 5464630 h 5469996"/>
              <a:gd name="connsiteX3" fmla="*/ 0 w 10036629"/>
              <a:gd name="connsiteY3" fmla="*/ 1589315 h 5469996"/>
              <a:gd name="connsiteX4" fmla="*/ 0 w 10036629"/>
              <a:gd name="connsiteY4" fmla="*/ 0 h 5469996"/>
              <a:gd name="connsiteX0" fmla="*/ 0 w 10036629"/>
              <a:gd name="connsiteY0" fmla="*/ 0 h 5404791"/>
              <a:gd name="connsiteX1" fmla="*/ 10036629 w 10036629"/>
              <a:gd name="connsiteY1" fmla="*/ 21771 h 5404791"/>
              <a:gd name="connsiteX2" fmla="*/ 4071258 w 10036629"/>
              <a:gd name="connsiteY2" fmla="*/ 5399315 h 5404791"/>
              <a:gd name="connsiteX3" fmla="*/ 0 w 10036629"/>
              <a:gd name="connsiteY3" fmla="*/ 1589315 h 5404791"/>
              <a:gd name="connsiteX4" fmla="*/ 0 w 10036629"/>
              <a:gd name="connsiteY4" fmla="*/ 0 h 5404791"/>
              <a:gd name="connsiteX0" fmla="*/ 0 w 10036629"/>
              <a:gd name="connsiteY0" fmla="*/ 0 h 5399436"/>
              <a:gd name="connsiteX1" fmla="*/ 10036629 w 10036629"/>
              <a:gd name="connsiteY1" fmla="*/ 21771 h 5399436"/>
              <a:gd name="connsiteX2" fmla="*/ 4071258 w 10036629"/>
              <a:gd name="connsiteY2" fmla="*/ 5399315 h 5399436"/>
              <a:gd name="connsiteX3" fmla="*/ 0 w 10036629"/>
              <a:gd name="connsiteY3" fmla="*/ 1589315 h 5399436"/>
              <a:gd name="connsiteX4" fmla="*/ 0 w 10036629"/>
              <a:gd name="connsiteY4" fmla="*/ 0 h 5399436"/>
              <a:gd name="connsiteX0" fmla="*/ 0 w 10036629"/>
              <a:gd name="connsiteY0" fmla="*/ 0 h 5400382"/>
              <a:gd name="connsiteX1" fmla="*/ 10036629 w 10036629"/>
              <a:gd name="connsiteY1" fmla="*/ 21771 h 5400382"/>
              <a:gd name="connsiteX2" fmla="*/ 4071258 w 10036629"/>
              <a:gd name="connsiteY2" fmla="*/ 5399315 h 5400382"/>
              <a:gd name="connsiteX3" fmla="*/ 0 w 10036629"/>
              <a:gd name="connsiteY3" fmla="*/ 1589315 h 5400382"/>
              <a:gd name="connsiteX4" fmla="*/ 0 w 10036629"/>
              <a:gd name="connsiteY4" fmla="*/ 0 h 5400382"/>
              <a:gd name="connsiteX0" fmla="*/ 0 w 10036629"/>
              <a:gd name="connsiteY0" fmla="*/ 0 h 5422145"/>
              <a:gd name="connsiteX1" fmla="*/ 10036629 w 10036629"/>
              <a:gd name="connsiteY1" fmla="*/ 21771 h 5422145"/>
              <a:gd name="connsiteX2" fmla="*/ 4158344 w 10036629"/>
              <a:gd name="connsiteY2" fmla="*/ 5421086 h 5422145"/>
              <a:gd name="connsiteX3" fmla="*/ 0 w 10036629"/>
              <a:gd name="connsiteY3" fmla="*/ 1589315 h 5422145"/>
              <a:gd name="connsiteX4" fmla="*/ 0 w 10036629"/>
              <a:gd name="connsiteY4" fmla="*/ 0 h 5422145"/>
              <a:gd name="connsiteX0" fmla="*/ 0 w 10036629"/>
              <a:gd name="connsiteY0" fmla="*/ 0 h 5422254"/>
              <a:gd name="connsiteX1" fmla="*/ 10036629 w 10036629"/>
              <a:gd name="connsiteY1" fmla="*/ 21771 h 5422254"/>
              <a:gd name="connsiteX2" fmla="*/ 4158344 w 10036629"/>
              <a:gd name="connsiteY2" fmla="*/ 5421086 h 5422254"/>
              <a:gd name="connsiteX3" fmla="*/ 0 w 10036629"/>
              <a:gd name="connsiteY3" fmla="*/ 1589315 h 5422254"/>
              <a:gd name="connsiteX4" fmla="*/ 0 w 10036629"/>
              <a:gd name="connsiteY4" fmla="*/ 0 h 542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629" h="5422254">
                <a:moveTo>
                  <a:pt x="0" y="0"/>
                </a:moveTo>
                <a:lnTo>
                  <a:pt x="10036629" y="21771"/>
                </a:lnTo>
                <a:cubicBezTo>
                  <a:pt x="8766629" y="2492829"/>
                  <a:pt x="6418944" y="5355773"/>
                  <a:pt x="4158344" y="5421086"/>
                </a:cubicBezTo>
                <a:cubicBezTo>
                  <a:pt x="1897744" y="5486399"/>
                  <a:pt x="645886" y="2797629"/>
                  <a:pt x="0" y="1589315"/>
                </a:cubicBezTo>
                <a:lnTo>
                  <a:pt x="0" y="0"/>
                </a:lnTo>
                <a:close/>
              </a:path>
            </a:pathLst>
          </a:custGeom>
          <a:noFill/>
          <a:ln>
            <a:solidFill>
              <a:schemeClr val="bg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DF7953C-A5D2-6F5C-A793-E9CBFE2ADF6E}"/>
              </a:ext>
            </a:extLst>
          </p:cNvPr>
          <p:cNvPicPr>
            <a:picLocks noChangeAspect="1"/>
          </p:cNvPicPr>
          <p:nvPr/>
        </p:nvPicPr>
        <p:blipFill rotWithShape="1">
          <a:blip r:embed="rId3">
            <a:extLst>
              <a:ext uri="{28A0092B-C50C-407E-A947-70E740481C1C}">
                <a14:useLocalDpi xmlns:a14="http://schemas.microsoft.com/office/drawing/2010/main" val="0"/>
              </a:ext>
            </a:extLst>
          </a:blip>
          <a:srcRect l="22631" r="24427"/>
          <a:stretch/>
        </p:blipFill>
        <p:spPr>
          <a:xfrm flipH="1">
            <a:off x="6160330" y="458501"/>
            <a:ext cx="5508172" cy="6432558"/>
          </a:xfrm>
          <a:prstGeom prst="rect">
            <a:avLst/>
          </a:prstGeom>
          <a:effectLst>
            <a:outerShdw blurRad="50800" dist="38100" algn="l" rotWithShape="0">
              <a:prstClr val="black">
                <a:alpha val="40000"/>
              </a:prstClr>
            </a:outerShdw>
          </a:effectLst>
        </p:spPr>
      </p:pic>
      <p:sp>
        <p:nvSpPr>
          <p:cNvPr id="46" name="Oval 45">
            <a:extLst>
              <a:ext uri="{FF2B5EF4-FFF2-40B4-BE49-F238E27FC236}">
                <a16:creationId xmlns:a16="http://schemas.microsoft.com/office/drawing/2014/main" id="{17959E33-936D-BC40-E08C-8C0F13F39DF2}"/>
              </a:ext>
            </a:extLst>
          </p:cNvPr>
          <p:cNvSpPr/>
          <p:nvPr/>
        </p:nvSpPr>
        <p:spPr>
          <a:xfrm>
            <a:off x="3767306" y="4871969"/>
            <a:ext cx="896031" cy="896031"/>
          </a:xfrm>
          <a:prstGeom prst="ellipse">
            <a:avLst/>
          </a:prstGeom>
          <a:solidFill>
            <a:srgbClr val="67D7DC">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C7AA77C-B723-1701-86AB-E4A6292357EF}"/>
              </a:ext>
            </a:extLst>
          </p:cNvPr>
          <p:cNvSpPr/>
          <p:nvPr/>
        </p:nvSpPr>
        <p:spPr>
          <a:xfrm>
            <a:off x="4288812" y="5063348"/>
            <a:ext cx="896031" cy="896031"/>
          </a:xfrm>
          <a:prstGeom prst="ellipse">
            <a:avLst/>
          </a:prstGeom>
          <a:solidFill>
            <a:srgbClr val="EA609B">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a:extLst>
              <a:ext uri="{FF2B5EF4-FFF2-40B4-BE49-F238E27FC236}">
                <a16:creationId xmlns:a16="http://schemas.microsoft.com/office/drawing/2014/main" id="{C28178E1-E2CD-2AE6-1938-25BA141B0E6C}"/>
              </a:ext>
            </a:extLst>
          </p:cNvPr>
          <p:cNvSpPr/>
          <p:nvPr/>
        </p:nvSpPr>
        <p:spPr>
          <a:xfrm rot="20139591">
            <a:off x="504766" y="4616725"/>
            <a:ext cx="975360" cy="975360"/>
          </a:xfrm>
          <a:prstGeom prst="plus">
            <a:avLst>
              <a:gd name="adj" fmla="val 33333"/>
            </a:avLst>
          </a:prstGeom>
          <a:solidFill>
            <a:srgbClr val="67D7DC">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933AFBE-02E7-880A-FE24-F55CB4C153DC}"/>
              </a:ext>
            </a:extLst>
          </p:cNvPr>
          <p:cNvSpPr/>
          <p:nvPr/>
        </p:nvSpPr>
        <p:spPr>
          <a:xfrm rot="20139591">
            <a:off x="10854012" y="1268133"/>
            <a:ext cx="749967" cy="749967"/>
          </a:xfrm>
          <a:prstGeom prst="plus">
            <a:avLst>
              <a:gd name="adj" fmla="val 33333"/>
            </a:avLst>
          </a:prstGeom>
          <a:solidFill>
            <a:schemeClr val="accent3">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516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618C98-BAC1-A75B-C9F5-C46261401292}"/>
              </a:ext>
            </a:extLst>
          </p:cNvPr>
          <p:cNvPicPr>
            <a:picLocks noChangeAspect="1"/>
          </p:cNvPicPr>
          <p:nvPr/>
        </p:nvPicPr>
        <p:blipFill rotWithShape="1">
          <a:blip r:embed="rId2">
            <a:extLst>
              <a:ext uri="{28A0092B-C50C-407E-A947-70E740481C1C}">
                <a14:useLocalDpi xmlns:a14="http://schemas.microsoft.com/office/drawing/2010/main" val="0"/>
              </a:ext>
            </a:extLst>
          </a:blip>
          <a:srcRect b="15549"/>
          <a:stretch/>
        </p:blipFill>
        <p:spPr>
          <a:xfrm>
            <a:off x="-1" y="-1"/>
            <a:ext cx="12181115" cy="6858001"/>
          </a:xfrm>
          <a:prstGeom prst="rect">
            <a:avLst/>
          </a:prstGeom>
        </p:spPr>
      </p:pic>
      <p:sp>
        <p:nvSpPr>
          <p:cNvPr id="14" name="Rectangle 13">
            <a:extLst>
              <a:ext uri="{FF2B5EF4-FFF2-40B4-BE49-F238E27FC236}">
                <a16:creationId xmlns:a16="http://schemas.microsoft.com/office/drawing/2014/main" id="{FF3CE361-0EE7-EAA9-BCD5-264242BAEC8B}"/>
              </a:ext>
            </a:extLst>
          </p:cNvPr>
          <p:cNvSpPr/>
          <p:nvPr/>
        </p:nvSpPr>
        <p:spPr>
          <a:xfrm>
            <a:off x="-1" y="-1"/>
            <a:ext cx="12192001" cy="6858001"/>
          </a:xfrm>
          <a:prstGeom prst="rect">
            <a:avLst/>
          </a:prstGeom>
          <a:solidFill>
            <a:schemeClr val="accent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C2BF80F-FF8C-C169-C723-EF46EE4C120B}"/>
              </a:ext>
            </a:extLst>
          </p:cNvPr>
          <p:cNvSpPr/>
          <p:nvPr/>
        </p:nvSpPr>
        <p:spPr>
          <a:xfrm>
            <a:off x="-1" y="-21772"/>
            <a:ext cx="10036629" cy="5422254"/>
          </a:xfrm>
          <a:custGeom>
            <a:avLst/>
            <a:gdLst>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4005944 h 4005944"/>
              <a:gd name="connsiteX4" fmla="*/ 0 w 8186058"/>
              <a:gd name="connsiteY4" fmla="*/ 0 h 4005944"/>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1589315 h 4005944"/>
              <a:gd name="connsiteX4" fmla="*/ 0 w 8186058"/>
              <a:gd name="connsiteY4" fmla="*/ 0 h 4005944"/>
              <a:gd name="connsiteX0" fmla="*/ 0 w 8186058"/>
              <a:gd name="connsiteY0" fmla="*/ 0 h 5203373"/>
              <a:gd name="connsiteX1" fmla="*/ 8186058 w 8186058"/>
              <a:gd name="connsiteY1" fmla="*/ 0 h 5203373"/>
              <a:gd name="connsiteX2" fmla="*/ 4528458 w 8186058"/>
              <a:gd name="connsiteY2" fmla="*/ 5203373 h 5203373"/>
              <a:gd name="connsiteX3" fmla="*/ 0 w 8186058"/>
              <a:gd name="connsiteY3" fmla="*/ 1589315 h 5203373"/>
              <a:gd name="connsiteX4" fmla="*/ 0 w 8186058"/>
              <a:gd name="connsiteY4" fmla="*/ 0 h 5203373"/>
              <a:gd name="connsiteX0" fmla="*/ 0 w 8186058"/>
              <a:gd name="connsiteY0" fmla="*/ 0 h 5551716"/>
              <a:gd name="connsiteX1" fmla="*/ 8186058 w 8186058"/>
              <a:gd name="connsiteY1" fmla="*/ 0 h 5551716"/>
              <a:gd name="connsiteX2" fmla="*/ 4528458 w 8186058"/>
              <a:gd name="connsiteY2" fmla="*/ 5551716 h 5551716"/>
              <a:gd name="connsiteX3" fmla="*/ 0 w 8186058"/>
              <a:gd name="connsiteY3" fmla="*/ 1589315 h 5551716"/>
              <a:gd name="connsiteX4" fmla="*/ 0 w 8186058"/>
              <a:gd name="connsiteY4" fmla="*/ 0 h 5551716"/>
              <a:gd name="connsiteX0" fmla="*/ 0 w 8304442"/>
              <a:gd name="connsiteY0" fmla="*/ 0 h 5566788"/>
              <a:gd name="connsiteX1" fmla="*/ 8186058 w 8304442"/>
              <a:gd name="connsiteY1" fmla="*/ 0 h 5566788"/>
              <a:gd name="connsiteX2" fmla="*/ 4528458 w 8304442"/>
              <a:gd name="connsiteY2" fmla="*/ 5551716 h 5566788"/>
              <a:gd name="connsiteX3" fmla="*/ 0 w 8304442"/>
              <a:gd name="connsiteY3" fmla="*/ 1589315 h 5566788"/>
              <a:gd name="connsiteX4" fmla="*/ 0 w 8304442"/>
              <a:gd name="connsiteY4" fmla="*/ 0 h 5566788"/>
              <a:gd name="connsiteX0" fmla="*/ 0 w 8325681"/>
              <a:gd name="connsiteY0" fmla="*/ 0 h 5564549"/>
              <a:gd name="connsiteX1" fmla="*/ 8186058 w 8325681"/>
              <a:gd name="connsiteY1" fmla="*/ 0 h 5564549"/>
              <a:gd name="connsiteX2" fmla="*/ 4528458 w 8325681"/>
              <a:gd name="connsiteY2" fmla="*/ 5551716 h 5564549"/>
              <a:gd name="connsiteX3" fmla="*/ 0 w 8325681"/>
              <a:gd name="connsiteY3" fmla="*/ 1589315 h 5564549"/>
              <a:gd name="connsiteX4" fmla="*/ 0 w 8325681"/>
              <a:gd name="connsiteY4" fmla="*/ 0 h 5564549"/>
              <a:gd name="connsiteX0" fmla="*/ 0 w 9819234"/>
              <a:gd name="connsiteY0" fmla="*/ 0 h 5566788"/>
              <a:gd name="connsiteX1" fmla="*/ 9731829 w 9819234"/>
              <a:gd name="connsiteY1" fmla="*/ 0 h 5566788"/>
              <a:gd name="connsiteX2" fmla="*/ 4528458 w 9819234"/>
              <a:gd name="connsiteY2" fmla="*/ 5551716 h 5566788"/>
              <a:gd name="connsiteX3" fmla="*/ 0 w 9819234"/>
              <a:gd name="connsiteY3" fmla="*/ 1589315 h 5566788"/>
              <a:gd name="connsiteX4" fmla="*/ 0 w 9819234"/>
              <a:gd name="connsiteY4" fmla="*/ 0 h 5566788"/>
              <a:gd name="connsiteX0" fmla="*/ 0 w 9731829"/>
              <a:gd name="connsiteY0" fmla="*/ 0 h 5566788"/>
              <a:gd name="connsiteX1" fmla="*/ 9731829 w 9731829"/>
              <a:gd name="connsiteY1" fmla="*/ 0 h 5566788"/>
              <a:gd name="connsiteX2" fmla="*/ 4528458 w 9731829"/>
              <a:gd name="connsiteY2" fmla="*/ 5551716 h 5566788"/>
              <a:gd name="connsiteX3" fmla="*/ 0 w 9731829"/>
              <a:gd name="connsiteY3" fmla="*/ 1589315 h 5566788"/>
              <a:gd name="connsiteX4" fmla="*/ 0 w 9731829"/>
              <a:gd name="connsiteY4" fmla="*/ 0 h 5566788"/>
              <a:gd name="connsiteX0" fmla="*/ 0 w 9731829"/>
              <a:gd name="connsiteY0" fmla="*/ 0 h 5111848"/>
              <a:gd name="connsiteX1" fmla="*/ 9731829 w 9731829"/>
              <a:gd name="connsiteY1" fmla="*/ 0 h 5111848"/>
              <a:gd name="connsiteX2" fmla="*/ 4223658 w 9731829"/>
              <a:gd name="connsiteY2" fmla="*/ 5094516 h 5111848"/>
              <a:gd name="connsiteX3" fmla="*/ 0 w 9731829"/>
              <a:gd name="connsiteY3" fmla="*/ 1589315 h 5111848"/>
              <a:gd name="connsiteX4" fmla="*/ 0 w 9731829"/>
              <a:gd name="connsiteY4" fmla="*/ 0 h 5111848"/>
              <a:gd name="connsiteX0" fmla="*/ 0 w 9731829"/>
              <a:gd name="connsiteY0" fmla="*/ 0 h 5095559"/>
              <a:gd name="connsiteX1" fmla="*/ 9731829 w 9731829"/>
              <a:gd name="connsiteY1" fmla="*/ 0 h 5095559"/>
              <a:gd name="connsiteX2" fmla="*/ 4223658 w 9731829"/>
              <a:gd name="connsiteY2" fmla="*/ 5094516 h 5095559"/>
              <a:gd name="connsiteX3" fmla="*/ 0 w 9731829"/>
              <a:gd name="connsiteY3" fmla="*/ 1589315 h 5095559"/>
              <a:gd name="connsiteX4" fmla="*/ 0 w 9731829"/>
              <a:gd name="connsiteY4" fmla="*/ 0 h 5095559"/>
              <a:gd name="connsiteX0" fmla="*/ 0 w 9731829"/>
              <a:gd name="connsiteY0" fmla="*/ 0 h 5094700"/>
              <a:gd name="connsiteX1" fmla="*/ 9731829 w 9731829"/>
              <a:gd name="connsiteY1" fmla="*/ 0 h 5094700"/>
              <a:gd name="connsiteX2" fmla="*/ 4223658 w 9731829"/>
              <a:gd name="connsiteY2" fmla="*/ 5094516 h 5094700"/>
              <a:gd name="connsiteX3" fmla="*/ 0 w 9731829"/>
              <a:gd name="connsiteY3" fmla="*/ 1589315 h 5094700"/>
              <a:gd name="connsiteX4" fmla="*/ 0 w 9731829"/>
              <a:gd name="connsiteY4" fmla="*/ 0 h 5094700"/>
              <a:gd name="connsiteX0" fmla="*/ 0 w 9731829"/>
              <a:gd name="connsiteY0" fmla="*/ 0 h 5464791"/>
              <a:gd name="connsiteX1" fmla="*/ 9731829 w 9731829"/>
              <a:gd name="connsiteY1" fmla="*/ 0 h 5464791"/>
              <a:gd name="connsiteX2" fmla="*/ 4267200 w 9731829"/>
              <a:gd name="connsiteY2" fmla="*/ 5464630 h 5464791"/>
              <a:gd name="connsiteX3" fmla="*/ 0 w 9731829"/>
              <a:gd name="connsiteY3" fmla="*/ 1589315 h 5464791"/>
              <a:gd name="connsiteX4" fmla="*/ 0 w 9731829"/>
              <a:gd name="connsiteY4" fmla="*/ 0 h 5464791"/>
              <a:gd name="connsiteX0" fmla="*/ 0 w 10036629"/>
              <a:gd name="connsiteY0" fmla="*/ 0 h 5479693"/>
              <a:gd name="connsiteX1" fmla="*/ 10036629 w 10036629"/>
              <a:gd name="connsiteY1" fmla="*/ 21771 h 5479693"/>
              <a:gd name="connsiteX2" fmla="*/ 4267200 w 10036629"/>
              <a:gd name="connsiteY2" fmla="*/ 5464630 h 5479693"/>
              <a:gd name="connsiteX3" fmla="*/ 0 w 10036629"/>
              <a:gd name="connsiteY3" fmla="*/ 1589315 h 5479693"/>
              <a:gd name="connsiteX4" fmla="*/ 0 w 10036629"/>
              <a:gd name="connsiteY4" fmla="*/ 0 h 5479693"/>
              <a:gd name="connsiteX0" fmla="*/ 0 w 10036629"/>
              <a:gd name="connsiteY0" fmla="*/ 0 h 5469996"/>
              <a:gd name="connsiteX1" fmla="*/ 10036629 w 10036629"/>
              <a:gd name="connsiteY1" fmla="*/ 21771 h 5469996"/>
              <a:gd name="connsiteX2" fmla="*/ 4267200 w 10036629"/>
              <a:gd name="connsiteY2" fmla="*/ 5464630 h 5469996"/>
              <a:gd name="connsiteX3" fmla="*/ 0 w 10036629"/>
              <a:gd name="connsiteY3" fmla="*/ 1589315 h 5469996"/>
              <a:gd name="connsiteX4" fmla="*/ 0 w 10036629"/>
              <a:gd name="connsiteY4" fmla="*/ 0 h 5469996"/>
              <a:gd name="connsiteX0" fmla="*/ 0 w 10036629"/>
              <a:gd name="connsiteY0" fmla="*/ 0 h 5404791"/>
              <a:gd name="connsiteX1" fmla="*/ 10036629 w 10036629"/>
              <a:gd name="connsiteY1" fmla="*/ 21771 h 5404791"/>
              <a:gd name="connsiteX2" fmla="*/ 4071258 w 10036629"/>
              <a:gd name="connsiteY2" fmla="*/ 5399315 h 5404791"/>
              <a:gd name="connsiteX3" fmla="*/ 0 w 10036629"/>
              <a:gd name="connsiteY3" fmla="*/ 1589315 h 5404791"/>
              <a:gd name="connsiteX4" fmla="*/ 0 w 10036629"/>
              <a:gd name="connsiteY4" fmla="*/ 0 h 5404791"/>
              <a:gd name="connsiteX0" fmla="*/ 0 w 10036629"/>
              <a:gd name="connsiteY0" fmla="*/ 0 h 5399436"/>
              <a:gd name="connsiteX1" fmla="*/ 10036629 w 10036629"/>
              <a:gd name="connsiteY1" fmla="*/ 21771 h 5399436"/>
              <a:gd name="connsiteX2" fmla="*/ 4071258 w 10036629"/>
              <a:gd name="connsiteY2" fmla="*/ 5399315 h 5399436"/>
              <a:gd name="connsiteX3" fmla="*/ 0 w 10036629"/>
              <a:gd name="connsiteY3" fmla="*/ 1589315 h 5399436"/>
              <a:gd name="connsiteX4" fmla="*/ 0 w 10036629"/>
              <a:gd name="connsiteY4" fmla="*/ 0 h 5399436"/>
              <a:gd name="connsiteX0" fmla="*/ 0 w 10036629"/>
              <a:gd name="connsiteY0" fmla="*/ 0 h 5400382"/>
              <a:gd name="connsiteX1" fmla="*/ 10036629 w 10036629"/>
              <a:gd name="connsiteY1" fmla="*/ 21771 h 5400382"/>
              <a:gd name="connsiteX2" fmla="*/ 4071258 w 10036629"/>
              <a:gd name="connsiteY2" fmla="*/ 5399315 h 5400382"/>
              <a:gd name="connsiteX3" fmla="*/ 0 w 10036629"/>
              <a:gd name="connsiteY3" fmla="*/ 1589315 h 5400382"/>
              <a:gd name="connsiteX4" fmla="*/ 0 w 10036629"/>
              <a:gd name="connsiteY4" fmla="*/ 0 h 5400382"/>
              <a:gd name="connsiteX0" fmla="*/ 0 w 10036629"/>
              <a:gd name="connsiteY0" fmla="*/ 0 h 5422145"/>
              <a:gd name="connsiteX1" fmla="*/ 10036629 w 10036629"/>
              <a:gd name="connsiteY1" fmla="*/ 21771 h 5422145"/>
              <a:gd name="connsiteX2" fmla="*/ 4158344 w 10036629"/>
              <a:gd name="connsiteY2" fmla="*/ 5421086 h 5422145"/>
              <a:gd name="connsiteX3" fmla="*/ 0 w 10036629"/>
              <a:gd name="connsiteY3" fmla="*/ 1589315 h 5422145"/>
              <a:gd name="connsiteX4" fmla="*/ 0 w 10036629"/>
              <a:gd name="connsiteY4" fmla="*/ 0 h 5422145"/>
              <a:gd name="connsiteX0" fmla="*/ 0 w 10036629"/>
              <a:gd name="connsiteY0" fmla="*/ 0 h 5422254"/>
              <a:gd name="connsiteX1" fmla="*/ 10036629 w 10036629"/>
              <a:gd name="connsiteY1" fmla="*/ 21771 h 5422254"/>
              <a:gd name="connsiteX2" fmla="*/ 4158344 w 10036629"/>
              <a:gd name="connsiteY2" fmla="*/ 5421086 h 5422254"/>
              <a:gd name="connsiteX3" fmla="*/ 0 w 10036629"/>
              <a:gd name="connsiteY3" fmla="*/ 1589315 h 5422254"/>
              <a:gd name="connsiteX4" fmla="*/ 0 w 10036629"/>
              <a:gd name="connsiteY4" fmla="*/ 0 h 542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629" h="5422254">
                <a:moveTo>
                  <a:pt x="0" y="0"/>
                </a:moveTo>
                <a:lnTo>
                  <a:pt x="10036629" y="21771"/>
                </a:lnTo>
                <a:cubicBezTo>
                  <a:pt x="8766629" y="2492829"/>
                  <a:pt x="6418944" y="5355773"/>
                  <a:pt x="4158344" y="5421086"/>
                </a:cubicBezTo>
                <a:cubicBezTo>
                  <a:pt x="1897744" y="5486399"/>
                  <a:pt x="645886" y="2797629"/>
                  <a:pt x="0" y="1589315"/>
                </a:cubicBezTo>
                <a:lnTo>
                  <a:pt x="0" y="0"/>
                </a:lnTo>
                <a:close/>
              </a:path>
            </a:pathLst>
          </a:custGeom>
          <a:solidFill>
            <a:srgbClr val="4B255B">
              <a:alpha val="7607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34304E-4686-E4BD-9A11-976E55894ADE}"/>
              </a:ext>
            </a:extLst>
          </p:cNvPr>
          <p:cNvSpPr/>
          <p:nvPr/>
        </p:nvSpPr>
        <p:spPr>
          <a:xfrm>
            <a:off x="6085114" y="3620670"/>
            <a:ext cx="1300480" cy="1300480"/>
          </a:xfrm>
          <a:prstGeom prst="ellipse">
            <a:avLst/>
          </a:prstGeom>
          <a:pattFill prst="wdUpDiag">
            <a:fgClr>
              <a:schemeClr val="accent6"/>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D6AEF38-3657-AC0B-AC66-7240964159CE}"/>
              </a:ext>
            </a:extLst>
          </p:cNvPr>
          <p:cNvSpPr/>
          <p:nvPr/>
        </p:nvSpPr>
        <p:spPr>
          <a:xfrm rot="20685503">
            <a:off x="3893826" y="2597317"/>
            <a:ext cx="2790066" cy="332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D7F96AE-0B2D-D516-ADE4-E11494DE6273}"/>
              </a:ext>
            </a:extLst>
          </p:cNvPr>
          <p:cNvSpPr txBox="1"/>
          <p:nvPr/>
        </p:nvSpPr>
        <p:spPr>
          <a:xfrm rot="20680059">
            <a:off x="4023087" y="2445315"/>
            <a:ext cx="2874554" cy="461665"/>
          </a:xfrm>
          <a:prstGeom prst="rect">
            <a:avLst/>
          </a:prstGeom>
          <a:noFill/>
        </p:spPr>
        <p:txBody>
          <a:bodyPr wrap="square" rtlCol="0">
            <a:spAutoFit/>
          </a:bodyPr>
          <a:lstStyle/>
          <a:p>
            <a:r>
              <a:rPr lang="en-US" sz="2400" b="1" dirty="0">
                <a:solidFill>
                  <a:schemeClr val="bg1"/>
                </a:solidFill>
              </a:rPr>
              <a:t>By Jolie Serrano</a:t>
            </a:r>
          </a:p>
        </p:txBody>
      </p:sp>
      <p:sp>
        <p:nvSpPr>
          <p:cNvPr id="42" name="Oval 41">
            <a:extLst>
              <a:ext uri="{FF2B5EF4-FFF2-40B4-BE49-F238E27FC236}">
                <a16:creationId xmlns:a16="http://schemas.microsoft.com/office/drawing/2014/main" id="{0DA644E9-7928-69C2-A101-8958D8444B3C}"/>
              </a:ext>
            </a:extLst>
          </p:cNvPr>
          <p:cNvSpPr/>
          <p:nvPr/>
        </p:nvSpPr>
        <p:spPr>
          <a:xfrm>
            <a:off x="1966761" y="997686"/>
            <a:ext cx="2024856" cy="20248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8DDD74F-8793-77EA-A491-A1C2AF9B247C}"/>
              </a:ext>
            </a:extLst>
          </p:cNvPr>
          <p:cNvSpPr txBox="1"/>
          <p:nvPr/>
        </p:nvSpPr>
        <p:spPr>
          <a:xfrm rot="20764291">
            <a:off x="1324741" y="774241"/>
            <a:ext cx="4367126" cy="923330"/>
          </a:xfrm>
          <a:prstGeom prst="rect">
            <a:avLst/>
          </a:prstGeom>
          <a:noFill/>
        </p:spPr>
        <p:txBody>
          <a:bodyPr wrap="square" rtlCol="0">
            <a:spAutoFit/>
          </a:bodyPr>
          <a:lstStyle/>
          <a:p>
            <a:pPr algn="ctr"/>
            <a:r>
              <a:rPr lang="en-US" sz="5400" b="1" dirty="0">
                <a:solidFill>
                  <a:schemeClr val="bg1"/>
                </a:solidFill>
                <a:latin typeface="Barlow" pitchFamily="2" charset="77"/>
              </a:rPr>
              <a:t>Here goes</a:t>
            </a:r>
          </a:p>
        </p:txBody>
      </p:sp>
      <p:sp>
        <p:nvSpPr>
          <p:cNvPr id="38" name="TextBox 37">
            <a:extLst>
              <a:ext uri="{FF2B5EF4-FFF2-40B4-BE49-F238E27FC236}">
                <a16:creationId xmlns:a16="http://schemas.microsoft.com/office/drawing/2014/main" id="{48261E07-D7D4-ADFC-8A11-3D5B5B41A901}"/>
              </a:ext>
            </a:extLst>
          </p:cNvPr>
          <p:cNvSpPr txBox="1"/>
          <p:nvPr/>
        </p:nvSpPr>
        <p:spPr>
          <a:xfrm rot="20730028">
            <a:off x="923527" y="1267971"/>
            <a:ext cx="6583591" cy="923330"/>
          </a:xfrm>
          <a:prstGeom prst="rect">
            <a:avLst/>
          </a:prstGeom>
          <a:noFill/>
        </p:spPr>
        <p:txBody>
          <a:bodyPr wrap="square" rtlCol="0">
            <a:spAutoFit/>
          </a:bodyPr>
          <a:lstStyle/>
          <a:p>
            <a:r>
              <a:rPr lang="en-US" sz="5400" b="1" dirty="0">
                <a:solidFill>
                  <a:schemeClr val="accent3"/>
                </a:solidFill>
                <a:latin typeface="Barlow" pitchFamily="2" charset="77"/>
              </a:rPr>
              <a:t>Your Presentation</a:t>
            </a:r>
          </a:p>
        </p:txBody>
      </p:sp>
      <p:sp>
        <p:nvSpPr>
          <p:cNvPr id="40" name="TextBox 39">
            <a:extLst>
              <a:ext uri="{FF2B5EF4-FFF2-40B4-BE49-F238E27FC236}">
                <a16:creationId xmlns:a16="http://schemas.microsoft.com/office/drawing/2014/main" id="{C5903E67-BB8F-E328-2F80-B1113DDD98D1}"/>
              </a:ext>
            </a:extLst>
          </p:cNvPr>
          <p:cNvSpPr txBox="1"/>
          <p:nvPr/>
        </p:nvSpPr>
        <p:spPr>
          <a:xfrm rot="20688277">
            <a:off x="3024204" y="1976391"/>
            <a:ext cx="1894114" cy="1015663"/>
          </a:xfrm>
          <a:prstGeom prst="rect">
            <a:avLst/>
          </a:prstGeom>
          <a:noFill/>
        </p:spPr>
        <p:txBody>
          <a:bodyPr wrap="square" rtlCol="0">
            <a:spAutoFit/>
          </a:bodyPr>
          <a:lstStyle/>
          <a:p>
            <a:pPr algn="ctr"/>
            <a:r>
              <a:rPr lang="en-US" sz="6000" b="1" dirty="0">
                <a:solidFill>
                  <a:schemeClr val="bg1"/>
                </a:solidFill>
                <a:latin typeface="Barlow" pitchFamily="2" charset="77"/>
              </a:rPr>
              <a:t>Title</a:t>
            </a:r>
          </a:p>
        </p:txBody>
      </p:sp>
      <p:sp>
        <p:nvSpPr>
          <p:cNvPr id="43" name="Rectangle 14">
            <a:extLst>
              <a:ext uri="{FF2B5EF4-FFF2-40B4-BE49-F238E27FC236}">
                <a16:creationId xmlns:a16="http://schemas.microsoft.com/office/drawing/2014/main" id="{61167710-F3E0-51D5-555F-C64CC3171358}"/>
              </a:ext>
            </a:extLst>
          </p:cNvPr>
          <p:cNvSpPr/>
          <p:nvPr/>
        </p:nvSpPr>
        <p:spPr>
          <a:xfrm>
            <a:off x="71740" y="-474695"/>
            <a:ext cx="10036629" cy="5422254"/>
          </a:xfrm>
          <a:custGeom>
            <a:avLst/>
            <a:gdLst>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4005944 h 4005944"/>
              <a:gd name="connsiteX4" fmla="*/ 0 w 8186058"/>
              <a:gd name="connsiteY4" fmla="*/ 0 h 4005944"/>
              <a:gd name="connsiteX0" fmla="*/ 0 w 8186058"/>
              <a:gd name="connsiteY0" fmla="*/ 0 h 4005944"/>
              <a:gd name="connsiteX1" fmla="*/ 8186058 w 8186058"/>
              <a:gd name="connsiteY1" fmla="*/ 0 h 4005944"/>
              <a:gd name="connsiteX2" fmla="*/ 8186058 w 8186058"/>
              <a:gd name="connsiteY2" fmla="*/ 4005944 h 4005944"/>
              <a:gd name="connsiteX3" fmla="*/ 0 w 8186058"/>
              <a:gd name="connsiteY3" fmla="*/ 1589315 h 4005944"/>
              <a:gd name="connsiteX4" fmla="*/ 0 w 8186058"/>
              <a:gd name="connsiteY4" fmla="*/ 0 h 4005944"/>
              <a:gd name="connsiteX0" fmla="*/ 0 w 8186058"/>
              <a:gd name="connsiteY0" fmla="*/ 0 h 5203373"/>
              <a:gd name="connsiteX1" fmla="*/ 8186058 w 8186058"/>
              <a:gd name="connsiteY1" fmla="*/ 0 h 5203373"/>
              <a:gd name="connsiteX2" fmla="*/ 4528458 w 8186058"/>
              <a:gd name="connsiteY2" fmla="*/ 5203373 h 5203373"/>
              <a:gd name="connsiteX3" fmla="*/ 0 w 8186058"/>
              <a:gd name="connsiteY3" fmla="*/ 1589315 h 5203373"/>
              <a:gd name="connsiteX4" fmla="*/ 0 w 8186058"/>
              <a:gd name="connsiteY4" fmla="*/ 0 h 5203373"/>
              <a:gd name="connsiteX0" fmla="*/ 0 w 8186058"/>
              <a:gd name="connsiteY0" fmla="*/ 0 h 5551716"/>
              <a:gd name="connsiteX1" fmla="*/ 8186058 w 8186058"/>
              <a:gd name="connsiteY1" fmla="*/ 0 h 5551716"/>
              <a:gd name="connsiteX2" fmla="*/ 4528458 w 8186058"/>
              <a:gd name="connsiteY2" fmla="*/ 5551716 h 5551716"/>
              <a:gd name="connsiteX3" fmla="*/ 0 w 8186058"/>
              <a:gd name="connsiteY3" fmla="*/ 1589315 h 5551716"/>
              <a:gd name="connsiteX4" fmla="*/ 0 w 8186058"/>
              <a:gd name="connsiteY4" fmla="*/ 0 h 5551716"/>
              <a:gd name="connsiteX0" fmla="*/ 0 w 8304442"/>
              <a:gd name="connsiteY0" fmla="*/ 0 h 5566788"/>
              <a:gd name="connsiteX1" fmla="*/ 8186058 w 8304442"/>
              <a:gd name="connsiteY1" fmla="*/ 0 h 5566788"/>
              <a:gd name="connsiteX2" fmla="*/ 4528458 w 8304442"/>
              <a:gd name="connsiteY2" fmla="*/ 5551716 h 5566788"/>
              <a:gd name="connsiteX3" fmla="*/ 0 w 8304442"/>
              <a:gd name="connsiteY3" fmla="*/ 1589315 h 5566788"/>
              <a:gd name="connsiteX4" fmla="*/ 0 w 8304442"/>
              <a:gd name="connsiteY4" fmla="*/ 0 h 5566788"/>
              <a:gd name="connsiteX0" fmla="*/ 0 w 8325681"/>
              <a:gd name="connsiteY0" fmla="*/ 0 h 5564549"/>
              <a:gd name="connsiteX1" fmla="*/ 8186058 w 8325681"/>
              <a:gd name="connsiteY1" fmla="*/ 0 h 5564549"/>
              <a:gd name="connsiteX2" fmla="*/ 4528458 w 8325681"/>
              <a:gd name="connsiteY2" fmla="*/ 5551716 h 5564549"/>
              <a:gd name="connsiteX3" fmla="*/ 0 w 8325681"/>
              <a:gd name="connsiteY3" fmla="*/ 1589315 h 5564549"/>
              <a:gd name="connsiteX4" fmla="*/ 0 w 8325681"/>
              <a:gd name="connsiteY4" fmla="*/ 0 h 5564549"/>
              <a:gd name="connsiteX0" fmla="*/ 0 w 9819234"/>
              <a:gd name="connsiteY0" fmla="*/ 0 h 5566788"/>
              <a:gd name="connsiteX1" fmla="*/ 9731829 w 9819234"/>
              <a:gd name="connsiteY1" fmla="*/ 0 h 5566788"/>
              <a:gd name="connsiteX2" fmla="*/ 4528458 w 9819234"/>
              <a:gd name="connsiteY2" fmla="*/ 5551716 h 5566788"/>
              <a:gd name="connsiteX3" fmla="*/ 0 w 9819234"/>
              <a:gd name="connsiteY3" fmla="*/ 1589315 h 5566788"/>
              <a:gd name="connsiteX4" fmla="*/ 0 w 9819234"/>
              <a:gd name="connsiteY4" fmla="*/ 0 h 5566788"/>
              <a:gd name="connsiteX0" fmla="*/ 0 w 9731829"/>
              <a:gd name="connsiteY0" fmla="*/ 0 h 5566788"/>
              <a:gd name="connsiteX1" fmla="*/ 9731829 w 9731829"/>
              <a:gd name="connsiteY1" fmla="*/ 0 h 5566788"/>
              <a:gd name="connsiteX2" fmla="*/ 4528458 w 9731829"/>
              <a:gd name="connsiteY2" fmla="*/ 5551716 h 5566788"/>
              <a:gd name="connsiteX3" fmla="*/ 0 w 9731829"/>
              <a:gd name="connsiteY3" fmla="*/ 1589315 h 5566788"/>
              <a:gd name="connsiteX4" fmla="*/ 0 w 9731829"/>
              <a:gd name="connsiteY4" fmla="*/ 0 h 5566788"/>
              <a:gd name="connsiteX0" fmla="*/ 0 w 9731829"/>
              <a:gd name="connsiteY0" fmla="*/ 0 h 5111848"/>
              <a:gd name="connsiteX1" fmla="*/ 9731829 w 9731829"/>
              <a:gd name="connsiteY1" fmla="*/ 0 h 5111848"/>
              <a:gd name="connsiteX2" fmla="*/ 4223658 w 9731829"/>
              <a:gd name="connsiteY2" fmla="*/ 5094516 h 5111848"/>
              <a:gd name="connsiteX3" fmla="*/ 0 w 9731829"/>
              <a:gd name="connsiteY3" fmla="*/ 1589315 h 5111848"/>
              <a:gd name="connsiteX4" fmla="*/ 0 w 9731829"/>
              <a:gd name="connsiteY4" fmla="*/ 0 h 5111848"/>
              <a:gd name="connsiteX0" fmla="*/ 0 w 9731829"/>
              <a:gd name="connsiteY0" fmla="*/ 0 h 5095559"/>
              <a:gd name="connsiteX1" fmla="*/ 9731829 w 9731829"/>
              <a:gd name="connsiteY1" fmla="*/ 0 h 5095559"/>
              <a:gd name="connsiteX2" fmla="*/ 4223658 w 9731829"/>
              <a:gd name="connsiteY2" fmla="*/ 5094516 h 5095559"/>
              <a:gd name="connsiteX3" fmla="*/ 0 w 9731829"/>
              <a:gd name="connsiteY3" fmla="*/ 1589315 h 5095559"/>
              <a:gd name="connsiteX4" fmla="*/ 0 w 9731829"/>
              <a:gd name="connsiteY4" fmla="*/ 0 h 5095559"/>
              <a:gd name="connsiteX0" fmla="*/ 0 w 9731829"/>
              <a:gd name="connsiteY0" fmla="*/ 0 h 5094700"/>
              <a:gd name="connsiteX1" fmla="*/ 9731829 w 9731829"/>
              <a:gd name="connsiteY1" fmla="*/ 0 h 5094700"/>
              <a:gd name="connsiteX2" fmla="*/ 4223658 w 9731829"/>
              <a:gd name="connsiteY2" fmla="*/ 5094516 h 5094700"/>
              <a:gd name="connsiteX3" fmla="*/ 0 w 9731829"/>
              <a:gd name="connsiteY3" fmla="*/ 1589315 h 5094700"/>
              <a:gd name="connsiteX4" fmla="*/ 0 w 9731829"/>
              <a:gd name="connsiteY4" fmla="*/ 0 h 5094700"/>
              <a:gd name="connsiteX0" fmla="*/ 0 w 9731829"/>
              <a:gd name="connsiteY0" fmla="*/ 0 h 5464791"/>
              <a:gd name="connsiteX1" fmla="*/ 9731829 w 9731829"/>
              <a:gd name="connsiteY1" fmla="*/ 0 h 5464791"/>
              <a:gd name="connsiteX2" fmla="*/ 4267200 w 9731829"/>
              <a:gd name="connsiteY2" fmla="*/ 5464630 h 5464791"/>
              <a:gd name="connsiteX3" fmla="*/ 0 w 9731829"/>
              <a:gd name="connsiteY3" fmla="*/ 1589315 h 5464791"/>
              <a:gd name="connsiteX4" fmla="*/ 0 w 9731829"/>
              <a:gd name="connsiteY4" fmla="*/ 0 h 5464791"/>
              <a:gd name="connsiteX0" fmla="*/ 0 w 10036629"/>
              <a:gd name="connsiteY0" fmla="*/ 0 h 5479693"/>
              <a:gd name="connsiteX1" fmla="*/ 10036629 w 10036629"/>
              <a:gd name="connsiteY1" fmla="*/ 21771 h 5479693"/>
              <a:gd name="connsiteX2" fmla="*/ 4267200 w 10036629"/>
              <a:gd name="connsiteY2" fmla="*/ 5464630 h 5479693"/>
              <a:gd name="connsiteX3" fmla="*/ 0 w 10036629"/>
              <a:gd name="connsiteY3" fmla="*/ 1589315 h 5479693"/>
              <a:gd name="connsiteX4" fmla="*/ 0 w 10036629"/>
              <a:gd name="connsiteY4" fmla="*/ 0 h 5479693"/>
              <a:gd name="connsiteX0" fmla="*/ 0 w 10036629"/>
              <a:gd name="connsiteY0" fmla="*/ 0 h 5469996"/>
              <a:gd name="connsiteX1" fmla="*/ 10036629 w 10036629"/>
              <a:gd name="connsiteY1" fmla="*/ 21771 h 5469996"/>
              <a:gd name="connsiteX2" fmla="*/ 4267200 w 10036629"/>
              <a:gd name="connsiteY2" fmla="*/ 5464630 h 5469996"/>
              <a:gd name="connsiteX3" fmla="*/ 0 w 10036629"/>
              <a:gd name="connsiteY3" fmla="*/ 1589315 h 5469996"/>
              <a:gd name="connsiteX4" fmla="*/ 0 w 10036629"/>
              <a:gd name="connsiteY4" fmla="*/ 0 h 5469996"/>
              <a:gd name="connsiteX0" fmla="*/ 0 w 10036629"/>
              <a:gd name="connsiteY0" fmla="*/ 0 h 5404791"/>
              <a:gd name="connsiteX1" fmla="*/ 10036629 w 10036629"/>
              <a:gd name="connsiteY1" fmla="*/ 21771 h 5404791"/>
              <a:gd name="connsiteX2" fmla="*/ 4071258 w 10036629"/>
              <a:gd name="connsiteY2" fmla="*/ 5399315 h 5404791"/>
              <a:gd name="connsiteX3" fmla="*/ 0 w 10036629"/>
              <a:gd name="connsiteY3" fmla="*/ 1589315 h 5404791"/>
              <a:gd name="connsiteX4" fmla="*/ 0 w 10036629"/>
              <a:gd name="connsiteY4" fmla="*/ 0 h 5404791"/>
              <a:gd name="connsiteX0" fmla="*/ 0 w 10036629"/>
              <a:gd name="connsiteY0" fmla="*/ 0 h 5399436"/>
              <a:gd name="connsiteX1" fmla="*/ 10036629 w 10036629"/>
              <a:gd name="connsiteY1" fmla="*/ 21771 h 5399436"/>
              <a:gd name="connsiteX2" fmla="*/ 4071258 w 10036629"/>
              <a:gd name="connsiteY2" fmla="*/ 5399315 h 5399436"/>
              <a:gd name="connsiteX3" fmla="*/ 0 w 10036629"/>
              <a:gd name="connsiteY3" fmla="*/ 1589315 h 5399436"/>
              <a:gd name="connsiteX4" fmla="*/ 0 w 10036629"/>
              <a:gd name="connsiteY4" fmla="*/ 0 h 5399436"/>
              <a:gd name="connsiteX0" fmla="*/ 0 w 10036629"/>
              <a:gd name="connsiteY0" fmla="*/ 0 h 5400382"/>
              <a:gd name="connsiteX1" fmla="*/ 10036629 w 10036629"/>
              <a:gd name="connsiteY1" fmla="*/ 21771 h 5400382"/>
              <a:gd name="connsiteX2" fmla="*/ 4071258 w 10036629"/>
              <a:gd name="connsiteY2" fmla="*/ 5399315 h 5400382"/>
              <a:gd name="connsiteX3" fmla="*/ 0 w 10036629"/>
              <a:gd name="connsiteY3" fmla="*/ 1589315 h 5400382"/>
              <a:gd name="connsiteX4" fmla="*/ 0 w 10036629"/>
              <a:gd name="connsiteY4" fmla="*/ 0 h 5400382"/>
              <a:gd name="connsiteX0" fmla="*/ 0 w 10036629"/>
              <a:gd name="connsiteY0" fmla="*/ 0 h 5422145"/>
              <a:gd name="connsiteX1" fmla="*/ 10036629 w 10036629"/>
              <a:gd name="connsiteY1" fmla="*/ 21771 h 5422145"/>
              <a:gd name="connsiteX2" fmla="*/ 4158344 w 10036629"/>
              <a:gd name="connsiteY2" fmla="*/ 5421086 h 5422145"/>
              <a:gd name="connsiteX3" fmla="*/ 0 w 10036629"/>
              <a:gd name="connsiteY3" fmla="*/ 1589315 h 5422145"/>
              <a:gd name="connsiteX4" fmla="*/ 0 w 10036629"/>
              <a:gd name="connsiteY4" fmla="*/ 0 h 5422145"/>
              <a:gd name="connsiteX0" fmla="*/ 0 w 10036629"/>
              <a:gd name="connsiteY0" fmla="*/ 0 h 5422254"/>
              <a:gd name="connsiteX1" fmla="*/ 10036629 w 10036629"/>
              <a:gd name="connsiteY1" fmla="*/ 21771 h 5422254"/>
              <a:gd name="connsiteX2" fmla="*/ 4158344 w 10036629"/>
              <a:gd name="connsiteY2" fmla="*/ 5421086 h 5422254"/>
              <a:gd name="connsiteX3" fmla="*/ 0 w 10036629"/>
              <a:gd name="connsiteY3" fmla="*/ 1589315 h 5422254"/>
              <a:gd name="connsiteX4" fmla="*/ 0 w 10036629"/>
              <a:gd name="connsiteY4" fmla="*/ 0 h 542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629" h="5422254">
                <a:moveTo>
                  <a:pt x="0" y="0"/>
                </a:moveTo>
                <a:lnTo>
                  <a:pt x="10036629" y="21771"/>
                </a:lnTo>
                <a:cubicBezTo>
                  <a:pt x="8766629" y="2492829"/>
                  <a:pt x="6418944" y="5355773"/>
                  <a:pt x="4158344" y="5421086"/>
                </a:cubicBezTo>
                <a:cubicBezTo>
                  <a:pt x="1897744" y="5486399"/>
                  <a:pt x="645886" y="2797629"/>
                  <a:pt x="0" y="1589315"/>
                </a:cubicBezTo>
                <a:lnTo>
                  <a:pt x="0" y="0"/>
                </a:lnTo>
                <a:close/>
              </a:path>
            </a:pathLst>
          </a:custGeom>
          <a:noFill/>
          <a:ln>
            <a:solidFill>
              <a:schemeClr val="bg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DF7953C-A5D2-6F5C-A793-E9CBFE2ADF6E}"/>
              </a:ext>
            </a:extLst>
          </p:cNvPr>
          <p:cNvPicPr>
            <a:picLocks noChangeAspect="1"/>
          </p:cNvPicPr>
          <p:nvPr/>
        </p:nvPicPr>
        <p:blipFill rotWithShape="1">
          <a:blip r:embed="rId3">
            <a:extLst>
              <a:ext uri="{28A0092B-C50C-407E-A947-70E740481C1C}">
                <a14:useLocalDpi xmlns:a14="http://schemas.microsoft.com/office/drawing/2010/main" val="0"/>
              </a:ext>
            </a:extLst>
          </a:blip>
          <a:srcRect l="22631" r="24427"/>
          <a:stretch/>
        </p:blipFill>
        <p:spPr>
          <a:xfrm flipH="1">
            <a:off x="6160330" y="458501"/>
            <a:ext cx="5508172" cy="6432558"/>
          </a:xfrm>
          <a:prstGeom prst="rect">
            <a:avLst/>
          </a:prstGeom>
          <a:effectLst>
            <a:outerShdw blurRad="50800" dist="38100" algn="l" rotWithShape="0">
              <a:prstClr val="black">
                <a:alpha val="40000"/>
              </a:prstClr>
            </a:outerShdw>
          </a:effectLst>
        </p:spPr>
      </p:pic>
      <p:sp>
        <p:nvSpPr>
          <p:cNvPr id="46" name="Oval 45">
            <a:extLst>
              <a:ext uri="{FF2B5EF4-FFF2-40B4-BE49-F238E27FC236}">
                <a16:creationId xmlns:a16="http://schemas.microsoft.com/office/drawing/2014/main" id="{17959E33-936D-BC40-E08C-8C0F13F39DF2}"/>
              </a:ext>
            </a:extLst>
          </p:cNvPr>
          <p:cNvSpPr/>
          <p:nvPr/>
        </p:nvSpPr>
        <p:spPr>
          <a:xfrm>
            <a:off x="3767306" y="4871969"/>
            <a:ext cx="896031" cy="896031"/>
          </a:xfrm>
          <a:prstGeom prst="ellipse">
            <a:avLst/>
          </a:prstGeom>
          <a:solidFill>
            <a:srgbClr val="67D7DC">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C7AA77C-B723-1701-86AB-E4A6292357EF}"/>
              </a:ext>
            </a:extLst>
          </p:cNvPr>
          <p:cNvSpPr/>
          <p:nvPr/>
        </p:nvSpPr>
        <p:spPr>
          <a:xfrm>
            <a:off x="4288812" y="5063348"/>
            <a:ext cx="896031" cy="896031"/>
          </a:xfrm>
          <a:prstGeom prst="ellipse">
            <a:avLst/>
          </a:prstGeom>
          <a:solidFill>
            <a:srgbClr val="EA609B">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ross 48">
            <a:extLst>
              <a:ext uri="{FF2B5EF4-FFF2-40B4-BE49-F238E27FC236}">
                <a16:creationId xmlns:a16="http://schemas.microsoft.com/office/drawing/2014/main" id="{C28178E1-E2CD-2AE6-1938-25BA141B0E6C}"/>
              </a:ext>
            </a:extLst>
          </p:cNvPr>
          <p:cNvSpPr/>
          <p:nvPr/>
        </p:nvSpPr>
        <p:spPr>
          <a:xfrm rot="20139591">
            <a:off x="504766" y="4616725"/>
            <a:ext cx="975360" cy="975360"/>
          </a:xfrm>
          <a:prstGeom prst="plus">
            <a:avLst>
              <a:gd name="adj" fmla="val 33333"/>
            </a:avLst>
          </a:prstGeom>
          <a:solidFill>
            <a:srgbClr val="67D7DC">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933AFBE-02E7-880A-FE24-F55CB4C153DC}"/>
              </a:ext>
            </a:extLst>
          </p:cNvPr>
          <p:cNvSpPr/>
          <p:nvPr/>
        </p:nvSpPr>
        <p:spPr>
          <a:xfrm rot="20139591">
            <a:off x="10854012" y="1268133"/>
            <a:ext cx="749967" cy="749967"/>
          </a:xfrm>
          <a:prstGeom prst="plus">
            <a:avLst>
              <a:gd name="adj" fmla="val 33333"/>
            </a:avLst>
          </a:prstGeom>
          <a:solidFill>
            <a:schemeClr val="accent3">
              <a:alpha val="6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2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1+#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38" presetClass="entr" presetSubtype="0" accel="50000" fill="hold" grpId="0" nodeType="afterEffect">
                                  <p:stCondLst>
                                    <p:cond delay="0"/>
                                  </p:stCondLst>
                                  <p:iterate type="lt">
                                    <p:tmPct val="49861"/>
                                  </p:iterate>
                                  <p:childTnLst>
                                    <p:set>
                                      <p:cBhvr>
                                        <p:cTn id="42" dur="1" fill="hold">
                                          <p:stCondLst>
                                            <p:cond delay="0"/>
                                          </p:stCondLst>
                                        </p:cTn>
                                        <p:tgtEl>
                                          <p:spTgt spid="37"/>
                                        </p:tgtEl>
                                        <p:attrNameLst>
                                          <p:attrName>style.visibility</p:attrName>
                                        </p:attrNameLst>
                                      </p:cBhvr>
                                      <p:to>
                                        <p:strVal val="visible"/>
                                      </p:to>
                                    </p:set>
                                    <p:set>
                                      <p:cBhvr>
                                        <p:cTn id="43" dur="227" fill="hold">
                                          <p:stCondLst>
                                            <p:cond delay="0"/>
                                          </p:stCondLst>
                                        </p:cTn>
                                        <p:tgtEl>
                                          <p:spTgt spid="37"/>
                                        </p:tgtEl>
                                        <p:attrNameLst>
                                          <p:attrName>style.rotation</p:attrName>
                                        </p:attrNameLst>
                                      </p:cBhvr>
                                      <p:to>
                                        <p:strVal val="-45.0"/>
                                      </p:to>
                                    </p:set>
                                    <p:anim calcmode="lin" valueType="num">
                                      <p:cBhvr>
                                        <p:cTn id="44" dur="227" fill="hold">
                                          <p:stCondLst>
                                            <p:cond delay="227"/>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45" dur="227"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46" dur="2" decel="50000" autoRev="1" fill="hold">
                                          <p:stCondLst>
                                            <p:cond delay="227"/>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47" dur="1" fill="hold">
                                          <p:stCondLst>
                                            <p:cond delay="499"/>
                                          </p:stCondLst>
                                        </p:cTn>
                                        <p:tgtEl>
                                          <p:spTgt spid="37"/>
                                        </p:tgtEl>
                                        <p:attrNameLst>
                                          <p:attrName>ppt_y</p:attrName>
                                        </p:attrNameLst>
                                      </p:cBhvr>
                                      <p:tavLst>
                                        <p:tav tm="0">
                                          <p:val>
                                            <p:strVal val="#ppt_y-(0.354*#ppt_w-0.172*#ppt_h)"/>
                                          </p:val>
                                        </p:tav>
                                        <p:tav tm="100000">
                                          <p:val>
                                            <p:strVal val="#ppt_y"/>
                                          </p:val>
                                        </p:tav>
                                      </p:tavLst>
                                    </p:anim>
                                  </p:childTnLst>
                                </p:cTn>
                              </p:par>
                            </p:childTnLst>
                          </p:cTn>
                        </p:par>
                        <p:par>
                          <p:cTn id="48" fill="hold">
                            <p:stCondLst>
                              <p:cond delay="3247"/>
                            </p:stCondLst>
                            <p:childTnLst>
                              <p:par>
                                <p:cTn id="49" presetID="38" presetClass="entr" presetSubtype="0" accel="50000" fill="hold" grpId="0" nodeType="afterEffect">
                                  <p:stCondLst>
                                    <p:cond delay="0"/>
                                  </p:stCondLst>
                                  <p:iterate type="lt">
                                    <p:tmPct val="49861"/>
                                  </p:iterate>
                                  <p:childTnLst>
                                    <p:set>
                                      <p:cBhvr>
                                        <p:cTn id="50" dur="1" fill="hold">
                                          <p:stCondLst>
                                            <p:cond delay="0"/>
                                          </p:stCondLst>
                                        </p:cTn>
                                        <p:tgtEl>
                                          <p:spTgt spid="38"/>
                                        </p:tgtEl>
                                        <p:attrNameLst>
                                          <p:attrName>style.visibility</p:attrName>
                                        </p:attrNameLst>
                                      </p:cBhvr>
                                      <p:to>
                                        <p:strVal val="visible"/>
                                      </p:to>
                                    </p:set>
                                    <p:set>
                                      <p:cBhvr>
                                        <p:cTn id="51" dur="227" fill="hold">
                                          <p:stCondLst>
                                            <p:cond delay="0"/>
                                          </p:stCondLst>
                                        </p:cTn>
                                        <p:tgtEl>
                                          <p:spTgt spid="38"/>
                                        </p:tgtEl>
                                        <p:attrNameLst>
                                          <p:attrName>style.rotation</p:attrName>
                                        </p:attrNameLst>
                                      </p:cBhvr>
                                      <p:to>
                                        <p:strVal val="-45.0"/>
                                      </p:to>
                                    </p:set>
                                    <p:anim calcmode="lin" valueType="num">
                                      <p:cBhvr>
                                        <p:cTn id="52"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53"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54" dur="2"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55" dur="1" fill="hold">
                                          <p:stCondLst>
                                            <p:cond delay="499"/>
                                          </p:stCondLst>
                                        </p:cTn>
                                        <p:tgtEl>
                                          <p:spTgt spid="38"/>
                                        </p:tgtEl>
                                        <p:attrNameLst>
                                          <p:attrName>ppt_y</p:attrName>
                                        </p:attrNameLst>
                                      </p:cBhvr>
                                      <p:tavLst>
                                        <p:tav tm="0">
                                          <p:val>
                                            <p:strVal val="#ppt_y-(0.354*#ppt_w-0.172*#ppt_h)"/>
                                          </p:val>
                                        </p:tav>
                                        <p:tav tm="100000">
                                          <p:val>
                                            <p:strVal val="#ppt_y"/>
                                          </p:val>
                                        </p:tav>
                                      </p:tavLst>
                                    </p:anim>
                                  </p:childTnLst>
                                </p:cTn>
                              </p:par>
                            </p:childTnLst>
                          </p:cTn>
                        </p:par>
                        <p:par>
                          <p:cTn id="56" fill="hold">
                            <p:stCondLst>
                              <p:cond delay="7489"/>
                            </p:stCondLst>
                            <p:childTnLst>
                              <p:par>
                                <p:cTn id="57" presetID="38" presetClass="entr" presetSubtype="0" accel="50000" fill="hold" grpId="0" nodeType="afterEffect">
                                  <p:stCondLst>
                                    <p:cond delay="0"/>
                                  </p:stCondLst>
                                  <p:iterate type="lt">
                                    <p:tmPct val="49861"/>
                                  </p:iterate>
                                  <p:childTnLst>
                                    <p:set>
                                      <p:cBhvr>
                                        <p:cTn id="58" dur="1" fill="hold">
                                          <p:stCondLst>
                                            <p:cond delay="0"/>
                                          </p:stCondLst>
                                        </p:cTn>
                                        <p:tgtEl>
                                          <p:spTgt spid="40"/>
                                        </p:tgtEl>
                                        <p:attrNameLst>
                                          <p:attrName>style.visibility</p:attrName>
                                        </p:attrNameLst>
                                      </p:cBhvr>
                                      <p:to>
                                        <p:strVal val="visible"/>
                                      </p:to>
                                    </p:set>
                                    <p:set>
                                      <p:cBhvr>
                                        <p:cTn id="59" dur="227" fill="hold">
                                          <p:stCondLst>
                                            <p:cond delay="0"/>
                                          </p:stCondLst>
                                        </p:cTn>
                                        <p:tgtEl>
                                          <p:spTgt spid="40"/>
                                        </p:tgtEl>
                                        <p:attrNameLst>
                                          <p:attrName>style.rotation</p:attrName>
                                        </p:attrNameLst>
                                      </p:cBhvr>
                                      <p:to>
                                        <p:strVal val="-45.0"/>
                                      </p:to>
                                    </p:set>
                                    <p:anim calcmode="lin" valueType="num">
                                      <p:cBhvr>
                                        <p:cTn id="60" dur="227" fill="hold">
                                          <p:stCondLst>
                                            <p:cond delay="227"/>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61" dur="227"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62" dur="2" decel="50000" autoRev="1" fill="hold">
                                          <p:stCondLst>
                                            <p:cond delay="227"/>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63" dur="1" fill="hold">
                                          <p:stCondLst>
                                            <p:cond delay="499"/>
                                          </p:stCondLst>
                                        </p:cTn>
                                        <p:tgtEl>
                                          <p:spTgt spid="40"/>
                                        </p:tgtEl>
                                        <p:attrNameLst>
                                          <p:attrName>ppt_y</p:attrName>
                                        </p:attrNameLst>
                                      </p:cBhvr>
                                      <p:tavLst>
                                        <p:tav tm="0">
                                          <p:val>
                                            <p:strVal val="#ppt_y-(0.354*#ppt_w-0.172*#ppt_h)"/>
                                          </p:val>
                                        </p:tav>
                                        <p:tav tm="100000">
                                          <p:val>
                                            <p:strVal val="#ppt_y"/>
                                          </p:val>
                                        </p:tav>
                                      </p:tavLst>
                                    </p:anim>
                                  </p:childTnLst>
                                </p:cTn>
                              </p:par>
                            </p:childTnLst>
                          </p:cTn>
                        </p:par>
                        <p:par>
                          <p:cTn id="64" fill="hold">
                            <p:stCondLst>
                              <p:cond delay="8988"/>
                            </p:stCondLst>
                            <p:childTnLst>
                              <p:par>
                                <p:cTn id="65" presetID="38" presetClass="entr" presetSubtype="0" accel="50000" fill="hold" grpId="0" nodeType="afterEffect">
                                  <p:stCondLst>
                                    <p:cond delay="0"/>
                                  </p:stCondLst>
                                  <p:iterate type="lt">
                                    <p:tmPct val="49861"/>
                                  </p:iterate>
                                  <p:childTnLst>
                                    <p:set>
                                      <p:cBhvr>
                                        <p:cTn id="66" dur="1" fill="hold">
                                          <p:stCondLst>
                                            <p:cond delay="0"/>
                                          </p:stCondLst>
                                        </p:cTn>
                                        <p:tgtEl>
                                          <p:spTgt spid="41"/>
                                        </p:tgtEl>
                                        <p:attrNameLst>
                                          <p:attrName>style.visibility</p:attrName>
                                        </p:attrNameLst>
                                      </p:cBhvr>
                                      <p:to>
                                        <p:strVal val="visible"/>
                                      </p:to>
                                    </p:set>
                                    <p:set>
                                      <p:cBhvr>
                                        <p:cTn id="67" dur="227" fill="hold">
                                          <p:stCondLst>
                                            <p:cond delay="0"/>
                                          </p:stCondLst>
                                        </p:cTn>
                                        <p:tgtEl>
                                          <p:spTgt spid="41"/>
                                        </p:tgtEl>
                                        <p:attrNameLst>
                                          <p:attrName>style.rotation</p:attrName>
                                        </p:attrNameLst>
                                      </p:cBhvr>
                                      <p:to>
                                        <p:strVal val="-45.0"/>
                                      </p:to>
                                    </p:set>
                                    <p:anim calcmode="lin" valueType="num">
                                      <p:cBhvr>
                                        <p:cTn id="68" dur="227" fill="hold">
                                          <p:stCondLst>
                                            <p:cond delay="227"/>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69" dur="227"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70" dur="2" decel="50000" autoRev="1" fill="hold">
                                          <p:stCondLst>
                                            <p:cond delay="227"/>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71" dur="1" fill="hold">
                                          <p:stCondLst>
                                            <p:cond delay="499"/>
                                          </p:stCondLst>
                                        </p:cTn>
                                        <p:tgtEl>
                                          <p:spTgt spid="4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1" grpId="0"/>
      <p:bldP spid="42" grpId="0" animBg="1"/>
      <p:bldP spid="37" grpId="0"/>
      <p:bldP spid="38" grpId="0"/>
      <p:bldP spid="40" grpId="0"/>
      <p:bldP spid="46" grpId="0" animBg="1"/>
      <p:bldP spid="47"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9">
            <a:extLst>
              <a:ext uri="{FF2B5EF4-FFF2-40B4-BE49-F238E27FC236}">
                <a16:creationId xmlns:a16="http://schemas.microsoft.com/office/drawing/2014/main" id="{A3A00AD6-6AE2-955E-B922-2BD15D63212B}"/>
              </a:ext>
            </a:extLst>
          </p:cNvPr>
          <p:cNvSpPr>
            <a:spLocks noEditPoints="1"/>
          </p:cNvSpPr>
          <p:nvPr/>
        </p:nvSpPr>
        <p:spPr bwMode="auto">
          <a:xfrm>
            <a:off x="1087398" y="4329018"/>
            <a:ext cx="1112106" cy="959675"/>
          </a:xfrm>
          <a:custGeom>
            <a:avLst/>
            <a:gdLst>
              <a:gd name="T0" fmla="*/ 574866 w 216"/>
              <a:gd name="T1" fmla="*/ 370067 h 186"/>
              <a:gd name="T2" fmla="*/ 574866 w 216"/>
              <a:gd name="T3" fmla="*/ 400588 h 186"/>
              <a:gd name="T4" fmla="*/ 513953 w 216"/>
              <a:gd name="T5" fmla="*/ 400588 h 186"/>
              <a:gd name="T6" fmla="*/ 513953 w 216"/>
              <a:gd name="T7" fmla="*/ 370067 h 186"/>
              <a:gd name="T8" fmla="*/ 407355 w 216"/>
              <a:gd name="T9" fmla="*/ 293765 h 186"/>
              <a:gd name="T10" fmla="*/ 456847 w 216"/>
              <a:gd name="T11" fmla="*/ 267059 h 186"/>
              <a:gd name="T12" fmla="*/ 548217 w 216"/>
              <a:gd name="T13" fmla="*/ 316655 h 186"/>
              <a:gd name="T14" fmla="*/ 620551 w 216"/>
              <a:gd name="T15" fmla="*/ 270874 h 186"/>
              <a:gd name="T16" fmla="*/ 548217 w 216"/>
              <a:gd name="T17" fmla="*/ 221277 h 186"/>
              <a:gd name="T18" fmla="*/ 422584 w 216"/>
              <a:gd name="T19" fmla="*/ 125899 h 186"/>
              <a:gd name="T20" fmla="*/ 513953 w 216"/>
              <a:gd name="T21" fmla="*/ 34336 h 186"/>
              <a:gd name="T22" fmla="*/ 513953 w 216"/>
              <a:gd name="T23" fmla="*/ 0 h 186"/>
              <a:gd name="T24" fmla="*/ 574866 w 216"/>
              <a:gd name="T25" fmla="*/ 0 h 186"/>
              <a:gd name="T26" fmla="*/ 574866 w 216"/>
              <a:gd name="T27" fmla="*/ 30521 h 186"/>
              <a:gd name="T28" fmla="*/ 673850 w 216"/>
              <a:gd name="T29" fmla="*/ 95378 h 186"/>
              <a:gd name="T30" fmla="*/ 624358 w 216"/>
              <a:gd name="T31" fmla="*/ 118269 h 186"/>
              <a:gd name="T32" fmla="*/ 548217 w 216"/>
              <a:gd name="T33" fmla="*/ 83933 h 186"/>
              <a:gd name="T34" fmla="*/ 479690 w 216"/>
              <a:gd name="T35" fmla="*/ 125899 h 186"/>
              <a:gd name="T36" fmla="*/ 552024 w 216"/>
              <a:gd name="T37" fmla="*/ 167865 h 186"/>
              <a:gd name="T38" fmla="*/ 681464 w 216"/>
              <a:gd name="T39" fmla="*/ 270874 h 186"/>
              <a:gd name="T40" fmla="*/ 574866 w 216"/>
              <a:gd name="T41" fmla="*/ 370067 h 186"/>
              <a:gd name="T42" fmla="*/ 788061 w 216"/>
              <a:gd name="T43" fmla="*/ 530302 h 186"/>
              <a:gd name="T44" fmla="*/ 586287 w 216"/>
              <a:gd name="T45" fmla="*/ 591344 h 186"/>
              <a:gd name="T46" fmla="*/ 418777 w 216"/>
              <a:gd name="T47" fmla="*/ 522672 h 186"/>
              <a:gd name="T48" fmla="*/ 593901 w 216"/>
              <a:gd name="T49" fmla="*/ 515042 h 186"/>
              <a:gd name="T50" fmla="*/ 487304 w 216"/>
              <a:gd name="T51" fmla="*/ 450185 h 186"/>
              <a:gd name="T52" fmla="*/ 350250 w 216"/>
              <a:gd name="T53" fmla="*/ 423479 h 186"/>
              <a:gd name="T54" fmla="*/ 167511 w 216"/>
              <a:gd name="T55" fmla="*/ 469260 h 186"/>
              <a:gd name="T56" fmla="*/ 167511 w 216"/>
              <a:gd name="T57" fmla="*/ 660016 h 186"/>
              <a:gd name="T58" fmla="*/ 285530 w 216"/>
              <a:gd name="T59" fmla="*/ 682907 h 186"/>
              <a:gd name="T60" fmla="*/ 605323 w 216"/>
              <a:gd name="T61" fmla="*/ 698168 h 186"/>
              <a:gd name="T62" fmla="*/ 814711 w 216"/>
              <a:gd name="T63" fmla="*/ 557008 h 186"/>
              <a:gd name="T64" fmla="*/ 788061 w 216"/>
              <a:gd name="T65" fmla="*/ 530302 h 186"/>
              <a:gd name="T66" fmla="*/ 0 w 216"/>
              <a:gd name="T67" fmla="*/ 709613 h 186"/>
              <a:gd name="T68" fmla="*/ 133247 w 216"/>
              <a:gd name="T69" fmla="*/ 709613 h 186"/>
              <a:gd name="T70" fmla="*/ 133247 w 216"/>
              <a:gd name="T71" fmla="*/ 469260 h 186"/>
              <a:gd name="T72" fmla="*/ 0 w 216"/>
              <a:gd name="T73" fmla="*/ 469260 h 186"/>
              <a:gd name="T74" fmla="*/ 0 w 216"/>
              <a:gd name="T75" fmla="*/ 709613 h 1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 h="186">
                <a:moveTo>
                  <a:pt x="151" y="97"/>
                </a:moveTo>
                <a:cubicBezTo>
                  <a:pt x="151" y="105"/>
                  <a:pt x="151" y="105"/>
                  <a:pt x="151" y="105"/>
                </a:cubicBezTo>
                <a:cubicBezTo>
                  <a:pt x="135" y="105"/>
                  <a:pt x="135" y="105"/>
                  <a:pt x="135" y="105"/>
                </a:cubicBezTo>
                <a:cubicBezTo>
                  <a:pt x="135" y="97"/>
                  <a:pt x="135" y="97"/>
                  <a:pt x="135" y="97"/>
                </a:cubicBezTo>
                <a:cubicBezTo>
                  <a:pt x="122" y="95"/>
                  <a:pt x="112" y="90"/>
                  <a:pt x="107" y="77"/>
                </a:cubicBezTo>
                <a:cubicBezTo>
                  <a:pt x="120" y="70"/>
                  <a:pt x="120" y="70"/>
                  <a:pt x="120" y="70"/>
                </a:cubicBezTo>
                <a:cubicBezTo>
                  <a:pt x="124" y="79"/>
                  <a:pt x="134" y="83"/>
                  <a:pt x="144" y="83"/>
                </a:cubicBezTo>
                <a:cubicBezTo>
                  <a:pt x="154" y="83"/>
                  <a:pt x="163" y="80"/>
                  <a:pt x="163" y="71"/>
                </a:cubicBezTo>
                <a:cubicBezTo>
                  <a:pt x="163" y="63"/>
                  <a:pt x="155" y="59"/>
                  <a:pt x="144" y="58"/>
                </a:cubicBezTo>
                <a:cubicBezTo>
                  <a:pt x="127" y="56"/>
                  <a:pt x="111" y="51"/>
                  <a:pt x="111" y="33"/>
                </a:cubicBezTo>
                <a:cubicBezTo>
                  <a:pt x="111" y="18"/>
                  <a:pt x="123" y="11"/>
                  <a:pt x="135" y="9"/>
                </a:cubicBezTo>
                <a:cubicBezTo>
                  <a:pt x="135" y="0"/>
                  <a:pt x="135" y="0"/>
                  <a:pt x="135" y="0"/>
                </a:cubicBezTo>
                <a:cubicBezTo>
                  <a:pt x="151" y="0"/>
                  <a:pt x="151" y="0"/>
                  <a:pt x="151" y="0"/>
                </a:cubicBezTo>
                <a:cubicBezTo>
                  <a:pt x="151" y="8"/>
                  <a:pt x="151" y="8"/>
                  <a:pt x="151" y="8"/>
                </a:cubicBezTo>
                <a:cubicBezTo>
                  <a:pt x="161" y="10"/>
                  <a:pt x="171" y="14"/>
                  <a:pt x="177" y="25"/>
                </a:cubicBezTo>
                <a:cubicBezTo>
                  <a:pt x="164" y="31"/>
                  <a:pt x="164" y="31"/>
                  <a:pt x="164" y="31"/>
                </a:cubicBezTo>
                <a:cubicBezTo>
                  <a:pt x="161" y="26"/>
                  <a:pt x="153" y="22"/>
                  <a:pt x="144" y="22"/>
                </a:cubicBezTo>
                <a:cubicBezTo>
                  <a:pt x="132" y="22"/>
                  <a:pt x="126" y="27"/>
                  <a:pt x="126" y="33"/>
                </a:cubicBezTo>
                <a:cubicBezTo>
                  <a:pt x="126" y="40"/>
                  <a:pt x="135" y="42"/>
                  <a:pt x="145" y="44"/>
                </a:cubicBezTo>
                <a:cubicBezTo>
                  <a:pt x="163" y="46"/>
                  <a:pt x="179" y="50"/>
                  <a:pt x="179" y="71"/>
                </a:cubicBezTo>
                <a:cubicBezTo>
                  <a:pt x="179" y="87"/>
                  <a:pt x="166" y="95"/>
                  <a:pt x="151" y="97"/>
                </a:cubicBezTo>
                <a:close/>
                <a:moveTo>
                  <a:pt x="207" y="139"/>
                </a:moveTo>
                <a:cubicBezTo>
                  <a:pt x="192" y="134"/>
                  <a:pt x="180" y="145"/>
                  <a:pt x="154" y="155"/>
                </a:cubicBezTo>
                <a:cubicBezTo>
                  <a:pt x="150" y="156"/>
                  <a:pt x="112" y="144"/>
                  <a:pt x="110" y="137"/>
                </a:cubicBezTo>
                <a:cubicBezTo>
                  <a:pt x="109" y="133"/>
                  <a:pt x="148" y="141"/>
                  <a:pt x="156" y="135"/>
                </a:cubicBezTo>
                <a:cubicBezTo>
                  <a:pt x="172" y="123"/>
                  <a:pt x="155" y="119"/>
                  <a:pt x="128" y="118"/>
                </a:cubicBezTo>
                <a:cubicBezTo>
                  <a:pt x="128" y="118"/>
                  <a:pt x="115" y="116"/>
                  <a:pt x="92" y="111"/>
                </a:cubicBezTo>
                <a:cubicBezTo>
                  <a:pt x="79" y="108"/>
                  <a:pt x="44" y="123"/>
                  <a:pt x="44" y="123"/>
                </a:cubicBezTo>
                <a:cubicBezTo>
                  <a:pt x="44" y="173"/>
                  <a:pt x="44" y="173"/>
                  <a:pt x="44" y="173"/>
                </a:cubicBezTo>
                <a:cubicBezTo>
                  <a:pt x="44" y="173"/>
                  <a:pt x="67" y="178"/>
                  <a:pt x="75" y="179"/>
                </a:cubicBezTo>
                <a:cubicBezTo>
                  <a:pt x="88" y="182"/>
                  <a:pt x="151" y="184"/>
                  <a:pt x="159" y="183"/>
                </a:cubicBezTo>
                <a:cubicBezTo>
                  <a:pt x="168" y="182"/>
                  <a:pt x="211" y="148"/>
                  <a:pt x="214" y="146"/>
                </a:cubicBezTo>
                <a:cubicBezTo>
                  <a:pt x="216" y="144"/>
                  <a:pt x="216" y="142"/>
                  <a:pt x="207" y="139"/>
                </a:cubicBezTo>
                <a:close/>
                <a:moveTo>
                  <a:pt x="0" y="186"/>
                </a:moveTo>
                <a:cubicBezTo>
                  <a:pt x="35" y="186"/>
                  <a:pt x="35" y="186"/>
                  <a:pt x="35" y="186"/>
                </a:cubicBezTo>
                <a:cubicBezTo>
                  <a:pt x="35" y="123"/>
                  <a:pt x="35" y="123"/>
                  <a:pt x="35" y="123"/>
                </a:cubicBezTo>
                <a:cubicBezTo>
                  <a:pt x="0" y="123"/>
                  <a:pt x="0" y="123"/>
                  <a:pt x="0" y="123"/>
                </a:cubicBezTo>
                <a:lnTo>
                  <a:pt x="0" y="186"/>
                </a:lnTo>
                <a:close/>
              </a:path>
            </a:pathLst>
          </a:custGeom>
          <a:solidFill>
            <a:schemeClr val="accent2"/>
          </a:solidFill>
          <a:ln>
            <a:noFill/>
          </a:ln>
        </p:spPr>
        <p:txBody>
          <a:bodyPr/>
          <a:lstStyle/>
          <a:p>
            <a:endParaRPr lang="es-CO" dirty="0">
              <a:latin typeface="Montserrat Light" panose="00000400000000000000" pitchFamily="50" charset="0"/>
            </a:endParaRPr>
          </a:p>
        </p:txBody>
      </p:sp>
      <p:sp>
        <p:nvSpPr>
          <p:cNvPr id="30" name="Freeform 20">
            <a:extLst>
              <a:ext uri="{FF2B5EF4-FFF2-40B4-BE49-F238E27FC236}">
                <a16:creationId xmlns:a16="http://schemas.microsoft.com/office/drawing/2014/main" id="{44859DFC-A446-153A-5138-38883C7F3AA5}"/>
              </a:ext>
            </a:extLst>
          </p:cNvPr>
          <p:cNvSpPr>
            <a:spLocks noEditPoints="1"/>
          </p:cNvSpPr>
          <p:nvPr/>
        </p:nvSpPr>
        <p:spPr bwMode="auto">
          <a:xfrm>
            <a:off x="3524893" y="1906973"/>
            <a:ext cx="824685" cy="820682"/>
          </a:xfrm>
          <a:custGeom>
            <a:avLst/>
            <a:gdLst>
              <a:gd name="T0" fmla="*/ 254775 w 172"/>
              <a:gd name="T1" fmla="*/ 137026 h 171"/>
              <a:gd name="T2" fmla="*/ 327025 w 172"/>
              <a:gd name="T3" fmla="*/ 64707 h 171"/>
              <a:gd name="T4" fmla="*/ 399275 w 172"/>
              <a:gd name="T5" fmla="*/ 137026 h 171"/>
              <a:gd name="T6" fmla="*/ 327025 w 172"/>
              <a:gd name="T7" fmla="*/ 209346 h 171"/>
              <a:gd name="T8" fmla="*/ 254775 w 172"/>
              <a:gd name="T9" fmla="*/ 137026 h 171"/>
              <a:gd name="T10" fmla="*/ 422090 w 172"/>
              <a:gd name="T11" fmla="*/ 239796 h 171"/>
              <a:gd name="T12" fmla="*/ 231960 w 172"/>
              <a:gd name="T13" fmla="*/ 239796 h 171"/>
              <a:gd name="T14" fmla="*/ 205341 w 172"/>
              <a:gd name="T15" fmla="*/ 266440 h 171"/>
              <a:gd name="T16" fmla="*/ 205341 w 172"/>
              <a:gd name="T17" fmla="*/ 430110 h 171"/>
              <a:gd name="T18" fmla="*/ 231960 w 172"/>
              <a:gd name="T19" fmla="*/ 452948 h 171"/>
              <a:gd name="T20" fmla="*/ 254775 w 172"/>
              <a:gd name="T21" fmla="*/ 452948 h 171"/>
              <a:gd name="T22" fmla="*/ 254775 w 172"/>
              <a:gd name="T23" fmla="*/ 628037 h 171"/>
              <a:gd name="T24" fmla="*/ 277591 w 172"/>
              <a:gd name="T25" fmla="*/ 650875 h 171"/>
              <a:gd name="T26" fmla="*/ 376459 w 172"/>
              <a:gd name="T27" fmla="*/ 650875 h 171"/>
              <a:gd name="T28" fmla="*/ 399275 w 172"/>
              <a:gd name="T29" fmla="*/ 628037 h 171"/>
              <a:gd name="T30" fmla="*/ 399275 w 172"/>
              <a:gd name="T31" fmla="*/ 452948 h 171"/>
              <a:gd name="T32" fmla="*/ 422090 w 172"/>
              <a:gd name="T33" fmla="*/ 452948 h 171"/>
              <a:gd name="T34" fmla="*/ 448709 w 172"/>
              <a:gd name="T35" fmla="*/ 430110 h 171"/>
              <a:gd name="T36" fmla="*/ 448709 w 172"/>
              <a:gd name="T37" fmla="*/ 266440 h 171"/>
              <a:gd name="T38" fmla="*/ 422090 w 172"/>
              <a:gd name="T39" fmla="*/ 239796 h 171"/>
              <a:gd name="T40" fmla="*/ 539972 w 172"/>
              <a:gd name="T41" fmla="*/ 137026 h 171"/>
              <a:gd name="T42" fmla="*/ 608419 w 172"/>
              <a:gd name="T43" fmla="*/ 68513 h 171"/>
              <a:gd name="T44" fmla="*/ 539972 w 172"/>
              <a:gd name="T45" fmla="*/ 0 h 171"/>
              <a:gd name="T46" fmla="*/ 471524 w 172"/>
              <a:gd name="T47" fmla="*/ 68513 h 171"/>
              <a:gd name="T48" fmla="*/ 539972 w 172"/>
              <a:gd name="T49" fmla="*/ 137026 h 171"/>
              <a:gd name="T50" fmla="*/ 631234 w 172"/>
              <a:gd name="T51" fmla="*/ 167477 h 171"/>
              <a:gd name="T52" fmla="*/ 452511 w 172"/>
              <a:gd name="T53" fmla="*/ 167477 h 171"/>
              <a:gd name="T54" fmla="*/ 429696 w 172"/>
              <a:gd name="T55" fmla="*/ 190314 h 171"/>
              <a:gd name="T56" fmla="*/ 429696 w 172"/>
              <a:gd name="T57" fmla="*/ 190314 h 171"/>
              <a:gd name="T58" fmla="*/ 498143 w 172"/>
              <a:gd name="T59" fmla="*/ 266440 h 171"/>
              <a:gd name="T60" fmla="*/ 498143 w 172"/>
              <a:gd name="T61" fmla="*/ 430110 h 171"/>
              <a:gd name="T62" fmla="*/ 471524 w 172"/>
              <a:gd name="T63" fmla="*/ 483398 h 171"/>
              <a:gd name="T64" fmla="*/ 471524 w 172"/>
              <a:gd name="T65" fmla="*/ 525268 h 171"/>
              <a:gd name="T66" fmla="*/ 498143 w 172"/>
              <a:gd name="T67" fmla="*/ 548105 h 171"/>
              <a:gd name="T68" fmla="*/ 585603 w 172"/>
              <a:gd name="T69" fmla="*/ 548105 h 171"/>
              <a:gd name="T70" fmla="*/ 608419 w 172"/>
              <a:gd name="T71" fmla="*/ 525268 h 171"/>
              <a:gd name="T72" fmla="*/ 608419 w 172"/>
              <a:gd name="T73" fmla="*/ 365404 h 171"/>
              <a:gd name="T74" fmla="*/ 631234 w 172"/>
              <a:gd name="T75" fmla="*/ 365404 h 171"/>
              <a:gd name="T76" fmla="*/ 654050 w 172"/>
              <a:gd name="T77" fmla="*/ 342566 h 171"/>
              <a:gd name="T78" fmla="*/ 654050 w 172"/>
              <a:gd name="T79" fmla="*/ 190314 h 171"/>
              <a:gd name="T80" fmla="*/ 631234 w 172"/>
              <a:gd name="T81" fmla="*/ 167477 h 171"/>
              <a:gd name="T82" fmla="*/ 178723 w 172"/>
              <a:gd name="T83" fmla="*/ 68513 h 171"/>
              <a:gd name="T84" fmla="*/ 110276 w 172"/>
              <a:gd name="T85" fmla="*/ 0 h 171"/>
              <a:gd name="T86" fmla="*/ 45631 w 172"/>
              <a:gd name="T87" fmla="*/ 68513 h 171"/>
              <a:gd name="T88" fmla="*/ 110276 w 172"/>
              <a:gd name="T89" fmla="*/ 137026 h 171"/>
              <a:gd name="T90" fmla="*/ 178723 w 172"/>
              <a:gd name="T91" fmla="*/ 68513 h 171"/>
              <a:gd name="T92" fmla="*/ 0 w 172"/>
              <a:gd name="T93" fmla="*/ 190314 h 171"/>
              <a:gd name="T94" fmla="*/ 0 w 172"/>
              <a:gd name="T95" fmla="*/ 342566 h 171"/>
              <a:gd name="T96" fmla="*/ 22816 w 172"/>
              <a:gd name="T97" fmla="*/ 365404 h 171"/>
              <a:gd name="T98" fmla="*/ 41829 w 172"/>
              <a:gd name="T99" fmla="*/ 365404 h 171"/>
              <a:gd name="T100" fmla="*/ 41829 w 172"/>
              <a:gd name="T101" fmla="*/ 525268 h 171"/>
              <a:gd name="T102" fmla="*/ 68447 w 172"/>
              <a:gd name="T103" fmla="*/ 548105 h 171"/>
              <a:gd name="T104" fmla="*/ 155907 w 172"/>
              <a:gd name="T105" fmla="*/ 548105 h 171"/>
              <a:gd name="T106" fmla="*/ 178723 w 172"/>
              <a:gd name="T107" fmla="*/ 525268 h 171"/>
              <a:gd name="T108" fmla="*/ 178723 w 172"/>
              <a:gd name="T109" fmla="*/ 483398 h 171"/>
              <a:gd name="T110" fmla="*/ 155907 w 172"/>
              <a:gd name="T111" fmla="*/ 430110 h 171"/>
              <a:gd name="T112" fmla="*/ 155907 w 172"/>
              <a:gd name="T113" fmla="*/ 266440 h 171"/>
              <a:gd name="T114" fmla="*/ 224354 w 172"/>
              <a:gd name="T115" fmla="*/ 190314 h 171"/>
              <a:gd name="T116" fmla="*/ 224354 w 172"/>
              <a:gd name="T117" fmla="*/ 190314 h 171"/>
              <a:gd name="T118" fmla="*/ 201539 w 172"/>
              <a:gd name="T119" fmla="*/ 167477 h 171"/>
              <a:gd name="T120" fmla="*/ 22816 w 172"/>
              <a:gd name="T121" fmla="*/ 167477 h 171"/>
              <a:gd name="T122" fmla="*/ 0 w 172"/>
              <a:gd name="T123" fmla="*/ 190314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2" h="171">
                <a:moveTo>
                  <a:pt x="67" y="36"/>
                </a:moveTo>
                <a:cubicBezTo>
                  <a:pt x="67" y="25"/>
                  <a:pt x="75" y="17"/>
                  <a:pt x="86" y="17"/>
                </a:cubicBezTo>
                <a:cubicBezTo>
                  <a:pt x="96" y="17"/>
                  <a:pt x="105" y="25"/>
                  <a:pt x="105" y="36"/>
                </a:cubicBezTo>
                <a:cubicBezTo>
                  <a:pt x="105" y="47"/>
                  <a:pt x="96" y="55"/>
                  <a:pt x="86" y="55"/>
                </a:cubicBezTo>
                <a:cubicBezTo>
                  <a:pt x="75" y="55"/>
                  <a:pt x="67" y="47"/>
                  <a:pt x="67" y="36"/>
                </a:cubicBezTo>
                <a:close/>
                <a:moveTo>
                  <a:pt x="111" y="63"/>
                </a:moveTo>
                <a:cubicBezTo>
                  <a:pt x="61" y="63"/>
                  <a:pt x="61" y="63"/>
                  <a:pt x="61" y="63"/>
                </a:cubicBezTo>
                <a:cubicBezTo>
                  <a:pt x="57" y="63"/>
                  <a:pt x="54" y="66"/>
                  <a:pt x="54" y="70"/>
                </a:cubicBezTo>
                <a:cubicBezTo>
                  <a:pt x="54" y="113"/>
                  <a:pt x="54" y="113"/>
                  <a:pt x="54" y="113"/>
                </a:cubicBezTo>
                <a:cubicBezTo>
                  <a:pt x="54" y="116"/>
                  <a:pt x="57" y="119"/>
                  <a:pt x="61" y="119"/>
                </a:cubicBezTo>
                <a:cubicBezTo>
                  <a:pt x="67" y="119"/>
                  <a:pt x="67" y="119"/>
                  <a:pt x="67" y="119"/>
                </a:cubicBezTo>
                <a:cubicBezTo>
                  <a:pt x="67" y="165"/>
                  <a:pt x="67" y="165"/>
                  <a:pt x="67" y="165"/>
                </a:cubicBezTo>
                <a:cubicBezTo>
                  <a:pt x="67" y="168"/>
                  <a:pt x="70" y="171"/>
                  <a:pt x="73" y="171"/>
                </a:cubicBezTo>
                <a:cubicBezTo>
                  <a:pt x="99" y="171"/>
                  <a:pt x="99" y="171"/>
                  <a:pt x="99" y="171"/>
                </a:cubicBezTo>
                <a:cubicBezTo>
                  <a:pt x="102" y="171"/>
                  <a:pt x="105" y="168"/>
                  <a:pt x="105" y="165"/>
                </a:cubicBezTo>
                <a:cubicBezTo>
                  <a:pt x="105" y="119"/>
                  <a:pt x="105" y="119"/>
                  <a:pt x="105" y="119"/>
                </a:cubicBezTo>
                <a:cubicBezTo>
                  <a:pt x="111" y="119"/>
                  <a:pt x="111" y="119"/>
                  <a:pt x="111" y="119"/>
                </a:cubicBezTo>
                <a:cubicBezTo>
                  <a:pt x="115" y="119"/>
                  <a:pt x="118" y="116"/>
                  <a:pt x="118" y="113"/>
                </a:cubicBezTo>
                <a:cubicBezTo>
                  <a:pt x="118" y="70"/>
                  <a:pt x="118" y="70"/>
                  <a:pt x="118" y="70"/>
                </a:cubicBezTo>
                <a:cubicBezTo>
                  <a:pt x="118" y="66"/>
                  <a:pt x="115" y="63"/>
                  <a:pt x="111" y="63"/>
                </a:cubicBezTo>
                <a:close/>
                <a:moveTo>
                  <a:pt x="142" y="36"/>
                </a:moveTo>
                <a:cubicBezTo>
                  <a:pt x="152" y="36"/>
                  <a:pt x="160" y="28"/>
                  <a:pt x="160" y="18"/>
                </a:cubicBezTo>
                <a:cubicBezTo>
                  <a:pt x="160" y="8"/>
                  <a:pt x="152" y="0"/>
                  <a:pt x="142" y="0"/>
                </a:cubicBezTo>
                <a:cubicBezTo>
                  <a:pt x="132" y="0"/>
                  <a:pt x="124" y="8"/>
                  <a:pt x="124" y="18"/>
                </a:cubicBezTo>
                <a:cubicBezTo>
                  <a:pt x="124" y="28"/>
                  <a:pt x="132" y="36"/>
                  <a:pt x="142" y="36"/>
                </a:cubicBezTo>
                <a:close/>
                <a:moveTo>
                  <a:pt x="166" y="44"/>
                </a:moveTo>
                <a:cubicBezTo>
                  <a:pt x="119" y="44"/>
                  <a:pt x="119" y="44"/>
                  <a:pt x="119" y="44"/>
                </a:cubicBezTo>
                <a:cubicBezTo>
                  <a:pt x="116" y="44"/>
                  <a:pt x="113" y="46"/>
                  <a:pt x="113" y="50"/>
                </a:cubicBezTo>
                <a:cubicBezTo>
                  <a:pt x="113" y="50"/>
                  <a:pt x="113" y="50"/>
                  <a:pt x="113" y="50"/>
                </a:cubicBezTo>
                <a:cubicBezTo>
                  <a:pt x="123" y="51"/>
                  <a:pt x="131" y="60"/>
                  <a:pt x="131" y="70"/>
                </a:cubicBezTo>
                <a:cubicBezTo>
                  <a:pt x="131" y="113"/>
                  <a:pt x="131" y="113"/>
                  <a:pt x="131" y="113"/>
                </a:cubicBezTo>
                <a:cubicBezTo>
                  <a:pt x="131" y="118"/>
                  <a:pt x="128" y="123"/>
                  <a:pt x="124" y="127"/>
                </a:cubicBezTo>
                <a:cubicBezTo>
                  <a:pt x="124" y="138"/>
                  <a:pt x="124" y="138"/>
                  <a:pt x="124" y="138"/>
                </a:cubicBezTo>
                <a:cubicBezTo>
                  <a:pt x="124" y="141"/>
                  <a:pt x="127" y="144"/>
                  <a:pt x="131" y="144"/>
                </a:cubicBezTo>
                <a:cubicBezTo>
                  <a:pt x="154" y="144"/>
                  <a:pt x="154" y="144"/>
                  <a:pt x="154" y="144"/>
                </a:cubicBezTo>
                <a:cubicBezTo>
                  <a:pt x="157" y="144"/>
                  <a:pt x="160" y="141"/>
                  <a:pt x="160" y="138"/>
                </a:cubicBezTo>
                <a:cubicBezTo>
                  <a:pt x="160" y="96"/>
                  <a:pt x="160" y="96"/>
                  <a:pt x="160" y="96"/>
                </a:cubicBezTo>
                <a:cubicBezTo>
                  <a:pt x="166" y="96"/>
                  <a:pt x="166" y="96"/>
                  <a:pt x="166" y="96"/>
                </a:cubicBezTo>
                <a:cubicBezTo>
                  <a:pt x="169" y="96"/>
                  <a:pt x="172" y="93"/>
                  <a:pt x="172" y="90"/>
                </a:cubicBezTo>
                <a:cubicBezTo>
                  <a:pt x="172" y="50"/>
                  <a:pt x="172" y="50"/>
                  <a:pt x="172" y="50"/>
                </a:cubicBezTo>
                <a:cubicBezTo>
                  <a:pt x="172" y="46"/>
                  <a:pt x="169" y="44"/>
                  <a:pt x="166" y="44"/>
                </a:cubicBezTo>
                <a:close/>
                <a:moveTo>
                  <a:pt x="47" y="18"/>
                </a:moveTo>
                <a:cubicBezTo>
                  <a:pt x="47" y="8"/>
                  <a:pt x="39" y="0"/>
                  <a:pt x="29" y="0"/>
                </a:cubicBezTo>
                <a:cubicBezTo>
                  <a:pt x="20" y="0"/>
                  <a:pt x="12" y="8"/>
                  <a:pt x="12" y="18"/>
                </a:cubicBezTo>
                <a:cubicBezTo>
                  <a:pt x="12" y="28"/>
                  <a:pt x="20" y="36"/>
                  <a:pt x="29" y="36"/>
                </a:cubicBezTo>
                <a:cubicBezTo>
                  <a:pt x="39" y="36"/>
                  <a:pt x="47" y="28"/>
                  <a:pt x="47" y="18"/>
                </a:cubicBezTo>
                <a:close/>
                <a:moveTo>
                  <a:pt x="0" y="50"/>
                </a:moveTo>
                <a:cubicBezTo>
                  <a:pt x="0" y="90"/>
                  <a:pt x="0" y="90"/>
                  <a:pt x="0" y="90"/>
                </a:cubicBezTo>
                <a:cubicBezTo>
                  <a:pt x="0" y="93"/>
                  <a:pt x="3" y="96"/>
                  <a:pt x="6" y="96"/>
                </a:cubicBezTo>
                <a:cubicBezTo>
                  <a:pt x="11" y="96"/>
                  <a:pt x="11" y="96"/>
                  <a:pt x="11" y="96"/>
                </a:cubicBezTo>
                <a:cubicBezTo>
                  <a:pt x="11" y="138"/>
                  <a:pt x="11" y="138"/>
                  <a:pt x="11" y="138"/>
                </a:cubicBezTo>
                <a:cubicBezTo>
                  <a:pt x="11" y="141"/>
                  <a:pt x="14" y="144"/>
                  <a:pt x="18" y="144"/>
                </a:cubicBezTo>
                <a:cubicBezTo>
                  <a:pt x="41" y="144"/>
                  <a:pt x="41" y="144"/>
                  <a:pt x="41" y="144"/>
                </a:cubicBezTo>
                <a:cubicBezTo>
                  <a:pt x="44" y="144"/>
                  <a:pt x="47" y="141"/>
                  <a:pt x="47" y="138"/>
                </a:cubicBezTo>
                <a:cubicBezTo>
                  <a:pt x="47" y="127"/>
                  <a:pt x="47" y="127"/>
                  <a:pt x="47" y="127"/>
                </a:cubicBezTo>
                <a:cubicBezTo>
                  <a:pt x="43" y="123"/>
                  <a:pt x="41" y="118"/>
                  <a:pt x="41" y="113"/>
                </a:cubicBezTo>
                <a:cubicBezTo>
                  <a:pt x="41" y="70"/>
                  <a:pt x="41" y="70"/>
                  <a:pt x="41" y="70"/>
                </a:cubicBezTo>
                <a:cubicBezTo>
                  <a:pt x="41" y="60"/>
                  <a:pt x="49" y="51"/>
                  <a:pt x="59" y="50"/>
                </a:cubicBezTo>
                <a:cubicBezTo>
                  <a:pt x="59" y="50"/>
                  <a:pt x="59" y="50"/>
                  <a:pt x="59" y="50"/>
                </a:cubicBezTo>
                <a:cubicBezTo>
                  <a:pt x="59" y="46"/>
                  <a:pt x="56" y="44"/>
                  <a:pt x="53" y="44"/>
                </a:cubicBezTo>
                <a:cubicBezTo>
                  <a:pt x="6" y="44"/>
                  <a:pt x="6" y="44"/>
                  <a:pt x="6" y="44"/>
                </a:cubicBezTo>
                <a:cubicBezTo>
                  <a:pt x="3" y="44"/>
                  <a:pt x="0" y="46"/>
                  <a:pt x="0" y="50"/>
                </a:cubicBezTo>
                <a:close/>
              </a:path>
            </a:pathLst>
          </a:custGeom>
          <a:solidFill>
            <a:schemeClr val="accent1"/>
          </a:solidFill>
          <a:ln>
            <a:noFill/>
          </a:ln>
        </p:spPr>
        <p:txBody>
          <a:bodyPr/>
          <a:lstStyle/>
          <a:p>
            <a:endParaRPr lang="es-CO" dirty="0">
              <a:latin typeface="Montserrat Light" panose="00000400000000000000" pitchFamily="50" charset="0"/>
            </a:endParaRPr>
          </a:p>
        </p:txBody>
      </p:sp>
      <p:sp>
        <p:nvSpPr>
          <p:cNvPr id="31" name="Freeform 18">
            <a:extLst>
              <a:ext uri="{FF2B5EF4-FFF2-40B4-BE49-F238E27FC236}">
                <a16:creationId xmlns:a16="http://schemas.microsoft.com/office/drawing/2014/main" id="{D3A7F229-CD0D-D414-CF9A-F3B0C7914FEC}"/>
              </a:ext>
            </a:extLst>
          </p:cNvPr>
          <p:cNvSpPr>
            <a:spLocks noEditPoints="1"/>
          </p:cNvSpPr>
          <p:nvPr/>
        </p:nvSpPr>
        <p:spPr bwMode="auto">
          <a:xfrm>
            <a:off x="5404022" y="4714339"/>
            <a:ext cx="1023432" cy="790833"/>
          </a:xfrm>
          <a:custGeom>
            <a:avLst/>
            <a:gdLst>
              <a:gd name="T0" fmla="*/ 574856 w 211"/>
              <a:gd name="T1" fmla="*/ 285604 h 163"/>
              <a:gd name="T2" fmla="*/ 708100 w 211"/>
              <a:gd name="T3" fmla="*/ 167554 h 163"/>
              <a:gd name="T4" fmla="*/ 708100 w 211"/>
              <a:gd name="T5" fmla="*/ 620713 h 163"/>
              <a:gd name="T6" fmla="*/ 574856 w 211"/>
              <a:gd name="T7" fmla="*/ 620713 h 163"/>
              <a:gd name="T8" fmla="*/ 574856 w 211"/>
              <a:gd name="T9" fmla="*/ 285604 h 163"/>
              <a:gd name="T10" fmla="*/ 403541 w 211"/>
              <a:gd name="T11" fmla="*/ 620713 h 163"/>
              <a:gd name="T12" fmla="*/ 536786 w 211"/>
              <a:gd name="T13" fmla="*/ 620713 h 163"/>
              <a:gd name="T14" fmla="*/ 536786 w 211"/>
              <a:gd name="T15" fmla="*/ 316069 h 163"/>
              <a:gd name="T16" fmla="*/ 403541 w 211"/>
              <a:gd name="T17" fmla="*/ 434118 h 163"/>
              <a:gd name="T18" fmla="*/ 403541 w 211"/>
              <a:gd name="T19" fmla="*/ 620713 h 163"/>
              <a:gd name="T20" fmla="*/ 232226 w 211"/>
              <a:gd name="T21" fmla="*/ 620713 h 163"/>
              <a:gd name="T22" fmla="*/ 365471 w 211"/>
              <a:gd name="T23" fmla="*/ 620713 h 163"/>
              <a:gd name="T24" fmla="*/ 365471 w 211"/>
              <a:gd name="T25" fmla="*/ 437926 h 163"/>
              <a:gd name="T26" fmla="*/ 232226 w 211"/>
              <a:gd name="T27" fmla="*/ 293220 h 163"/>
              <a:gd name="T28" fmla="*/ 232226 w 211"/>
              <a:gd name="T29" fmla="*/ 620713 h 163"/>
              <a:gd name="T30" fmla="*/ 57105 w 211"/>
              <a:gd name="T31" fmla="*/ 620713 h 163"/>
              <a:gd name="T32" fmla="*/ 194157 w 211"/>
              <a:gd name="T33" fmla="*/ 620713 h 163"/>
              <a:gd name="T34" fmla="*/ 194157 w 211"/>
              <a:gd name="T35" fmla="*/ 274180 h 163"/>
              <a:gd name="T36" fmla="*/ 57105 w 211"/>
              <a:gd name="T37" fmla="*/ 384614 h 163"/>
              <a:gd name="T38" fmla="*/ 57105 w 211"/>
              <a:gd name="T39" fmla="*/ 620713 h 163"/>
              <a:gd name="T40" fmla="*/ 791854 w 211"/>
              <a:gd name="T41" fmla="*/ 0 h 163"/>
              <a:gd name="T42" fmla="*/ 658609 w 211"/>
              <a:gd name="T43" fmla="*/ 0 h 163"/>
              <a:gd name="T44" fmla="*/ 650995 w 211"/>
              <a:gd name="T45" fmla="*/ 19040 h 163"/>
              <a:gd name="T46" fmla="*/ 689065 w 211"/>
              <a:gd name="T47" fmla="*/ 64737 h 163"/>
              <a:gd name="T48" fmla="*/ 384506 w 211"/>
              <a:gd name="T49" fmla="*/ 327493 h 163"/>
              <a:gd name="T50" fmla="*/ 224612 w 211"/>
              <a:gd name="T51" fmla="*/ 159938 h 163"/>
              <a:gd name="T52" fmla="*/ 190350 w 211"/>
              <a:gd name="T53" fmla="*/ 156130 h 163"/>
              <a:gd name="T54" fmla="*/ 15228 w 211"/>
              <a:gd name="T55" fmla="*/ 300836 h 163"/>
              <a:gd name="T56" fmla="*/ 11421 w 211"/>
              <a:gd name="T57" fmla="*/ 338917 h 163"/>
              <a:gd name="T58" fmla="*/ 45684 w 211"/>
              <a:gd name="T59" fmla="*/ 342725 h 163"/>
              <a:gd name="T60" fmla="*/ 205577 w 211"/>
              <a:gd name="T61" fmla="*/ 213251 h 163"/>
              <a:gd name="T62" fmla="*/ 365471 w 211"/>
              <a:gd name="T63" fmla="*/ 380806 h 163"/>
              <a:gd name="T64" fmla="*/ 384506 w 211"/>
              <a:gd name="T65" fmla="*/ 388422 h 163"/>
              <a:gd name="T66" fmla="*/ 399734 w 211"/>
              <a:gd name="T67" fmla="*/ 384614 h 163"/>
              <a:gd name="T68" fmla="*/ 723328 w 211"/>
              <a:gd name="T69" fmla="*/ 102817 h 163"/>
              <a:gd name="T70" fmla="*/ 765205 w 211"/>
              <a:gd name="T71" fmla="*/ 152322 h 163"/>
              <a:gd name="T72" fmla="*/ 788047 w 211"/>
              <a:gd name="T73" fmla="*/ 144706 h 163"/>
              <a:gd name="T74" fmla="*/ 803275 w 211"/>
              <a:gd name="T75" fmla="*/ 15232 h 163"/>
              <a:gd name="T76" fmla="*/ 791854 w 211"/>
              <a:gd name="T77" fmla="*/ 0 h 1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1" h="163">
                <a:moveTo>
                  <a:pt x="151" y="75"/>
                </a:moveTo>
                <a:cubicBezTo>
                  <a:pt x="186" y="44"/>
                  <a:pt x="186" y="44"/>
                  <a:pt x="186" y="44"/>
                </a:cubicBezTo>
                <a:cubicBezTo>
                  <a:pt x="186" y="163"/>
                  <a:pt x="186" y="163"/>
                  <a:pt x="186" y="163"/>
                </a:cubicBezTo>
                <a:cubicBezTo>
                  <a:pt x="151" y="163"/>
                  <a:pt x="151" y="163"/>
                  <a:pt x="151" y="163"/>
                </a:cubicBezTo>
                <a:lnTo>
                  <a:pt x="151" y="75"/>
                </a:lnTo>
                <a:close/>
                <a:moveTo>
                  <a:pt x="106" y="163"/>
                </a:moveTo>
                <a:cubicBezTo>
                  <a:pt x="141" y="163"/>
                  <a:pt x="141" y="163"/>
                  <a:pt x="141" y="163"/>
                </a:cubicBezTo>
                <a:cubicBezTo>
                  <a:pt x="141" y="83"/>
                  <a:pt x="141" y="83"/>
                  <a:pt x="141" y="83"/>
                </a:cubicBezTo>
                <a:cubicBezTo>
                  <a:pt x="106" y="114"/>
                  <a:pt x="106" y="114"/>
                  <a:pt x="106" y="114"/>
                </a:cubicBezTo>
                <a:lnTo>
                  <a:pt x="106" y="163"/>
                </a:lnTo>
                <a:close/>
                <a:moveTo>
                  <a:pt x="61" y="163"/>
                </a:moveTo>
                <a:cubicBezTo>
                  <a:pt x="96" y="163"/>
                  <a:pt x="96" y="163"/>
                  <a:pt x="96" y="163"/>
                </a:cubicBezTo>
                <a:cubicBezTo>
                  <a:pt x="96" y="115"/>
                  <a:pt x="96" y="115"/>
                  <a:pt x="96" y="115"/>
                </a:cubicBezTo>
                <a:cubicBezTo>
                  <a:pt x="61" y="77"/>
                  <a:pt x="61" y="77"/>
                  <a:pt x="61" y="77"/>
                </a:cubicBezTo>
                <a:lnTo>
                  <a:pt x="61" y="163"/>
                </a:lnTo>
                <a:close/>
                <a:moveTo>
                  <a:pt x="15" y="163"/>
                </a:moveTo>
                <a:cubicBezTo>
                  <a:pt x="51" y="163"/>
                  <a:pt x="51" y="163"/>
                  <a:pt x="51" y="163"/>
                </a:cubicBezTo>
                <a:cubicBezTo>
                  <a:pt x="51" y="72"/>
                  <a:pt x="51" y="72"/>
                  <a:pt x="51" y="72"/>
                </a:cubicBezTo>
                <a:cubicBezTo>
                  <a:pt x="15" y="101"/>
                  <a:pt x="15" y="101"/>
                  <a:pt x="15" y="101"/>
                </a:cubicBezTo>
                <a:lnTo>
                  <a:pt x="15" y="163"/>
                </a:lnTo>
                <a:close/>
                <a:moveTo>
                  <a:pt x="208" y="0"/>
                </a:moveTo>
                <a:cubicBezTo>
                  <a:pt x="173" y="0"/>
                  <a:pt x="173" y="0"/>
                  <a:pt x="173" y="0"/>
                </a:cubicBezTo>
                <a:cubicBezTo>
                  <a:pt x="170" y="0"/>
                  <a:pt x="169" y="3"/>
                  <a:pt x="171" y="5"/>
                </a:cubicBezTo>
                <a:cubicBezTo>
                  <a:pt x="181" y="17"/>
                  <a:pt x="181" y="17"/>
                  <a:pt x="181" y="17"/>
                </a:cubicBezTo>
                <a:cubicBezTo>
                  <a:pt x="101" y="86"/>
                  <a:pt x="101" y="86"/>
                  <a:pt x="101" y="86"/>
                </a:cubicBezTo>
                <a:cubicBezTo>
                  <a:pt x="59" y="42"/>
                  <a:pt x="59" y="42"/>
                  <a:pt x="59" y="42"/>
                </a:cubicBezTo>
                <a:cubicBezTo>
                  <a:pt x="57" y="39"/>
                  <a:pt x="53" y="39"/>
                  <a:pt x="50" y="41"/>
                </a:cubicBezTo>
                <a:cubicBezTo>
                  <a:pt x="4" y="79"/>
                  <a:pt x="4" y="79"/>
                  <a:pt x="4" y="79"/>
                </a:cubicBezTo>
                <a:cubicBezTo>
                  <a:pt x="1" y="81"/>
                  <a:pt x="0" y="86"/>
                  <a:pt x="3" y="89"/>
                </a:cubicBezTo>
                <a:cubicBezTo>
                  <a:pt x="5" y="91"/>
                  <a:pt x="9" y="92"/>
                  <a:pt x="12" y="90"/>
                </a:cubicBezTo>
                <a:cubicBezTo>
                  <a:pt x="54" y="56"/>
                  <a:pt x="54" y="56"/>
                  <a:pt x="54" y="56"/>
                </a:cubicBezTo>
                <a:cubicBezTo>
                  <a:pt x="96" y="100"/>
                  <a:pt x="96" y="100"/>
                  <a:pt x="96" y="100"/>
                </a:cubicBezTo>
                <a:cubicBezTo>
                  <a:pt x="97" y="102"/>
                  <a:pt x="99" y="102"/>
                  <a:pt x="101" y="102"/>
                </a:cubicBezTo>
                <a:cubicBezTo>
                  <a:pt x="102" y="102"/>
                  <a:pt x="104" y="102"/>
                  <a:pt x="105" y="101"/>
                </a:cubicBezTo>
                <a:cubicBezTo>
                  <a:pt x="190" y="27"/>
                  <a:pt x="190" y="27"/>
                  <a:pt x="190" y="27"/>
                </a:cubicBezTo>
                <a:cubicBezTo>
                  <a:pt x="201" y="40"/>
                  <a:pt x="201" y="40"/>
                  <a:pt x="201" y="40"/>
                </a:cubicBezTo>
                <a:cubicBezTo>
                  <a:pt x="203" y="42"/>
                  <a:pt x="206" y="41"/>
                  <a:pt x="207" y="38"/>
                </a:cubicBezTo>
                <a:cubicBezTo>
                  <a:pt x="211" y="4"/>
                  <a:pt x="211" y="4"/>
                  <a:pt x="211" y="4"/>
                </a:cubicBezTo>
                <a:cubicBezTo>
                  <a:pt x="211" y="2"/>
                  <a:pt x="210" y="0"/>
                  <a:pt x="208" y="0"/>
                </a:cubicBezTo>
                <a:close/>
              </a:path>
            </a:pathLst>
          </a:custGeom>
          <a:solidFill>
            <a:schemeClr val="accent3"/>
          </a:solidFill>
          <a:ln>
            <a:noFill/>
          </a:ln>
        </p:spPr>
        <p:txBody>
          <a:bodyPr/>
          <a:lstStyle/>
          <a:p>
            <a:endParaRPr lang="es-CO" dirty="0">
              <a:latin typeface="Montserrat Light" panose="00000400000000000000" pitchFamily="50" charset="0"/>
            </a:endParaRPr>
          </a:p>
        </p:txBody>
      </p:sp>
      <p:sp>
        <p:nvSpPr>
          <p:cNvPr id="32" name="Freeform 17">
            <a:extLst>
              <a:ext uri="{FF2B5EF4-FFF2-40B4-BE49-F238E27FC236}">
                <a16:creationId xmlns:a16="http://schemas.microsoft.com/office/drawing/2014/main" id="{14BE9620-DF73-1CD7-E1BF-6CBC7BBA6DF4}"/>
              </a:ext>
            </a:extLst>
          </p:cNvPr>
          <p:cNvSpPr>
            <a:spLocks noEditPoints="1"/>
          </p:cNvSpPr>
          <p:nvPr/>
        </p:nvSpPr>
        <p:spPr bwMode="auto">
          <a:xfrm>
            <a:off x="7702855" y="1663707"/>
            <a:ext cx="612365" cy="894141"/>
          </a:xfrm>
          <a:custGeom>
            <a:avLst/>
            <a:gdLst>
              <a:gd name="T0" fmla="*/ 201930 w 115"/>
              <a:gd name="T1" fmla="*/ 316073 h 168"/>
              <a:gd name="T2" fmla="*/ 240030 w 115"/>
              <a:gd name="T3" fmla="*/ 316073 h 168"/>
              <a:gd name="T4" fmla="*/ 240030 w 115"/>
              <a:gd name="T5" fmla="*/ 506479 h 168"/>
              <a:gd name="T6" fmla="*/ 201930 w 115"/>
              <a:gd name="T7" fmla="*/ 506479 h 168"/>
              <a:gd name="T8" fmla="*/ 201930 w 115"/>
              <a:gd name="T9" fmla="*/ 316073 h 168"/>
              <a:gd name="T10" fmla="*/ 220980 w 115"/>
              <a:gd name="T11" fmla="*/ 0 h 168"/>
              <a:gd name="T12" fmla="*/ 0 w 115"/>
              <a:gd name="T13" fmla="*/ 224679 h 168"/>
              <a:gd name="T14" fmla="*/ 45720 w 115"/>
              <a:gd name="T15" fmla="*/ 357963 h 168"/>
              <a:gd name="T16" fmla="*/ 95250 w 115"/>
              <a:gd name="T17" fmla="*/ 460782 h 168"/>
              <a:gd name="T18" fmla="*/ 140970 w 115"/>
              <a:gd name="T19" fmla="*/ 506479 h 168"/>
              <a:gd name="T20" fmla="*/ 167640 w 115"/>
              <a:gd name="T21" fmla="*/ 506479 h 168"/>
              <a:gd name="T22" fmla="*/ 167640 w 115"/>
              <a:gd name="T23" fmla="*/ 316073 h 168"/>
              <a:gd name="T24" fmla="*/ 133350 w 115"/>
              <a:gd name="T25" fmla="*/ 316073 h 168"/>
              <a:gd name="T26" fmla="*/ 68580 w 115"/>
              <a:gd name="T27" fmla="*/ 251335 h 168"/>
              <a:gd name="T28" fmla="*/ 133350 w 115"/>
              <a:gd name="T29" fmla="*/ 186598 h 168"/>
              <a:gd name="T30" fmla="*/ 198120 w 115"/>
              <a:gd name="T31" fmla="*/ 251335 h 168"/>
              <a:gd name="T32" fmla="*/ 190500 w 115"/>
              <a:gd name="T33" fmla="*/ 281800 h 168"/>
              <a:gd name="T34" fmla="*/ 247650 w 115"/>
              <a:gd name="T35" fmla="*/ 281800 h 168"/>
              <a:gd name="T36" fmla="*/ 240030 w 115"/>
              <a:gd name="T37" fmla="*/ 251335 h 168"/>
              <a:gd name="T38" fmla="*/ 304800 w 115"/>
              <a:gd name="T39" fmla="*/ 186598 h 168"/>
              <a:gd name="T40" fmla="*/ 369570 w 115"/>
              <a:gd name="T41" fmla="*/ 251335 h 168"/>
              <a:gd name="T42" fmla="*/ 304800 w 115"/>
              <a:gd name="T43" fmla="*/ 316073 h 168"/>
              <a:gd name="T44" fmla="*/ 274320 w 115"/>
              <a:gd name="T45" fmla="*/ 316073 h 168"/>
              <a:gd name="T46" fmla="*/ 274320 w 115"/>
              <a:gd name="T47" fmla="*/ 506479 h 168"/>
              <a:gd name="T48" fmla="*/ 300990 w 115"/>
              <a:gd name="T49" fmla="*/ 506479 h 168"/>
              <a:gd name="T50" fmla="*/ 342900 w 115"/>
              <a:gd name="T51" fmla="*/ 460782 h 168"/>
              <a:gd name="T52" fmla="*/ 396240 w 115"/>
              <a:gd name="T53" fmla="*/ 357963 h 168"/>
              <a:gd name="T54" fmla="*/ 438150 w 115"/>
              <a:gd name="T55" fmla="*/ 224679 h 168"/>
              <a:gd name="T56" fmla="*/ 220980 w 115"/>
              <a:gd name="T57" fmla="*/ 0 h 168"/>
              <a:gd name="T58" fmla="*/ 102870 w 115"/>
              <a:gd name="T59" fmla="*/ 251335 h 168"/>
              <a:gd name="T60" fmla="*/ 133350 w 115"/>
              <a:gd name="T61" fmla="*/ 281800 h 168"/>
              <a:gd name="T62" fmla="*/ 163830 w 115"/>
              <a:gd name="T63" fmla="*/ 251335 h 168"/>
              <a:gd name="T64" fmla="*/ 133350 w 115"/>
              <a:gd name="T65" fmla="*/ 220871 h 168"/>
              <a:gd name="T66" fmla="*/ 102870 w 115"/>
              <a:gd name="T67" fmla="*/ 251335 h 168"/>
              <a:gd name="T68" fmla="*/ 335280 w 115"/>
              <a:gd name="T69" fmla="*/ 251335 h 168"/>
              <a:gd name="T70" fmla="*/ 304800 w 115"/>
              <a:gd name="T71" fmla="*/ 220871 h 168"/>
              <a:gd name="T72" fmla="*/ 274320 w 115"/>
              <a:gd name="T73" fmla="*/ 251335 h 168"/>
              <a:gd name="T74" fmla="*/ 304800 w 115"/>
              <a:gd name="T75" fmla="*/ 281800 h 168"/>
              <a:gd name="T76" fmla="*/ 335280 w 115"/>
              <a:gd name="T77" fmla="*/ 251335 h 168"/>
              <a:gd name="T78" fmla="*/ 323850 w 115"/>
              <a:gd name="T79" fmla="*/ 559793 h 168"/>
              <a:gd name="T80" fmla="*/ 304800 w 115"/>
              <a:gd name="T81" fmla="*/ 540752 h 168"/>
              <a:gd name="T82" fmla="*/ 133350 w 115"/>
              <a:gd name="T83" fmla="*/ 540752 h 168"/>
              <a:gd name="T84" fmla="*/ 118110 w 115"/>
              <a:gd name="T85" fmla="*/ 559793 h 168"/>
              <a:gd name="T86" fmla="*/ 133350 w 115"/>
              <a:gd name="T87" fmla="*/ 575025 h 168"/>
              <a:gd name="T88" fmla="*/ 304800 w 115"/>
              <a:gd name="T89" fmla="*/ 575025 h 168"/>
              <a:gd name="T90" fmla="*/ 323850 w 115"/>
              <a:gd name="T91" fmla="*/ 559793 h 168"/>
              <a:gd name="T92" fmla="*/ 300990 w 115"/>
              <a:gd name="T93" fmla="*/ 620722 h 168"/>
              <a:gd name="T94" fmla="*/ 285750 w 115"/>
              <a:gd name="T95" fmla="*/ 605490 h 168"/>
              <a:gd name="T96" fmla="*/ 156210 w 115"/>
              <a:gd name="T97" fmla="*/ 605490 h 168"/>
              <a:gd name="T98" fmla="*/ 137160 w 115"/>
              <a:gd name="T99" fmla="*/ 620722 h 168"/>
              <a:gd name="T100" fmla="*/ 156210 w 115"/>
              <a:gd name="T101" fmla="*/ 639763 h 168"/>
              <a:gd name="T102" fmla="*/ 285750 w 115"/>
              <a:gd name="T103" fmla="*/ 639763 h 168"/>
              <a:gd name="T104" fmla="*/ 300990 w 115"/>
              <a:gd name="T105" fmla="*/ 620722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 h="168">
                <a:moveTo>
                  <a:pt x="53" y="83"/>
                </a:moveTo>
                <a:cubicBezTo>
                  <a:pt x="63" y="83"/>
                  <a:pt x="63" y="83"/>
                  <a:pt x="63" y="83"/>
                </a:cubicBezTo>
                <a:cubicBezTo>
                  <a:pt x="63" y="133"/>
                  <a:pt x="63" y="133"/>
                  <a:pt x="63" y="133"/>
                </a:cubicBezTo>
                <a:cubicBezTo>
                  <a:pt x="53" y="133"/>
                  <a:pt x="53" y="133"/>
                  <a:pt x="53" y="133"/>
                </a:cubicBezTo>
                <a:lnTo>
                  <a:pt x="53" y="83"/>
                </a:lnTo>
                <a:close/>
                <a:moveTo>
                  <a:pt x="58" y="0"/>
                </a:moveTo>
                <a:cubicBezTo>
                  <a:pt x="26" y="1"/>
                  <a:pt x="0" y="27"/>
                  <a:pt x="0" y="59"/>
                </a:cubicBezTo>
                <a:cubicBezTo>
                  <a:pt x="0" y="72"/>
                  <a:pt x="4" y="84"/>
                  <a:pt x="12" y="94"/>
                </a:cubicBezTo>
                <a:cubicBezTo>
                  <a:pt x="22" y="108"/>
                  <a:pt x="25" y="114"/>
                  <a:pt x="25" y="121"/>
                </a:cubicBezTo>
                <a:cubicBezTo>
                  <a:pt x="25" y="127"/>
                  <a:pt x="30" y="133"/>
                  <a:pt x="37" y="133"/>
                </a:cubicBezTo>
                <a:cubicBezTo>
                  <a:pt x="44" y="133"/>
                  <a:pt x="44" y="133"/>
                  <a:pt x="44" y="133"/>
                </a:cubicBezTo>
                <a:cubicBezTo>
                  <a:pt x="44" y="83"/>
                  <a:pt x="44" y="83"/>
                  <a:pt x="44" y="83"/>
                </a:cubicBezTo>
                <a:cubicBezTo>
                  <a:pt x="35" y="83"/>
                  <a:pt x="35" y="83"/>
                  <a:pt x="35" y="83"/>
                </a:cubicBezTo>
                <a:cubicBezTo>
                  <a:pt x="26" y="83"/>
                  <a:pt x="18" y="75"/>
                  <a:pt x="18" y="66"/>
                </a:cubicBezTo>
                <a:cubicBezTo>
                  <a:pt x="18" y="56"/>
                  <a:pt x="26" y="49"/>
                  <a:pt x="35" y="49"/>
                </a:cubicBezTo>
                <a:cubicBezTo>
                  <a:pt x="44" y="49"/>
                  <a:pt x="52" y="56"/>
                  <a:pt x="52" y="66"/>
                </a:cubicBezTo>
                <a:cubicBezTo>
                  <a:pt x="52" y="69"/>
                  <a:pt x="51" y="71"/>
                  <a:pt x="50" y="74"/>
                </a:cubicBezTo>
                <a:cubicBezTo>
                  <a:pt x="65" y="74"/>
                  <a:pt x="65" y="74"/>
                  <a:pt x="65" y="74"/>
                </a:cubicBezTo>
                <a:cubicBezTo>
                  <a:pt x="64" y="71"/>
                  <a:pt x="63" y="69"/>
                  <a:pt x="63" y="66"/>
                </a:cubicBezTo>
                <a:cubicBezTo>
                  <a:pt x="63" y="56"/>
                  <a:pt x="71" y="49"/>
                  <a:pt x="80" y="49"/>
                </a:cubicBezTo>
                <a:cubicBezTo>
                  <a:pt x="90" y="49"/>
                  <a:pt x="97" y="56"/>
                  <a:pt x="97" y="66"/>
                </a:cubicBezTo>
                <a:cubicBezTo>
                  <a:pt x="97" y="75"/>
                  <a:pt x="90" y="83"/>
                  <a:pt x="80" y="83"/>
                </a:cubicBezTo>
                <a:cubicBezTo>
                  <a:pt x="72" y="83"/>
                  <a:pt x="72" y="83"/>
                  <a:pt x="72" y="83"/>
                </a:cubicBezTo>
                <a:cubicBezTo>
                  <a:pt x="72" y="133"/>
                  <a:pt x="72" y="133"/>
                  <a:pt x="72" y="133"/>
                </a:cubicBezTo>
                <a:cubicBezTo>
                  <a:pt x="79" y="133"/>
                  <a:pt x="79" y="133"/>
                  <a:pt x="79" y="133"/>
                </a:cubicBezTo>
                <a:cubicBezTo>
                  <a:pt x="85" y="133"/>
                  <a:pt x="90" y="127"/>
                  <a:pt x="90" y="121"/>
                </a:cubicBezTo>
                <a:cubicBezTo>
                  <a:pt x="90" y="114"/>
                  <a:pt x="93" y="108"/>
                  <a:pt x="104" y="94"/>
                </a:cubicBezTo>
                <a:cubicBezTo>
                  <a:pt x="111" y="84"/>
                  <a:pt x="115" y="72"/>
                  <a:pt x="115" y="59"/>
                </a:cubicBezTo>
                <a:cubicBezTo>
                  <a:pt x="115" y="27"/>
                  <a:pt x="90" y="1"/>
                  <a:pt x="58" y="0"/>
                </a:cubicBezTo>
                <a:close/>
                <a:moveTo>
                  <a:pt x="27" y="66"/>
                </a:moveTo>
                <a:cubicBezTo>
                  <a:pt x="27" y="70"/>
                  <a:pt x="31" y="74"/>
                  <a:pt x="35" y="74"/>
                </a:cubicBezTo>
                <a:cubicBezTo>
                  <a:pt x="39" y="74"/>
                  <a:pt x="43" y="70"/>
                  <a:pt x="43" y="66"/>
                </a:cubicBezTo>
                <a:cubicBezTo>
                  <a:pt x="43" y="61"/>
                  <a:pt x="39" y="58"/>
                  <a:pt x="35" y="58"/>
                </a:cubicBezTo>
                <a:cubicBezTo>
                  <a:pt x="31" y="58"/>
                  <a:pt x="27" y="61"/>
                  <a:pt x="27" y="66"/>
                </a:cubicBezTo>
                <a:close/>
                <a:moveTo>
                  <a:pt x="88" y="66"/>
                </a:moveTo>
                <a:cubicBezTo>
                  <a:pt x="88" y="61"/>
                  <a:pt x="85" y="58"/>
                  <a:pt x="80" y="58"/>
                </a:cubicBezTo>
                <a:cubicBezTo>
                  <a:pt x="76" y="58"/>
                  <a:pt x="72" y="61"/>
                  <a:pt x="72" y="66"/>
                </a:cubicBezTo>
                <a:cubicBezTo>
                  <a:pt x="72" y="70"/>
                  <a:pt x="76" y="74"/>
                  <a:pt x="80" y="74"/>
                </a:cubicBezTo>
                <a:cubicBezTo>
                  <a:pt x="85" y="74"/>
                  <a:pt x="88" y="70"/>
                  <a:pt x="88" y="66"/>
                </a:cubicBezTo>
                <a:close/>
                <a:moveTo>
                  <a:pt x="85" y="147"/>
                </a:moveTo>
                <a:cubicBezTo>
                  <a:pt x="85" y="144"/>
                  <a:pt x="83" y="142"/>
                  <a:pt x="80" y="142"/>
                </a:cubicBezTo>
                <a:cubicBezTo>
                  <a:pt x="35" y="142"/>
                  <a:pt x="35" y="142"/>
                  <a:pt x="35" y="142"/>
                </a:cubicBezTo>
                <a:cubicBezTo>
                  <a:pt x="33" y="142"/>
                  <a:pt x="31" y="144"/>
                  <a:pt x="31" y="147"/>
                </a:cubicBezTo>
                <a:cubicBezTo>
                  <a:pt x="31" y="149"/>
                  <a:pt x="33" y="151"/>
                  <a:pt x="35" y="151"/>
                </a:cubicBezTo>
                <a:cubicBezTo>
                  <a:pt x="80" y="151"/>
                  <a:pt x="80" y="151"/>
                  <a:pt x="80" y="151"/>
                </a:cubicBezTo>
                <a:cubicBezTo>
                  <a:pt x="83" y="151"/>
                  <a:pt x="85" y="149"/>
                  <a:pt x="85" y="147"/>
                </a:cubicBezTo>
                <a:close/>
                <a:moveTo>
                  <a:pt x="79" y="163"/>
                </a:moveTo>
                <a:cubicBezTo>
                  <a:pt x="79" y="161"/>
                  <a:pt x="77" y="159"/>
                  <a:pt x="75" y="159"/>
                </a:cubicBezTo>
                <a:cubicBezTo>
                  <a:pt x="41" y="159"/>
                  <a:pt x="41" y="159"/>
                  <a:pt x="41" y="159"/>
                </a:cubicBezTo>
                <a:cubicBezTo>
                  <a:pt x="38" y="159"/>
                  <a:pt x="36" y="161"/>
                  <a:pt x="36" y="163"/>
                </a:cubicBezTo>
                <a:cubicBezTo>
                  <a:pt x="36" y="166"/>
                  <a:pt x="38" y="168"/>
                  <a:pt x="41" y="168"/>
                </a:cubicBezTo>
                <a:cubicBezTo>
                  <a:pt x="75" y="168"/>
                  <a:pt x="75" y="168"/>
                  <a:pt x="75" y="168"/>
                </a:cubicBezTo>
                <a:cubicBezTo>
                  <a:pt x="77" y="168"/>
                  <a:pt x="79" y="166"/>
                  <a:pt x="79" y="163"/>
                </a:cubicBezTo>
                <a:close/>
              </a:path>
            </a:pathLst>
          </a:custGeom>
          <a:solidFill>
            <a:schemeClr val="accent5">
              <a:lumMod val="75000"/>
            </a:schemeClr>
          </a:solidFill>
          <a:ln>
            <a:noFill/>
          </a:ln>
        </p:spPr>
        <p:txBody>
          <a:bodyPr/>
          <a:lstStyle/>
          <a:p>
            <a:endParaRPr lang="es-CO" dirty="0">
              <a:latin typeface="Montserrat Light" panose="00000400000000000000" pitchFamily="50" charset="0"/>
            </a:endParaRPr>
          </a:p>
        </p:txBody>
      </p:sp>
      <p:sp>
        <p:nvSpPr>
          <p:cNvPr id="33" name="Freeform 21">
            <a:extLst>
              <a:ext uri="{FF2B5EF4-FFF2-40B4-BE49-F238E27FC236}">
                <a16:creationId xmlns:a16="http://schemas.microsoft.com/office/drawing/2014/main" id="{D1A89F53-B156-73DD-CBDF-BA9264829BFF}"/>
              </a:ext>
            </a:extLst>
          </p:cNvPr>
          <p:cNvSpPr>
            <a:spLocks noEditPoints="1"/>
          </p:cNvSpPr>
          <p:nvPr/>
        </p:nvSpPr>
        <p:spPr bwMode="auto">
          <a:xfrm>
            <a:off x="9750360" y="4579080"/>
            <a:ext cx="1201061" cy="709613"/>
          </a:xfrm>
          <a:custGeom>
            <a:avLst/>
            <a:gdLst>
              <a:gd name="T0" fmla="*/ 175193 w 218"/>
              <a:gd name="T1" fmla="*/ 315617 h 129"/>
              <a:gd name="T2" fmla="*/ 179002 w 218"/>
              <a:gd name="T3" fmla="*/ 281394 h 129"/>
              <a:gd name="T4" fmla="*/ 266598 w 218"/>
              <a:gd name="T5" fmla="*/ 216749 h 129"/>
              <a:gd name="T6" fmla="*/ 289449 w 218"/>
              <a:gd name="T7" fmla="*/ 239565 h 129"/>
              <a:gd name="T8" fmla="*/ 205661 w 218"/>
              <a:gd name="T9" fmla="*/ 315617 h 129"/>
              <a:gd name="T10" fmla="*/ 247555 w 218"/>
              <a:gd name="T11" fmla="*/ 380262 h 129"/>
              <a:gd name="T12" fmla="*/ 346578 w 218"/>
              <a:gd name="T13" fmla="*/ 266183 h 129"/>
              <a:gd name="T14" fmla="*/ 316109 w 218"/>
              <a:gd name="T15" fmla="*/ 266183 h 129"/>
              <a:gd name="T16" fmla="*/ 217087 w 218"/>
              <a:gd name="T17" fmla="*/ 376459 h 129"/>
              <a:gd name="T18" fmla="*/ 247555 w 218"/>
              <a:gd name="T19" fmla="*/ 380262 h 129"/>
              <a:gd name="T20" fmla="*/ 373237 w 218"/>
              <a:gd name="T21" fmla="*/ 372657 h 129"/>
              <a:gd name="T22" fmla="*/ 358003 w 218"/>
              <a:gd name="T23" fmla="*/ 334631 h 129"/>
              <a:gd name="T24" fmla="*/ 274215 w 218"/>
              <a:gd name="T25" fmla="*/ 395472 h 129"/>
              <a:gd name="T26" fmla="*/ 289449 w 218"/>
              <a:gd name="T27" fmla="*/ 437301 h 129"/>
              <a:gd name="T28" fmla="*/ 354195 w 218"/>
              <a:gd name="T29" fmla="*/ 486735 h 129"/>
              <a:gd name="T30" fmla="*/ 396089 w 218"/>
              <a:gd name="T31" fmla="*/ 422091 h 129"/>
              <a:gd name="T32" fmla="*/ 365620 w 218"/>
              <a:gd name="T33" fmla="*/ 418288 h 129"/>
              <a:gd name="T34" fmla="*/ 319918 w 218"/>
              <a:gd name="T35" fmla="*/ 482933 h 129"/>
              <a:gd name="T36" fmla="*/ 354195 w 218"/>
              <a:gd name="T37" fmla="*/ 486735 h 129"/>
              <a:gd name="T38" fmla="*/ 830263 w 218"/>
              <a:gd name="T39" fmla="*/ 148302 h 129"/>
              <a:gd name="T40" fmla="*/ 662687 w 218"/>
              <a:gd name="T41" fmla="*/ 72250 h 129"/>
              <a:gd name="T42" fmla="*/ 735049 w 218"/>
              <a:gd name="T43" fmla="*/ 197736 h 129"/>
              <a:gd name="T44" fmla="*/ 666496 w 218"/>
              <a:gd name="T45" fmla="*/ 231960 h 129"/>
              <a:gd name="T46" fmla="*/ 636027 w 218"/>
              <a:gd name="T47" fmla="*/ 79855 h 129"/>
              <a:gd name="T48" fmla="*/ 399897 w 218"/>
              <a:gd name="T49" fmla="*/ 49434 h 129"/>
              <a:gd name="T50" fmla="*/ 388472 w 218"/>
              <a:gd name="T51" fmla="*/ 49434 h 129"/>
              <a:gd name="T52" fmla="*/ 247555 w 218"/>
              <a:gd name="T53" fmla="*/ 129289 h 129"/>
              <a:gd name="T54" fmla="*/ 270407 w 218"/>
              <a:gd name="T55" fmla="*/ 155907 h 129"/>
              <a:gd name="T56" fmla="*/ 411323 w 218"/>
              <a:gd name="T57" fmla="*/ 91263 h 129"/>
              <a:gd name="T58" fmla="*/ 415132 w 218"/>
              <a:gd name="T59" fmla="*/ 91263 h 129"/>
              <a:gd name="T60" fmla="*/ 651261 w 218"/>
              <a:gd name="T61" fmla="*/ 250973 h 129"/>
              <a:gd name="T62" fmla="*/ 445600 w 218"/>
              <a:gd name="T63" fmla="*/ 452512 h 129"/>
              <a:gd name="T64" fmla="*/ 411323 w 218"/>
              <a:gd name="T65" fmla="*/ 471525 h 129"/>
              <a:gd name="T66" fmla="*/ 426557 w 218"/>
              <a:gd name="T67" fmla="*/ 486735 h 129"/>
              <a:gd name="T68" fmla="*/ 506537 w 218"/>
              <a:gd name="T69" fmla="*/ 448709 h 129"/>
              <a:gd name="T70" fmla="*/ 514154 w 218"/>
              <a:gd name="T71" fmla="*/ 418288 h 129"/>
              <a:gd name="T72" fmla="*/ 487494 w 218"/>
              <a:gd name="T73" fmla="*/ 349841 h 129"/>
              <a:gd name="T74" fmla="*/ 548431 w 218"/>
              <a:gd name="T75" fmla="*/ 410683 h 129"/>
              <a:gd name="T76" fmla="*/ 578899 w 218"/>
              <a:gd name="T77" fmla="*/ 418288 h 129"/>
              <a:gd name="T78" fmla="*/ 582708 w 218"/>
              <a:gd name="T79" fmla="*/ 384065 h 129"/>
              <a:gd name="T80" fmla="*/ 552239 w 218"/>
              <a:gd name="T81" fmla="*/ 304210 h 129"/>
              <a:gd name="T82" fmla="*/ 613176 w 218"/>
              <a:gd name="T83" fmla="*/ 365052 h 129"/>
              <a:gd name="T84" fmla="*/ 639836 w 218"/>
              <a:gd name="T85" fmla="*/ 376459 h 129"/>
              <a:gd name="T86" fmla="*/ 597942 w 218"/>
              <a:gd name="T87" fmla="*/ 288999 h 129"/>
              <a:gd name="T88" fmla="*/ 293258 w 218"/>
              <a:gd name="T89" fmla="*/ 178723 h 129"/>
              <a:gd name="T90" fmla="*/ 228513 w 218"/>
              <a:gd name="T91" fmla="*/ 163513 h 129"/>
              <a:gd name="T92" fmla="*/ 247555 w 218"/>
              <a:gd name="T93" fmla="*/ 91263 h 129"/>
              <a:gd name="T94" fmla="*/ 201853 w 218"/>
              <a:gd name="T95" fmla="*/ 87460 h 129"/>
              <a:gd name="T96" fmla="*/ 159959 w 218"/>
              <a:gd name="T97" fmla="*/ 262381 h 129"/>
              <a:gd name="T98" fmla="*/ 266598 w 218"/>
              <a:gd name="T99" fmla="*/ 186328 h 129"/>
              <a:gd name="T100" fmla="*/ 316109 w 218"/>
              <a:gd name="T101" fmla="*/ 231960 h 129"/>
              <a:gd name="T102" fmla="*/ 369429 w 218"/>
              <a:gd name="T103" fmla="*/ 250973 h 129"/>
              <a:gd name="T104" fmla="*/ 396089 w 218"/>
              <a:gd name="T105" fmla="*/ 323223 h 129"/>
              <a:gd name="T106" fmla="*/ 415132 w 218"/>
              <a:gd name="T107" fmla="*/ 403078 h 129"/>
              <a:gd name="T108" fmla="*/ 472260 w 218"/>
              <a:gd name="T109" fmla="*/ 437301 h 129"/>
              <a:gd name="T110" fmla="*/ 495111 w 218"/>
              <a:gd name="T111" fmla="*/ 452512 h 129"/>
              <a:gd name="T112" fmla="*/ 72362 w 218"/>
              <a:gd name="T113" fmla="*/ 178723 h 129"/>
              <a:gd name="T114" fmla="*/ 106639 w 218"/>
              <a:gd name="T115" fmla="*/ 0 h 129"/>
              <a:gd name="T116" fmla="*/ 72362 w 218"/>
              <a:gd name="T117" fmla="*/ 178723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8" h="129">
                <a:moveTo>
                  <a:pt x="50" y="85"/>
                </a:moveTo>
                <a:cubicBezTo>
                  <a:pt x="49" y="85"/>
                  <a:pt x="47" y="84"/>
                  <a:pt x="46" y="83"/>
                </a:cubicBezTo>
                <a:cubicBezTo>
                  <a:pt x="45" y="81"/>
                  <a:pt x="44" y="80"/>
                  <a:pt x="44" y="78"/>
                </a:cubicBezTo>
                <a:cubicBezTo>
                  <a:pt x="45" y="77"/>
                  <a:pt x="45" y="75"/>
                  <a:pt x="47" y="74"/>
                </a:cubicBezTo>
                <a:cubicBezTo>
                  <a:pt x="66" y="58"/>
                  <a:pt x="66" y="58"/>
                  <a:pt x="66" y="58"/>
                </a:cubicBezTo>
                <a:cubicBezTo>
                  <a:pt x="67" y="57"/>
                  <a:pt x="69" y="57"/>
                  <a:pt x="70" y="57"/>
                </a:cubicBezTo>
                <a:cubicBezTo>
                  <a:pt x="72" y="57"/>
                  <a:pt x="73" y="58"/>
                  <a:pt x="75" y="59"/>
                </a:cubicBezTo>
                <a:cubicBezTo>
                  <a:pt x="76" y="60"/>
                  <a:pt x="76" y="62"/>
                  <a:pt x="76" y="63"/>
                </a:cubicBezTo>
                <a:cubicBezTo>
                  <a:pt x="76" y="65"/>
                  <a:pt x="75" y="66"/>
                  <a:pt x="74" y="67"/>
                </a:cubicBezTo>
                <a:cubicBezTo>
                  <a:pt x="54" y="83"/>
                  <a:pt x="54" y="83"/>
                  <a:pt x="54" y="83"/>
                </a:cubicBezTo>
                <a:cubicBezTo>
                  <a:pt x="53" y="84"/>
                  <a:pt x="52" y="85"/>
                  <a:pt x="50" y="85"/>
                </a:cubicBezTo>
                <a:close/>
                <a:moveTo>
                  <a:pt x="65" y="100"/>
                </a:moveTo>
                <a:cubicBezTo>
                  <a:pt x="90" y="79"/>
                  <a:pt x="90" y="79"/>
                  <a:pt x="90" y="79"/>
                </a:cubicBezTo>
                <a:cubicBezTo>
                  <a:pt x="93" y="77"/>
                  <a:pt x="93" y="73"/>
                  <a:pt x="91" y="70"/>
                </a:cubicBezTo>
                <a:cubicBezTo>
                  <a:pt x="90" y="69"/>
                  <a:pt x="88" y="68"/>
                  <a:pt x="87" y="68"/>
                </a:cubicBezTo>
                <a:cubicBezTo>
                  <a:pt x="85" y="68"/>
                  <a:pt x="84" y="69"/>
                  <a:pt x="83" y="70"/>
                </a:cubicBezTo>
                <a:cubicBezTo>
                  <a:pt x="58" y="91"/>
                  <a:pt x="58" y="91"/>
                  <a:pt x="58" y="91"/>
                </a:cubicBezTo>
                <a:cubicBezTo>
                  <a:pt x="55" y="93"/>
                  <a:pt x="55" y="96"/>
                  <a:pt x="57" y="99"/>
                </a:cubicBezTo>
                <a:cubicBezTo>
                  <a:pt x="58" y="100"/>
                  <a:pt x="60" y="101"/>
                  <a:pt x="61" y="101"/>
                </a:cubicBezTo>
                <a:cubicBezTo>
                  <a:pt x="63" y="101"/>
                  <a:pt x="64" y="101"/>
                  <a:pt x="65" y="100"/>
                </a:cubicBezTo>
                <a:close/>
                <a:moveTo>
                  <a:pt x="79" y="113"/>
                </a:moveTo>
                <a:cubicBezTo>
                  <a:pt x="98" y="98"/>
                  <a:pt x="98" y="98"/>
                  <a:pt x="98" y="98"/>
                </a:cubicBezTo>
                <a:cubicBezTo>
                  <a:pt x="100" y="96"/>
                  <a:pt x="100" y="92"/>
                  <a:pt x="98" y="90"/>
                </a:cubicBezTo>
                <a:cubicBezTo>
                  <a:pt x="97" y="89"/>
                  <a:pt x="96" y="88"/>
                  <a:pt x="94" y="88"/>
                </a:cubicBezTo>
                <a:cubicBezTo>
                  <a:pt x="92" y="88"/>
                  <a:pt x="91" y="88"/>
                  <a:pt x="90" y="89"/>
                </a:cubicBezTo>
                <a:cubicBezTo>
                  <a:pt x="72" y="104"/>
                  <a:pt x="72" y="104"/>
                  <a:pt x="72" y="104"/>
                </a:cubicBezTo>
                <a:cubicBezTo>
                  <a:pt x="69" y="106"/>
                  <a:pt x="69" y="110"/>
                  <a:pt x="71" y="112"/>
                </a:cubicBezTo>
                <a:cubicBezTo>
                  <a:pt x="72" y="114"/>
                  <a:pt x="74" y="115"/>
                  <a:pt x="76" y="115"/>
                </a:cubicBezTo>
                <a:cubicBezTo>
                  <a:pt x="77" y="115"/>
                  <a:pt x="78" y="114"/>
                  <a:pt x="79" y="113"/>
                </a:cubicBezTo>
                <a:close/>
                <a:moveTo>
                  <a:pt x="93" y="128"/>
                </a:moveTo>
                <a:cubicBezTo>
                  <a:pt x="103" y="119"/>
                  <a:pt x="103" y="119"/>
                  <a:pt x="103" y="119"/>
                </a:cubicBezTo>
                <a:cubicBezTo>
                  <a:pt x="106" y="117"/>
                  <a:pt x="106" y="113"/>
                  <a:pt x="104" y="111"/>
                </a:cubicBezTo>
                <a:cubicBezTo>
                  <a:pt x="103" y="109"/>
                  <a:pt x="101" y="109"/>
                  <a:pt x="99" y="109"/>
                </a:cubicBezTo>
                <a:cubicBezTo>
                  <a:pt x="98" y="109"/>
                  <a:pt x="97" y="109"/>
                  <a:pt x="96" y="110"/>
                </a:cubicBezTo>
                <a:cubicBezTo>
                  <a:pt x="85" y="119"/>
                  <a:pt x="85" y="119"/>
                  <a:pt x="85" y="119"/>
                </a:cubicBezTo>
                <a:cubicBezTo>
                  <a:pt x="83" y="121"/>
                  <a:pt x="82" y="124"/>
                  <a:pt x="84" y="127"/>
                </a:cubicBezTo>
                <a:cubicBezTo>
                  <a:pt x="85" y="128"/>
                  <a:pt x="87" y="129"/>
                  <a:pt x="89" y="129"/>
                </a:cubicBezTo>
                <a:cubicBezTo>
                  <a:pt x="90" y="129"/>
                  <a:pt x="92" y="129"/>
                  <a:pt x="93" y="128"/>
                </a:cubicBezTo>
                <a:close/>
                <a:moveTo>
                  <a:pt x="193" y="52"/>
                </a:moveTo>
                <a:cubicBezTo>
                  <a:pt x="218" y="39"/>
                  <a:pt x="218" y="39"/>
                  <a:pt x="218" y="39"/>
                </a:cubicBezTo>
                <a:cubicBezTo>
                  <a:pt x="200" y="5"/>
                  <a:pt x="200" y="5"/>
                  <a:pt x="200" y="5"/>
                </a:cubicBezTo>
                <a:cubicBezTo>
                  <a:pt x="190" y="10"/>
                  <a:pt x="178" y="16"/>
                  <a:pt x="174" y="19"/>
                </a:cubicBezTo>
                <a:cubicBezTo>
                  <a:pt x="176" y="23"/>
                  <a:pt x="182" y="32"/>
                  <a:pt x="193" y="51"/>
                </a:cubicBezTo>
                <a:lnTo>
                  <a:pt x="193" y="52"/>
                </a:lnTo>
                <a:close/>
                <a:moveTo>
                  <a:pt x="171" y="66"/>
                </a:moveTo>
                <a:cubicBezTo>
                  <a:pt x="173" y="64"/>
                  <a:pt x="174" y="62"/>
                  <a:pt x="175" y="61"/>
                </a:cubicBezTo>
                <a:cubicBezTo>
                  <a:pt x="177" y="60"/>
                  <a:pt x="182" y="56"/>
                  <a:pt x="186" y="54"/>
                </a:cubicBezTo>
                <a:cubicBezTo>
                  <a:pt x="182" y="48"/>
                  <a:pt x="171" y="29"/>
                  <a:pt x="167" y="21"/>
                </a:cubicBezTo>
                <a:cubicBezTo>
                  <a:pt x="147" y="14"/>
                  <a:pt x="128" y="12"/>
                  <a:pt x="117" y="12"/>
                </a:cubicBezTo>
                <a:cubicBezTo>
                  <a:pt x="113" y="12"/>
                  <a:pt x="109" y="12"/>
                  <a:pt x="105" y="13"/>
                </a:cubicBezTo>
                <a:cubicBezTo>
                  <a:pt x="105" y="13"/>
                  <a:pt x="105" y="13"/>
                  <a:pt x="105" y="13"/>
                </a:cubicBezTo>
                <a:cubicBezTo>
                  <a:pt x="104" y="13"/>
                  <a:pt x="103" y="13"/>
                  <a:pt x="102" y="13"/>
                </a:cubicBezTo>
                <a:cubicBezTo>
                  <a:pt x="68" y="30"/>
                  <a:pt x="68" y="30"/>
                  <a:pt x="68" y="30"/>
                </a:cubicBezTo>
                <a:cubicBezTo>
                  <a:pt x="67" y="31"/>
                  <a:pt x="66" y="32"/>
                  <a:pt x="65" y="34"/>
                </a:cubicBezTo>
                <a:cubicBezTo>
                  <a:pt x="65" y="35"/>
                  <a:pt x="65" y="37"/>
                  <a:pt x="66" y="38"/>
                </a:cubicBezTo>
                <a:cubicBezTo>
                  <a:pt x="67" y="40"/>
                  <a:pt x="69" y="41"/>
                  <a:pt x="71" y="41"/>
                </a:cubicBezTo>
                <a:cubicBezTo>
                  <a:pt x="72" y="41"/>
                  <a:pt x="73" y="41"/>
                  <a:pt x="73" y="41"/>
                </a:cubicBezTo>
                <a:cubicBezTo>
                  <a:pt x="108" y="24"/>
                  <a:pt x="108" y="24"/>
                  <a:pt x="108" y="24"/>
                </a:cubicBezTo>
                <a:cubicBezTo>
                  <a:pt x="109" y="23"/>
                  <a:pt x="109" y="23"/>
                  <a:pt x="109" y="23"/>
                </a:cubicBezTo>
                <a:cubicBezTo>
                  <a:pt x="109" y="24"/>
                  <a:pt x="109" y="24"/>
                  <a:pt x="109" y="24"/>
                </a:cubicBezTo>
                <a:cubicBezTo>
                  <a:pt x="131" y="39"/>
                  <a:pt x="159" y="68"/>
                  <a:pt x="166" y="74"/>
                </a:cubicBezTo>
                <a:cubicBezTo>
                  <a:pt x="167" y="72"/>
                  <a:pt x="170" y="69"/>
                  <a:pt x="171" y="66"/>
                </a:cubicBezTo>
                <a:close/>
                <a:moveTo>
                  <a:pt x="114" y="127"/>
                </a:moveTo>
                <a:cubicBezTo>
                  <a:pt x="117" y="126"/>
                  <a:pt x="118" y="122"/>
                  <a:pt x="117" y="119"/>
                </a:cubicBezTo>
                <a:cubicBezTo>
                  <a:pt x="113" y="115"/>
                  <a:pt x="113" y="115"/>
                  <a:pt x="113" y="115"/>
                </a:cubicBezTo>
                <a:cubicBezTo>
                  <a:pt x="112" y="119"/>
                  <a:pt x="111" y="122"/>
                  <a:pt x="108" y="124"/>
                </a:cubicBezTo>
                <a:cubicBezTo>
                  <a:pt x="107" y="124"/>
                  <a:pt x="107" y="124"/>
                  <a:pt x="107" y="124"/>
                </a:cubicBezTo>
                <a:cubicBezTo>
                  <a:pt x="109" y="126"/>
                  <a:pt x="111" y="128"/>
                  <a:pt x="112" y="128"/>
                </a:cubicBezTo>
                <a:cubicBezTo>
                  <a:pt x="113" y="128"/>
                  <a:pt x="114" y="127"/>
                  <a:pt x="114" y="127"/>
                </a:cubicBezTo>
                <a:close/>
                <a:moveTo>
                  <a:pt x="133" y="118"/>
                </a:moveTo>
                <a:cubicBezTo>
                  <a:pt x="135" y="117"/>
                  <a:pt x="137" y="113"/>
                  <a:pt x="136" y="111"/>
                </a:cubicBezTo>
                <a:cubicBezTo>
                  <a:pt x="135" y="110"/>
                  <a:pt x="135" y="110"/>
                  <a:pt x="135" y="110"/>
                </a:cubicBezTo>
                <a:cubicBezTo>
                  <a:pt x="122" y="97"/>
                  <a:pt x="122" y="97"/>
                  <a:pt x="122" y="97"/>
                </a:cubicBezTo>
                <a:cubicBezTo>
                  <a:pt x="128" y="92"/>
                  <a:pt x="128" y="92"/>
                  <a:pt x="128" y="92"/>
                </a:cubicBezTo>
                <a:cubicBezTo>
                  <a:pt x="143" y="106"/>
                  <a:pt x="143" y="106"/>
                  <a:pt x="143" y="106"/>
                </a:cubicBezTo>
                <a:cubicBezTo>
                  <a:pt x="144" y="108"/>
                  <a:pt x="144" y="108"/>
                  <a:pt x="144" y="108"/>
                </a:cubicBezTo>
                <a:cubicBezTo>
                  <a:pt x="147" y="110"/>
                  <a:pt x="147" y="110"/>
                  <a:pt x="149" y="110"/>
                </a:cubicBezTo>
                <a:cubicBezTo>
                  <a:pt x="150" y="110"/>
                  <a:pt x="151" y="110"/>
                  <a:pt x="152" y="110"/>
                </a:cubicBezTo>
                <a:cubicBezTo>
                  <a:pt x="154" y="109"/>
                  <a:pt x="155" y="107"/>
                  <a:pt x="155" y="104"/>
                </a:cubicBezTo>
                <a:cubicBezTo>
                  <a:pt x="155" y="103"/>
                  <a:pt x="154" y="102"/>
                  <a:pt x="153" y="101"/>
                </a:cubicBezTo>
                <a:cubicBezTo>
                  <a:pt x="138" y="85"/>
                  <a:pt x="138" y="85"/>
                  <a:pt x="138" y="85"/>
                </a:cubicBezTo>
                <a:cubicBezTo>
                  <a:pt x="145" y="80"/>
                  <a:pt x="145" y="80"/>
                  <a:pt x="145" y="80"/>
                </a:cubicBezTo>
                <a:cubicBezTo>
                  <a:pt x="160" y="96"/>
                  <a:pt x="160" y="96"/>
                  <a:pt x="160" y="96"/>
                </a:cubicBezTo>
                <a:cubicBezTo>
                  <a:pt x="161" y="96"/>
                  <a:pt x="161" y="96"/>
                  <a:pt x="161" y="96"/>
                </a:cubicBezTo>
                <a:cubicBezTo>
                  <a:pt x="163" y="99"/>
                  <a:pt x="164" y="100"/>
                  <a:pt x="166" y="100"/>
                </a:cubicBezTo>
                <a:cubicBezTo>
                  <a:pt x="167" y="100"/>
                  <a:pt x="168" y="99"/>
                  <a:pt x="168" y="99"/>
                </a:cubicBezTo>
                <a:cubicBezTo>
                  <a:pt x="171" y="97"/>
                  <a:pt x="172" y="94"/>
                  <a:pt x="171" y="91"/>
                </a:cubicBezTo>
                <a:cubicBezTo>
                  <a:pt x="157" y="76"/>
                  <a:pt x="157" y="76"/>
                  <a:pt x="157" y="76"/>
                </a:cubicBezTo>
                <a:cubicBezTo>
                  <a:pt x="148" y="67"/>
                  <a:pt x="126" y="45"/>
                  <a:pt x="108" y="32"/>
                </a:cubicBezTo>
                <a:cubicBezTo>
                  <a:pt x="77" y="47"/>
                  <a:pt x="77" y="47"/>
                  <a:pt x="77" y="47"/>
                </a:cubicBezTo>
                <a:cubicBezTo>
                  <a:pt x="75" y="48"/>
                  <a:pt x="73" y="49"/>
                  <a:pt x="70" y="49"/>
                </a:cubicBezTo>
                <a:cubicBezTo>
                  <a:pt x="66" y="49"/>
                  <a:pt x="62" y="47"/>
                  <a:pt x="60" y="43"/>
                </a:cubicBezTo>
                <a:cubicBezTo>
                  <a:pt x="58" y="40"/>
                  <a:pt x="57" y="36"/>
                  <a:pt x="58" y="32"/>
                </a:cubicBezTo>
                <a:cubicBezTo>
                  <a:pt x="59" y="28"/>
                  <a:pt x="61" y="25"/>
                  <a:pt x="65" y="24"/>
                </a:cubicBezTo>
                <a:cubicBezTo>
                  <a:pt x="68" y="22"/>
                  <a:pt x="68" y="22"/>
                  <a:pt x="68" y="22"/>
                </a:cubicBezTo>
                <a:cubicBezTo>
                  <a:pt x="53" y="23"/>
                  <a:pt x="53" y="23"/>
                  <a:pt x="53" y="23"/>
                </a:cubicBezTo>
                <a:cubicBezTo>
                  <a:pt x="26" y="51"/>
                  <a:pt x="26" y="51"/>
                  <a:pt x="26" y="51"/>
                </a:cubicBezTo>
                <a:cubicBezTo>
                  <a:pt x="42" y="69"/>
                  <a:pt x="42" y="69"/>
                  <a:pt x="42" y="69"/>
                </a:cubicBezTo>
                <a:cubicBezTo>
                  <a:pt x="42" y="69"/>
                  <a:pt x="61" y="52"/>
                  <a:pt x="61" y="52"/>
                </a:cubicBezTo>
                <a:cubicBezTo>
                  <a:pt x="64" y="50"/>
                  <a:pt x="67" y="49"/>
                  <a:pt x="70" y="49"/>
                </a:cubicBezTo>
                <a:cubicBezTo>
                  <a:pt x="74" y="49"/>
                  <a:pt x="78" y="51"/>
                  <a:pt x="80" y="54"/>
                </a:cubicBezTo>
                <a:cubicBezTo>
                  <a:pt x="82" y="56"/>
                  <a:pt x="83" y="59"/>
                  <a:pt x="83" y="61"/>
                </a:cubicBezTo>
                <a:cubicBezTo>
                  <a:pt x="84" y="61"/>
                  <a:pt x="85" y="61"/>
                  <a:pt x="87" y="61"/>
                </a:cubicBezTo>
                <a:cubicBezTo>
                  <a:pt x="91" y="61"/>
                  <a:pt x="94" y="63"/>
                  <a:pt x="97" y="66"/>
                </a:cubicBezTo>
                <a:cubicBezTo>
                  <a:pt x="101" y="70"/>
                  <a:pt x="101" y="76"/>
                  <a:pt x="98" y="81"/>
                </a:cubicBezTo>
                <a:cubicBezTo>
                  <a:pt x="100" y="82"/>
                  <a:pt x="103" y="83"/>
                  <a:pt x="104" y="85"/>
                </a:cubicBezTo>
                <a:cubicBezTo>
                  <a:pt x="108" y="90"/>
                  <a:pt x="108" y="97"/>
                  <a:pt x="104" y="102"/>
                </a:cubicBezTo>
                <a:cubicBezTo>
                  <a:pt x="106" y="103"/>
                  <a:pt x="108" y="104"/>
                  <a:pt x="109" y="106"/>
                </a:cubicBezTo>
                <a:cubicBezTo>
                  <a:pt x="112" y="104"/>
                  <a:pt x="112" y="104"/>
                  <a:pt x="112" y="104"/>
                </a:cubicBezTo>
                <a:cubicBezTo>
                  <a:pt x="124" y="115"/>
                  <a:pt x="124" y="115"/>
                  <a:pt x="124" y="115"/>
                </a:cubicBezTo>
                <a:cubicBezTo>
                  <a:pt x="125" y="115"/>
                  <a:pt x="126" y="116"/>
                  <a:pt x="126" y="117"/>
                </a:cubicBezTo>
                <a:cubicBezTo>
                  <a:pt x="128" y="118"/>
                  <a:pt x="129" y="119"/>
                  <a:pt x="130" y="119"/>
                </a:cubicBezTo>
                <a:cubicBezTo>
                  <a:pt x="131" y="119"/>
                  <a:pt x="132" y="118"/>
                  <a:pt x="133" y="118"/>
                </a:cubicBezTo>
                <a:close/>
                <a:moveTo>
                  <a:pt x="19" y="47"/>
                </a:moveTo>
                <a:cubicBezTo>
                  <a:pt x="46" y="19"/>
                  <a:pt x="46" y="19"/>
                  <a:pt x="46" y="19"/>
                </a:cubicBezTo>
                <a:cubicBezTo>
                  <a:pt x="28" y="0"/>
                  <a:pt x="28" y="0"/>
                  <a:pt x="28" y="0"/>
                </a:cubicBezTo>
                <a:cubicBezTo>
                  <a:pt x="0" y="28"/>
                  <a:pt x="0" y="28"/>
                  <a:pt x="0" y="28"/>
                </a:cubicBezTo>
                <a:lnTo>
                  <a:pt x="19" y="47"/>
                </a:lnTo>
                <a:close/>
              </a:path>
            </a:pathLst>
          </a:custGeom>
          <a:solidFill>
            <a:schemeClr val="accent4"/>
          </a:solidFill>
          <a:ln>
            <a:noFill/>
          </a:ln>
        </p:spPr>
        <p:txBody>
          <a:bodyPr/>
          <a:lstStyle/>
          <a:p>
            <a:endParaRPr lang="es-CO" dirty="0">
              <a:latin typeface="Montserrat Light" panose="00000400000000000000" pitchFamily="50" charset="0"/>
            </a:endParaRPr>
          </a:p>
        </p:txBody>
      </p:sp>
      <p:grpSp>
        <p:nvGrpSpPr>
          <p:cNvPr id="2" name="Group 1">
            <a:extLst>
              <a:ext uri="{FF2B5EF4-FFF2-40B4-BE49-F238E27FC236}">
                <a16:creationId xmlns:a16="http://schemas.microsoft.com/office/drawing/2014/main" id="{2A6170D9-6068-BA2C-E93D-10C27FB51CD5}"/>
              </a:ext>
            </a:extLst>
          </p:cNvPr>
          <p:cNvGrpSpPr/>
          <p:nvPr/>
        </p:nvGrpSpPr>
        <p:grpSpPr>
          <a:xfrm>
            <a:off x="642552" y="1655805"/>
            <a:ext cx="2545492" cy="4028303"/>
            <a:chOff x="642552" y="1655805"/>
            <a:chExt cx="2545492" cy="4028303"/>
          </a:xfrm>
        </p:grpSpPr>
        <p:cxnSp>
          <p:nvCxnSpPr>
            <p:cNvPr id="3" name="Straight Connector 2">
              <a:extLst>
                <a:ext uri="{FF2B5EF4-FFF2-40B4-BE49-F238E27FC236}">
                  <a16:creationId xmlns:a16="http://schemas.microsoft.com/office/drawing/2014/main" id="{870E5583-3B3A-3C28-A800-6F6CD0BCAF65}"/>
                </a:ext>
              </a:extLst>
            </p:cNvPr>
            <p:cNvCxnSpPr/>
            <p:nvPr/>
          </p:nvCxnSpPr>
          <p:spPr>
            <a:xfrm>
              <a:off x="642552" y="1655805"/>
              <a:ext cx="0" cy="4028303"/>
            </a:xfrm>
            <a:prstGeom prst="line">
              <a:avLst/>
            </a:prstGeom>
            <a:ln>
              <a:solidFill>
                <a:schemeClr val="bg1">
                  <a:lumMod val="50000"/>
                </a:schemeClr>
              </a:solidFill>
            </a:ln>
            <a:effectLst>
              <a:outerShdw blurRad="154285" dist="42635" sx="88000" sy="88000" algn="l" rotWithShape="0">
                <a:prstClr val="black">
                  <a:alpha val="66000"/>
                </a:prstClr>
              </a:outerShdw>
            </a:effectLst>
          </p:spPr>
          <p:style>
            <a:lnRef idx="1">
              <a:schemeClr val="accent1"/>
            </a:lnRef>
            <a:fillRef idx="0">
              <a:schemeClr val="accent1"/>
            </a:fillRef>
            <a:effectRef idx="0">
              <a:schemeClr val="accent1"/>
            </a:effectRef>
            <a:fontRef idx="minor">
              <a:schemeClr val="tx1"/>
            </a:fontRef>
          </p:style>
        </p:cxnSp>
        <p:sp>
          <p:nvSpPr>
            <p:cNvPr id="8" name="Pentagon 7">
              <a:extLst>
                <a:ext uri="{FF2B5EF4-FFF2-40B4-BE49-F238E27FC236}">
                  <a16:creationId xmlns:a16="http://schemas.microsoft.com/office/drawing/2014/main" id="{0373385A-735B-B323-FC98-895DC755B903}"/>
                </a:ext>
              </a:extLst>
            </p:cNvPr>
            <p:cNvSpPr/>
            <p:nvPr/>
          </p:nvSpPr>
          <p:spPr>
            <a:xfrm>
              <a:off x="642552" y="1767015"/>
              <a:ext cx="2545492" cy="790833"/>
            </a:xfrm>
            <a:prstGeom prst="homePlate">
              <a:avLst/>
            </a:prstGeom>
            <a:solidFill>
              <a:schemeClr val="accent2"/>
            </a:solidFill>
            <a:ln>
              <a:noFill/>
            </a:ln>
            <a:effectLst>
              <a:outerShdw blurRad="280987" dist="182675" dir="5400000" sx="98000" sy="9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D820366-A392-7E62-8F21-B9BB06E757F2}"/>
                </a:ext>
              </a:extLst>
            </p:cNvPr>
            <p:cNvSpPr txBox="1"/>
            <p:nvPr/>
          </p:nvSpPr>
          <p:spPr>
            <a:xfrm>
              <a:off x="940875" y="1906973"/>
              <a:ext cx="1777613" cy="523220"/>
            </a:xfrm>
            <a:prstGeom prst="rect">
              <a:avLst/>
            </a:prstGeom>
            <a:noFill/>
          </p:spPr>
          <p:txBody>
            <a:bodyPr wrap="square" rtlCol="0">
              <a:spAutoFit/>
            </a:bodyPr>
            <a:lstStyle/>
            <a:p>
              <a:r>
                <a:rPr lang="en-US" sz="2800" dirty="0">
                  <a:solidFill>
                    <a:schemeClr val="bg1"/>
                  </a:solidFill>
                </a:rPr>
                <a:t>STEP 01</a:t>
              </a:r>
            </a:p>
          </p:txBody>
        </p:sp>
      </p:grpSp>
      <p:grpSp>
        <p:nvGrpSpPr>
          <p:cNvPr id="13" name="Group 12">
            <a:extLst>
              <a:ext uri="{FF2B5EF4-FFF2-40B4-BE49-F238E27FC236}">
                <a16:creationId xmlns:a16="http://schemas.microsoft.com/office/drawing/2014/main" id="{13B7B369-4150-CD38-3847-0A982B3057C0}"/>
              </a:ext>
            </a:extLst>
          </p:cNvPr>
          <p:cNvGrpSpPr/>
          <p:nvPr/>
        </p:nvGrpSpPr>
        <p:grpSpPr>
          <a:xfrm>
            <a:off x="2718488" y="1655805"/>
            <a:ext cx="2545492" cy="4028303"/>
            <a:chOff x="2718488" y="1655805"/>
            <a:chExt cx="2545492" cy="4028303"/>
          </a:xfrm>
        </p:grpSpPr>
        <p:cxnSp>
          <p:nvCxnSpPr>
            <p:cNvPr id="4" name="Straight Connector 3">
              <a:extLst>
                <a:ext uri="{FF2B5EF4-FFF2-40B4-BE49-F238E27FC236}">
                  <a16:creationId xmlns:a16="http://schemas.microsoft.com/office/drawing/2014/main" id="{D620EC1C-34CC-62D6-2BC2-3ECF45D232BE}"/>
                </a:ext>
              </a:extLst>
            </p:cNvPr>
            <p:cNvCxnSpPr/>
            <p:nvPr/>
          </p:nvCxnSpPr>
          <p:spPr>
            <a:xfrm>
              <a:off x="2743200" y="1655805"/>
              <a:ext cx="0" cy="4028303"/>
            </a:xfrm>
            <a:prstGeom prst="line">
              <a:avLst/>
            </a:prstGeom>
            <a:ln>
              <a:solidFill>
                <a:schemeClr val="bg1">
                  <a:lumMod val="50000"/>
                </a:schemeClr>
              </a:solidFill>
            </a:ln>
            <a:effectLst>
              <a:outerShdw blurRad="154285" dist="42635" sx="88000" sy="88000" algn="l" rotWithShape="0">
                <a:prstClr val="black">
                  <a:alpha val="66000"/>
                </a:prstClr>
              </a:outerShdw>
            </a:effectLst>
          </p:spPr>
          <p:style>
            <a:lnRef idx="1">
              <a:schemeClr val="accent1"/>
            </a:lnRef>
            <a:fillRef idx="0">
              <a:schemeClr val="accent1"/>
            </a:fillRef>
            <a:effectRef idx="0">
              <a:schemeClr val="accent1"/>
            </a:effectRef>
            <a:fontRef idx="minor">
              <a:schemeClr val="tx1"/>
            </a:fontRef>
          </p:style>
        </p:cxnSp>
        <p:sp>
          <p:nvSpPr>
            <p:cNvPr id="9" name="Pentagon 8">
              <a:extLst>
                <a:ext uri="{FF2B5EF4-FFF2-40B4-BE49-F238E27FC236}">
                  <a16:creationId xmlns:a16="http://schemas.microsoft.com/office/drawing/2014/main" id="{970C3B07-C67C-C6B0-7CE4-6F30EEF6F0A5}"/>
                </a:ext>
              </a:extLst>
            </p:cNvPr>
            <p:cNvSpPr/>
            <p:nvPr/>
          </p:nvSpPr>
          <p:spPr>
            <a:xfrm>
              <a:off x="2718488" y="3101545"/>
              <a:ext cx="2545492" cy="790833"/>
            </a:xfrm>
            <a:prstGeom prst="homePlate">
              <a:avLst/>
            </a:prstGeom>
            <a:solidFill>
              <a:schemeClr val="accent1"/>
            </a:solidFill>
            <a:ln>
              <a:noFill/>
            </a:ln>
            <a:effectLst>
              <a:outerShdw blurRad="280987" dist="182675" dir="5400000" sx="98000" sy="9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C47DD95-651F-AAAE-DF3B-0EFBD6811960}"/>
                </a:ext>
              </a:extLst>
            </p:cNvPr>
            <p:cNvSpPr txBox="1"/>
            <p:nvPr/>
          </p:nvSpPr>
          <p:spPr>
            <a:xfrm>
              <a:off x="3041523" y="3241503"/>
              <a:ext cx="1777613" cy="523220"/>
            </a:xfrm>
            <a:prstGeom prst="rect">
              <a:avLst/>
            </a:prstGeom>
            <a:noFill/>
          </p:spPr>
          <p:txBody>
            <a:bodyPr wrap="square" rtlCol="0">
              <a:spAutoFit/>
            </a:bodyPr>
            <a:lstStyle/>
            <a:p>
              <a:r>
                <a:rPr lang="en-US" sz="2800" dirty="0">
                  <a:solidFill>
                    <a:schemeClr val="bg1"/>
                  </a:solidFill>
                </a:rPr>
                <a:t>STEP 02</a:t>
              </a:r>
            </a:p>
          </p:txBody>
        </p:sp>
      </p:grpSp>
      <p:grpSp>
        <p:nvGrpSpPr>
          <p:cNvPr id="14" name="Group 13">
            <a:extLst>
              <a:ext uri="{FF2B5EF4-FFF2-40B4-BE49-F238E27FC236}">
                <a16:creationId xmlns:a16="http://schemas.microsoft.com/office/drawing/2014/main" id="{0ABC16B4-8555-D17F-6BD7-768EC8BAF790}"/>
              </a:ext>
            </a:extLst>
          </p:cNvPr>
          <p:cNvGrpSpPr/>
          <p:nvPr/>
        </p:nvGrpSpPr>
        <p:grpSpPr>
          <a:xfrm>
            <a:off x="4794422" y="1655805"/>
            <a:ext cx="2545493" cy="4028303"/>
            <a:chOff x="4794422" y="1655805"/>
            <a:chExt cx="2545493" cy="4028303"/>
          </a:xfrm>
        </p:grpSpPr>
        <p:cxnSp>
          <p:nvCxnSpPr>
            <p:cNvPr id="5" name="Straight Connector 4">
              <a:extLst>
                <a:ext uri="{FF2B5EF4-FFF2-40B4-BE49-F238E27FC236}">
                  <a16:creationId xmlns:a16="http://schemas.microsoft.com/office/drawing/2014/main" id="{1AB07F1C-1126-2876-EE42-E119EB677197}"/>
                </a:ext>
              </a:extLst>
            </p:cNvPr>
            <p:cNvCxnSpPr/>
            <p:nvPr/>
          </p:nvCxnSpPr>
          <p:spPr>
            <a:xfrm>
              <a:off x="4794422" y="1655805"/>
              <a:ext cx="0" cy="4028303"/>
            </a:xfrm>
            <a:prstGeom prst="line">
              <a:avLst/>
            </a:prstGeom>
            <a:ln>
              <a:solidFill>
                <a:schemeClr val="bg1">
                  <a:lumMod val="50000"/>
                </a:schemeClr>
              </a:solidFill>
            </a:ln>
            <a:effectLst>
              <a:outerShdw blurRad="154285" dist="42635" sx="88000" sy="88000" algn="l" rotWithShape="0">
                <a:prstClr val="black">
                  <a:alpha val="66000"/>
                </a:prstClr>
              </a:outerShdw>
            </a:effectLst>
          </p:spPr>
          <p:style>
            <a:lnRef idx="1">
              <a:schemeClr val="accent1"/>
            </a:lnRef>
            <a:fillRef idx="0">
              <a:schemeClr val="accent1"/>
            </a:fillRef>
            <a:effectRef idx="0">
              <a:schemeClr val="accent1"/>
            </a:effectRef>
            <a:fontRef idx="minor">
              <a:schemeClr val="tx1"/>
            </a:fontRef>
          </p:style>
        </p:cxnSp>
        <p:sp>
          <p:nvSpPr>
            <p:cNvPr id="10" name="Pentagon 9">
              <a:extLst>
                <a:ext uri="{FF2B5EF4-FFF2-40B4-BE49-F238E27FC236}">
                  <a16:creationId xmlns:a16="http://schemas.microsoft.com/office/drawing/2014/main" id="{DF177CD2-3D6B-2F2D-D853-73658434DFA5}"/>
                </a:ext>
              </a:extLst>
            </p:cNvPr>
            <p:cNvSpPr/>
            <p:nvPr/>
          </p:nvSpPr>
          <p:spPr>
            <a:xfrm>
              <a:off x="4794423" y="1767015"/>
              <a:ext cx="2545492" cy="790833"/>
            </a:xfrm>
            <a:prstGeom prst="homePlate">
              <a:avLst/>
            </a:prstGeom>
            <a:solidFill>
              <a:schemeClr val="accent3"/>
            </a:solidFill>
            <a:ln>
              <a:noFill/>
            </a:ln>
            <a:effectLst>
              <a:outerShdw blurRad="280987" dist="182675" dir="5400000" sx="98000" sy="9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6E85FB4-AD87-9F90-C031-F7DC0A1EFA9D}"/>
                </a:ext>
              </a:extLst>
            </p:cNvPr>
            <p:cNvSpPr txBox="1"/>
            <p:nvPr/>
          </p:nvSpPr>
          <p:spPr>
            <a:xfrm>
              <a:off x="5117458" y="1882259"/>
              <a:ext cx="1777613" cy="523220"/>
            </a:xfrm>
            <a:prstGeom prst="rect">
              <a:avLst/>
            </a:prstGeom>
            <a:noFill/>
          </p:spPr>
          <p:txBody>
            <a:bodyPr wrap="square" rtlCol="0">
              <a:spAutoFit/>
            </a:bodyPr>
            <a:lstStyle/>
            <a:p>
              <a:r>
                <a:rPr lang="en-US" sz="2800" dirty="0">
                  <a:solidFill>
                    <a:schemeClr val="bg1"/>
                  </a:solidFill>
                </a:rPr>
                <a:t>STEP 03</a:t>
              </a:r>
            </a:p>
          </p:txBody>
        </p:sp>
      </p:grpSp>
      <p:grpSp>
        <p:nvGrpSpPr>
          <p:cNvPr id="15" name="Group 14">
            <a:extLst>
              <a:ext uri="{FF2B5EF4-FFF2-40B4-BE49-F238E27FC236}">
                <a16:creationId xmlns:a16="http://schemas.microsoft.com/office/drawing/2014/main" id="{2BF32DD5-D312-3990-8CE1-15ED7BB3B0A0}"/>
              </a:ext>
            </a:extLst>
          </p:cNvPr>
          <p:cNvGrpSpPr/>
          <p:nvPr/>
        </p:nvGrpSpPr>
        <p:grpSpPr>
          <a:xfrm>
            <a:off x="6820930" y="1655805"/>
            <a:ext cx="2545493" cy="4028303"/>
            <a:chOff x="6820930" y="1655805"/>
            <a:chExt cx="2545493" cy="4028303"/>
          </a:xfrm>
        </p:grpSpPr>
        <p:cxnSp>
          <p:nvCxnSpPr>
            <p:cNvPr id="6" name="Straight Connector 5">
              <a:extLst>
                <a:ext uri="{FF2B5EF4-FFF2-40B4-BE49-F238E27FC236}">
                  <a16:creationId xmlns:a16="http://schemas.microsoft.com/office/drawing/2014/main" id="{047B59AD-582F-8A4D-A072-5E1BF68F196F}"/>
                </a:ext>
              </a:extLst>
            </p:cNvPr>
            <p:cNvCxnSpPr/>
            <p:nvPr/>
          </p:nvCxnSpPr>
          <p:spPr>
            <a:xfrm>
              <a:off x="6820930" y="1655805"/>
              <a:ext cx="0" cy="4028303"/>
            </a:xfrm>
            <a:prstGeom prst="line">
              <a:avLst/>
            </a:prstGeom>
            <a:ln>
              <a:solidFill>
                <a:schemeClr val="bg1">
                  <a:lumMod val="50000"/>
                </a:schemeClr>
              </a:solidFill>
            </a:ln>
            <a:effectLst>
              <a:outerShdw blurRad="154285" dist="42635" sx="88000" sy="88000" algn="l" rotWithShape="0">
                <a:prstClr val="black">
                  <a:alpha val="66000"/>
                </a:prstClr>
              </a:outerShdw>
            </a:effectLst>
          </p:spPr>
          <p:style>
            <a:lnRef idx="1">
              <a:schemeClr val="accent1"/>
            </a:lnRef>
            <a:fillRef idx="0">
              <a:schemeClr val="accent1"/>
            </a:fillRef>
            <a:effectRef idx="0">
              <a:schemeClr val="accent1"/>
            </a:effectRef>
            <a:fontRef idx="minor">
              <a:schemeClr val="tx1"/>
            </a:fontRef>
          </p:style>
        </p:cxnSp>
        <p:sp>
          <p:nvSpPr>
            <p:cNvPr id="11" name="Pentagon 10">
              <a:extLst>
                <a:ext uri="{FF2B5EF4-FFF2-40B4-BE49-F238E27FC236}">
                  <a16:creationId xmlns:a16="http://schemas.microsoft.com/office/drawing/2014/main" id="{45649274-4BCB-5B27-E537-37DEBA703EBD}"/>
                </a:ext>
              </a:extLst>
            </p:cNvPr>
            <p:cNvSpPr/>
            <p:nvPr/>
          </p:nvSpPr>
          <p:spPr>
            <a:xfrm>
              <a:off x="6820931" y="3101545"/>
              <a:ext cx="2545492" cy="790833"/>
            </a:xfrm>
            <a:prstGeom prst="homePlate">
              <a:avLst/>
            </a:prstGeom>
            <a:solidFill>
              <a:schemeClr val="accent5">
                <a:lumMod val="75000"/>
              </a:schemeClr>
            </a:solidFill>
            <a:ln>
              <a:noFill/>
            </a:ln>
            <a:effectLst>
              <a:outerShdw blurRad="280987" dist="182675" dir="5400000" sx="98000" sy="9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643A8C4-A347-E4E8-214C-089FBD1FD368}"/>
                </a:ext>
              </a:extLst>
            </p:cNvPr>
            <p:cNvSpPr txBox="1"/>
            <p:nvPr/>
          </p:nvSpPr>
          <p:spPr>
            <a:xfrm>
              <a:off x="7119253" y="3241502"/>
              <a:ext cx="1777613" cy="523220"/>
            </a:xfrm>
            <a:prstGeom prst="rect">
              <a:avLst/>
            </a:prstGeom>
            <a:noFill/>
          </p:spPr>
          <p:txBody>
            <a:bodyPr wrap="square" rtlCol="0">
              <a:spAutoFit/>
            </a:bodyPr>
            <a:lstStyle/>
            <a:p>
              <a:r>
                <a:rPr lang="en-US" sz="2800" dirty="0">
                  <a:solidFill>
                    <a:schemeClr val="bg1"/>
                  </a:solidFill>
                </a:rPr>
                <a:t>STEP 04</a:t>
              </a:r>
            </a:p>
          </p:txBody>
        </p:sp>
      </p:grpSp>
      <p:grpSp>
        <p:nvGrpSpPr>
          <p:cNvPr id="16" name="Group 15">
            <a:extLst>
              <a:ext uri="{FF2B5EF4-FFF2-40B4-BE49-F238E27FC236}">
                <a16:creationId xmlns:a16="http://schemas.microsoft.com/office/drawing/2014/main" id="{75B81CD1-23A9-8827-01BA-467C12569A47}"/>
              </a:ext>
            </a:extLst>
          </p:cNvPr>
          <p:cNvGrpSpPr/>
          <p:nvPr/>
        </p:nvGrpSpPr>
        <p:grpSpPr>
          <a:xfrm>
            <a:off x="8971006" y="1655805"/>
            <a:ext cx="2570206" cy="4028303"/>
            <a:chOff x="8971006" y="1655805"/>
            <a:chExt cx="2570206" cy="4028303"/>
          </a:xfrm>
        </p:grpSpPr>
        <p:cxnSp>
          <p:nvCxnSpPr>
            <p:cNvPr id="7" name="Straight Connector 6">
              <a:extLst>
                <a:ext uri="{FF2B5EF4-FFF2-40B4-BE49-F238E27FC236}">
                  <a16:creationId xmlns:a16="http://schemas.microsoft.com/office/drawing/2014/main" id="{CEE39CB6-59E7-199A-FA66-63F7931E065D}"/>
                </a:ext>
              </a:extLst>
            </p:cNvPr>
            <p:cNvCxnSpPr/>
            <p:nvPr/>
          </p:nvCxnSpPr>
          <p:spPr>
            <a:xfrm>
              <a:off x="8971006" y="1655805"/>
              <a:ext cx="0" cy="4028303"/>
            </a:xfrm>
            <a:prstGeom prst="line">
              <a:avLst/>
            </a:prstGeom>
            <a:ln>
              <a:solidFill>
                <a:schemeClr val="bg1">
                  <a:lumMod val="50000"/>
                </a:schemeClr>
              </a:solidFill>
            </a:ln>
            <a:effectLst>
              <a:outerShdw blurRad="154285" dist="42635" sx="88000" sy="88000" algn="l" rotWithShape="0">
                <a:prstClr val="black">
                  <a:alpha val="66000"/>
                </a:prstClr>
              </a:outerShdw>
            </a:effectLst>
          </p:spPr>
          <p:style>
            <a:lnRef idx="1">
              <a:schemeClr val="accent1"/>
            </a:lnRef>
            <a:fillRef idx="0">
              <a:schemeClr val="accent1"/>
            </a:fillRef>
            <a:effectRef idx="0">
              <a:schemeClr val="accent1"/>
            </a:effectRef>
            <a:fontRef idx="minor">
              <a:schemeClr val="tx1"/>
            </a:fontRef>
          </p:style>
        </p:cxnSp>
        <p:sp>
          <p:nvSpPr>
            <p:cNvPr id="12" name="Pentagon 11">
              <a:extLst>
                <a:ext uri="{FF2B5EF4-FFF2-40B4-BE49-F238E27FC236}">
                  <a16:creationId xmlns:a16="http://schemas.microsoft.com/office/drawing/2014/main" id="{D9CA3BD7-E804-269C-3282-5EC806E83BE8}"/>
                </a:ext>
              </a:extLst>
            </p:cNvPr>
            <p:cNvSpPr/>
            <p:nvPr/>
          </p:nvSpPr>
          <p:spPr>
            <a:xfrm>
              <a:off x="8995720" y="1767015"/>
              <a:ext cx="2545492" cy="790833"/>
            </a:xfrm>
            <a:prstGeom prst="homePlate">
              <a:avLst/>
            </a:prstGeom>
            <a:solidFill>
              <a:schemeClr val="accent4">
                <a:lumMod val="75000"/>
              </a:schemeClr>
            </a:solidFill>
            <a:ln>
              <a:noFill/>
            </a:ln>
            <a:effectLst>
              <a:outerShdw blurRad="280987" dist="182675" dir="5400000" sx="98000" sy="9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8DF8A7-0576-C3C0-0B6C-708E0F5B5F36}"/>
                </a:ext>
              </a:extLst>
            </p:cNvPr>
            <p:cNvSpPr txBox="1"/>
            <p:nvPr/>
          </p:nvSpPr>
          <p:spPr>
            <a:xfrm>
              <a:off x="9392896" y="1882259"/>
              <a:ext cx="1777613" cy="523220"/>
            </a:xfrm>
            <a:prstGeom prst="rect">
              <a:avLst/>
            </a:prstGeom>
            <a:noFill/>
          </p:spPr>
          <p:txBody>
            <a:bodyPr wrap="square" rtlCol="0">
              <a:spAutoFit/>
            </a:bodyPr>
            <a:lstStyle/>
            <a:p>
              <a:r>
                <a:rPr lang="en-US" sz="2800" dirty="0">
                  <a:solidFill>
                    <a:schemeClr val="bg1"/>
                  </a:solidFill>
                </a:rPr>
                <a:t>STEP 05</a:t>
              </a:r>
            </a:p>
          </p:txBody>
        </p:sp>
      </p:grpSp>
      <p:sp>
        <p:nvSpPr>
          <p:cNvPr id="39" name="TextBox 332">
            <a:extLst>
              <a:ext uri="{FF2B5EF4-FFF2-40B4-BE49-F238E27FC236}">
                <a16:creationId xmlns:a16="http://schemas.microsoft.com/office/drawing/2014/main" id="{64562923-1AB4-C9F7-66DE-DF2AAC1146FB}"/>
              </a:ext>
            </a:extLst>
          </p:cNvPr>
          <p:cNvSpPr txBox="1"/>
          <p:nvPr/>
        </p:nvSpPr>
        <p:spPr>
          <a:xfrm>
            <a:off x="690450" y="2781713"/>
            <a:ext cx="2028037" cy="1323439"/>
          </a:xfrm>
          <a:prstGeom prst="rect">
            <a:avLst/>
          </a:prstGeom>
          <a:noFill/>
        </p:spPr>
        <p:txBody>
          <a:bodyPr wrap="square" rtlCol="0">
            <a:spAutoFit/>
          </a:bodyPr>
          <a:lstStyle/>
          <a:p>
            <a:pPr algn="ctr"/>
            <a:r>
              <a:rPr lang="en-US" sz="2000" dirty="0">
                <a:latin typeface="Montserrat Light" panose="00000400000000000000" pitchFamily="50" charset="0"/>
              </a:rPr>
              <a:t>TITLE</a:t>
            </a:r>
          </a:p>
          <a:p>
            <a:pPr algn="ctr"/>
            <a:endParaRPr lang="en-US" sz="1000" dirty="0">
              <a:latin typeface="Montserrat Light" panose="00000400000000000000" pitchFamily="50" charset="0"/>
            </a:endParaRPr>
          </a:p>
          <a:p>
            <a:pPr algn="ctr"/>
            <a:r>
              <a:rPr lang="en-US" sz="1000" dirty="0">
                <a:latin typeface="Montserrat Light" panose="00000400000000000000" pitchFamily="50" charset="0"/>
              </a:rPr>
              <a:t>Lorem ipsum dolor sit amet, consectetur adipiscing elit, sed do eiusmod tempor incididunt ut labore et dolore magna</a:t>
            </a:r>
            <a:endParaRPr lang="ru-RU" sz="1000" dirty="0">
              <a:latin typeface="Montserrat Light" panose="00000400000000000000" pitchFamily="50" charset="0"/>
            </a:endParaRPr>
          </a:p>
        </p:txBody>
      </p:sp>
      <p:sp>
        <p:nvSpPr>
          <p:cNvPr id="40" name="TextBox 332">
            <a:extLst>
              <a:ext uri="{FF2B5EF4-FFF2-40B4-BE49-F238E27FC236}">
                <a16:creationId xmlns:a16="http://schemas.microsoft.com/office/drawing/2014/main" id="{355F64A6-DE21-C473-56D5-94B4F9FB91BA}"/>
              </a:ext>
            </a:extLst>
          </p:cNvPr>
          <p:cNvSpPr txBox="1"/>
          <p:nvPr/>
        </p:nvSpPr>
        <p:spPr>
          <a:xfrm>
            <a:off x="2766385" y="4190384"/>
            <a:ext cx="2028037" cy="1323439"/>
          </a:xfrm>
          <a:prstGeom prst="rect">
            <a:avLst/>
          </a:prstGeom>
          <a:noFill/>
        </p:spPr>
        <p:txBody>
          <a:bodyPr wrap="square" rtlCol="0">
            <a:spAutoFit/>
          </a:bodyPr>
          <a:lstStyle/>
          <a:p>
            <a:pPr algn="ctr"/>
            <a:r>
              <a:rPr lang="en-US" sz="2000" dirty="0">
                <a:latin typeface="Montserrat Light" panose="00000400000000000000" pitchFamily="50" charset="0"/>
              </a:rPr>
              <a:t>TITLE</a:t>
            </a:r>
          </a:p>
          <a:p>
            <a:pPr algn="ctr"/>
            <a:endParaRPr lang="en-US" sz="1000" dirty="0">
              <a:latin typeface="Montserrat Light" panose="00000400000000000000" pitchFamily="50" charset="0"/>
            </a:endParaRPr>
          </a:p>
          <a:p>
            <a:pPr algn="ctr"/>
            <a:r>
              <a:rPr lang="en-US" sz="1000" dirty="0">
                <a:latin typeface="Montserrat Light" panose="00000400000000000000" pitchFamily="50" charset="0"/>
              </a:rPr>
              <a:t>Lorem ipsum dolor sit amet, consectetur adipiscing elit, sed do eiusmod tempor incididunt ut labore et dolore magna</a:t>
            </a:r>
            <a:endParaRPr lang="ru-RU" sz="1000" dirty="0">
              <a:latin typeface="Montserrat Light" panose="00000400000000000000" pitchFamily="50" charset="0"/>
            </a:endParaRPr>
          </a:p>
        </p:txBody>
      </p:sp>
      <p:sp>
        <p:nvSpPr>
          <p:cNvPr id="41" name="TextBox 332">
            <a:extLst>
              <a:ext uri="{FF2B5EF4-FFF2-40B4-BE49-F238E27FC236}">
                <a16:creationId xmlns:a16="http://schemas.microsoft.com/office/drawing/2014/main" id="{B7FBDBCD-D8AB-DC9D-9B88-8D5207053D78}"/>
              </a:ext>
            </a:extLst>
          </p:cNvPr>
          <p:cNvSpPr txBox="1"/>
          <p:nvPr/>
        </p:nvSpPr>
        <p:spPr>
          <a:xfrm>
            <a:off x="5213022" y="2732287"/>
            <a:ext cx="1512343" cy="1477328"/>
          </a:xfrm>
          <a:prstGeom prst="rect">
            <a:avLst/>
          </a:prstGeom>
          <a:noFill/>
        </p:spPr>
        <p:txBody>
          <a:bodyPr wrap="square" rtlCol="0">
            <a:spAutoFit/>
          </a:bodyPr>
          <a:lstStyle/>
          <a:p>
            <a:pPr algn="ctr"/>
            <a:r>
              <a:rPr lang="en-US" sz="2000" dirty="0">
                <a:latin typeface="Montserrat Light" panose="00000400000000000000" pitchFamily="50" charset="0"/>
              </a:rPr>
              <a:t>TITLE</a:t>
            </a:r>
          </a:p>
          <a:p>
            <a:pPr algn="ctr"/>
            <a:endParaRPr lang="en-US" sz="1000" dirty="0">
              <a:latin typeface="Montserrat Light" panose="00000400000000000000" pitchFamily="50" charset="0"/>
            </a:endParaRPr>
          </a:p>
          <a:p>
            <a:pPr algn="ctr"/>
            <a:r>
              <a:rPr lang="en-US" sz="1000" dirty="0">
                <a:latin typeface="Montserrat Light" panose="00000400000000000000" pitchFamily="50" charset="0"/>
              </a:rPr>
              <a:t>Lorem ipsum dolor sit amet, consectetur adipiscing elit, sed do eiusmod tempor incididunt ut labore et dolore magna</a:t>
            </a:r>
            <a:endParaRPr lang="ru-RU" sz="1000" dirty="0">
              <a:latin typeface="Montserrat Light" panose="00000400000000000000" pitchFamily="50" charset="0"/>
            </a:endParaRPr>
          </a:p>
        </p:txBody>
      </p:sp>
      <p:sp>
        <p:nvSpPr>
          <p:cNvPr id="42" name="TextBox 332">
            <a:extLst>
              <a:ext uri="{FF2B5EF4-FFF2-40B4-BE49-F238E27FC236}">
                <a16:creationId xmlns:a16="http://schemas.microsoft.com/office/drawing/2014/main" id="{92FEE036-4EDA-A20C-6E00-52CF059774A3}"/>
              </a:ext>
            </a:extLst>
          </p:cNvPr>
          <p:cNvSpPr txBox="1"/>
          <p:nvPr/>
        </p:nvSpPr>
        <p:spPr>
          <a:xfrm>
            <a:off x="6868828" y="4165671"/>
            <a:ext cx="2028037" cy="1323439"/>
          </a:xfrm>
          <a:prstGeom prst="rect">
            <a:avLst/>
          </a:prstGeom>
          <a:noFill/>
        </p:spPr>
        <p:txBody>
          <a:bodyPr wrap="square" rtlCol="0">
            <a:spAutoFit/>
          </a:bodyPr>
          <a:lstStyle/>
          <a:p>
            <a:pPr algn="ctr"/>
            <a:r>
              <a:rPr lang="en-US" sz="2000" dirty="0">
                <a:latin typeface="Montserrat Light" panose="00000400000000000000" pitchFamily="50" charset="0"/>
              </a:rPr>
              <a:t>TITLE</a:t>
            </a:r>
          </a:p>
          <a:p>
            <a:pPr algn="ctr"/>
            <a:endParaRPr lang="en-US" sz="1000" dirty="0">
              <a:latin typeface="Montserrat Light" panose="00000400000000000000" pitchFamily="50" charset="0"/>
            </a:endParaRPr>
          </a:p>
          <a:p>
            <a:pPr algn="ctr"/>
            <a:r>
              <a:rPr lang="en-US" sz="1000" dirty="0">
                <a:latin typeface="Montserrat Light" panose="00000400000000000000" pitchFamily="50" charset="0"/>
              </a:rPr>
              <a:t>Lorem ipsum dolor sit amet, consectetur adipiscing elit, sed do eiusmod tempor incididunt ut labore et dolore magna</a:t>
            </a:r>
            <a:endParaRPr lang="ru-RU" sz="1000" dirty="0">
              <a:latin typeface="Montserrat Light" panose="00000400000000000000" pitchFamily="50" charset="0"/>
            </a:endParaRPr>
          </a:p>
        </p:txBody>
      </p:sp>
      <p:sp>
        <p:nvSpPr>
          <p:cNvPr id="43" name="TextBox 332">
            <a:extLst>
              <a:ext uri="{FF2B5EF4-FFF2-40B4-BE49-F238E27FC236}">
                <a16:creationId xmlns:a16="http://schemas.microsoft.com/office/drawing/2014/main" id="{FFC8E551-D05B-6E4B-F5C0-D477DAACA144}"/>
              </a:ext>
            </a:extLst>
          </p:cNvPr>
          <p:cNvSpPr txBox="1"/>
          <p:nvPr/>
        </p:nvSpPr>
        <p:spPr>
          <a:xfrm>
            <a:off x="9364893" y="2806428"/>
            <a:ext cx="2028037" cy="1323439"/>
          </a:xfrm>
          <a:prstGeom prst="rect">
            <a:avLst/>
          </a:prstGeom>
          <a:noFill/>
        </p:spPr>
        <p:txBody>
          <a:bodyPr wrap="square" rtlCol="0">
            <a:spAutoFit/>
          </a:bodyPr>
          <a:lstStyle/>
          <a:p>
            <a:pPr algn="ctr"/>
            <a:r>
              <a:rPr lang="en-US" sz="2000" dirty="0">
                <a:latin typeface="Montserrat Light" panose="00000400000000000000" pitchFamily="50" charset="0"/>
              </a:rPr>
              <a:t>TITLE</a:t>
            </a:r>
          </a:p>
          <a:p>
            <a:pPr algn="ctr"/>
            <a:endParaRPr lang="en-US" sz="1000" dirty="0">
              <a:latin typeface="Montserrat Light" panose="00000400000000000000" pitchFamily="50" charset="0"/>
            </a:endParaRPr>
          </a:p>
          <a:p>
            <a:pPr algn="ctr"/>
            <a:r>
              <a:rPr lang="en-US" sz="1000" dirty="0">
                <a:latin typeface="Montserrat Light" panose="00000400000000000000" pitchFamily="50" charset="0"/>
              </a:rPr>
              <a:t>Lorem ipsum dolor sit amet, consectetur adipiscing elit, sed do eiusmod tempor incididunt ut labore et dolore magna</a:t>
            </a:r>
            <a:endParaRPr lang="ru-RU" sz="1000" dirty="0">
              <a:latin typeface="Montserrat Light" panose="00000400000000000000" pitchFamily="50" charset="0"/>
            </a:endParaRPr>
          </a:p>
        </p:txBody>
      </p:sp>
      <p:sp>
        <p:nvSpPr>
          <p:cNvPr id="46" name="TextBox 45">
            <a:extLst>
              <a:ext uri="{FF2B5EF4-FFF2-40B4-BE49-F238E27FC236}">
                <a16:creationId xmlns:a16="http://schemas.microsoft.com/office/drawing/2014/main" id="{8EFDD067-0594-15A0-13D1-649956F2E47E}"/>
              </a:ext>
            </a:extLst>
          </p:cNvPr>
          <p:cNvSpPr txBox="1"/>
          <p:nvPr/>
        </p:nvSpPr>
        <p:spPr>
          <a:xfrm>
            <a:off x="2292451" y="330030"/>
            <a:ext cx="7607097" cy="707886"/>
          </a:xfrm>
          <a:prstGeom prst="rect">
            <a:avLst/>
          </a:prstGeom>
          <a:noFill/>
        </p:spPr>
        <p:txBody>
          <a:bodyPr wrap="square" rtlCol="0">
            <a:spAutoFit/>
          </a:bodyPr>
          <a:lstStyle/>
          <a:p>
            <a:pPr algn="ctr"/>
            <a:r>
              <a:rPr lang="en-US" sz="4000" b="1" dirty="0">
                <a:solidFill>
                  <a:schemeClr val="bg1">
                    <a:lumMod val="50000"/>
                  </a:schemeClr>
                </a:solidFill>
              </a:rPr>
              <a:t>YOUR AGENDA GOES HERE</a:t>
            </a:r>
          </a:p>
        </p:txBody>
      </p:sp>
      <p:sp>
        <p:nvSpPr>
          <p:cNvPr id="47" name="Rectangle 46">
            <a:extLst>
              <a:ext uri="{FF2B5EF4-FFF2-40B4-BE49-F238E27FC236}">
                <a16:creationId xmlns:a16="http://schemas.microsoft.com/office/drawing/2014/main" id="{DABD14C0-59F3-E737-24E8-4447992AFCF4}"/>
              </a:ext>
            </a:extLst>
          </p:cNvPr>
          <p:cNvSpPr/>
          <p:nvPr/>
        </p:nvSpPr>
        <p:spPr>
          <a:xfrm>
            <a:off x="3780403" y="1057402"/>
            <a:ext cx="4534817" cy="83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58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fill="hold"/>
                                        <p:tgtEl>
                                          <p:spTgt spid="42"/>
                                        </p:tgtEl>
                                        <p:attrNameLst>
                                          <p:attrName>ppt_w</p:attrName>
                                        </p:attrNameLst>
                                      </p:cBhvr>
                                      <p:tavLst>
                                        <p:tav tm="0">
                                          <p:val>
                                            <p:fltVal val="0"/>
                                          </p:val>
                                        </p:tav>
                                        <p:tav tm="100000">
                                          <p:val>
                                            <p:strVal val="#ppt_w"/>
                                          </p:val>
                                        </p:tav>
                                      </p:tavLst>
                                    </p:anim>
                                    <p:anim calcmode="lin" valueType="num">
                                      <p:cBhvr>
                                        <p:cTn id="63" dur="500" fill="hold"/>
                                        <p:tgtEl>
                                          <p:spTgt spid="42"/>
                                        </p:tgtEl>
                                        <p:attrNameLst>
                                          <p:attrName>ppt_h</p:attrName>
                                        </p:attrNameLst>
                                      </p:cBhvr>
                                      <p:tavLst>
                                        <p:tav tm="0">
                                          <p:val>
                                            <p:fltVal val="0"/>
                                          </p:val>
                                        </p:tav>
                                        <p:tav tm="100000">
                                          <p:val>
                                            <p:strVal val="#ppt_h"/>
                                          </p:val>
                                        </p:tav>
                                      </p:tavLst>
                                    </p:anim>
                                    <p:animEffect transition="in" filter="fade">
                                      <p:cBhvr>
                                        <p:cTn id="64" dur="500"/>
                                        <p:tgtEl>
                                          <p:spTgt spid="4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9" grpId="0"/>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AAAA82E-D258-F8EE-BF9F-74C0EAE527AB}"/>
              </a:ext>
            </a:extLst>
          </p:cNvPr>
          <p:cNvSpPr/>
          <p:nvPr/>
        </p:nvSpPr>
        <p:spPr>
          <a:xfrm>
            <a:off x="829340" y="2700670"/>
            <a:ext cx="3083441" cy="3785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04AE4AF-61FD-341A-7A52-617A51A58ED9}"/>
              </a:ext>
            </a:extLst>
          </p:cNvPr>
          <p:cNvSpPr/>
          <p:nvPr/>
        </p:nvSpPr>
        <p:spPr>
          <a:xfrm>
            <a:off x="5932968" y="3763926"/>
            <a:ext cx="3083441" cy="2721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09FA6999-DDC2-FED0-6A73-E070EDF28B69}"/>
              </a:ext>
            </a:extLst>
          </p:cNvPr>
          <p:cNvSpPr/>
          <p:nvPr/>
        </p:nvSpPr>
        <p:spPr>
          <a:xfrm>
            <a:off x="0" y="0"/>
            <a:ext cx="12192000" cy="6858000"/>
          </a:xfrm>
          <a:custGeom>
            <a:avLst/>
            <a:gdLst>
              <a:gd name="connsiteX0" fmla="*/ 2336503 w 12192000"/>
              <a:gd name="connsiteY0" fmla="*/ 2978612 h 6858000"/>
              <a:gd name="connsiteX1" fmla="*/ 2015234 w 12192000"/>
              <a:gd name="connsiteY1" fmla="*/ 3027288 h 6858000"/>
              <a:gd name="connsiteX2" fmla="*/ 1606345 w 12192000"/>
              <a:gd name="connsiteY2" fmla="*/ 3241468 h 6858000"/>
              <a:gd name="connsiteX3" fmla="*/ 1547933 w 12192000"/>
              <a:gd name="connsiteY3" fmla="*/ 3348558 h 6858000"/>
              <a:gd name="connsiteX4" fmla="*/ 1275340 w 12192000"/>
              <a:gd name="connsiteY4" fmla="*/ 4507074 h 6858000"/>
              <a:gd name="connsiteX5" fmla="*/ 1265605 w 12192000"/>
              <a:gd name="connsiteY5" fmla="*/ 4555752 h 6858000"/>
              <a:gd name="connsiteX6" fmla="*/ 1460314 w 12192000"/>
              <a:gd name="connsiteY6" fmla="*/ 4750460 h 6858000"/>
              <a:gd name="connsiteX7" fmla="*/ 1645287 w 12192000"/>
              <a:gd name="connsiteY7" fmla="*/ 4604429 h 6858000"/>
              <a:gd name="connsiteX8" fmla="*/ 1849731 w 12192000"/>
              <a:gd name="connsiteY8" fmla="*/ 3757446 h 6858000"/>
              <a:gd name="connsiteX9" fmla="*/ 1849731 w 12192000"/>
              <a:gd name="connsiteY9" fmla="*/ 6483368 h 6858000"/>
              <a:gd name="connsiteX10" fmla="*/ 2239149 w 12192000"/>
              <a:gd name="connsiteY10" fmla="*/ 6483368 h 6858000"/>
              <a:gd name="connsiteX11" fmla="*/ 2239149 w 12192000"/>
              <a:gd name="connsiteY11" fmla="*/ 4730989 h 6858000"/>
              <a:gd name="connsiteX12" fmla="*/ 2433858 w 12192000"/>
              <a:gd name="connsiteY12" fmla="*/ 4730989 h 6858000"/>
              <a:gd name="connsiteX13" fmla="*/ 2433858 w 12192000"/>
              <a:gd name="connsiteY13" fmla="*/ 6483368 h 6858000"/>
              <a:gd name="connsiteX14" fmla="*/ 2823276 w 12192000"/>
              <a:gd name="connsiteY14" fmla="*/ 6483368 h 6858000"/>
              <a:gd name="connsiteX15" fmla="*/ 2823276 w 12192000"/>
              <a:gd name="connsiteY15" fmla="*/ 3747710 h 6858000"/>
              <a:gd name="connsiteX16" fmla="*/ 3027720 w 12192000"/>
              <a:gd name="connsiteY16" fmla="*/ 4594693 h 6858000"/>
              <a:gd name="connsiteX17" fmla="*/ 3212693 w 12192000"/>
              <a:gd name="connsiteY17" fmla="*/ 4740725 h 6858000"/>
              <a:gd name="connsiteX18" fmla="*/ 3407402 w 12192000"/>
              <a:gd name="connsiteY18" fmla="*/ 4546016 h 6858000"/>
              <a:gd name="connsiteX19" fmla="*/ 3397667 w 12192000"/>
              <a:gd name="connsiteY19" fmla="*/ 4497339 h 6858000"/>
              <a:gd name="connsiteX20" fmla="*/ 3125073 w 12192000"/>
              <a:gd name="connsiteY20" fmla="*/ 3338822 h 6858000"/>
              <a:gd name="connsiteX21" fmla="*/ 3066661 w 12192000"/>
              <a:gd name="connsiteY21" fmla="*/ 3231733 h 6858000"/>
              <a:gd name="connsiteX22" fmla="*/ 2657773 w 12192000"/>
              <a:gd name="connsiteY22" fmla="*/ 3017553 h 6858000"/>
              <a:gd name="connsiteX23" fmla="*/ 2336503 w 12192000"/>
              <a:gd name="connsiteY23" fmla="*/ 2978612 h 6858000"/>
              <a:gd name="connsiteX24" fmla="*/ 7523861 w 12192000"/>
              <a:gd name="connsiteY24" fmla="*/ 2978611 h 6858000"/>
              <a:gd name="connsiteX25" fmla="*/ 7299946 w 12192000"/>
              <a:gd name="connsiteY25" fmla="*/ 2998082 h 6858000"/>
              <a:gd name="connsiteX26" fmla="*/ 6891057 w 12192000"/>
              <a:gd name="connsiteY26" fmla="*/ 3163584 h 6858000"/>
              <a:gd name="connsiteX27" fmla="*/ 6813174 w 12192000"/>
              <a:gd name="connsiteY27" fmla="*/ 3270674 h 6858000"/>
              <a:gd name="connsiteX28" fmla="*/ 6452963 w 12192000"/>
              <a:gd name="connsiteY28" fmla="*/ 4477868 h 6858000"/>
              <a:gd name="connsiteX29" fmla="*/ 6589259 w 12192000"/>
              <a:gd name="connsiteY29" fmla="*/ 4721254 h 6858000"/>
              <a:gd name="connsiteX30" fmla="*/ 6647671 w 12192000"/>
              <a:gd name="connsiteY30" fmla="*/ 4730989 h 6858000"/>
              <a:gd name="connsiteX31" fmla="*/ 6832645 w 12192000"/>
              <a:gd name="connsiteY31" fmla="*/ 4594693 h 6858000"/>
              <a:gd name="connsiteX32" fmla="*/ 7134443 w 12192000"/>
              <a:gd name="connsiteY32" fmla="*/ 3572473 h 6858000"/>
              <a:gd name="connsiteX33" fmla="*/ 7134443 w 12192000"/>
              <a:gd name="connsiteY33" fmla="*/ 3913213 h 6858000"/>
              <a:gd name="connsiteX34" fmla="*/ 6774232 w 12192000"/>
              <a:gd name="connsiteY34" fmla="*/ 5120407 h 6858000"/>
              <a:gd name="connsiteX35" fmla="*/ 7037089 w 12192000"/>
              <a:gd name="connsiteY35" fmla="*/ 5120407 h 6858000"/>
              <a:gd name="connsiteX36" fmla="*/ 7037089 w 12192000"/>
              <a:gd name="connsiteY36" fmla="*/ 6483368 h 6858000"/>
              <a:gd name="connsiteX37" fmla="*/ 7426506 w 12192000"/>
              <a:gd name="connsiteY37" fmla="*/ 6483368 h 6858000"/>
              <a:gd name="connsiteX38" fmla="*/ 7426506 w 12192000"/>
              <a:gd name="connsiteY38" fmla="*/ 5120407 h 6858000"/>
              <a:gd name="connsiteX39" fmla="*/ 7621215 w 12192000"/>
              <a:gd name="connsiteY39" fmla="*/ 5120407 h 6858000"/>
              <a:gd name="connsiteX40" fmla="*/ 7621215 w 12192000"/>
              <a:gd name="connsiteY40" fmla="*/ 6483368 h 6858000"/>
              <a:gd name="connsiteX41" fmla="*/ 8010632 w 12192000"/>
              <a:gd name="connsiteY41" fmla="*/ 6483368 h 6858000"/>
              <a:gd name="connsiteX42" fmla="*/ 8010632 w 12192000"/>
              <a:gd name="connsiteY42" fmla="*/ 5120407 h 6858000"/>
              <a:gd name="connsiteX43" fmla="*/ 8273489 w 12192000"/>
              <a:gd name="connsiteY43" fmla="*/ 5120407 h 6858000"/>
              <a:gd name="connsiteX44" fmla="*/ 7913278 w 12192000"/>
              <a:gd name="connsiteY44" fmla="*/ 3913213 h 6858000"/>
              <a:gd name="connsiteX45" fmla="*/ 7913278 w 12192000"/>
              <a:gd name="connsiteY45" fmla="*/ 3572473 h 6858000"/>
              <a:gd name="connsiteX46" fmla="*/ 8215077 w 12192000"/>
              <a:gd name="connsiteY46" fmla="*/ 4594693 h 6858000"/>
              <a:gd name="connsiteX47" fmla="*/ 8400050 w 12192000"/>
              <a:gd name="connsiteY47" fmla="*/ 4730989 h 6858000"/>
              <a:gd name="connsiteX48" fmla="*/ 8458463 w 12192000"/>
              <a:gd name="connsiteY48" fmla="*/ 4721254 h 6858000"/>
              <a:gd name="connsiteX49" fmla="*/ 8585023 w 12192000"/>
              <a:gd name="connsiteY49" fmla="*/ 4477868 h 6858000"/>
              <a:gd name="connsiteX50" fmla="*/ 8234547 w 12192000"/>
              <a:gd name="connsiteY50" fmla="*/ 3270674 h 6858000"/>
              <a:gd name="connsiteX51" fmla="*/ 8156664 w 12192000"/>
              <a:gd name="connsiteY51" fmla="*/ 3163584 h 6858000"/>
              <a:gd name="connsiteX52" fmla="*/ 7747776 w 12192000"/>
              <a:gd name="connsiteY52" fmla="*/ 2998082 h 6858000"/>
              <a:gd name="connsiteX53" fmla="*/ 7523861 w 12192000"/>
              <a:gd name="connsiteY53" fmla="*/ 2978611 h 6858000"/>
              <a:gd name="connsiteX54" fmla="*/ 7523860 w 12192000"/>
              <a:gd name="connsiteY54" fmla="*/ 2102422 h 6858000"/>
              <a:gd name="connsiteX55" fmla="*/ 7134443 w 12192000"/>
              <a:gd name="connsiteY55" fmla="*/ 2491839 h 6858000"/>
              <a:gd name="connsiteX56" fmla="*/ 7523860 w 12192000"/>
              <a:gd name="connsiteY56" fmla="*/ 2881257 h 6858000"/>
              <a:gd name="connsiteX57" fmla="*/ 7913278 w 12192000"/>
              <a:gd name="connsiteY57" fmla="*/ 2491839 h 6858000"/>
              <a:gd name="connsiteX58" fmla="*/ 7523860 w 12192000"/>
              <a:gd name="connsiteY58" fmla="*/ 2102422 h 6858000"/>
              <a:gd name="connsiteX59" fmla="*/ 2336503 w 12192000"/>
              <a:gd name="connsiteY59" fmla="*/ 2102422 h 6858000"/>
              <a:gd name="connsiteX60" fmla="*/ 1947086 w 12192000"/>
              <a:gd name="connsiteY60" fmla="*/ 2491839 h 6858000"/>
              <a:gd name="connsiteX61" fmla="*/ 2336503 w 12192000"/>
              <a:gd name="connsiteY61" fmla="*/ 2881257 h 6858000"/>
              <a:gd name="connsiteX62" fmla="*/ 2725922 w 12192000"/>
              <a:gd name="connsiteY62" fmla="*/ 2491839 h 6858000"/>
              <a:gd name="connsiteX63" fmla="*/ 2336503 w 12192000"/>
              <a:gd name="connsiteY63" fmla="*/ 2102422 h 6858000"/>
              <a:gd name="connsiteX64" fmla="*/ 0 w 12192000"/>
              <a:gd name="connsiteY64" fmla="*/ 0 h 6858000"/>
              <a:gd name="connsiteX65" fmla="*/ 12192000 w 12192000"/>
              <a:gd name="connsiteY65" fmla="*/ 0 h 6858000"/>
              <a:gd name="connsiteX66" fmla="*/ 12192000 w 12192000"/>
              <a:gd name="connsiteY66" fmla="*/ 6858000 h 6858000"/>
              <a:gd name="connsiteX67" fmla="*/ 0 w 12192000"/>
              <a:gd name="connsiteY6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192000" h="6858000">
                <a:moveTo>
                  <a:pt x="2336503" y="2978612"/>
                </a:moveTo>
                <a:cubicBezTo>
                  <a:pt x="2229414" y="2978612"/>
                  <a:pt x="2122323" y="2998082"/>
                  <a:pt x="2015234" y="3027288"/>
                </a:cubicBezTo>
                <a:cubicBezTo>
                  <a:pt x="1859467" y="3066230"/>
                  <a:pt x="1723171" y="3144113"/>
                  <a:pt x="1606345" y="3241468"/>
                </a:cubicBezTo>
                <a:cubicBezTo>
                  <a:pt x="1577139" y="3270674"/>
                  <a:pt x="1557668" y="3309616"/>
                  <a:pt x="1547933" y="3348558"/>
                </a:cubicBezTo>
                <a:lnTo>
                  <a:pt x="1275340" y="4507074"/>
                </a:lnTo>
                <a:cubicBezTo>
                  <a:pt x="1275340" y="4516810"/>
                  <a:pt x="1265605" y="4536281"/>
                  <a:pt x="1265605" y="4555752"/>
                </a:cubicBezTo>
                <a:cubicBezTo>
                  <a:pt x="1265605" y="4662841"/>
                  <a:pt x="1353224" y="4750460"/>
                  <a:pt x="1460314" y="4750460"/>
                </a:cubicBezTo>
                <a:cubicBezTo>
                  <a:pt x="1547933" y="4750460"/>
                  <a:pt x="1625816" y="4682312"/>
                  <a:pt x="1645287" y="4604429"/>
                </a:cubicBezTo>
                <a:lnTo>
                  <a:pt x="1849731" y="3757446"/>
                </a:lnTo>
                <a:lnTo>
                  <a:pt x="1849731" y="6483368"/>
                </a:lnTo>
                <a:lnTo>
                  <a:pt x="2239149" y="6483368"/>
                </a:lnTo>
                <a:lnTo>
                  <a:pt x="2239149" y="4730989"/>
                </a:lnTo>
                <a:lnTo>
                  <a:pt x="2433858" y="4730989"/>
                </a:lnTo>
                <a:lnTo>
                  <a:pt x="2433858" y="6483368"/>
                </a:lnTo>
                <a:lnTo>
                  <a:pt x="2823276" y="6483368"/>
                </a:lnTo>
                <a:lnTo>
                  <a:pt x="2823276" y="3747710"/>
                </a:lnTo>
                <a:lnTo>
                  <a:pt x="3027720" y="4594693"/>
                </a:lnTo>
                <a:cubicBezTo>
                  <a:pt x="3047190" y="4672577"/>
                  <a:pt x="3125073" y="4740725"/>
                  <a:pt x="3212693" y="4740725"/>
                </a:cubicBezTo>
                <a:cubicBezTo>
                  <a:pt x="3319782" y="4740725"/>
                  <a:pt x="3407402" y="4653106"/>
                  <a:pt x="3407402" y="4546016"/>
                </a:cubicBezTo>
                <a:cubicBezTo>
                  <a:pt x="3407402" y="4526545"/>
                  <a:pt x="3397667" y="4507074"/>
                  <a:pt x="3397667" y="4497339"/>
                </a:cubicBezTo>
                <a:lnTo>
                  <a:pt x="3125073" y="3338822"/>
                </a:lnTo>
                <a:cubicBezTo>
                  <a:pt x="3115339" y="3299880"/>
                  <a:pt x="3095868" y="3260939"/>
                  <a:pt x="3066661" y="3231733"/>
                </a:cubicBezTo>
                <a:cubicBezTo>
                  <a:pt x="2949835" y="3134378"/>
                  <a:pt x="2813539" y="3066230"/>
                  <a:pt x="2657773" y="3017553"/>
                </a:cubicBezTo>
                <a:cubicBezTo>
                  <a:pt x="2550684" y="2998082"/>
                  <a:pt x="2443593" y="2978612"/>
                  <a:pt x="2336503" y="2978612"/>
                </a:cubicBezTo>
                <a:close/>
                <a:moveTo>
                  <a:pt x="7523861" y="2978611"/>
                </a:moveTo>
                <a:cubicBezTo>
                  <a:pt x="7445977" y="2978611"/>
                  <a:pt x="7377829" y="2988346"/>
                  <a:pt x="7299946" y="2998082"/>
                </a:cubicBezTo>
                <a:cubicBezTo>
                  <a:pt x="7144179" y="3027288"/>
                  <a:pt x="7007883" y="3085701"/>
                  <a:pt x="6891057" y="3163584"/>
                </a:cubicBezTo>
                <a:cubicBezTo>
                  <a:pt x="6852116" y="3192791"/>
                  <a:pt x="6822909" y="3221997"/>
                  <a:pt x="6813174" y="3270674"/>
                </a:cubicBezTo>
                <a:lnTo>
                  <a:pt x="6452963" y="4477868"/>
                </a:lnTo>
                <a:cubicBezTo>
                  <a:pt x="6423756" y="4584958"/>
                  <a:pt x="6482169" y="4692048"/>
                  <a:pt x="6589259" y="4721254"/>
                </a:cubicBezTo>
                <a:cubicBezTo>
                  <a:pt x="6608730" y="4730989"/>
                  <a:pt x="6628201" y="4730989"/>
                  <a:pt x="6647671" y="4730989"/>
                </a:cubicBezTo>
                <a:cubicBezTo>
                  <a:pt x="6735290" y="4730989"/>
                  <a:pt x="6813174" y="4672577"/>
                  <a:pt x="6832645" y="4594693"/>
                </a:cubicBezTo>
                <a:lnTo>
                  <a:pt x="7134443" y="3572473"/>
                </a:lnTo>
                <a:lnTo>
                  <a:pt x="7134443" y="3913213"/>
                </a:lnTo>
                <a:lnTo>
                  <a:pt x="6774232" y="5120407"/>
                </a:lnTo>
                <a:lnTo>
                  <a:pt x="7037089" y="5120407"/>
                </a:lnTo>
                <a:lnTo>
                  <a:pt x="7037089" y="6483368"/>
                </a:lnTo>
                <a:lnTo>
                  <a:pt x="7426506" y="6483368"/>
                </a:lnTo>
                <a:lnTo>
                  <a:pt x="7426506" y="5120407"/>
                </a:lnTo>
                <a:lnTo>
                  <a:pt x="7621215" y="5120407"/>
                </a:lnTo>
                <a:lnTo>
                  <a:pt x="7621215" y="6483368"/>
                </a:lnTo>
                <a:lnTo>
                  <a:pt x="8010632" y="6483368"/>
                </a:lnTo>
                <a:lnTo>
                  <a:pt x="8010632" y="5120407"/>
                </a:lnTo>
                <a:lnTo>
                  <a:pt x="8273489" y="5120407"/>
                </a:lnTo>
                <a:lnTo>
                  <a:pt x="7913278" y="3913213"/>
                </a:lnTo>
                <a:lnTo>
                  <a:pt x="7913278" y="3572473"/>
                </a:lnTo>
                <a:lnTo>
                  <a:pt x="8215077" y="4594693"/>
                </a:lnTo>
                <a:cubicBezTo>
                  <a:pt x="8244283" y="4682312"/>
                  <a:pt x="8322166" y="4730989"/>
                  <a:pt x="8400050" y="4730989"/>
                </a:cubicBezTo>
                <a:cubicBezTo>
                  <a:pt x="8419521" y="4730989"/>
                  <a:pt x="8438992" y="4730989"/>
                  <a:pt x="8458463" y="4721254"/>
                </a:cubicBezTo>
                <a:cubicBezTo>
                  <a:pt x="8555817" y="4692048"/>
                  <a:pt x="8614229" y="4584958"/>
                  <a:pt x="8585023" y="4477868"/>
                </a:cubicBezTo>
                <a:lnTo>
                  <a:pt x="8234547" y="3270674"/>
                </a:lnTo>
                <a:cubicBezTo>
                  <a:pt x="8224812" y="3221997"/>
                  <a:pt x="8195606" y="3183055"/>
                  <a:pt x="8156664" y="3163584"/>
                </a:cubicBezTo>
                <a:cubicBezTo>
                  <a:pt x="8039839" y="3085701"/>
                  <a:pt x="7903543" y="3037024"/>
                  <a:pt x="7747776" y="2998082"/>
                </a:cubicBezTo>
                <a:cubicBezTo>
                  <a:pt x="7669892" y="2988346"/>
                  <a:pt x="7601744" y="2978611"/>
                  <a:pt x="7523861" y="2978611"/>
                </a:cubicBezTo>
                <a:close/>
                <a:moveTo>
                  <a:pt x="7523860" y="2102422"/>
                </a:moveTo>
                <a:cubicBezTo>
                  <a:pt x="7308791" y="2102422"/>
                  <a:pt x="7134443" y="2276770"/>
                  <a:pt x="7134443" y="2491839"/>
                </a:cubicBezTo>
                <a:cubicBezTo>
                  <a:pt x="7134443" y="2706909"/>
                  <a:pt x="7308791" y="2881257"/>
                  <a:pt x="7523860" y="2881257"/>
                </a:cubicBezTo>
                <a:cubicBezTo>
                  <a:pt x="7738930" y="2881257"/>
                  <a:pt x="7913278" y="2706909"/>
                  <a:pt x="7913278" y="2491839"/>
                </a:cubicBezTo>
                <a:cubicBezTo>
                  <a:pt x="7913278" y="2276770"/>
                  <a:pt x="7738930" y="2102422"/>
                  <a:pt x="7523860" y="2102422"/>
                </a:cubicBezTo>
                <a:close/>
                <a:moveTo>
                  <a:pt x="2336503" y="2102422"/>
                </a:moveTo>
                <a:cubicBezTo>
                  <a:pt x="2121434" y="2102422"/>
                  <a:pt x="1947086" y="2276770"/>
                  <a:pt x="1947086" y="2491839"/>
                </a:cubicBezTo>
                <a:cubicBezTo>
                  <a:pt x="1947086" y="2706909"/>
                  <a:pt x="2121434" y="2881257"/>
                  <a:pt x="2336503" y="2881257"/>
                </a:cubicBezTo>
                <a:cubicBezTo>
                  <a:pt x="2551574" y="2881257"/>
                  <a:pt x="2725922" y="2706909"/>
                  <a:pt x="2725922" y="2491839"/>
                </a:cubicBezTo>
                <a:cubicBezTo>
                  <a:pt x="2725922" y="2276770"/>
                  <a:pt x="2551574" y="2102422"/>
                  <a:pt x="2336503" y="2102422"/>
                </a:cubicBezTo>
                <a:close/>
                <a:moveTo>
                  <a:pt x="0" y="0"/>
                </a:moveTo>
                <a:lnTo>
                  <a:pt x="12192000" y="0"/>
                </a:lnTo>
                <a:lnTo>
                  <a:pt x="12192000" y="6858000"/>
                </a:lnTo>
                <a:lnTo>
                  <a:pt x="0" y="68580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4" name="Group 63">
            <a:extLst>
              <a:ext uri="{FF2B5EF4-FFF2-40B4-BE49-F238E27FC236}">
                <a16:creationId xmlns:a16="http://schemas.microsoft.com/office/drawing/2014/main" id="{29F0375B-E7D2-A4BA-0467-310BC53B4718}"/>
              </a:ext>
            </a:extLst>
          </p:cNvPr>
          <p:cNvGrpSpPr/>
          <p:nvPr/>
        </p:nvGrpSpPr>
        <p:grpSpPr>
          <a:xfrm>
            <a:off x="3551274" y="2360428"/>
            <a:ext cx="2211573" cy="3258818"/>
            <a:chOff x="3551274" y="2360428"/>
            <a:chExt cx="2211573" cy="3258818"/>
          </a:xfrm>
        </p:grpSpPr>
        <p:sp>
          <p:nvSpPr>
            <p:cNvPr id="57" name="TextBox 56">
              <a:extLst>
                <a:ext uri="{FF2B5EF4-FFF2-40B4-BE49-F238E27FC236}">
                  <a16:creationId xmlns:a16="http://schemas.microsoft.com/office/drawing/2014/main" id="{33098BDD-6989-124F-76B7-9F3AA9693005}"/>
                </a:ext>
              </a:extLst>
            </p:cNvPr>
            <p:cNvSpPr txBox="1"/>
            <p:nvPr/>
          </p:nvSpPr>
          <p:spPr>
            <a:xfrm>
              <a:off x="3551274" y="2360428"/>
              <a:ext cx="2211573" cy="1200329"/>
            </a:xfrm>
            <a:prstGeom prst="rect">
              <a:avLst/>
            </a:prstGeom>
            <a:noFill/>
          </p:spPr>
          <p:txBody>
            <a:bodyPr wrap="square" rtlCol="0">
              <a:spAutoFit/>
            </a:bodyPr>
            <a:lstStyle/>
            <a:p>
              <a:r>
                <a:rPr lang="en-US" sz="7200" b="1" dirty="0">
                  <a:solidFill>
                    <a:schemeClr val="accent1"/>
                  </a:solidFill>
                  <a:latin typeface="Montserrat Black" pitchFamily="2" charset="77"/>
                </a:rPr>
                <a:t>85%</a:t>
              </a:r>
            </a:p>
          </p:txBody>
        </p:sp>
        <p:sp>
          <p:nvSpPr>
            <p:cNvPr id="58" name="TextBox 57">
              <a:extLst>
                <a:ext uri="{FF2B5EF4-FFF2-40B4-BE49-F238E27FC236}">
                  <a16:creationId xmlns:a16="http://schemas.microsoft.com/office/drawing/2014/main" id="{4181FD8B-69C5-A5A6-F3CA-B4CABAB75F48}"/>
                </a:ext>
              </a:extLst>
            </p:cNvPr>
            <p:cNvSpPr txBox="1"/>
            <p:nvPr/>
          </p:nvSpPr>
          <p:spPr>
            <a:xfrm>
              <a:off x="3551274" y="3317358"/>
              <a:ext cx="2211573" cy="830997"/>
            </a:xfrm>
            <a:prstGeom prst="rect">
              <a:avLst/>
            </a:prstGeom>
            <a:noFill/>
          </p:spPr>
          <p:txBody>
            <a:bodyPr wrap="square" rtlCol="0">
              <a:spAutoFit/>
            </a:bodyPr>
            <a:lstStyle/>
            <a:p>
              <a:r>
                <a:rPr lang="en-US" sz="4800" dirty="0">
                  <a:solidFill>
                    <a:schemeClr val="accent1"/>
                  </a:solidFill>
                  <a:latin typeface="Montserrat" pitchFamily="2" charset="77"/>
                </a:rPr>
                <a:t>Male</a:t>
              </a:r>
            </a:p>
          </p:txBody>
        </p:sp>
        <p:sp>
          <p:nvSpPr>
            <p:cNvPr id="61" name="Subtitle 2">
              <a:extLst>
                <a:ext uri="{FF2B5EF4-FFF2-40B4-BE49-F238E27FC236}">
                  <a16:creationId xmlns:a16="http://schemas.microsoft.com/office/drawing/2014/main" id="{D1DB51B1-6690-2C13-5EA7-19302B456E7F}"/>
                </a:ext>
              </a:extLst>
            </p:cNvPr>
            <p:cNvSpPr txBox="1">
              <a:spLocks/>
            </p:cNvSpPr>
            <p:nvPr/>
          </p:nvSpPr>
          <p:spPr>
            <a:xfrm>
              <a:off x="3661659" y="4111141"/>
              <a:ext cx="1990802" cy="150810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800" dirty="0">
                  <a:solidFill>
                    <a:schemeClr val="bg1"/>
                  </a:solidFill>
                  <a:latin typeface="Lato Light" panose="020F0502020204030203" pitchFamily="34" charset="0"/>
                </a:rPr>
                <a:t>You can do whatever you want, go a impress your audience with an amazing presentation</a:t>
              </a:r>
            </a:p>
          </p:txBody>
        </p:sp>
      </p:grpSp>
      <p:grpSp>
        <p:nvGrpSpPr>
          <p:cNvPr id="65" name="Group 64">
            <a:extLst>
              <a:ext uri="{FF2B5EF4-FFF2-40B4-BE49-F238E27FC236}">
                <a16:creationId xmlns:a16="http://schemas.microsoft.com/office/drawing/2014/main" id="{256941DB-2838-3B06-1101-EAAD664AAC51}"/>
              </a:ext>
            </a:extLst>
          </p:cNvPr>
          <p:cNvGrpSpPr/>
          <p:nvPr/>
        </p:nvGrpSpPr>
        <p:grpSpPr>
          <a:xfrm>
            <a:off x="9037674" y="2360428"/>
            <a:ext cx="2700670" cy="3258818"/>
            <a:chOff x="9037674" y="2360428"/>
            <a:chExt cx="2700670" cy="3258818"/>
          </a:xfrm>
        </p:grpSpPr>
        <p:sp>
          <p:nvSpPr>
            <p:cNvPr id="59" name="TextBox 58">
              <a:extLst>
                <a:ext uri="{FF2B5EF4-FFF2-40B4-BE49-F238E27FC236}">
                  <a16:creationId xmlns:a16="http://schemas.microsoft.com/office/drawing/2014/main" id="{C1AC2013-C390-64E2-E510-9CB61A20EEF2}"/>
                </a:ext>
              </a:extLst>
            </p:cNvPr>
            <p:cNvSpPr txBox="1"/>
            <p:nvPr/>
          </p:nvSpPr>
          <p:spPr>
            <a:xfrm>
              <a:off x="9037674" y="2360428"/>
              <a:ext cx="2211573" cy="1200329"/>
            </a:xfrm>
            <a:prstGeom prst="rect">
              <a:avLst/>
            </a:prstGeom>
            <a:noFill/>
          </p:spPr>
          <p:txBody>
            <a:bodyPr wrap="square" rtlCol="0">
              <a:spAutoFit/>
            </a:bodyPr>
            <a:lstStyle/>
            <a:p>
              <a:r>
                <a:rPr lang="en-US" sz="7200" b="1" dirty="0">
                  <a:solidFill>
                    <a:schemeClr val="accent2"/>
                  </a:solidFill>
                  <a:latin typeface="Montserrat Black" pitchFamily="2" charset="77"/>
                </a:rPr>
                <a:t>65%</a:t>
              </a:r>
            </a:p>
          </p:txBody>
        </p:sp>
        <p:sp>
          <p:nvSpPr>
            <p:cNvPr id="60" name="TextBox 59">
              <a:extLst>
                <a:ext uri="{FF2B5EF4-FFF2-40B4-BE49-F238E27FC236}">
                  <a16:creationId xmlns:a16="http://schemas.microsoft.com/office/drawing/2014/main" id="{1BB3D499-2EF6-D884-A6DA-8BE15A98C36E}"/>
                </a:ext>
              </a:extLst>
            </p:cNvPr>
            <p:cNvSpPr txBox="1"/>
            <p:nvPr/>
          </p:nvSpPr>
          <p:spPr>
            <a:xfrm>
              <a:off x="9037674" y="3317358"/>
              <a:ext cx="2700670" cy="830997"/>
            </a:xfrm>
            <a:prstGeom prst="rect">
              <a:avLst/>
            </a:prstGeom>
            <a:noFill/>
          </p:spPr>
          <p:txBody>
            <a:bodyPr wrap="square" rtlCol="0">
              <a:spAutoFit/>
            </a:bodyPr>
            <a:lstStyle/>
            <a:p>
              <a:r>
                <a:rPr lang="en-US" sz="4800" dirty="0">
                  <a:solidFill>
                    <a:schemeClr val="accent2"/>
                  </a:solidFill>
                  <a:latin typeface="Montserrat" pitchFamily="2" charset="77"/>
                </a:rPr>
                <a:t>Female</a:t>
              </a:r>
            </a:p>
          </p:txBody>
        </p:sp>
        <p:sp>
          <p:nvSpPr>
            <p:cNvPr id="62" name="Subtitle 2">
              <a:extLst>
                <a:ext uri="{FF2B5EF4-FFF2-40B4-BE49-F238E27FC236}">
                  <a16:creationId xmlns:a16="http://schemas.microsoft.com/office/drawing/2014/main" id="{07731707-54E2-4A85-8B3A-C670F1F7D930}"/>
                </a:ext>
              </a:extLst>
            </p:cNvPr>
            <p:cNvSpPr txBox="1">
              <a:spLocks/>
            </p:cNvSpPr>
            <p:nvPr/>
          </p:nvSpPr>
          <p:spPr>
            <a:xfrm>
              <a:off x="9148059" y="4111141"/>
              <a:ext cx="1990802" cy="150810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800" dirty="0">
                  <a:solidFill>
                    <a:schemeClr val="bg1"/>
                  </a:solidFill>
                  <a:latin typeface="Lato Light" panose="020F0502020204030203" pitchFamily="34" charset="0"/>
                </a:rPr>
                <a:t>You can do whatever you want, go a impress your audience with an amazing presentation</a:t>
              </a:r>
            </a:p>
          </p:txBody>
        </p:sp>
      </p:grpSp>
      <p:sp>
        <p:nvSpPr>
          <p:cNvPr id="63" name="TextBox 62">
            <a:extLst>
              <a:ext uri="{FF2B5EF4-FFF2-40B4-BE49-F238E27FC236}">
                <a16:creationId xmlns:a16="http://schemas.microsoft.com/office/drawing/2014/main" id="{8AA0F22E-411F-75F3-F5CF-63861508A13F}"/>
              </a:ext>
            </a:extLst>
          </p:cNvPr>
          <p:cNvSpPr txBox="1"/>
          <p:nvPr/>
        </p:nvSpPr>
        <p:spPr>
          <a:xfrm>
            <a:off x="1467294" y="727509"/>
            <a:ext cx="9781953" cy="707886"/>
          </a:xfrm>
          <a:prstGeom prst="rect">
            <a:avLst/>
          </a:prstGeom>
          <a:noFill/>
        </p:spPr>
        <p:txBody>
          <a:bodyPr wrap="square" rtlCol="0">
            <a:spAutoFit/>
          </a:bodyPr>
          <a:lstStyle/>
          <a:p>
            <a:pPr algn="ctr"/>
            <a:r>
              <a:rPr lang="en-US" sz="4000" b="1" dirty="0">
                <a:solidFill>
                  <a:schemeClr val="bg1"/>
                </a:solidFill>
                <a:latin typeface="Montserrat Black" pitchFamily="2" charset="77"/>
              </a:rPr>
              <a:t>DEMOGRAPHIC INFOGRAPHIC</a:t>
            </a:r>
          </a:p>
        </p:txBody>
      </p:sp>
    </p:spTree>
    <p:extLst>
      <p:ext uri="{BB962C8B-B14F-4D97-AF65-F5344CB8AC3E}">
        <p14:creationId xmlns:p14="http://schemas.microsoft.com/office/powerpoint/2010/main" val="11112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1250"/>
                                        <p:tgtEl>
                                          <p:spTgt spid="49"/>
                                        </p:tgtEl>
                                      </p:cBhvr>
                                    </p:animEffect>
                                  </p:childTnLst>
                                </p:cTn>
                              </p:par>
                            </p:childTnLst>
                          </p:cTn>
                        </p:par>
                        <p:par>
                          <p:cTn id="8" fill="hold">
                            <p:stCondLst>
                              <p:cond delay="1250"/>
                            </p:stCondLst>
                            <p:childTnLst>
                              <p:par>
                                <p:cTn id="9" presetID="2" presetClass="entr" presetSubtype="4"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2" presetClass="entr" presetSubtype="4"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1250"/>
                                        <p:tgtEl>
                                          <p:spTgt spid="50"/>
                                        </p:tgtEl>
                                      </p:cBhvr>
                                    </p:animEffect>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B842E754-EBCA-D95D-5820-5873924B0EC1}"/>
              </a:ext>
            </a:extLst>
          </p:cNvPr>
          <p:cNvSpPr/>
          <p:nvPr/>
        </p:nvSpPr>
        <p:spPr>
          <a:xfrm>
            <a:off x="8670472" y="762550"/>
            <a:ext cx="3037114" cy="263379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87A40302-C091-9439-8886-C82747E90291}"/>
              </a:ext>
            </a:extLst>
          </p:cNvPr>
          <p:cNvSpPr/>
          <p:nvPr/>
        </p:nvSpPr>
        <p:spPr>
          <a:xfrm rot="10800000">
            <a:off x="5978175" y="3333320"/>
            <a:ext cx="4749263" cy="3074666"/>
          </a:xfrm>
          <a:prstGeom prst="wedgeRoundRectCallout">
            <a:avLst>
              <a:gd name="adj1" fmla="val -22029"/>
              <a:gd name="adj2" fmla="val 75893"/>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a:extLst>
              <a:ext uri="{FF2B5EF4-FFF2-40B4-BE49-F238E27FC236}">
                <a16:creationId xmlns:a16="http://schemas.microsoft.com/office/drawing/2014/main" id="{FACC7835-DD62-5D4F-C7BE-652BAE7EE7E4}"/>
              </a:ext>
            </a:extLst>
          </p:cNvPr>
          <p:cNvSpPr/>
          <p:nvPr/>
        </p:nvSpPr>
        <p:spPr>
          <a:xfrm flipH="1">
            <a:off x="3871210" y="574771"/>
            <a:ext cx="4471350" cy="2769314"/>
          </a:xfrm>
          <a:prstGeom prst="wedgeRoundRectCallout">
            <a:avLst>
              <a:gd name="adj1" fmla="val -22029"/>
              <a:gd name="adj2" fmla="val 7589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a:extLst>
              <a:ext uri="{FF2B5EF4-FFF2-40B4-BE49-F238E27FC236}">
                <a16:creationId xmlns:a16="http://schemas.microsoft.com/office/drawing/2014/main" id="{E9DCC5BB-2715-DFDE-677B-60956FCC3BBB}"/>
              </a:ext>
            </a:extLst>
          </p:cNvPr>
          <p:cNvSpPr/>
          <p:nvPr/>
        </p:nvSpPr>
        <p:spPr>
          <a:xfrm rot="10800000">
            <a:off x="1688147" y="3020784"/>
            <a:ext cx="4085936" cy="2645229"/>
          </a:xfrm>
          <a:prstGeom prst="wedgeRoundRectCallout">
            <a:avLst>
              <a:gd name="adj1" fmla="val -22029"/>
              <a:gd name="adj2" fmla="val 7589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extLst>
              <a:ext uri="{FF2B5EF4-FFF2-40B4-BE49-F238E27FC236}">
                <a16:creationId xmlns:a16="http://schemas.microsoft.com/office/drawing/2014/main" id="{DBCE0935-9619-9D53-8C45-78B52D315532}"/>
              </a:ext>
            </a:extLst>
          </p:cNvPr>
          <p:cNvSpPr/>
          <p:nvPr/>
        </p:nvSpPr>
        <p:spPr>
          <a:xfrm flipH="1">
            <a:off x="187470" y="1714499"/>
            <a:ext cx="2952791" cy="1828800"/>
          </a:xfrm>
          <a:prstGeom prst="wedgeRoundRectCallout">
            <a:avLst>
              <a:gd name="adj1" fmla="val -22029"/>
              <a:gd name="adj2" fmla="val 7589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3">
            <a:extLst>
              <a:ext uri="{FF2B5EF4-FFF2-40B4-BE49-F238E27FC236}">
                <a16:creationId xmlns:a16="http://schemas.microsoft.com/office/drawing/2014/main" id="{D4ECCA12-0B27-F429-7DB3-2B8103D4CFC7}"/>
              </a:ext>
            </a:extLst>
          </p:cNvPr>
          <p:cNvSpPr txBox="1">
            <a:spLocks noChangeArrowheads="1"/>
          </p:cNvSpPr>
          <p:nvPr/>
        </p:nvSpPr>
        <p:spPr bwMode="auto">
          <a:xfrm>
            <a:off x="245944" y="2551561"/>
            <a:ext cx="2835842" cy="90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bg1"/>
                </a:solidFill>
                <a:latin typeface="Montserrat Light" panose="00000400000000000000" pitchFamily="50" charset="0"/>
                <a:cs typeface="Open Sans" pitchFamily="2" charset="0"/>
              </a:rPr>
              <a:t>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endParaRPr lang="en-US" altLang="es-CO" sz="1800" dirty="0">
              <a:solidFill>
                <a:schemeClr val="bg1"/>
              </a:solidFill>
              <a:latin typeface="Montserrat Light" panose="00000400000000000000" pitchFamily="50" charset="0"/>
              <a:cs typeface="Open Sans" pitchFamily="2" charset="0"/>
            </a:endParaRPr>
          </a:p>
        </p:txBody>
      </p:sp>
      <p:sp>
        <p:nvSpPr>
          <p:cNvPr id="8" name="Text Placeholder 33">
            <a:extLst>
              <a:ext uri="{FF2B5EF4-FFF2-40B4-BE49-F238E27FC236}">
                <a16:creationId xmlns:a16="http://schemas.microsoft.com/office/drawing/2014/main" id="{7A970C84-4D3C-EA02-5954-172A6C90B651}"/>
              </a:ext>
            </a:extLst>
          </p:cNvPr>
          <p:cNvSpPr txBox="1">
            <a:spLocks noChangeArrowheads="1"/>
          </p:cNvSpPr>
          <p:nvPr/>
        </p:nvSpPr>
        <p:spPr bwMode="auto">
          <a:xfrm>
            <a:off x="2189388" y="4239068"/>
            <a:ext cx="3083452" cy="11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bg1"/>
                </a:solidFill>
                <a:latin typeface="Montserrat Light" panose="00000400000000000000" pitchFamily="50" charset="0"/>
                <a:cs typeface="Open Sans" pitchFamily="2" charset="0"/>
              </a:rPr>
              <a:t>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endParaRPr lang="en-US" altLang="es-CO" sz="1800" dirty="0">
              <a:solidFill>
                <a:schemeClr val="bg1"/>
              </a:solidFill>
              <a:latin typeface="Montserrat Light" panose="00000400000000000000" pitchFamily="50" charset="0"/>
              <a:cs typeface="Open Sans" pitchFamily="2" charset="0"/>
            </a:endParaRPr>
          </a:p>
        </p:txBody>
      </p:sp>
      <p:sp>
        <p:nvSpPr>
          <p:cNvPr id="9" name="Text Placeholder 33">
            <a:extLst>
              <a:ext uri="{FF2B5EF4-FFF2-40B4-BE49-F238E27FC236}">
                <a16:creationId xmlns:a16="http://schemas.microsoft.com/office/drawing/2014/main" id="{06EB819D-C2C2-B5B1-F1A7-1396207997F1}"/>
              </a:ext>
            </a:extLst>
          </p:cNvPr>
          <p:cNvSpPr txBox="1">
            <a:spLocks noChangeArrowheads="1"/>
          </p:cNvSpPr>
          <p:nvPr/>
        </p:nvSpPr>
        <p:spPr bwMode="auto">
          <a:xfrm>
            <a:off x="4805394" y="1481965"/>
            <a:ext cx="3510644" cy="135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bg1"/>
                </a:solidFill>
                <a:latin typeface="Montserrat Light" panose="00000400000000000000" pitchFamily="50" charset="0"/>
                <a:cs typeface="Open Sans" pitchFamily="2" charset="0"/>
              </a:rPr>
              <a:t>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r>
              <a:rPr lang="en-US" altLang="es-CO" sz="1800" dirty="0">
                <a:solidFill>
                  <a:schemeClr val="bg1"/>
                </a:solidFill>
                <a:latin typeface="Montserrat Light" panose="00000400000000000000" pitchFamily="50" charset="0"/>
                <a:cs typeface="Open Sans" pitchFamily="2" charset="0"/>
              </a:rPr>
              <a:t>. 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endParaRPr lang="en-US" altLang="es-CO" sz="1800" dirty="0">
              <a:solidFill>
                <a:schemeClr val="bg1"/>
              </a:solidFill>
              <a:latin typeface="Montserrat Light" panose="00000400000000000000" pitchFamily="50" charset="0"/>
              <a:cs typeface="Open Sans" pitchFamily="2" charset="0"/>
            </a:endParaRPr>
          </a:p>
          <a:p>
            <a:pPr eaLnBrk="1" hangingPunct="1">
              <a:buFont typeface="Arial" panose="020B0604020202020204" pitchFamily="34" charset="0"/>
              <a:buNone/>
            </a:pPr>
            <a:endParaRPr lang="en-US" altLang="es-CO" sz="1800" dirty="0">
              <a:solidFill>
                <a:schemeClr val="bg1"/>
              </a:solidFill>
              <a:latin typeface="Montserrat Light" panose="00000400000000000000" pitchFamily="50" charset="0"/>
              <a:cs typeface="Open Sans" pitchFamily="2" charset="0"/>
            </a:endParaRPr>
          </a:p>
        </p:txBody>
      </p:sp>
      <p:sp>
        <p:nvSpPr>
          <p:cNvPr id="10" name="Text Placeholder 33">
            <a:extLst>
              <a:ext uri="{FF2B5EF4-FFF2-40B4-BE49-F238E27FC236}">
                <a16:creationId xmlns:a16="http://schemas.microsoft.com/office/drawing/2014/main" id="{8A7400F3-DBB0-8E39-0858-D42E536DBDD9}"/>
              </a:ext>
            </a:extLst>
          </p:cNvPr>
          <p:cNvSpPr txBox="1">
            <a:spLocks noChangeArrowheads="1"/>
          </p:cNvSpPr>
          <p:nvPr/>
        </p:nvSpPr>
        <p:spPr bwMode="auto">
          <a:xfrm>
            <a:off x="6560716" y="4696099"/>
            <a:ext cx="3798388" cy="193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bg1"/>
                </a:solidFill>
                <a:latin typeface="Montserrat Light" panose="00000400000000000000" pitchFamily="50" charset="0"/>
                <a:cs typeface="Open Sans" pitchFamily="2" charset="0"/>
              </a:rPr>
              <a:t>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r>
              <a:rPr lang="en-US" altLang="es-CO" sz="1800" dirty="0">
                <a:solidFill>
                  <a:schemeClr val="bg1"/>
                </a:solidFill>
                <a:latin typeface="Montserrat Light" panose="00000400000000000000" pitchFamily="50" charset="0"/>
                <a:cs typeface="Open Sans" pitchFamily="2" charset="0"/>
              </a:rPr>
              <a:t>. 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endParaRPr lang="en-US" altLang="es-CO" sz="1800" dirty="0">
              <a:solidFill>
                <a:schemeClr val="bg1"/>
              </a:solidFill>
              <a:latin typeface="Montserrat Light" panose="00000400000000000000" pitchFamily="50" charset="0"/>
              <a:cs typeface="Open Sans" pitchFamily="2" charset="0"/>
            </a:endParaRPr>
          </a:p>
          <a:p>
            <a:pPr eaLnBrk="1" hangingPunct="1">
              <a:buFont typeface="Arial" panose="020B0604020202020204" pitchFamily="34" charset="0"/>
              <a:buNone/>
            </a:pPr>
            <a:endParaRPr lang="en-US" altLang="es-CO" sz="1800" dirty="0">
              <a:solidFill>
                <a:schemeClr val="bg1"/>
              </a:solidFill>
              <a:latin typeface="Montserrat Light" panose="00000400000000000000" pitchFamily="50" charset="0"/>
              <a:cs typeface="Open Sans" pitchFamily="2" charset="0"/>
            </a:endParaRPr>
          </a:p>
        </p:txBody>
      </p:sp>
      <p:sp>
        <p:nvSpPr>
          <p:cNvPr id="11" name="Text Placeholder 33">
            <a:extLst>
              <a:ext uri="{FF2B5EF4-FFF2-40B4-BE49-F238E27FC236}">
                <a16:creationId xmlns:a16="http://schemas.microsoft.com/office/drawing/2014/main" id="{CA0A13AC-560D-8F91-10DE-0188ACBEE8C4}"/>
              </a:ext>
            </a:extLst>
          </p:cNvPr>
          <p:cNvSpPr txBox="1">
            <a:spLocks noChangeArrowheads="1"/>
          </p:cNvSpPr>
          <p:nvPr/>
        </p:nvSpPr>
        <p:spPr bwMode="auto">
          <a:xfrm>
            <a:off x="9580857" y="1751470"/>
            <a:ext cx="1966103" cy="98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bg1"/>
                </a:solidFill>
                <a:latin typeface="Montserrat Light" panose="00000400000000000000" pitchFamily="50" charset="0"/>
                <a:cs typeface="Open Sans" pitchFamily="2" charset="0"/>
              </a:rPr>
              <a:t>Lorem ipsum dolor sit </a:t>
            </a:r>
            <a:r>
              <a:rPr lang="en-US" altLang="es-CO" sz="1800" dirty="0" err="1">
                <a:solidFill>
                  <a:schemeClr val="bg1"/>
                </a:solidFill>
                <a:latin typeface="Montserrat Light" panose="00000400000000000000" pitchFamily="50" charset="0"/>
                <a:cs typeface="Open Sans" pitchFamily="2" charset="0"/>
              </a:rPr>
              <a:t>amet</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consectetur</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adipiscing</a:t>
            </a:r>
            <a:r>
              <a:rPr lang="en-US" altLang="es-CO" sz="1800" dirty="0">
                <a:solidFill>
                  <a:schemeClr val="bg1"/>
                </a:solidFill>
                <a:latin typeface="Montserrat Light" panose="00000400000000000000" pitchFamily="50" charset="0"/>
                <a:cs typeface="Open Sans" pitchFamily="2" charset="0"/>
              </a:rPr>
              <a:t> </a:t>
            </a:r>
            <a:r>
              <a:rPr lang="en-US" altLang="es-CO" sz="1800" dirty="0" err="1">
                <a:solidFill>
                  <a:schemeClr val="bg1"/>
                </a:solidFill>
                <a:latin typeface="Montserrat Light" panose="00000400000000000000" pitchFamily="50" charset="0"/>
                <a:cs typeface="Open Sans" pitchFamily="2" charset="0"/>
              </a:rPr>
              <a:t>elittempor</a:t>
            </a:r>
            <a:endParaRPr lang="en-US" altLang="es-CO" sz="1800" dirty="0">
              <a:solidFill>
                <a:schemeClr val="bg1"/>
              </a:solidFill>
              <a:latin typeface="Montserrat Light" panose="00000400000000000000" pitchFamily="50" charset="0"/>
              <a:cs typeface="Open Sans" pitchFamily="2" charset="0"/>
            </a:endParaRPr>
          </a:p>
        </p:txBody>
      </p:sp>
      <p:sp>
        <p:nvSpPr>
          <p:cNvPr id="12" name="TextBox 11">
            <a:extLst>
              <a:ext uri="{FF2B5EF4-FFF2-40B4-BE49-F238E27FC236}">
                <a16:creationId xmlns:a16="http://schemas.microsoft.com/office/drawing/2014/main" id="{B911F823-8BB7-BF03-924B-989568689BA3}"/>
              </a:ext>
            </a:extLst>
          </p:cNvPr>
          <p:cNvSpPr txBox="1"/>
          <p:nvPr/>
        </p:nvSpPr>
        <p:spPr>
          <a:xfrm>
            <a:off x="1833226" y="1809989"/>
            <a:ext cx="1089700" cy="646331"/>
          </a:xfrm>
          <a:prstGeom prst="rect">
            <a:avLst/>
          </a:prstGeom>
          <a:noFill/>
        </p:spPr>
        <p:txBody>
          <a:bodyPr wrap="square" rtlCol="0">
            <a:spAutoFit/>
          </a:bodyPr>
          <a:lstStyle/>
          <a:p>
            <a:pPr algn="r"/>
            <a:r>
              <a:rPr lang="en-US" sz="3600" b="1" dirty="0">
                <a:solidFill>
                  <a:schemeClr val="bg1"/>
                </a:solidFill>
                <a:latin typeface="Arial Black" panose="020B0604020202020204" pitchFamily="34" charset="0"/>
                <a:cs typeface="Arial Black" panose="020B0604020202020204" pitchFamily="34" charset="0"/>
              </a:rPr>
              <a:t>01</a:t>
            </a:r>
            <a:endParaRPr lang="en-US" b="1" dirty="0">
              <a:solidFill>
                <a:schemeClr val="bg1"/>
              </a:solidFill>
              <a:latin typeface="Arial Black" panose="020B0604020202020204" pitchFamily="34" charset="0"/>
              <a:cs typeface="Arial Black" panose="020B0604020202020204" pitchFamily="34" charset="0"/>
            </a:endParaRPr>
          </a:p>
        </p:txBody>
      </p:sp>
      <p:sp>
        <p:nvSpPr>
          <p:cNvPr id="14" name="TextBox 13">
            <a:extLst>
              <a:ext uri="{FF2B5EF4-FFF2-40B4-BE49-F238E27FC236}">
                <a16:creationId xmlns:a16="http://schemas.microsoft.com/office/drawing/2014/main" id="{097FD294-A910-1E79-ED63-2A3ED4DD877D}"/>
              </a:ext>
            </a:extLst>
          </p:cNvPr>
          <p:cNvSpPr txBox="1"/>
          <p:nvPr/>
        </p:nvSpPr>
        <p:spPr>
          <a:xfrm>
            <a:off x="4485133" y="3313573"/>
            <a:ext cx="1089700" cy="646331"/>
          </a:xfrm>
          <a:prstGeom prst="rect">
            <a:avLst/>
          </a:prstGeom>
          <a:noFill/>
        </p:spPr>
        <p:txBody>
          <a:bodyPr wrap="square" rtlCol="0">
            <a:spAutoFit/>
          </a:bodyPr>
          <a:lstStyle/>
          <a:p>
            <a:pPr algn="r"/>
            <a:r>
              <a:rPr lang="en-US" sz="3600" b="1" dirty="0">
                <a:solidFill>
                  <a:schemeClr val="bg1"/>
                </a:solidFill>
                <a:latin typeface="Arial Black" panose="020B0604020202020204" pitchFamily="34" charset="0"/>
                <a:cs typeface="Arial Black" panose="020B0604020202020204" pitchFamily="34" charset="0"/>
              </a:rPr>
              <a:t>02</a:t>
            </a:r>
            <a:endParaRPr lang="en-US" b="1" dirty="0">
              <a:solidFill>
                <a:schemeClr val="bg1"/>
              </a:solid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589915EA-20B4-A343-A3C6-1485498E99D5}"/>
              </a:ext>
            </a:extLst>
          </p:cNvPr>
          <p:cNvSpPr txBox="1"/>
          <p:nvPr/>
        </p:nvSpPr>
        <p:spPr>
          <a:xfrm>
            <a:off x="6950747" y="782645"/>
            <a:ext cx="1089700" cy="646331"/>
          </a:xfrm>
          <a:prstGeom prst="rect">
            <a:avLst/>
          </a:prstGeom>
          <a:noFill/>
        </p:spPr>
        <p:txBody>
          <a:bodyPr wrap="square" rtlCol="0">
            <a:spAutoFit/>
          </a:bodyPr>
          <a:lstStyle/>
          <a:p>
            <a:pPr algn="r"/>
            <a:r>
              <a:rPr lang="en-US" sz="3600" b="1" dirty="0">
                <a:solidFill>
                  <a:schemeClr val="bg1"/>
                </a:solidFill>
                <a:latin typeface="Arial Black" panose="020B0604020202020204" pitchFamily="34" charset="0"/>
                <a:cs typeface="Arial Black" panose="020B0604020202020204" pitchFamily="34" charset="0"/>
              </a:rPr>
              <a:t>03</a:t>
            </a:r>
            <a:endParaRPr lang="en-US" b="1" dirty="0">
              <a:solidFill>
                <a:schemeClr val="bg1"/>
              </a:solidFill>
              <a:latin typeface="Arial Black" panose="020B0604020202020204" pitchFamily="34" charset="0"/>
              <a:cs typeface="Arial Black" panose="020B0604020202020204" pitchFamily="34" charset="0"/>
            </a:endParaRPr>
          </a:p>
        </p:txBody>
      </p:sp>
      <p:sp>
        <p:nvSpPr>
          <p:cNvPr id="16" name="TextBox 15">
            <a:extLst>
              <a:ext uri="{FF2B5EF4-FFF2-40B4-BE49-F238E27FC236}">
                <a16:creationId xmlns:a16="http://schemas.microsoft.com/office/drawing/2014/main" id="{BE174C7B-4474-3E73-EDCD-AD04914E38D1}"/>
              </a:ext>
            </a:extLst>
          </p:cNvPr>
          <p:cNvSpPr txBox="1"/>
          <p:nvPr/>
        </p:nvSpPr>
        <p:spPr>
          <a:xfrm>
            <a:off x="9269404" y="3525845"/>
            <a:ext cx="1089700" cy="646331"/>
          </a:xfrm>
          <a:prstGeom prst="rect">
            <a:avLst/>
          </a:prstGeom>
          <a:noFill/>
        </p:spPr>
        <p:txBody>
          <a:bodyPr wrap="square" rtlCol="0">
            <a:spAutoFit/>
          </a:bodyPr>
          <a:lstStyle/>
          <a:p>
            <a:pPr algn="r"/>
            <a:r>
              <a:rPr lang="en-US" sz="3600" b="1" dirty="0">
                <a:solidFill>
                  <a:schemeClr val="bg1"/>
                </a:solidFill>
                <a:latin typeface="Arial Black" panose="020B0604020202020204" pitchFamily="34" charset="0"/>
                <a:cs typeface="Arial Black" panose="020B0604020202020204" pitchFamily="34" charset="0"/>
              </a:rPr>
              <a:t>04</a:t>
            </a:r>
            <a:endParaRPr lang="en-US" b="1" dirty="0">
              <a:solidFill>
                <a:schemeClr val="bg1"/>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84B2EBB3-C3F2-7602-50A8-56EA63C8EAD8}"/>
              </a:ext>
            </a:extLst>
          </p:cNvPr>
          <p:cNvSpPr txBox="1"/>
          <p:nvPr/>
        </p:nvSpPr>
        <p:spPr>
          <a:xfrm>
            <a:off x="8665247" y="1027573"/>
            <a:ext cx="1089700" cy="646331"/>
          </a:xfrm>
          <a:prstGeom prst="rect">
            <a:avLst/>
          </a:prstGeom>
          <a:noFill/>
        </p:spPr>
        <p:txBody>
          <a:bodyPr wrap="square" rtlCol="0">
            <a:spAutoFit/>
          </a:bodyPr>
          <a:lstStyle/>
          <a:p>
            <a:pPr algn="r"/>
            <a:r>
              <a:rPr lang="en-US" sz="3600" b="1" dirty="0">
                <a:solidFill>
                  <a:schemeClr val="bg1"/>
                </a:solidFill>
                <a:latin typeface="Arial Black" panose="020B0604020202020204" pitchFamily="34" charset="0"/>
                <a:cs typeface="Arial Black" panose="020B0604020202020204" pitchFamily="34" charset="0"/>
              </a:rPr>
              <a:t>05</a:t>
            </a:r>
            <a:endParaRPr lang="en-US" b="1" dirty="0">
              <a:solidFill>
                <a:schemeClr val="bg1"/>
              </a:solidFill>
              <a:latin typeface="Arial Black" panose="020B0604020202020204" pitchFamily="34" charset="0"/>
              <a:cs typeface="Arial Black" panose="020B0604020202020204" pitchFamily="34" charset="0"/>
            </a:endParaRPr>
          </a:p>
        </p:txBody>
      </p:sp>
      <p:grpSp>
        <p:nvGrpSpPr>
          <p:cNvPr id="25" name="Group 24">
            <a:extLst>
              <a:ext uri="{FF2B5EF4-FFF2-40B4-BE49-F238E27FC236}">
                <a16:creationId xmlns:a16="http://schemas.microsoft.com/office/drawing/2014/main" id="{45466038-FEFA-F316-DCFB-387F663284DE}"/>
              </a:ext>
            </a:extLst>
          </p:cNvPr>
          <p:cNvGrpSpPr/>
          <p:nvPr/>
        </p:nvGrpSpPr>
        <p:grpSpPr>
          <a:xfrm>
            <a:off x="420372" y="1801281"/>
            <a:ext cx="750280" cy="750280"/>
            <a:chOff x="4132516" y="747651"/>
            <a:chExt cx="891259" cy="891259"/>
          </a:xfrm>
        </p:grpSpPr>
        <p:sp>
          <p:nvSpPr>
            <p:cNvPr id="18" name="Freeform 46">
              <a:extLst>
                <a:ext uri="{FF2B5EF4-FFF2-40B4-BE49-F238E27FC236}">
                  <a16:creationId xmlns:a16="http://schemas.microsoft.com/office/drawing/2014/main" id="{DFFB6172-0BFA-297D-E1D4-CC08E0D59E1B}"/>
                </a:ext>
              </a:extLst>
            </p:cNvPr>
            <p:cNvSpPr>
              <a:spLocks noEditPoints="1"/>
            </p:cNvSpPr>
            <p:nvPr/>
          </p:nvSpPr>
          <p:spPr bwMode="auto">
            <a:xfrm>
              <a:off x="4292960" y="1034456"/>
              <a:ext cx="582461" cy="331275"/>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Donut 23">
              <a:extLst>
                <a:ext uri="{FF2B5EF4-FFF2-40B4-BE49-F238E27FC236}">
                  <a16:creationId xmlns:a16="http://schemas.microsoft.com/office/drawing/2014/main" id="{530B4F1A-6057-CB4A-A500-2BC6D411F6FE}"/>
                </a:ext>
              </a:extLst>
            </p:cNvPr>
            <p:cNvSpPr/>
            <p:nvPr/>
          </p:nvSpPr>
          <p:spPr>
            <a:xfrm>
              <a:off x="4132516" y="747651"/>
              <a:ext cx="891259" cy="891259"/>
            </a:xfrm>
            <a:prstGeom prst="donut">
              <a:avLst>
                <a:gd name="adj" fmla="val 68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013BC165-5941-2250-EB4B-8D7E07243511}"/>
              </a:ext>
            </a:extLst>
          </p:cNvPr>
          <p:cNvGrpSpPr/>
          <p:nvPr/>
        </p:nvGrpSpPr>
        <p:grpSpPr>
          <a:xfrm>
            <a:off x="3176764" y="3220918"/>
            <a:ext cx="907142" cy="907142"/>
            <a:chOff x="4132516" y="747651"/>
            <a:chExt cx="891259" cy="891259"/>
          </a:xfrm>
        </p:grpSpPr>
        <p:sp>
          <p:nvSpPr>
            <p:cNvPr id="27" name="Freeform 46">
              <a:extLst>
                <a:ext uri="{FF2B5EF4-FFF2-40B4-BE49-F238E27FC236}">
                  <a16:creationId xmlns:a16="http://schemas.microsoft.com/office/drawing/2014/main" id="{88FB1CBC-47E7-E2FC-4B3E-8792AF01D573}"/>
                </a:ext>
              </a:extLst>
            </p:cNvPr>
            <p:cNvSpPr>
              <a:spLocks noEditPoints="1"/>
            </p:cNvSpPr>
            <p:nvPr/>
          </p:nvSpPr>
          <p:spPr bwMode="auto">
            <a:xfrm>
              <a:off x="4292960" y="1034456"/>
              <a:ext cx="582461" cy="331275"/>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Donut 27">
              <a:extLst>
                <a:ext uri="{FF2B5EF4-FFF2-40B4-BE49-F238E27FC236}">
                  <a16:creationId xmlns:a16="http://schemas.microsoft.com/office/drawing/2014/main" id="{8B00D832-2634-D81A-7D8B-12985B786595}"/>
                </a:ext>
              </a:extLst>
            </p:cNvPr>
            <p:cNvSpPr/>
            <p:nvPr/>
          </p:nvSpPr>
          <p:spPr>
            <a:xfrm>
              <a:off x="4132516" y="747651"/>
              <a:ext cx="891259" cy="891259"/>
            </a:xfrm>
            <a:prstGeom prst="donut">
              <a:avLst>
                <a:gd name="adj" fmla="val 68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a:extLst>
              <a:ext uri="{FF2B5EF4-FFF2-40B4-BE49-F238E27FC236}">
                <a16:creationId xmlns:a16="http://schemas.microsoft.com/office/drawing/2014/main" id="{3AF2F4C0-5AD3-254D-F9D5-59739F0C25EB}"/>
              </a:ext>
            </a:extLst>
          </p:cNvPr>
          <p:cNvGrpSpPr/>
          <p:nvPr/>
        </p:nvGrpSpPr>
        <p:grpSpPr>
          <a:xfrm>
            <a:off x="4074836" y="673661"/>
            <a:ext cx="907142" cy="907142"/>
            <a:chOff x="4132516" y="747651"/>
            <a:chExt cx="891259" cy="891259"/>
          </a:xfrm>
        </p:grpSpPr>
        <p:sp>
          <p:nvSpPr>
            <p:cNvPr id="30" name="Freeform 46">
              <a:extLst>
                <a:ext uri="{FF2B5EF4-FFF2-40B4-BE49-F238E27FC236}">
                  <a16:creationId xmlns:a16="http://schemas.microsoft.com/office/drawing/2014/main" id="{00A8C84D-C679-5DC3-6A0C-D562C30ECD44}"/>
                </a:ext>
              </a:extLst>
            </p:cNvPr>
            <p:cNvSpPr>
              <a:spLocks noEditPoints="1"/>
            </p:cNvSpPr>
            <p:nvPr/>
          </p:nvSpPr>
          <p:spPr bwMode="auto">
            <a:xfrm>
              <a:off x="4292960" y="1034456"/>
              <a:ext cx="582461" cy="331275"/>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Donut 30">
              <a:extLst>
                <a:ext uri="{FF2B5EF4-FFF2-40B4-BE49-F238E27FC236}">
                  <a16:creationId xmlns:a16="http://schemas.microsoft.com/office/drawing/2014/main" id="{F2EC25DB-82C9-065C-5731-5B19EA98A76A}"/>
                </a:ext>
              </a:extLst>
            </p:cNvPr>
            <p:cNvSpPr/>
            <p:nvPr/>
          </p:nvSpPr>
          <p:spPr>
            <a:xfrm>
              <a:off x="4132516" y="747651"/>
              <a:ext cx="891259" cy="891259"/>
            </a:xfrm>
            <a:prstGeom prst="donut">
              <a:avLst>
                <a:gd name="adj" fmla="val 68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a:extLst>
              <a:ext uri="{FF2B5EF4-FFF2-40B4-BE49-F238E27FC236}">
                <a16:creationId xmlns:a16="http://schemas.microsoft.com/office/drawing/2014/main" id="{B8268170-4D51-16AE-2EFC-458789F40661}"/>
              </a:ext>
            </a:extLst>
          </p:cNvPr>
          <p:cNvGrpSpPr/>
          <p:nvPr/>
        </p:nvGrpSpPr>
        <p:grpSpPr>
          <a:xfrm>
            <a:off x="7347180" y="3648348"/>
            <a:ext cx="907142" cy="907142"/>
            <a:chOff x="4132516" y="747651"/>
            <a:chExt cx="891259" cy="891259"/>
          </a:xfrm>
        </p:grpSpPr>
        <p:sp>
          <p:nvSpPr>
            <p:cNvPr id="33" name="Freeform 46">
              <a:extLst>
                <a:ext uri="{FF2B5EF4-FFF2-40B4-BE49-F238E27FC236}">
                  <a16:creationId xmlns:a16="http://schemas.microsoft.com/office/drawing/2014/main" id="{39DF594A-EF88-4465-0116-68F2C222FC00}"/>
                </a:ext>
              </a:extLst>
            </p:cNvPr>
            <p:cNvSpPr>
              <a:spLocks noEditPoints="1"/>
            </p:cNvSpPr>
            <p:nvPr/>
          </p:nvSpPr>
          <p:spPr bwMode="auto">
            <a:xfrm>
              <a:off x="4292960" y="1034456"/>
              <a:ext cx="582461" cy="331275"/>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Donut 33">
              <a:extLst>
                <a:ext uri="{FF2B5EF4-FFF2-40B4-BE49-F238E27FC236}">
                  <a16:creationId xmlns:a16="http://schemas.microsoft.com/office/drawing/2014/main" id="{1FCDC0C2-2818-07D1-7D9D-DB90917CF22B}"/>
                </a:ext>
              </a:extLst>
            </p:cNvPr>
            <p:cNvSpPr/>
            <p:nvPr/>
          </p:nvSpPr>
          <p:spPr>
            <a:xfrm>
              <a:off x="4132516" y="747651"/>
              <a:ext cx="891259" cy="891259"/>
            </a:xfrm>
            <a:prstGeom prst="donut">
              <a:avLst>
                <a:gd name="adj" fmla="val 68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a:extLst>
              <a:ext uri="{FF2B5EF4-FFF2-40B4-BE49-F238E27FC236}">
                <a16:creationId xmlns:a16="http://schemas.microsoft.com/office/drawing/2014/main" id="{5FBF9DE4-019B-2D26-92BC-85A4CAF4BB2F}"/>
              </a:ext>
            </a:extLst>
          </p:cNvPr>
          <p:cNvGrpSpPr/>
          <p:nvPr/>
        </p:nvGrpSpPr>
        <p:grpSpPr>
          <a:xfrm>
            <a:off x="10563909" y="895081"/>
            <a:ext cx="721265" cy="721265"/>
            <a:chOff x="4132516" y="747651"/>
            <a:chExt cx="891259" cy="891259"/>
          </a:xfrm>
        </p:grpSpPr>
        <p:sp>
          <p:nvSpPr>
            <p:cNvPr id="36" name="Freeform 46">
              <a:extLst>
                <a:ext uri="{FF2B5EF4-FFF2-40B4-BE49-F238E27FC236}">
                  <a16:creationId xmlns:a16="http://schemas.microsoft.com/office/drawing/2014/main" id="{338FDF69-E335-5231-6ABA-C5E8FDDA55ED}"/>
                </a:ext>
              </a:extLst>
            </p:cNvPr>
            <p:cNvSpPr>
              <a:spLocks noEditPoints="1"/>
            </p:cNvSpPr>
            <p:nvPr/>
          </p:nvSpPr>
          <p:spPr bwMode="auto">
            <a:xfrm>
              <a:off x="4292960" y="1034456"/>
              <a:ext cx="582461" cy="331275"/>
            </a:xfrm>
            <a:custGeom>
              <a:avLst/>
              <a:gdLst>
                <a:gd name="T0" fmla="*/ 49 w 208"/>
                <a:gd name="T1" fmla="*/ 96 h 118"/>
                <a:gd name="T2" fmla="*/ 48 w 208"/>
                <a:gd name="T3" fmla="*/ 87 h 118"/>
                <a:gd name="T4" fmla="*/ 60 w 208"/>
                <a:gd name="T5" fmla="*/ 76 h 118"/>
                <a:gd name="T6" fmla="*/ 67 w 208"/>
                <a:gd name="T7" fmla="*/ 82 h 118"/>
                <a:gd name="T8" fmla="*/ 57 w 208"/>
                <a:gd name="T9" fmla="*/ 95 h 118"/>
                <a:gd name="T10" fmla="*/ 126 w 208"/>
                <a:gd name="T11" fmla="*/ 85 h 118"/>
                <a:gd name="T12" fmla="*/ 151 w 208"/>
                <a:gd name="T13" fmla="*/ 96 h 118"/>
                <a:gd name="T14" fmla="*/ 153 w 208"/>
                <a:gd name="T15" fmla="*/ 85 h 118"/>
                <a:gd name="T16" fmla="*/ 127 w 208"/>
                <a:gd name="T17" fmla="*/ 105 h 118"/>
                <a:gd name="T18" fmla="*/ 138 w 208"/>
                <a:gd name="T19" fmla="*/ 105 h 118"/>
                <a:gd name="T20" fmla="*/ 141 w 208"/>
                <a:gd name="T21" fmla="*/ 96 h 118"/>
                <a:gd name="T22" fmla="*/ 113 w 208"/>
                <a:gd name="T23" fmla="*/ 113 h 118"/>
                <a:gd name="T24" fmla="*/ 125 w 208"/>
                <a:gd name="T25" fmla="*/ 113 h 118"/>
                <a:gd name="T26" fmla="*/ 127 w 208"/>
                <a:gd name="T27" fmla="*/ 105 h 118"/>
                <a:gd name="T28" fmla="*/ 97 w 208"/>
                <a:gd name="T29" fmla="*/ 115 h 118"/>
                <a:gd name="T30" fmla="*/ 110 w 208"/>
                <a:gd name="T31" fmla="*/ 114 h 118"/>
                <a:gd name="T32" fmla="*/ 66 w 208"/>
                <a:gd name="T33" fmla="*/ 105 h 118"/>
                <a:gd name="T34" fmla="*/ 80 w 208"/>
                <a:gd name="T35" fmla="*/ 80 h 118"/>
                <a:gd name="T36" fmla="*/ 71 w 208"/>
                <a:gd name="T37" fmla="*/ 81 h 118"/>
                <a:gd name="T38" fmla="*/ 57 w 208"/>
                <a:gd name="T39" fmla="*/ 105 h 118"/>
                <a:gd name="T40" fmla="*/ 66 w 208"/>
                <a:gd name="T41" fmla="*/ 105 h 118"/>
                <a:gd name="T42" fmla="*/ 91 w 208"/>
                <a:gd name="T43" fmla="*/ 96 h 118"/>
                <a:gd name="T44" fmla="*/ 85 w 208"/>
                <a:gd name="T45" fmla="*/ 85 h 118"/>
                <a:gd name="T46" fmla="*/ 68 w 208"/>
                <a:gd name="T47" fmla="*/ 102 h 118"/>
                <a:gd name="T48" fmla="*/ 74 w 208"/>
                <a:gd name="T49" fmla="*/ 112 h 118"/>
                <a:gd name="T50" fmla="*/ 96 w 208"/>
                <a:gd name="T51" fmla="*/ 109 h 118"/>
                <a:gd name="T52" fmla="*/ 97 w 208"/>
                <a:gd name="T53" fmla="*/ 98 h 118"/>
                <a:gd name="T54" fmla="*/ 88 w 208"/>
                <a:gd name="T55" fmla="*/ 99 h 118"/>
                <a:gd name="T56" fmla="*/ 81 w 208"/>
                <a:gd name="T57" fmla="*/ 116 h 118"/>
                <a:gd name="T58" fmla="*/ 90 w 208"/>
                <a:gd name="T59" fmla="*/ 115 h 118"/>
                <a:gd name="T60" fmla="*/ 178 w 208"/>
                <a:gd name="T61" fmla="*/ 1 h 118"/>
                <a:gd name="T62" fmla="*/ 173 w 208"/>
                <a:gd name="T63" fmla="*/ 70 h 118"/>
                <a:gd name="T64" fmla="*/ 208 w 208"/>
                <a:gd name="T65" fmla="*/ 56 h 118"/>
                <a:gd name="T66" fmla="*/ 112 w 208"/>
                <a:gd name="T67" fmla="*/ 30 h 118"/>
                <a:gd name="T68" fmla="*/ 102 w 208"/>
                <a:gd name="T69" fmla="*/ 31 h 118"/>
                <a:gd name="T70" fmla="*/ 71 w 208"/>
                <a:gd name="T71" fmla="*/ 46 h 118"/>
                <a:gd name="T72" fmla="*/ 98 w 208"/>
                <a:gd name="T73" fmla="*/ 53 h 118"/>
                <a:gd name="T74" fmla="*/ 152 w 208"/>
                <a:gd name="T75" fmla="*/ 85 h 118"/>
                <a:gd name="T76" fmla="*/ 161 w 208"/>
                <a:gd name="T77" fmla="*/ 74 h 118"/>
                <a:gd name="T78" fmla="*/ 152 w 208"/>
                <a:gd name="T79" fmla="*/ 85 h 118"/>
                <a:gd name="T80" fmla="*/ 52 w 208"/>
                <a:gd name="T81" fmla="*/ 84 h 118"/>
                <a:gd name="T82" fmla="*/ 30 w 208"/>
                <a:gd name="T83" fmla="*/ 78 h 118"/>
                <a:gd name="T84" fmla="*/ 43 w 208"/>
                <a:gd name="T85" fmla="*/ 0 h 118"/>
                <a:gd name="T86" fmla="*/ 50 w 208"/>
                <a:gd name="T87" fmla="*/ 85 h 118"/>
                <a:gd name="T88" fmla="*/ 69 w 208"/>
                <a:gd name="T8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18">
                  <a:moveTo>
                    <a:pt x="54" y="97"/>
                  </a:moveTo>
                  <a:cubicBezTo>
                    <a:pt x="52" y="98"/>
                    <a:pt x="50" y="97"/>
                    <a:pt x="49" y="96"/>
                  </a:cubicBezTo>
                  <a:cubicBezTo>
                    <a:pt x="47" y="95"/>
                    <a:pt x="47" y="93"/>
                    <a:pt x="47" y="92"/>
                  </a:cubicBezTo>
                  <a:cubicBezTo>
                    <a:pt x="47" y="90"/>
                    <a:pt x="47" y="88"/>
                    <a:pt x="48" y="87"/>
                  </a:cubicBezTo>
                  <a:cubicBezTo>
                    <a:pt x="56" y="78"/>
                    <a:pt x="56" y="78"/>
                    <a:pt x="56" y="78"/>
                  </a:cubicBezTo>
                  <a:cubicBezTo>
                    <a:pt x="57" y="77"/>
                    <a:pt x="59" y="76"/>
                    <a:pt x="60" y="76"/>
                  </a:cubicBezTo>
                  <a:cubicBezTo>
                    <a:pt x="62" y="76"/>
                    <a:pt x="64" y="76"/>
                    <a:pt x="65" y="78"/>
                  </a:cubicBezTo>
                  <a:cubicBezTo>
                    <a:pt x="66" y="79"/>
                    <a:pt x="67" y="80"/>
                    <a:pt x="67" y="82"/>
                  </a:cubicBezTo>
                  <a:cubicBezTo>
                    <a:pt x="67" y="84"/>
                    <a:pt x="67" y="85"/>
                    <a:pt x="66" y="86"/>
                  </a:cubicBezTo>
                  <a:cubicBezTo>
                    <a:pt x="57" y="95"/>
                    <a:pt x="57" y="95"/>
                    <a:pt x="57" y="95"/>
                  </a:cubicBezTo>
                  <a:cubicBezTo>
                    <a:pt x="57" y="97"/>
                    <a:pt x="55" y="97"/>
                    <a:pt x="54" y="97"/>
                  </a:cubicBezTo>
                  <a:close/>
                  <a:moveTo>
                    <a:pt x="126" y="85"/>
                  </a:moveTo>
                  <a:cubicBezTo>
                    <a:pt x="126" y="85"/>
                    <a:pt x="141" y="98"/>
                    <a:pt x="145" y="98"/>
                  </a:cubicBezTo>
                  <a:cubicBezTo>
                    <a:pt x="149" y="99"/>
                    <a:pt x="150" y="98"/>
                    <a:pt x="151" y="96"/>
                  </a:cubicBezTo>
                  <a:cubicBezTo>
                    <a:pt x="153" y="95"/>
                    <a:pt x="154" y="92"/>
                    <a:pt x="154" y="90"/>
                  </a:cubicBezTo>
                  <a:cubicBezTo>
                    <a:pt x="154" y="88"/>
                    <a:pt x="153" y="87"/>
                    <a:pt x="153" y="85"/>
                  </a:cubicBezTo>
                  <a:moveTo>
                    <a:pt x="114" y="93"/>
                  </a:moveTo>
                  <a:cubicBezTo>
                    <a:pt x="127" y="105"/>
                    <a:pt x="127" y="105"/>
                    <a:pt x="127" y="105"/>
                  </a:cubicBezTo>
                  <a:cubicBezTo>
                    <a:pt x="128" y="106"/>
                    <a:pt x="130" y="107"/>
                    <a:pt x="133" y="107"/>
                  </a:cubicBezTo>
                  <a:cubicBezTo>
                    <a:pt x="135" y="107"/>
                    <a:pt x="137" y="107"/>
                    <a:pt x="138" y="105"/>
                  </a:cubicBezTo>
                  <a:cubicBezTo>
                    <a:pt x="140" y="104"/>
                    <a:pt x="141" y="101"/>
                    <a:pt x="141" y="99"/>
                  </a:cubicBezTo>
                  <a:cubicBezTo>
                    <a:pt x="141" y="98"/>
                    <a:pt x="141" y="97"/>
                    <a:pt x="141" y="96"/>
                  </a:cubicBezTo>
                  <a:moveTo>
                    <a:pt x="107" y="107"/>
                  </a:moveTo>
                  <a:cubicBezTo>
                    <a:pt x="113" y="113"/>
                    <a:pt x="113" y="113"/>
                    <a:pt x="113" y="113"/>
                  </a:cubicBezTo>
                  <a:cubicBezTo>
                    <a:pt x="114" y="114"/>
                    <a:pt x="116" y="115"/>
                    <a:pt x="119" y="115"/>
                  </a:cubicBezTo>
                  <a:cubicBezTo>
                    <a:pt x="121" y="116"/>
                    <a:pt x="123" y="115"/>
                    <a:pt x="125" y="113"/>
                  </a:cubicBezTo>
                  <a:cubicBezTo>
                    <a:pt x="126" y="112"/>
                    <a:pt x="127" y="109"/>
                    <a:pt x="127" y="107"/>
                  </a:cubicBezTo>
                  <a:cubicBezTo>
                    <a:pt x="127" y="106"/>
                    <a:pt x="127" y="105"/>
                    <a:pt x="127" y="105"/>
                  </a:cubicBezTo>
                  <a:moveTo>
                    <a:pt x="92" y="113"/>
                  </a:moveTo>
                  <a:cubicBezTo>
                    <a:pt x="97" y="115"/>
                    <a:pt x="97" y="115"/>
                    <a:pt x="97" y="115"/>
                  </a:cubicBezTo>
                  <a:cubicBezTo>
                    <a:pt x="98" y="116"/>
                    <a:pt x="101" y="116"/>
                    <a:pt x="104" y="116"/>
                  </a:cubicBezTo>
                  <a:cubicBezTo>
                    <a:pt x="107" y="116"/>
                    <a:pt x="109" y="115"/>
                    <a:pt x="110" y="114"/>
                  </a:cubicBezTo>
                  <a:cubicBezTo>
                    <a:pt x="111" y="113"/>
                    <a:pt x="112" y="113"/>
                    <a:pt x="112" y="112"/>
                  </a:cubicBezTo>
                  <a:moveTo>
                    <a:pt x="66" y="105"/>
                  </a:moveTo>
                  <a:cubicBezTo>
                    <a:pt x="80" y="89"/>
                    <a:pt x="80" y="89"/>
                    <a:pt x="80" y="89"/>
                  </a:cubicBezTo>
                  <a:cubicBezTo>
                    <a:pt x="82" y="86"/>
                    <a:pt x="82" y="82"/>
                    <a:pt x="80" y="80"/>
                  </a:cubicBezTo>
                  <a:cubicBezTo>
                    <a:pt x="78" y="79"/>
                    <a:pt x="76" y="78"/>
                    <a:pt x="75" y="79"/>
                  </a:cubicBezTo>
                  <a:cubicBezTo>
                    <a:pt x="73" y="79"/>
                    <a:pt x="72" y="80"/>
                    <a:pt x="71" y="81"/>
                  </a:cubicBezTo>
                  <a:cubicBezTo>
                    <a:pt x="57" y="96"/>
                    <a:pt x="57" y="96"/>
                    <a:pt x="57" y="96"/>
                  </a:cubicBezTo>
                  <a:cubicBezTo>
                    <a:pt x="54" y="99"/>
                    <a:pt x="54" y="103"/>
                    <a:pt x="57" y="105"/>
                  </a:cubicBezTo>
                  <a:cubicBezTo>
                    <a:pt x="58" y="107"/>
                    <a:pt x="60" y="107"/>
                    <a:pt x="62" y="107"/>
                  </a:cubicBezTo>
                  <a:cubicBezTo>
                    <a:pt x="64" y="107"/>
                    <a:pt x="65" y="106"/>
                    <a:pt x="66" y="105"/>
                  </a:cubicBezTo>
                  <a:close/>
                  <a:moveTo>
                    <a:pt x="78" y="110"/>
                  </a:moveTo>
                  <a:cubicBezTo>
                    <a:pt x="91" y="96"/>
                    <a:pt x="91" y="96"/>
                    <a:pt x="91" y="96"/>
                  </a:cubicBezTo>
                  <a:cubicBezTo>
                    <a:pt x="93" y="93"/>
                    <a:pt x="93" y="89"/>
                    <a:pt x="90" y="87"/>
                  </a:cubicBezTo>
                  <a:cubicBezTo>
                    <a:pt x="89" y="86"/>
                    <a:pt x="87" y="85"/>
                    <a:pt x="85" y="85"/>
                  </a:cubicBezTo>
                  <a:cubicBezTo>
                    <a:pt x="84" y="86"/>
                    <a:pt x="82" y="86"/>
                    <a:pt x="81" y="87"/>
                  </a:cubicBezTo>
                  <a:cubicBezTo>
                    <a:pt x="68" y="102"/>
                    <a:pt x="68" y="102"/>
                    <a:pt x="68" y="102"/>
                  </a:cubicBezTo>
                  <a:cubicBezTo>
                    <a:pt x="66" y="105"/>
                    <a:pt x="66" y="109"/>
                    <a:pt x="69" y="111"/>
                  </a:cubicBezTo>
                  <a:cubicBezTo>
                    <a:pt x="70" y="112"/>
                    <a:pt x="72" y="113"/>
                    <a:pt x="74" y="112"/>
                  </a:cubicBezTo>
                  <a:cubicBezTo>
                    <a:pt x="75" y="112"/>
                    <a:pt x="77" y="112"/>
                    <a:pt x="78" y="110"/>
                  </a:cubicBezTo>
                  <a:close/>
                  <a:moveTo>
                    <a:pt x="96" y="109"/>
                  </a:moveTo>
                  <a:cubicBezTo>
                    <a:pt x="97" y="107"/>
                    <a:pt x="97" y="107"/>
                    <a:pt x="97" y="107"/>
                  </a:cubicBezTo>
                  <a:cubicBezTo>
                    <a:pt x="100" y="104"/>
                    <a:pt x="100" y="100"/>
                    <a:pt x="97" y="98"/>
                  </a:cubicBezTo>
                  <a:cubicBezTo>
                    <a:pt x="96" y="97"/>
                    <a:pt x="94" y="96"/>
                    <a:pt x="92" y="97"/>
                  </a:cubicBezTo>
                  <a:cubicBezTo>
                    <a:pt x="91" y="97"/>
                    <a:pt x="89" y="97"/>
                    <a:pt x="88" y="99"/>
                  </a:cubicBezTo>
                  <a:cubicBezTo>
                    <a:pt x="81" y="107"/>
                    <a:pt x="81" y="107"/>
                    <a:pt x="81" y="107"/>
                  </a:cubicBezTo>
                  <a:cubicBezTo>
                    <a:pt x="78" y="110"/>
                    <a:pt x="79" y="114"/>
                    <a:pt x="81" y="116"/>
                  </a:cubicBezTo>
                  <a:cubicBezTo>
                    <a:pt x="82" y="117"/>
                    <a:pt x="84" y="118"/>
                    <a:pt x="86" y="117"/>
                  </a:cubicBezTo>
                  <a:cubicBezTo>
                    <a:pt x="88" y="117"/>
                    <a:pt x="89" y="116"/>
                    <a:pt x="90" y="115"/>
                  </a:cubicBezTo>
                  <a:lnTo>
                    <a:pt x="96" y="109"/>
                  </a:lnTo>
                  <a:close/>
                  <a:moveTo>
                    <a:pt x="178" y="1"/>
                  </a:moveTo>
                  <a:cubicBezTo>
                    <a:pt x="165" y="8"/>
                    <a:pt x="146" y="18"/>
                    <a:pt x="143" y="20"/>
                  </a:cubicBezTo>
                  <a:cubicBezTo>
                    <a:pt x="145" y="24"/>
                    <a:pt x="158" y="45"/>
                    <a:pt x="173" y="70"/>
                  </a:cubicBezTo>
                  <a:cubicBezTo>
                    <a:pt x="174" y="74"/>
                    <a:pt x="174" y="74"/>
                    <a:pt x="174" y="74"/>
                  </a:cubicBezTo>
                  <a:cubicBezTo>
                    <a:pt x="208" y="56"/>
                    <a:pt x="208" y="56"/>
                    <a:pt x="208" y="56"/>
                  </a:cubicBezTo>
                  <a:moveTo>
                    <a:pt x="147" y="27"/>
                  </a:moveTo>
                  <a:cubicBezTo>
                    <a:pt x="131" y="21"/>
                    <a:pt x="122" y="30"/>
                    <a:pt x="112" y="30"/>
                  </a:cubicBezTo>
                  <a:cubicBezTo>
                    <a:pt x="108" y="30"/>
                    <a:pt x="105" y="31"/>
                    <a:pt x="103" y="31"/>
                  </a:cubicBezTo>
                  <a:cubicBezTo>
                    <a:pt x="102" y="31"/>
                    <a:pt x="102" y="31"/>
                    <a:pt x="102" y="31"/>
                  </a:cubicBezTo>
                  <a:cubicBezTo>
                    <a:pt x="101" y="31"/>
                    <a:pt x="100" y="31"/>
                    <a:pt x="99" y="32"/>
                  </a:cubicBezTo>
                  <a:cubicBezTo>
                    <a:pt x="71" y="46"/>
                    <a:pt x="71" y="46"/>
                    <a:pt x="71" y="46"/>
                  </a:cubicBezTo>
                  <a:cubicBezTo>
                    <a:pt x="58" y="53"/>
                    <a:pt x="71" y="62"/>
                    <a:pt x="75" y="61"/>
                  </a:cubicBezTo>
                  <a:cubicBezTo>
                    <a:pt x="80" y="60"/>
                    <a:pt x="91" y="56"/>
                    <a:pt x="98" y="53"/>
                  </a:cubicBezTo>
                  <a:cubicBezTo>
                    <a:pt x="103" y="51"/>
                    <a:pt x="108" y="52"/>
                    <a:pt x="112" y="55"/>
                  </a:cubicBezTo>
                  <a:cubicBezTo>
                    <a:pt x="124" y="64"/>
                    <a:pt x="151" y="83"/>
                    <a:pt x="152" y="85"/>
                  </a:cubicBezTo>
                  <a:moveTo>
                    <a:pt x="171" y="68"/>
                  </a:moveTo>
                  <a:cubicBezTo>
                    <a:pt x="169" y="69"/>
                    <a:pt x="163" y="72"/>
                    <a:pt x="161" y="74"/>
                  </a:cubicBezTo>
                  <a:cubicBezTo>
                    <a:pt x="161" y="74"/>
                    <a:pt x="160" y="76"/>
                    <a:pt x="159" y="78"/>
                  </a:cubicBezTo>
                  <a:cubicBezTo>
                    <a:pt x="157" y="80"/>
                    <a:pt x="155" y="84"/>
                    <a:pt x="152" y="85"/>
                  </a:cubicBezTo>
                  <a:moveTo>
                    <a:pt x="52" y="84"/>
                  </a:moveTo>
                  <a:cubicBezTo>
                    <a:pt x="52" y="84"/>
                    <a:pt x="52" y="84"/>
                    <a:pt x="52" y="84"/>
                  </a:cubicBezTo>
                  <a:moveTo>
                    <a:pt x="0" y="53"/>
                  </a:moveTo>
                  <a:cubicBezTo>
                    <a:pt x="30" y="78"/>
                    <a:pt x="30" y="78"/>
                    <a:pt x="30" y="78"/>
                  </a:cubicBezTo>
                  <a:cubicBezTo>
                    <a:pt x="72" y="24"/>
                    <a:pt x="72" y="24"/>
                    <a:pt x="72" y="24"/>
                  </a:cubicBezTo>
                  <a:cubicBezTo>
                    <a:pt x="43" y="0"/>
                    <a:pt x="43" y="0"/>
                    <a:pt x="43" y="0"/>
                  </a:cubicBezTo>
                  <a:moveTo>
                    <a:pt x="33" y="74"/>
                  </a:moveTo>
                  <a:cubicBezTo>
                    <a:pt x="41" y="81"/>
                    <a:pt x="50" y="85"/>
                    <a:pt x="50" y="85"/>
                  </a:cubicBezTo>
                  <a:moveTo>
                    <a:pt x="89" y="37"/>
                  </a:moveTo>
                  <a:cubicBezTo>
                    <a:pt x="85" y="35"/>
                    <a:pt x="76" y="31"/>
                    <a:pt x="69" y="29"/>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Donut 36">
              <a:extLst>
                <a:ext uri="{FF2B5EF4-FFF2-40B4-BE49-F238E27FC236}">
                  <a16:creationId xmlns:a16="http://schemas.microsoft.com/office/drawing/2014/main" id="{B5787A67-AFA7-7963-FF6D-CE6035732B47}"/>
                </a:ext>
              </a:extLst>
            </p:cNvPr>
            <p:cNvSpPr/>
            <p:nvPr/>
          </p:nvSpPr>
          <p:spPr>
            <a:xfrm>
              <a:off x="4132516" y="747651"/>
              <a:ext cx="891259" cy="891259"/>
            </a:xfrm>
            <a:prstGeom prst="donut">
              <a:avLst>
                <a:gd name="adj" fmla="val 680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75436013"/>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0-#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112">
            <a:extLst>
              <a:ext uri="{FF2B5EF4-FFF2-40B4-BE49-F238E27FC236}">
                <a16:creationId xmlns:a16="http://schemas.microsoft.com/office/drawing/2014/main" id="{1F6E9EC6-1E77-2394-A4B0-83A7012EE827}"/>
              </a:ext>
            </a:extLst>
          </p:cNvPr>
          <p:cNvSpPr/>
          <p:nvPr/>
        </p:nvSpPr>
        <p:spPr>
          <a:xfrm rot="1441764">
            <a:off x="1780719" y="2257669"/>
            <a:ext cx="679482" cy="701001"/>
          </a:xfrm>
          <a:custGeom>
            <a:avLst/>
            <a:gdLst>
              <a:gd name="connsiteX0" fmla="*/ 452128 w 679482"/>
              <a:gd name="connsiteY0" fmla="*/ 0 h 701001"/>
              <a:gd name="connsiteX1" fmla="*/ 679482 w 679482"/>
              <a:gd name="connsiteY1" fmla="*/ 509941 h 701001"/>
              <a:gd name="connsiteX2" fmla="*/ 634493 w 679482"/>
              <a:gd name="connsiteY2" fmla="*/ 532783 h 701001"/>
              <a:gd name="connsiteX3" fmla="*/ 464074 w 679482"/>
              <a:gd name="connsiteY3" fmla="*/ 654550 h 701001"/>
              <a:gd name="connsiteX4" fmla="*/ 416167 w 679482"/>
              <a:gd name="connsiteY4" fmla="*/ 701001 h 701001"/>
              <a:gd name="connsiteX5" fmla="*/ 0 w 679482"/>
              <a:gd name="connsiteY5" fmla="*/ 327564 h 701001"/>
              <a:gd name="connsiteX6" fmla="*/ 95300 w 679482"/>
              <a:gd name="connsiteY6" fmla="*/ 235142 h 701001"/>
              <a:gd name="connsiteX7" fmla="*/ 356174 w 679482"/>
              <a:gd name="connsiteY7" fmla="*/ 48719 h 701001"/>
              <a:gd name="connsiteX8" fmla="*/ 452128 w 679482"/>
              <a:gd name="connsiteY8" fmla="*/ 0 h 70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82" h="701001">
                <a:moveTo>
                  <a:pt x="452128" y="0"/>
                </a:moveTo>
                <a:lnTo>
                  <a:pt x="679482" y="509941"/>
                </a:lnTo>
                <a:lnTo>
                  <a:pt x="634493" y="532783"/>
                </a:lnTo>
                <a:cubicBezTo>
                  <a:pt x="572826" y="568132"/>
                  <a:pt x="515901" y="609031"/>
                  <a:pt x="464074" y="654550"/>
                </a:cubicBezTo>
                <a:lnTo>
                  <a:pt x="416167" y="701001"/>
                </a:lnTo>
                <a:lnTo>
                  <a:pt x="0" y="327564"/>
                </a:lnTo>
                <a:lnTo>
                  <a:pt x="95300" y="235142"/>
                </a:lnTo>
                <a:cubicBezTo>
                  <a:pt x="174634" y="165453"/>
                  <a:pt x="261774" y="102837"/>
                  <a:pt x="356174" y="48719"/>
                </a:cubicBezTo>
                <a:lnTo>
                  <a:pt x="452128"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111">
            <a:extLst>
              <a:ext uri="{FF2B5EF4-FFF2-40B4-BE49-F238E27FC236}">
                <a16:creationId xmlns:a16="http://schemas.microsoft.com/office/drawing/2014/main" id="{BB171AF9-EE88-5CA7-7B02-25A9A85247EF}"/>
              </a:ext>
            </a:extLst>
          </p:cNvPr>
          <p:cNvSpPr/>
          <p:nvPr/>
        </p:nvSpPr>
        <p:spPr>
          <a:xfrm rot="1441764">
            <a:off x="2376667" y="2310024"/>
            <a:ext cx="540994" cy="626843"/>
          </a:xfrm>
          <a:custGeom>
            <a:avLst/>
            <a:gdLst>
              <a:gd name="connsiteX0" fmla="*/ 0 w 540994"/>
              <a:gd name="connsiteY0" fmla="*/ 116902 h 626843"/>
              <a:gd name="connsiteX1" fmla="*/ 100371 w 540994"/>
              <a:gd name="connsiteY1" fmla="*/ 78091 h 626843"/>
              <a:gd name="connsiteX2" fmla="*/ 413399 w 540994"/>
              <a:gd name="connsiteY2" fmla="*/ 8644 h 626843"/>
              <a:gd name="connsiteX3" fmla="*/ 538989 w 540994"/>
              <a:gd name="connsiteY3" fmla="*/ 0 h 626843"/>
              <a:gd name="connsiteX4" fmla="*/ 540994 w 540994"/>
              <a:gd name="connsiteY4" fmla="*/ 558987 h 626843"/>
              <a:gd name="connsiteX5" fmla="*/ 478890 w 540994"/>
              <a:gd name="connsiteY5" fmla="*/ 563268 h 626843"/>
              <a:gd name="connsiteX6" fmla="*/ 274414 w 540994"/>
              <a:gd name="connsiteY6" fmla="*/ 608645 h 626843"/>
              <a:gd name="connsiteX7" fmla="*/ 227354 w 540994"/>
              <a:gd name="connsiteY7" fmla="*/ 626843 h 626843"/>
              <a:gd name="connsiteX8" fmla="*/ 0 w 540994"/>
              <a:gd name="connsiteY8" fmla="*/ 116902 h 62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94" h="626843">
                <a:moveTo>
                  <a:pt x="0" y="116902"/>
                </a:moveTo>
                <a:lnTo>
                  <a:pt x="100371" y="78091"/>
                </a:lnTo>
                <a:cubicBezTo>
                  <a:pt x="203720" y="44044"/>
                  <a:pt x="308538" y="21077"/>
                  <a:pt x="413399" y="8644"/>
                </a:cubicBezTo>
                <a:lnTo>
                  <a:pt x="538989" y="0"/>
                </a:lnTo>
                <a:lnTo>
                  <a:pt x="540994" y="558987"/>
                </a:lnTo>
                <a:lnTo>
                  <a:pt x="478890" y="563268"/>
                </a:lnTo>
                <a:cubicBezTo>
                  <a:pt x="410393" y="571395"/>
                  <a:pt x="341924" y="586402"/>
                  <a:pt x="274414" y="608645"/>
                </a:cubicBezTo>
                <a:lnTo>
                  <a:pt x="227354" y="626843"/>
                </a:lnTo>
                <a:lnTo>
                  <a:pt x="0" y="1169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110">
            <a:extLst>
              <a:ext uri="{FF2B5EF4-FFF2-40B4-BE49-F238E27FC236}">
                <a16:creationId xmlns:a16="http://schemas.microsoft.com/office/drawing/2014/main" id="{BEE82D84-EA6C-26A3-515A-824F5BED60FF}"/>
              </a:ext>
            </a:extLst>
          </p:cNvPr>
          <p:cNvSpPr/>
          <p:nvPr/>
        </p:nvSpPr>
        <p:spPr>
          <a:xfrm rot="1441764">
            <a:off x="2980247" y="2562733"/>
            <a:ext cx="470340" cy="607462"/>
          </a:xfrm>
          <a:custGeom>
            <a:avLst/>
            <a:gdLst>
              <a:gd name="connsiteX0" fmla="*/ 0 w 470340"/>
              <a:gd name="connsiteY0" fmla="*/ 0 h 607462"/>
              <a:gd name="connsiteX1" fmla="*/ 73400 w 470340"/>
              <a:gd name="connsiteY1" fmla="*/ 2152 h 607462"/>
              <a:gd name="connsiteX2" fmla="*/ 378408 w 470340"/>
              <a:gd name="connsiteY2" fmla="*/ 55845 h 607462"/>
              <a:gd name="connsiteX3" fmla="*/ 470340 w 470340"/>
              <a:gd name="connsiteY3" fmla="*/ 86108 h 607462"/>
              <a:gd name="connsiteX4" fmla="*/ 270517 w 470340"/>
              <a:gd name="connsiteY4" fmla="*/ 607462 h 607462"/>
              <a:gd name="connsiteX5" fmla="*/ 229475 w 470340"/>
              <a:gd name="connsiteY5" fmla="*/ 593959 h 607462"/>
              <a:gd name="connsiteX6" fmla="*/ 30246 w 470340"/>
              <a:gd name="connsiteY6" fmla="*/ 558915 h 607462"/>
              <a:gd name="connsiteX7" fmla="*/ 2001 w 470340"/>
              <a:gd name="connsiteY7" fmla="*/ 558091 h 607462"/>
              <a:gd name="connsiteX8" fmla="*/ 0 w 470340"/>
              <a:gd name="connsiteY8" fmla="*/ 0 h 6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340" h="607462">
                <a:moveTo>
                  <a:pt x="0" y="0"/>
                </a:moveTo>
                <a:lnTo>
                  <a:pt x="73400" y="2152"/>
                </a:lnTo>
                <a:cubicBezTo>
                  <a:pt x="176925" y="10242"/>
                  <a:pt x="279069" y="28322"/>
                  <a:pt x="378408" y="55845"/>
                </a:cubicBezTo>
                <a:lnTo>
                  <a:pt x="470340" y="86108"/>
                </a:lnTo>
                <a:lnTo>
                  <a:pt x="270517" y="607462"/>
                </a:lnTo>
                <a:lnTo>
                  <a:pt x="229475" y="593959"/>
                </a:lnTo>
                <a:cubicBezTo>
                  <a:pt x="164588" y="575992"/>
                  <a:pt x="97868" y="564192"/>
                  <a:pt x="30246" y="558915"/>
                </a:cubicBezTo>
                <a:lnTo>
                  <a:pt x="2001" y="55809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109">
            <a:extLst>
              <a:ext uri="{FF2B5EF4-FFF2-40B4-BE49-F238E27FC236}">
                <a16:creationId xmlns:a16="http://schemas.microsoft.com/office/drawing/2014/main" id="{B4289606-597D-C7E2-DB3E-0EC0D5FC4B61}"/>
              </a:ext>
            </a:extLst>
          </p:cNvPr>
          <p:cNvSpPr/>
          <p:nvPr/>
        </p:nvSpPr>
        <p:spPr>
          <a:xfrm rot="1441764">
            <a:off x="1339692" y="2504678"/>
            <a:ext cx="661208" cy="601999"/>
          </a:xfrm>
          <a:custGeom>
            <a:avLst/>
            <a:gdLst>
              <a:gd name="connsiteX0" fmla="*/ 245883 w 661208"/>
              <a:gd name="connsiteY0" fmla="*/ 0 h 601999"/>
              <a:gd name="connsiteX1" fmla="*/ 661208 w 661208"/>
              <a:gd name="connsiteY1" fmla="*/ 372682 h 601999"/>
              <a:gd name="connsiteX2" fmla="*/ 645834 w 661208"/>
              <a:gd name="connsiteY2" fmla="*/ 390830 h 601999"/>
              <a:gd name="connsiteX3" fmla="*/ 538743 w 661208"/>
              <a:gd name="connsiteY3" fmla="*/ 562445 h 601999"/>
              <a:gd name="connsiteX4" fmla="*/ 521355 w 661208"/>
              <a:gd name="connsiteY4" fmla="*/ 601999 h 601999"/>
              <a:gd name="connsiteX5" fmla="*/ 0 w 661208"/>
              <a:gd name="connsiteY5" fmla="*/ 402176 h 601999"/>
              <a:gd name="connsiteX6" fmla="*/ 38934 w 661208"/>
              <a:gd name="connsiteY6" fmla="*/ 313568 h 601999"/>
              <a:gd name="connsiteX7" fmla="*/ 202852 w 661208"/>
              <a:gd name="connsiteY7" fmla="*/ 50807 h 601999"/>
              <a:gd name="connsiteX8" fmla="*/ 245883 w 661208"/>
              <a:gd name="connsiteY8" fmla="*/ 0 h 6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208" h="601999">
                <a:moveTo>
                  <a:pt x="245883" y="0"/>
                </a:moveTo>
                <a:lnTo>
                  <a:pt x="661208" y="372682"/>
                </a:lnTo>
                <a:lnTo>
                  <a:pt x="645834" y="390830"/>
                </a:lnTo>
                <a:cubicBezTo>
                  <a:pt x="604562" y="444657"/>
                  <a:pt x="568746" y="502172"/>
                  <a:pt x="538743" y="562445"/>
                </a:cubicBezTo>
                <a:lnTo>
                  <a:pt x="521355" y="601999"/>
                </a:lnTo>
                <a:lnTo>
                  <a:pt x="0" y="402176"/>
                </a:lnTo>
                <a:lnTo>
                  <a:pt x="38934" y="313568"/>
                </a:lnTo>
                <a:cubicBezTo>
                  <a:pt x="84857" y="221281"/>
                  <a:pt x="139678" y="133219"/>
                  <a:pt x="202852" y="50807"/>
                </a:cubicBezTo>
                <a:lnTo>
                  <a:pt x="24588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106">
            <a:extLst>
              <a:ext uri="{FF2B5EF4-FFF2-40B4-BE49-F238E27FC236}">
                <a16:creationId xmlns:a16="http://schemas.microsoft.com/office/drawing/2014/main" id="{DB175215-31CB-8CC5-AA8F-345CD000E4E7}"/>
              </a:ext>
            </a:extLst>
          </p:cNvPr>
          <p:cNvSpPr/>
          <p:nvPr/>
        </p:nvSpPr>
        <p:spPr>
          <a:xfrm rot="1441764">
            <a:off x="1046381" y="2912643"/>
            <a:ext cx="607785" cy="464605"/>
          </a:xfrm>
          <a:custGeom>
            <a:avLst/>
            <a:gdLst>
              <a:gd name="connsiteX0" fmla="*/ 86447 w 607785"/>
              <a:gd name="connsiteY0" fmla="*/ 0 h 464605"/>
              <a:gd name="connsiteX1" fmla="*/ 607785 w 607785"/>
              <a:gd name="connsiteY1" fmla="*/ 199817 h 464605"/>
              <a:gd name="connsiteX2" fmla="*/ 593953 w 607785"/>
              <a:gd name="connsiteY2" fmla="*/ 241734 h 464605"/>
              <a:gd name="connsiteX3" fmla="*/ 558756 w 607785"/>
              <a:gd name="connsiteY3" fmla="*/ 440868 h 464605"/>
              <a:gd name="connsiteX4" fmla="*/ 558047 w 607785"/>
              <a:gd name="connsiteY4" fmla="*/ 464605 h 464605"/>
              <a:gd name="connsiteX5" fmla="*/ 0 w 607785"/>
              <a:gd name="connsiteY5" fmla="*/ 464605 h 464605"/>
              <a:gd name="connsiteX6" fmla="*/ 1992 w 607785"/>
              <a:gd name="connsiteY6" fmla="*/ 397713 h 464605"/>
              <a:gd name="connsiteX7" fmla="*/ 55839 w 607785"/>
              <a:gd name="connsiteY7" fmla="*/ 92800 h 464605"/>
              <a:gd name="connsiteX8" fmla="*/ 86447 w 607785"/>
              <a:gd name="connsiteY8" fmla="*/ 0 h 46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785" h="464605">
                <a:moveTo>
                  <a:pt x="86447" y="0"/>
                </a:moveTo>
                <a:lnTo>
                  <a:pt x="607785" y="199817"/>
                </a:lnTo>
                <a:lnTo>
                  <a:pt x="593953" y="241734"/>
                </a:lnTo>
                <a:cubicBezTo>
                  <a:pt x="575932" y="306593"/>
                  <a:pt x="564080" y="373282"/>
                  <a:pt x="558756" y="440868"/>
                </a:cubicBezTo>
                <a:lnTo>
                  <a:pt x="558047" y="464605"/>
                </a:lnTo>
                <a:lnTo>
                  <a:pt x="0" y="464605"/>
                </a:lnTo>
                <a:lnTo>
                  <a:pt x="1992" y="397713"/>
                </a:lnTo>
                <a:cubicBezTo>
                  <a:pt x="10130" y="294225"/>
                  <a:pt x="28262" y="192113"/>
                  <a:pt x="55839" y="92800"/>
                </a:cubicBezTo>
                <a:lnTo>
                  <a:pt x="8644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105">
            <a:extLst>
              <a:ext uri="{FF2B5EF4-FFF2-40B4-BE49-F238E27FC236}">
                <a16:creationId xmlns:a16="http://schemas.microsoft.com/office/drawing/2014/main" id="{370213DC-84EB-B360-5EEA-F3DED6CC9F76}"/>
              </a:ext>
            </a:extLst>
          </p:cNvPr>
          <p:cNvSpPr/>
          <p:nvPr/>
        </p:nvSpPr>
        <p:spPr>
          <a:xfrm rot="1441764">
            <a:off x="3248034" y="2866692"/>
            <a:ext cx="657021" cy="691042"/>
          </a:xfrm>
          <a:custGeom>
            <a:avLst/>
            <a:gdLst>
              <a:gd name="connsiteX0" fmla="*/ 199816 w 657021"/>
              <a:gd name="connsiteY0" fmla="*/ 0 h 691042"/>
              <a:gd name="connsiteX1" fmla="*/ 289300 w 657021"/>
              <a:gd name="connsiteY1" fmla="*/ 39257 h 691042"/>
              <a:gd name="connsiteX2" fmla="*/ 552094 w 657021"/>
              <a:gd name="connsiteY2" fmla="*/ 202997 h 691042"/>
              <a:gd name="connsiteX3" fmla="*/ 657021 w 657021"/>
              <a:gd name="connsiteY3" fmla="*/ 291781 h 691042"/>
              <a:gd name="connsiteX4" fmla="*/ 265339 w 657021"/>
              <a:gd name="connsiteY4" fmla="*/ 691042 h 691042"/>
              <a:gd name="connsiteX5" fmla="*/ 212070 w 657021"/>
              <a:gd name="connsiteY5" fmla="*/ 645979 h 691042"/>
              <a:gd name="connsiteX6" fmla="*/ 40423 w 657021"/>
              <a:gd name="connsiteY6" fmla="*/ 539065 h 691042"/>
              <a:gd name="connsiteX7" fmla="*/ 0 w 657021"/>
              <a:gd name="connsiteY7" fmla="*/ 521338 h 691042"/>
              <a:gd name="connsiteX8" fmla="*/ 199816 w 657021"/>
              <a:gd name="connsiteY8" fmla="*/ 0 h 69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021" h="691042">
                <a:moveTo>
                  <a:pt x="199816" y="0"/>
                </a:moveTo>
                <a:lnTo>
                  <a:pt x="289300" y="39257"/>
                </a:lnTo>
                <a:cubicBezTo>
                  <a:pt x="381604" y="85121"/>
                  <a:pt x="469676" y="139883"/>
                  <a:pt x="552094" y="202997"/>
                </a:cubicBezTo>
                <a:lnTo>
                  <a:pt x="657021" y="291781"/>
                </a:lnTo>
                <a:lnTo>
                  <a:pt x="265339" y="691042"/>
                </a:lnTo>
                <a:lnTo>
                  <a:pt x="212070" y="645979"/>
                </a:lnTo>
                <a:cubicBezTo>
                  <a:pt x="158239" y="604767"/>
                  <a:pt x="100713" y="569010"/>
                  <a:pt x="40423" y="539065"/>
                </a:cubicBezTo>
                <a:lnTo>
                  <a:pt x="0" y="521338"/>
                </a:lnTo>
                <a:lnTo>
                  <a:pt x="19981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91">
            <a:extLst>
              <a:ext uri="{FF2B5EF4-FFF2-40B4-BE49-F238E27FC236}">
                <a16:creationId xmlns:a16="http://schemas.microsoft.com/office/drawing/2014/main" id="{7DB698C2-040C-ECB6-717D-E7FCD858C825}"/>
              </a:ext>
            </a:extLst>
          </p:cNvPr>
          <p:cNvSpPr/>
          <p:nvPr/>
        </p:nvSpPr>
        <p:spPr>
          <a:xfrm rot="1441764">
            <a:off x="792561" y="3441438"/>
            <a:ext cx="627083" cy="545134"/>
          </a:xfrm>
          <a:custGeom>
            <a:avLst/>
            <a:gdLst>
              <a:gd name="connsiteX0" fmla="*/ 0 w 627083"/>
              <a:gd name="connsiteY0" fmla="*/ 0 h 545134"/>
              <a:gd name="connsiteX1" fmla="*/ 559112 w 627083"/>
              <a:gd name="connsiteY1" fmla="*/ 0 h 545134"/>
              <a:gd name="connsiteX2" fmla="*/ 563656 w 627083"/>
              <a:gd name="connsiteY2" fmla="*/ 66483 h 545134"/>
              <a:gd name="connsiteX3" fmla="*/ 608924 w 627083"/>
              <a:gd name="connsiteY3" fmla="*/ 270808 h 545134"/>
              <a:gd name="connsiteX4" fmla="*/ 627083 w 627083"/>
              <a:gd name="connsiteY4" fmla="*/ 317780 h 545134"/>
              <a:gd name="connsiteX5" fmla="*/ 117142 w 627083"/>
              <a:gd name="connsiteY5" fmla="*/ 545134 h 545134"/>
              <a:gd name="connsiteX6" fmla="*/ 78371 w 627083"/>
              <a:gd name="connsiteY6" fmla="*/ 444850 h 545134"/>
              <a:gd name="connsiteX7" fmla="*/ 9033 w 627083"/>
              <a:gd name="connsiteY7" fmla="*/ 131974 h 545134"/>
              <a:gd name="connsiteX8" fmla="*/ 0 w 627083"/>
              <a:gd name="connsiteY8" fmla="*/ 0 h 5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83" h="545134">
                <a:moveTo>
                  <a:pt x="0" y="0"/>
                </a:moveTo>
                <a:lnTo>
                  <a:pt x="559112" y="0"/>
                </a:lnTo>
                <a:lnTo>
                  <a:pt x="563656" y="66483"/>
                </a:lnTo>
                <a:cubicBezTo>
                  <a:pt x="571743" y="134933"/>
                  <a:pt x="586713" y="203352"/>
                  <a:pt x="608924" y="270808"/>
                </a:cubicBezTo>
                <a:lnTo>
                  <a:pt x="627083" y="317780"/>
                </a:lnTo>
                <a:lnTo>
                  <a:pt x="117142" y="545134"/>
                </a:lnTo>
                <a:lnTo>
                  <a:pt x="78371" y="444850"/>
                </a:lnTo>
                <a:cubicBezTo>
                  <a:pt x="44355" y="341556"/>
                  <a:pt x="21425" y="236789"/>
                  <a:pt x="9033" y="131974"/>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90">
            <a:extLst>
              <a:ext uri="{FF2B5EF4-FFF2-40B4-BE49-F238E27FC236}">
                <a16:creationId xmlns:a16="http://schemas.microsoft.com/office/drawing/2014/main" id="{2EAAC3F7-4374-B92D-2280-456283606C2C}"/>
              </a:ext>
            </a:extLst>
          </p:cNvPr>
          <p:cNvSpPr/>
          <p:nvPr/>
        </p:nvSpPr>
        <p:spPr>
          <a:xfrm rot="1441764">
            <a:off x="3425714" y="3353430"/>
            <a:ext cx="668835" cy="628242"/>
          </a:xfrm>
          <a:custGeom>
            <a:avLst/>
            <a:gdLst>
              <a:gd name="connsiteX0" fmla="*/ 390746 w 668835"/>
              <a:gd name="connsiteY0" fmla="*/ 0 h 628242"/>
              <a:gd name="connsiteX1" fmla="*/ 433770 w 668835"/>
              <a:gd name="connsiteY1" fmla="*/ 44330 h 628242"/>
              <a:gd name="connsiteX2" fmla="*/ 620153 w 668835"/>
              <a:gd name="connsiteY2" fmla="*/ 305022 h 628242"/>
              <a:gd name="connsiteX3" fmla="*/ 668835 w 668835"/>
              <a:gd name="connsiteY3" fmla="*/ 400887 h 628242"/>
              <a:gd name="connsiteX4" fmla="*/ 158893 w 668835"/>
              <a:gd name="connsiteY4" fmla="*/ 628242 h 628242"/>
              <a:gd name="connsiteX5" fmla="*/ 136091 w 668835"/>
              <a:gd name="connsiteY5" fmla="*/ 583340 h 628242"/>
              <a:gd name="connsiteX6" fmla="*/ 14363 w 668835"/>
              <a:gd name="connsiteY6" fmla="*/ 413103 h 628242"/>
              <a:gd name="connsiteX7" fmla="*/ 0 w 668835"/>
              <a:gd name="connsiteY7" fmla="*/ 398307 h 628242"/>
              <a:gd name="connsiteX8" fmla="*/ 390746 w 668835"/>
              <a:gd name="connsiteY8" fmla="*/ 0 h 6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35" h="628242">
                <a:moveTo>
                  <a:pt x="390746" y="0"/>
                </a:moveTo>
                <a:lnTo>
                  <a:pt x="433770" y="44330"/>
                </a:lnTo>
                <a:cubicBezTo>
                  <a:pt x="503452" y="123602"/>
                  <a:pt x="566055" y="210681"/>
                  <a:pt x="620153" y="305022"/>
                </a:cubicBezTo>
                <a:lnTo>
                  <a:pt x="668835" y="400887"/>
                </a:lnTo>
                <a:lnTo>
                  <a:pt x="158893" y="628242"/>
                </a:lnTo>
                <a:lnTo>
                  <a:pt x="136091" y="583340"/>
                </a:lnTo>
                <a:cubicBezTo>
                  <a:pt x="100760" y="521733"/>
                  <a:pt x="59874" y="464869"/>
                  <a:pt x="14363" y="413103"/>
                </a:cubicBezTo>
                <a:lnTo>
                  <a:pt x="0" y="398307"/>
                </a:lnTo>
                <a:lnTo>
                  <a:pt x="39074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8" name="Group 247">
            <a:extLst>
              <a:ext uri="{FF2B5EF4-FFF2-40B4-BE49-F238E27FC236}">
                <a16:creationId xmlns:a16="http://schemas.microsoft.com/office/drawing/2014/main" id="{DAC0532B-BB23-5251-47BD-0AA0388A4AC3}"/>
              </a:ext>
            </a:extLst>
          </p:cNvPr>
          <p:cNvGrpSpPr/>
          <p:nvPr/>
        </p:nvGrpSpPr>
        <p:grpSpPr>
          <a:xfrm rot="16200000">
            <a:off x="808526" y="2330914"/>
            <a:ext cx="3213193" cy="3213193"/>
            <a:chOff x="4489403" y="1810877"/>
            <a:chExt cx="3213193" cy="3213193"/>
          </a:xfrm>
        </p:grpSpPr>
        <p:sp>
          <p:nvSpPr>
            <p:cNvPr id="238" name="Donut 237">
              <a:extLst>
                <a:ext uri="{FF2B5EF4-FFF2-40B4-BE49-F238E27FC236}">
                  <a16:creationId xmlns:a16="http://schemas.microsoft.com/office/drawing/2014/main" id="{89283185-134C-20F9-8CCB-E83A8459487B}"/>
                </a:ext>
              </a:extLst>
            </p:cNvPr>
            <p:cNvSpPr/>
            <p:nvPr/>
          </p:nvSpPr>
          <p:spPr>
            <a:xfrm>
              <a:off x="4489403" y="1810877"/>
              <a:ext cx="3213193" cy="3213193"/>
            </a:xfrm>
            <a:prstGeom prst="donut">
              <a:avLst>
                <a:gd name="adj" fmla="val 177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Freeform 245">
              <a:extLst>
                <a:ext uri="{FF2B5EF4-FFF2-40B4-BE49-F238E27FC236}">
                  <a16:creationId xmlns:a16="http://schemas.microsoft.com/office/drawing/2014/main" id="{2EAC2EF3-FF78-3F3D-3320-932785DAE9F7}"/>
                </a:ext>
              </a:extLst>
            </p:cNvPr>
            <p:cNvSpPr/>
            <p:nvPr/>
          </p:nvSpPr>
          <p:spPr>
            <a:xfrm rot="16200000">
              <a:off x="5319796" y="2613955"/>
              <a:ext cx="1592205" cy="311150"/>
            </a:xfrm>
            <a:custGeom>
              <a:avLst/>
              <a:gdLst>
                <a:gd name="connsiteX0" fmla="*/ 1592205 w 1592205"/>
                <a:gd name="connsiteY0" fmla="*/ 153645 h 311150"/>
                <a:gd name="connsiteX1" fmla="*/ 636335 w 1592205"/>
                <a:gd name="connsiteY1" fmla="*/ 280907 h 311150"/>
                <a:gd name="connsiteX2" fmla="*/ 242855 w 1592205"/>
                <a:gd name="connsiteY2" fmla="*/ 280907 h 311150"/>
                <a:gd name="connsiteX3" fmla="*/ 216132 w 1592205"/>
                <a:gd name="connsiteY3" fmla="*/ 298924 h 311150"/>
                <a:gd name="connsiteX4" fmla="*/ 155575 w 1592205"/>
                <a:gd name="connsiteY4" fmla="*/ 311150 h 311150"/>
                <a:gd name="connsiteX5" fmla="*/ 0 w 1592205"/>
                <a:gd name="connsiteY5" fmla="*/ 155575 h 311150"/>
                <a:gd name="connsiteX6" fmla="*/ 155575 w 1592205"/>
                <a:gd name="connsiteY6" fmla="*/ 0 h 311150"/>
                <a:gd name="connsiteX7" fmla="*/ 216132 w 1592205"/>
                <a:gd name="connsiteY7" fmla="*/ 12226 h 311150"/>
                <a:gd name="connsiteX8" fmla="*/ 237130 w 1592205"/>
                <a:gd name="connsiteY8" fmla="*/ 26383 h 311150"/>
                <a:gd name="connsiteX9" fmla="*/ 636335 w 1592205"/>
                <a:gd name="connsiteY9" fmla="*/ 26383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05" h="311150">
                  <a:moveTo>
                    <a:pt x="1592205" y="153645"/>
                  </a:moveTo>
                  <a:lnTo>
                    <a:pt x="636335" y="280907"/>
                  </a:lnTo>
                  <a:lnTo>
                    <a:pt x="242855" y="280907"/>
                  </a:lnTo>
                  <a:lnTo>
                    <a:pt x="216132" y="298924"/>
                  </a:lnTo>
                  <a:cubicBezTo>
                    <a:pt x="197519" y="306797"/>
                    <a:pt x="177056" y="311150"/>
                    <a:pt x="155575" y="311150"/>
                  </a:cubicBezTo>
                  <a:cubicBezTo>
                    <a:pt x="69653" y="311150"/>
                    <a:pt x="0" y="241497"/>
                    <a:pt x="0" y="155575"/>
                  </a:cubicBezTo>
                  <a:cubicBezTo>
                    <a:pt x="0" y="69653"/>
                    <a:pt x="69653" y="0"/>
                    <a:pt x="155575" y="0"/>
                  </a:cubicBezTo>
                  <a:cubicBezTo>
                    <a:pt x="177056" y="0"/>
                    <a:pt x="197519" y="4353"/>
                    <a:pt x="216132" y="12226"/>
                  </a:cubicBezTo>
                  <a:lnTo>
                    <a:pt x="237130" y="26383"/>
                  </a:lnTo>
                  <a:lnTo>
                    <a:pt x="636335" y="263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7" name="Oval 246">
              <a:extLst>
                <a:ext uri="{FF2B5EF4-FFF2-40B4-BE49-F238E27FC236}">
                  <a16:creationId xmlns:a16="http://schemas.microsoft.com/office/drawing/2014/main" id="{C973C331-644B-C5AA-40C9-726D57BB971D}"/>
                </a:ext>
              </a:extLst>
            </p:cNvPr>
            <p:cNvSpPr/>
            <p:nvPr/>
          </p:nvSpPr>
          <p:spPr>
            <a:xfrm>
              <a:off x="6030166" y="3346450"/>
              <a:ext cx="165100" cy="165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F7F930B-F8BF-C025-7AFC-D347ECAA557B}"/>
              </a:ext>
            </a:extLst>
          </p:cNvPr>
          <p:cNvGrpSpPr/>
          <p:nvPr/>
        </p:nvGrpSpPr>
        <p:grpSpPr>
          <a:xfrm>
            <a:off x="578425" y="4069080"/>
            <a:ext cx="3363786" cy="2395607"/>
            <a:chOff x="578425" y="4069080"/>
            <a:chExt cx="3363786" cy="2395607"/>
          </a:xfrm>
        </p:grpSpPr>
        <p:sp>
          <p:nvSpPr>
            <p:cNvPr id="273" name="TextBox 272">
              <a:extLst>
                <a:ext uri="{FF2B5EF4-FFF2-40B4-BE49-F238E27FC236}">
                  <a16:creationId xmlns:a16="http://schemas.microsoft.com/office/drawing/2014/main" id="{B76AA926-9195-FA53-08CB-03C784F026FD}"/>
                </a:ext>
              </a:extLst>
            </p:cNvPr>
            <p:cNvSpPr txBox="1"/>
            <p:nvPr/>
          </p:nvSpPr>
          <p:spPr>
            <a:xfrm>
              <a:off x="902776" y="4069080"/>
              <a:ext cx="2894396" cy="1446550"/>
            </a:xfrm>
            <a:prstGeom prst="rect">
              <a:avLst/>
            </a:prstGeom>
            <a:noFill/>
          </p:spPr>
          <p:txBody>
            <a:bodyPr wrap="square" rtlCol="0">
              <a:spAutoFit/>
            </a:bodyPr>
            <a:lstStyle/>
            <a:p>
              <a:pPr algn="ctr"/>
              <a:r>
                <a:rPr lang="en-US" sz="6000" b="1" dirty="0">
                  <a:solidFill>
                    <a:schemeClr val="accent2"/>
                  </a:solidFill>
                  <a:latin typeface="+mj-lt"/>
                </a:rPr>
                <a:t>20%</a:t>
              </a:r>
            </a:p>
            <a:p>
              <a:pPr algn="ctr"/>
              <a:r>
                <a:rPr lang="en-US" sz="2800" b="1" dirty="0"/>
                <a:t>you title here</a:t>
              </a:r>
            </a:p>
          </p:txBody>
        </p:sp>
        <p:sp>
          <p:nvSpPr>
            <p:cNvPr id="274" name="TextBox 273">
              <a:extLst>
                <a:ext uri="{FF2B5EF4-FFF2-40B4-BE49-F238E27FC236}">
                  <a16:creationId xmlns:a16="http://schemas.microsoft.com/office/drawing/2014/main" id="{60158886-25E8-BF74-0A5F-9F13B2520A01}"/>
                </a:ext>
              </a:extLst>
            </p:cNvPr>
            <p:cNvSpPr txBox="1">
              <a:spLocks noChangeArrowheads="1"/>
            </p:cNvSpPr>
            <p:nvPr/>
          </p:nvSpPr>
          <p:spPr bwMode="auto">
            <a:xfrm>
              <a:off x="578425" y="5510580"/>
              <a:ext cx="33637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sz="1400" dirty="0">
                  <a:solidFill>
                    <a:schemeClr val="bg2">
                      <a:lumMod val="25000"/>
                    </a:schemeClr>
                  </a:solidFill>
                  <a:latin typeface="Montserrat Light" panose="00000400000000000000" pitchFamily="50" charset="0"/>
                </a:rPr>
                <a:t>Lorem ipsum dolor sit </a:t>
              </a:r>
              <a:r>
                <a:rPr lang="en-US" sz="1400" dirty="0" err="1">
                  <a:solidFill>
                    <a:schemeClr val="bg2">
                      <a:lumMod val="25000"/>
                    </a:schemeClr>
                  </a:solidFill>
                  <a:latin typeface="Montserrat Light" panose="00000400000000000000" pitchFamily="50" charset="0"/>
                </a:rPr>
                <a:t>amet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consectetur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adipiscing</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elit</a:t>
              </a:r>
              <a:r>
                <a:rPr lang="en-US" sz="1400" dirty="0">
                  <a:solidFill>
                    <a:schemeClr val="bg2">
                      <a:lumMod val="25000"/>
                    </a:schemeClr>
                  </a:solidFill>
                  <a:latin typeface="Montserrat Light" panose="00000400000000000000" pitchFamily="50" charset="0"/>
                </a:rPr>
                <a:t>, sed do </a:t>
              </a:r>
              <a:r>
                <a:rPr lang="en-US" sz="1400" dirty="0" err="1">
                  <a:solidFill>
                    <a:schemeClr val="bg2">
                      <a:lumMod val="25000"/>
                    </a:schemeClr>
                  </a:solidFill>
                  <a:latin typeface="Montserrat Light" panose="00000400000000000000" pitchFamily="50" charset="0"/>
                </a:rPr>
                <a:t>eiusmod</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tempor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incididunt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ut</a:t>
              </a:r>
              <a:r>
                <a:rPr lang="en-US" sz="1400" dirty="0">
                  <a:solidFill>
                    <a:schemeClr val="bg2">
                      <a:lumMod val="25000"/>
                    </a:schemeClr>
                  </a:solidFill>
                  <a:latin typeface="Montserrat Light" panose="00000400000000000000" pitchFamily="50" charset="0"/>
                </a:rPr>
                <a:t> labore et dolore magna </a:t>
              </a:r>
              <a:r>
                <a:rPr lang="en-US" sz="1400" dirty="0" err="1">
                  <a:solidFill>
                    <a:schemeClr val="bg2">
                      <a:lumMod val="25000"/>
                    </a:schemeClr>
                  </a:solidFill>
                  <a:latin typeface="Montserrat Light" panose="00000400000000000000" pitchFamily="50" charset="0"/>
                </a:rPr>
                <a:t>aliqua</a:t>
              </a:r>
              <a:r>
                <a:rPr lang="en-US" sz="1400" dirty="0">
                  <a:solidFill>
                    <a:schemeClr val="bg2">
                      <a:lumMod val="25000"/>
                    </a:schemeClr>
                  </a:solidFill>
                  <a:latin typeface="Montserrat Light" panose="00000400000000000000" pitchFamily="50" charset="0"/>
                </a:rPr>
                <a:t>. </a:t>
              </a:r>
              <a:endParaRPr lang="ru-RU" sz="1400" dirty="0">
                <a:solidFill>
                  <a:schemeClr val="bg2">
                    <a:lumMod val="25000"/>
                  </a:schemeClr>
                </a:solidFill>
                <a:latin typeface="Montserrat Light" panose="00000400000000000000" pitchFamily="50" charset="0"/>
              </a:endParaRPr>
            </a:p>
          </p:txBody>
        </p:sp>
      </p:grpSp>
      <p:sp>
        <p:nvSpPr>
          <p:cNvPr id="3" name="Freeform 2">
            <a:extLst>
              <a:ext uri="{FF2B5EF4-FFF2-40B4-BE49-F238E27FC236}">
                <a16:creationId xmlns:a16="http://schemas.microsoft.com/office/drawing/2014/main" id="{143B0318-B693-4ABA-4F5C-9E9988B7EA92}"/>
              </a:ext>
            </a:extLst>
          </p:cNvPr>
          <p:cNvSpPr/>
          <p:nvPr/>
        </p:nvSpPr>
        <p:spPr>
          <a:xfrm rot="1441764">
            <a:off x="5461596" y="2257669"/>
            <a:ext cx="679482" cy="701001"/>
          </a:xfrm>
          <a:custGeom>
            <a:avLst/>
            <a:gdLst>
              <a:gd name="connsiteX0" fmla="*/ 452128 w 679482"/>
              <a:gd name="connsiteY0" fmla="*/ 0 h 701001"/>
              <a:gd name="connsiteX1" fmla="*/ 679482 w 679482"/>
              <a:gd name="connsiteY1" fmla="*/ 509941 h 701001"/>
              <a:gd name="connsiteX2" fmla="*/ 634493 w 679482"/>
              <a:gd name="connsiteY2" fmla="*/ 532783 h 701001"/>
              <a:gd name="connsiteX3" fmla="*/ 464074 w 679482"/>
              <a:gd name="connsiteY3" fmla="*/ 654550 h 701001"/>
              <a:gd name="connsiteX4" fmla="*/ 416167 w 679482"/>
              <a:gd name="connsiteY4" fmla="*/ 701001 h 701001"/>
              <a:gd name="connsiteX5" fmla="*/ 0 w 679482"/>
              <a:gd name="connsiteY5" fmla="*/ 327564 h 701001"/>
              <a:gd name="connsiteX6" fmla="*/ 95300 w 679482"/>
              <a:gd name="connsiteY6" fmla="*/ 235142 h 701001"/>
              <a:gd name="connsiteX7" fmla="*/ 356174 w 679482"/>
              <a:gd name="connsiteY7" fmla="*/ 48719 h 701001"/>
              <a:gd name="connsiteX8" fmla="*/ 452128 w 679482"/>
              <a:gd name="connsiteY8" fmla="*/ 0 h 70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82" h="701001">
                <a:moveTo>
                  <a:pt x="452128" y="0"/>
                </a:moveTo>
                <a:lnTo>
                  <a:pt x="679482" y="509941"/>
                </a:lnTo>
                <a:lnTo>
                  <a:pt x="634493" y="532783"/>
                </a:lnTo>
                <a:cubicBezTo>
                  <a:pt x="572826" y="568132"/>
                  <a:pt x="515901" y="609031"/>
                  <a:pt x="464074" y="654550"/>
                </a:cubicBezTo>
                <a:lnTo>
                  <a:pt x="416167" y="701001"/>
                </a:lnTo>
                <a:lnTo>
                  <a:pt x="0" y="327564"/>
                </a:lnTo>
                <a:lnTo>
                  <a:pt x="95300" y="235142"/>
                </a:lnTo>
                <a:cubicBezTo>
                  <a:pt x="174634" y="165453"/>
                  <a:pt x="261774" y="102837"/>
                  <a:pt x="356174" y="48719"/>
                </a:cubicBezTo>
                <a:lnTo>
                  <a:pt x="452128"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3">
            <a:extLst>
              <a:ext uri="{FF2B5EF4-FFF2-40B4-BE49-F238E27FC236}">
                <a16:creationId xmlns:a16="http://schemas.microsoft.com/office/drawing/2014/main" id="{19E9612B-A2D9-408C-BB80-8A1A29663652}"/>
              </a:ext>
            </a:extLst>
          </p:cNvPr>
          <p:cNvSpPr/>
          <p:nvPr/>
        </p:nvSpPr>
        <p:spPr>
          <a:xfrm rot="1441764">
            <a:off x="6057544" y="2310024"/>
            <a:ext cx="540994" cy="626843"/>
          </a:xfrm>
          <a:custGeom>
            <a:avLst/>
            <a:gdLst>
              <a:gd name="connsiteX0" fmla="*/ 0 w 540994"/>
              <a:gd name="connsiteY0" fmla="*/ 116902 h 626843"/>
              <a:gd name="connsiteX1" fmla="*/ 100371 w 540994"/>
              <a:gd name="connsiteY1" fmla="*/ 78091 h 626843"/>
              <a:gd name="connsiteX2" fmla="*/ 413399 w 540994"/>
              <a:gd name="connsiteY2" fmla="*/ 8644 h 626843"/>
              <a:gd name="connsiteX3" fmla="*/ 538989 w 540994"/>
              <a:gd name="connsiteY3" fmla="*/ 0 h 626843"/>
              <a:gd name="connsiteX4" fmla="*/ 540994 w 540994"/>
              <a:gd name="connsiteY4" fmla="*/ 558987 h 626843"/>
              <a:gd name="connsiteX5" fmla="*/ 478890 w 540994"/>
              <a:gd name="connsiteY5" fmla="*/ 563268 h 626843"/>
              <a:gd name="connsiteX6" fmla="*/ 274414 w 540994"/>
              <a:gd name="connsiteY6" fmla="*/ 608645 h 626843"/>
              <a:gd name="connsiteX7" fmla="*/ 227354 w 540994"/>
              <a:gd name="connsiteY7" fmla="*/ 626843 h 626843"/>
              <a:gd name="connsiteX8" fmla="*/ 0 w 540994"/>
              <a:gd name="connsiteY8" fmla="*/ 116902 h 62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94" h="626843">
                <a:moveTo>
                  <a:pt x="0" y="116902"/>
                </a:moveTo>
                <a:lnTo>
                  <a:pt x="100371" y="78091"/>
                </a:lnTo>
                <a:cubicBezTo>
                  <a:pt x="203720" y="44044"/>
                  <a:pt x="308538" y="21077"/>
                  <a:pt x="413399" y="8644"/>
                </a:cubicBezTo>
                <a:lnTo>
                  <a:pt x="538989" y="0"/>
                </a:lnTo>
                <a:lnTo>
                  <a:pt x="540994" y="558987"/>
                </a:lnTo>
                <a:lnTo>
                  <a:pt x="478890" y="563268"/>
                </a:lnTo>
                <a:cubicBezTo>
                  <a:pt x="410393" y="571395"/>
                  <a:pt x="341924" y="586402"/>
                  <a:pt x="274414" y="608645"/>
                </a:cubicBezTo>
                <a:lnTo>
                  <a:pt x="227354" y="626843"/>
                </a:lnTo>
                <a:lnTo>
                  <a:pt x="0" y="1169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6D7C2183-3698-7676-0B94-BD3F833CC269}"/>
              </a:ext>
            </a:extLst>
          </p:cNvPr>
          <p:cNvSpPr/>
          <p:nvPr/>
        </p:nvSpPr>
        <p:spPr>
          <a:xfrm rot="1441764">
            <a:off x="6661124" y="2562733"/>
            <a:ext cx="470340" cy="607462"/>
          </a:xfrm>
          <a:custGeom>
            <a:avLst/>
            <a:gdLst>
              <a:gd name="connsiteX0" fmla="*/ 0 w 470340"/>
              <a:gd name="connsiteY0" fmla="*/ 0 h 607462"/>
              <a:gd name="connsiteX1" fmla="*/ 73400 w 470340"/>
              <a:gd name="connsiteY1" fmla="*/ 2152 h 607462"/>
              <a:gd name="connsiteX2" fmla="*/ 378408 w 470340"/>
              <a:gd name="connsiteY2" fmla="*/ 55845 h 607462"/>
              <a:gd name="connsiteX3" fmla="*/ 470340 w 470340"/>
              <a:gd name="connsiteY3" fmla="*/ 86108 h 607462"/>
              <a:gd name="connsiteX4" fmla="*/ 270517 w 470340"/>
              <a:gd name="connsiteY4" fmla="*/ 607462 h 607462"/>
              <a:gd name="connsiteX5" fmla="*/ 229475 w 470340"/>
              <a:gd name="connsiteY5" fmla="*/ 593959 h 607462"/>
              <a:gd name="connsiteX6" fmla="*/ 30246 w 470340"/>
              <a:gd name="connsiteY6" fmla="*/ 558915 h 607462"/>
              <a:gd name="connsiteX7" fmla="*/ 2001 w 470340"/>
              <a:gd name="connsiteY7" fmla="*/ 558091 h 607462"/>
              <a:gd name="connsiteX8" fmla="*/ 0 w 470340"/>
              <a:gd name="connsiteY8" fmla="*/ 0 h 6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340" h="607462">
                <a:moveTo>
                  <a:pt x="0" y="0"/>
                </a:moveTo>
                <a:lnTo>
                  <a:pt x="73400" y="2152"/>
                </a:lnTo>
                <a:cubicBezTo>
                  <a:pt x="176925" y="10242"/>
                  <a:pt x="279069" y="28322"/>
                  <a:pt x="378408" y="55845"/>
                </a:cubicBezTo>
                <a:lnTo>
                  <a:pt x="470340" y="86108"/>
                </a:lnTo>
                <a:lnTo>
                  <a:pt x="270517" y="607462"/>
                </a:lnTo>
                <a:lnTo>
                  <a:pt x="229475" y="593959"/>
                </a:lnTo>
                <a:cubicBezTo>
                  <a:pt x="164588" y="575992"/>
                  <a:pt x="97868" y="564192"/>
                  <a:pt x="30246" y="558915"/>
                </a:cubicBezTo>
                <a:lnTo>
                  <a:pt x="2001" y="55809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5948AD65-4986-4BE2-750B-CD54259A0098}"/>
              </a:ext>
            </a:extLst>
          </p:cNvPr>
          <p:cNvSpPr/>
          <p:nvPr/>
        </p:nvSpPr>
        <p:spPr>
          <a:xfrm rot="1441764">
            <a:off x="5020569" y="2504678"/>
            <a:ext cx="661208" cy="601999"/>
          </a:xfrm>
          <a:custGeom>
            <a:avLst/>
            <a:gdLst>
              <a:gd name="connsiteX0" fmla="*/ 245883 w 661208"/>
              <a:gd name="connsiteY0" fmla="*/ 0 h 601999"/>
              <a:gd name="connsiteX1" fmla="*/ 661208 w 661208"/>
              <a:gd name="connsiteY1" fmla="*/ 372682 h 601999"/>
              <a:gd name="connsiteX2" fmla="*/ 645834 w 661208"/>
              <a:gd name="connsiteY2" fmla="*/ 390830 h 601999"/>
              <a:gd name="connsiteX3" fmla="*/ 538743 w 661208"/>
              <a:gd name="connsiteY3" fmla="*/ 562445 h 601999"/>
              <a:gd name="connsiteX4" fmla="*/ 521355 w 661208"/>
              <a:gd name="connsiteY4" fmla="*/ 601999 h 601999"/>
              <a:gd name="connsiteX5" fmla="*/ 0 w 661208"/>
              <a:gd name="connsiteY5" fmla="*/ 402176 h 601999"/>
              <a:gd name="connsiteX6" fmla="*/ 38934 w 661208"/>
              <a:gd name="connsiteY6" fmla="*/ 313568 h 601999"/>
              <a:gd name="connsiteX7" fmla="*/ 202852 w 661208"/>
              <a:gd name="connsiteY7" fmla="*/ 50807 h 601999"/>
              <a:gd name="connsiteX8" fmla="*/ 245883 w 661208"/>
              <a:gd name="connsiteY8" fmla="*/ 0 h 6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208" h="601999">
                <a:moveTo>
                  <a:pt x="245883" y="0"/>
                </a:moveTo>
                <a:lnTo>
                  <a:pt x="661208" y="372682"/>
                </a:lnTo>
                <a:lnTo>
                  <a:pt x="645834" y="390830"/>
                </a:lnTo>
                <a:cubicBezTo>
                  <a:pt x="604562" y="444657"/>
                  <a:pt x="568746" y="502172"/>
                  <a:pt x="538743" y="562445"/>
                </a:cubicBezTo>
                <a:lnTo>
                  <a:pt x="521355" y="601999"/>
                </a:lnTo>
                <a:lnTo>
                  <a:pt x="0" y="402176"/>
                </a:lnTo>
                <a:lnTo>
                  <a:pt x="38934" y="313568"/>
                </a:lnTo>
                <a:cubicBezTo>
                  <a:pt x="84857" y="221281"/>
                  <a:pt x="139678" y="133219"/>
                  <a:pt x="202852" y="50807"/>
                </a:cubicBezTo>
                <a:lnTo>
                  <a:pt x="24588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A90A18A2-42EA-BF82-9E97-CD6B40D46672}"/>
              </a:ext>
            </a:extLst>
          </p:cNvPr>
          <p:cNvSpPr/>
          <p:nvPr/>
        </p:nvSpPr>
        <p:spPr>
          <a:xfrm rot="1441764">
            <a:off x="4727258" y="2912643"/>
            <a:ext cx="607785" cy="464605"/>
          </a:xfrm>
          <a:custGeom>
            <a:avLst/>
            <a:gdLst>
              <a:gd name="connsiteX0" fmla="*/ 86447 w 607785"/>
              <a:gd name="connsiteY0" fmla="*/ 0 h 464605"/>
              <a:gd name="connsiteX1" fmla="*/ 607785 w 607785"/>
              <a:gd name="connsiteY1" fmla="*/ 199817 h 464605"/>
              <a:gd name="connsiteX2" fmla="*/ 593953 w 607785"/>
              <a:gd name="connsiteY2" fmla="*/ 241734 h 464605"/>
              <a:gd name="connsiteX3" fmla="*/ 558756 w 607785"/>
              <a:gd name="connsiteY3" fmla="*/ 440868 h 464605"/>
              <a:gd name="connsiteX4" fmla="*/ 558047 w 607785"/>
              <a:gd name="connsiteY4" fmla="*/ 464605 h 464605"/>
              <a:gd name="connsiteX5" fmla="*/ 0 w 607785"/>
              <a:gd name="connsiteY5" fmla="*/ 464605 h 464605"/>
              <a:gd name="connsiteX6" fmla="*/ 1992 w 607785"/>
              <a:gd name="connsiteY6" fmla="*/ 397713 h 464605"/>
              <a:gd name="connsiteX7" fmla="*/ 55839 w 607785"/>
              <a:gd name="connsiteY7" fmla="*/ 92800 h 464605"/>
              <a:gd name="connsiteX8" fmla="*/ 86447 w 607785"/>
              <a:gd name="connsiteY8" fmla="*/ 0 h 46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785" h="464605">
                <a:moveTo>
                  <a:pt x="86447" y="0"/>
                </a:moveTo>
                <a:lnTo>
                  <a:pt x="607785" y="199817"/>
                </a:lnTo>
                <a:lnTo>
                  <a:pt x="593953" y="241734"/>
                </a:lnTo>
                <a:cubicBezTo>
                  <a:pt x="575932" y="306593"/>
                  <a:pt x="564080" y="373282"/>
                  <a:pt x="558756" y="440868"/>
                </a:cubicBezTo>
                <a:lnTo>
                  <a:pt x="558047" y="464605"/>
                </a:lnTo>
                <a:lnTo>
                  <a:pt x="0" y="464605"/>
                </a:lnTo>
                <a:lnTo>
                  <a:pt x="1992" y="397713"/>
                </a:lnTo>
                <a:cubicBezTo>
                  <a:pt x="10130" y="294225"/>
                  <a:pt x="28262" y="192113"/>
                  <a:pt x="55839" y="92800"/>
                </a:cubicBezTo>
                <a:lnTo>
                  <a:pt x="8644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24842FBA-0A8E-427B-DA3C-7E5FB011A9E1}"/>
              </a:ext>
            </a:extLst>
          </p:cNvPr>
          <p:cNvSpPr/>
          <p:nvPr/>
        </p:nvSpPr>
        <p:spPr>
          <a:xfrm rot="1441764">
            <a:off x="6928911" y="2866692"/>
            <a:ext cx="657021" cy="691042"/>
          </a:xfrm>
          <a:custGeom>
            <a:avLst/>
            <a:gdLst>
              <a:gd name="connsiteX0" fmla="*/ 199816 w 657021"/>
              <a:gd name="connsiteY0" fmla="*/ 0 h 691042"/>
              <a:gd name="connsiteX1" fmla="*/ 289300 w 657021"/>
              <a:gd name="connsiteY1" fmla="*/ 39257 h 691042"/>
              <a:gd name="connsiteX2" fmla="*/ 552094 w 657021"/>
              <a:gd name="connsiteY2" fmla="*/ 202997 h 691042"/>
              <a:gd name="connsiteX3" fmla="*/ 657021 w 657021"/>
              <a:gd name="connsiteY3" fmla="*/ 291781 h 691042"/>
              <a:gd name="connsiteX4" fmla="*/ 265339 w 657021"/>
              <a:gd name="connsiteY4" fmla="*/ 691042 h 691042"/>
              <a:gd name="connsiteX5" fmla="*/ 212070 w 657021"/>
              <a:gd name="connsiteY5" fmla="*/ 645979 h 691042"/>
              <a:gd name="connsiteX6" fmla="*/ 40423 w 657021"/>
              <a:gd name="connsiteY6" fmla="*/ 539065 h 691042"/>
              <a:gd name="connsiteX7" fmla="*/ 0 w 657021"/>
              <a:gd name="connsiteY7" fmla="*/ 521338 h 691042"/>
              <a:gd name="connsiteX8" fmla="*/ 199816 w 657021"/>
              <a:gd name="connsiteY8" fmla="*/ 0 h 69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021" h="691042">
                <a:moveTo>
                  <a:pt x="199816" y="0"/>
                </a:moveTo>
                <a:lnTo>
                  <a:pt x="289300" y="39257"/>
                </a:lnTo>
                <a:cubicBezTo>
                  <a:pt x="381604" y="85121"/>
                  <a:pt x="469676" y="139883"/>
                  <a:pt x="552094" y="202997"/>
                </a:cubicBezTo>
                <a:lnTo>
                  <a:pt x="657021" y="291781"/>
                </a:lnTo>
                <a:lnTo>
                  <a:pt x="265339" y="691042"/>
                </a:lnTo>
                <a:lnTo>
                  <a:pt x="212070" y="645979"/>
                </a:lnTo>
                <a:cubicBezTo>
                  <a:pt x="158239" y="604767"/>
                  <a:pt x="100713" y="569010"/>
                  <a:pt x="40423" y="539065"/>
                </a:cubicBezTo>
                <a:lnTo>
                  <a:pt x="0" y="521338"/>
                </a:lnTo>
                <a:lnTo>
                  <a:pt x="19981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F1154137-07A5-A3BB-ECF6-CE403514049B}"/>
              </a:ext>
            </a:extLst>
          </p:cNvPr>
          <p:cNvSpPr/>
          <p:nvPr/>
        </p:nvSpPr>
        <p:spPr>
          <a:xfrm rot="1441764">
            <a:off x="4473438" y="3441438"/>
            <a:ext cx="627083" cy="545134"/>
          </a:xfrm>
          <a:custGeom>
            <a:avLst/>
            <a:gdLst>
              <a:gd name="connsiteX0" fmla="*/ 0 w 627083"/>
              <a:gd name="connsiteY0" fmla="*/ 0 h 545134"/>
              <a:gd name="connsiteX1" fmla="*/ 559112 w 627083"/>
              <a:gd name="connsiteY1" fmla="*/ 0 h 545134"/>
              <a:gd name="connsiteX2" fmla="*/ 563656 w 627083"/>
              <a:gd name="connsiteY2" fmla="*/ 66483 h 545134"/>
              <a:gd name="connsiteX3" fmla="*/ 608924 w 627083"/>
              <a:gd name="connsiteY3" fmla="*/ 270808 h 545134"/>
              <a:gd name="connsiteX4" fmla="*/ 627083 w 627083"/>
              <a:gd name="connsiteY4" fmla="*/ 317780 h 545134"/>
              <a:gd name="connsiteX5" fmla="*/ 117142 w 627083"/>
              <a:gd name="connsiteY5" fmla="*/ 545134 h 545134"/>
              <a:gd name="connsiteX6" fmla="*/ 78371 w 627083"/>
              <a:gd name="connsiteY6" fmla="*/ 444850 h 545134"/>
              <a:gd name="connsiteX7" fmla="*/ 9033 w 627083"/>
              <a:gd name="connsiteY7" fmla="*/ 131974 h 545134"/>
              <a:gd name="connsiteX8" fmla="*/ 0 w 627083"/>
              <a:gd name="connsiteY8" fmla="*/ 0 h 5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83" h="545134">
                <a:moveTo>
                  <a:pt x="0" y="0"/>
                </a:moveTo>
                <a:lnTo>
                  <a:pt x="559112" y="0"/>
                </a:lnTo>
                <a:lnTo>
                  <a:pt x="563656" y="66483"/>
                </a:lnTo>
                <a:cubicBezTo>
                  <a:pt x="571743" y="134933"/>
                  <a:pt x="586713" y="203352"/>
                  <a:pt x="608924" y="270808"/>
                </a:cubicBezTo>
                <a:lnTo>
                  <a:pt x="627083" y="317780"/>
                </a:lnTo>
                <a:lnTo>
                  <a:pt x="117142" y="545134"/>
                </a:lnTo>
                <a:lnTo>
                  <a:pt x="78371" y="444850"/>
                </a:lnTo>
                <a:cubicBezTo>
                  <a:pt x="44355" y="341556"/>
                  <a:pt x="21425" y="236789"/>
                  <a:pt x="9033" y="131974"/>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223C2DDD-66F2-4EA7-4BAE-7CDA822EC26A}"/>
              </a:ext>
            </a:extLst>
          </p:cNvPr>
          <p:cNvSpPr/>
          <p:nvPr/>
        </p:nvSpPr>
        <p:spPr>
          <a:xfrm rot="1441764">
            <a:off x="7106591" y="3353430"/>
            <a:ext cx="668835" cy="628242"/>
          </a:xfrm>
          <a:custGeom>
            <a:avLst/>
            <a:gdLst>
              <a:gd name="connsiteX0" fmla="*/ 390746 w 668835"/>
              <a:gd name="connsiteY0" fmla="*/ 0 h 628242"/>
              <a:gd name="connsiteX1" fmla="*/ 433770 w 668835"/>
              <a:gd name="connsiteY1" fmla="*/ 44330 h 628242"/>
              <a:gd name="connsiteX2" fmla="*/ 620153 w 668835"/>
              <a:gd name="connsiteY2" fmla="*/ 305022 h 628242"/>
              <a:gd name="connsiteX3" fmla="*/ 668835 w 668835"/>
              <a:gd name="connsiteY3" fmla="*/ 400887 h 628242"/>
              <a:gd name="connsiteX4" fmla="*/ 158893 w 668835"/>
              <a:gd name="connsiteY4" fmla="*/ 628242 h 628242"/>
              <a:gd name="connsiteX5" fmla="*/ 136091 w 668835"/>
              <a:gd name="connsiteY5" fmla="*/ 583340 h 628242"/>
              <a:gd name="connsiteX6" fmla="*/ 14363 w 668835"/>
              <a:gd name="connsiteY6" fmla="*/ 413103 h 628242"/>
              <a:gd name="connsiteX7" fmla="*/ 0 w 668835"/>
              <a:gd name="connsiteY7" fmla="*/ 398307 h 628242"/>
              <a:gd name="connsiteX8" fmla="*/ 390746 w 668835"/>
              <a:gd name="connsiteY8" fmla="*/ 0 h 6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35" h="628242">
                <a:moveTo>
                  <a:pt x="390746" y="0"/>
                </a:moveTo>
                <a:lnTo>
                  <a:pt x="433770" y="44330"/>
                </a:lnTo>
                <a:cubicBezTo>
                  <a:pt x="503452" y="123602"/>
                  <a:pt x="566055" y="210681"/>
                  <a:pt x="620153" y="305022"/>
                </a:cubicBezTo>
                <a:lnTo>
                  <a:pt x="668835" y="400887"/>
                </a:lnTo>
                <a:lnTo>
                  <a:pt x="158893" y="628242"/>
                </a:lnTo>
                <a:lnTo>
                  <a:pt x="136091" y="583340"/>
                </a:lnTo>
                <a:cubicBezTo>
                  <a:pt x="100760" y="521733"/>
                  <a:pt x="59874" y="464869"/>
                  <a:pt x="14363" y="413103"/>
                </a:cubicBezTo>
                <a:lnTo>
                  <a:pt x="0" y="398307"/>
                </a:lnTo>
                <a:lnTo>
                  <a:pt x="39074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6CA5A1EE-1995-D295-4120-32EC6BE268FF}"/>
              </a:ext>
            </a:extLst>
          </p:cNvPr>
          <p:cNvGrpSpPr/>
          <p:nvPr/>
        </p:nvGrpSpPr>
        <p:grpSpPr>
          <a:xfrm rot="16200000">
            <a:off x="4489403" y="2330914"/>
            <a:ext cx="3213193" cy="3213193"/>
            <a:chOff x="4489403" y="1810877"/>
            <a:chExt cx="3213193" cy="3213193"/>
          </a:xfrm>
        </p:grpSpPr>
        <p:sp>
          <p:nvSpPr>
            <p:cNvPr id="12" name="Donut 11">
              <a:extLst>
                <a:ext uri="{FF2B5EF4-FFF2-40B4-BE49-F238E27FC236}">
                  <a16:creationId xmlns:a16="http://schemas.microsoft.com/office/drawing/2014/main" id="{4F7AF0DB-65ED-A5FC-94E6-29008D6736CE}"/>
                </a:ext>
              </a:extLst>
            </p:cNvPr>
            <p:cNvSpPr/>
            <p:nvPr/>
          </p:nvSpPr>
          <p:spPr>
            <a:xfrm>
              <a:off x="4489403" y="1810877"/>
              <a:ext cx="3213193" cy="3213193"/>
            </a:xfrm>
            <a:prstGeom prst="donut">
              <a:avLst>
                <a:gd name="adj" fmla="val 177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2">
              <a:extLst>
                <a:ext uri="{FF2B5EF4-FFF2-40B4-BE49-F238E27FC236}">
                  <a16:creationId xmlns:a16="http://schemas.microsoft.com/office/drawing/2014/main" id="{E5F8E8E7-891D-B918-BAD8-30DE8F2A22A5}"/>
                </a:ext>
              </a:extLst>
            </p:cNvPr>
            <p:cNvSpPr/>
            <p:nvPr/>
          </p:nvSpPr>
          <p:spPr>
            <a:xfrm rot="16200000">
              <a:off x="5319796" y="2613955"/>
              <a:ext cx="1592205" cy="311150"/>
            </a:xfrm>
            <a:custGeom>
              <a:avLst/>
              <a:gdLst>
                <a:gd name="connsiteX0" fmla="*/ 1592205 w 1592205"/>
                <a:gd name="connsiteY0" fmla="*/ 153645 h 311150"/>
                <a:gd name="connsiteX1" fmla="*/ 636335 w 1592205"/>
                <a:gd name="connsiteY1" fmla="*/ 280907 h 311150"/>
                <a:gd name="connsiteX2" fmla="*/ 242855 w 1592205"/>
                <a:gd name="connsiteY2" fmla="*/ 280907 h 311150"/>
                <a:gd name="connsiteX3" fmla="*/ 216132 w 1592205"/>
                <a:gd name="connsiteY3" fmla="*/ 298924 h 311150"/>
                <a:gd name="connsiteX4" fmla="*/ 155575 w 1592205"/>
                <a:gd name="connsiteY4" fmla="*/ 311150 h 311150"/>
                <a:gd name="connsiteX5" fmla="*/ 0 w 1592205"/>
                <a:gd name="connsiteY5" fmla="*/ 155575 h 311150"/>
                <a:gd name="connsiteX6" fmla="*/ 155575 w 1592205"/>
                <a:gd name="connsiteY6" fmla="*/ 0 h 311150"/>
                <a:gd name="connsiteX7" fmla="*/ 216132 w 1592205"/>
                <a:gd name="connsiteY7" fmla="*/ 12226 h 311150"/>
                <a:gd name="connsiteX8" fmla="*/ 237130 w 1592205"/>
                <a:gd name="connsiteY8" fmla="*/ 26383 h 311150"/>
                <a:gd name="connsiteX9" fmla="*/ 636335 w 1592205"/>
                <a:gd name="connsiteY9" fmla="*/ 26383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05" h="311150">
                  <a:moveTo>
                    <a:pt x="1592205" y="153645"/>
                  </a:moveTo>
                  <a:lnTo>
                    <a:pt x="636335" y="280907"/>
                  </a:lnTo>
                  <a:lnTo>
                    <a:pt x="242855" y="280907"/>
                  </a:lnTo>
                  <a:lnTo>
                    <a:pt x="216132" y="298924"/>
                  </a:lnTo>
                  <a:cubicBezTo>
                    <a:pt x="197519" y="306797"/>
                    <a:pt x="177056" y="311150"/>
                    <a:pt x="155575" y="311150"/>
                  </a:cubicBezTo>
                  <a:cubicBezTo>
                    <a:pt x="69653" y="311150"/>
                    <a:pt x="0" y="241497"/>
                    <a:pt x="0" y="155575"/>
                  </a:cubicBezTo>
                  <a:cubicBezTo>
                    <a:pt x="0" y="69653"/>
                    <a:pt x="69653" y="0"/>
                    <a:pt x="155575" y="0"/>
                  </a:cubicBezTo>
                  <a:cubicBezTo>
                    <a:pt x="177056" y="0"/>
                    <a:pt x="197519" y="4353"/>
                    <a:pt x="216132" y="12226"/>
                  </a:cubicBezTo>
                  <a:lnTo>
                    <a:pt x="237130" y="26383"/>
                  </a:lnTo>
                  <a:lnTo>
                    <a:pt x="636335" y="263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2C710A3A-4801-A444-CC36-EE80FE0D1F03}"/>
                </a:ext>
              </a:extLst>
            </p:cNvPr>
            <p:cNvSpPr/>
            <p:nvPr/>
          </p:nvSpPr>
          <p:spPr>
            <a:xfrm>
              <a:off x="6030166" y="3346450"/>
              <a:ext cx="165100" cy="165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497C47F-3E2B-9550-2DF6-73C1FC281086}"/>
              </a:ext>
            </a:extLst>
          </p:cNvPr>
          <p:cNvGrpSpPr/>
          <p:nvPr/>
        </p:nvGrpSpPr>
        <p:grpSpPr>
          <a:xfrm>
            <a:off x="4389619" y="4069080"/>
            <a:ext cx="3363786" cy="2395607"/>
            <a:chOff x="708742" y="4069080"/>
            <a:chExt cx="3363786" cy="2395607"/>
          </a:xfrm>
        </p:grpSpPr>
        <p:sp>
          <p:nvSpPr>
            <p:cNvPr id="16" name="TextBox 15">
              <a:extLst>
                <a:ext uri="{FF2B5EF4-FFF2-40B4-BE49-F238E27FC236}">
                  <a16:creationId xmlns:a16="http://schemas.microsoft.com/office/drawing/2014/main" id="{633335F3-E45E-33CF-0C51-CF354BCC8C22}"/>
                </a:ext>
              </a:extLst>
            </p:cNvPr>
            <p:cNvSpPr txBox="1"/>
            <p:nvPr/>
          </p:nvSpPr>
          <p:spPr>
            <a:xfrm>
              <a:off x="902776" y="4069080"/>
              <a:ext cx="2894396" cy="1446550"/>
            </a:xfrm>
            <a:prstGeom prst="rect">
              <a:avLst/>
            </a:prstGeom>
            <a:noFill/>
          </p:spPr>
          <p:txBody>
            <a:bodyPr wrap="square" rtlCol="0">
              <a:spAutoFit/>
            </a:bodyPr>
            <a:lstStyle/>
            <a:p>
              <a:pPr algn="ctr"/>
              <a:r>
                <a:rPr lang="en-US" sz="6000" b="1" dirty="0">
                  <a:solidFill>
                    <a:schemeClr val="accent1"/>
                  </a:solidFill>
                  <a:latin typeface="+mj-lt"/>
                </a:rPr>
                <a:t>50%</a:t>
              </a:r>
            </a:p>
            <a:p>
              <a:pPr algn="ctr"/>
              <a:r>
                <a:rPr lang="en-US" sz="2800" b="1" dirty="0"/>
                <a:t>you title here</a:t>
              </a:r>
            </a:p>
          </p:txBody>
        </p:sp>
        <p:sp>
          <p:nvSpPr>
            <p:cNvPr id="17" name="TextBox 16">
              <a:extLst>
                <a:ext uri="{FF2B5EF4-FFF2-40B4-BE49-F238E27FC236}">
                  <a16:creationId xmlns:a16="http://schemas.microsoft.com/office/drawing/2014/main" id="{AEEC0E63-BE69-8F82-37F8-557647262155}"/>
                </a:ext>
              </a:extLst>
            </p:cNvPr>
            <p:cNvSpPr txBox="1">
              <a:spLocks noChangeArrowheads="1"/>
            </p:cNvSpPr>
            <p:nvPr/>
          </p:nvSpPr>
          <p:spPr bwMode="auto">
            <a:xfrm>
              <a:off x="708742" y="5510580"/>
              <a:ext cx="33637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sz="1400" dirty="0">
                  <a:solidFill>
                    <a:schemeClr val="bg2">
                      <a:lumMod val="25000"/>
                    </a:schemeClr>
                  </a:solidFill>
                  <a:latin typeface="Montserrat Light" panose="00000400000000000000" pitchFamily="50" charset="0"/>
                </a:rPr>
                <a:t>Lorem ipsum dolor sit </a:t>
              </a:r>
              <a:r>
                <a:rPr lang="en-US" sz="1400" dirty="0" err="1">
                  <a:solidFill>
                    <a:schemeClr val="bg2">
                      <a:lumMod val="25000"/>
                    </a:schemeClr>
                  </a:solidFill>
                  <a:latin typeface="Montserrat Light" panose="00000400000000000000" pitchFamily="50" charset="0"/>
                </a:rPr>
                <a:t>amet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consectetur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adipiscing</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elit</a:t>
              </a:r>
              <a:r>
                <a:rPr lang="en-US" sz="1400" dirty="0">
                  <a:solidFill>
                    <a:schemeClr val="bg2">
                      <a:lumMod val="25000"/>
                    </a:schemeClr>
                  </a:solidFill>
                  <a:latin typeface="Montserrat Light" panose="00000400000000000000" pitchFamily="50" charset="0"/>
                </a:rPr>
                <a:t>, sed do </a:t>
              </a:r>
              <a:r>
                <a:rPr lang="en-US" sz="1400" dirty="0" err="1">
                  <a:solidFill>
                    <a:schemeClr val="bg2">
                      <a:lumMod val="25000"/>
                    </a:schemeClr>
                  </a:solidFill>
                  <a:latin typeface="Montserrat Light" panose="00000400000000000000" pitchFamily="50" charset="0"/>
                </a:rPr>
                <a:t>eiusmod</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tempor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incididunt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ut</a:t>
              </a:r>
              <a:r>
                <a:rPr lang="en-US" sz="1400" dirty="0">
                  <a:solidFill>
                    <a:schemeClr val="bg2">
                      <a:lumMod val="25000"/>
                    </a:schemeClr>
                  </a:solidFill>
                  <a:latin typeface="Montserrat Light" panose="00000400000000000000" pitchFamily="50" charset="0"/>
                </a:rPr>
                <a:t> labore et dolore magna </a:t>
              </a:r>
              <a:r>
                <a:rPr lang="en-US" sz="1400" dirty="0" err="1">
                  <a:solidFill>
                    <a:schemeClr val="bg2">
                      <a:lumMod val="25000"/>
                    </a:schemeClr>
                  </a:solidFill>
                  <a:latin typeface="Montserrat Light" panose="00000400000000000000" pitchFamily="50" charset="0"/>
                </a:rPr>
                <a:t>aliqua</a:t>
              </a:r>
              <a:r>
                <a:rPr lang="en-US" sz="1400" dirty="0">
                  <a:solidFill>
                    <a:schemeClr val="bg2">
                      <a:lumMod val="25000"/>
                    </a:schemeClr>
                  </a:solidFill>
                  <a:latin typeface="Montserrat Light" panose="00000400000000000000" pitchFamily="50" charset="0"/>
                </a:rPr>
                <a:t>. </a:t>
              </a:r>
              <a:endParaRPr lang="ru-RU" sz="1400" dirty="0">
                <a:solidFill>
                  <a:schemeClr val="bg2">
                    <a:lumMod val="25000"/>
                  </a:schemeClr>
                </a:solidFill>
                <a:latin typeface="Montserrat Light" panose="00000400000000000000" pitchFamily="50" charset="0"/>
              </a:endParaRPr>
            </a:p>
          </p:txBody>
        </p:sp>
      </p:grpSp>
      <p:sp>
        <p:nvSpPr>
          <p:cNvPr id="33" name="Freeform 32">
            <a:extLst>
              <a:ext uri="{FF2B5EF4-FFF2-40B4-BE49-F238E27FC236}">
                <a16:creationId xmlns:a16="http://schemas.microsoft.com/office/drawing/2014/main" id="{CBC92BFF-CD95-DC56-44DB-0C9E278176B6}"/>
              </a:ext>
            </a:extLst>
          </p:cNvPr>
          <p:cNvSpPr/>
          <p:nvPr/>
        </p:nvSpPr>
        <p:spPr>
          <a:xfrm rot="1441764">
            <a:off x="9321766" y="2257669"/>
            <a:ext cx="679482" cy="701001"/>
          </a:xfrm>
          <a:custGeom>
            <a:avLst/>
            <a:gdLst>
              <a:gd name="connsiteX0" fmla="*/ 452128 w 679482"/>
              <a:gd name="connsiteY0" fmla="*/ 0 h 701001"/>
              <a:gd name="connsiteX1" fmla="*/ 679482 w 679482"/>
              <a:gd name="connsiteY1" fmla="*/ 509941 h 701001"/>
              <a:gd name="connsiteX2" fmla="*/ 634493 w 679482"/>
              <a:gd name="connsiteY2" fmla="*/ 532783 h 701001"/>
              <a:gd name="connsiteX3" fmla="*/ 464074 w 679482"/>
              <a:gd name="connsiteY3" fmla="*/ 654550 h 701001"/>
              <a:gd name="connsiteX4" fmla="*/ 416167 w 679482"/>
              <a:gd name="connsiteY4" fmla="*/ 701001 h 701001"/>
              <a:gd name="connsiteX5" fmla="*/ 0 w 679482"/>
              <a:gd name="connsiteY5" fmla="*/ 327564 h 701001"/>
              <a:gd name="connsiteX6" fmla="*/ 95300 w 679482"/>
              <a:gd name="connsiteY6" fmla="*/ 235142 h 701001"/>
              <a:gd name="connsiteX7" fmla="*/ 356174 w 679482"/>
              <a:gd name="connsiteY7" fmla="*/ 48719 h 701001"/>
              <a:gd name="connsiteX8" fmla="*/ 452128 w 679482"/>
              <a:gd name="connsiteY8" fmla="*/ 0 h 70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82" h="701001">
                <a:moveTo>
                  <a:pt x="452128" y="0"/>
                </a:moveTo>
                <a:lnTo>
                  <a:pt x="679482" y="509941"/>
                </a:lnTo>
                <a:lnTo>
                  <a:pt x="634493" y="532783"/>
                </a:lnTo>
                <a:cubicBezTo>
                  <a:pt x="572826" y="568132"/>
                  <a:pt x="515901" y="609031"/>
                  <a:pt x="464074" y="654550"/>
                </a:cubicBezTo>
                <a:lnTo>
                  <a:pt x="416167" y="701001"/>
                </a:lnTo>
                <a:lnTo>
                  <a:pt x="0" y="327564"/>
                </a:lnTo>
                <a:lnTo>
                  <a:pt x="95300" y="235142"/>
                </a:lnTo>
                <a:cubicBezTo>
                  <a:pt x="174634" y="165453"/>
                  <a:pt x="261774" y="102837"/>
                  <a:pt x="356174" y="48719"/>
                </a:cubicBezTo>
                <a:lnTo>
                  <a:pt x="452128"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A440D246-12E9-395C-952C-5B0D05C0881C}"/>
              </a:ext>
            </a:extLst>
          </p:cNvPr>
          <p:cNvSpPr/>
          <p:nvPr/>
        </p:nvSpPr>
        <p:spPr>
          <a:xfrm rot="1441764">
            <a:off x="9917714" y="2310024"/>
            <a:ext cx="540994" cy="626843"/>
          </a:xfrm>
          <a:custGeom>
            <a:avLst/>
            <a:gdLst>
              <a:gd name="connsiteX0" fmla="*/ 0 w 540994"/>
              <a:gd name="connsiteY0" fmla="*/ 116902 h 626843"/>
              <a:gd name="connsiteX1" fmla="*/ 100371 w 540994"/>
              <a:gd name="connsiteY1" fmla="*/ 78091 h 626843"/>
              <a:gd name="connsiteX2" fmla="*/ 413399 w 540994"/>
              <a:gd name="connsiteY2" fmla="*/ 8644 h 626843"/>
              <a:gd name="connsiteX3" fmla="*/ 538989 w 540994"/>
              <a:gd name="connsiteY3" fmla="*/ 0 h 626843"/>
              <a:gd name="connsiteX4" fmla="*/ 540994 w 540994"/>
              <a:gd name="connsiteY4" fmla="*/ 558987 h 626843"/>
              <a:gd name="connsiteX5" fmla="*/ 478890 w 540994"/>
              <a:gd name="connsiteY5" fmla="*/ 563268 h 626843"/>
              <a:gd name="connsiteX6" fmla="*/ 274414 w 540994"/>
              <a:gd name="connsiteY6" fmla="*/ 608645 h 626843"/>
              <a:gd name="connsiteX7" fmla="*/ 227354 w 540994"/>
              <a:gd name="connsiteY7" fmla="*/ 626843 h 626843"/>
              <a:gd name="connsiteX8" fmla="*/ 0 w 540994"/>
              <a:gd name="connsiteY8" fmla="*/ 116902 h 62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94" h="626843">
                <a:moveTo>
                  <a:pt x="0" y="116902"/>
                </a:moveTo>
                <a:lnTo>
                  <a:pt x="100371" y="78091"/>
                </a:lnTo>
                <a:cubicBezTo>
                  <a:pt x="203720" y="44044"/>
                  <a:pt x="308538" y="21077"/>
                  <a:pt x="413399" y="8644"/>
                </a:cubicBezTo>
                <a:lnTo>
                  <a:pt x="538989" y="0"/>
                </a:lnTo>
                <a:lnTo>
                  <a:pt x="540994" y="558987"/>
                </a:lnTo>
                <a:lnTo>
                  <a:pt x="478890" y="563268"/>
                </a:lnTo>
                <a:cubicBezTo>
                  <a:pt x="410393" y="571395"/>
                  <a:pt x="341924" y="586402"/>
                  <a:pt x="274414" y="608645"/>
                </a:cubicBezTo>
                <a:lnTo>
                  <a:pt x="227354" y="626843"/>
                </a:lnTo>
                <a:lnTo>
                  <a:pt x="0" y="1169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BAC73DE-905D-6A9B-4937-8A99E539927B}"/>
              </a:ext>
            </a:extLst>
          </p:cNvPr>
          <p:cNvSpPr/>
          <p:nvPr/>
        </p:nvSpPr>
        <p:spPr>
          <a:xfrm rot="1441764">
            <a:off x="10521294" y="2562733"/>
            <a:ext cx="470340" cy="607462"/>
          </a:xfrm>
          <a:custGeom>
            <a:avLst/>
            <a:gdLst>
              <a:gd name="connsiteX0" fmla="*/ 0 w 470340"/>
              <a:gd name="connsiteY0" fmla="*/ 0 h 607462"/>
              <a:gd name="connsiteX1" fmla="*/ 73400 w 470340"/>
              <a:gd name="connsiteY1" fmla="*/ 2152 h 607462"/>
              <a:gd name="connsiteX2" fmla="*/ 378408 w 470340"/>
              <a:gd name="connsiteY2" fmla="*/ 55845 h 607462"/>
              <a:gd name="connsiteX3" fmla="*/ 470340 w 470340"/>
              <a:gd name="connsiteY3" fmla="*/ 86108 h 607462"/>
              <a:gd name="connsiteX4" fmla="*/ 270517 w 470340"/>
              <a:gd name="connsiteY4" fmla="*/ 607462 h 607462"/>
              <a:gd name="connsiteX5" fmla="*/ 229475 w 470340"/>
              <a:gd name="connsiteY5" fmla="*/ 593959 h 607462"/>
              <a:gd name="connsiteX6" fmla="*/ 30246 w 470340"/>
              <a:gd name="connsiteY6" fmla="*/ 558915 h 607462"/>
              <a:gd name="connsiteX7" fmla="*/ 2001 w 470340"/>
              <a:gd name="connsiteY7" fmla="*/ 558091 h 607462"/>
              <a:gd name="connsiteX8" fmla="*/ 0 w 470340"/>
              <a:gd name="connsiteY8" fmla="*/ 0 h 6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340" h="607462">
                <a:moveTo>
                  <a:pt x="0" y="0"/>
                </a:moveTo>
                <a:lnTo>
                  <a:pt x="73400" y="2152"/>
                </a:lnTo>
                <a:cubicBezTo>
                  <a:pt x="176925" y="10242"/>
                  <a:pt x="279069" y="28322"/>
                  <a:pt x="378408" y="55845"/>
                </a:cubicBezTo>
                <a:lnTo>
                  <a:pt x="470340" y="86108"/>
                </a:lnTo>
                <a:lnTo>
                  <a:pt x="270517" y="607462"/>
                </a:lnTo>
                <a:lnTo>
                  <a:pt x="229475" y="593959"/>
                </a:lnTo>
                <a:cubicBezTo>
                  <a:pt x="164588" y="575992"/>
                  <a:pt x="97868" y="564192"/>
                  <a:pt x="30246" y="558915"/>
                </a:cubicBezTo>
                <a:lnTo>
                  <a:pt x="2001" y="55809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54955324-7F9F-60E6-AE28-C4057FBE1443}"/>
              </a:ext>
            </a:extLst>
          </p:cNvPr>
          <p:cNvSpPr/>
          <p:nvPr/>
        </p:nvSpPr>
        <p:spPr>
          <a:xfrm rot="1441764">
            <a:off x="8880739" y="2504678"/>
            <a:ext cx="661208" cy="601999"/>
          </a:xfrm>
          <a:custGeom>
            <a:avLst/>
            <a:gdLst>
              <a:gd name="connsiteX0" fmla="*/ 245883 w 661208"/>
              <a:gd name="connsiteY0" fmla="*/ 0 h 601999"/>
              <a:gd name="connsiteX1" fmla="*/ 661208 w 661208"/>
              <a:gd name="connsiteY1" fmla="*/ 372682 h 601999"/>
              <a:gd name="connsiteX2" fmla="*/ 645834 w 661208"/>
              <a:gd name="connsiteY2" fmla="*/ 390830 h 601999"/>
              <a:gd name="connsiteX3" fmla="*/ 538743 w 661208"/>
              <a:gd name="connsiteY3" fmla="*/ 562445 h 601999"/>
              <a:gd name="connsiteX4" fmla="*/ 521355 w 661208"/>
              <a:gd name="connsiteY4" fmla="*/ 601999 h 601999"/>
              <a:gd name="connsiteX5" fmla="*/ 0 w 661208"/>
              <a:gd name="connsiteY5" fmla="*/ 402176 h 601999"/>
              <a:gd name="connsiteX6" fmla="*/ 38934 w 661208"/>
              <a:gd name="connsiteY6" fmla="*/ 313568 h 601999"/>
              <a:gd name="connsiteX7" fmla="*/ 202852 w 661208"/>
              <a:gd name="connsiteY7" fmla="*/ 50807 h 601999"/>
              <a:gd name="connsiteX8" fmla="*/ 245883 w 661208"/>
              <a:gd name="connsiteY8" fmla="*/ 0 h 60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208" h="601999">
                <a:moveTo>
                  <a:pt x="245883" y="0"/>
                </a:moveTo>
                <a:lnTo>
                  <a:pt x="661208" y="372682"/>
                </a:lnTo>
                <a:lnTo>
                  <a:pt x="645834" y="390830"/>
                </a:lnTo>
                <a:cubicBezTo>
                  <a:pt x="604562" y="444657"/>
                  <a:pt x="568746" y="502172"/>
                  <a:pt x="538743" y="562445"/>
                </a:cubicBezTo>
                <a:lnTo>
                  <a:pt x="521355" y="601999"/>
                </a:lnTo>
                <a:lnTo>
                  <a:pt x="0" y="402176"/>
                </a:lnTo>
                <a:lnTo>
                  <a:pt x="38934" y="313568"/>
                </a:lnTo>
                <a:cubicBezTo>
                  <a:pt x="84857" y="221281"/>
                  <a:pt x="139678" y="133219"/>
                  <a:pt x="202852" y="50807"/>
                </a:cubicBezTo>
                <a:lnTo>
                  <a:pt x="24588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36">
            <a:extLst>
              <a:ext uri="{FF2B5EF4-FFF2-40B4-BE49-F238E27FC236}">
                <a16:creationId xmlns:a16="http://schemas.microsoft.com/office/drawing/2014/main" id="{187590FF-AAEA-0134-09CB-50E1B15C3D44}"/>
              </a:ext>
            </a:extLst>
          </p:cNvPr>
          <p:cNvSpPr/>
          <p:nvPr/>
        </p:nvSpPr>
        <p:spPr>
          <a:xfrm rot="1441764">
            <a:off x="8587428" y="2912643"/>
            <a:ext cx="607785" cy="464605"/>
          </a:xfrm>
          <a:custGeom>
            <a:avLst/>
            <a:gdLst>
              <a:gd name="connsiteX0" fmla="*/ 86447 w 607785"/>
              <a:gd name="connsiteY0" fmla="*/ 0 h 464605"/>
              <a:gd name="connsiteX1" fmla="*/ 607785 w 607785"/>
              <a:gd name="connsiteY1" fmla="*/ 199817 h 464605"/>
              <a:gd name="connsiteX2" fmla="*/ 593953 w 607785"/>
              <a:gd name="connsiteY2" fmla="*/ 241734 h 464605"/>
              <a:gd name="connsiteX3" fmla="*/ 558756 w 607785"/>
              <a:gd name="connsiteY3" fmla="*/ 440868 h 464605"/>
              <a:gd name="connsiteX4" fmla="*/ 558047 w 607785"/>
              <a:gd name="connsiteY4" fmla="*/ 464605 h 464605"/>
              <a:gd name="connsiteX5" fmla="*/ 0 w 607785"/>
              <a:gd name="connsiteY5" fmla="*/ 464605 h 464605"/>
              <a:gd name="connsiteX6" fmla="*/ 1992 w 607785"/>
              <a:gd name="connsiteY6" fmla="*/ 397713 h 464605"/>
              <a:gd name="connsiteX7" fmla="*/ 55839 w 607785"/>
              <a:gd name="connsiteY7" fmla="*/ 92800 h 464605"/>
              <a:gd name="connsiteX8" fmla="*/ 86447 w 607785"/>
              <a:gd name="connsiteY8" fmla="*/ 0 h 46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785" h="464605">
                <a:moveTo>
                  <a:pt x="86447" y="0"/>
                </a:moveTo>
                <a:lnTo>
                  <a:pt x="607785" y="199817"/>
                </a:lnTo>
                <a:lnTo>
                  <a:pt x="593953" y="241734"/>
                </a:lnTo>
                <a:cubicBezTo>
                  <a:pt x="575932" y="306593"/>
                  <a:pt x="564080" y="373282"/>
                  <a:pt x="558756" y="440868"/>
                </a:cubicBezTo>
                <a:lnTo>
                  <a:pt x="558047" y="464605"/>
                </a:lnTo>
                <a:lnTo>
                  <a:pt x="0" y="464605"/>
                </a:lnTo>
                <a:lnTo>
                  <a:pt x="1992" y="397713"/>
                </a:lnTo>
                <a:cubicBezTo>
                  <a:pt x="10130" y="294225"/>
                  <a:pt x="28262" y="192113"/>
                  <a:pt x="55839" y="92800"/>
                </a:cubicBezTo>
                <a:lnTo>
                  <a:pt x="8644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37">
            <a:extLst>
              <a:ext uri="{FF2B5EF4-FFF2-40B4-BE49-F238E27FC236}">
                <a16:creationId xmlns:a16="http://schemas.microsoft.com/office/drawing/2014/main" id="{5CA4056A-5424-BF4A-34B8-05867783E5FE}"/>
              </a:ext>
            </a:extLst>
          </p:cNvPr>
          <p:cNvSpPr/>
          <p:nvPr/>
        </p:nvSpPr>
        <p:spPr>
          <a:xfrm rot="1441764">
            <a:off x="10789081" y="2866692"/>
            <a:ext cx="657021" cy="691042"/>
          </a:xfrm>
          <a:custGeom>
            <a:avLst/>
            <a:gdLst>
              <a:gd name="connsiteX0" fmla="*/ 199816 w 657021"/>
              <a:gd name="connsiteY0" fmla="*/ 0 h 691042"/>
              <a:gd name="connsiteX1" fmla="*/ 289300 w 657021"/>
              <a:gd name="connsiteY1" fmla="*/ 39257 h 691042"/>
              <a:gd name="connsiteX2" fmla="*/ 552094 w 657021"/>
              <a:gd name="connsiteY2" fmla="*/ 202997 h 691042"/>
              <a:gd name="connsiteX3" fmla="*/ 657021 w 657021"/>
              <a:gd name="connsiteY3" fmla="*/ 291781 h 691042"/>
              <a:gd name="connsiteX4" fmla="*/ 265339 w 657021"/>
              <a:gd name="connsiteY4" fmla="*/ 691042 h 691042"/>
              <a:gd name="connsiteX5" fmla="*/ 212070 w 657021"/>
              <a:gd name="connsiteY5" fmla="*/ 645979 h 691042"/>
              <a:gd name="connsiteX6" fmla="*/ 40423 w 657021"/>
              <a:gd name="connsiteY6" fmla="*/ 539065 h 691042"/>
              <a:gd name="connsiteX7" fmla="*/ 0 w 657021"/>
              <a:gd name="connsiteY7" fmla="*/ 521338 h 691042"/>
              <a:gd name="connsiteX8" fmla="*/ 199816 w 657021"/>
              <a:gd name="connsiteY8" fmla="*/ 0 h 69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021" h="691042">
                <a:moveTo>
                  <a:pt x="199816" y="0"/>
                </a:moveTo>
                <a:lnTo>
                  <a:pt x="289300" y="39257"/>
                </a:lnTo>
                <a:cubicBezTo>
                  <a:pt x="381604" y="85121"/>
                  <a:pt x="469676" y="139883"/>
                  <a:pt x="552094" y="202997"/>
                </a:cubicBezTo>
                <a:lnTo>
                  <a:pt x="657021" y="291781"/>
                </a:lnTo>
                <a:lnTo>
                  <a:pt x="265339" y="691042"/>
                </a:lnTo>
                <a:lnTo>
                  <a:pt x="212070" y="645979"/>
                </a:lnTo>
                <a:cubicBezTo>
                  <a:pt x="158239" y="604767"/>
                  <a:pt x="100713" y="569010"/>
                  <a:pt x="40423" y="539065"/>
                </a:cubicBezTo>
                <a:lnTo>
                  <a:pt x="0" y="521338"/>
                </a:lnTo>
                <a:lnTo>
                  <a:pt x="19981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D3DAA83D-0D27-7D62-76F8-ACC2595E4F3F}"/>
              </a:ext>
            </a:extLst>
          </p:cNvPr>
          <p:cNvSpPr/>
          <p:nvPr/>
        </p:nvSpPr>
        <p:spPr>
          <a:xfrm rot="1441764">
            <a:off x="8333608" y="3441438"/>
            <a:ext cx="627083" cy="545134"/>
          </a:xfrm>
          <a:custGeom>
            <a:avLst/>
            <a:gdLst>
              <a:gd name="connsiteX0" fmla="*/ 0 w 627083"/>
              <a:gd name="connsiteY0" fmla="*/ 0 h 545134"/>
              <a:gd name="connsiteX1" fmla="*/ 559112 w 627083"/>
              <a:gd name="connsiteY1" fmla="*/ 0 h 545134"/>
              <a:gd name="connsiteX2" fmla="*/ 563656 w 627083"/>
              <a:gd name="connsiteY2" fmla="*/ 66483 h 545134"/>
              <a:gd name="connsiteX3" fmla="*/ 608924 w 627083"/>
              <a:gd name="connsiteY3" fmla="*/ 270808 h 545134"/>
              <a:gd name="connsiteX4" fmla="*/ 627083 w 627083"/>
              <a:gd name="connsiteY4" fmla="*/ 317780 h 545134"/>
              <a:gd name="connsiteX5" fmla="*/ 117142 w 627083"/>
              <a:gd name="connsiteY5" fmla="*/ 545134 h 545134"/>
              <a:gd name="connsiteX6" fmla="*/ 78371 w 627083"/>
              <a:gd name="connsiteY6" fmla="*/ 444850 h 545134"/>
              <a:gd name="connsiteX7" fmla="*/ 9033 w 627083"/>
              <a:gd name="connsiteY7" fmla="*/ 131974 h 545134"/>
              <a:gd name="connsiteX8" fmla="*/ 0 w 627083"/>
              <a:gd name="connsiteY8" fmla="*/ 0 h 54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083" h="545134">
                <a:moveTo>
                  <a:pt x="0" y="0"/>
                </a:moveTo>
                <a:lnTo>
                  <a:pt x="559112" y="0"/>
                </a:lnTo>
                <a:lnTo>
                  <a:pt x="563656" y="66483"/>
                </a:lnTo>
                <a:cubicBezTo>
                  <a:pt x="571743" y="134933"/>
                  <a:pt x="586713" y="203352"/>
                  <a:pt x="608924" y="270808"/>
                </a:cubicBezTo>
                <a:lnTo>
                  <a:pt x="627083" y="317780"/>
                </a:lnTo>
                <a:lnTo>
                  <a:pt x="117142" y="545134"/>
                </a:lnTo>
                <a:lnTo>
                  <a:pt x="78371" y="444850"/>
                </a:lnTo>
                <a:cubicBezTo>
                  <a:pt x="44355" y="341556"/>
                  <a:pt x="21425" y="236789"/>
                  <a:pt x="9033" y="131974"/>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39">
            <a:extLst>
              <a:ext uri="{FF2B5EF4-FFF2-40B4-BE49-F238E27FC236}">
                <a16:creationId xmlns:a16="http://schemas.microsoft.com/office/drawing/2014/main" id="{E7E9445E-96F3-5A24-B670-1BFCA6082F32}"/>
              </a:ext>
            </a:extLst>
          </p:cNvPr>
          <p:cNvSpPr/>
          <p:nvPr/>
        </p:nvSpPr>
        <p:spPr>
          <a:xfrm rot="1441764">
            <a:off x="10966761" y="3353430"/>
            <a:ext cx="668835" cy="628242"/>
          </a:xfrm>
          <a:custGeom>
            <a:avLst/>
            <a:gdLst>
              <a:gd name="connsiteX0" fmla="*/ 390746 w 668835"/>
              <a:gd name="connsiteY0" fmla="*/ 0 h 628242"/>
              <a:gd name="connsiteX1" fmla="*/ 433770 w 668835"/>
              <a:gd name="connsiteY1" fmla="*/ 44330 h 628242"/>
              <a:gd name="connsiteX2" fmla="*/ 620153 w 668835"/>
              <a:gd name="connsiteY2" fmla="*/ 305022 h 628242"/>
              <a:gd name="connsiteX3" fmla="*/ 668835 w 668835"/>
              <a:gd name="connsiteY3" fmla="*/ 400887 h 628242"/>
              <a:gd name="connsiteX4" fmla="*/ 158893 w 668835"/>
              <a:gd name="connsiteY4" fmla="*/ 628242 h 628242"/>
              <a:gd name="connsiteX5" fmla="*/ 136091 w 668835"/>
              <a:gd name="connsiteY5" fmla="*/ 583340 h 628242"/>
              <a:gd name="connsiteX6" fmla="*/ 14363 w 668835"/>
              <a:gd name="connsiteY6" fmla="*/ 413103 h 628242"/>
              <a:gd name="connsiteX7" fmla="*/ 0 w 668835"/>
              <a:gd name="connsiteY7" fmla="*/ 398307 h 628242"/>
              <a:gd name="connsiteX8" fmla="*/ 390746 w 668835"/>
              <a:gd name="connsiteY8" fmla="*/ 0 h 6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835" h="628242">
                <a:moveTo>
                  <a:pt x="390746" y="0"/>
                </a:moveTo>
                <a:lnTo>
                  <a:pt x="433770" y="44330"/>
                </a:lnTo>
                <a:cubicBezTo>
                  <a:pt x="503452" y="123602"/>
                  <a:pt x="566055" y="210681"/>
                  <a:pt x="620153" y="305022"/>
                </a:cubicBezTo>
                <a:lnTo>
                  <a:pt x="668835" y="400887"/>
                </a:lnTo>
                <a:lnTo>
                  <a:pt x="158893" y="628242"/>
                </a:lnTo>
                <a:lnTo>
                  <a:pt x="136091" y="583340"/>
                </a:lnTo>
                <a:cubicBezTo>
                  <a:pt x="100760" y="521733"/>
                  <a:pt x="59874" y="464869"/>
                  <a:pt x="14363" y="413103"/>
                </a:cubicBezTo>
                <a:lnTo>
                  <a:pt x="0" y="398307"/>
                </a:lnTo>
                <a:lnTo>
                  <a:pt x="390746"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 name="Group 40">
            <a:extLst>
              <a:ext uri="{FF2B5EF4-FFF2-40B4-BE49-F238E27FC236}">
                <a16:creationId xmlns:a16="http://schemas.microsoft.com/office/drawing/2014/main" id="{26FF6CDC-A39B-FF69-C0F7-257A892F07A8}"/>
              </a:ext>
            </a:extLst>
          </p:cNvPr>
          <p:cNvGrpSpPr/>
          <p:nvPr/>
        </p:nvGrpSpPr>
        <p:grpSpPr>
          <a:xfrm rot="16200000">
            <a:off x="8349573" y="2330914"/>
            <a:ext cx="3213193" cy="3213193"/>
            <a:chOff x="4489403" y="1810877"/>
            <a:chExt cx="3213193" cy="3213193"/>
          </a:xfrm>
        </p:grpSpPr>
        <p:sp>
          <p:nvSpPr>
            <p:cNvPr id="42" name="Donut 41">
              <a:extLst>
                <a:ext uri="{FF2B5EF4-FFF2-40B4-BE49-F238E27FC236}">
                  <a16:creationId xmlns:a16="http://schemas.microsoft.com/office/drawing/2014/main" id="{C1115C29-78F1-7AB4-E950-5A52D6AE1412}"/>
                </a:ext>
              </a:extLst>
            </p:cNvPr>
            <p:cNvSpPr/>
            <p:nvPr/>
          </p:nvSpPr>
          <p:spPr>
            <a:xfrm>
              <a:off x="4489403" y="1810877"/>
              <a:ext cx="3213193" cy="3213193"/>
            </a:xfrm>
            <a:prstGeom prst="donut">
              <a:avLst>
                <a:gd name="adj" fmla="val 177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42">
              <a:extLst>
                <a:ext uri="{FF2B5EF4-FFF2-40B4-BE49-F238E27FC236}">
                  <a16:creationId xmlns:a16="http://schemas.microsoft.com/office/drawing/2014/main" id="{355030DA-2CC6-F2F4-E2F3-801772ED7F5A}"/>
                </a:ext>
              </a:extLst>
            </p:cNvPr>
            <p:cNvSpPr/>
            <p:nvPr/>
          </p:nvSpPr>
          <p:spPr>
            <a:xfrm rot="16200000">
              <a:off x="5319796" y="2613955"/>
              <a:ext cx="1592205" cy="311150"/>
            </a:xfrm>
            <a:custGeom>
              <a:avLst/>
              <a:gdLst>
                <a:gd name="connsiteX0" fmla="*/ 1592205 w 1592205"/>
                <a:gd name="connsiteY0" fmla="*/ 153645 h 311150"/>
                <a:gd name="connsiteX1" fmla="*/ 636335 w 1592205"/>
                <a:gd name="connsiteY1" fmla="*/ 280907 h 311150"/>
                <a:gd name="connsiteX2" fmla="*/ 242855 w 1592205"/>
                <a:gd name="connsiteY2" fmla="*/ 280907 h 311150"/>
                <a:gd name="connsiteX3" fmla="*/ 216132 w 1592205"/>
                <a:gd name="connsiteY3" fmla="*/ 298924 h 311150"/>
                <a:gd name="connsiteX4" fmla="*/ 155575 w 1592205"/>
                <a:gd name="connsiteY4" fmla="*/ 311150 h 311150"/>
                <a:gd name="connsiteX5" fmla="*/ 0 w 1592205"/>
                <a:gd name="connsiteY5" fmla="*/ 155575 h 311150"/>
                <a:gd name="connsiteX6" fmla="*/ 155575 w 1592205"/>
                <a:gd name="connsiteY6" fmla="*/ 0 h 311150"/>
                <a:gd name="connsiteX7" fmla="*/ 216132 w 1592205"/>
                <a:gd name="connsiteY7" fmla="*/ 12226 h 311150"/>
                <a:gd name="connsiteX8" fmla="*/ 237130 w 1592205"/>
                <a:gd name="connsiteY8" fmla="*/ 26383 h 311150"/>
                <a:gd name="connsiteX9" fmla="*/ 636335 w 1592205"/>
                <a:gd name="connsiteY9" fmla="*/ 26383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2205" h="311150">
                  <a:moveTo>
                    <a:pt x="1592205" y="153645"/>
                  </a:moveTo>
                  <a:lnTo>
                    <a:pt x="636335" y="280907"/>
                  </a:lnTo>
                  <a:lnTo>
                    <a:pt x="242855" y="280907"/>
                  </a:lnTo>
                  <a:lnTo>
                    <a:pt x="216132" y="298924"/>
                  </a:lnTo>
                  <a:cubicBezTo>
                    <a:pt x="197519" y="306797"/>
                    <a:pt x="177056" y="311150"/>
                    <a:pt x="155575" y="311150"/>
                  </a:cubicBezTo>
                  <a:cubicBezTo>
                    <a:pt x="69653" y="311150"/>
                    <a:pt x="0" y="241497"/>
                    <a:pt x="0" y="155575"/>
                  </a:cubicBezTo>
                  <a:cubicBezTo>
                    <a:pt x="0" y="69653"/>
                    <a:pt x="69653" y="0"/>
                    <a:pt x="155575" y="0"/>
                  </a:cubicBezTo>
                  <a:cubicBezTo>
                    <a:pt x="177056" y="0"/>
                    <a:pt x="197519" y="4353"/>
                    <a:pt x="216132" y="12226"/>
                  </a:cubicBezTo>
                  <a:lnTo>
                    <a:pt x="237130" y="26383"/>
                  </a:lnTo>
                  <a:lnTo>
                    <a:pt x="636335" y="263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Oval 43">
              <a:extLst>
                <a:ext uri="{FF2B5EF4-FFF2-40B4-BE49-F238E27FC236}">
                  <a16:creationId xmlns:a16="http://schemas.microsoft.com/office/drawing/2014/main" id="{4E96961C-B17F-8CB2-2977-C11780E992D3}"/>
                </a:ext>
              </a:extLst>
            </p:cNvPr>
            <p:cNvSpPr/>
            <p:nvPr/>
          </p:nvSpPr>
          <p:spPr>
            <a:xfrm>
              <a:off x="6030166" y="3346450"/>
              <a:ext cx="165100" cy="165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2D0C2DF-4E36-F63B-2DCA-21836F226A76}"/>
              </a:ext>
            </a:extLst>
          </p:cNvPr>
          <p:cNvGrpSpPr/>
          <p:nvPr/>
        </p:nvGrpSpPr>
        <p:grpSpPr>
          <a:xfrm>
            <a:off x="8241550" y="4069080"/>
            <a:ext cx="3363786" cy="2395607"/>
            <a:chOff x="700503" y="4069080"/>
            <a:chExt cx="3363786" cy="2395607"/>
          </a:xfrm>
        </p:grpSpPr>
        <p:sp>
          <p:nvSpPr>
            <p:cNvPr id="46" name="TextBox 45">
              <a:extLst>
                <a:ext uri="{FF2B5EF4-FFF2-40B4-BE49-F238E27FC236}">
                  <a16:creationId xmlns:a16="http://schemas.microsoft.com/office/drawing/2014/main" id="{514A2033-7086-FF51-BAD0-89F52E70D8FB}"/>
                </a:ext>
              </a:extLst>
            </p:cNvPr>
            <p:cNvSpPr txBox="1"/>
            <p:nvPr/>
          </p:nvSpPr>
          <p:spPr>
            <a:xfrm>
              <a:off x="1024854" y="4069080"/>
              <a:ext cx="2894396" cy="1446550"/>
            </a:xfrm>
            <a:prstGeom prst="rect">
              <a:avLst/>
            </a:prstGeom>
            <a:noFill/>
          </p:spPr>
          <p:txBody>
            <a:bodyPr wrap="square" rtlCol="0">
              <a:spAutoFit/>
            </a:bodyPr>
            <a:lstStyle/>
            <a:p>
              <a:pPr algn="ctr"/>
              <a:r>
                <a:rPr lang="en-US" sz="6000" b="1" dirty="0">
                  <a:solidFill>
                    <a:schemeClr val="accent4"/>
                  </a:solidFill>
                  <a:latin typeface="+mj-lt"/>
                </a:rPr>
                <a:t>90%</a:t>
              </a:r>
            </a:p>
            <a:p>
              <a:pPr algn="ctr"/>
              <a:r>
                <a:rPr lang="en-US" sz="2800" b="1" dirty="0"/>
                <a:t>you title here</a:t>
              </a:r>
            </a:p>
          </p:txBody>
        </p:sp>
        <p:sp>
          <p:nvSpPr>
            <p:cNvPr id="47" name="TextBox 46">
              <a:extLst>
                <a:ext uri="{FF2B5EF4-FFF2-40B4-BE49-F238E27FC236}">
                  <a16:creationId xmlns:a16="http://schemas.microsoft.com/office/drawing/2014/main" id="{BBBBF3B6-97F7-9396-7904-B3C8793E2176}"/>
                </a:ext>
              </a:extLst>
            </p:cNvPr>
            <p:cNvSpPr txBox="1">
              <a:spLocks noChangeArrowheads="1"/>
            </p:cNvSpPr>
            <p:nvPr/>
          </p:nvSpPr>
          <p:spPr bwMode="auto">
            <a:xfrm>
              <a:off x="700503" y="5510580"/>
              <a:ext cx="33637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itchFamily="2" charset="0"/>
                </a:defRPr>
              </a:lvl1pPr>
              <a:lvl2pPr marL="742950" indent="-285750">
                <a:defRPr>
                  <a:solidFill>
                    <a:schemeClr val="tx1"/>
                  </a:solidFill>
                  <a:latin typeface="Open Sans" pitchFamily="2" charset="0"/>
                </a:defRPr>
              </a:lvl2pPr>
              <a:lvl3pPr marL="1143000" indent="-228600">
                <a:defRPr>
                  <a:solidFill>
                    <a:schemeClr val="tx1"/>
                  </a:solidFill>
                  <a:latin typeface="Open Sans" pitchFamily="2" charset="0"/>
                </a:defRPr>
              </a:lvl3pPr>
              <a:lvl4pPr marL="1600200" indent="-228600">
                <a:defRPr>
                  <a:solidFill>
                    <a:schemeClr val="tx1"/>
                  </a:solidFill>
                  <a:latin typeface="Open Sans" pitchFamily="2" charset="0"/>
                </a:defRPr>
              </a:lvl4pPr>
              <a:lvl5pPr marL="2057400" indent="-228600">
                <a:defRPr>
                  <a:solidFill>
                    <a:schemeClr val="tx1"/>
                  </a:solidFill>
                  <a:latin typeface="Open Sans" pitchFamily="2" charset="0"/>
                </a:defRPr>
              </a:lvl5pPr>
              <a:lvl6pPr marL="2514600" indent="-228600" fontAlgn="base">
                <a:spcBef>
                  <a:spcPct val="0"/>
                </a:spcBef>
                <a:spcAft>
                  <a:spcPct val="0"/>
                </a:spcAft>
                <a:defRPr>
                  <a:solidFill>
                    <a:schemeClr val="tx1"/>
                  </a:solidFill>
                  <a:latin typeface="Open Sans" pitchFamily="2" charset="0"/>
                </a:defRPr>
              </a:lvl6pPr>
              <a:lvl7pPr marL="2971800" indent="-228600" fontAlgn="base">
                <a:spcBef>
                  <a:spcPct val="0"/>
                </a:spcBef>
                <a:spcAft>
                  <a:spcPct val="0"/>
                </a:spcAft>
                <a:defRPr>
                  <a:solidFill>
                    <a:schemeClr val="tx1"/>
                  </a:solidFill>
                  <a:latin typeface="Open Sans" pitchFamily="2" charset="0"/>
                </a:defRPr>
              </a:lvl7pPr>
              <a:lvl8pPr marL="3429000" indent="-228600" fontAlgn="base">
                <a:spcBef>
                  <a:spcPct val="0"/>
                </a:spcBef>
                <a:spcAft>
                  <a:spcPct val="0"/>
                </a:spcAft>
                <a:defRPr>
                  <a:solidFill>
                    <a:schemeClr val="tx1"/>
                  </a:solidFill>
                  <a:latin typeface="Open Sans" pitchFamily="2" charset="0"/>
                </a:defRPr>
              </a:lvl8pPr>
              <a:lvl9pPr marL="3886200" indent="-228600" fontAlgn="base">
                <a:spcBef>
                  <a:spcPct val="0"/>
                </a:spcBef>
                <a:spcAft>
                  <a:spcPct val="0"/>
                </a:spcAft>
                <a:defRPr>
                  <a:solidFill>
                    <a:schemeClr val="tx1"/>
                  </a:solidFill>
                  <a:latin typeface="Open Sans" pitchFamily="2" charset="0"/>
                </a:defRPr>
              </a:lvl9pPr>
            </a:lstStyle>
            <a:p>
              <a:pPr algn="ctr" eaLnBrk="1" hangingPunct="1"/>
              <a:r>
                <a:rPr lang="en-US" sz="1400" dirty="0">
                  <a:solidFill>
                    <a:schemeClr val="bg2">
                      <a:lumMod val="25000"/>
                    </a:schemeClr>
                  </a:solidFill>
                  <a:latin typeface="Montserrat Light" panose="00000400000000000000" pitchFamily="50" charset="0"/>
                </a:rPr>
                <a:t>Lorem ipsum dolor sit </a:t>
              </a:r>
              <a:r>
                <a:rPr lang="en-US" sz="1400" dirty="0" err="1">
                  <a:solidFill>
                    <a:schemeClr val="bg2">
                      <a:lumMod val="25000"/>
                    </a:schemeClr>
                  </a:solidFill>
                  <a:latin typeface="Montserrat Light" panose="00000400000000000000" pitchFamily="50" charset="0"/>
                </a:rPr>
                <a:t>amet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consectetur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adipiscing</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elit</a:t>
              </a:r>
              <a:r>
                <a:rPr lang="en-US" sz="1400" dirty="0">
                  <a:solidFill>
                    <a:schemeClr val="bg2">
                      <a:lumMod val="25000"/>
                    </a:schemeClr>
                  </a:solidFill>
                  <a:latin typeface="Montserrat Light" panose="00000400000000000000" pitchFamily="50" charset="0"/>
                </a:rPr>
                <a:t>, sed do </a:t>
              </a:r>
              <a:r>
                <a:rPr lang="en-US" sz="1400" dirty="0" err="1">
                  <a:solidFill>
                    <a:schemeClr val="bg2">
                      <a:lumMod val="25000"/>
                    </a:schemeClr>
                  </a:solidFill>
                  <a:latin typeface="Montserrat Light" panose="00000400000000000000" pitchFamily="50" charset="0"/>
                </a:rPr>
                <a:t>eiusmod</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tempor</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incididunt</a:t>
              </a:r>
              <a:r>
                <a:rPr lang="en-US" sz="1400" dirty="0">
                  <a:solidFill>
                    <a:schemeClr val="bg2">
                      <a:lumMod val="25000"/>
                    </a:schemeClr>
                  </a:solidFill>
                  <a:latin typeface="Montserrat Light" panose="00000400000000000000" pitchFamily="50" charset="0"/>
                </a:rPr>
                <a:t> </a:t>
              </a:r>
              <a:r>
                <a:rPr lang="en-US" sz="1400" dirty="0" err="1">
                  <a:solidFill>
                    <a:schemeClr val="bg2">
                      <a:lumMod val="25000"/>
                    </a:schemeClr>
                  </a:solidFill>
                  <a:latin typeface="Montserrat Light" panose="00000400000000000000" pitchFamily="50" charset="0"/>
                </a:rPr>
                <a:t>ut</a:t>
              </a:r>
              <a:r>
                <a:rPr lang="en-US" sz="1400" dirty="0">
                  <a:solidFill>
                    <a:schemeClr val="bg2">
                      <a:lumMod val="25000"/>
                    </a:schemeClr>
                  </a:solidFill>
                  <a:latin typeface="Montserrat Light" panose="00000400000000000000" pitchFamily="50" charset="0"/>
                </a:rPr>
                <a:t> labore et dolore magna </a:t>
              </a:r>
              <a:r>
                <a:rPr lang="en-US" sz="1400" dirty="0" err="1">
                  <a:solidFill>
                    <a:schemeClr val="bg2">
                      <a:lumMod val="25000"/>
                    </a:schemeClr>
                  </a:solidFill>
                  <a:latin typeface="Montserrat Light" panose="00000400000000000000" pitchFamily="50" charset="0"/>
                </a:rPr>
                <a:t>aliqua</a:t>
              </a:r>
              <a:r>
                <a:rPr lang="en-US" sz="1400" dirty="0">
                  <a:solidFill>
                    <a:schemeClr val="bg2">
                      <a:lumMod val="25000"/>
                    </a:schemeClr>
                  </a:solidFill>
                  <a:latin typeface="Montserrat Light" panose="00000400000000000000" pitchFamily="50" charset="0"/>
                </a:rPr>
                <a:t>. </a:t>
              </a:r>
              <a:endParaRPr lang="ru-RU" sz="1400" dirty="0">
                <a:solidFill>
                  <a:schemeClr val="bg2">
                    <a:lumMod val="25000"/>
                  </a:schemeClr>
                </a:solidFill>
                <a:latin typeface="Montserrat Light" panose="00000400000000000000" pitchFamily="50" charset="0"/>
              </a:endParaRPr>
            </a:p>
          </p:txBody>
        </p:sp>
      </p:grpSp>
      <p:sp>
        <p:nvSpPr>
          <p:cNvPr id="18" name="TextBox 17">
            <a:extLst>
              <a:ext uri="{FF2B5EF4-FFF2-40B4-BE49-F238E27FC236}">
                <a16:creationId xmlns:a16="http://schemas.microsoft.com/office/drawing/2014/main" id="{F0A881EE-5052-765B-C9C1-74661C83AE6D}"/>
              </a:ext>
            </a:extLst>
          </p:cNvPr>
          <p:cNvSpPr txBox="1"/>
          <p:nvPr/>
        </p:nvSpPr>
        <p:spPr>
          <a:xfrm>
            <a:off x="3451185" y="245313"/>
            <a:ext cx="4993068" cy="707886"/>
          </a:xfrm>
          <a:prstGeom prst="rect">
            <a:avLst/>
          </a:prstGeom>
          <a:noFill/>
        </p:spPr>
        <p:txBody>
          <a:bodyPr wrap="square" rtlCol="0">
            <a:spAutoFit/>
          </a:bodyPr>
          <a:lstStyle/>
          <a:p>
            <a:pPr algn="ctr"/>
            <a:r>
              <a:rPr lang="en-US" sz="4000" dirty="0">
                <a:solidFill>
                  <a:schemeClr val="bg1">
                    <a:lumMod val="50000"/>
                  </a:schemeClr>
                </a:solidFill>
                <a:latin typeface="+mj-lt"/>
              </a:rPr>
              <a:t>KPI </a:t>
            </a:r>
            <a:r>
              <a:rPr lang="en-US" sz="4000" dirty="0">
                <a:solidFill>
                  <a:schemeClr val="accent1"/>
                </a:solidFill>
                <a:latin typeface="+mj-lt"/>
              </a:rPr>
              <a:t>SLIDE</a:t>
            </a:r>
          </a:p>
        </p:txBody>
      </p:sp>
      <p:sp>
        <p:nvSpPr>
          <p:cNvPr id="19" name="Rectangle 18">
            <a:extLst>
              <a:ext uri="{FF2B5EF4-FFF2-40B4-BE49-F238E27FC236}">
                <a16:creationId xmlns:a16="http://schemas.microsoft.com/office/drawing/2014/main" id="{D7EA4DB6-225D-307B-F451-E1CA826C3C4D}"/>
              </a:ext>
            </a:extLst>
          </p:cNvPr>
          <p:cNvSpPr/>
          <p:nvPr/>
        </p:nvSpPr>
        <p:spPr>
          <a:xfrm>
            <a:off x="4310137" y="897410"/>
            <a:ext cx="3109928" cy="56773"/>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19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700000">
                                      <p:cBhvr>
                                        <p:cTn id="6" dur="2000" fill="hold"/>
                                        <p:tgtEl>
                                          <p:spTgt spid="248"/>
                                        </p:tgtEl>
                                        <p:attrNameLst>
                                          <p:attrName>r</p:attrName>
                                        </p:attrNameLst>
                                      </p:cBhvr>
                                    </p:animRot>
                                  </p:childTnLst>
                                </p:cTn>
                              </p:par>
                              <p:par>
                                <p:cTn id="7" presetID="19" presetClass="emph" presetSubtype="0" fill="hold" grpId="0" nodeType="withEffect">
                                  <p:stCondLst>
                                    <p:cond delay="0"/>
                                  </p:stCondLst>
                                  <p:childTnLst>
                                    <p:animClr clrSpc="rgb" dir="cw">
                                      <p:cBhvr override="childStyle">
                                        <p:cTn id="8" dur="2000" fill="hold"/>
                                        <p:tgtEl>
                                          <p:spTgt spid="92"/>
                                        </p:tgtEl>
                                        <p:attrNameLst>
                                          <p:attrName>style.color</p:attrName>
                                        </p:attrNameLst>
                                      </p:cBhvr>
                                      <p:to>
                                        <a:schemeClr val="accent2"/>
                                      </p:to>
                                    </p:animClr>
                                    <p:animClr clrSpc="rgb" dir="cw">
                                      <p:cBhvr>
                                        <p:cTn id="9" dur="2000" fill="hold"/>
                                        <p:tgtEl>
                                          <p:spTgt spid="92"/>
                                        </p:tgtEl>
                                        <p:attrNameLst>
                                          <p:attrName>fillcolor</p:attrName>
                                        </p:attrNameLst>
                                      </p:cBhvr>
                                      <p:to>
                                        <a:schemeClr val="accent2"/>
                                      </p:to>
                                    </p:animClr>
                                    <p:set>
                                      <p:cBhvr>
                                        <p:cTn id="10" dur="2000" fill="hold"/>
                                        <p:tgtEl>
                                          <p:spTgt spid="92"/>
                                        </p:tgtEl>
                                        <p:attrNameLst>
                                          <p:attrName>fill.type</p:attrName>
                                        </p:attrNameLst>
                                      </p:cBhvr>
                                      <p:to>
                                        <p:strVal val="solid"/>
                                      </p:to>
                                    </p:set>
                                    <p:set>
                                      <p:cBhvr>
                                        <p:cTn id="11" dur="2000" fill="hold"/>
                                        <p:tgtEl>
                                          <p:spTgt spid="92"/>
                                        </p:tgtEl>
                                        <p:attrNameLst>
                                          <p:attrName>fill.on</p:attrName>
                                        </p:attrNameLst>
                                      </p:cBhvr>
                                      <p:to>
                                        <p:strVal val="true"/>
                                      </p:to>
                                    </p:set>
                                  </p:childTnLst>
                                </p:cTn>
                              </p:par>
                              <p:par>
                                <p:cTn id="12" presetID="19" presetClass="emph" presetSubtype="0" fill="hold" grpId="0" nodeType="withEffect">
                                  <p:stCondLst>
                                    <p:cond delay="1000"/>
                                  </p:stCondLst>
                                  <p:childTnLst>
                                    <p:animClr clrSpc="rgb" dir="cw">
                                      <p:cBhvr override="childStyle">
                                        <p:cTn id="13" dur="2000" fill="hold"/>
                                        <p:tgtEl>
                                          <p:spTgt spid="107"/>
                                        </p:tgtEl>
                                        <p:attrNameLst>
                                          <p:attrName>style.color</p:attrName>
                                        </p:attrNameLst>
                                      </p:cBhvr>
                                      <p:to>
                                        <a:schemeClr val="accent2"/>
                                      </p:to>
                                    </p:animClr>
                                    <p:animClr clrSpc="rgb" dir="cw">
                                      <p:cBhvr>
                                        <p:cTn id="14" dur="2000" fill="hold"/>
                                        <p:tgtEl>
                                          <p:spTgt spid="107"/>
                                        </p:tgtEl>
                                        <p:attrNameLst>
                                          <p:attrName>fillcolor</p:attrName>
                                        </p:attrNameLst>
                                      </p:cBhvr>
                                      <p:to>
                                        <a:schemeClr val="accent2"/>
                                      </p:to>
                                    </p:animClr>
                                    <p:set>
                                      <p:cBhvr>
                                        <p:cTn id="15" dur="2000" fill="hold"/>
                                        <p:tgtEl>
                                          <p:spTgt spid="107"/>
                                        </p:tgtEl>
                                        <p:attrNameLst>
                                          <p:attrName>fill.type</p:attrName>
                                        </p:attrNameLst>
                                      </p:cBhvr>
                                      <p:to>
                                        <p:strVal val="solid"/>
                                      </p:to>
                                    </p:set>
                                    <p:set>
                                      <p:cBhvr>
                                        <p:cTn id="16" dur="2000" fill="hold"/>
                                        <p:tgtEl>
                                          <p:spTgt spid="107"/>
                                        </p:tgtEl>
                                        <p:attrNameLst>
                                          <p:attrName>fill.on</p:attrName>
                                        </p:attrNameLst>
                                      </p:cBhvr>
                                      <p:to>
                                        <p:strVal val="true"/>
                                      </p:to>
                                    </p:set>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8" presetClass="emph" presetSubtype="0" fill="hold" nodeType="afterEffect">
                                  <p:stCondLst>
                                    <p:cond delay="0"/>
                                  </p:stCondLst>
                                  <p:childTnLst>
                                    <p:animRot by="5400000">
                                      <p:cBhvr>
                                        <p:cTn id="24" dur="2000" fill="hold"/>
                                        <p:tgtEl>
                                          <p:spTgt spid="11"/>
                                        </p:tgtEl>
                                        <p:attrNameLst>
                                          <p:attrName>r</p:attrName>
                                        </p:attrNameLst>
                                      </p:cBhvr>
                                    </p:animRot>
                                  </p:childTnLst>
                                </p:cTn>
                              </p:par>
                              <p:par>
                                <p:cTn id="25" presetID="19" presetClass="emph" presetSubtype="0" fill="hold" grpId="0" nodeType="withEffect">
                                  <p:stCondLst>
                                    <p:cond delay="0"/>
                                  </p:stCondLst>
                                  <p:childTnLst>
                                    <p:animClr clrSpc="rgb" dir="cw">
                                      <p:cBhvr override="childStyle">
                                        <p:cTn id="26" dur="2000" fill="hold"/>
                                        <p:tgtEl>
                                          <p:spTgt spid="9"/>
                                        </p:tgtEl>
                                        <p:attrNameLst>
                                          <p:attrName>style.color</p:attrName>
                                        </p:attrNameLst>
                                      </p:cBhvr>
                                      <p:to>
                                        <a:schemeClr val="accent1"/>
                                      </p:to>
                                    </p:animClr>
                                    <p:animClr clrSpc="rgb" dir="cw">
                                      <p:cBhvr>
                                        <p:cTn id="27" dur="2000" fill="hold"/>
                                        <p:tgtEl>
                                          <p:spTgt spid="9"/>
                                        </p:tgtEl>
                                        <p:attrNameLst>
                                          <p:attrName>fillcolor</p:attrName>
                                        </p:attrNameLst>
                                      </p:cBhvr>
                                      <p:to>
                                        <a:schemeClr val="accent1"/>
                                      </p:to>
                                    </p:animClr>
                                    <p:set>
                                      <p:cBhvr>
                                        <p:cTn id="28" dur="2000" fill="hold"/>
                                        <p:tgtEl>
                                          <p:spTgt spid="9"/>
                                        </p:tgtEl>
                                        <p:attrNameLst>
                                          <p:attrName>fill.type</p:attrName>
                                        </p:attrNameLst>
                                      </p:cBhvr>
                                      <p:to>
                                        <p:strVal val="solid"/>
                                      </p:to>
                                    </p:set>
                                    <p:set>
                                      <p:cBhvr>
                                        <p:cTn id="29" dur="2000" fill="hold"/>
                                        <p:tgtEl>
                                          <p:spTgt spid="9"/>
                                        </p:tgtEl>
                                        <p:attrNameLst>
                                          <p:attrName>fill.on</p:attrName>
                                        </p:attrNameLst>
                                      </p:cBhvr>
                                      <p:to>
                                        <p:strVal val="true"/>
                                      </p:to>
                                    </p:set>
                                  </p:childTnLst>
                                </p:cTn>
                              </p:par>
                              <p:par>
                                <p:cTn id="30" presetID="19" presetClass="emph" presetSubtype="0" fill="hold" grpId="0" nodeType="withEffect">
                                  <p:stCondLst>
                                    <p:cond delay="1000"/>
                                  </p:stCondLst>
                                  <p:childTnLst>
                                    <p:animClr clrSpc="rgb" dir="cw">
                                      <p:cBhvr override="childStyle">
                                        <p:cTn id="31" dur="2000" fill="hold"/>
                                        <p:tgtEl>
                                          <p:spTgt spid="7"/>
                                        </p:tgtEl>
                                        <p:attrNameLst>
                                          <p:attrName>style.color</p:attrName>
                                        </p:attrNameLst>
                                      </p:cBhvr>
                                      <p:to>
                                        <a:schemeClr val="accent1"/>
                                      </p:to>
                                    </p:animClr>
                                    <p:animClr clrSpc="rgb" dir="cw">
                                      <p:cBhvr>
                                        <p:cTn id="32" dur="2000" fill="hold"/>
                                        <p:tgtEl>
                                          <p:spTgt spid="7"/>
                                        </p:tgtEl>
                                        <p:attrNameLst>
                                          <p:attrName>fillcolor</p:attrName>
                                        </p:attrNameLst>
                                      </p:cBhvr>
                                      <p:to>
                                        <a:schemeClr val="accent1"/>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par>
                                <p:cTn id="35" presetID="19" presetClass="emph" presetSubtype="0" fill="hold" grpId="0" nodeType="withEffect">
                                  <p:stCondLst>
                                    <p:cond delay="1000"/>
                                  </p:stCondLst>
                                  <p:childTnLst>
                                    <p:animClr clrSpc="rgb" dir="cw">
                                      <p:cBhvr override="childStyle">
                                        <p:cTn id="36" dur="2000" fill="hold"/>
                                        <p:tgtEl>
                                          <p:spTgt spid="6"/>
                                        </p:tgtEl>
                                        <p:attrNameLst>
                                          <p:attrName>style.color</p:attrName>
                                        </p:attrNameLst>
                                      </p:cBhvr>
                                      <p:to>
                                        <a:schemeClr val="accent1"/>
                                      </p:to>
                                    </p:animClr>
                                    <p:animClr clrSpc="rgb" dir="cw">
                                      <p:cBhvr>
                                        <p:cTn id="37" dur="2000" fill="hold"/>
                                        <p:tgtEl>
                                          <p:spTgt spid="6"/>
                                        </p:tgtEl>
                                        <p:attrNameLst>
                                          <p:attrName>fillcolor</p:attrName>
                                        </p:attrNameLst>
                                      </p:cBhvr>
                                      <p:to>
                                        <a:schemeClr val="accent1"/>
                                      </p:to>
                                    </p:animClr>
                                    <p:set>
                                      <p:cBhvr>
                                        <p:cTn id="38" dur="2000" fill="hold"/>
                                        <p:tgtEl>
                                          <p:spTgt spid="6"/>
                                        </p:tgtEl>
                                        <p:attrNameLst>
                                          <p:attrName>fill.type</p:attrName>
                                        </p:attrNameLst>
                                      </p:cBhvr>
                                      <p:to>
                                        <p:strVal val="solid"/>
                                      </p:to>
                                    </p:set>
                                    <p:set>
                                      <p:cBhvr>
                                        <p:cTn id="39" dur="2000" fill="hold"/>
                                        <p:tgtEl>
                                          <p:spTgt spid="6"/>
                                        </p:tgtEl>
                                        <p:attrNameLst>
                                          <p:attrName>fill.on</p:attrName>
                                        </p:attrNameLst>
                                      </p:cBhvr>
                                      <p:to>
                                        <p:strVal val="true"/>
                                      </p:to>
                                    </p:set>
                                  </p:childTnLst>
                                </p:cTn>
                              </p:par>
                              <p:par>
                                <p:cTn id="40" presetID="19" presetClass="emph" presetSubtype="0" fill="hold" grpId="0" nodeType="withEffect">
                                  <p:stCondLst>
                                    <p:cond delay="1000"/>
                                  </p:stCondLst>
                                  <p:childTnLst>
                                    <p:animClr clrSpc="rgb" dir="cw">
                                      <p:cBhvr override="childStyle">
                                        <p:cTn id="41" dur="2000" fill="hold"/>
                                        <p:tgtEl>
                                          <p:spTgt spid="3"/>
                                        </p:tgtEl>
                                        <p:attrNameLst>
                                          <p:attrName>style.color</p:attrName>
                                        </p:attrNameLst>
                                      </p:cBhvr>
                                      <p:to>
                                        <a:schemeClr val="accent1"/>
                                      </p:to>
                                    </p:animClr>
                                    <p:animClr clrSpc="rgb" dir="cw">
                                      <p:cBhvr>
                                        <p:cTn id="42" dur="2000" fill="hold"/>
                                        <p:tgtEl>
                                          <p:spTgt spid="3"/>
                                        </p:tgtEl>
                                        <p:attrNameLst>
                                          <p:attrName>fillcolor</p:attrName>
                                        </p:attrNameLst>
                                      </p:cBhvr>
                                      <p:to>
                                        <a:schemeClr val="accent1"/>
                                      </p:to>
                                    </p:animClr>
                                    <p:set>
                                      <p:cBhvr>
                                        <p:cTn id="43" dur="2000" fill="hold"/>
                                        <p:tgtEl>
                                          <p:spTgt spid="3"/>
                                        </p:tgtEl>
                                        <p:attrNameLst>
                                          <p:attrName>fill.type</p:attrName>
                                        </p:attrNameLst>
                                      </p:cBhvr>
                                      <p:to>
                                        <p:strVal val="solid"/>
                                      </p:to>
                                    </p:set>
                                    <p:set>
                                      <p:cBhvr>
                                        <p:cTn id="44" dur="2000" fill="hold"/>
                                        <p:tgtEl>
                                          <p:spTgt spid="3"/>
                                        </p:tgtEl>
                                        <p:attrNameLst>
                                          <p:attrName>fill.on</p:attrName>
                                        </p:attrNameLst>
                                      </p:cBhvr>
                                      <p:to>
                                        <p:strVal val="true"/>
                                      </p:to>
                                    </p:set>
                                  </p:childTnLst>
                                </p:cTn>
                              </p:par>
                            </p:childTnLst>
                          </p:cTn>
                        </p:par>
                        <p:par>
                          <p:cTn id="45" fill="hold">
                            <p:stCondLst>
                              <p:cond delay="7000"/>
                            </p:stCondLst>
                            <p:childTnLst>
                              <p:par>
                                <p:cTn id="46" presetID="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8" presetClass="emph" presetSubtype="0" fill="hold" nodeType="afterEffect">
                                  <p:stCondLst>
                                    <p:cond delay="0"/>
                                  </p:stCondLst>
                                  <p:childTnLst>
                                    <p:animRot by="9600000">
                                      <p:cBhvr>
                                        <p:cTn id="52" dur="2000" fill="hold"/>
                                        <p:tgtEl>
                                          <p:spTgt spid="41"/>
                                        </p:tgtEl>
                                        <p:attrNameLst>
                                          <p:attrName>r</p:attrName>
                                        </p:attrNameLst>
                                      </p:cBhvr>
                                    </p:animRot>
                                  </p:childTnLst>
                                </p:cTn>
                              </p:par>
                              <p:par>
                                <p:cTn id="53" presetID="19" presetClass="emph" presetSubtype="0" fill="hold" grpId="0" nodeType="withEffect">
                                  <p:stCondLst>
                                    <p:cond delay="0"/>
                                  </p:stCondLst>
                                  <p:childTnLst>
                                    <p:animClr clrSpc="rgb" dir="cw">
                                      <p:cBhvr override="childStyle">
                                        <p:cTn id="54" dur="2000" fill="hold"/>
                                        <p:tgtEl>
                                          <p:spTgt spid="39"/>
                                        </p:tgtEl>
                                        <p:attrNameLst>
                                          <p:attrName>style.color</p:attrName>
                                        </p:attrNameLst>
                                      </p:cBhvr>
                                      <p:to>
                                        <a:schemeClr val="folHlink"/>
                                      </p:to>
                                    </p:animClr>
                                    <p:animClr clrSpc="rgb" dir="cw">
                                      <p:cBhvr>
                                        <p:cTn id="55" dur="2000" fill="hold"/>
                                        <p:tgtEl>
                                          <p:spTgt spid="39"/>
                                        </p:tgtEl>
                                        <p:attrNameLst>
                                          <p:attrName>fillcolor</p:attrName>
                                        </p:attrNameLst>
                                      </p:cBhvr>
                                      <p:to>
                                        <a:schemeClr val="folHlink"/>
                                      </p:to>
                                    </p:animClr>
                                    <p:set>
                                      <p:cBhvr>
                                        <p:cTn id="56" dur="2000" fill="hold"/>
                                        <p:tgtEl>
                                          <p:spTgt spid="39"/>
                                        </p:tgtEl>
                                        <p:attrNameLst>
                                          <p:attrName>fill.type</p:attrName>
                                        </p:attrNameLst>
                                      </p:cBhvr>
                                      <p:to>
                                        <p:strVal val="solid"/>
                                      </p:to>
                                    </p:set>
                                    <p:set>
                                      <p:cBhvr>
                                        <p:cTn id="57" dur="2000" fill="hold"/>
                                        <p:tgtEl>
                                          <p:spTgt spid="39"/>
                                        </p:tgtEl>
                                        <p:attrNameLst>
                                          <p:attrName>fill.on</p:attrName>
                                        </p:attrNameLst>
                                      </p:cBhvr>
                                      <p:to>
                                        <p:strVal val="true"/>
                                      </p:to>
                                    </p:set>
                                  </p:childTnLst>
                                </p:cTn>
                              </p:par>
                              <p:par>
                                <p:cTn id="58" presetID="19" presetClass="emph" presetSubtype="0" fill="hold" grpId="0" nodeType="withEffect">
                                  <p:stCondLst>
                                    <p:cond delay="1000"/>
                                  </p:stCondLst>
                                  <p:childTnLst>
                                    <p:animClr clrSpc="rgb" dir="cw">
                                      <p:cBhvr override="childStyle">
                                        <p:cTn id="59" dur="2000" fill="hold"/>
                                        <p:tgtEl>
                                          <p:spTgt spid="37"/>
                                        </p:tgtEl>
                                        <p:attrNameLst>
                                          <p:attrName>style.color</p:attrName>
                                        </p:attrNameLst>
                                      </p:cBhvr>
                                      <p:to>
                                        <a:schemeClr val="folHlink"/>
                                      </p:to>
                                    </p:animClr>
                                    <p:animClr clrSpc="rgb" dir="cw">
                                      <p:cBhvr>
                                        <p:cTn id="60" dur="2000" fill="hold"/>
                                        <p:tgtEl>
                                          <p:spTgt spid="37"/>
                                        </p:tgtEl>
                                        <p:attrNameLst>
                                          <p:attrName>fillcolor</p:attrName>
                                        </p:attrNameLst>
                                      </p:cBhvr>
                                      <p:to>
                                        <a:schemeClr val="folHlink"/>
                                      </p:to>
                                    </p:animClr>
                                    <p:set>
                                      <p:cBhvr>
                                        <p:cTn id="61" dur="2000" fill="hold"/>
                                        <p:tgtEl>
                                          <p:spTgt spid="37"/>
                                        </p:tgtEl>
                                        <p:attrNameLst>
                                          <p:attrName>fill.type</p:attrName>
                                        </p:attrNameLst>
                                      </p:cBhvr>
                                      <p:to>
                                        <p:strVal val="solid"/>
                                      </p:to>
                                    </p:set>
                                    <p:set>
                                      <p:cBhvr>
                                        <p:cTn id="62" dur="2000" fill="hold"/>
                                        <p:tgtEl>
                                          <p:spTgt spid="37"/>
                                        </p:tgtEl>
                                        <p:attrNameLst>
                                          <p:attrName>fill.on</p:attrName>
                                        </p:attrNameLst>
                                      </p:cBhvr>
                                      <p:to>
                                        <p:strVal val="true"/>
                                      </p:to>
                                    </p:set>
                                  </p:childTnLst>
                                </p:cTn>
                              </p:par>
                              <p:par>
                                <p:cTn id="63" presetID="19" presetClass="emph" presetSubtype="0" fill="hold" grpId="0" nodeType="withEffect">
                                  <p:stCondLst>
                                    <p:cond delay="1000"/>
                                  </p:stCondLst>
                                  <p:childTnLst>
                                    <p:animClr clrSpc="rgb" dir="cw">
                                      <p:cBhvr override="childStyle">
                                        <p:cTn id="64" dur="2000" fill="hold"/>
                                        <p:tgtEl>
                                          <p:spTgt spid="36"/>
                                        </p:tgtEl>
                                        <p:attrNameLst>
                                          <p:attrName>style.color</p:attrName>
                                        </p:attrNameLst>
                                      </p:cBhvr>
                                      <p:to>
                                        <a:schemeClr val="folHlink"/>
                                      </p:to>
                                    </p:animClr>
                                    <p:animClr clrSpc="rgb" dir="cw">
                                      <p:cBhvr>
                                        <p:cTn id="65" dur="2000" fill="hold"/>
                                        <p:tgtEl>
                                          <p:spTgt spid="36"/>
                                        </p:tgtEl>
                                        <p:attrNameLst>
                                          <p:attrName>fillcolor</p:attrName>
                                        </p:attrNameLst>
                                      </p:cBhvr>
                                      <p:to>
                                        <a:schemeClr val="folHlink"/>
                                      </p:to>
                                    </p:animClr>
                                    <p:set>
                                      <p:cBhvr>
                                        <p:cTn id="66" dur="2000" fill="hold"/>
                                        <p:tgtEl>
                                          <p:spTgt spid="36"/>
                                        </p:tgtEl>
                                        <p:attrNameLst>
                                          <p:attrName>fill.type</p:attrName>
                                        </p:attrNameLst>
                                      </p:cBhvr>
                                      <p:to>
                                        <p:strVal val="solid"/>
                                      </p:to>
                                    </p:set>
                                    <p:set>
                                      <p:cBhvr>
                                        <p:cTn id="67" dur="2000" fill="hold"/>
                                        <p:tgtEl>
                                          <p:spTgt spid="36"/>
                                        </p:tgtEl>
                                        <p:attrNameLst>
                                          <p:attrName>fill.on</p:attrName>
                                        </p:attrNameLst>
                                      </p:cBhvr>
                                      <p:to>
                                        <p:strVal val="true"/>
                                      </p:to>
                                    </p:set>
                                  </p:childTnLst>
                                </p:cTn>
                              </p:par>
                              <p:par>
                                <p:cTn id="68" presetID="19" presetClass="emph" presetSubtype="0" fill="hold" grpId="0" nodeType="withEffect">
                                  <p:stCondLst>
                                    <p:cond delay="1000"/>
                                  </p:stCondLst>
                                  <p:childTnLst>
                                    <p:animClr clrSpc="rgb" dir="cw">
                                      <p:cBhvr override="childStyle">
                                        <p:cTn id="69" dur="2000" fill="hold"/>
                                        <p:tgtEl>
                                          <p:spTgt spid="33"/>
                                        </p:tgtEl>
                                        <p:attrNameLst>
                                          <p:attrName>style.color</p:attrName>
                                        </p:attrNameLst>
                                      </p:cBhvr>
                                      <p:to>
                                        <a:schemeClr val="folHlink"/>
                                      </p:to>
                                    </p:animClr>
                                    <p:animClr clrSpc="rgb" dir="cw">
                                      <p:cBhvr>
                                        <p:cTn id="70" dur="2000" fill="hold"/>
                                        <p:tgtEl>
                                          <p:spTgt spid="33"/>
                                        </p:tgtEl>
                                        <p:attrNameLst>
                                          <p:attrName>fillcolor</p:attrName>
                                        </p:attrNameLst>
                                      </p:cBhvr>
                                      <p:to>
                                        <a:schemeClr val="folHlink"/>
                                      </p:to>
                                    </p:animClr>
                                    <p:set>
                                      <p:cBhvr>
                                        <p:cTn id="71" dur="2000" fill="hold"/>
                                        <p:tgtEl>
                                          <p:spTgt spid="33"/>
                                        </p:tgtEl>
                                        <p:attrNameLst>
                                          <p:attrName>fill.type</p:attrName>
                                        </p:attrNameLst>
                                      </p:cBhvr>
                                      <p:to>
                                        <p:strVal val="solid"/>
                                      </p:to>
                                    </p:set>
                                    <p:set>
                                      <p:cBhvr>
                                        <p:cTn id="72" dur="2000" fill="hold"/>
                                        <p:tgtEl>
                                          <p:spTgt spid="33"/>
                                        </p:tgtEl>
                                        <p:attrNameLst>
                                          <p:attrName>fill.on</p:attrName>
                                        </p:attrNameLst>
                                      </p:cBhvr>
                                      <p:to>
                                        <p:strVal val="true"/>
                                      </p:to>
                                    </p:set>
                                  </p:childTnLst>
                                </p:cTn>
                              </p:par>
                              <p:par>
                                <p:cTn id="73" presetID="19" presetClass="emph" presetSubtype="0" fill="hold" grpId="0" nodeType="withEffect">
                                  <p:stCondLst>
                                    <p:cond delay="1000"/>
                                  </p:stCondLst>
                                  <p:childTnLst>
                                    <p:animClr clrSpc="rgb" dir="cw">
                                      <p:cBhvr override="childStyle">
                                        <p:cTn id="74" dur="2000" fill="hold"/>
                                        <p:tgtEl>
                                          <p:spTgt spid="34"/>
                                        </p:tgtEl>
                                        <p:attrNameLst>
                                          <p:attrName>style.color</p:attrName>
                                        </p:attrNameLst>
                                      </p:cBhvr>
                                      <p:to>
                                        <a:schemeClr val="folHlink"/>
                                      </p:to>
                                    </p:animClr>
                                    <p:animClr clrSpc="rgb" dir="cw">
                                      <p:cBhvr>
                                        <p:cTn id="75" dur="2000" fill="hold"/>
                                        <p:tgtEl>
                                          <p:spTgt spid="34"/>
                                        </p:tgtEl>
                                        <p:attrNameLst>
                                          <p:attrName>fillcolor</p:attrName>
                                        </p:attrNameLst>
                                      </p:cBhvr>
                                      <p:to>
                                        <a:schemeClr val="folHlink"/>
                                      </p:to>
                                    </p:animClr>
                                    <p:set>
                                      <p:cBhvr>
                                        <p:cTn id="76" dur="2000" fill="hold"/>
                                        <p:tgtEl>
                                          <p:spTgt spid="34"/>
                                        </p:tgtEl>
                                        <p:attrNameLst>
                                          <p:attrName>fill.type</p:attrName>
                                        </p:attrNameLst>
                                      </p:cBhvr>
                                      <p:to>
                                        <p:strVal val="solid"/>
                                      </p:to>
                                    </p:set>
                                    <p:set>
                                      <p:cBhvr>
                                        <p:cTn id="77" dur="2000" fill="hold"/>
                                        <p:tgtEl>
                                          <p:spTgt spid="34"/>
                                        </p:tgtEl>
                                        <p:attrNameLst>
                                          <p:attrName>fill.on</p:attrName>
                                        </p:attrNameLst>
                                      </p:cBhvr>
                                      <p:to>
                                        <p:strVal val="true"/>
                                      </p:to>
                                    </p:set>
                                  </p:childTnLst>
                                </p:cTn>
                              </p:par>
                              <p:par>
                                <p:cTn id="78" presetID="19" presetClass="emph" presetSubtype="0" fill="hold" grpId="0" nodeType="withEffect">
                                  <p:stCondLst>
                                    <p:cond delay="1000"/>
                                  </p:stCondLst>
                                  <p:childTnLst>
                                    <p:animClr clrSpc="rgb" dir="cw">
                                      <p:cBhvr override="childStyle">
                                        <p:cTn id="79" dur="2000" fill="hold"/>
                                        <p:tgtEl>
                                          <p:spTgt spid="35"/>
                                        </p:tgtEl>
                                        <p:attrNameLst>
                                          <p:attrName>style.color</p:attrName>
                                        </p:attrNameLst>
                                      </p:cBhvr>
                                      <p:to>
                                        <a:schemeClr val="folHlink"/>
                                      </p:to>
                                    </p:animClr>
                                    <p:animClr clrSpc="rgb" dir="cw">
                                      <p:cBhvr>
                                        <p:cTn id="80" dur="2000" fill="hold"/>
                                        <p:tgtEl>
                                          <p:spTgt spid="35"/>
                                        </p:tgtEl>
                                        <p:attrNameLst>
                                          <p:attrName>fillcolor</p:attrName>
                                        </p:attrNameLst>
                                      </p:cBhvr>
                                      <p:to>
                                        <a:schemeClr val="folHlink"/>
                                      </p:to>
                                    </p:animClr>
                                    <p:set>
                                      <p:cBhvr>
                                        <p:cTn id="81" dur="2000" fill="hold"/>
                                        <p:tgtEl>
                                          <p:spTgt spid="35"/>
                                        </p:tgtEl>
                                        <p:attrNameLst>
                                          <p:attrName>fill.type</p:attrName>
                                        </p:attrNameLst>
                                      </p:cBhvr>
                                      <p:to>
                                        <p:strVal val="solid"/>
                                      </p:to>
                                    </p:set>
                                    <p:set>
                                      <p:cBhvr>
                                        <p:cTn id="82" dur="2000" fill="hold"/>
                                        <p:tgtEl>
                                          <p:spTgt spid="35"/>
                                        </p:tgtEl>
                                        <p:attrNameLst>
                                          <p:attrName>fill.on</p:attrName>
                                        </p:attrNameLst>
                                      </p:cBhvr>
                                      <p:to>
                                        <p:strVal val="true"/>
                                      </p:to>
                                    </p:set>
                                  </p:childTnLst>
                                </p:cTn>
                              </p:par>
                              <p:par>
                                <p:cTn id="83" presetID="19" presetClass="emph" presetSubtype="0" fill="hold" grpId="0" nodeType="withEffect">
                                  <p:stCondLst>
                                    <p:cond delay="1000"/>
                                  </p:stCondLst>
                                  <p:childTnLst>
                                    <p:animClr clrSpc="rgb" dir="cw">
                                      <p:cBhvr override="childStyle">
                                        <p:cTn id="84" dur="2000" fill="hold"/>
                                        <p:tgtEl>
                                          <p:spTgt spid="38"/>
                                        </p:tgtEl>
                                        <p:attrNameLst>
                                          <p:attrName>style.color</p:attrName>
                                        </p:attrNameLst>
                                      </p:cBhvr>
                                      <p:to>
                                        <a:schemeClr val="folHlink"/>
                                      </p:to>
                                    </p:animClr>
                                    <p:animClr clrSpc="rgb" dir="cw">
                                      <p:cBhvr>
                                        <p:cTn id="85" dur="2000" fill="hold"/>
                                        <p:tgtEl>
                                          <p:spTgt spid="38"/>
                                        </p:tgtEl>
                                        <p:attrNameLst>
                                          <p:attrName>fillcolor</p:attrName>
                                        </p:attrNameLst>
                                      </p:cBhvr>
                                      <p:to>
                                        <a:schemeClr val="folHlink"/>
                                      </p:to>
                                    </p:animClr>
                                    <p:set>
                                      <p:cBhvr>
                                        <p:cTn id="86" dur="2000" fill="hold"/>
                                        <p:tgtEl>
                                          <p:spTgt spid="38"/>
                                        </p:tgtEl>
                                        <p:attrNameLst>
                                          <p:attrName>fill.type</p:attrName>
                                        </p:attrNameLst>
                                      </p:cBhvr>
                                      <p:to>
                                        <p:strVal val="solid"/>
                                      </p:to>
                                    </p:set>
                                    <p:set>
                                      <p:cBhvr>
                                        <p:cTn id="87" dur="2000" fill="hold"/>
                                        <p:tgtEl>
                                          <p:spTgt spid="38"/>
                                        </p:tgtEl>
                                        <p:attrNameLst>
                                          <p:attrName>fill.on</p:attrName>
                                        </p:attrNameLst>
                                      </p:cBhvr>
                                      <p:to>
                                        <p:strVal val="true"/>
                                      </p:to>
                                    </p:set>
                                  </p:childTnLst>
                                </p:cTn>
                              </p:par>
                            </p:childTnLst>
                          </p:cTn>
                        </p:par>
                        <p:par>
                          <p:cTn id="88" fill="hold">
                            <p:stCondLst>
                              <p:cond delay="11000"/>
                            </p:stCondLst>
                            <p:childTnLst>
                              <p:par>
                                <p:cTn id="89" presetID="2" presetClass="entr" presetSubtype="4"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1000" fill="hold"/>
                                        <p:tgtEl>
                                          <p:spTgt spid="45"/>
                                        </p:tgtEl>
                                        <p:attrNameLst>
                                          <p:attrName>ppt_x</p:attrName>
                                        </p:attrNameLst>
                                      </p:cBhvr>
                                      <p:tavLst>
                                        <p:tav tm="0">
                                          <p:val>
                                            <p:strVal val="#ppt_x"/>
                                          </p:val>
                                        </p:tav>
                                        <p:tav tm="100000">
                                          <p:val>
                                            <p:strVal val="#ppt_x"/>
                                          </p:val>
                                        </p:tav>
                                      </p:tavLst>
                                    </p:anim>
                                    <p:anim calcmode="lin" valueType="num">
                                      <p:cBhvr additive="base">
                                        <p:cTn id="92"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92" grpId="0" animBg="1"/>
      <p:bldP spid="3" grpId="0" animBg="1"/>
      <p:bldP spid="6" grpId="0" animBg="1"/>
      <p:bldP spid="7" grpId="0" animBg="1"/>
      <p:bldP spid="9" grpId="0" animBg="1"/>
      <p:bldP spid="33"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aphic 62">
            <a:extLst>
              <a:ext uri="{FF2B5EF4-FFF2-40B4-BE49-F238E27FC236}">
                <a16:creationId xmlns:a16="http://schemas.microsoft.com/office/drawing/2014/main" id="{8D5B5B56-3AE7-8861-8502-668615618F7F}"/>
              </a:ext>
            </a:extLst>
          </p:cNvPr>
          <p:cNvGrpSpPr/>
          <p:nvPr/>
        </p:nvGrpSpPr>
        <p:grpSpPr>
          <a:xfrm>
            <a:off x="1222292" y="1839849"/>
            <a:ext cx="5268722" cy="5264606"/>
            <a:chOff x="3536379" y="672769"/>
            <a:chExt cx="5518263" cy="5513952"/>
          </a:xfrm>
          <a:scene3d>
            <a:camera prst="isometricOffAxis1Top"/>
            <a:lightRig rig="threePt" dir="t"/>
          </a:scene3d>
        </p:grpSpPr>
        <p:sp>
          <p:nvSpPr>
            <p:cNvPr id="65" name="Freeform 64">
              <a:extLst>
                <a:ext uri="{FF2B5EF4-FFF2-40B4-BE49-F238E27FC236}">
                  <a16:creationId xmlns:a16="http://schemas.microsoft.com/office/drawing/2014/main" id="{801FE4A0-2B63-FC0F-14D1-C28F824F1BA2}"/>
                </a:ext>
              </a:extLst>
            </p:cNvPr>
            <p:cNvSpPr/>
            <p:nvPr/>
          </p:nvSpPr>
          <p:spPr>
            <a:xfrm>
              <a:off x="6295555" y="672769"/>
              <a:ext cx="2759087" cy="4475842"/>
            </a:xfrm>
            <a:custGeom>
              <a:avLst/>
              <a:gdLst>
                <a:gd name="connsiteX0" fmla="*/ -123 w 2759087"/>
                <a:gd name="connsiteY0" fmla="*/ -30 h 4475842"/>
                <a:gd name="connsiteX1" fmla="*/ 2758964 w 2759087"/>
                <a:gd name="connsiteY1" fmla="*/ 2756895 h 4475842"/>
                <a:gd name="connsiteX2" fmla="*/ 2157017 w 2759087"/>
                <a:gd name="connsiteY2" fmla="*/ 4475813 h 4475842"/>
                <a:gd name="connsiteX3" fmla="*/ -123 w 2759087"/>
                <a:gd name="connsiteY3" fmla="*/ 2756895 h 4475842"/>
              </a:gdLst>
              <a:ahLst/>
              <a:cxnLst>
                <a:cxn ang="0">
                  <a:pos x="connsiteX0" y="connsiteY0"/>
                </a:cxn>
                <a:cxn ang="0">
                  <a:pos x="connsiteX1" y="connsiteY1"/>
                </a:cxn>
                <a:cxn ang="0">
                  <a:pos x="connsiteX2" y="connsiteY2"/>
                </a:cxn>
                <a:cxn ang="0">
                  <a:pos x="connsiteX3" y="connsiteY3"/>
                </a:cxn>
              </a:cxnLst>
              <a:rect l="l" t="t" r="r" b="b"/>
              <a:pathLst>
                <a:path w="2759087" h="4475842">
                  <a:moveTo>
                    <a:pt x="-123" y="-30"/>
                  </a:moveTo>
                  <a:cubicBezTo>
                    <a:pt x="1523679" y="-30"/>
                    <a:pt x="2758964" y="1234283"/>
                    <a:pt x="2758964" y="2756895"/>
                  </a:cubicBezTo>
                  <a:cubicBezTo>
                    <a:pt x="2758964" y="3381455"/>
                    <a:pt x="2546729" y="3987510"/>
                    <a:pt x="2157017" y="4475813"/>
                  </a:cubicBezTo>
                  <a:lnTo>
                    <a:pt x="-123" y="2756895"/>
                  </a:lnTo>
                  <a:close/>
                </a:path>
              </a:pathLst>
            </a:custGeom>
            <a:solidFill>
              <a:schemeClr val="accent4"/>
            </a:solidFill>
            <a:ln w="20449" cap="flat">
              <a:noFill/>
              <a:prstDash val="solid"/>
              <a:round/>
            </a:ln>
            <a:sp3d z="1009650" extrusionH="2286000"/>
          </p:spPr>
          <p:txBody>
            <a:bodyPr rtlCol="0" anchor="ctr"/>
            <a:lstStyle/>
            <a:p>
              <a:endParaRPr lang="en-US"/>
            </a:p>
          </p:txBody>
        </p:sp>
        <p:sp>
          <p:nvSpPr>
            <p:cNvPr id="66" name="Freeform 65">
              <a:extLst>
                <a:ext uri="{FF2B5EF4-FFF2-40B4-BE49-F238E27FC236}">
                  <a16:creationId xmlns:a16="http://schemas.microsoft.com/office/drawing/2014/main" id="{8E9B105D-3828-7345-3013-212AEB095562}"/>
                </a:ext>
              </a:extLst>
            </p:cNvPr>
            <p:cNvSpPr/>
            <p:nvPr/>
          </p:nvSpPr>
          <p:spPr>
            <a:xfrm>
              <a:off x="4138428" y="3429694"/>
              <a:ext cx="4314266" cy="2757027"/>
            </a:xfrm>
            <a:custGeom>
              <a:avLst/>
              <a:gdLst>
                <a:gd name="connsiteX0" fmla="*/ 4314144 w 4314266"/>
                <a:gd name="connsiteY0" fmla="*/ 1718874 h 2757027"/>
                <a:gd name="connsiteX1" fmla="*/ 436743 w 4314266"/>
                <a:gd name="connsiteY1" fmla="*/ 2155413 h 2757027"/>
                <a:gd name="connsiteX2" fmla="*/ -123 w 4314266"/>
                <a:gd name="connsiteY2" fmla="*/ 1718874 h 2757027"/>
                <a:gd name="connsiteX3" fmla="*/ 2157004 w 4314266"/>
                <a:gd name="connsiteY3" fmla="*/ -30 h 2757027"/>
              </a:gdLst>
              <a:ahLst/>
              <a:cxnLst>
                <a:cxn ang="0">
                  <a:pos x="connsiteX0" y="connsiteY0"/>
                </a:cxn>
                <a:cxn ang="0">
                  <a:pos x="connsiteX1" y="connsiteY1"/>
                </a:cxn>
                <a:cxn ang="0">
                  <a:pos x="connsiteX2" y="connsiteY2"/>
                </a:cxn>
                <a:cxn ang="0">
                  <a:pos x="connsiteX3" y="connsiteY3"/>
                </a:cxn>
              </a:cxnLst>
              <a:rect l="l" t="t" r="r" b="b"/>
              <a:pathLst>
                <a:path w="4314266" h="2757027">
                  <a:moveTo>
                    <a:pt x="4314144" y="1718874"/>
                  </a:moveTo>
                  <a:cubicBezTo>
                    <a:pt x="3364062" y="2909307"/>
                    <a:pt x="1628106" y="3104753"/>
                    <a:pt x="436743" y="2155413"/>
                  </a:cubicBezTo>
                  <a:cubicBezTo>
                    <a:pt x="275221" y="2026705"/>
                    <a:pt x="128685" y="1880284"/>
                    <a:pt x="-123" y="1718874"/>
                  </a:cubicBezTo>
                  <a:lnTo>
                    <a:pt x="2157004" y="-30"/>
                  </a:lnTo>
                  <a:close/>
                </a:path>
              </a:pathLst>
            </a:custGeom>
            <a:solidFill>
              <a:schemeClr val="accent1"/>
            </a:solidFill>
            <a:ln w="20449" cap="flat">
              <a:noFill/>
              <a:prstDash val="solid"/>
              <a:round/>
            </a:ln>
            <a:sp3d extrusionH="1270000"/>
          </p:spPr>
          <p:txBody>
            <a:bodyPr rtlCol="0" anchor="ctr"/>
            <a:lstStyle/>
            <a:p>
              <a:endParaRPr lang="en-US"/>
            </a:p>
          </p:txBody>
        </p:sp>
        <p:sp>
          <p:nvSpPr>
            <p:cNvPr id="67" name="Freeform 66">
              <a:extLst>
                <a:ext uri="{FF2B5EF4-FFF2-40B4-BE49-F238E27FC236}">
                  <a16:creationId xmlns:a16="http://schemas.microsoft.com/office/drawing/2014/main" id="{84394A6D-2905-65CF-4E91-2F3C8CFFAC47}"/>
                </a:ext>
              </a:extLst>
            </p:cNvPr>
            <p:cNvSpPr/>
            <p:nvPr/>
          </p:nvSpPr>
          <p:spPr>
            <a:xfrm>
              <a:off x="3536379" y="672771"/>
              <a:ext cx="2759175" cy="4475840"/>
            </a:xfrm>
            <a:custGeom>
              <a:avLst/>
              <a:gdLst>
                <a:gd name="connsiteX0" fmla="*/ 601926 w 2759175"/>
                <a:gd name="connsiteY0" fmla="*/ 4475810 h 4475840"/>
                <a:gd name="connsiteX1" fmla="*/ 1038806 w 2759175"/>
                <a:gd name="connsiteY1" fmla="*/ 601445 h 4475840"/>
                <a:gd name="connsiteX2" fmla="*/ 2759053 w 2759175"/>
                <a:gd name="connsiteY2" fmla="*/ -30 h 4475840"/>
                <a:gd name="connsiteX3" fmla="*/ 2759053 w 2759175"/>
                <a:gd name="connsiteY3" fmla="*/ 2756893 h 4475840"/>
              </a:gdLst>
              <a:ahLst/>
              <a:cxnLst>
                <a:cxn ang="0">
                  <a:pos x="connsiteX0" y="connsiteY0"/>
                </a:cxn>
                <a:cxn ang="0">
                  <a:pos x="connsiteX1" y="connsiteY1"/>
                </a:cxn>
                <a:cxn ang="0">
                  <a:pos x="connsiteX2" y="connsiteY2"/>
                </a:cxn>
                <a:cxn ang="0">
                  <a:pos x="connsiteX3" y="connsiteY3"/>
                </a:cxn>
              </a:cxnLst>
              <a:rect l="l" t="t" r="r" b="b"/>
              <a:pathLst>
                <a:path w="2759175" h="4475840">
                  <a:moveTo>
                    <a:pt x="601926" y="4475810"/>
                  </a:moveTo>
                  <a:cubicBezTo>
                    <a:pt x="-348142" y="3285391"/>
                    <a:pt x="-152557" y="1550777"/>
                    <a:pt x="1038806" y="601445"/>
                  </a:cubicBezTo>
                  <a:cubicBezTo>
                    <a:pt x="1527490" y="212037"/>
                    <a:pt x="2134006" y="-30"/>
                    <a:pt x="2759053" y="-30"/>
                  </a:cubicBezTo>
                  <a:lnTo>
                    <a:pt x="2759053" y="2756893"/>
                  </a:lnTo>
                  <a:close/>
                </a:path>
              </a:pathLst>
            </a:custGeom>
            <a:solidFill>
              <a:schemeClr val="accent3"/>
            </a:solidFill>
            <a:ln w="20449" cap="flat">
              <a:noFill/>
              <a:prstDash val="solid"/>
              <a:round/>
            </a:ln>
            <a:sp3d z="1885950" extrusionH="3175000"/>
          </p:spPr>
          <p:txBody>
            <a:bodyPr rtlCol="0" anchor="ctr"/>
            <a:lstStyle/>
            <a:p>
              <a:endParaRPr lang="en-US"/>
            </a:p>
          </p:txBody>
        </p:sp>
      </p:grpSp>
      <p:sp>
        <p:nvSpPr>
          <p:cNvPr id="134" name="TextBox 133">
            <a:extLst>
              <a:ext uri="{FF2B5EF4-FFF2-40B4-BE49-F238E27FC236}">
                <a16:creationId xmlns:a16="http://schemas.microsoft.com/office/drawing/2014/main" id="{1456D7C4-7AFD-ABF7-32DB-707101B18B94}"/>
              </a:ext>
            </a:extLst>
          </p:cNvPr>
          <p:cNvSpPr txBox="1"/>
          <p:nvPr/>
        </p:nvSpPr>
        <p:spPr>
          <a:xfrm>
            <a:off x="6909313" y="1217391"/>
            <a:ext cx="1632909" cy="769441"/>
          </a:xfrm>
          <a:prstGeom prst="rect">
            <a:avLst/>
          </a:prstGeom>
          <a:noFill/>
        </p:spPr>
        <p:txBody>
          <a:bodyPr wrap="square" rtlCol="0">
            <a:spAutoFit/>
          </a:bodyPr>
          <a:lstStyle/>
          <a:p>
            <a:r>
              <a:rPr lang="en-US" sz="4400" dirty="0">
                <a:solidFill>
                  <a:schemeClr val="bg2">
                    <a:lumMod val="50000"/>
                  </a:schemeClr>
                </a:solidFill>
                <a:latin typeface="+mj-lt"/>
              </a:rPr>
              <a:t>5M</a:t>
            </a:r>
          </a:p>
        </p:txBody>
      </p:sp>
      <p:sp>
        <p:nvSpPr>
          <p:cNvPr id="135" name="Rounded Rectangle 134">
            <a:extLst>
              <a:ext uri="{FF2B5EF4-FFF2-40B4-BE49-F238E27FC236}">
                <a16:creationId xmlns:a16="http://schemas.microsoft.com/office/drawing/2014/main" id="{355964C7-AA07-8367-C803-1B8C579929D1}"/>
              </a:ext>
            </a:extLst>
          </p:cNvPr>
          <p:cNvSpPr/>
          <p:nvPr/>
        </p:nvSpPr>
        <p:spPr>
          <a:xfrm>
            <a:off x="6945861" y="1967461"/>
            <a:ext cx="1403447" cy="502892"/>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1</a:t>
            </a:r>
            <a:r>
              <a:rPr lang="en-US" sz="2400" baseline="30000" dirty="0"/>
              <a:t>ST</a:t>
            </a:r>
            <a:r>
              <a:rPr lang="en-US" sz="2400" dirty="0"/>
              <a:t> QTR</a:t>
            </a:r>
          </a:p>
        </p:txBody>
      </p:sp>
      <p:sp>
        <p:nvSpPr>
          <p:cNvPr id="136" name="Rounded Rectangle 135">
            <a:extLst>
              <a:ext uri="{FF2B5EF4-FFF2-40B4-BE49-F238E27FC236}">
                <a16:creationId xmlns:a16="http://schemas.microsoft.com/office/drawing/2014/main" id="{9021253C-AB7F-DE06-44A2-A9F7940C582F}"/>
              </a:ext>
            </a:extLst>
          </p:cNvPr>
          <p:cNvSpPr/>
          <p:nvPr/>
        </p:nvSpPr>
        <p:spPr>
          <a:xfrm>
            <a:off x="6945861" y="3616640"/>
            <a:ext cx="1403447" cy="525989"/>
          </a:xfrm>
          <a:prstGeom prst="round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2</a:t>
            </a:r>
            <a:r>
              <a:rPr lang="en-US" sz="2000" baseline="30000" dirty="0"/>
              <a:t>ND</a:t>
            </a:r>
            <a:r>
              <a:rPr lang="en-US" sz="2000" dirty="0"/>
              <a:t>QTR</a:t>
            </a:r>
          </a:p>
        </p:txBody>
      </p:sp>
      <p:sp>
        <p:nvSpPr>
          <p:cNvPr id="137" name="Rounded Rectangle 136">
            <a:extLst>
              <a:ext uri="{FF2B5EF4-FFF2-40B4-BE49-F238E27FC236}">
                <a16:creationId xmlns:a16="http://schemas.microsoft.com/office/drawing/2014/main" id="{F496ECA9-6042-A8BB-E58C-9AA0C89C5E5E}"/>
              </a:ext>
            </a:extLst>
          </p:cNvPr>
          <p:cNvSpPr/>
          <p:nvPr/>
        </p:nvSpPr>
        <p:spPr>
          <a:xfrm>
            <a:off x="6934083" y="5456784"/>
            <a:ext cx="1423189" cy="528316"/>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3</a:t>
            </a:r>
            <a:r>
              <a:rPr lang="en-US" sz="2000" baseline="30000" dirty="0"/>
              <a:t>RD </a:t>
            </a:r>
            <a:r>
              <a:rPr lang="en-US" sz="2000" dirty="0"/>
              <a:t> QTR</a:t>
            </a:r>
          </a:p>
        </p:txBody>
      </p:sp>
      <p:sp>
        <p:nvSpPr>
          <p:cNvPr id="138" name="Text Placeholder 33">
            <a:extLst>
              <a:ext uri="{FF2B5EF4-FFF2-40B4-BE49-F238E27FC236}">
                <a16:creationId xmlns:a16="http://schemas.microsoft.com/office/drawing/2014/main" id="{1FDC41FA-1E63-42A7-8ECE-E45173B79103}"/>
              </a:ext>
            </a:extLst>
          </p:cNvPr>
          <p:cNvSpPr txBox="1">
            <a:spLocks noChangeArrowheads="1"/>
          </p:cNvSpPr>
          <p:nvPr/>
        </p:nvSpPr>
        <p:spPr bwMode="auto">
          <a:xfrm>
            <a:off x="8578770" y="1007389"/>
            <a:ext cx="3247207" cy="162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accent3"/>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39" name="Text Placeholder 33">
            <a:extLst>
              <a:ext uri="{FF2B5EF4-FFF2-40B4-BE49-F238E27FC236}">
                <a16:creationId xmlns:a16="http://schemas.microsoft.com/office/drawing/2014/main" id="{A2EF6E26-3DA2-132C-B443-70AFBE6B7DAC}"/>
              </a:ext>
            </a:extLst>
          </p:cNvPr>
          <p:cNvSpPr txBox="1">
            <a:spLocks noChangeArrowheads="1"/>
          </p:cNvSpPr>
          <p:nvPr/>
        </p:nvSpPr>
        <p:spPr bwMode="auto">
          <a:xfrm>
            <a:off x="8578770" y="3017275"/>
            <a:ext cx="3060442" cy="185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accent4"/>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40" name="Text Placeholder 33">
            <a:extLst>
              <a:ext uri="{FF2B5EF4-FFF2-40B4-BE49-F238E27FC236}">
                <a16:creationId xmlns:a16="http://schemas.microsoft.com/office/drawing/2014/main" id="{81257AAA-8527-991F-BDF4-52C029273578}"/>
              </a:ext>
            </a:extLst>
          </p:cNvPr>
          <p:cNvSpPr txBox="1">
            <a:spLocks noChangeArrowheads="1"/>
          </p:cNvSpPr>
          <p:nvPr/>
        </p:nvSpPr>
        <p:spPr bwMode="auto">
          <a:xfrm>
            <a:off x="8578770" y="4921016"/>
            <a:ext cx="3060442" cy="28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a:buNone/>
            </a:pPr>
            <a:r>
              <a:rPr lang="en-US" altLang="es-CO" sz="1800" dirty="0">
                <a:solidFill>
                  <a:schemeClr val="accent1"/>
                </a:solidFill>
                <a:latin typeface="+mj-lt"/>
                <a:cs typeface="Open Sans" pitchFamily="2" charset="0"/>
              </a:rPr>
              <a:t>HIGHLINE</a:t>
            </a:r>
          </a:p>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Lorem ipsum dolor sit </a:t>
            </a:r>
            <a:r>
              <a:rPr lang="en-US" altLang="es-CO" sz="1800" dirty="0" err="1">
                <a:solidFill>
                  <a:schemeClr val="tx1">
                    <a:lumMod val="50000"/>
                    <a:lumOff val="50000"/>
                  </a:schemeClr>
                </a:solidFill>
                <a:latin typeface="Montserrat Light" panose="00000400000000000000" pitchFamily="50" charset="0"/>
                <a:cs typeface="Open Sans" pitchFamily="2" charset="0"/>
              </a:rPr>
              <a:t>amet</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consectetur</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adipiscing</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elit</a:t>
            </a:r>
            <a:r>
              <a:rPr lang="en-US" altLang="es-CO" sz="1800" dirty="0">
                <a:solidFill>
                  <a:schemeClr val="tx1">
                    <a:lumMod val="50000"/>
                    <a:lumOff val="50000"/>
                  </a:schemeClr>
                </a:solidFill>
                <a:latin typeface="Montserrat Light" panose="00000400000000000000" pitchFamily="50" charset="0"/>
                <a:cs typeface="Open Sans" pitchFamily="2" charset="0"/>
              </a:rPr>
              <a:t>, sed do </a:t>
            </a:r>
            <a:r>
              <a:rPr lang="en-US" altLang="es-CO" sz="1800" dirty="0" err="1">
                <a:solidFill>
                  <a:schemeClr val="tx1">
                    <a:lumMod val="50000"/>
                    <a:lumOff val="50000"/>
                  </a:schemeClr>
                </a:solidFill>
                <a:latin typeface="Montserrat Light" panose="00000400000000000000" pitchFamily="50" charset="0"/>
                <a:cs typeface="Open Sans" pitchFamily="2" charset="0"/>
              </a:rPr>
              <a:t>eiusmod</a:t>
            </a:r>
            <a:r>
              <a:rPr lang="en-US" altLang="es-CO" sz="1800" dirty="0">
                <a:solidFill>
                  <a:schemeClr val="tx1">
                    <a:lumMod val="50000"/>
                    <a:lumOff val="50000"/>
                  </a:schemeClr>
                </a:solidFill>
                <a:latin typeface="Montserrat Light" panose="00000400000000000000" pitchFamily="50" charset="0"/>
                <a:cs typeface="Open Sans" pitchFamily="2" charset="0"/>
              </a:rPr>
              <a:t> </a:t>
            </a:r>
            <a:r>
              <a:rPr lang="en-US" altLang="es-CO" sz="1800" dirty="0" err="1">
                <a:solidFill>
                  <a:schemeClr val="tx1">
                    <a:lumMod val="50000"/>
                    <a:lumOff val="50000"/>
                  </a:schemeClr>
                </a:solidFill>
                <a:latin typeface="Montserrat Light" panose="00000400000000000000" pitchFamily="50" charset="0"/>
                <a:cs typeface="Open Sans" pitchFamily="2" charset="0"/>
              </a:rPr>
              <a:t>tempor</a:t>
            </a:r>
            <a:endParaRPr lang="en-US" altLang="es-CO" sz="1800" dirty="0">
              <a:solidFill>
                <a:schemeClr val="tx1">
                  <a:lumMod val="50000"/>
                  <a:lumOff val="50000"/>
                </a:schemeClr>
              </a:solidFill>
              <a:latin typeface="Montserrat Light" panose="00000400000000000000" pitchFamily="50" charset="0"/>
              <a:cs typeface="Open Sans" pitchFamily="2" charset="0"/>
            </a:endParaRPr>
          </a:p>
        </p:txBody>
      </p:sp>
      <p:sp>
        <p:nvSpPr>
          <p:cNvPr id="141" name="Rectangle 14">
            <a:extLst>
              <a:ext uri="{FF2B5EF4-FFF2-40B4-BE49-F238E27FC236}">
                <a16:creationId xmlns:a16="http://schemas.microsoft.com/office/drawing/2014/main" id="{844D3DEE-EC8C-6807-E889-3B0C03FA5F92}"/>
              </a:ext>
            </a:extLst>
          </p:cNvPr>
          <p:cNvSpPr>
            <a:spLocks noChangeArrowheads="1"/>
          </p:cNvSpPr>
          <p:nvPr/>
        </p:nvSpPr>
        <p:spPr bwMode="auto">
          <a:xfrm>
            <a:off x="852577" y="301474"/>
            <a:ext cx="52434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ru-RU" sz="3200" b="1" dirty="0">
                <a:solidFill>
                  <a:schemeClr val="bg1">
                    <a:lumMod val="50000"/>
                  </a:schemeClr>
                </a:solidFill>
                <a:latin typeface="Montserrat Black" panose="00000A00000000000000" pitchFamily="50" charset="0"/>
              </a:rPr>
              <a:t>YOUR </a:t>
            </a:r>
            <a:r>
              <a:rPr lang="en-US" altLang="ru-RU" sz="3200" b="1" dirty="0">
                <a:solidFill>
                  <a:schemeClr val="bg1">
                    <a:lumMod val="50000"/>
                  </a:schemeClr>
                </a:solidFill>
                <a:latin typeface="Montserrat Black" panose="00000A00000000000000" pitchFamily="50" charset="0"/>
              </a:rPr>
              <a:t>TITLE</a:t>
            </a:r>
            <a:r>
              <a:rPr lang="es-ES" altLang="ru-RU" sz="3200" b="1" dirty="0">
                <a:solidFill>
                  <a:schemeClr val="bg1">
                    <a:lumMod val="50000"/>
                  </a:schemeClr>
                </a:solidFill>
                <a:latin typeface="Montserrat Black" panose="00000A00000000000000" pitchFamily="50" charset="0"/>
              </a:rPr>
              <a:t> </a:t>
            </a:r>
            <a:r>
              <a:rPr lang="es-ES" altLang="ru-RU" sz="3200" b="1" dirty="0">
                <a:solidFill>
                  <a:schemeClr val="accent1">
                    <a:lumMod val="75000"/>
                  </a:schemeClr>
                </a:solidFill>
                <a:latin typeface="Montserrat Black" panose="00000A00000000000000" pitchFamily="50" charset="0"/>
              </a:rPr>
              <a:t>GOES HERE</a:t>
            </a:r>
            <a:endParaRPr lang="ru-RU" altLang="ru-RU" sz="3200" b="1" dirty="0">
              <a:solidFill>
                <a:schemeClr val="accent1">
                  <a:lumMod val="75000"/>
                </a:schemeClr>
              </a:solidFill>
              <a:latin typeface="Montserrat Black" panose="00000A00000000000000" pitchFamily="50" charset="0"/>
            </a:endParaRPr>
          </a:p>
        </p:txBody>
      </p:sp>
      <p:sp>
        <p:nvSpPr>
          <p:cNvPr id="142" name="Rectangle 141">
            <a:extLst>
              <a:ext uri="{FF2B5EF4-FFF2-40B4-BE49-F238E27FC236}">
                <a16:creationId xmlns:a16="http://schemas.microsoft.com/office/drawing/2014/main" id="{3D38264A-BE2A-208E-B5B6-E1A109DBEA45}"/>
              </a:ext>
            </a:extLst>
          </p:cNvPr>
          <p:cNvSpPr/>
          <p:nvPr/>
        </p:nvSpPr>
        <p:spPr>
          <a:xfrm flipV="1">
            <a:off x="859336" y="875189"/>
            <a:ext cx="52366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1DD5D4D7-C530-5210-6E26-CBDBC9BC5B87}"/>
              </a:ext>
            </a:extLst>
          </p:cNvPr>
          <p:cNvSpPr txBox="1"/>
          <p:nvPr/>
        </p:nvSpPr>
        <p:spPr>
          <a:xfrm>
            <a:off x="6909313" y="2934224"/>
            <a:ext cx="1632909" cy="769441"/>
          </a:xfrm>
          <a:prstGeom prst="rect">
            <a:avLst/>
          </a:prstGeom>
          <a:noFill/>
        </p:spPr>
        <p:txBody>
          <a:bodyPr wrap="square" rtlCol="0">
            <a:spAutoFit/>
          </a:bodyPr>
          <a:lstStyle/>
          <a:p>
            <a:r>
              <a:rPr lang="en-US" sz="4400" dirty="0">
                <a:solidFill>
                  <a:schemeClr val="bg2">
                    <a:lumMod val="50000"/>
                  </a:schemeClr>
                </a:solidFill>
                <a:latin typeface="+mj-lt"/>
              </a:rPr>
              <a:t>4M</a:t>
            </a:r>
          </a:p>
        </p:txBody>
      </p:sp>
      <p:sp>
        <p:nvSpPr>
          <p:cNvPr id="144" name="TextBox 143">
            <a:extLst>
              <a:ext uri="{FF2B5EF4-FFF2-40B4-BE49-F238E27FC236}">
                <a16:creationId xmlns:a16="http://schemas.microsoft.com/office/drawing/2014/main" id="{7B7CA732-4FBC-0E47-44E9-0FF6A14D2CB5}"/>
              </a:ext>
            </a:extLst>
          </p:cNvPr>
          <p:cNvSpPr txBox="1"/>
          <p:nvPr/>
        </p:nvSpPr>
        <p:spPr>
          <a:xfrm>
            <a:off x="6909313" y="4784503"/>
            <a:ext cx="1632909" cy="769441"/>
          </a:xfrm>
          <a:prstGeom prst="rect">
            <a:avLst/>
          </a:prstGeom>
          <a:noFill/>
        </p:spPr>
        <p:txBody>
          <a:bodyPr wrap="square" rtlCol="0">
            <a:spAutoFit/>
          </a:bodyPr>
          <a:lstStyle/>
          <a:p>
            <a:r>
              <a:rPr lang="en-US" sz="4400" dirty="0">
                <a:solidFill>
                  <a:schemeClr val="bg2">
                    <a:lumMod val="50000"/>
                  </a:schemeClr>
                </a:solidFill>
                <a:latin typeface="+mj-lt"/>
              </a:rPr>
              <a:t>5M</a:t>
            </a:r>
          </a:p>
        </p:txBody>
      </p:sp>
      <p:cxnSp>
        <p:nvCxnSpPr>
          <p:cNvPr id="145" name="Straight Connector 144">
            <a:extLst>
              <a:ext uri="{FF2B5EF4-FFF2-40B4-BE49-F238E27FC236}">
                <a16:creationId xmlns:a16="http://schemas.microsoft.com/office/drawing/2014/main" id="{358EFAF1-73FD-63A7-966A-2707452EFC9E}"/>
              </a:ext>
            </a:extLst>
          </p:cNvPr>
          <p:cNvCxnSpPr/>
          <p:nvPr/>
        </p:nvCxnSpPr>
        <p:spPr>
          <a:xfrm>
            <a:off x="6945861" y="2681510"/>
            <a:ext cx="45308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35FD450-06F1-2C54-A774-86B66E92C90E}"/>
              </a:ext>
            </a:extLst>
          </p:cNvPr>
          <p:cNvCxnSpPr/>
          <p:nvPr/>
        </p:nvCxnSpPr>
        <p:spPr>
          <a:xfrm>
            <a:off x="6945861" y="4625095"/>
            <a:ext cx="45308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7" name="Text Placeholder 33">
            <a:extLst>
              <a:ext uri="{FF2B5EF4-FFF2-40B4-BE49-F238E27FC236}">
                <a16:creationId xmlns:a16="http://schemas.microsoft.com/office/drawing/2014/main" id="{DC5E1A6D-8F6D-192E-4FBC-6E7075CE4E98}"/>
              </a:ext>
            </a:extLst>
          </p:cNvPr>
          <p:cNvSpPr txBox="1">
            <a:spLocks noChangeArrowheads="1"/>
          </p:cNvSpPr>
          <p:nvPr/>
        </p:nvSpPr>
        <p:spPr bwMode="auto">
          <a:xfrm>
            <a:off x="850597" y="1007389"/>
            <a:ext cx="5093770" cy="58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defRPr>
            </a:lvl1pPr>
            <a:lvl2pPr marL="685800" indent="-22860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defRPr>
            </a:lvl9pPr>
          </a:lstStyle>
          <a:p>
            <a:pPr eaLnBrk="1" hangingPunct="1">
              <a:buFont typeface="Arial" panose="020B0604020202020204" pitchFamily="34" charset="0"/>
              <a:buNone/>
            </a:pPr>
            <a:r>
              <a:rPr lang="en-US" altLang="es-CO" sz="1800" dirty="0">
                <a:solidFill>
                  <a:schemeClr val="tx1">
                    <a:lumMod val="50000"/>
                    <a:lumOff val="50000"/>
                  </a:schemeClr>
                </a:solidFill>
                <a:latin typeface="Montserrat Light" panose="00000400000000000000" pitchFamily="50" charset="0"/>
                <a:cs typeface="Open Sans" pitchFamily="2" charset="0"/>
              </a:rPr>
              <a:t>SUBTITLE GOES HERE</a:t>
            </a:r>
          </a:p>
        </p:txBody>
      </p:sp>
    </p:spTree>
    <p:extLst>
      <p:ext uri="{BB962C8B-B14F-4D97-AF65-F5344CB8AC3E}">
        <p14:creationId xmlns:p14="http://schemas.microsoft.com/office/powerpoint/2010/main" val="255848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1000" fill="hold"/>
                                        <p:tgtEl>
                                          <p:spTgt spid="138"/>
                                        </p:tgtEl>
                                        <p:attrNameLst>
                                          <p:attrName>ppt_x</p:attrName>
                                        </p:attrNameLst>
                                      </p:cBhvr>
                                      <p:tavLst>
                                        <p:tav tm="0">
                                          <p:val>
                                            <p:strVal val="0-#ppt_w/2"/>
                                          </p:val>
                                        </p:tav>
                                        <p:tav tm="100000">
                                          <p:val>
                                            <p:strVal val="#ppt_x"/>
                                          </p:val>
                                        </p:tav>
                                      </p:tavLst>
                                    </p:anim>
                                    <p:anim calcmode="lin" valueType="num">
                                      <p:cBhvr additive="base">
                                        <p:cTn id="8" dur="1000" fill="hold"/>
                                        <p:tgtEl>
                                          <p:spTgt spid="1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139"/>
                                        </p:tgtEl>
                                        <p:attrNameLst>
                                          <p:attrName>style.visibility</p:attrName>
                                        </p:attrNameLst>
                                      </p:cBhvr>
                                      <p:to>
                                        <p:strVal val="visible"/>
                                      </p:to>
                                    </p:set>
                                    <p:anim calcmode="lin" valueType="num">
                                      <p:cBhvr additive="base">
                                        <p:cTn id="11" dur="1000" fill="hold"/>
                                        <p:tgtEl>
                                          <p:spTgt spid="139"/>
                                        </p:tgtEl>
                                        <p:attrNameLst>
                                          <p:attrName>ppt_x</p:attrName>
                                        </p:attrNameLst>
                                      </p:cBhvr>
                                      <p:tavLst>
                                        <p:tav tm="0">
                                          <p:val>
                                            <p:strVal val="0-#ppt_w/2"/>
                                          </p:val>
                                        </p:tav>
                                        <p:tav tm="100000">
                                          <p:val>
                                            <p:strVal val="#ppt_x"/>
                                          </p:val>
                                        </p:tav>
                                      </p:tavLst>
                                    </p:anim>
                                    <p:anim calcmode="lin" valueType="num">
                                      <p:cBhvr additive="base">
                                        <p:cTn id="12" dur="1000" fill="hold"/>
                                        <p:tgtEl>
                                          <p:spTgt spid="13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1000" fill="hold"/>
                                        <p:tgtEl>
                                          <p:spTgt spid="140"/>
                                        </p:tgtEl>
                                        <p:attrNameLst>
                                          <p:attrName>ppt_x</p:attrName>
                                        </p:attrNameLst>
                                      </p:cBhvr>
                                      <p:tavLst>
                                        <p:tav tm="0">
                                          <p:val>
                                            <p:strVal val="0-#ppt_w/2"/>
                                          </p:val>
                                        </p:tav>
                                        <p:tav tm="100000">
                                          <p:val>
                                            <p:strVal val="#ppt_x"/>
                                          </p:val>
                                        </p:tav>
                                      </p:tavLst>
                                    </p:anim>
                                    <p:anim calcmode="lin" valueType="num">
                                      <p:cBhvr additive="base">
                                        <p:cTn id="16" dur="1000" fill="hold"/>
                                        <p:tgtEl>
                                          <p:spTgt spid="1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147"/>
                                        </p:tgtEl>
                                        <p:attrNameLst>
                                          <p:attrName>style.visibility</p:attrName>
                                        </p:attrNameLst>
                                      </p:cBhvr>
                                      <p:to>
                                        <p:strVal val="visible"/>
                                      </p:to>
                                    </p:set>
                                    <p:anim calcmode="lin" valueType="num">
                                      <p:cBhvr additive="base">
                                        <p:cTn id="19" dur="1000" fill="hold"/>
                                        <p:tgtEl>
                                          <p:spTgt spid="147"/>
                                        </p:tgtEl>
                                        <p:attrNameLst>
                                          <p:attrName>ppt_x</p:attrName>
                                        </p:attrNameLst>
                                      </p:cBhvr>
                                      <p:tavLst>
                                        <p:tav tm="0">
                                          <p:val>
                                            <p:strVal val="0-#ppt_w/2"/>
                                          </p:val>
                                        </p:tav>
                                        <p:tav tm="100000">
                                          <p:val>
                                            <p:strVal val="#ppt_x"/>
                                          </p:val>
                                        </p:tav>
                                      </p:tavLst>
                                    </p:anim>
                                    <p:anim calcmode="lin" valueType="num">
                                      <p:cBhvr additive="base">
                                        <p:cTn id="20" dur="1000" fill="hold"/>
                                        <p:tgtEl>
                                          <p:spTgt spid="14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p:tgtEl>
                                          <p:spTgt spid="64"/>
                                        </p:tgtEl>
                                        <p:attrNameLst>
                                          <p:attrName>ppt_x</p:attrName>
                                        </p:attrNameLst>
                                      </p:cBhvr>
                                      <p:tavLst>
                                        <p:tav tm="0">
                                          <p:val>
                                            <p:strVal val="#ppt_x-#ppt_w*1.125000"/>
                                          </p:val>
                                        </p:tav>
                                        <p:tav tm="100000">
                                          <p:val>
                                            <p:strVal val="#ppt_x"/>
                                          </p:val>
                                        </p:tav>
                                      </p:tavLst>
                                    </p:anim>
                                    <p:animEffect transition="in" filter="wipe(right)">
                                      <p:cBhvr>
                                        <p:cTn id="25" dur="500"/>
                                        <p:tgtEl>
                                          <p:spTgt spid="64"/>
                                        </p:tgtEl>
                                      </p:cBhvr>
                                    </p:animEffect>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additive="base">
                                        <p:cTn id="29" dur="500"/>
                                        <p:tgtEl>
                                          <p:spTgt spid="134"/>
                                        </p:tgtEl>
                                        <p:attrNameLst>
                                          <p:attrName>ppt_x</p:attrName>
                                        </p:attrNameLst>
                                      </p:cBhvr>
                                      <p:tavLst>
                                        <p:tav tm="0">
                                          <p:val>
                                            <p:strVal val="#ppt_x+#ppt_w*1.125000"/>
                                          </p:val>
                                        </p:tav>
                                        <p:tav tm="100000">
                                          <p:val>
                                            <p:strVal val="#ppt_x"/>
                                          </p:val>
                                        </p:tav>
                                      </p:tavLst>
                                    </p:anim>
                                    <p:animEffect transition="in" filter="wipe(left)">
                                      <p:cBhvr>
                                        <p:cTn id="30" dur="500"/>
                                        <p:tgtEl>
                                          <p:spTgt spid="134"/>
                                        </p:tgtEl>
                                      </p:cBhvr>
                                    </p:animEffect>
                                  </p:childTnLst>
                                </p:cTn>
                              </p:par>
                              <p:par>
                                <p:cTn id="31" presetID="12" presetClass="entr" presetSubtype="2"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additive="base">
                                        <p:cTn id="33" dur="500"/>
                                        <p:tgtEl>
                                          <p:spTgt spid="135"/>
                                        </p:tgtEl>
                                        <p:attrNameLst>
                                          <p:attrName>ppt_x</p:attrName>
                                        </p:attrNameLst>
                                      </p:cBhvr>
                                      <p:tavLst>
                                        <p:tav tm="0">
                                          <p:val>
                                            <p:strVal val="#ppt_x+#ppt_w*1.125000"/>
                                          </p:val>
                                        </p:tav>
                                        <p:tav tm="100000">
                                          <p:val>
                                            <p:strVal val="#ppt_x"/>
                                          </p:val>
                                        </p:tav>
                                      </p:tavLst>
                                    </p:anim>
                                    <p:animEffect transition="in" filter="wipe(left)">
                                      <p:cBhvr>
                                        <p:cTn id="34" dur="500"/>
                                        <p:tgtEl>
                                          <p:spTgt spid="135"/>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anim calcmode="lin" valueType="num">
                                      <p:cBhvr additive="base">
                                        <p:cTn id="37" dur="500"/>
                                        <p:tgtEl>
                                          <p:spTgt spid="136"/>
                                        </p:tgtEl>
                                        <p:attrNameLst>
                                          <p:attrName>ppt_x</p:attrName>
                                        </p:attrNameLst>
                                      </p:cBhvr>
                                      <p:tavLst>
                                        <p:tav tm="0">
                                          <p:val>
                                            <p:strVal val="#ppt_x+#ppt_w*1.125000"/>
                                          </p:val>
                                        </p:tav>
                                        <p:tav tm="100000">
                                          <p:val>
                                            <p:strVal val="#ppt_x"/>
                                          </p:val>
                                        </p:tav>
                                      </p:tavLst>
                                    </p:anim>
                                    <p:animEffect transition="in" filter="wipe(left)">
                                      <p:cBhvr>
                                        <p:cTn id="38" dur="500"/>
                                        <p:tgtEl>
                                          <p:spTgt spid="136"/>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ppt_x</p:attrName>
                                        </p:attrNameLst>
                                      </p:cBhvr>
                                      <p:tavLst>
                                        <p:tav tm="0">
                                          <p:val>
                                            <p:strVal val="#ppt_x+#ppt_w*1.125000"/>
                                          </p:val>
                                        </p:tav>
                                        <p:tav tm="100000">
                                          <p:val>
                                            <p:strVal val="#ppt_x"/>
                                          </p:val>
                                        </p:tav>
                                      </p:tavLst>
                                    </p:anim>
                                    <p:animEffect transition="in" filter="wipe(left)">
                                      <p:cBhvr>
                                        <p:cTn id="42" dur="500"/>
                                        <p:tgtEl>
                                          <p:spTgt spid="137"/>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143"/>
                                        </p:tgtEl>
                                        <p:attrNameLst>
                                          <p:attrName>style.visibility</p:attrName>
                                        </p:attrNameLst>
                                      </p:cBhvr>
                                      <p:to>
                                        <p:strVal val="visible"/>
                                      </p:to>
                                    </p:set>
                                    <p:anim calcmode="lin" valueType="num">
                                      <p:cBhvr additive="base">
                                        <p:cTn id="45" dur="500"/>
                                        <p:tgtEl>
                                          <p:spTgt spid="143"/>
                                        </p:tgtEl>
                                        <p:attrNameLst>
                                          <p:attrName>ppt_x</p:attrName>
                                        </p:attrNameLst>
                                      </p:cBhvr>
                                      <p:tavLst>
                                        <p:tav tm="0">
                                          <p:val>
                                            <p:strVal val="#ppt_x+#ppt_w*1.125000"/>
                                          </p:val>
                                        </p:tav>
                                        <p:tav tm="100000">
                                          <p:val>
                                            <p:strVal val="#ppt_x"/>
                                          </p:val>
                                        </p:tav>
                                      </p:tavLst>
                                    </p:anim>
                                    <p:animEffect transition="in" filter="wipe(left)">
                                      <p:cBhvr>
                                        <p:cTn id="46" dur="500"/>
                                        <p:tgtEl>
                                          <p:spTgt spid="143"/>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144"/>
                                        </p:tgtEl>
                                        <p:attrNameLst>
                                          <p:attrName>style.visibility</p:attrName>
                                        </p:attrNameLst>
                                      </p:cBhvr>
                                      <p:to>
                                        <p:strVal val="visible"/>
                                      </p:to>
                                    </p:set>
                                    <p:anim calcmode="lin" valueType="num">
                                      <p:cBhvr additive="base">
                                        <p:cTn id="49" dur="500"/>
                                        <p:tgtEl>
                                          <p:spTgt spid="144"/>
                                        </p:tgtEl>
                                        <p:attrNameLst>
                                          <p:attrName>ppt_x</p:attrName>
                                        </p:attrNameLst>
                                      </p:cBhvr>
                                      <p:tavLst>
                                        <p:tav tm="0">
                                          <p:val>
                                            <p:strVal val="#ppt_x+#ppt_w*1.125000"/>
                                          </p:val>
                                        </p:tav>
                                        <p:tav tm="100000">
                                          <p:val>
                                            <p:strVal val="#ppt_x"/>
                                          </p:val>
                                        </p:tav>
                                      </p:tavLst>
                                    </p:anim>
                                    <p:animEffect transition="in" filter="wipe(left)">
                                      <p:cBhvr>
                                        <p:cTn id="5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animBg="1"/>
      <p:bldP spid="136" grpId="0" animBg="1"/>
      <p:bldP spid="137" grpId="0" animBg="1"/>
      <p:bldP spid="138" grpId="0"/>
      <p:bldP spid="139" grpId="0"/>
      <p:bldP spid="140" grpId="0"/>
      <p:bldP spid="143" grpId="0"/>
      <p:bldP spid="144"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E2323F9-CEA1-4E01-B585-70975C185474}"/>
              </a:ext>
            </a:extLst>
          </p:cNvPr>
          <p:cNvGraphicFramePr/>
          <p:nvPr/>
        </p:nvGraphicFramePr>
        <p:xfrm>
          <a:off x="1605618" y="1027108"/>
          <a:ext cx="9152068" cy="53644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46A0767-EF76-315D-FFEF-432498D91E42}"/>
              </a:ext>
            </a:extLst>
          </p:cNvPr>
          <p:cNvSpPr txBox="1"/>
          <p:nvPr/>
        </p:nvSpPr>
        <p:spPr>
          <a:xfrm>
            <a:off x="2292451" y="330030"/>
            <a:ext cx="7607097" cy="707886"/>
          </a:xfrm>
          <a:prstGeom prst="rect">
            <a:avLst/>
          </a:prstGeom>
          <a:noFill/>
        </p:spPr>
        <p:txBody>
          <a:bodyPr wrap="square" rtlCol="0">
            <a:spAutoFit/>
          </a:bodyPr>
          <a:lstStyle/>
          <a:p>
            <a:pPr algn="ctr"/>
            <a:r>
              <a:rPr lang="en-US" sz="4000" b="1" dirty="0">
                <a:solidFill>
                  <a:schemeClr val="bg1">
                    <a:lumMod val="50000"/>
                  </a:schemeClr>
                </a:solidFill>
              </a:rPr>
              <a:t>EDITABLE EXCEL DATA</a:t>
            </a:r>
          </a:p>
        </p:txBody>
      </p:sp>
      <p:sp>
        <p:nvSpPr>
          <p:cNvPr id="5" name="Rectangle 4">
            <a:extLst>
              <a:ext uri="{FF2B5EF4-FFF2-40B4-BE49-F238E27FC236}">
                <a16:creationId xmlns:a16="http://schemas.microsoft.com/office/drawing/2014/main" id="{9BCF2585-0062-9E80-2A65-7788A47C23DE}"/>
              </a:ext>
            </a:extLst>
          </p:cNvPr>
          <p:cNvSpPr/>
          <p:nvPr/>
        </p:nvSpPr>
        <p:spPr>
          <a:xfrm>
            <a:off x="3780403" y="1057402"/>
            <a:ext cx="4534817" cy="83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82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1" dur="10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graphicEl>
                                              <a:chart seriesIdx="0" categoryIdx="0" bldStep="ptInSeries"/>
                                            </p:graphic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6">
                                            <p:graphicEl>
                                              <a:chart seriesIdx="1" categoryIdx="0" bldStep="ptInSeries"/>
                                            </p:graphicEl>
                                          </p:spTgt>
                                        </p:tgtEl>
                                        <p:attrNameLst>
                                          <p:attrName>style.visibility</p:attrName>
                                        </p:attrNameLst>
                                      </p:cBhvr>
                                      <p:to>
                                        <p:strVal val="visible"/>
                                      </p:to>
                                    </p:set>
                                    <p:anim calcmode="lin" valueType="num">
                                      <p:cBhvr additive="base">
                                        <p:cTn id="15" dur="1000" fill="hold"/>
                                        <p:tgtEl>
                                          <p:spTgt spid="6">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graphicEl>
                                              <a:chart seriesIdx="1" categoryIdx="0" bldStep="ptInSeries"/>
                                            </p:graphic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6">
                                            <p:graphicEl>
                                              <a:chart seriesIdx="2" categoryIdx="0" bldStep="ptInSeries"/>
                                            </p:graphicEl>
                                          </p:spTgt>
                                        </p:tgtEl>
                                        <p:attrNameLst>
                                          <p:attrName>style.visibility</p:attrName>
                                        </p:attrNameLst>
                                      </p:cBhvr>
                                      <p:to>
                                        <p:strVal val="visible"/>
                                      </p:to>
                                    </p:set>
                                    <p:anim calcmode="lin" valueType="num">
                                      <p:cBhvr additive="base">
                                        <p:cTn id="19" dur="1000" fill="hold"/>
                                        <p:tgtEl>
                                          <p:spTgt spid="6">
                                            <p:graphicEl>
                                              <a:chart seriesIdx="2"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graphicEl>
                                              <a:chart seriesIdx="2" categoryIdx="0" bldStep="ptInSeries"/>
                                            </p:graphicEl>
                                          </p:spTgt>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6">
                                            <p:graphicEl>
                                              <a:chart seriesIdx="3" categoryIdx="0" bldStep="ptInSeries"/>
                                            </p:graphicEl>
                                          </p:spTgt>
                                        </p:tgtEl>
                                        <p:attrNameLst>
                                          <p:attrName>style.visibility</p:attrName>
                                        </p:attrNameLst>
                                      </p:cBhvr>
                                      <p:to>
                                        <p:strVal val="visible"/>
                                      </p:to>
                                    </p:set>
                                    <p:anim calcmode="lin" valueType="num">
                                      <p:cBhvr additive="base">
                                        <p:cTn id="23" dur="1000" fill="hold"/>
                                        <p:tgtEl>
                                          <p:spTgt spid="6">
                                            <p:graphicEl>
                                              <a:chart seriesIdx="3"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graphicEl>
                                              <a:chart seriesIdx="3" categoryIdx="0" bldStep="ptInSeries"/>
                                            </p:graphic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6">
                                            <p:graphicEl>
                                              <a:chart seriesIdx="4" categoryIdx="0" bldStep="ptInSeries"/>
                                            </p:graphicEl>
                                          </p:spTgt>
                                        </p:tgtEl>
                                        <p:attrNameLst>
                                          <p:attrName>style.visibility</p:attrName>
                                        </p:attrNameLst>
                                      </p:cBhvr>
                                      <p:to>
                                        <p:strVal val="visible"/>
                                      </p:to>
                                    </p:set>
                                    <p:anim calcmode="lin" valueType="num">
                                      <p:cBhvr additive="base">
                                        <p:cTn id="27" dur="1000" fill="hold"/>
                                        <p:tgtEl>
                                          <p:spTgt spid="6">
                                            <p:graphicEl>
                                              <a:chart seriesIdx="4"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graphicEl>
                                              <a:chart seriesIdx="4" categoryIdx="0" bldStep="ptInSeries"/>
                                            </p:graphicEl>
                                          </p:spTgt>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500"/>
                                  </p:stCondLst>
                                  <p:childTnLst>
                                    <p:set>
                                      <p:cBhvr>
                                        <p:cTn id="30" dur="1" fill="hold">
                                          <p:stCondLst>
                                            <p:cond delay="0"/>
                                          </p:stCondLst>
                                        </p:cTn>
                                        <p:tgtEl>
                                          <p:spTgt spid="6">
                                            <p:graphicEl>
                                              <a:chart seriesIdx="5" categoryIdx="0" bldStep="ptInSeries"/>
                                            </p:graphicEl>
                                          </p:spTgt>
                                        </p:tgtEl>
                                        <p:attrNameLst>
                                          <p:attrName>style.visibility</p:attrName>
                                        </p:attrNameLst>
                                      </p:cBhvr>
                                      <p:to>
                                        <p:strVal val="visible"/>
                                      </p:to>
                                    </p:set>
                                    <p:anim calcmode="lin" valueType="num">
                                      <p:cBhvr additive="base">
                                        <p:cTn id="31" dur="1000" fill="hold"/>
                                        <p:tgtEl>
                                          <p:spTgt spid="6">
                                            <p:graphicEl>
                                              <a:chart seriesIdx="5"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graphicEl>
                                              <a:chart seriesIdx="5"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dow 06">
            <a:extLst>
              <a:ext uri="{FF2B5EF4-FFF2-40B4-BE49-F238E27FC236}">
                <a16:creationId xmlns:a16="http://schemas.microsoft.com/office/drawing/2014/main" id="{EE67C661-35DC-4C23-B598-E9F03FC2463D}"/>
              </a:ext>
            </a:extLst>
          </p:cNvPr>
          <p:cNvSpPr/>
          <p:nvPr/>
        </p:nvSpPr>
        <p:spPr>
          <a:xfrm>
            <a:off x="8545413" y="5021580"/>
            <a:ext cx="2160000" cy="720000"/>
          </a:xfrm>
          <a:prstGeom prst="ellipse">
            <a:avLst/>
          </a:prstGeom>
          <a:gradFill flip="none" rotWithShape="1">
            <a:gsLst>
              <a:gs pos="67000">
                <a:schemeClr val="bg2">
                  <a:alpha val="0"/>
                </a:schemeClr>
              </a:gs>
              <a:gs pos="0">
                <a:schemeClr val="accent5">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8" name="Shadow 05">
            <a:extLst>
              <a:ext uri="{FF2B5EF4-FFF2-40B4-BE49-F238E27FC236}">
                <a16:creationId xmlns:a16="http://schemas.microsoft.com/office/drawing/2014/main" id="{11CEC10D-E8DA-4E5D-A358-1A178BFE39ED}"/>
              </a:ext>
            </a:extLst>
          </p:cNvPr>
          <p:cNvSpPr/>
          <p:nvPr/>
        </p:nvSpPr>
        <p:spPr>
          <a:xfrm>
            <a:off x="7115289" y="5048093"/>
            <a:ext cx="2160000" cy="666974"/>
          </a:xfrm>
          <a:prstGeom prst="ellipse">
            <a:avLst/>
          </a:prstGeom>
          <a:gradFill flip="none" rotWithShape="1">
            <a:gsLst>
              <a:gs pos="67000">
                <a:schemeClr val="bg2">
                  <a:alpha val="0"/>
                </a:schemeClr>
              </a:gs>
              <a:gs pos="0">
                <a:schemeClr val="accent4">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7" name="Shadow 04">
            <a:extLst>
              <a:ext uri="{FF2B5EF4-FFF2-40B4-BE49-F238E27FC236}">
                <a16:creationId xmlns:a16="http://schemas.microsoft.com/office/drawing/2014/main" id="{496EFF96-5286-442B-8459-B0F62174E06E}"/>
              </a:ext>
            </a:extLst>
          </p:cNvPr>
          <p:cNvSpPr/>
          <p:nvPr/>
        </p:nvSpPr>
        <p:spPr>
          <a:xfrm>
            <a:off x="5722744" y="5013960"/>
            <a:ext cx="2160000" cy="666974"/>
          </a:xfrm>
          <a:prstGeom prst="ellipse">
            <a:avLst/>
          </a:prstGeom>
          <a:gradFill flip="none" rotWithShape="1">
            <a:gsLst>
              <a:gs pos="67000">
                <a:schemeClr val="bg2">
                  <a:alpha val="0"/>
                </a:schemeClr>
              </a:gs>
              <a:gs pos="0">
                <a:schemeClr val="accent3">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6" name="Shadow 03">
            <a:extLst>
              <a:ext uri="{FF2B5EF4-FFF2-40B4-BE49-F238E27FC236}">
                <a16:creationId xmlns:a16="http://schemas.microsoft.com/office/drawing/2014/main" id="{6EC180F0-B6FE-43CD-A7D8-DF38CD81EAB8}"/>
              </a:ext>
            </a:extLst>
          </p:cNvPr>
          <p:cNvSpPr/>
          <p:nvPr/>
        </p:nvSpPr>
        <p:spPr>
          <a:xfrm>
            <a:off x="4342786" y="5013960"/>
            <a:ext cx="2160000" cy="666974"/>
          </a:xfrm>
          <a:prstGeom prst="ellipse">
            <a:avLst/>
          </a:prstGeom>
          <a:gradFill flip="none" rotWithShape="1">
            <a:gsLst>
              <a:gs pos="67000">
                <a:schemeClr val="bg2">
                  <a:alpha val="0"/>
                </a:schemeClr>
              </a:gs>
              <a:gs pos="0">
                <a:schemeClr val="accent2">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5" name="Shadow 02">
            <a:extLst>
              <a:ext uri="{FF2B5EF4-FFF2-40B4-BE49-F238E27FC236}">
                <a16:creationId xmlns:a16="http://schemas.microsoft.com/office/drawing/2014/main" id="{E0541C3E-B538-4926-9694-F649D164B535}"/>
              </a:ext>
            </a:extLst>
          </p:cNvPr>
          <p:cNvSpPr/>
          <p:nvPr/>
        </p:nvSpPr>
        <p:spPr>
          <a:xfrm>
            <a:off x="2935522" y="5001544"/>
            <a:ext cx="2160000" cy="666974"/>
          </a:xfrm>
          <a:prstGeom prst="ellipse">
            <a:avLst/>
          </a:prstGeom>
          <a:gradFill flip="none" rotWithShape="1">
            <a:gsLst>
              <a:gs pos="67000">
                <a:schemeClr val="bg2">
                  <a:alpha val="0"/>
                </a:schemeClr>
              </a:gs>
              <a:gs pos="0">
                <a:schemeClr val="accent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0" name="Shadow 01">
            <a:extLst>
              <a:ext uri="{FF2B5EF4-FFF2-40B4-BE49-F238E27FC236}">
                <a16:creationId xmlns:a16="http://schemas.microsoft.com/office/drawing/2014/main" id="{021F3592-B073-4931-A440-DAE16A4E880A}"/>
              </a:ext>
            </a:extLst>
          </p:cNvPr>
          <p:cNvSpPr/>
          <p:nvPr/>
        </p:nvSpPr>
        <p:spPr>
          <a:xfrm>
            <a:off x="1523321" y="4998720"/>
            <a:ext cx="2160000" cy="666974"/>
          </a:xfrm>
          <a:prstGeom prst="ellipse">
            <a:avLst/>
          </a:prstGeom>
          <a:gradFill flip="none" rotWithShape="1">
            <a:gsLst>
              <a:gs pos="67000">
                <a:schemeClr val="bg2">
                  <a:alpha val="0"/>
                </a:schemeClr>
              </a:gs>
              <a:gs pos="8000">
                <a:schemeClr val="accent6">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graphicFrame>
        <p:nvGraphicFramePr>
          <p:cNvPr id="7" name="Chart 6">
            <a:extLst>
              <a:ext uri="{FF2B5EF4-FFF2-40B4-BE49-F238E27FC236}">
                <a16:creationId xmlns:a16="http://schemas.microsoft.com/office/drawing/2014/main" id="{2779291C-8BFA-42F7-A356-C1137F2F2FA6}"/>
              </a:ext>
            </a:extLst>
          </p:cNvPr>
          <p:cNvGraphicFramePr/>
          <p:nvPr/>
        </p:nvGraphicFramePr>
        <p:xfrm>
          <a:off x="939165" y="1417320"/>
          <a:ext cx="10328910" cy="435525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3BE7591-B0A7-4E30-BF66-E17EC1071E37}"/>
              </a:ext>
            </a:extLst>
          </p:cNvPr>
          <p:cNvSpPr/>
          <p:nvPr/>
        </p:nvSpPr>
        <p:spPr>
          <a:xfrm>
            <a:off x="2140151" y="5872772"/>
            <a:ext cx="922047" cy="338554"/>
          </a:xfrm>
          <a:prstGeom prst="rect">
            <a:avLst/>
          </a:prstGeom>
        </p:spPr>
        <p:txBody>
          <a:bodyPr wrap="none">
            <a:spAutoFit/>
          </a:bodyPr>
          <a:lstStyle/>
          <a:p>
            <a:pPr algn="ctr"/>
            <a:r>
              <a:rPr lang="en-US" sz="1600">
                <a:solidFill>
                  <a:schemeClr val="accent6"/>
                </a:solidFill>
              </a:rPr>
              <a:t>Step 01</a:t>
            </a:r>
            <a:endParaRPr lang="ru-UA" sz="1600">
              <a:solidFill>
                <a:schemeClr val="accent6"/>
              </a:solidFill>
            </a:endParaRPr>
          </a:p>
        </p:txBody>
      </p:sp>
      <p:sp>
        <p:nvSpPr>
          <p:cNvPr id="9" name="Rectangle 8">
            <a:extLst>
              <a:ext uri="{FF2B5EF4-FFF2-40B4-BE49-F238E27FC236}">
                <a16:creationId xmlns:a16="http://schemas.microsoft.com/office/drawing/2014/main" id="{A19A4348-81DE-4E5A-98AF-A9CA930C0D81}"/>
              </a:ext>
            </a:extLst>
          </p:cNvPr>
          <p:cNvSpPr/>
          <p:nvPr/>
        </p:nvSpPr>
        <p:spPr>
          <a:xfrm>
            <a:off x="3527381" y="5872772"/>
            <a:ext cx="965328" cy="338554"/>
          </a:xfrm>
          <a:prstGeom prst="rect">
            <a:avLst/>
          </a:prstGeom>
        </p:spPr>
        <p:txBody>
          <a:bodyPr wrap="none">
            <a:spAutoFit/>
          </a:bodyPr>
          <a:lstStyle/>
          <a:p>
            <a:pPr algn="ctr"/>
            <a:r>
              <a:rPr lang="en-US" sz="1600">
                <a:solidFill>
                  <a:schemeClr val="accent1"/>
                </a:solidFill>
              </a:rPr>
              <a:t>Step 02</a:t>
            </a:r>
            <a:endParaRPr lang="ru-UA" sz="1600">
              <a:solidFill>
                <a:schemeClr val="accent1"/>
              </a:solidFill>
            </a:endParaRPr>
          </a:p>
        </p:txBody>
      </p:sp>
      <p:sp>
        <p:nvSpPr>
          <p:cNvPr id="10" name="Rectangle 9">
            <a:extLst>
              <a:ext uri="{FF2B5EF4-FFF2-40B4-BE49-F238E27FC236}">
                <a16:creationId xmlns:a16="http://schemas.microsoft.com/office/drawing/2014/main" id="{D41F23D8-B557-4F88-8D44-C79D471D6DC8}"/>
              </a:ext>
            </a:extLst>
          </p:cNvPr>
          <p:cNvSpPr/>
          <p:nvPr/>
        </p:nvSpPr>
        <p:spPr>
          <a:xfrm>
            <a:off x="4957892" y="5865152"/>
            <a:ext cx="963725" cy="338554"/>
          </a:xfrm>
          <a:prstGeom prst="rect">
            <a:avLst/>
          </a:prstGeom>
        </p:spPr>
        <p:txBody>
          <a:bodyPr wrap="none">
            <a:spAutoFit/>
          </a:bodyPr>
          <a:lstStyle/>
          <a:p>
            <a:pPr algn="ctr"/>
            <a:r>
              <a:rPr lang="en-US" sz="1600">
                <a:solidFill>
                  <a:schemeClr val="accent2"/>
                </a:solidFill>
              </a:rPr>
              <a:t>Step 03</a:t>
            </a:r>
            <a:endParaRPr lang="ru-UA" sz="1600">
              <a:solidFill>
                <a:schemeClr val="accent2"/>
              </a:solidFill>
            </a:endParaRPr>
          </a:p>
        </p:txBody>
      </p:sp>
      <p:sp>
        <p:nvSpPr>
          <p:cNvPr id="11" name="Rectangle 10">
            <a:extLst>
              <a:ext uri="{FF2B5EF4-FFF2-40B4-BE49-F238E27FC236}">
                <a16:creationId xmlns:a16="http://schemas.microsoft.com/office/drawing/2014/main" id="{3AA9A8D8-03D3-4F5C-AA35-2B107347EFF2}"/>
              </a:ext>
            </a:extLst>
          </p:cNvPr>
          <p:cNvSpPr/>
          <p:nvPr/>
        </p:nvSpPr>
        <p:spPr>
          <a:xfrm>
            <a:off x="6308746" y="5865152"/>
            <a:ext cx="984564" cy="338554"/>
          </a:xfrm>
          <a:prstGeom prst="rect">
            <a:avLst/>
          </a:prstGeom>
        </p:spPr>
        <p:txBody>
          <a:bodyPr wrap="none">
            <a:spAutoFit/>
          </a:bodyPr>
          <a:lstStyle/>
          <a:p>
            <a:pPr algn="ctr"/>
            <a:r>
              <a:rPr lang="en-US" sz="1600">
                <a:solidFill>
                  <a:schemeClr val="accent3"/>
                </a:solidFill>
              </a:rPr>
              <a:t>Step 04</a:t>
            </a:r>
            <a:endParaRPr lang="ru-UA" sz="1600">
              <a:solidFill>
                <a:schemeClr val="accent3"/>
              </a:solidFill>
            </a:endParaRPr>
          </a:p>
        </p:txBody>
      </p:sp>
      <p:sp>
        <p:nvSpPr>
          <p:cNvPr id="12" name="Rectangle 11">
            <a:extLst>
              <a:ext uri="{FF2B5EF4-FFF2-40B4-BE49-F238E27FC236}">
                <a16:creationId xmlns:a16="http://schemas.microsoft.com/office/drawing/2014/main" id="{BB7FC0A1-70B3-47B4-A2EA-5A7410980788}"/>
              </a:ext>
            </a:extLst>
          </p:cNvPr>
          <p:cNvSpPr/>
          <p:nvPr/>
        </p:nvSpPr>
        <p:spPr>
          <a:xfrm>
            <a:off x="7680439" y="5865152"/>
            <a:ext cx="963725" cy="338554"/>
          </a:xfrm>
          <a:prstGeom prst="rect">
            <a:avLst/>
          </a:prstGeom>
        </p:spPr>
        <p:txBody>
          <a:bodyPr wrap="none">
            <a:spAutoFit/>
          </a:bodyPr>
          <a:lstStyle/>
          <a:p>
            <a:pPr algn="ctr"/>
            <a:r>
              <a:rPr lang="en-US" sz="1600">
                <a:solidFill>
                  <a:schemeClr val="accent4"/>
                </a:solidFill>
              </a:rPr>
              <a:t>Step 05</a:t>
            </a:r>
            <a:endParaRPr lang="ru-UA" sz="1600">
              <a:solidFill>
                <a:schemeClr val="accent4"/>
              </a:solidFill>
            </a:endParaRPr>
          </a:p>
        </p:txBody>
      </p:sp>
      <p:sp>
        <p:nvSpPr>
          <p:cNvPr id="13" name="Rectangle 12">
            <a:extLst>
              <a:ext uri="{FF2B5EF4-FFF2-40B4-BE49-F238E27FC236}">
                <a16:creationId xmlns:a16="http://schemas.microsoft.com/office/drawing/2014/main" id="{FFAA6DFD-DB05-4310-AC57-6605BC3A59D6}"/>
              </a:ext>
            </a:extLst>
          </p:cNvPr>
          <p:cNvSpPr/>
          <p:nvPr/>
        </p:nvSpPr>
        <p:spPr>
          <a:xfrm>
            <a:off x="9155941" y="5839180"/>
            <a:ext cx="973343" cy="338554"/>
          </a:xfrm>
          <a:prstGeom prst="rect">
            <a:avLst/>
          </a:prstGeom>
        </p:spPr>
        <p:txBody>
          <a:bodyPr wrap="none">
            <a:spAutoFit/>
          </a:bodyPr>
          <a:lstStyle/>
          <a:p>
            <a:pPr algn="ctr"/>
            <a:r>
              <a:rPr lang="en-US" sz="1600">
                <a:solidFill>
                  <a:schemeClr val="accent5"/>
                </a:solidFill>
              </a:rPr>
              <a:t>Step 06</a:t>
            </a:r>
            <a:endParaRPr lang="ru-UA" sz="1600">
              <a:solidFill>
                <a:schemeClr val="accent5"/>
              </a:solidFill>
            </a:endParaRPr>
          </a:p>
        </p:txBody>
      </p:sp>
      <p:sp>
        <p:nvSpPr>
          <p:cNvPr id="2" name="TextBox 1">
            <a:extLst>
              <a:ext uri="{FF2B5EF4-FFF2-40B4-BE49-F238E27FC236}">
                <a16:creationId xmlns:a16="http://schemas.microsoft.com/office/drawing/2014/main" id="{599722AB-F486-CC10-B0F3-DDC7C62B0664}"/>
              </a:ext>
            </a:extLst>
          </p:cNvPr>
          <p:cNvSpPr txBox="1"/>
          <p:nvPr/>
        </p:nvSpPr>
        <p:spPr>
          <a:xfrm>
            <a:off x="2292451" y="330030"/>
            <a:ext cx="7607097" cy="707886"/>
          </a:xfrm>
          <a:prstGeom prst="rect">
            <a:avLst/>
          </a:prstGeom>
          <a:noFill/>
        </p:spPr>
        <p:txBody>
          <a:bodyPr wrap="square" rtlCol="0">
            <a:spAutoFit/>
          </a:bodyPr>
          <a:lstStyle/>
          <a:p>
            <a:pPr algn="ctr"/>
            <a:r>
              <a:rPr lang="en-US" sz="4000" b="1" dirty="0">
                <a:solidFill>
                  <a:schemeClr val="bg1">
                    <a:lumMod val="50000"/>
                  </a:schemeClr>
                </a:solidFill>
              </a:rPr>
              <a:t>EDITABLE EXCEL DATA</a:t>
            </a:r>
          </a:p>
        </p:txBody>
      </p:sp>
      <p:sp>
        <p:nvSpPr>
          <p:cNvPr id="3" name="Rectangle 2">
            <a:extLst>
              <a:ext uri="{FF2B5EF4-FFF2-40B4-BE49-F238E27FC236}">
                <a16:creationId xmlns:a16="http://schemas.microsoft.com/office/drawing/2014/main" id="{2D21B0FA-D260-D5A2-F697-B4D06635E21F}"/>
              </a:ext>
            </a:extLst>
          </p:cNvPr>
          <p:cNvSpPr/>
          <p:nvPr/>
        </p:nvSpPr>
        <p:spPr>
          <a:xfrm>
            <a:off x="3780403" y="1057402"/>
            <a:ext cx="4534817" cy="83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3042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7000">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14:bounceEnd="67000">
                                          <p:cBhvr additive="base">
                                            <p:cTn id="7"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7">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7000">
                                      <p:stCondLst>
                                        <p:cond delay="25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14:bounceEnd="67000">
                                          <p:cBhvr additive="base">
                                            <p:cTn id="1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7">
                                                <p:graphicEl>
                                                  <a:chart seriesIdx="-4" categoryIdx="0" bldStep="category"/>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7000">
                                      <p:stCondLst>
                                        <p:cond delay="5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14:bounceEnd="67000">
                                          <p:cBhvr additive="base">
                                            <p:cTn id="15"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7">
                                                <p:graphicEl>
                                                  <a:chart seriesIdx="-4" categoryIdx="1" bldStep="category"/>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7000">
                                      <p:stCondLst>
                                        <p:cond delay="75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14:bounceEnd="67000">
                                          <p:cBhvr additive="base">
                                            <p:cTn id="19"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7">
                                                <p:graphicEl>
                                                  <a:chart seriesIdx="-4" categoryIdx="2" bldStep="category"/>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7000">
                                      <p:stCondLst>
                                        <p:cond delay="10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14:bounceEnd="67000">
                                          <p:cBhvr additive="base">
                                            <p:cTn id="23"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7">
                                                <p:graphicEl>
                                                  <a:chart seriesIdx="-4" categoryIdx="3" bldStep="category"/>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7000">
                                      <p:stCondLst>
                                        <p:cond delay="125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14:bounceEnd="67000">
                                          <p:cBhvr additive="base">
                                            <p:cTn id="27"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7">
                                                <p:graphicEl>
                                                  <a:chart seriesIdx="-4" categoryIdx="4" bldStep="category"/>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14:bounceEnd="67000">
                                          <p:cBhvr additive="base">
                                            <p:cTn id="31"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7">
                                                <p:graphicEl>
                                                  <a:chart seriesIdx="-4" categoryIdx="5" bldStep="category"/>
                                                </p:graphicEl>
                                              </p:spTgt>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2" presetClass="entr" presetSubtype="4" fill="hold" grpId="0" nodeType="withEffect" p14:presetBounceEnd="67000">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14:bounceEnd="67000">
                                          <p:cBhvr additive="base">
                                            <p:cTn id="53" dur="1000" fill="hold"/>
                                            <p:tgtEl>
                                              <p:spTgt spid="8"/>
                                            </p:tgtEl>
                                            <p:attrNameLst>
                                              <p:attrName>ppt_x</p:attrName>
                                            </p:attrNameLst>
                                          </p:cBhvr>
                                          <p:tavLst>
                                            <p:tav tm="0">
                                              <p:val>
                                                <p:strVal val="#ppt_x"/>
                                              </p:val>
                                            </p:tav>
                                            <p:tav tm="100000">
                                              <p:val>
                                                <p:strVal val="#ppt_x"/>
                                              </p:val>
                                            </p:tav>
                                          </p:tavLst>
                                        </p:anim>
                                        <p:anim calcmode="lin" valueType="num" p14:bounceEnd="67000">
                                          <p:cBhvr additive="base">
                                            <p:cTn id="54" dur="10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67000">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14:bounceEnd="67000">
                                          <p:cBhvr additive="base">
                                            <p:cTn id="57" dur="1000" fill="hold"/>
                                            <p:tgtEl>
                                              <p:spTgt spid="9"/>
                                            </p:tgtEl>
                                            <p:attrNameLst>
                                              <p:attrName>ppt_x</p:attrName>
                                            </p:attrNameLst>
                                          </p:cBhvr>
                                          <p:tavLst>
                                            <p:tav tm="0">
                                              <p:val>
                                                <p:strVal val="#ppt_x"/>
                                              </p:val>
                                            </p:tav>
                                            <p:tav tm="100000">
                                              <p:val>
                                                <p:strVal val="#ppt_x"/>
                                              </p:val>
                                            </p:tav>
                                          </p:tavLst>
                                        </p:anim>
                                        <p:anim calcmode="lin" valueType="num" p14:bounceEnd="67000">
                                          <p:cBhvr additive="base">
                                            <p:cTn id="58" dur="10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67000">
                                      <p:stCondLst>
                                        <p:cond delay="750"/>
                                      </p:stCondLst>
                                      <p:childTnLst>
                                        <p:set>
                                          <p:cBhvr>
                                            <p:cTn id="60" dur="1" fill="hold">
                                              <p:stCondLst>
                                                <p:cond delay="0"/>
                                              </p:stCondLst>
                                            </p:cTn>
                                            <p:tgtEl>
                                              <p:spTgt spid="10"/>
                                            </p:tgtEl>
                                            <p:attrNameLst>
                                              <p:attrName>style.visibility</p:attrName>
                                            </p:attrNameLst>
                                          </p:cBhvr>
                                          <p:to>
                                            <p:strVal val="visible"/>
                                          </p:to>
                                        </p:set>
                                        <p:anim calcmode="lin" valueType="num" p14:bounceEnd="67000">
                                          <p:cBhvr additive="base">
                                            <p:cTn id="61" dur="10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62" dur="10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14:presetBounceEnd="67000">
                                      <p:stCondLst>
                                        <p:cond delay="1000"/>
                                      </p:stCondLst>
                                      <p:childTnLst>
                                        <p:set>
                                          <p:cBhvr>
                                            <p:cTn id="64" dur="1" fill="hold">
                                              <p:stCondLst>
                                                <p:cond delay="0"/>
                                              </p:stCondLst>
                                            </p:cTn>
                                            <p:tgtEl>
                                              <p:spTgt spid="11"/>
                                            </p:tgtEl>
                                            <p:attrNameLst>
                                              <p:attrName>style.visibility</p:attrName>
                                            </p:attrNameLst>
                                          </p:cBhvr>
                                          <p:to>
                                            <p:strVal val="visible"/>
                                          </p:to>
                                        </p:set>
                                        <p:anim calcmode="lin" valueType="num" p14:bounceEnd="67000">
                                          <p:cBhvr additive="base">
                                            <p:cTn id="65" dur="1000" fill="hold"/>
                                            <p:tgtEl>
                                              <p:spTgt spid="11"/>
                                            </p:tgtEl>
                                            <p:attrNameLst>
                                              <p:attrName>ppt_x</p:attrName>
                                            </p:attrNameLst>
                                          </p:cBhvr>
                                          <p:tavLst>
                                            <p:tav tm="0">
                                              <p:val>
                                                <p:strVal val="#ppt_x"/>
                                              </p:val>
                                            </p:tav>
                                            <p:tav tm="100000">
                                              <p:val>
                                                <p:strVal val="#ppt_x"/>
                                              </p:val>
                                            </p:tav>
                                          </p:tavLst>
                                        </p:anim>
                                        <p:anim calcmode="lin" valueType="num" p14:bounceEnd="67000">
                                          <p:cBhvr additive="base">
                                            <p:cTn id="66" dur="10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14:presetBounceEnd="67000">
                                      <p:stCondLst>
                                        <p:cond delay="1250"/>
                                      </p:stCondLst>
                                      <p:childTnLst>
                                        <p:set>
                                          <p:cBhvr>
                                            <p:cTn id="68" dur="1" fill="hold">
                                              <p:stCondLst>
                                                <p:cond delay="0"/>
                                              </p:stCondLst>
                                            </p:cTn>
                                            <p:tgtEl>
                                              <p:spTgt spid="12"/>
                                            </p:tgtEl>
                                            <p:attrNameLst>
                                              <p:attrName>style.visibility</p:attrName>
                                            </p:attrNameLst>
                                          </p:cBhvr>
                                          <p:to>
                                            <p:strVal val="visible"/>
                                          </p:to>
                                        </p:set>
                                        <p:anim calcmode="lin" valueType="num" p14:bounceEnd="67000">
                                          <p:cBhvr additive="base">
                                            <p:cTn id="69" dur="1000" fill="hold"/>
                                            <p:tgtEl>
                                              <p:spTgt spid="12"/>
                                            </p:tgtEl>
                                            <p:attrNameLst>
                                              <p:attrName>ppt_x</p:attrName>
                                            </p:attrNameLst>
                                          </p:cBhvr>
                                          <p:tavLst>
                                            <p:tav tm="0">
                                              <p:val>
                                                <p:strVal val="#ppt_x"/>
                                              </p:val>
                                            </p:tav>
                                            <p:tav tm="100000">
                                              <p:val>
                                                <p:strVal val="#ppt_x"/>
                                              </p:val>
                                            </p:tav>
                                          </p:tavLst>
                                        </p:anim>
                                        <p:anim calcmode="lin" valueType="num" p14:bounceEnd="67000">
                                          <p:cBhvr additive="base">
                                            <p:cTn id="70" dur="10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14:presetBounceEnd="67000">
                                      <p:stCondLst>
                                        <p:cond delay="1500"/>
                                      </p:stCondLst>
                                      <p:childTnLst>
                                        <p:set>
                                          <p:cBhvr>
                                            <p:cTn id="72" dur="1" fill="hold">
                                              <p:stCondLst>
                                                <p:cond delay="0"/>
                                              </p:stCondLst>
                                            </p:cTn>
                                            <p:tgtEl>
                                              <p:spTgt spid="13"/>
                                            </p:tgtEl>
                                            <p:attrNameLst>
                                              <p:attrName>style.visibility</p:attrName>
                                            </p:attrNameLst>
                                          </p:cBhvr>
                                          <p:to>
                                            <p:strVal val="visible"/>
                                          </p:to>
                                        </p:set>
                                        <p:anim calcmode="lin" valueType="num" p14:bounceEnd="67000">
                                          <p:cBhvr additive="base">
                                            <p:cTn id="73" dur="1000" fill="hold"/>
                                            <p:tgtEl>
                                              <p:spTgt spid="13"/>
                                            </p:tgtEl>
                                            <p:attrNameLst>
                                              <p:attrName>ppt_x</p:attrName>
                                            </p:attrNameLst>
                                          </p:cBhvr>
                                          <p:tavLst>
                                            <p:tav tm="0">
                                              <p:val>
                                                <p:strVal val="#ppt_x"/>
                                              </p:val>
                                            </p:tav>
                                            <p:tav tm="100000">
                                              <p:val>
                                                <p:strVal val="#ppt_x"/>
                                              </p:val>
                                            </p:tav>
                                          </p:tavLst>
                                        </p:anim>
                                        <p:anim calcmode="lin" valueType="num" p14:bounceEnd="67000">
                                          <p:cBhvr additive="base">
                                            <p:cTn id="7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20" grpId="0" animBg="1"/>
          <p:bldGraphic spid="7" grpId="0" uiExpand="1">
            <p:bldSub>
              <a:bldChart bld="category"/>
            </p:bldSub>
          </p:bldGraphic>
          <p:bldP spid="8" grpId="0"/>
          <p:bldP spid="9"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10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chart seriesIdx="-3" categoryIdx="-3" bldStep="gridLegend"/>
                                                </p:graphic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1" dur="10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graphicEl>
                                                  <a:chart seriesIdx="-4" categoryIdx="0" bldStep="category"/>
                                                </p:graphic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15"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graphicEl>
                                                  <a:chart seriesIdx="-4" categoryIdx="1" bldStep="category"/>
                                                </p:graphic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19" dur="10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graphicEl>
                                                  <a:chart seriesIdx="-4" categoryIdx="2" bldStep="category"/>
                                                </p:graphic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23" dur="10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7">
                                                <p:graphicEl>
                                                  <a:chart seriesIdx="-4" categoryIdx="3" bldStep="category"/>
                                                </p:graphic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125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27" dur="10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graphicEl>
                                                  <a:chart seriesIdx="-4" categoryIdx="4" bldStep="category"/>
                                                </p:graphic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31" dur="10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graphicEl>
                                                  <a:chart seriesIdx="-4" categoryIdx="5" bldStep="category"/>
                                                </p:graphicEl>
                                              </p:spTgt>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2" presetClass="entr" presetSubtype="4" fill="hold" grpId="0"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1000" fill="hold"/>
                                            <p:tgtEl>
                                              <p:spTgt spid="8"/>
                                            </p:tgtEl>
                                            <p:attrNameLst>
                                              <p:attrName>ppt_x</p:attrName>
                                            </p:attrNameLst>
                                          </p:cBhvr>
                                          <p:tavLst>
                                            <p:tav tm="0">
                                              <p:val>
                                                <p:strVal val="#ppt_x"/>
                                              </p:val>
                                            </p:tav>
                                            <p:tav tm="100000">
                                              <p:val>
                                                <p:strVal val="#ppt_x"/>
                                              </p:val>
                                            </p:tav>
                                          </p:tavLst>
                                        </p:anim>
                                        <p:anim calcmode="lin" valueType="num">
                                          <p:cBhvr additive="base">
                                            <p:cTn id="54" dur="10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1000" fill="hold"/>
                                            <p:tgtEl>
                                              <p:spTgt spid="9"/>
                                            </p:tgtEl>
                                            <p:attrNameLst>
                                              <p:attrName>ppt_x</p:attrName>
                                            </p:attrNameLst>
                                          </p:cBhvr>
                                          <p:tavLst>
                                            <p:tav tm="0">
                                              <p:val>
                                                <p:strVal val="#ppt_x"/>
                                              </p:val>
                                            </p:tav>
                                            <p:tav tm="100000">
                                              <p:val>
                                                <p:strVal val="#ppt_x"/>
                                              </p:val>
                                            </p:tav>
                                          </p:tavLst>
                                        </p:anim>
                                        <p:anim calcmode="lin" valueType="num">
                                          <p:cBhvr additive="base">
                                            <p:cTn id="58" dur="10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75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1000" fill="hold"/>
                                            <p:tgtEl>
                                              <p:spTgt spid="10"/>
                                            </p:tgtEl>
                                            <p:attrNameLst>
                                              <p:attrName>ppt_x</p:attrName>
                                            </p:attrNameLst>
                                          </p:cBhvr>
                                          <p:tavLst>
                                            <p:tav tm="0">
                                              <p:val>
                                                <p:strVal val="#ppt_x"/>
                                              </p:val>
                                            </p:tav>
                                            <p:tav tm="100000">
                                              <p:val>
                                                <p:strVal val="#ppt_x"/>
                                              </p:val>
                                            </p:tav>
                                          </p:tavLst>
                                        </p:anim>
                                        <p:anim calcmode="lin" valueType="num">
                                          <p:cBhvr additive="base">
                                            <p:cTn id="62" dur="10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00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1000" fill="hold"/>
                                            <p:tgtEl>
                                              <p:spTgt spid="11"/>
                                            </p:tgtEl>
                                            <p:attrNameLst>
                                              <p:attrName>ppt_x</p:attrName>
                                            </p:attrNameLst>
                                          </p:cBhvr>
                                          <p:tavLst>
                                            <p:tav tm="0">
                                              <p:val>
                                                <p:strVal val="#ppt_x"/>
                                              </p:val>
                                            </p:tav>
                                            <p:tav tm="100000">
                                              <p:val>
                                                <p:strVal val="#ppt_x"/>
                                              </p:val>
                                            </p:tav>
                                          </p:tavLst>
                                        </p:anim>
                                        <p:anim calcmode="lin" valueType="num">
                                          <p:cBhvr additive="base">
                                            <p:cTn id="66" dur="10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25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1000" fill="hold"/>
                                            <p:tgtEl>
                                              <p:spTgt spid="12"/>
                                            </p:tgtEl>
                                            <p:attrNameLst>
                                              <p:attrName>ppt_x</p:attrName>
                                            </p:attrNameLst>
                                          </p:cBhvr>
                                          <p:tavLst>
                                            <p:tav tm="0">
                                              <p:val>
                                                <p:strVal val="#ppt_x"/>
                                              </p:val>
                                            </p:tav>
                                            <p:tav tm="100000">
                                              <p:val>
                                                <p:strVal val="#ppt_x"/>
                                              </p:val>
                                            </p:tav>
                                          </p:tavLst>
                                        </p:anim>
                                        <p:anim calcmode="lin" valueType="num">
                                          <p:cBhvr additive="base">
                                            <p:cTn id="70" dur="10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1000" fill="hold"/>
                                            <p:tgtEl>
                                              <p:spTgt spid="13"/>
                                            </p:tgtEl>
                                            <p:attrNameLst>
                                              <p:attrName>ppt_x</p:attrName>
                                            </p:attrNameLst>
                                          </p:cBhvr>
                                          <p:tavLst>
                                            <p:tav tm="0">
                                              <p:val>
                                                <p:strVal val="#ppt_x"/>
                                              </p:val>
                                            </p:tav>
                                            <p:tav tm="100000">
                                              <p:val>
                                                <p:strVal val="#ppt_x"/>
                                              </p:val>
                                            </p:tav>
                                          </p:tavLst>
                                        </p:anim>
                                        <p:anim calcmode="lin" valueType="num">
                                          <p:cBhvr additive="base">
                                            <p:cTn id="7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5" grpId="0" animBg="1"/>
          <p:bldP spid="20" grpId="0" animBg="1"/>
          <p:bldGraphic spid="7" grpId="0" uiExpand="1">
            <p:bldSub>
              <a:bldChart bld="category"/>
            </p:bldSub>
          </p:bldGraphic>
          <p:bldP spid="8" grpId="0"/>
          <p:bldP spid="9" grpId="0"/>
          <p:bldP spid="10" grpId="0"/>
          <p:bldP spid="11" grpId="0"/>
          <p:bldP spid="12" grpId="0"/>
          <p:bldP spid="13" grpId="0"/>
        </p:bldLst>
      </p:timing>
    </mc:Fallback>
  </mc:AlternateContent>
</p:sld>
</file>

<file path=ppt/theme/theme1.xml><?xml version="1.0" encoding="utf-8"?>
<a:theme xmlns:a="http://schemas.openxmlformats.org/drawingml/2006/main" name="Company Introduction PPThemes">
  <a:themeElements>
    <a:clrScheme name="Speedometer theme">
      <a:dk1>
        <a:srgbClr val="000000"/>
      </a:dk1>
      <a:lt1>
        <a:srgbClr val="FFFFFF"/>
      </a:lt1>
      <a:dk2>
        <a:srgbClr val="5B9BD5"/>
      </a:dk2>
      <a:lt2>
        <a:srgbClr val="E7E6E6"/>
      </a:lt2>
      <a:accent1>
        <a:srgbClr val="67D7DC"/>
      </a:accent1>
      <a:accent2>
        <a:srgbClr val="EA609B"/>
      </a:accent2>
      <a:accent3>
        <a:srgbClr val="F3C70B"/>
      </a:accent3>
      <a:accent4>
        <a:srgbClr val="CC62F9"/>
      </a:accent4>
      <a:accent5>
        <a:srgbClr val="5CC6AE"/>
      </a:accent5>
      <a:accent6>
        <a:srgbClr val="643179"/>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9273</TotalTime>
  <Words>996</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Arial</vt:lpstr>
      <vt:lpstr>Arial Black</vt:lpstr>
      <vt:lpstr>Barlow</vt:lpstr>
      <vt:lpstr>Calibri</vt:lpstr>
      <vt:lpstr>Calibri Light</vt:lpstr>
      <vt:lpstr>Gill Sans</vt:lpstr>
      <vt:lpstr>Lato Black</vt:lpstr>
      <vt:lpstr>Lato Light</vt:lpstr>
      <vt:lpstr>Montserrat</vt:lpstr>
      <vt:lpstr>Montserrat Black</vt:lpstr>
      <vt:lpstr>Montserrat Light</vt:lpstr>
      <vt:lpstr>Montserrat Medium</vt:lpstr>
      <vt:lpstr>Montserrat SemiBold</vt:lpstr>
      <vt:lpstr>Montserrat-Bold</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484</cp:revision>
  <dcterms:created xsi:type="dcterms:W3CDTF">2020-03-21T22:03:23Z</dcterms:created>
  <dcterms:modified xsi:type="dcterms:W3CDTF">2025-04-27T20:19:04Z</dcterms:modified>
</cp:coreProperties>
</file>