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4129" r:id="rId2"/>
    <p:sldId id="1480" r:id="rId3"/>
    <p:sldId id="1479" r:id="rId4"/>
    <p:sldId id="1501" r:id="rId5"/>
    <p:sldId id="261" r:id="rId6"/>
    <p:sldId id="1491" r:id="rId7"/>
    <p:sldId id="1500" r:id="rId8"/>
    <p:sldId id="277" r:id="rId9"/>
    <p:sldId id="1333" r:id="rId10"/>
    <p:sldId id="1325" r:id="rId11"/>
    <p:sldId id="292" r:id="rId12"/>
    <p:sldId id="297" r:id="rId13"/>
    <p:sldId id="278" r:id="rId14"/>
    <p:sldId id="1490" r:id="rId15"/>
    <p:sldId id="1791" r:id="rId16"/>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7244C"/>
    <a:srgbClr val="993BC7"/>
    <a:srgbClr val="FDAD32"/>
    <a:srgbClr val="FFFFFF"/>
    <a:srgbClr val="907C93"/>
    <a:srgbClr val="F2F2F2"/>
    <a:srgbClr val="000000"/>
    <a:srgbClr val="E6E6E6"/>
    <a:srgbClr val="48606F"/>
    <a:srgbClr val="1DBA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B8D99F-CF3D-4C07-8B12-8FDE0A44E3C2}" v="1" dt="2025-06-15T17:35:40.5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79" autoAdjust="0"/>
    <p:restoredTop sz="94660"/>
  </p:normalViewPr>
  <p:slideViewPr>
    <p:cSldViewPr snapToGrid="0">
      <p:cViewPr varScale="1">
        <p:scale>
          <a:sx n="109" d="100"/>
          <a:sy n="109" d="100"/>
        </p:scale>
        <p:origin x="1284" y="114"/>
      </p:cViewPr>
      <p:guideLst/>
    </p:cSldViewPr>
  </p:slideViewPr>
  <p:notesTextViewPr>
    <p:cViewPr>
      <p:scale>
        <a:sx n="1" d="1"/>
        <a:sy n="1" d="1"/>
      </p:scale>
      <p:origin x="0" y="0"/>
    </p:cViewPr>
  </p:notesTextViewPr>
  <p:notesViewPr>
    <p:cSldViewPr snapToGrid="0">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81B8D99F-CF3D-4C07-8B12-8FDE0A44E3C2}"/>
    <pc:docChg chg="addSld delSld modSld sldOrd">
      <pc:chgData name="Jolie Serrano Delgado" userId="d52b4219-5c60-4a0c-87ad-b1ec335c0c37" providerId="ADAL" clId="{81B8D99F-CF3D-4C07-8B12-8FDE0A44E3C2}" dt="2025-06-15T17:35:59.578" v="7" actId="207"/>
      <pc:docMkLst>
        <pc:docMk/>
      </pc:docMkLst>
      <pc:sldChg chg="del">
        <pc:chgData name="Jolie Serrano Delgado" userId="d52b4219-5c60-4a0c-87ad-b1ec335c0c37" providerId="ADAL" clId="{81B8D99F-CF3D-4C07-8B12-8FDE0A44E3C2}" dt="2025-06-15T17:35:45.401" v="3" actId="47"/>
        <pc:sldMkLst>
          <pc:docMk/>
          <pc:sldMk cId="3746168901" sldId="350"/>
        </pc:sldMkLst>
      </pc:sldChg>
      <pc:sldChg chg="del">
        <pc:chgData name="Jolie Serrano Delgado" userId="d52b4219-5c60-4a0c-87ad-b1ec335c0c37" providerId="ADAL" clId="{81B8D99F-CF3D-4C07-8B12-8FDE0A44E3C2}" dt="2025-06-15T17:35:56.800" v="6" actId="47"/>
        <pc:sldMkLst>
          <pc:docMk/>
          <pc:sldMk cId="0" sldId="1420"/>
        </pc:sldMkLst>
      </pc:sldChg>
      <pc:sldChg chg="modSp add mod ord">
        <pc:chgData name="Jolie Serrano Delgado" userId="d52b4219-5c60-4a0c-87ad-b1ec335c0c37" providerId="ADAL" clId="{81B8D99F-CF3D-4C07-8B12-8FDE0A44E3C2}" dt="2025-06-15T17:35:52.105" v="5" actId="207"/>
        <pc:sldMkLst>
          <pc:docMk/>
          <pc:sldMk cId="3573392034" sldId="1791"/>
        </pc:sldMkLst>
        <pc:spChg chg="mod">
          <ac:chgData name="Jolie Serrano Delgado" userId="d52b4219-5c60-4a0c-87ad-b1ec335c0c37" providerId="ADAL" clId="{81B8D99F-CF3D-4C07-8B12-8FDE0A44E3C2}" dt="2025-06-15T17:35:52.105" v="5" actId="207"/>
          <ac:spMkLst>
            <pc:docMk/>
            <pc:sldMk cId="3573392034" sldId="1791"/>
            <ac:spMk id="5" creationId="{7FCA87B9-E211-0E4B-A9F7-DF87D6193A8C}"/>
          </ac:spMkLst>
        </pc:spChg>
      </pc:sldChg>
      <pc:sldChg chg="modSp add mod">
        <pc:chgData name="Jolie Serrano Delgado" userId="d52b4219-5c60-4a0c-87ad-b1ec335c0c37" providerId="ADAL" clId="{81B8D99F-CF3D-4C07-8B12-8FDE0A44E3C2}" dt="2025-06-15T17:35:59.578" v="7" actId="207"/>
        <pc:sldMkLst>
          <pc:docMk/>
          <pc:sldMk cId="0" sldId="4129"/>
        </pc:sldMkLst>
        <pc:spChg chg="mod">
          <ac:chgData name="Jolie Serrano Delgado" userId="d52b4219-5c60-4a0c-87ad-b1ec335c0c37" providerId="ADAL" clId="{81B8D99F-CF3D-4C07-8B12-8FDE0A44E3C2}" dt="2025-06-15T17:35:59.578" v="7" actId="207"/>
          <ac:spMkLst>
            <pc:docMk/>
            <pc:sldMk cId="0" sldId="4129"/>
            <ac:spMk id="18" creationId="{8F5F15BF-00E8-0146-9639-0FB07145B42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15/06/2025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15/06/2025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5540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1">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91B9A2-58C8-4C12-9FA0-05BA7C1D62D0}"/>
              </a:ext>
            </a:extLst>
          </p:cNvPr>
          <p:cNvSpPr>
            <a:spLocks noGrp="1"/>
          </p:cNvSpPr>
          <p:nvPr>
            <p:ph type="title" hasCustomPrompt="1"/>
          </p:nvPr>
        </p:nvSpPr>
        <p:spPr>
          <a:xfrm>
            <a:off x="1103086" y="365125"/>
            <a:ext cx="10250714" cy="752475"/>
          </a:xfrm>
          <a:prstGeom prst="rect">
            <a:avLst/>
          </a:prstGeom>
        </p:spPr>
        <p:txBody>
          <a:bodyPr/>
          <a:lstStyle>
            <a:lvl1pPr algn="ctr">
              <a:defRPr sz="4000">
                <a:latin typeface="Lato Light" panose="020F0302020204030203" pitchFamily="34" charset="0"/>
              </a:defRPr>
            </a:lvl1pPr>
          </a:lstStyle>
          <a:p>
            <a:r>
              <a:rPr lang="es-ES" dirty="0" err="1"/>
              <a:t>Click</a:t>
            </a:r>
            <a:r>
              <a:rPr lang="es-ES" dirty="0"/>
              <a:t> </a:t>
            </a:r>
            <a:r>
              <a:rPr lang="es-ES" dirty="0" err="1"/>
              <a:t>To</a:t>
            </a:r>
            <a:r>
              <a:rPr lang="es-ES" dirty="0"/>
              <a:t> </a:t>
            </a:r>
            <a:r>
              <a:rPr lang="es-ES" dirty="0" err="1"/>
              <a:t>Add</a:t>
            </a:r>
            <a:r>
              <a:rPr lang="es-ES" dirty="0"/>
              <a:t> Text </a:t>
            </a:r>
            <a:endParaRPr lang="en-US" dirty="0"/>
          </a:p>
        </p:txBody>
      </p:sp>
      <p:sp>
        <p:nvSpPr>
          <p:cNvPr id="6" name="Marcador de texto 5">
            <a:extLst>
              <a:ext uri="{FF2B5EF4-FFF2-40B4-BE49-F238E27FC236}">
                <a16:creationId xmlns:a16="http://schemas.microsoft.com/office/drawing/2014/main" id="{4F167FD9-B9E0-4CAA-9AD1-3671CFB44D4A}"/>
              </a:ext>
            </a:extLst>
          </p:cNvPr>
          <p:cNvSpPr>
            <a:spLocks noGrp="1"/>
          </p:cNvSpPr>
          <p:nvPr>
            <p:ph type="body" sz="quarter" idx="10" hasCustomPrompt="1"/>
          </p:nvPr>
        </p:nvSpPr>
        <p:spPr>
          <a:xfrm>
            <a:off x="1103313" y="1408113"/>
            <a:ext cx="10250487" cy="943201"/>
          </a:xfrm>
          <a:prstGeom prst="rect">
            <a:avLst/>
          </a:prstGeom>
        </p:spPr>
        <p:txBody>
          <a:bodyPr/>
          <a:lstStyle>
            <a:lvl1pPr marL="0" indent="0">
              <a:buNone/>
              <a:defRPr sz="2400">
                <a:latin typeface="+mj-lt"/>
                <a:cs typeface="Arial" panose="020B0604020202020204" pitchFamily="34" charset="0"/>
              </a:defRPr>
            </a:lvl1pPr>
          </a:lstStyle>
          <a:p>
            <a:pPr lvl="0"/>
            <a:r>
              <a:rPr lang="en-US" dirty="0"/>
              <a:t>Click to add text </a:t>
            </a:r>
          </a:p>
        </p:txBody>
      </p:sp>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2">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EAA94A4F-B180-413A-ADF5-4BA56B87BE9B}"/>
              </a:ext>
            </a:extLst>
          </p:cNvPr>
          <p:cNvSpPr>
            <a:spLocks noGrp="1"/>
          </p:cNvSpPr>
          <p:nvPr>
            <p:ph type="pic" sz="quarter" idx="10" hasCustomPrompt="1"/>
          </p:nvPr>
        </p:nvSpPr>
        <p:spPr>
          <a:xfrm>
            <a:off x="0" y="1"/>
            <a:ext cx="3236459" cy="6858000"/>
          </a:xfrm>
          <a:prstGeom prst="rect">
            <a:avLst/>
          </a:prstGeom>
        </p:spPr>
        <p:txBody>
          <a:bodyPr/>
          <a:lstStyle>
            <a:lvl1pPr marL="0" indent="0">
              <a:buNone/>
              <a:defRPr sz="2000"/>
            </a:lvl1pPr>
          </a:lstStyle>
          <a:p>
            <a:r>
              <a:rPr lang="en-US" dirty="0"/>
              <a:t>Click to add an image </a:t>
            </a:r>
          </a:p>
        </p:txBody>
      </p:sp>
      <p:sp>
        <p:nvSpPr>
          <p:cNvPr id="6" name="Marcador de posición de imagen 2">
            <a:extLst>
              <a:ext uri="{FF2B5EF4-FFF2-40B4-BE49-F238E27FC236}">
                <a16:creationId xmlns:a16="http://schemas.microsoft.com/office/drawing/2014/main" id="{357C6CAC-85E5-406C-9BB2-26C4C92E6489}"/>
              </a:ext>
            </a:extLst>
          </p:cNvPr>
          <p:cNvSpPr>
            <a:spLocks noGrp="1"/>
          </p:cNvSpPr>
          <p:nvPr>
            <p:ph type="pic" sz="quarter" idx="11" hasCustomPrompt="1"/>
          </p:nvPr>
        </p:nvSpPr>
        <p:spPr>
          <a:xfrm>
            <a:off x="8955541" y="1"/>
            <a:ext cx="3236459" cy="6858000"/>
          </a:xfrm>
          <a:prstGeom prst="rect">
            <a:avLst/>
          </a:prstGeom>
        </p:spPr>
        <p:txBody>
          <a:bodyPr/>
          <a:lstStyle>
            <a:lvl1pPr marL="0" indent="0">
              <a:buNone/>
              <a:defRPr sz="2000"/>
            </a:lvl1pPr>
          </a:lstStyle>
          <a:p>
            <a:r>
              <a:rPr lang="en-US" dirty="0"/>
              <a:t>Click to add an image </a:t>
            </a:r>
          </a:p>
        </p:txBody>
      </p:sp>
      <p:sp>
        <p:nvSpPr>
          <p:cNvPr id="2" name="Título 1">
            <a:extLst>
              <a:ext uri="{FF2B5EF4-FFF2-40B4-BE49-F238E27FC236}">
                <a16:creationId xmlns:a16="http://schemas.microsoft.com/office/drawing/2014/main" id="{9A6BB487-55A9-4D5A-BBFC-F8331464277A}"/>
              </a:ext>
            </a:extLst>
          </p:cNvPr>
          <p:cNvSpPr>
            <a:spLocks noGrp="1"/>
          </p:cNvSpPr>
          <p:nvPr>
            <p:ph type="title" hasCustomPrompt="1"/>
          </p:nvPr>
        </p:nvSpPr>
        <p:spPr>
          <a:xfrm>
            <a:off x="4056743" y="1714954"/>
            <a:ext cx="4078514" cy="854075"/>
          </a:xfrm>
          <a:prstGeom prst="rect">
            <a:avLst/>
          </a:prstGeom>
        </p:spPr>
        <p:txBody>
          <a:bodyPr/>
          <a:lstStyle>
            <a:lvl1pPr algn="ctr">
              <a:defRPr sz="4000">
                <a:latin typeface="Lato Light" panose="020F0302020204030203" pitchFamily="34" charset="0"/>
              </a:defRPr>
            </a:lvl1pPr>
          </a:lstStyle>
          <a:p>
            <a:r>
              <a:rPr lang="es-ES" dirty="0" err="1"/>
              <a:t>Click</a:t>
            </a:r>
            <a:r>
              <a:rPr lang="es-ES" dirty="0"/>
              <a:t> </a:t>
            </a:r>
            <a:r>
              <a:rPr lang="es-ES" dirty="0" err="1"/>
              <a:t>to</a:t>
            </a:r>
            <a:r>
              <a:rPr lang="es-ES" dirty="0"/>
              <a:t> </a:t>
            </a:r>
            <a:r>
              <a:rPr lang="es-ES" dirty="0" err="1"/>
              <a:t>add</a:t>
            </a:r>
            <a:r>
              <a:rPr lang="es-ES" dirty="0"/>
              <a:t> </a:t>
            </a:r>
            <a:r>
              <a:rPr lang="es-ES" dirty="0" err="1"/>
              <a:t>text</a:t>
            </a:r>
            <a:r>
              <a:rPr lang="es-ES" dirty="0"/>
              <a:t> </a:t>
            </a:r>
            <a:endParaRPr lang="en-US" dirty="0"/>
          </a:p>
        </p:txBody>
      </p:sp>
      <p:sp>
        <p:nvSpPr>
          <p:cNvPr id="9" name="Marcador de texto 8">
            <a:extLst>
              <a:ext uri="{FF2B5EF4-FFF2-40B4-BE49-F238E27FC236}">
                <a16:creationId xmlns:a16="http://schemas.microsoft.com/office/drawing/2014/main" id="{32F55BAE-C5D1-4E5E-A677-FF288A74FDA0}"/>
              </a:ext>
            </a:extLst>
          </p:cNvPr>
          <p:cNvSpPr>
            <a:spLocks noGrp="1"/>
          </p:cNvSpPr>
          <p:nvPr>
            <p:ph type="body" sz="quarter" idx="12" hasCustomPrompt="1"/>
          </p:nvPr>
        </p:nvSpPr>
        <p:spPr>
          <a:xfrm>
            <a:off x="4056743" y="2993571"/>
            <a:ext cx="4078514" cy="2467429"/>
          </a:xfrm>
          <a:prstGeom prst="rect">
            <a:avLst/>
          </a:prstGeom>
        </p:spPr>
        <p:txBody>
          <a:bodyPr/>
          <a:lstStyle>
            <a:lvl1pPr marL="0" indent="0">
              <a:buNone/>
              <a:defRPr sz="2400">
                <a:solidFill>
                  <a:srgbClr val="48606F"/>
                </a:solidFill>
              </a:defRPr>
            </a:lvl1pPr>
          </a:lstStyle>
          <a:p>
            <a:pPr lvl="0"/>
            <a:r>
              <a:rPr lang="en-US" dirty="0"/>
              <a:t>Click to add text </a:t>
            </a:r>
          </a:p>
        </p:txBody>
      </p:sp>
    </p:spTree>
    <p:extLst>
      <p:ext uri="{BB962C8B-B14F-4D97-AF65-F5344CB8AC3E}">
        <p14:creationId xmlns:p14="http://schemas.microsoft.com/office/powerpoint/2010/main" val="249913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3">
    <p:spTree>
      <p:nvGrpSpPr>
        <p:cNvPr id="1" name=""/>
        <p:cNvGrpSpPr/>
        <p:nvPr/>
      </p:nvGrpSpPr>
      <p:grpSpPr>
        <a:xfrm>
          <a:off x="0" y="0"/>
          <a:ext cx="0" cy="0"/>
          <a:chOff x="0" y="0"/>
          <a:chExt cx="0" cy="0"/>
        </a:xfrm>
      </p:grpSpPr>
      <p:sp>
        <p:nvSpPr>
          <p:cNvPr id="5" name="Marcador de posición de imagen 3">
            <a:extLst>
              <a:ext uri="{FF2B5EF4-FFF2-40B4-BE49-F238E27FC236}">
                <a16:creationId xmlns:a16="http://schemas.microsoft.com/office/drawing/2014/main" id="{EEA59404-1327-4813-8E5A-CD4FD8BC7639}"/>
              </a:ext>
            </a:extLst>
          </p:cNvPr>
          <p:cNvSpPr>
            <a:spLocks noGrp="1"/>
          </p:cNvSpPr>
          <p:nvPr>
            <p:ph type="pic" sz="quarter" idx="11" hasCustomPrompt="1"/>
          </p:nvPr>
        </p:nvSpPr>
        <p:spPr>
          <a:xfrm>
            <a:off x="0" y="4305300"/>
            <a:ext cx="2381250" cy="24955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r>
              <a:rPr lang="en-US" noProof="0" dirty="0"/>
              <a:t>Click on the Icon to add an image</a:t>
            </a:r>
            <a:endParaRPr lang="es-CO" dirty="0"/>
          </a:p>
          <a:p>
            <a:endParaRPr lang="es-CO" dirty="0"/>
          </a:p>
        </p:txBody>
      </p:sp>
      <p:sp>
        <p:nvSpPr>
          <p:cNvPr id="38" name="Marcador de posición de imagen 3">
            <a:extLst>
              <a:ext uri="{FF2B5EF4-FFF2-40B4-BE49-F238E27FC236}">
                <a16:creationId xmlns:a16="http://schemas.microsoft.com/office/drawing/2014/main" id="{FE8E999C-8F62-440E-AF02-525B418271BC}"/>
              </a:ext>
            </a:extLst>
          </p:cNvPr>
          <p:cNvSpPr>
            <a:spLocks noGrp="1"/>
          </p:cNvSpPr>
          <p:nvPr>
            <p:ph type="pic" sz="quarter" idx="12" hasCustomPrompt="1"/>
          </p:nvPr>
        </p:nvSpPr>
        <p:spPr>
          <a:xfrm>
            <a:off x="2381250" y="1809750"/>
            <a:ext cx="2381250" cy="2495550"/>
          </a:xfrm>
          <a:prstGeom prst="rect">
            <a:avLst/>
          </a:prstGeom>
        </p:spPr>
        <p:txBody>
          <a:bodyPr/>
          <a:lstStyle>
            <a:lvl1pPr marL="0" indent="0">
              <a:buNone/>
              <a:defRPr sz="1600"/>
            </a:lvl1pPr>
          </a:lstStyle>
          <a:p>
            <a:r>
              <a:rPr lang="en-US" noProof="0" dirty="0"/>
              <a:t>Click on the Icon to add an image</a:t>
            </a:r>
            <a:endParaRPr lang="es-CO" dirty="0"/>
          </a:p>
        </p:txBody>
      </p:sp>
      <p:sp>
        <p:nvSpPr>
          <p:cNvPr id="41" name="Marcador de posición de imagen 3">
            <a:extLst>
              <a:ext uri="{FF2B5EF4-FFF2-40B4-BE49-F238E27FC236}">
                <a16:creationId xmlns:a16="http://schemas.microsoft.com/office/drawing/2014/main" id="{97785A17-87E5-4647-B1F6-C0258C6AA146}"/>
              </a:ext>
            </a:extLst>
          </p:cNvPr>
          <p:cNvSpPr>
            <a:spLocks noGrp="1"/>
          </p:cNvSpPr>
          <p:nvPr>
            <p:ph type="pic" sz="quarter" idx="15" hasCustomPrompt="1"/>
          </p:nvPr>
        </p:nvSpPr>
        <p:spPr>
          <a:xfrm>
            <a:off x="4762500" y="4305300"/>
            <a:ext cx="2647950" cy="24955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r>
              <a:rPr lang="en-US" noProof="0" dirty="0"/>
              <a:t>Click on the Icon to add an image</a:t>
            </a:r>
            <a:endParaRPr lang="es-CO" dirty="0"/>
          </a:p>
          <a:p>
            <a:endParaRPr lang="es-CO" dirty="0"/>
          </a:p>
        </p:txBody>
      </p:sp>
      <p:sp>
        <p:nvSpPr>
          <p:cNvPr id="42" name="Marcador de posición de imagen 3">
            <a:extLst>
              <a:ext uri="{FF2B5EF4-FFF2-40B4-BE49-F238E27FC236}">
                <a16:creationId xmlns:a16="http://schemas.microsoft.com/office/drawing/2014/main" id="{22887657-8683-4EF1-B6DC-274BD367E17E}"/>
              </a:ext>
            </a:extLst>
          </p:cNvPr>
          <p:cNvSpPr>
            <a:spLocks noGrp="1"/>
          </p:cNvSpPr>
          <p:nvPr>
            <p:ph type="pic" sz="quarter" idx="16" hasCustomPrompt="1"/>
          </p:nvPr>
        </p:nvSpPr>
        <p:spPr>
          <a:xfrm>
            <a:off x="7410450" y="1809750"/>
            <a:ext cx="2381250" cy="2495550"/>
          </a:xfrm>
          <a:prstGeom prst="rect">
            <a:avLst/>
          </a:prstGeom>
        </p:spPr>
        <p:txBody>
          <a:bodyPr/>
          <a:lstStyle>
            <a:lvl1pPr marL="0" indent="0">
              <a:buNone/>
              <a:defRPr sz="1600"/>
            </a:lvl1pPr>
          </a:lstStyle>
          <a:p>
            <a:r>
              <a:rPr lang="en-US" noProof="0" dirty="0"/>
              <a:t>Click on the Icon to add an image</a:t>
            </a:r>
            <a:endParaRPr lang="es-CO" dirty="0"/>
          </a:p>
        </p:txBody>
      </p:sp>
      <p:sp>
        <p:nvSpPr>
          <p:cNvPr id="45" name="Marcador de posición de imagen 3">
            <a:extLst>
              <a:ext uri="{FF2B5EF4-FFF2-40B4-BE49-F238E27FC236}">
                <a16:creationId xmlns:a16="http://schemas.microsoft.com/office/drawing/2014/main" id="{2BD70099-E59A-47D9-971D-04B874844D8A}"/>
              </a:ext>
            </a:extLst>
          </p:cNvPr>
          <p:cNvSpPr>
            <a:spLocks noGrp="1"/>
          </p:cNvSpPr>
          <p:nvPr>
            <p:ph type="pic" sz="quarter" idx="19" hasCustomPrompt="1"/>
          </p:nvPr>
        </p:nvSpPr>
        <p:spPr>
          <a:xfrm>
            <a:off x="9810750" y="4362450"/>
            <a:ext cx="2381250" cy="24955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r>
              <a:rPr lang="en-US" noProof="0" dirty="0"/>
              <a:t>Click on the Icon to add an image</a:t>
            </a:r>
            <a:endParaRPr lang="es-CO" dirty="0"/>
          </a:p>
          <a:p>
            <a:endParaRPr lang="es-CO" dirty="0"/>
          </a:p>
        </p:txBody>
      </p:sp>
      <p:sp>
        <p:nvSpPr>
          <p:cNvPr id="3" name="Marcador de texto 2">
            <a:extLst>
              <a:ext uri="{FF2B5EF4-FFF2-40B4-BE49-F238E27FC236}">
                <a16:creationId xmlns:a16="http://schemas.microsoft.com/office/drawing/2014/main" id="{3636A5ED-2BBC-4338-AE68-98E4F9E0EA7F}"/>
              </a:ext>
            </a:extLst>
          </p:cNvPr>
          <p:cNvSpPr>
            <a:spLocks noGrp="1"/>
          </p:cNvSpPr>
          <p:nvPr>
            <p:ph type="body" sz="quarter" idx="20" hasCustomPrompt="1"/>
          </p:nvPr>
        </p:nvSpPr>
        <p:spPr>
          <a:xfrm>
            <a:off x="2514600" y="295276"/>
            <a:ext cx="7880350" cy="659466"/>
          </a:xfrm>
          <a:prstGeom prst="rect">
            <a:avLst/>
          </a:prstGeom>
        </p:spPr>
        <p:txBody>
          <a:bodyPr/>
          <a:lstStyle>
            <a:lvl1pPr marL="0" indent="0" algn="ctr">
              <a:buNone/>
              <a:defRPr sz="4000" b="1">
                <a:solidFill>
                  <a:schemeClr val="tx1"/>
                </a:solidFill>
                <a:latin typeface="Arial Black" panose="020B0A04020102020204" pitchFamily="34" charset="0"/>
              </a:defRPr>
            </a:lvl1pPr>
          </a:lstStyle>
          <a:p>
            <a:pPr lvl="0"/>
            <a:r>
              <a:rPr lang="en-US" noProof="0" dirty="0"/>
              <a:t>CLICK TO ADD TEXT</a:t>
            </a:r>
          </a:p>
        </p:txBody>
      </p:sp>
    </p:spTree>
    <p:extLst>
      <p:ext uri="{BB962C8B-B14F-4D97-AF65-F5344CB8AC3E}">
        <p14:creationId xmlns:p14="http://schemas.microsoft.com/office/powerpoint/2010/main" val="3132511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4">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3860801"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2585296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lide 4">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867DFD6-6B24-4B68-AC34-52D4120AD4FF}"/>
              </a:ext>
            </a:extLst>
          </p:cNvPr>
          <p:cNvSpPr>
            <a:spLocks noGrp="1"/>
          </p:cNvSpPr>
          <p:nvPr>
            <p:ph type="pic" sz="quarter" idx="10" hasCustomPrompt="1"/>
          </p:nvPr>
        </p:nvSpPr>
        <p:spPr>
          <a:xfrm>
            <a:off x="1741714" y="2238829"/>
            <a:ext cx="2684474" cy="2380342"/>
          </a:xfrm>
          <a:prstGeom prst="rect">
            <a:avLst/>
          </a:prstGeom>
        </p:spPr>
        <p:txBody>
          <a:bodyPr/>
          <a:lstStyle>
            <a:lvl1pPr marL="0" indent="0">
              <a:buNone/>
              <a:defRPr sz="2000"/>
            </a:lvl1pPr>
          </a:lstStyle>
          <a:p>
            <a:r>
              <a:rPr lang="en-US" dirty="0"/>
              <a:t>Click to add an image </a:t>
            </a:r>
          </a:p>
        </p:txBody>
      </p:sp>
      <p:sp>
        <p:nvSpPr>
          <p:cNvPr id="5" name="Marcador de posición de imagen 3">
            <a:extLst>
              <a:ext uri="{FF2B5EF4-FFF2-40B4-BE49-F238E27FC236}">
                <a16:creationId xmlns:a16="http://schemas.microsoft.com/office/drawing/2014/main" id="{D92230DE-EE9C-41DB-A3C1-01E0DC4F78C2}"/>
              </a:ext>
            </a:extLst>
          </p:cNvPr>
          <p:cNvSpPr>
            <a:spLocks noGrp="1"/>
          </p:cNvSpPr>
          <p:nvPr>
            <p:ph type="pic" sz="quarter" idx="11" hasCustomPrompt="1"/>
          </p:nvPr>
        </p:nvSpPr>
        <p:spPr>
          <a:xfrm>
            <a:off x="4898571" y="2238829"/>
            <a:ext cx="2684474" cy="2380342"/>
          </a:xfrm>
          <a:prstGeom prst="rect">
            <a:avLst/>
          </a:prstGeom>
        </p:spPr>
        <p:txBody>
          <a:bodyPr/>
          <a:lstStyle>
            <a:lvl1pPr marL="0" indent="0">
              <a:buNone/>
              <a:defRPr sz="2000"/>
            </a:lvl1pPr>
          </a:lstStyle>
          <a:p>
            <a:r>
              <a:rPr lang="en-US" dirty="0"/>
              <a:t>Click to add an image </a:t>
            </a:r>
          </a:p>
        </p:txBody>
      </p:sp>
      <p:sp>
        <p:nvSpPr>
          <p:cNvPr id="6" name="Marcador de posición de imagen 3">
            <a:extLst>
              <a:ext uri="{FF2B5EF4-FFF2-40B4-BE49-F238E27FC236}">
                <a16:creationId xmlns:a16="http://schemas.microsoft.com/office/drawing/2014/main" id="{6FAEED2B-3BEB-4AEF-A985-BB3BED3B6568}"/>
              </a:ext>
            </a:extLst>
          </p:cNvPr>
          <p:cNvSpPr>
            <a:spLocks noGrp="1"/>
          </p:cNvSpPr>
          <p:nvPr>
            <p:ph type="pic" sz="quarter" idx="12" hasCustomPrompt="1"/>
          </p:nvPr>
        </p:nvSpPr>
        <p:spPr>
          <a:xfrm>
            <a:off x="8055428" y="2238829"/>
            <a:ext cx="2684474" cy="2380342"/>
          </a:xfrm>
          <a:prstGeom prst="rect">
            <a:avLst/>
          </a:prstGeom>
        </p:spPr>
        <p:txBody>
          <a:bodyPr/>
          <a:lstStyle>
            <a:lvl1pPr marL="0" indent="0">
              <a:buNone/>
              <a:defRPr sz="2000"/>
            </a:lvl1pPr>
          </a:lstStyle>
          <a:p>
            <a:r>
              <a:rPr lang="en-US" dirty="0"/>
              <a:t>Click to add an image </a:t>
            </a:r>
          </a:p>
        </p:txBody>
      </p:sp>
      <p:sp>
        <p:nvSpPr>
          <p:cNvPr id="3" name="Título 2">
            <a:extLst>
              <a:ext uri="{FF2B5EF4-FFF2-40B4-BE49-F238E27FC236}">
                <a16:creationId xmlns:a16="http://schemas.microsoft.com/office/drawing/2014/main" id="{143605DC-266C-4FC8-8C9B-02F3C0951E54}"/>
              </a:ext>
            </a:extLst>
          </p:cNvPr>
          <p:cNvSpPr>
            <a:spLocks noGrp="1"/>
          </p:cNvSpPr>
          <p:nvPr>
            <p:ph type="title" hasCustomPrompt="1"/>
          </p:nvPr>
        </p:nvSpPr>
        <p:spPr>
          <a:xfrm>
            <a:off x="838200" y="365125"/>
            <a:ext cx="10515600" cy="665389"/>
          </a:xfrm>
          <a:prstGeom prst="rect">
            <a:avLst/>
          </a:prstGeom>
        </p:spPr>
        <p:txBody>
          <a:bodyPr/>
          <a:lstStyle>
            <a:lvl1pPr algn="ctr">
              <a:defRPr sz="4000">
                <a:latin typeface="Lato Light" panose="020F0302020204030203" pitchFamily="34" charset="0"/>
              </a:defRPr>
            </a:lvl1pPr>
          </a:lstStyle>
          <a:p>
            <a:r>
              <a:rPr lang="es-ES" dirty="0" err="1"/>
              <a:t>Click</a:t>
            </a:r>
            <a:r>
              <a:rPr lang="es-ES" dirty="0"/>
              <a:t> </a:t>
            </a:r>
            <a:r>
              <a:rPr lang="es-ES" dirty="0" err="1"/>
              <a:t>to</a:t>
            </a:r>
            <a:r>
              <a:rPr lang="es-ES" dirty="0"/>
              <a:t> </a:t>
            </a:r>
            <a:r>
              <a:rPr lang="es-ES" dirty="0" err="1"/>
              <a:t>add</a:t>
            </a:r>
            <a:r>
              <a:rPr lang="es-ES" dirty="0"/>
              <a:t> </a:t>
            </a:r>
            <a:r>
              <a:rPr lang="es-ES" dirty="0" err="1"/>
              <a:t>Title</a:t>
            </a:r>
            <a:endParaRPr lang="en-US" dirty="0"/>
          </a:p>
        </p:txBody>
      </p:sp>
    </p:spTree>
    <p:extLst>
      <p:ext uri="{BB962C8B-B14F-4D97-AF65-F5344CB8AC3E}">
        <p14:creationId xmlns:p14="http://schemas.microsoft.com/office/powerpoint/2010/main" val="2614006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lide 5">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2560FBA8-EF33-4939-8E01-B748B2FB81B2}"/>
              </a:ext>
            </a:extLst>
          </p:cNvPr>
          <p:cNvSpPr>
            <a:spLocks noGrp="1"/>
          </p:cNvSpPr>
          <p:nvPr>
            <p:ph type="pic" sz="quarter" idx="10" hasCustomPrompt="1"/>
          </p:nvPr>
        </p:nvSpPr>
        <p:spPr>
          <a:xfrm>
            <a:off x="1765300"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5" name="Marcador de posición de imagen 2">
            <a:extLst>
              <a:ext uri="{FF2B5EF4-FFF2-40B4-BE49-F238E27FC236}">
                <a16:creationId xmlns:a16="http://schemas.microsoft.com/office/drawing/2014/main" id="{E73A7053-45AB-4815-A44B-8E1D5B44983A}"/>
              </a:ext>
            </a:extLst>
          </p:cNvPr>
          <p:cNvSpPr>
            <a:spLocks noGrp="1"/>
          </p:cNvSpPr>
          <p:nvPr>
            <p:ph type="pic" sz="quarter" idx="11" hasCustomPrompt="1"/>
          </p:nvPr>
        </p:nvSpPr>
        <p:spPr>
          <a:xfrm>
            <a:off x="4076700"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6" name="Marcador de posición de imagen 2">
            <a:extLst>
              <a:ext uri="{FF2B5EF4-FFF2-40B4-BE49-F238E27FC236}">
                <a16:creationId xmlns:a16="http://schemas.microsoft.com/office/drawing/2014/main" id="{A585373D-9136-4529-A9EB-1C868A9FB917}"/>
              </a:ext>
            </a:extLst>
          </p:cNvPr>
          <p:cNvSpPr>
            <a:spLocks noGrp="1"/>
          </p:cNvSpPr>
          <p:nvPr>
            <p:ph type="pic" sz="quarter" idx="12" hasCustomPrompt="1"/>
          </p:nvPr>
        </p:nvSpPr>
        <p:spPr>
          <a:xfrm>
            <a:off x="6305552"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7" name="Marcador de posición de imagen 2">
            <a:extLst>
              <a:ext uri="{FF2B5EF4-FFF2-40B4-BE49-F238E27FC236}">
                <a16:creationId xmlns:a16="http://schemas.microsoft.com/office/drawing/2014/main" id="{0E414C1A-0CA4-451C-8F6F-43D6BDEC5FAD}"/>
              </a:ext>
            </a:extLst>
          </p:cNvPr>
          <p:cNvSpPr>
            <a:spLocks noGrp="1"/>
          </p:cNvSpPr>
          <p:nvPr>
            <p:ph type="pic" sz="quarter" idx="13" hasCustomPrompt="1"/>
          </p:nvPr>
        </p:nvSpPr>
        <p:spPr>
          <a:xfrm>
            <a:off x="8616952"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9" name="Marcador de posición de imagen 2">
            <a:extLst>
              <a:ext uri="{FF2B5EF4-FFF2-40B4-BE49-F238E27FC236}">
                <a16:creationId xmlns:a16="http://schemas.microsoft.com/office/drawing/2014/main" id="{6EC650D4-D9B4-4B05-8C57-FA80E1375AD0}"/>
              </a:ext>
            </a:extLst>
          </p:cNvPr>
          <p:cNvSpPr>
            <a:spLocks noGrp="1"/>
          </p:cNvSpPr>
          <p:nvPr>
            <p:ph type="pic" sz="quarter" idx="14" hasCustomPrompt="1"/>
          </p:nvPr>
        </p:nvSpPr>
        <p:spPr>
          <a:xfrm>
            <a:off x="1765300"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0" name="Marcador de posición de imagen 2">
            <a:extLst>
              <a:ext uri="{FF2B5EF4-FFF2-40B4-BE49-F238E27FC236}">
                <a16:creationId xmlns:a16="http://schemas.microsoft.com/office/drawing/2014/main" id="{620A1DF5-FB7F-4010-9132-2DD03A3EAC11}"/>
              </a:ext>
            </a:extLst>
          </p:cNvPr>
          <p:cNvSpPr>
            <a:spLocks noGrp="1"/>
          </p:cNvSpPr>
          <p:nvPr>
            <p:ph type="pic" sz="quarter" idx="15" hasCustomPrompt="1"/>
          </p:nvPr>
        </p:nvSpPr>
        <p:spPr>
          <a:xfrm>
            <a:off x="4076700"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1" name="Marcador de posición de imagen 2">
            <a:extLst>
              <a:ext uri="{FF2B5EF4-FFF2-40B4-BE49-F238E27FC236}">
                <a16:creationId xmlns:a16="http://schemas.microsoft.com/office/drawing/2014/main" id="{06425164-30C0-46E8-BF69-985F29BC22CC}"/>
              </a:ext>
            </a:extLst>
          </p:cNvPr>
          <p:cNvSpPr>
            <a:spLocks noGrp="1"/>
          </p:cNvSpPr>
          <p:nvPr>
            <p:ph type="pic" sz="quarter" idx="16" hasCustomPrompt="1"/>
          </p:nvPr>
        </p:nvSpPr>
        <p:spPr>
          <a:xfrm>
            <a:off x="6305552"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2" name="Marcador de posición de imagen 2">
            <a:extLst>
              <a:ext uri="{FF2B5EF4-FFF2-40B4-BE49-F238E27FC236}">
                <a16:creationId xmlns:a16="http://schemas.microsoft.com/office/drawing/2014/main" id="{A3E20826-B461-4C22-A6E4-A6907CEADE20}"/>
              </a:ext>
            </a:extLst>
          </p:cNvPr>
          <p:cNvSpPr>
            <a:spLocks noGrp="1"/>
          </p:cNvSpPr>
          <p:nvPr>
            <p:ph type="pic" sz="quarter" idx="17" hasCustomPrompt="1"/>
          </p:nvPr>
        </p:nvSpPr>
        <p:spPr>
          <a:xfrm>
            <a:off x="8616952"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Tree>
    <p:extLst>
      <p:ext uri="{BB962C8B-B14F-4D97-AF65-F5344CB8AC3E}">
        <p14:creationId xmlns:p14="http://schemas.microsoft.com/office/powerpoint/2010/main" val="1570045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867231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4158776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A15F1CD4-2D85-4990-8D52-784E7B242A06}"/>
              </a:ext>
            </a:extLst>
          </p:cNvPr>
          <p:cNvSpPr/>
          <p:nvPr userDrawn="1"/>
        </p:nvSpPr>
        <p:spPr>
          <a:xfrm>
            <a:off x="-4381500" y="-865241"/>
            <a:ext cx="4381500"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Rectángulo 6">
            <a:extLst>
              <a:ext uri="{FF2B5EF4-FFF2-40B4-BE49-F238E27FC236}">
                <a16:creationId xmlns:a16="http://schemas.microsoft.com/office/drawing/2014/main" id="{B0B4A640-C0F4-4D20-B946-EBF2D1318CBD}"/>
              </a:ext>
            </a:extLst>
          </p:cNvPr>
          <p:cNvSpPr/>
          <p:nvPr userDrawn="1"/>
        </p:nvSpPr>
        <p:spPr>
          <a:xfrm>
            <a:off x="-2989942" y="6881452"/>
            <a:ext cx="5112648"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83" r:id="rId1"/>
    <p:sldLayoutId id="2147483695" r:id="rId2"/>
    <p:sldLayoutId id="2147483689" r:id="rId3"/>
    <p:sldLayoutId id="2147483650" r:id="rId4"/>
    <p:sldLayoutId id="2147483668" r:id="rId5"/>
    <p:sldLayoutId id="2147483693" r:id="rId6"/>
    <p:sldLayoutId id="2147483651" r:id="rId7"/>
    <p:sldLayoutId id="2147483696" r:id="rId8"/>
    <p:sldLayoutId id="214748369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9.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rgbClr val="002060">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3016051" y="2161258"/>
            <a:ext cx="7317417" cy="563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Lato Font</a:t>
            </a:r>
            <a:r>
              <a:rPr lang="en-US" altLang="ja-JP" sz="1400"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3016051"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1605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6051"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Freeform 429"/>
          <p:cNvSpPr>
            <a:spLocks noChangeArrowheads="1"/>
          </p:cNvSpPr>
          <p:nvPr/>
        </p:nvSpPr>
        <p:spPr bwMode="auto">
          <a:xfrm>
            <a:off x="2297113" y="2258755"/>
            <a:ext cx="484188" cy="481013"/>
          </a:xfrm>
          <a:custGeom>
            <a:avLst/>
            <a:gdLst>
              <a:gd name="T0" fmla="*/ 656564846 w 1230"/>
              <a:gd name="T1" fmla="*/ 216548138 h 1221"/>
              <a:gd name="T2" fmla="*/ 628313226 w 1230"/>
              <a:gd name="T3" fmla="*/ 244818696 h 1221"/>
              <a:gd name="T4" fmla="*/ 448634371 w 1230"/>
              <a:gd name="T5" fmla="*/ 65586118 h 1221"/>
              <a:gd name="T6" fmla="*/ 476885204 w 1230"/>
              <a:gd name="T7" fmla="*/ 32228042 h 1221"/>
              <a:gd name="T8" fmla="*/ 599496872 w 1230"/>
              <a:gd name="T9" fmla="*/ 32228042 h 1221"/>
              <a:gd name="T10" fmla="*/ 656564846 w 1230"/>
              <a:gd name="T11" fmla="*/ 93856676 h 1221"/>
              <a:gd name="T12" fmla="*/ 656564846 w 1230"/>
              <a:gd name="T13" fmla="*/ 216548138 h 1221"/>
              <a:gd name="T14" fmla="*/ 236182882 w 1230"/>
              <a:gd name="T15" fmla="*/ 576143328 h 1221"/>
              <a:gd name="T16" fmla="*/ 236182882 w 1230"/>
              <a:gd name="T17" fmla="*/ 608936387 h 1221"/>
              <a:gd name="T18" fmla="*/ 264434502 w 1230"/>
              <a:gd name="T19" fmla="*/ 608936387 h 1221"/>
              <a:gd name="T20" fmla="*/ 599496872 w 1230"/>
              <a:gd name="T21" fmla="*/ 273653483 h 1221"/>
              <a:gd name="T22" fmla="*/ 566725025 w 1230"/>
              <a:gd name="T23" fmla="*/ 244818696 h 1221"/>
              <a:gd name="T24" fmla="*/ 236182882 w 1230"/>
              <a:gd name="T25" fmla="*/ 576143328 h 1221"/>
              <a:gd name="T26" fmla="*/ 84754860 w 1230"/>
              <a:gd name="T27" fmla="*/ 424615503 h 1221"/>
              <a:gd name="T28" fmla="*/ 84754860 w 1230"/>
              <a:gd name="T29" fmla="*/ 457974367 h 1221"/>
              <a:gd name="T30" fmla="*/ 118091441 w 1230"/>
              <a:gd name="T31" fmla="*/ 457974367 h 1221"/>
              <a:gd name="T32" fmla="*/ 448634371 w 1230"/>
              <a:gd name="T33" fmla="*/ 122126445 h 1221"/>
              <a:gd name="T34" fmla="*/ 415297003 w 1230"/>
              <a:gd name="T35" fmla="*/ 93856676 h 1221"/>
              <a:gd name="T36" fmla="*/ 84754860 w 1230"/>
              <a:gd name="T37" fmla="*/ 424615503 h 1221"/>
              <a:gd name="T38" fmla="*/ 476885204 w 1230"/>
              <a:gd name="T39" fmla="*/ 155485309 h 1221"/>
              <a:gd name="T40" fmla="*/ 146343061 w 1230"/>
              <a:gd name="T41" fmla="*/ 486244137 h 1221"/>
              <a:gd name="T42" fmla="*/ 146343061 w 1230"/>
              <a:gd name="T43" fmla="*/ 547872771 h 1221"/>
              <a:gd name="T44" fmla="*/ 207365741 w 1230"/>
              <a:gd name="T45" fmla="*/ 547872771 h 1221"/>
              <a:gd name="T46" fmla="*/ 538474192 w 1230"/>
              <a:gd name="T47" fmla="*/ 216548138 h 1221"/>
              <a:gd name="T48" fmla="*/ 476885204 w 1230"/>
              <a:gd name="T49" fmla="*/ 155485309 h 1221"/>
              <a:gd name="T50" fmla="*/ 207365741 w 1230"/>
              <a:gd name="T51" fmla="*/ 637206157 h 1221"/>
              <a:gd name="T52" fmla="*/ 188720097 w 1230"/>
              <a:gd name="T53" fmla="*/ 599889809 h 1221"/>
              <a:gd name="T54" fmla="*/ 174594681 w 1230"/>
              <a:gd name="T55" fmla="*/ 599889809 h 1221"/>
              <a:gd name="T56" fmla="*/ 118091441 w 1230"/>
              <a:gd name="T57" fmla="*/ 576143328 h 1221"/>
              <a:gd name="T58" fmla="*/ 89275088 w 1230"/>
              <a:gd name="T59" fmla="*/ 514514695 h 1221"/>
              <a:gd name="T60" fmla="*/ 94360049 w 1230"/>
              <a:gd name="T61" fmla="*/ 504902311 h 1221"/>
              <a:gd name="T62" fmla="*/ 56503240 w 1230"/>
              <a:gd name="T63" fmla="*/ 486244137 h 1221"/>
              <a:gd name="T64" fmla="*/ 51983012 w 1230"/>
              <a:gd name="T65" fmla="*/ 481720848 h 1221"/>
              <a:gd name="T66" fmla="*/ 0 w 1230"/>
              <a:gd name="T67" fmla="*/ 689789000 h 1221"/>
              <a:gd name="T68" fmla="*/ 207365741 w 1230"/>
              <a:gd name="T69" fmla="*/ 637206157 h 1221"/>
              <a:gd name="T70" fmla="*/ 207365741 w 1230"/>
              <a:gd name="T71" fmla="*/ 637206157 h 1221"/>
              <a:gd name="T72" fmla="*/ 207365741 w 1230"/>
              <a:gd name="T73" fmla="*/ 637206157 h 122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230" h="1221">
                <a:moveTo>
                  <a:pt x="1162" y="383"/>
                </a:moveTo>
                <a:cubicBezTo>
                  <a:pt x="1112" y="433"/>
                  <a:pt x="1112" y="433"/>
                  <a:pt x="1112" y="433"/>
                </a:cubicBezTo>
                <a:cubicBezTo>
                  <a:pt x="794" y="116"/>
                  <a:pt x="794" y="116"/>
                  <a:pt x="794" y="116"/>
                </a:cubicBezTo>
                <a:cubicBezTo>
                  <a:pt x="844" y="57"/>
                  <a:pt x="844" y="57"/>
                  <a:pt x="844" y="57"/>
                </a:cubicBezTo>
                <a:cubicBezTo>
                  <a:pt x="903" y="0"/>
                  <a:pt x="1003" y="0"/>
                  <a:pt x="1061" y="57"/>
                </a:cubicBezTo>
                <a:cubicBezTo>
                  <a:pt x="1162" y="166"/>
                  <a:pt x="1162" y="166"/>
                  <a:pt x="1162" y="166"/>
                </a:cubicBezTo>
                <a:cubicBezTo>
                  <a:pt x="1229" y="225"/>
                  <a:pt x="1229" y="325"/>
                  <a:pt x="1162" y="383"/>
                </a:cubicBezTo>
                <a:close/>
                <a:moveTo>
                  <a:pt x="418" y="1019"/>
                </a:moveTo>
                <a:cubicBezTo>
                  <a:pt x="401" y="1035"/>
                  <a:pt x="401" y="1061"/>
                  <a:pt x="418" y="1077"/>
                </a:cubicBezTo>
                <a:cubicBezTo>
                  <a:pt x="434" y="1086"/>
                  <a:pt x="459" y="1086"/>
                  <a:pt x="468" y="1077"/>
                </a:cubicBezTo>
                <a:cubicBezTo>
                  <a:pt x="1061" y="484"/>
                  <a:pt x="1061" y="484"/>
                  <a:pt x="1061" y="484"/>
                </a:cubicBezTo>
                <a:cubicBezTo>
                  <a:pt x="1003" y="433"/>
                  <a:pt x="1003" y="433"/>
                  <a:pt x="1003" y="433"/>
                </a:cubicBezTo>
                <a:lnTo>
                  <a:pt x="418" y="1019"/>
                </a:lnTo>
                <a:close/>
                <a:moveTo>
                  <a:pt x="150" y="751"/>
                </a:moveTo>
                <a:cubicBezTo>
                  <a:pt x="133" y="768"/>
                  <a:pt x="133" y="793"/>
                  <a:pt x="150" y="810"/>
                </a:cubicBezTo>
                <a:cubicBezTo>
                  <a:pt x="167" y="818"/>
                  <a:pt x="192" y="818"/>
                  <a:pt x="209" y="810"/>
                </a:cubicBezTo>
                <a:cubicBezTo>
                  <a:pt x="794" y="216"/>
                  <a:pt x="794" y="216"/>
                  <a:pt x="794" y="216"/>
                </a:cubicBezTo>
                <a:cubicBezTo>
                  <a:pt x="735" y="166"/>
                  <a:pt x="735" y="166"/>
                  <a:pt x="735" y="166"/>
                </a:cubicBezTo>
                <a:lnTo>
                  <a:pt x="150" y="751"/>
                </a:lnTo>
                <a:close/>
                <a:moveTo>
                  <a:pt x="844" y="275"/>
                </a:moveTo>
                <a:cubicBezTo>
                  <a:pt x="259" y="860"/>
                  <a:pt x="259" y="860"/>
                  <a:pt x="259" y="860"/>
                </a:cubicBezTo>
                <a:cubicBezTo>
                  <a:pt x="225" y="893"/>
                  <a:pt x="225" y="935"/>
                  <a:pt x="259" y="969"/>
                </a:cubicBezTo>
                <a:cubicBezTo>
                  <a:pt x="284" y="994"/>
                  <a:pt x="334" y="994"/>
                  <a:pt x="367" y="969"/>
                </a:cubicBezTo>
                <a:cubicBezTo>
                  <a:pt x="953" y="383"/>
                  <a:pt x="953" y="383"/>
                  <a:pt x="953" y="383"/>
                </a:cubicBezTo>
                <a:lnTo>
                  <a:pt x="844" y="275"/>
                </a:lnTo>
                <a:close/>
                <a:moveTo>
                  <a:pt x="367" y="1127"/>
                </a:moveTo>
                <a:cubicBezTo>
                  <a:pt x="351" y="1111"/>
                  <a:pt x="343" y="1086"/>
                  <a:pt x="334" y="1061"/>
                </a:cubicBezTo>
                <a:cubicBezTo>
                  <a:pt x="326" y="1061"/>
                  <a:pt x="317" y="1061"/>
                  <a:pt x="309" y="1061"/>
                </a:cubicBezTo>
                <a:cubicBezTo>
                  <a:pt x="276" y="1061"/>
                  <a:pt x="234" y="1052"/>
                  <a:pt x="209" y="1019"/>
                </a:cubicBezTo>
                <a:cubicBezTo>
                  <a:pt x="175" y="994"/>
                  <a:pt x="158" y="952"/>
                  <a:pt x="158" y="910"/>
                </a:cubicBezTo>
                <a:cubicBezTo>
                  <a:pt x="158" y="910"/>
                  <a:pt x="158" y="902"/>
                  <a:pt x="167" y="893"/>
                </a:cubicBezTo>
                <a:cubicBezTo>
                  <a:pt x="142" y="885"/>
                  <a:pt x="117" y="877"/>
                  <a:pt x="100" y="860"/>
                </a:cubicBezTo>
                <a:lnTo>
                  <a:pt x="92" y="852"/>
                </a:lnTo>
                <a:cubicBezTo>
                  <a:pt x="0" y="1220"/>
                  <a:pt x="0" y="1220"/>
                  <a:pt x="0" y="1220"/>
                </a:cubicBezTo>
                <a:cubicBezTo>
                  <a:pt x="367" y="1127"/>
                  <a:pt x="367" y="1127"/>
                  <a:pt x="367" y="1127"/>
                </a:cubicBezTo>
                <a:close/>
                <a:moveTo>
                  <a:pt x="367" y="1127"/>
                </a:moveTo>
                <a:lnTo>
                  <a:pt x="367" y="1127"/>
                </a:lnTo>
                <a:close/>
              </a:path>
            </a:pathLst>
          </a:custGeom>
          <a:solidFill>
            <a:srgbClr val="993BC7"/>
          </a:solidFill>
          <a:ln>
            <a:noFill/>
          </a:ln>
        </p:spPr>
        <p:txBody>
          <a:bodyPr wrap="none" lIns="60959" tIns="30479" rIns="60959" bIns="30479" anchor="ctr"/>
          <a:lstStyle/>
          <a:p>
            <a:endParaRPr lang="es-MX" sz="900"/>
          </a:p>
        </p:txBody>
      </p:sp>
      <p:sp>
        <p:nvSpPr>
          <p:cNvPr id="17410" name="TextBox 8"/>
          <p:cNvSpPr txBox="1">
            <a:spLocks noChangeArrowheads="1"/>
          </p:cNvSpPr>
          <p:nvPr/>
        </p:nvSpPr>
        <p:spPr bwMode="auto">
          <a:xfrm>
            <a:off x="1339057" y="2842955"/>
            <a:ext cx="2346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a:latin typeface="+mj-lt"/>
              </a:rPr>
              <a:t>Graphic Design</a:t>
            </a:r>
          </a:p>
        </p:txBody>
      </p:sp>
      <p:sp>
        <p:nvSpPr>
          <p:cNvPr id="17411" name="TextBox 9"/>
          <p:cNvSpPr txBox="1">
            <a:spLocks noChangeArrowheads="1"/>
          </p:cNvSpPr>
          <p:nvPr/>
        </p:nvSpPr>
        <p:spPr bwMode="auto">
          <a:xfrm>
            <a:off x="1339057" y="3185855"/>
            <a:ext cx="2346325" cy="76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dirty="0">
                <a:latin typeface="+mj-lt"/>
              </a:rPr>
              <a:t>Lorem ipsum dolor sit amet, consectetur adipiscing elit. </a:t>
            </a:r>
            <a:r>
              <a:rPr lang="en-US" altLang="es-MX" sz="1200" dirty="0" err="1">
                <a:latin typeface="+mj-lt"/>
              </a:rPr>
              <a:t>Praesent</a:t>
            </a:r>
            <a:r>
              <a:rPr lang="en-US" altLang="es-MX" sz="1200" dirty="0">
                <a:latin typeface="+mj-lt"/>
              </a:rPr>
              <a:t> </a:t>
            </a:r>
            <a:r>
              <a:rPr lang="en-US" altLang="es-MX" sz="1200" dirty="0" err="1">
                <a:latin typeface="+mj-lt"/>
              </a:rPr>
              <a:t>molestie</a:t>
            </a:r>
            <a:r>
              <a:rPr lang="en-US" altLang="es-MX" sz="1200" dirty="0">
                <a:latin typeface="+mj-lt"/>
              </a:rPr>
              <a:t> efficitur </a:t>
            </a:r>
            <a:r>
              <a:rPr lang="en-US" altLang="es-MX" sz="1200" dirty="0" err="1">
                <a:latin typeface="+mj-lt"/>
              </a:rPr>
              <a:t>est</a:t>
            </a:r>
            <a:r>
              <a:rPr lang="en-US" altLang="es-MX" sz="1200" dirty="0">
                <a:latin typeface="+mj-lt"/>
              </a:rPr>
              <a:t>,</a:t>
            </a:r>
          </a:p>
        </p:txBody>
      </p:sp>
      <p:sp>
        <p:nvSpPr>
          <p:cNvPr id="17412" name="TextBox 13"/>
          <p:cNvSpPr txBox="1">
            <a:spLocks noChangeArrowheads="1"/>
          </p:cNvSpPr>
          <p:nvPr/>
        </p:nvSpPr>
        <p:spPr bwMode="auto">
          <a:xfrm>
            <a:off x="3705225" y="2842955"/>
            <a:ext cx="234553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a:latin typeface="+mj-lt"/>
              </a:rPr>
              <a:t>Sound Design</a:t>
            </a:r>
          </a:p>
        </p:txBody>
      </p:sp>
      <p:sp>
        <p:nvSpPr>
          <p:cNvPr id="17413" name="TextBox 14"/>
          <p:cNvSpPr txBox="1">
            <a:spLocks noChangeArrowheads="1"/>
          </p:cNvSpPr>
          <p:nvPr/>
        </p:nvSpPr>
        <p:spPr bwMode="auto">
          <a:xfrm>
            <a:off x="3705225" y="3185855"/>
            <a:ext cx="2345532" cy="76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dirty="0">
                <a:latin typeface="+mj-lt"/>
              </a:rPr>
              <a:t>Lorem ipsum dolor sit amet, consectetur adipiscing elit. </a:t>
            </a:r>
            <a:r>
              <a:rPr lang="en-US" altLang="es-MX" sz="1200" dirty="0" err="1">
                <a:latin typeface="+mj-lt"/>
              </a:rPr>
              <a:t>Praesent</a:t>
            </a:r>
            <a:r>
              <a:rPr lang="en-US" altLang="es-MX" sz="1200" dirty="0">
                <a:latin typeface="+mj-lt"/>
              </a:rPr>
              <a:t> </a:t>
            </a:r>
            <a:r>
              <a:rPr lang="en-US" altLang="es-MX" sz="1200" dirty="0" err="1">
                <a:latin typeface="+mj-lt"/>
              </a:rPr>
              <a:t>molestie</a:t>
            </a:r>
            <a:r>
              <a:rPr lang="en-US" altLang="es-MX" sz="1200" dirty="0">
                <a:latin typeface="+mj-lt"/>
              </a:rPr>
              <a:t> efficitur </a:t>
            </a:r>
            <a:r>
              <a:rPr lang="en-US" altLang="es-MX" sz="1200" dirty="0" err="1">
                <a:latin typeface="+mj-lt"/>
              </a:rPr>
              <a:t>est</a:t>
            </a:r>
            <a:r>
              <a:rPr lang="en-US" altLang="es-MX" sz="1200" dirty="0">
                <a:latin typeface="+mj-lt"/>
              </a:rPr>
              <a:t>,</a:t>
            </a:r>
          </a:p>
        </p:txBody>
      </p:sp>
      <p:sp>
        <p:nvSpPr>
          <p:cNvPr id="16" name="AutoShape 131"/>
          <p:cNvSpPr>
            <a:spLocks/>
          </p:cNvSpPr>
          <p:nvPr/>
        </p:nvSpPr>
        <p:spPr bwMode="auto">
          <a:xfrm>
            <a:off x="4686300" y="2314317"/>
            <a:ext cx="407988" cy="360363"/>
          </a:xfrm>
          <a:custGeom>
            <a:avLst/>
            <a:gdLst>
              <a:gd name="T0" fmla="*/ 10800 w 21600"/>
              <a:gd name="T1" fmla="+- 0 10800 114"/>
              <a:gd name="T2" fmla="*/ 10800 h 21373"/>
              <a:gd name="T3" fmla="*/ 10800 w 21600"/>
              <a:gd name="T4" fmla="+- 0 10800 114"/>
              <a:gd name="T5" fmla="*/ 10800 h 21373"/>
              <a:gd name="T6" fmla="*/ 10800 w 21600"/>
              <a:gd name="T7" fmla="+- 0 10800 114"/>
              <a:gd name="T8" fmla="*/ 10800 h 21373"/>
              <a:gd name="T9" fmla="*/ 10800 w 21600"/>
              <a:gd name="T10" fmla="+- 0 10800 114"/>
              <a:gd name="T11" fmla="*/ 10800 h 21373"/>
            </a:gdLst>
            <a:ahLst/>
            <a:cxnLst>
              <a:cxn ang="0">
                <a:pos x="T0" y="T2"/>
              </a:cxn>
              <a:cxn ang="0">
                <a:pos x="T3" y="T5"/>
              </a:cxn>
              <a:cxn ang="0">
                <a:pos x="T6" y="T8"/>
              </a:cxn>
              <a:cxn ang="0">
                <a:pos x="T9" y="T11"/>
              </a:cxn>
            </a:cxnLst>
            <a:rect l="0" t="0" r="r" b="b"/>
            <a:pathLst>
              <a:path w="21600" h="21373">
                <a:moveTo>
                  <a:pt x="13251" y="718"/>
                </a:moveTo>
                <a:cubicBezTo>
                  <a:pt x="13802" y="111"/>
                  <a:pt x="14278" y="-114"/>
                  <a:pt x="14670" y="54"/>
                </a:cubicBezTo>
                <a:cubicBezTo>
                  <a:pt x="15062" y="219"/>
                  <a:pt x="15263" y="737"/>
                  <a:pt x="15263" y="1596"/>
                </a:cubicBezTo>
                <a:lnTo>
                  <a:pt x="15263" y="19775"/>
                </a:lnTo>
                <a:cubicBezTo>
                  <a:pt x="15263" y="20634"/>
                  <a:pt x="15065" y="21152"/>
                  <a:pt x="14681" y="21320"/>
                </a:cubicBezTo>
                <a:cubicBezTo>
                  <a:pt x="14292" y="21486"/>
                  <a:pt x="13816" y="21264"/>
                  <a:pt x="13251" y="20656"/>
                </a:cubicBezTo>
                <a:lnTo>
                  <a:pt x="7758" y="14803"/>
                </a:lnTo>
                <a:lnTo>
                  <a:pt x="660" y="14803"/>
                </a:lnTo>
                <a:cubicBezTo>
                  <a:pt x="480" y="14803"/>
                  <a:pt x="324" y="14736"/>
                  <a:pt x="194" y="14604"/>
                </a:cubicBezTo>
                <a:cubicBezTo>
                  <a:pt x="67" y="14473"/>
                  <a:pt x="0" y="14304"/>
                  <a:pt x="0" y="14098"/>
                </a:cubicBezTo>
                <a:lnTo>
                  <a:pt x="0" y="7277"/>
                </a:lnTo>
                <a:cubicBezTo>
                  <a:pt x="0" y="7082"/>
                  <a:pt x="67" y="6917"/>
                  <a:pt x="194" y="6778"/>
                </a:cubicBezTo>
                <a:cubicBezTo>
                  <a:pt x="324" y="6643"/>
                  <a:pt x="480" y="6571"/>
                  <a:pt x="660" y="6571"/>
                </a:cubicBezTo>
                <a:lnTo>
                  <a:pt x="7758" y="6571"/>
                </a:lnTo>
                <a:lnTo>
                  <a:pt x="13251" y="718"/>
                </a:lnTo>
                <a:close/>
                <a:moveTo>
                  <a:pt x="18002" y="3322"/>
                </a:moveTo>
                <a:cubicBezTo>
                  <a:pt x="18331" y="3127"/>
                  <a:pt x="18666" y="3086"/>
                  <a:pt x="19023" y="3179"/>
                </a:cubicBezTo>
                <a:cubicBezTo>
                  <a:pt x="19379" y="3273"/>
                  <a:pt x="19654" y="3495"/>
                  <a:pt x="19838" y="3844"/>
                </a:cubicBezTo>
                <a:cubicBezTo>
                  <a:pt x="21017" y="6023"/>
                  <a:pt x="21599" y="8301"/>
                  <a:pt x="21599" y="10687"/>
                </a:cubicBezTo>
                <a:cubicBezTo>
                  <a:pt x="21599" y="13092"/>
                  <a:pt x="21017" y="15373"/>
                  <a:pt x="19838" y="17527"/>
                </a:cubicBezTo>
                <a:cubicBezTo>
                  <a:pt x="19584" y="18018"/>
                  <a:pt x="19189" y="18266"/>
                  <a:pt x="18659" y="18266"/>
                </a:cubicBezTo>
                <a:cubicBezTo>
                  <a:pt x="18437" y="18266"/>
                  <a:pt x="18214" y="18195"/>
                  <a:pt x="17999" y="18049"/>
                </a:cubicBezTo>
                <a:cubicBezTo>
                  <a:pt x="17671" y="17857"/>
                  <a:pt x="17459" y="17572"/>
                  <a:pt x="17353" y="17189"/>
                </a:cubicBezTo>
                <a:cubicBezTo>
                  <a:pt x="17254" y="16807"/>
                  <a:pt x="17289" y="16439"/>
                  <a:pt x="17473" y="16090"/>
                </a:cubicBezTo>
                <a:cubicBezTo>
                  <a:pt x="18419" y="14353"/>
                  <a:pt x="18892" y="12552"/>
                  <a:pt x="18892" y="10687"/>
                </a:cubicBezTo>
                <a:cubicBezTo>
                  <a:pt x="18892" y="8819"/>
                  <a:pt x="18415" y="7014"/>
                  <a:pt x="17473" y="5277"/>
                </a:cubicBezTo>
                <a:cubicBezTo>
                  <a:pt x="17289" y="4932"/>
                  <a:pt x="17254" y="4567"/>
                  <a:pt x="17353" y="4181"/>
                </a:cubicBezTo>
                <a:cubicBezTo>
                  <a:pt x="17459" y="3802"/>
                  <a:pt x="17674" y="3514"/>
                  <a:pt x="18002" y="3322"/>
                </a:cubicBezTo>
              </a:path>
            </a:pathLst>
          </a:custGeom>
          <a:solidFill>
            <a:srgbClr val="993BC7"/>
          </a:solidFill>
          <a:ln>
            <a:noFill/>
          </a:ln>
          <a:effectLst/>
        </p:spPr>
        <p:txBody>
          <a:bodyPr lIns="19050" tIns="19050" rIns="19050" bIns="19050" anchor="ctr"/>
          <a:lstStyle/>
          <a:p>
            <a:pPr defTabSz="171264">
              <a:defRPr/>
            </a:pPr>
            <a:endParaRPr lang="es-ES" sz="1050" dirty="0">
              <a:solidFill>
                <a:srgbClr val="44CEB9"/>
              </a:solidFill>
              <a:effectLst>
                <a:outerShdw blurRad="38100" dist="38100" dir="2700000" algn="tl">
                  <a:srgbClr val="000000"/>
                </a:outerShdw>
              </a:effectLst>
              <a:latin typeface="Lato Light"/>
              <a:cs typeface="Lato Light"/>
              <a:sym typeface="Gill Sans" charset="0"/>
            </a:endParaRPr>
          </a:p>
        </p:txBody>
      </p:sp>
      <p:sp>
        <p:nvSpPr>
          <p:cNvPr id="17415" name="TextBox 18"/>
          <p:cNvSpPr txBox="1">
            <a:spLocks noChangeArrowheads="1"/>
          </p:cNvSpPr>
          <p:nvPr/>
        </p:nvSpPr>
        <p:spPr bwMode="auto">
          <a:xfrm>
            <a:off x="6019800" y="2842955"/>
            <a:ext cx="2346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a:latin typeface="+mj-lt"/>
              </a:rPr>
              <a:t>Photography</a:t>
            </a:r>
          </a:p>
        </p:txBody>
      </p:sp>
      <p:sp>
        <p:nvSpPr>
          <p:cNvPr id="17416" name="TextBox 19"/>
          <p:cNvSpPr txBox="1">
            <a:spLocks noChangeArrowheads="1"/>
          </p:cNvSpPr>
          <p:nvPr/>
        </p:nvSpPr>
        <p:spPr bwMode="auto">
          <a:xfrm>
            <a:off x="6019800" y="3185855"/>
            <a:ext cx="2346325" cy="76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dirty="0">
                <a:latin typeface="+mj-lt"/>
              </a:rPr>
              <a:t>Lorem ipsum dolor sit amet, consectetur adipiscing elit. </a:t>
            </a:r>
            <a:r>
              <a:rPr lang="en-US" altLang="es-MX" sz="1200" dirty="0" err="1">
                <a:latin typeface="+mj-lt"/>
              </a:rPr>
              <a:t>Praesent</a:t>
            </a:r>
            <a:r>
              <a:rPr lang="en-US" altLang="es-MX" sz="1200" dirty="0">
                <a:latin typeface="+mj-lt"/>
              </a:rPr>
              <a:t> </a:t>
            </a:r>
            <a:r>
              <a:rPr lang="en-US" altLang="es-MX" sz="1200" dirty="0" err="1">
                <a:latin typeface="+mj-lt"/>
              </a:rPr>
              <a:t>molestie</a:t>
            </a:r>
            <a:r>
              <a:rPr lang="en-US" altLang="es-MX" sz="1200" dirty="0">
                <a:latin typeface="+mj-lt"/>
              </a:rPr>
              <a:t> efficitur </a:t>
            </a:r>
            <a:r>
              <a:rPr lang="en-US" altLang="es-MX" sz="1200" dirty="0" err="1">
                <a:latin typeface="+mj-lt"/>
              </a:rPr>
              <a:t>est</a:t>
            </a:r>
            <a:r>
              <a:rPr lang="en-US" altLang="es-MX" sz="1200" dirty="0">
                <a:latin typeface="+mj-lt"/>
              </a:rPr>
              <a:t>,</a:t>
            </a:r>
          </a:p>
        </p:txBody>
      </p:sp>
      <p:sp>
        <p:nvSpPr>
          <p:cNvPr id="17417" name="TextBox 21"/>
          <p:cNvSpPr txBox="1">
            <a:spLocks noChangeArrowheads="1"/>
          </p:cNvSpPr>
          <p:nvPr/>
        </p:nvSpPr>
        <p:spPr bwMode="auto">
          <a:xfrm>
            <a:off x="8385175" y="2842955"/>
            <a:ext cx="234711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a:latin typeface="+mj-lt"/>
              </a:rPr>
              <a:t>Cloud Service</a:t>
            </a:r>
          </a:p>
        </p:txBody>
      </p:sp>
      <p:sp>
        <p:nvSpPr>
          <p:cNvPr id="17418" name="TextBox 22"/>
          <p:cNvSpPr txBox="1">
            <a:spLocks noChangeArrowheads="1"/>
          </p:cNvSpPr>
          <p:nvPr/>
        </p:nvSpPr>
        <p:spPr bwMode="auto">
          <a:xfrm>
            <a:off x="8385175" y="3185855"/>
            <a:ext cx="2347119" cy="76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dirty="0">
                <a:latin typeface="+mj-lt"/>
              </a:rPr>
              <a:t>Lorem ipsum dolor sit amet, consectetur adipiscing elit. </a:t>
            </a:r>
            <a:r>
              <a:rPr lang="en-US" altLang="es-MX" sz="1200" dirty="0" err="1">
                <a:latin typeface="+mj-lt"/>
              </a:rPr>
              <a:t>Praesent</a:t>
            </a:r>
            <a:r>
              <a:rPr lang="en-US" altLang="es-MX" sz="1200" dirty="0">
                <a:latin typeface="+mj-lt"/>
              </a:rPr>
              <a:t> </a:t>
            </a:r>
            <a:r>
              <a:rPr lang="en-US" altLang="es-MX" sz="1200" dirty="0" err="1">
                <a:latin typeface="+mj-lt"/>
              </a:rPr>
              <a:t>molestie</a:t>
            </a:r>
            <a:r>
              <a:rPr lang="en-US" altLang="es-MX" sz="1200" dirty="0">
                <a:latin typeface="+mj-lt"/>
              </a:rPr>
              <a:t> efficitur </a:t>
            </a:r>
            <a:r>
              <a:rPr lang="en-US" altLang="es-MX" sz="1200" dirty="0" err="1">
                <a:latin typeface="+mj-lt"/>
              </a:rPr>
              <a:t>est</a:t>
            </a:r>
            <a:r>
              <a:rPr lang="en-US" altLang="es-MX" sz="1200" dirty="0">
                <a:latin typeface="+mj-lt"/>
              </a:rPr>
              <a:t>,</a:t>
            </a:r>
          </a:p>
        </p:txBody>
      </p:sp>
      <p:sp>
        <p:nvSpPr>
          <p:cNvPr id="17419" name="TextBox 26"/>
          <p:cNvSpPr txBox="1">
            <a:spLocks noChangeArrowheads="1"/>
          </p:cNvSpPr>
          <p:nvPr/>
        </p:nvSpPr>
        <p:spPr bwMode="auto">
          <a:xfrm>
            <a:off x="1339057" y="4732874"/>
            <a:ext cx="2346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a:latin typeface="+mj-lt"/>
              </a:rPr>
              <a:t>Tv Production</a:t>
            </a:r>
          </a:p>
        </p:txBody>
      </p:sp>
      <p:sp>
        <p:nvSpPr>
          <p:cNvPr id="17420" name="TextBox 27"/>
          <p:cNvSpPr txBox="1">
            <a:spLocks noChangeArrowheads="1"/>
          </p:cNvSpPr>
          <p:nvPr/>
        </p:nvSpPr>
        <p:spPr bwMode="auto">
          <a:xfrm>
            <a:off x="1339057" y="5075774"/>
            <a:ext cx="2346325" cy="761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dirty="0">
                <a:latin typeface="+mj-lt"/>
              </a:rPr>
              <a:t>Lorem ipsum dolor sit amet, consectetur adipiscing elit. </a:t>
            </a:r>
            <a:r>
              <a:rPr lang="en-US" altLang="es-MX" sz="1200" dirty="0" err="1">
                <a:latin typeface="+mj-lt"/>
              </a:rPr>
              <a:t>Praesent</a:t>
            </a:r>
            <a:r>
              <a:rPr lang="en-US" altLang="es-MX" sz="1200" dirty="0">
                <a:latin typeface="+mj-lt"/>
              </a:rPr>
              <a:t> </a:t>
            </a:r>
            <a:r>
              <a:rPr lang="en-US" altLang="es-MX" sz="1200" dirty="0" err="1">
                <a:latin typeface="+mj-lt"/>
              </a:rPr>
              <a:t>molestie</a:t>
            </a:r>
            <a:r>
              <a:rPr lang="en-US" altLang="es-MX" sz="1200" dirty="0">
                <a:latin typeface="+mj-lt"/>
              </a:rPr>
              <a:t> efficitur </a:t>
            </a:r>
            <a:r>
              <a:rPr lang="en-US" altLang="es-MX" sz="1200" dirty="0" err="1">
                <a:latin typeface="+mj-lt"/>
              </a:rPr>
              <a:t>est</a:t>
            </a:r>
            <a:r>
              <a:rPr lang="en-US" altLang="es-MX" sz="1200" dirty="0">
                <a:latin typeface="+mj-lt"/>
              </a:rPr>
              <a:t>,</a:t>
            </a:r>
          </a:p>
        </p:txBody>
      </p:sp>
      <p:sp>
        <p:nvSpPr>
          <p:cNvPr id="17421" name="TextBox 30"/>
          <p:cNvSpPr txBox="1">
            <a:spLocks noChangeArrowheads="1"/>
          </p:cNvSpPr>
          <p:nvPr/>
        </p:nvSpPr>
        <p:spPr bwMode="auto">
          <a:xfrm>
            <a:off x="3705225" y="4732874"/>
            <a:ext cx="234553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a:latin typeface="+mj-lt"/>
              </a:rPr>
              <a:t>Research</a:t>
            </a:r>
          </a:p>
        </p:txBody>
      </p:sp>
      <p:sp>
        <p:nvSpPr>
          <p:cNvPr id="17422" name="TextBox 31"/>
          <p:cNvSpPr txBox="1">
            <a:spLocks noChangeArrowheads="1"/>
          </p:cNvSpPr>
          <p:nvPr/>
        </p:nvSpPr>
        <p:spPr bwMode="auto">
          <a:xfrm>
            <a:off x="3705225" y="5075774"/>
            <a:ext cx="2345532" cy="761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dirty="0">
                <a:latin typeface="+mj-lt"/>
              </a:rPr>
              <a:t>Lorem ipsum dolor sit amet, consectetur adipiscing elit. </a:t>
            </a:r>
            <a:r>
              <a:rPr lang="en-US" altLang="es-MX" sz="1200" dirty="0" err="1">
                <a:latin typeface="+mj-lt"/>
              </a:rPr>
              <a:t>Praesent</a:t>
            </a:r>
            <a:r>
              <a:rPr lang="en-US" altLang="es-MX" sz="1200" dirty="0">
                <a:latin typeface="+mj-lt"/>
              </a:rPr>
              <a:t> </a:t>
            </a:r>
            <a:r>
              <a:rPr lang="en-US" altLang="es-MX" sz="1200" dirty="0" err="1">
                <a:latin typeface="+mj-lt"/>
              </a:rPr>
              <a:t>molestie</a:t>
            </a:r>
            <a:r>
              <a:rPr lang="en-US" altLang="es-MX" sz="1200" dirty="0">
                <a:latin typeface="+mj-lt"/>
              </a:rPr>
              <a:t> efficitur </a:t>
            </a:r>
            <a:r>
              <a:rPr lang="en-US" altLang="es-MX" sz="1200" dirty="0" err="1">
                <a:latin typeface="+mj-lt"/>
              </a:rPr>
              <a:t>est</a:t>
            </a:r>
            <a:r>
              <a:rPr lang="en-US" altLang="es-MX" sz="1200" dirty="0">
                <a:latin typeface="+mj-lt"/>
              </a:rPr>
              <a:t>,</a:t>
            </a:r>
          </a:p>
        </p:txBody>
      </p:sp>
      <p:sp>
        <p:nvSpPr>
          <p:cNvPr id="17423" name="TextBox 35"/>
          <p:cNvSpPr txBox="1">
            <a:spLocks noChangeArrowheads="1"/>
          </p:cNvSpPr>
          <p:nvPr/>
        </p:nvSpPr>
        <p:spPr bwMode="auto">
          <a:xfrm>
            <a:off x="6019800" y="4732874"/>
            <a:ext cx="2346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a:latin typeface="+mj-lt"/>
              </a:rPr>
              <a:t>Marketing</a:t>
            </a:r>
          </a:p>
        </p:txBody>
      </p:sp>
      <p:sp>
        <p:nvSpPr>
          <p:cNvPr id="17424" name="TextBox 36"/>
          <p:cNvSpPr txBox="1">
            <a:spLocks noChangeArrowheads="1"/>
          </p:cNvSpPr>
          <p:nvPr/>
        </p:nvSpPr>
        <p:spPr bwMode="auto">
          <a:xfrm>
            <a:off x="6019800" y="5075774"/>
            <a:ext cx="2346325" cy="761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dirty="0">
                <a:latin typeface="+mj-lt"/>
              </a:rPr>
              <a:t>Lorem ipsum dolor sit amet, consectetur adipiscing elit. </a:t>
            </a:r>
            <a:r>
              <a:rPr lang="en-US" altLang="es-MX" sz="1200" dirty="0" err="1">
                <a:latin typeface="+mj-lt"/>
              </a:rPr>
              <a:t>Praesent</a:t>
            </a:r>
            <a:r>
              <a:rPr lang="en-US" altLang="es-MX" sz="1200" dirty="0">
                <a:latin typeface="+mj-lt"/>
              </a:rPr>
              <a:t> </a:t>
            </a:r>
            <a:r>
              <a:rPr lang="en-US" altLang="es-MX" sz="1200" dirty="0" err="1">
                <a:latin typeface="+mj-lt"/>
              </a:rPr>
              <a:t>molestie</a:t>
            </a:r>
            <a:r>
              <a:rPr lang="en-US" altLang="es-MX" sz="1200" dirty="0">
                <a:latin typeface="+mj-lt"/>
              </a:rPr>
              <a:t> efficitur </a:t>
            </a:r>
            <a:r>
              <a:rPr lang="en-US" altLang="es-MX" sz="1200" dirty="0" err="1">
                <a:latin typeface="+mj-lt"/>
              </a:rPr>
              <a:t>est</a:t>
            </a:r>
            <a:r>
              <a:rPr lang="en-US" altLang="es-MX" sz="1200" dirty="0">
                <a:latin typeface="+mj-lt"/>
              </a:rPr>
              <a:t>,</a:t>
            </a:r>
          </a:p>
        </p:txBody>
      </p:sp>
      <p:sp>
        <p:nvSpPr>
          <p:cNvPr id="17425" name="TextBox 38"/>
          <p:cNvSpPr txBox="1">
            <a:spLocks noChangeArrowheads="1"/>
          </p:cNvSpPr>
          <p:nvPr/>
        </p:nvSpPr>
        <p:spPr bwMode="auto">
          <a:xfrm>
            <a:off x="8385175" y="4732874"/>
            <a:ext cx="234711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a:latin typeface="+mj-lt"/>
              </a:rPr>
              <a:t>Pictures</a:t>
            </a:r>
          </a:p>
        </p:txBody>
      </p:sp>
      <p:sp>
        <p:nvSpPr>
          <p:cNvPr id="17426" name="TextBox 39"/>
          <p:cNvSpPr txBox="1">
            <a:spLocks noChangeArrowheads="1"/>
          </p:cNvSpPr>
          <p:nvPr/>
        </p:nvSpPr>
        <p:spPr bwMode="auto">
          <a:xfrm>
            <a:off x="8385175" y="5075774"/>
            <a:ext cx="2347119" cy="761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dirty="0">
                <a:latin typeface="+mj-lt"/>
              </a:rPr>
              <a:t>Lorem ipsum dolor sit amet, consectetur adipiscing elit. </a:t>
            </a:r>
            <a:r>
              <a:rPr lang="en-US" altLang="es-MX" sz="1200" dirty="0" err="1">
                <a:latin typeface="+mj-lt"/>
              </a:rPr>
              <a:t>Praesent</a:t>
            </a:r>
            <a:r>
              <a:rPr lang="en-US" altLang="es-MX" sz="1200" dirty="0">
                <a:latin typeface="+mj-lt"/>
              </a:rPr>
              <a:t> </a:t>
            </a:r>
            <a:r>
              <a:rPr lang="en-US" altLang="es-MX" sz="1200" dirty="0" err="1">
                <a:latin typeface="+mj-lt"/>
              </a:rPr>
              <a:t>molestie</a:t>
            </a:r>
            <a:r>
              <a:rPr lang="en-US" altLang="es-MX" sz="1200" dirty="0">
                <a:latin typeface="+mj-lt"/>
              </a:rPr>
              <a:t> efficitur </a:t>
            </a:r>
            <a:r>
              <a:rPr lang="en-US" altLang="es-MX" sz="1200" dirty="0" err="1">
                <a:latin typeface="+mj-lt"/>
              </a:rPr>
              <a:t>est</a:t>
            </a:r>
            <a:r>
              <a:rPr lang="en-US" altLang="es-MX" sz="1200" dirty="0">
                <a:latin typeface="+mj-lt"/>
              </a:rPr>
              <a:t>,</a:t>
            </a:r>
          </a:p>
        </p:txBody>
      </p:sp>
      <p:grpSp>
        <p:nvGrpSpPr>
          <p:cNvPr id="42" name="Group 41"/>
          <p:cNvGrpSpPr/>
          <p:nvPr/>
        </p:nvGrpSpPr>
        <p:grpSpPr>
          <a:xfrm>
            <a:off x="2318762" y="4326833"/>
            <a:ext cx="397126" cy="226082"/>
            <a:chOff x="6350" y="1588"/>
            <a:chExt cx="1931988" cy="1330325"/>
          </a:xfrm>
          <a:solidFill>
            <a:srgbClr val="993BC7"/>
          </a:solidFill>
        </p:grpSpPr>
        <p:sp>
          <p:nvSpPr>
            <p:cNvPr id="43" name="Freeform 18"/>
            <p:cNvSpPr>
              <a:spLocks/>
            </p:cNvSpPr>
            <p:nvPr/>
          </p:nvSpPr>
          <p:spPr bwMode="auto">
            <a:xfrm>
              <a:off x="6350" y="1588"/>
              <a:ext cx="1327150" cy="1330325"/>
            </a:xfrm>
            <a:custGeom>
              <a:avLst/>
              <a:gdLst>
                <a:gd name="T0" fmla="*/ 320 w 352"/>
                <a:gd name="T1" fmla="*/ 0 h 352"/>
                <a:gd name="T2" fmla="*/ 32 w 352"/>
                <a:gd name="T3" fmla="*/ 0 h 352"/>
                <a:gd name="T4" fmla="*/ 0 w 352"/>
                <a:gd name="T5" fmla="*/ 32 h 352"/>
                <a:gd name="T6" fmla="*/ 0 w 352"/>
                <a:gd name="T7" fmla="*/ 320 h 352"/>
                <a:gd name="T8" fmla="*/ 32 w 352"/>
                <a:gd name="T9" fmla="*/ 352 h 352"/>
                <a:gd name="T10" fmla="*/ 320 w 352"/>
                <a:gd name="T11" fmla="*/ 352 h 352"/>
                <a:gd name="T12" fmla="*/ 352 w 352"/>
                <a:gd name="T13" fmla="*/ 320 h 352"/>
                <a:gd name="T14" fmla="*/ 352 w 352"/>
                <a:gd name="T15" fmla="*/ 32 h 352"/>
                <a:gd name="T16" fmla="*/ 320 w 352"/>
                <a:gd name="T17" fmla="*/ 0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2" h="352">
                  <a:moveTo>
                    <a:pt x="320" y="0"/>
                  </a:moveTo>
                  <a:cubicBezTo>
                    <a:pt x="32" y="0"/>
                    <a:pt x="32" y="0"/>
                    <a:pt x="32" y="0"/>
                  </a:cubicBezTo>
                  <a:cubicBezTo>
                    <a:pt x="14" y="0"/>
                    <a:pt x="0" y="14"/>
                    <a:pt x="0" y="32"/>
                  </a:cubicBezTo>
                  <a:cubicBezTo>
                    <a:pt x="0" y="320"/>
                    <a:pt x="0" y="320"/>
                    <a:pt x="0" y="320"/>
                  </a:cubicBezTo>
                  <a:cubicBezTo>
                    <a:pt x="0" y="338"/>
                    <a:pt x="14" y="352"/>
                    <a:pt x="32" y="352"/>
                  </a:cubicBezTo>
                  <a:cubicBezTo>
                    <a:pt x="320" y="352"/>
                    <a:pt x="320" y="352"/>
                    <a:pt x="320" y="352"/>
                  </a:cubicBezTo>
                  <a:cubicBezTo>
                    <a:pt x="338" y="352"/>
                    <a:pt x="352" y="338"/>
                    <a:pt x="352" y="320"/>
                  </a:cubicBezTo>
                  <a:cubicBezTo>
                    <a:pt x="352" y="32"/>
                    <a:pt x="352" y="32"/>
                    <a:pt x="352" y="32"/>
                  </a:cubicBezTo>
                  <a:cubicBezTo>
                    <a:pt x="352" y="14"/>
                    <a:pt x="338" y="0"/>
                    <a:pt x="320"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609631">
                <a:defRPr/>
              </a:pPr>
              <a:endParaRPr lang="id-ID" sz="2000" dirty="0">
                <a:latin typeface="Lato Light"/>
                <a:cs typeface="Lato Light"/>
              </a:endParaRPr>
            </a:p>
          </p:txBody>
        </p:sp>
        <p:sp>
          <p:nvSpPr>
            <p:cNvPr id="44" name="Freeform 19"/>
            <p:cNvSpPr>
              <a:spLocks/>
            </p:cNvSpPr>
            <p:nvPr/>
          </p:nvSpPr>
          <p:spPr bwMode="auto">
            <a:xfrm>
              <a:off x="1454150" y="176213"/>
              <a:ext cx="484188" cy="977900"/>
            </a:xfrm>
            <a:custGeom>
              <a:avLst/>
              <a:gdLst>
                <a:gd name="T0" fmla="*/ 101 w 128"/>
                <a:gd name="T1" fmla="*/ 9 h 259"/>
                <a:gd name="T2" fmla="*/ 42 w 128"/>
                <a:gd name="T3" fmla="*/ 44 h 259"/>
                <a:gd name="T4" fmla="*/ 0 w 128"/>
                <a:gd name="T5" fmla="*/ 69 h 259"/>
                <a:gd name="T6" fmla="*/ 0 w 128"/>
                <a:gd name="T7" fmla="*/ 189 h 259"/>
                <a:gd name="T8" fmla="*/ 42 w 128"/>
                <a:gd name="T9" fmla="*/ 214 h 259"/>
                <a:gd name="T10" fmla="*/ 101 w 128"/>
                <a:gd name="T11" fmla="*/ 250 h 259"/>
                <a:gd name="T12" fmla="*/ 128 w 128"/>
                <a:gd name="T13" fmla="*/ 234 h 259"/>
                <a:gd name="T14" fmla="*/ 128 w 128"/>
                <a:gd name="T15" fmla="*/ 25 h 259"/>
                <a:gd name="T16" fmla="*/ 101 w 128"/>
                <a:gd name="T17" fmla="*/ 9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8" h="259">
                  <a:moveTo>
                    <a:pt x="101" y="9"/>
                  </a:moveTo>
                  <a:cubicBezTo>
                    <a:pt x="42" y="44"/>
                    <a:pt x="42" y="44"/>
                    <a:pt x="42" y="44"/>
                  </a:cubicBezTo>
                  <a:cubicBezTo>
                    <a:pt x="29" y="52"/>
                    <a:pt x="13" y="62"/>
                    <a:pt x="0" y="69"/>
                  </a:cubicBezTo>
                  <a:cubicBezTo>
                    <a:pt x="0" y="189"/>
                    <a:pt x="0" y="189"/>
                    <a:pt x="0" y="189"/>
                  </a:cubicBezTo>
                  <a:cubicBezTo>
                    <a:pt x="13" y="197"/>
                    <a:pt x="29" y="207"/>
                    <a:pt x="42" y="214"/>
                  </a:cubicBezTo>
                  <a:cubicBezTo>
                    <a:pt x="101" y="250"/>
                    <a:pt x="101" y="250"/>
                    <a:pt x="101" y="250"/>
                  </a:cubicBezTo>
                  <a:cubicBezTo>
                    <a:pt x="116" y="259"/>
                    <a:pt x="128" y="252"/>
                    <a:pt x="128" y="234"/>
                  </a:cubicBezTo>
                  <a:cubicBezTo>
                    <a:pt x="128" y="25"/>
                    <a:pt x="128" y="25"/>
                    <a:pt x="128" y="25"/>
                  </a:cubicBezTo>
                  <a:cubicBezTo>
                    <a:pt x="128" y="7"/>
                    <a:pt x="116" y="0"/>
                    <a:pt x="101" y="9"/>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609631">
                <a:defRPr/>
              </a:pPr>
              <a:endParaRPr lang="id-ID" sz="2000" dirty="0">
                <a:latin typeface="Lato Light"/>
                <a:cs typeface="Lato Light"/>
              </a:endParaRPr>
            </a:p>
          </p:txBody>
        </p:sp>
      </p:grpSp>
      <p:sp>
        <p:nvSpPr>
          <p:cNvPr id="45" name="AutoShape 63"/>
          <p:cNvSpPr>
            <a:spLocks/>
          </p:cNvSpPr>
          <p:nvPr/>
        </p:nvSpPr>
        <p:spPr bwMode="auto">
          <a:xfrm>
            <a:off x="6997700" y="2363530"/>
            <a:ext cx="400050" cy="32146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63" y="3222"/>
                </a:moveTo>
                <a:cubicBezTo>
                  <a:pt x="20632" y="3222"/>
                  <a:pt x="20946" y="3384"/>
                  <a:pt x="21208" y="3713"/>
                </a:cubicBezTo>
                <a:cubicBezTo>
                  <a:pt x="21470" y="4042"/>
                  <a:pt x="21599" y="4427"/>
                  <a:pt x="21599" y="4865"/>
                </a:cubicBezTo>
                <a:lnTo>
                  <a:pt x="21599" y="19984"/>
                </a:lnTo>
                <a:cubicBezTo>
                  <a:pt x="21599" y="20421"/>
                  <a:pt x="21470" y="20803"/>
                  <a:pt x="21208" y="21121"/>
                </a:cubicBezTo>
                <a:cubicBezTo>
                  <a:pt x="20946" y="21441"/>
                  <a:pt x="20632" y="21599"/>
                  <a:pt x="20263" y="21599"/>
                </a:cubicBezTo>
                <a:lnTo>
                  <a:pt x="1348" y="21599"/>
                </a:lnTo>
                <a:cubicBezTo>
                  <a:pt x="981" y="21599"/>
                  <a:pt x="663" y="21441"/>
                  <a:pt x="399" y="21121"/>
                </a:cubicBezTo>
                <a:cubicBezTo>
                  <a:pt x="134" y="20803"/>
                  <a:pt x="0" y="20421"/>
                  <a:pt x="0" y="19984"/>
                </a:cubicBezTo>
                <a:lnTo>
                  <a:pt x="0" y="4865"/>
                </a:lnTo>
                <a:cubicBezTo>
                  <a:pt x="0" y="4427"/>
                  <a:pt x="134" y="4042"/>
                  <a:pt x="399" y="3713"/>
                </a:cubicBezTo>
                <a:cubicBezTo>
                  <a:pt x="663" y="3384"/>
                  <a:pt x="981" y="3222"/>
                  <a:pt x="1348" y="3222"/>
                </a:cubicBezTo>
                <a:lnTo>
                  <a:pt x="5638" y="3222"/>
                </a:lnTo>
                <a:lnTo>
                  <a:pt x="6318" y="1460"/>
                </a:lnTo>
                <a:cubicBezTo>
                  <a:pt x="6458" y="1057"/>
                  <a:pt x="6717" y="713"/>
                  <a:pt x="7089" y="425"/>
                </a:cubicBezTo>
                <a:cubicBezTo>
                  <a:pt x="7466" y="143"/>
                  <a:pt x="7838" y="0"/>
                  <a:pt x="8203" y="0"/>
                </a:cubicBezTo>
                <a:lnTo>
                  <a:pt x="13396" y="0"/>
                </a:lnTo>
                <a:cubicBezTo>
                  <a:pt x="13763" y="0"/>
                  <a:pt x="14135" y="143"/>
                  <a:pt x="14510" y="425"/>
                </a:cubicBezTo>
                <a:cubicBezTo>
                  <a:pt x="14884" y="713"/>
                  <a:pt x="15146" y="1057"/>
                  <a:pt x="15293" y="1460"/>
                </a:cubicBezTo>
                <a:lnTo>
                  <a:pt x="15961" y="3222"/>
                </a:lnTo>
                <a:lnTo>
                  <a:pt x="20263" y="3222"/>
                </a:lnTo>
                <a:close/>
                <a:moveTo>
                  <a:pt x="10806" y="19185"/>
                </a:moveTo>
                <a:cubicBezTo>
                  <a:pt x="11572" y="19185"/>
                  <a:pt x="12299" y="19002"/>
                  <a:pt x="12987" y="18650"/>
                </a:cubicBezTo>
                <a:cubicBezTo>
                  <a:pt x="13672" y="18294"/>
                  <a:pt x="14270" y="17810"/>
                  <a:pt x="14774" y="17196"/>
                </a:cubicBezTo>
                <a:cubicBezTo>
                  <a:pt x="15278" y="16582"/>
                  <a:pt x="15677" y="15862"/>
                  <a:pt x="15974" y="15048"/>
                </a:cubicBezTo>
                <a:cubicBezTo>
                  <a:pt x="16270" y="14234"/>
                  <a:pt x="16419" y="13356"/>
                  <a:pt x="16419" y="12421"/>
                </a:cubicBezTo>
                <a:cubicBezTo>
                  <a:pt x="16419" y="11499"/>
                  <a:pt x="16270" y="10623"/>
                  <a:pt x="15974" y="9795"/>
                </a:cubicBezTo>
                <a:cubicBezTo>
                  <a:pt x="15677" y="8966"/>
                  <a:pt x="15278" y="8249"/>
                  <a:pt x="14774" y="7644"/>
                </a:cubicBezTo>
                <a:cubicBezTo>
                  <a:pt x="14270" y="7036"/>
                  <a:pt x="13672" y="6557"/>
                  <a:pt x="12987" y="6199"/>
                </a:cubicBezTo>
                <a:cubicBezTo>
                  <a:pt x="12299" y="5843"/>
                  <a:pt x="11572" y="5667"/>
                  <a:pt x="10806" y="5667"/>
                </a:cubicBezTo>
                <a:cubicBezTo>
                  <a:pt x="10039" y="5667"/>
                  <a:pt x="9312" y="5846"/>
                  <a:pt x="8619" y="6199"/>
                </a:cubicBezTo>
                <a:cubicBezTo>
                  <a:pt x="7929" y="6557"/>
                  <a:pt x="7332" y="7036"/>
                  <a:pt x="6827" y="7644"/>
                </a:cubicBezTo>
                <a:cubicBezTo>
                  <a:pt x="6323" y="8249"/>
                  <a:pt x="5922" y="8963"/>
                  <a:pt x="5625" y="9789"/>
                </a:cubicBezTo>
                <a:cubicBezTo>
                  <a:pt x="5329" y="10612"/>
                  <a:pt x="5180" y="11490"/>
                  <a:pt x="5180" y="12421"/>
                </a:cubicBezTo>
                <a:cubicBezTo>
                  <a:pt x="5180" y="13356"/>
                  <a:pt x="5329" y="14234"/>
                  <a:pt x="5625" y="15048"/>
                </a:cubicBezTo>
                <a:cubicBezTo>
                  <a:pt x="5922" y="15862"/>
                  <a:pt x="6323" y="16582"/>
                  <a:pt x="6827" y="17196"/>
                </a:cubicBezTo>
                <a:cubicBezTo>
                  <a:pt x="7332" y="17810"/>
                  <a:pt x="7929" y="18294"/>
                  <a:pt x="8619" y="18650"/>
                </a:cubicBezTo>
                <a:cubicBezTo>
                  <a:pt x="9312" y="19005"/>
                  <a:pt x="10039" y="19185"/>
                  <a:pt x="10806" y="19185"/>
                </a:cubicBezTo>
                <a:moveTo>
                  <a:pt x="10806" y="7832"/>
                </a:moveTo>
                <a:cubicBezTo>
                  <a:pt x="11337" y="7832"/>
                  <a:pt x="11834" y="7953"/>
                  <a:pt x="12294" y="8191"/>
                </a:cubicBezTo>
                <a:cubicBezTo>
                  <a:pt x="12754" y="8432"/>
                  <a:pt x="13158" y="8755"/>
                  <a:pt x="13501" y="9169"/>
                </a:cubicBezTo>
                <a:cubicBezTo>
                  <a:pt x="13846" y="9583"/>
                  <a:pt x="14118" y="10068"/>
                  <a:pt x="14316" y="10623"/>
                </a:cubicBezTo>
                <a:cubicBezTo>
                  <a:pt x="14515" y="11184"/>
                  <a:pt x="14615" y="11781"/>
                  <a:pt x="14615" y="12421"/>
                </a:cubicBezTo>
                <a:cubicBezTo>
                  <a:pt x="14615" y="13056"/>
                  <a:pt x="14515" y="13649"/>
                  <a:pt x="14316" y="14205"/>
                </a:cubicBezTo>
                <a:cubicBezTo>
                  <a:pt x="14118" y="14757"/>
                  <a:pt x="13846" y="15245"/>
                  <a:pt x="13501" y="15668"/>
                </a:cubicBezTo>
                <a:cubicBezTo>
                  <a:pt x="13158" y="16091"/>
                  <a:pt x="12752" y="16420"/>
                  <a:pt x="12289" y="16661"/>
                </a:cubicBezTo>
                <a:cubicBezTo>
                  <a:pt x="11824" y="16899"/>
                  <a:pt x="11330" y="17016"/>
                  <a:pt x="10806" y="17016"/>
                </a:cubicBezTo>
                <a:cubicBezTo>
                  <a:pt x="10274" y="17016"/>
                  <a:pt x="9777" y="16899"/>
                  <a:pt x="9312" y="16661"/>
                </a:cubicBezTo>
                <a:cubicBezTo>
                  <a:pt x="8847" y="16420"/>
                  <a:pt x="8443" y="16091"/>
                  <a:pt x="8100" y="15668"/>
                </a:cubicBezTo>
                <a:cubicBezTo>
                  <a:pt x="7755" y="15245"/>
                  <a:pt x="7483" y="14754"/>
                  <a:pt x="7285" y="14199"/>
                </a:cubicBezTo>
                <a:cubicBezTo>
                  <a:pt x="7084" y="13641"/>
                  <a:pt x="6984" y="13044"/>
                  <a:pt x="6984" y="12421"/>
                </a:cubicBezTo>
                <a:cubicBezTo>
                  <a:pt x="6984" y="11781"/>
                  <a:pt x="7084" y="11184"/>
                  <a:pt x="7285" y="10623"/>
                </a:cubicBezTo>
                <a:cubicBezTo>
                  <a:pt x="7483" y="10068"/>
                  <a:pt x="7755" y="9583"/>
                  <a:pt x="8100" y="9169"/>
                </a:cubicBezTo>
                <a:cubicBezTo>
                  <a:pt x="8443" y="8755"/>
                  <a:pt x="8847" y="8431"/>
                  <a:pt x="9312" y="8191"/>
                </a:cubicBezTo>
                <a:cubicBezTo>
                  <a:pt x="9777" y="7953"/>
                  <a:pt x="10274" y="7832"/>
                  <a:pt x="10806" y="7832"/>
                </a:cubicBezTo>
              </a:path>
            </a:pathLst>
          </a:custGeom>
          <a:solidFill>
            <a:srgbClr val="993BC7"/>
          </a:solidFill>
          <a:ln>
            <a:noFill/>
          </a:ln>
          <a:effectLst/>
        </p:spPr>
        <p:txBody>
          <a:bodyPr lIns="19050" tIns="19050" rIns="19050" bIns="19050" anchor="ctr"/>
          <a:lstStyle/>
          <a:p>
            <a:pPr defTabSz="171264">
              <a:defRPr/>
            </a:pPr>
            <a:endParaRPr lang="es-ES" sz="1050" dirty="0">
              <a:solidFill>
                <a:srgbClr val="44CEB9"/>
              </a:solidFill>
              <a:effectLst>
                <a:outerShdw blurRad="38100" dist="38100" dir="2700000" algn="tl">
                  <a:srgbClr val="000000"/>
                </a:outerShdw>
              </a:effectLst>
              <a:latin typeface="Lato Light"/>
              <a:cs typeface="Lato Light"/>
              <a:sym typeface="Gill Sans" charset="0"/>
            </a:endParaRPr>
          </a:p>
        </p:txBody>
      </p:sp>
      <p:sp>
        <p:nvSpPr>
          <p:cNvPr id="46" name="AutoShape 68"/>
          <p:cNvSpPr>
            <a:spLocks/>
          </p:cNvSpPr>
          <p:nvPr/>
        </p:nvSpPr>
        <p:spPr bwMode="auto">
          <a:xfrm>
            <a:off x="9322594" y="2407980"/>
            <a:ext cx="400844" cy="266700"/>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8612" y="9346"/>
                </a:moveTo>
                <a:cubicBezTo>
                  <a:pt x="19507" y="9887"/>
                  <a:pt x="20229" y="10667"/>
                  <a:pt x="20776" y="11686"/>
                </a:cubicBezTo>
                <a:cubicBezTo>
                  <a:pt x="21324" y="12708"/>
                  <a:pt x="21599" y="13846"/>
                  <a:pt x="21599" y="15107"/>
                </a:cubicBezTo>
                <a:cubicBezTo>
                  <a:pt x="21599" y="16005"/>
                  <a:pt x="21458" y="16846"/>
                  <a:pt x="21172" y="17629"/>
                </a:cubicBezTo>
                <a:cubicBezTo>
                  <a:pt x="20889" y="18409"/>
                  <a:pt x="20503" y="19097"/>
                  <a:pt x="20008" y="19691"/>
                </a:cubicBezTo>
                <a:cubicBezTo>
                  <a:pt x="19512" y="20281"/>
                  <a:pt x="18940" y="20747"/>
                  <a:pt x="18290" y="21090"/>
                </a:cubicBezTo>
                <a:cubicBezTo>
                  <a:pt x="17640" y="21427"/>
                  <a:pt x="16939" y="21599"/>
                  <a:pt x="16187" y="21599"/>
                </a:cubicBezTo>
                <a:lnTo>
                  <a:pt x="4490" y="21599"/>
                </a:lnTo>
                <a:cubicBezTo>
                  <a:pt x="3878" y="21599"/>
                  <a:pt x="3297" y="21458"/>
                  <a:pt x="2750" y="21176"/>
                </a:cubicBezTo>
                <a:cubicBezTo>
                  <a:pt x="2203" y="20900"/>
                  <a:pt x="1723" y="20511"/>
                  <a:pt x="1312" y="20022"/>
                </a:cubicBezTo>
                <a:cubicBezTo>
                  <a:pt x="904" y="19527"/>
                  <a:pt x="583" y="18954"/>
                  <a:pt x="350" y="18294"/>
                </a:cubicBezTo>
                <a:cubicBezTo>
                  <a:pt x="115" y="17641"/>
                  <a:pt x="0" y="16947"/>
                  <a:pt x="0" y="16210"/>
                </a:cubicBezTo>
                <a:cubicBezTo>
                  <a:pt x="0" y="15565"/>
                  <a:pt x="88" y="14957"/>
                  <a:pt x="268" y="14381"/>
                </a:cubicBezTo>
                <a:cubicBezTo>
                  <a:pt x="448" y="13809"/>
                  <a:pt x="696" y="13287"/>
                  <a:pt x="1010" y="12818"/>
                </a:cubicBezTo>
                <a:cubicBezTo>
                  <a:pt x="1324" y="12351"/>
                  <a:pt x="1694" y="11954"/>
                  <a:pt x="2119" y="11632"/>
                </a:cubicBezTo>
                <a:cubicBezTo>
                  <a:pt x="2544" y="11312"/>
                  <a:pt x="3004" y="11079"/>
                  <a:pt x="3504" y="10929"/>
                </a:cubicBezTo>
                <a:cubicBezTo>
                  <a:pt x="3249" y="10552"/>
                  <a:pt x="3055" y="10140"/>
                  <a:pt x="2916" y="9688"/>
                </a:cubicBezTo>
                <a:cubicBezTo>
                  <a:pt x="2779" y="9239"/>
                  <a:pt x="2712" y="8758"/>
                  <a:pt x="2712" y="8240"/>
                </a:cubicBezTo>
                <a:cubicBezTo>
                  <a:pt x="2712" y="7635"/>
                  <a:pt x="2805" y="7071"/>
                  <a:pt x="2992" y="6547"/>
                </a:cubicBezTo>
                <a:cubicBezTo>
                  <a:pt x="3180" y="6023"/>
                  <a:pt x="3434" y="5568"/>
                  <a:pt x="3756" y="5182"/>
                </a:cubicBezTo>
                <a:cubicBezTo>
                  <a:pt x="4077" y="4796"/>
                  <a:pt x="4456" y="4488"/>
                  <a:pt x="4893" y="4264"/>
                </a:cubicBezTo>
                <a:cubicBezTo>
                  <a:pt x="5330" y="4039"/>
                  <a:pt x="5800" y="3927"/>
                  <a:pt x="6307" y="3927"/>
                </a:cubicBezTo>
                <a:cubicBezTo>
                  <a:pt x="7171" y="3927"/>
                  <a:pt x="7922" y="4258"/>
                  <a:pt x="8558" y="4920"/>
                </a:cubicBezTo>
                <a:cubicBezTo>
                  <a:pt x="8697" y="4223"/>
                  <a:pt x="8932" y="3573"/>
                  <a:pt x="9264" y="2971"/>
                </a:cubicBezTo>
                <a:cubicBezTo>
                  <a:pt x="9597" y="2369"/>
                  <a:pt x="9993" y="1848"/>
                  <a:pt x="10449" y="1404"/>
                </a:cubicBezTo>
                <a:cubicBezTo>
                  <a:pt x="10905" y="964"/>
                  <a:pt x="11412" y="621"/>
                  <a:pt x="11976" y="374"/>
                </a:cubicBezTo>
                <a:cubicBezTo>
                  <a:pt x="12540" y="123"/>
                  <a:pt x="13142" y="0"/>
                  <a:pt x="13785" y="0"/>
                </a:cubicBezTo>
                <a:cubicBezTo>
                  <a:pt x="14520" y="0"/>
                  <a:pt x="15218" y="169"/>
                  <a:pt x="15876" y="509"/>
                </a:cubicBezTo>
                <a:cubicBezTo>
                  <a:pt x="16536" y="852"/>
                  <a:pt x="17109" y="1312"/>
                  <a:pt x="17594" y="1894"/>
                </a:cubicBezTo>
                <a:cubicBezTo>
                  <a:pt x="18081" y="2476"/>
                  <a:pt x="18465" y="3167"/>
                  <a:pt x="18748" y="3956"/>
                </a:cubicBezTo>
                <a:cubicBezTo>
                  <a:pt x="19032" y="4744"/>
                  <a:pt x="19173" y="5580"/>
                  <a:pt x="19173" y="6463"/>
                </a:cubicBezTo>
                <a:cubicBezTo>
                  <a:pt x="19173" y="6987"/>
                  <a:pt x="19125" y="7491"/>
                  <a:pt x="19024" y="7972"/>
                </a:cubicBezTo>
                <a:cubicBezTo>
                  <a:pt x="18924" y="8453"/>
                  <a:pt x="18784" y="8914"/>
                  <a:pt x="18612" y="9346"/>
                </a:cubicBezTo>
              </a:path>
            </a:pathLst>
          </a:custGeom>
          <a:solidFill>
            <a:srgbClr val="993BC7"/>
          </a:solidFill>
          <a:ln>
            <a:noFill/>
          </a:ln>
          <a:effectLst/>
        </p:spPr>
        <p:txBody>
          <a:bodyPr lIns="19050" tIns="19050" rIns="19050" bIns="19050" anchor="ctr"/>
          <a:lstStyle/>
          <a:p>
            <a:pPr defTabSz="171264">
              <a:defRPr/>
            </a:pPr>
            <a:endParaRPr lang="es-ES" sz="1050" dirty="0">
              <a:solidFill>
                <a:srgbClr val="44CEB9"/>
              </a:solidFill>
              <a:effectLst>
                <a:outerShdw blurRad="38100" dist="38100" dir="2700000" algn="tl">
                  <a:srgbClr val="000000"/>
                </a:outerShdw>
              </a:effectLst>
              <a:latin typeface="Lato Light"/>
              <a:cs typeface="Lato Light"/>
              <a:sym typeface="Gill Sans" charset="0"/>
            </a:endParaRPr>
          </a:p>
        </p:txBody>
      </p:sp>
      <p:sp>
        <p:nvSpPr>
          <p:cNvPr id="50" name="AutoShape 19"/>
          <p:cNvSpPr>
            <a:spLocks/>
          </p:cNvSpPr>
          <p:nvPr/>
        </p:nvSpPr>
        <p:spPr bwMode="auto">
          <a:xfrm>
            <a:off x="7047707" y="4288374"/>
            <a:ext cx="362744" cy="321469"/>
          </a:xfrm>
          <a:custGeom>
            <a:avLst/>
            <a:gdLst>
              <a:gd name="T0" fmla="*/ 10800 w 21600"/>
              <a:gd name="T1" fmla="*/ 10789 h 21579"/>
              <a:gd name="T2" fmla="*/ 10800 w 21600"/>
              <a:gd name="T3" fmla="*/ 10789 h 21579"/>
              <a:gd name="T4" fmla="*/ 10800 w 21600"/>
              <a:gd name="T5" fmla="*/ 10789 h 21579"/>
              <a:gd name="T6" fmla="*/ 10800 w 21600"/>
              <a:gd name="T7" fmla="*/ 10789 h 21579"/>
            </a:gdLst>
            <a:ahLst/>
            <a:cxnLst>
              <a:cxn ang="0">
                <a:pos x="T0" y="T1"/>
              </a:cxn>
              <a:cxn ang="0">
                <a:pos x="T2" y="T3"/>
              </a:cxn>
              <a:cxn ang="0">
                <a:pos x="T4" y="T5"/>
              </a:cxn>
              <a:cxn ang="0">
                <a:pos x="T6" y="T7"/>
              </a:cxn>
            </a:cxnLst>
            <a:rect l="0" t="0" r="r" b="b"/>
            <a:pathLst>
              <a:path w="21600" h="21579">
                <a:moveTo>
                  <a:pt x="21599" y="9391"/>
                </a:moveTo>
                <a:cubicBezTo>
                  <a:pt x="21599" y="9887"/>
                  <a:pt x="21472" y="10321"/>
                  <a:pt x="21218" y="10697"/>
                </a:cubicBezTo>
                <a:cubicBezTo>
                  <a:pt x="20963" y="11072"/>
                  <a:pt x="20647" y="11313"/>
                  <a:pt x="20263" y="11427"/>
                </a:cubicBezTo>
                <a:lnTo>
                  <a:pt x="20263" y="16610"/>
                </a:lnTo>
                <a:cubicBezTo>
                  <a:pt x="20263" y="17200"/>
                  <a:pt x="20087" y="17708"/>
                  <a:pt x="19729" y="18128"/>
                </a:cubicBezTo>
                <a:cubicBezTo>
                  <a:pt x="19374" y="18550"/>
                  <a:pt x="18951" y="18758"/>
                  <a:pt x="18459" y="18758"/>
                </a:cubicBezTo>
                <a:cubicBezTo>
                  <a:pt x="17927" y="18122"/>
                  <a:pt x="17286" y="17505"/>
                  <a:pt x="16537" y="16904"/>
                </a:cubicBezTo>
                <a:cubicBezTo>
                  <a:pt x="15785" y="16305"/>
                  <a:pt x="14980" y="15756"/>
                  <a:pt x="14116" y="15254"/>
                </a:cubicBezTo>
                <a:cubicBezTo>
                  <a:pt x="13254" y="14755"/>
                  <a:pt x="12363" y="14324"/>
                  <a:pt x="11449" y="13969"/>
                </a:cubicBezTo>
                <a:cubicBezTo>
                  <a:pt x="10536" y="13614"/>
                  <a:pt x="9648" y="13379"/>
                  <a:pt x="8788" y="13267"/>
                </a:cubicBezTo>
                <a:cubicBezTo>
                  <a:pt x="8453" y="13379"/>
                  <a:pt x="8179" y="13564"/>
                  <a:pt x="7968" y="13828"/>
                </a:cubicBezTo>
                <a:cubicBezTo>
                  <a:pt x="7758" y="14092"/>
                  <a:pt x="7613" y="14386"/>
                  <a:pt x="7535" y="14706"/>
                </a:cubicBezTo>
                <a:cubicBezTo>
                  <a:pt x="7457" y="15028"/>
                  <a:pt x="7449" y="15360"/>
                  <a:pt x="7510" y="15698"/>
                </a:cubicBezTo>
                <a:cubicBezTo>
                  <a:pt x="7574" y="16035"/>
                  <a:pt x="7719" y="16340"/>
                  <a:pt x="7946" y="16610"/>
                </a:cubicBezTo>
                <a:cubicBezTo>
                  <a:pt x="7750" y="16992"/>
                  <a:pt x="7660" y="17347"/>
                  <a:pt x="7677" y="17673"/>
                </a:cubicBezTo>
                <a:cubicBezTo>
                  <a:pt x="7692" y="17993"/>
                  <a:pt x="7772" y="18307"/>
                  <a:pt x="7917" y="18606"/>
                </a:cubicBezTo>
                <a:cubicBezTo>
                  <a:pt x="8059" y="18908"/>
                  <a:pt x="8255" y="19193"/>
                  <a:pt x="8497" y="19469"/>
                </a:cubicBezTo>
                <a:cubicBezTo>
                  <a:pt x="8737" y="19745"/>
                  <a:pt x="8996" y="20021"/>
                  <a:pt x="9271" y="20291"/>
                </a:cubicBezTo>
                <a:cubicBezTo>
                  <a:pt x="9114" y="20696"/>
                  <a:pt x="8842" y="21001"/>
                  <a:pt x="8455" y="21212"/>
                </a:cubicBezTo>
                <a:cubicBezTo>
                  <a:pt x="8069" y="21423"/>
                  <a:pt x="7655" y="21541"/>
                  <a:pt x="7212" y="21570"/>
                </a:cubicBezTo>
                <a:cubicBezTo>
                  <a:pt x="6771" y="21599"/>
                  <a:pt x="6340" y="21550"/>
                  <a:pt x="5917" y="21423"/>
                </a:cubicBezTo>
                <a:cubicBezTo>
                  <a:pt x="5496" y="21294"/>
                  <a:pt x="5163" y="21092"/>
                  <a:pt x="4923" y="20810"/>
                </a:cubicBezTo>
                <a:cubicBezTo>
                  <a:pt x="4781" y="20241"/>
                  <a:pt x="4624" y="19657"/>
                  <a:pt x="4453" y="19055"/>
                </a:cubicBezTo>
                <a:cubicBezTo>
                  <a:pt x="4281" y="18453"/>
                  <a:pt x="4139" y="17843"/>
                  <a:pt x="4032" y="17224"/>
                </a:cubicBezTo>
                <a:cubicBezTo>
                  <a:pt x="3921" y="16599"/>
                  <a:pt x="3868" y="15953"/>
                  <a:pt x="3868" y="15281"/>
                </a:cubicBezTo>
                <a:cubicBezTo>
                  <a:pt x="3868" y="14615"/>
                  <a:pt x="3961" y="13905"/>
                  <a:pt x="4149" y="13153"/>
                </a:cubicBezTo>
                <a:lnTo>
                  <a:pt x="1804" y="13153"/>
                </a:lnTo>
                <a:cubicBezTo>
                  <a:pt x="1312" y="13153"/>
                  <a:pt x="888" y="12945"/>
                  <a:pt x="533" y="12522"/>
                </a:cubicBezTo>
                <a:cubicBezTo>
                  <a:pt x="176" y="12100"/>
                  <a:pt x="0" y="11592"/>
                  <a:pt x="0" y="10990"/>
                </a:cubicBezTo>
                <a:lnTo>
                  <a:pt x="0" y="7774"/>
                </a:lnTo>
                <a:cubicBezTo>
                  <a:pt x="0" y="7184"/>
                  <a:pt x="176" y="6676"/>
                  <a:pt x="526" y="6245"/>
                </a:cubicBezTo>
                <a:cubicBezTo>
                  <a:pt x="878" y="5819"/>
                  <a:pt x="1304" y="5605"/>
                  <a:pt x="1804" y="5605"/>
                </a:cubicBezTo>
                <a:lnTo>
                  <a:pt x="7652" y="5605"/>
                </a:lnTo>
                <a:cubicBezTo>
                  <a:pt x="8551" y="5605"/>
                  <a:pt x="9508" y="5449"/>
                  <a:pt x="10524" y="5135"/>
                </a:cubicBezTo>
                <a:cubicBezTo>
                  <a:pt x="11540" y="4821"/>
                  <a:pt x="12536" y="4399"/>
                  <a:pt x="13511" y="3873"/>
                </a:cubicBezTo>
                <a:cubicBezTo>
                  <a:pt x="14488" y="3342"/>
                  <a:pt x="15408" y="2744"/>
                  <a:pt x="16272" y="2071"/>
                </a:cubicBezTo>
                <a:cubicBezTo>
                  <a:pt x="17134" y="1405"/>
                  <a:pt x="17864" y="713"/>
                  <a:pt x="18459" y="0"/>
                </a:cubicBezTo>
                <a:cubicBezTo>
                  <a:pt x="18951" y="0"/>
                  <a:pt x="19374" y="214"/>
                  <a:pt x="19729" y="633"/>
                </a:cubicBezTo>
                <a:cubicBezTo>
                  <a:pt x="20087" y="1056"/>
                  <a:pt x="20263" y="1567"/>
                  <a:pt x="20263" y="2165"/>
                </a:cubicBezTo>
                <a:lnTo>
                  <a:pt x="20263" y="7334"/>
                </a:lnTo>
                <a:cubicBezTo>
                  <a:pt x="20647" y="7445"/>
                  <a:pt x="20963" y="7692"/>
                  <a:pt x="21218" y="8070"/>
                </a:cubicBezTo>
                <a:cubicBezTo>
                  <a:pt x="21472" y="8454"/>
                  <a:pt x="21599" y="8895"/>
                  <a:pt x="21599" y="9391"/>
                </a:cubicBezTo>
                <a:moveTo>
                  <a:pt x="18459" y="2855"/>
                </a:moveTo>
                <a:cubicBezTo>
                  <a:pt x="17864" y="3407"/>
                  <a:pt x="17215" y="3941"/>
                  <a:pt x="16512" y="4451"/>
                </a:cubicBezTo>
                <a:cubicBezTo>
                  <a:pt x="15810" y="4962"/>
                  <a:pt x="15065" y="5423"/>
                  <a:pt x="14280" y="5834"/>
                </a:cubicBezTo>
                <a:cubicBezTo>
                  <a:pt x="13494" y="6245"/>
                  <a:pt x="12693" y="6609"/>
                  <a:pt x="11878" y="6923"/>
                </a:cubicBezTo>
                <a:cubicBezTo>
                  <a:pt x="11060" y="7237"/>
                  <a:pt x="10255" y="7462"/>
                  <a:pt x="9457" y="7603"/>
                </a:cubicBezTo>
                <a:lnTo>
                  <a:pt x="9457" y="11172"/>
                </a:lnTo>
                <a:cubicBezTo>
                  <a:pt x="10255" y="11325"/>
                  <a:pt x="11060" y="11554"/>
                  <a:pt x="11878" y="11862"/>
                </a:cubicBezTo>
                <a:cubicBezTo>
                  <a:pt x="12693" y="12170"/>
                  <a:pt x="13494" y="12537"/>
                  <a:pt x="14280" y="12956"/>
                </a:cubicBezTo>
                <a:cubicBezTo>
                  <a:pt x="15065" y="13379"/>
                  <a:pt x="15812" y="13843"/>
                  <a:pt x="16524" y="14347"/>
                </a:cubicBezTo>
                <a:cubicBezTo>
                  <a:pt x="17234" y="14855"/>
                  <a:pt x="17881" y="15380"/>
                  <a:pt x="18459" y="15920"/>
                </a:cubicBezTo>
                <a:lnTo>
                  <a:pt x="18459" y="2855"/>
                </a:lnTo>
                <a:close/>
              </a:path>
            </a:pathLst>
          </a:custGeom>
          <a:solidFill>
            <a:srgbClr val="993BC7"/>
          </a:solidFill>
          <a:ln>
            <a:noFill/>
          </a:ln>
          <a:effectLst/>
        </p:spPr>
        <p:txBody>
          <a:bodyPr lIns="19050" tIns="19050" rIns="19050" bIns="19050" anchor="ctr"/>
          <a:lstStyle/>
          <a:p>
            <a:pPr defTabSz="171264">
              <a:defRPr/>
            </a:pPr>
            <a:endParaRPr lang="es-ES" sz="1200">
              <a:effectLst>
                <a:outerShdw blurRad="38100" dist="38100" dir="2700000" algn="tl">
                  <a:srgbClr val="000000"/>
                </a:outerShdw>
              </a:effectLst>
              <a:latin typeface="Lato Light"/>
              <a:cs typeface="Lato Light"/>
              <a:sym typeface="Gill Sans" charset="0"/>
            </a:endParaRPr>
          </a:p>
        </p:txBody>
      </p:sp>
      <p:sp>
        <p:nvSpPr>
          <p:cNvPr id="51" name="AutoShape 43"/>
          <p:cNvSpPr>
            <a:spLocks/>
          </p:cNvSpPr>
          <p:nvPr/>
        </p:nvSpPr>
        <p:spPr bwMode="auto">
          <a:xfrm>
            <a:off x="9355138" y="4288374"/>
            <a:ext cx="363538" cy="292100"/>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63" y="0"/>
                </a:moveTo>
                <a:cubicBezTo>
                  <a:pt x="20630" y="0"/>
                  <a:pt x="20946" y="158"/>
                  <a:pt x="21208" y="478"/>
                </a:cubicBezTo>
                <a:cubicBezTo>
                  <a:pt x="21470" y="798"/>
                  <a:pt x="21599" y="1177"/>
                  <a:pt x="21599" y="1615"/>
                </a:cubicBezTo>
                <a:lnTo>
                  <a:pt x="21599" y="19984"/>
                </a:lnTo>
                <a:cubicBezTo>
                  <a:pt x="21599" y="20422"/>
                  <a:pt x="21470" y="20803"/>
                  <a:pt x="21208" y="21124"/>
                </a:cubicBezTo>
                <a:cubicBezTo>
                  <a:pt x="20948" y="21441"/>
                  <a:pt x="20632" y="21599"/>
                  <a:pt x="20263" y="21599"/>
                </a:cubicBezTo>
                <a:lnTo>
                  <a:pt x="1346" y="21599"/>
                </a:lnTo>
                <a:cubicBezTo>
                  <a:pt x="981" y="21599"/>
                  <a:pt x="663" y="21441"/>
                  <a:pt x="396" y="21124"/>
                </a:cubicBezTo>
                <a:cubicBezTo>
                  <a:pt x="132" y="20803"/>
                  <a:pt x="0" y="20422"/>
                  <a:pt x="0" y="19984"/>
                </a:cubicBezTo>
                <a:lnTo>
                  <a:pt x="0" y="1615"/>
                </a:lnTo>
                <a:cubicBezTo>
                  <a:pt x="0" y="1177"/>
                  <a:pt x="132" y="798"/>
                  <a:pt x="396" y="478"/>
                </a:cubicBezTo>
                <a:cubicBezTo>
                  <a:pt x="661" y="158"/>
                  <a:pt x="979" y="0"/>
                  <a:pt x="1346" y="0"/>
                </a:cubicBezTo>
                <a:lnTo>
                  <a:pt x="20263" y="0"/>
                </a:lnTo>
                <a:close/>
                <a:moveTo>
                  <a:pt x="19805" y="2170"/>
                </a:moveTo>
                <a:lnTo>
                  <a:pt x="1801" y="2170"/>
                </a:lnTo>
                <a:lnTo>
                  <a:pt x="1801" y="19440"/>
                </a:lnTo>
                <a:lnTo>
                  <a:pt x="19805" y="19440"/>
                </a:lnTo>
                <a:lnTo>
                  <a:pt x="19805" y="2170"/>
                </a:lnTo>
                <a:close/>
                <a:moveTo>
                  <a:pt x="5425" y="8662"/>
                </a:moveTo>
                <a:cubicBezTo>
                  <a:pt x="4910" y="8662"/>
                  <a:pt x="4475" y="8454"/>
                  <a:pt x="4125" y="8034"/>
                </a:cubicBezTo>
                <a:cubicBezTo>
                  <a:pt x="3770" y="7611"/>
                  <a:pt x="3598" y="7103"/>
                  <a:pt x="3598" y="6512"/>
                </a:cubicBezTo>
                <a:cubicBezTo>
                  <a:pt x="3598" y="5895"/>
                  <a:pt x="3770" y="5372"/>
                  <a:pt x="4125" y="4952"/>
                </a:cubicBezTo>
                <a:cubicBezTo>
                  <a:pt x="4477" y="4526"/>
                  <a:pt x="4910" y="4321"/>
                  <a:pt x="5425" y="4321"/>
                </a:cubicBezTo>
                <a:cubicBezTo>
                  <a:pt x="5914" y="4321"/>
                  <a:pt x="6340" y="4529"/>
                  <a:pt x="6693" y="4952"/>
                </a:cubicBezTo>
                <a:cubicBezTo>
                  <a:pt x="7045" y="5372"/>
                  <a:pt x="7219" y="5895"/>
                  <a:pt x="7219" y="6512"/>
                </a:cubicBezTo>
                <a:cubicBezTo>
                  <a:pt x="7219" y="7103"/>
                  <a:pt x="7045" y="7611"/>
                  <a:pt x="6693" y="8034"/>
                </a:cubicBezTo>
                <a:cubicBezTo>
                  <a:pt x="6340" y="8454"/>
                  <a:pt x="5914" y="8662"/>
                  <a:pt x="5425" y="8662"/>
                </a:cubicBezTo>
                <a:moveTo>
                  <a:pt x="18001" y="17287"/>
                </a:moveTo>
                <a:lnTo>
                  <a:pt x="3598" y="17287"/>
                </a:lnTo>
                <a:lnTo>
                  <a:pt x="3598" y="15810"/>
                </a:lnTo>
                <a:lnTo>
                  <a:pt x="6845" y="10745"/>
                </a:lnTo>
                <a:lnTo>
                  <a:pt x="9045" y="12942"/>
                </a:lnTo>
                <a:lnTo>
                  <a:pt x="13193" y="5387"/>
                </a:lnTo>
                <a:lnTo>
                  <a:pt x="17998" y="11350"/>
                </a:lnTo>
                <a:lnTo>
                  <a:pt x="17998" y="17287"/>
                </a:lnTo>
                <a:close/>
              </a:path>
            </a:pathLst>
          </a:custGeom>
          <a:solidFill>
            <a:srgbClr val="993BC7"/>
          </a:solidFill>
          <a:ln>
            <a:noFill/>
          </a:ln>
          <a:effectLst/>
        </p:spPr>
        <p:txBody>
          <a:bodyPr lIns="19050" tIns="19050" rIns="19050" bIns="19050" anchor="ctr"/>
          <a:lstStyle/>
          <a:p>
            <a:pPr defTabSz="171264">
              <a:defRPr/>
            </a:pPr>
            <a:endParaRPr lang="es-ES" sz="1200">
              <a:effectLst>
                <a:outerShdw blurRad="38100" dist="38100" dir="2700000" algn="tl">
                  <a:srgbClr val="000000"/>
                </a:outerShdw>
              </a:effectLst>
              <a:latin typeface="Lato Light"/>
              <a:cs typeface="Lato Light"/>
              <a:sym typeface="Gill Sans" charset="0"/>
            </a:endParaRPr>
          </a:p>
        </p:txBody>
      </p:sp>
      <p:sp>
        <p:nvSpPr>
          <p:cNvPr id="52" name="AutoShape 12"/>
          <p:cNvSpPr>
            <a:spLocks/>
          </p:cNvSpPr>
          <p:nvPr/>
        </p:nvSpPr>
        <p:spPr bwMode="auto">
          <a:xfrm>
            <a:off x="4754563" y="4316949"/>
            <a:ext cx="340519" cy="352425"/>
          </a:xfrm>
          <a:custGeom>
            <a:avLst/>
            <a:gdLst>
              <a:gd name="T0" fmla="+- 0 10802 114"/>
              <a:gd name="T1" fmla="*/ T0 w 21376"/>
              <a:gd name="T2" fmla="*/ 10800 h 21600"/>
              <a:gd name="T3" fmla="+- 0 10802 114"/>
              <a:gd name="T4" fmla="*/ T3 w 21376"/>
              <a:gd name="T5" fmla="*/ 10800 h 21600"/>
              <a:gd name="T6" fmla="+- 0 10802 114"/>
              <a:gd name="T7" fmla="*/ T6 w 21376"/>
              <a:gd name="T8" fmla="*/ 10800 h 21600"/>
              <a:gd name="T9" fmla="+- 0 10802 114"/>
              <a:gd name="T10" fmla="*/ T9 w 21376"/>
              <a:gd name="T11" fmla="*/ 10800 h 21600"/>
            </a:gdLst>
            <a:ahLst/>
            <a:cxnLst>
              <a:cxn ang="0">
                <a:pos x="T1" y="T2"/>
              </a:cxn>
              <a:cxn ang="0">
                <a:pos x="T4" y="T5"/>
              </a:cxn>
              <a:cxn ang="0">
                <a:pos x="T7" y="T8"/>
              </a:cxn>
              <a:cxn ang="0">
                <a:pos x="T10" y="T11"/>
              </a:cxn>
            </a:cxnLst>
            <a:rect l="0" t="0" r="r" b="b"/>
            <a:pathLst>
              <a:path w="21376" h="21600">
                <a:moveTo>
                  <a:pt x="21036" y="18604"/>
                </a:moveTo>
                <a:cubicBezTo>
                  <a:pt x="21454" y="19261"/>
                  <a:pt x="21486" y="19922"/>
                  <a:pt x="21134" y="20586"/>
                </a:cubicBezTo>
                <a:cubicBezTo>
                  <a:pt x="20969" y="20915"/>
                  <a:pt x="20731" y="21168"/>
                  <a:pt x="20427" y="21338"/>
                </a:cubicBezTo>
                <a:cubicBezTo>
                  <a:pt x="20122" y="21514"/>
                  <a:pt x="19797" y="21599"/>
                  <a:pt x="19455" y="21599"/>
                </a:cubicBezTo>
                <a:lnTo>
                  <a:pt x="1928" y="21599"/>
                </a:lnTo>
                <a:cubicBezTo>
                  <a:pt x="1585" y="21599"/>
                  <a:pt x="1263" y="21514"/>
                  <a:pt x="965" y="21338"/>
                </a:cubicBezTo>
                <a:cubicBezTo>
                  <a:pt x="663" y="21168"/>
                  <a:pt x="425" y="20915"/>
                  <a:pt x="248" y="20586"/>
                </a:cubicBezTo>
                <a:cubicBezTo>
                  <a:pt x="-114" y="19914"/>
                  <a:pt x="-80" y="19250"/>
                  <a:pt x="344" y="18604"/>
                </a:cubicBezTo>
                <a:lnTo>
                  <a:pt x="7509" y="7313"/>
                </a:lnTo>
                <a:lnTo>
                  <a:pt x="7509" y="2167"/>
                </a:lnTo>
                <a:lnTo>
                  <a:pt x="6427" y="2167"/>
                </a:lnTo>
                <a:cubicBezTo>
                  <a:pt x="6122" y="2167"/>
                  <a:pt x="5870" y="2061"/>
                  <a:pt x="5670" y="1850"/>
                </a:cubicBezTo>
                <a:cubicBezTo>
                  <a:pt x="5473" y="1638"/>
                  <a:pt x="5371" y="1380"/>
                  <a:pt x="5371" y="1072"/>
                </a:cubicBezTo>
                <a:cubicBezTo>
                  <a:pt x="5371" y="778"/>
                  <a:pt x="5473" y="528"/>
                  <a:pt x="5670" y="320"/>
                </a:cubicBezTo>
                <a:cubicBezTo>
                  <a:pt x="5870" y="108"/>
                  <a:pt x="6122" y="0"/>
                  <a:pt x="6427" y="0"/>
                </a:cubicBezTo>
                <a:lnTo>
                  <a:pt x="14953" y="0"/>
                </a:lnTo>
                <a:cubicBezTo>
                  <a:pt x="15260" y="0"/>
                  <a:pt x="15515" y="108"/>
                  <a:pt x="15724" y="320"/>
                </a:cubicBezTo>
                <a:cubicBezTo>
                  <a:pt x="15933" y="528"/>
                  <a:pt x="16038" y="778"/>
                  <a:pt x="16038" y="1072"/>
                </a:cubicBezTo>
                <a:cubicBezTo>
                  <a:pt x="16038" y="1380"/>
                  <a:pt x="15933" y="1638"/>
                  <a:pt x="15724" y="1850"/>
                </a:cubicBezTo>
                <a:cubicBezTo>
                  <a:pt x="15515" y="2061"/>
                  <a:pt x="15260" y="2167"/>
                  <a:pt x="14953" y="2167"/>
                </a:cubicBezTo>
                <a:lnTo>
                  <a:pt x="13900" y="2167"/>
                </a:lnTo>
                <a:lnTo>
                  <a:pt x="13900" y="7339"/>
                </a:lnTo>
                <a:lnTo>
                  <a:pt x="21036" y="18604"/>
                </a:lnTo>
                <a:close/>
                <a:moveTo>
                  <a:pt x="5261" y="14865"/>
                </a:moveTo>
                <a:lnTo>
                  <a:pt x="16122" y="14865"/>
                </a:lnTo>
                <a:lnTo>
                  <a:pt x="11773" y="7974"/>
                </a:lnTo>
                <a:lnTo>
                  <a:pt x="11773" y="2167"/>
                </a:lnTo>
                <a:lnTo>
                  <a:pt x="9635" y="2167"/>
                </a:lnTo>
                <a:lnTo>
                  <a:pt x="9635" y="7947"/>
                </a:lnTo>
                <a:lnTo>
                  <a:pt x="5261" y="14865"/>
                </a:lnTo>
                <a:close/>
              </a:path>
            </a:pathLst>
          </a:custGeom>
          <a:solidFill>
            <a:srgbClr val="993BC7"/>
          </a:solidFill>
          <a:ln>
            <a:noFill/>
          </a:ln>
          <a:effectLst/>
        </p:spPr>
        <p:txBody>
          <a:bodyPr lIns="25390" tIns="25390" rIns="25390" bIns="25390" anchor="ctr"/>
          <a:lstStyle/>
          <a:p>
            <a:pPr defTabSz="228505">
              <a:defRPr/>
            </a:pPr>
            <a:endParaRPr lang="es-ES" sz="1600" dirty="0">
              <a:effectLst>
                <a:outerShdw blurRad="38100" dist="38100" dir="2700000" algn="tl">
                  <a:srgbClr val="000000"/>
                </a:outerShdw>
              </a:effectLst>
              <a:latin typeface="Lato Light"/>
              <a:cs typeface="Lato Light"/>
              <a:sym typeface="Gill Sans" charset="0"/>
            </a:endParaRPr>
          </a:p>
        </p:txBody>
      </p:sp>
      <p:sp>
        <p:nvSpPr>
          <p:cNvPr id="31" name="TextBox 30">
            <a:extLst>
              <a:ext uri="{FF2B5EF4-FFF2-40B4-BE49-F238E27FC236}">
                <a16:creationId xmlns:a16="http://schemas.microsoft.com/office/drawing/2014/main" id="{E72C8B8E-3387-4E45-9B46-5D71F4C9FD38}"/>
              </a:ext>
            </a:extLst>
          </p:cNvPr>
          <p:cNvSpPr txBox="1"/>
          <p:nvPr/>
        </p:nvSpPr>
        <p:spPr>
          <a:xfrm>
            <a:off x="945692" y="370939"/>
            <a:ext cx="4826458" cy="830997"/>
          </a:xfrm>
          <a:prstGeom prst="rect">
            <a:avLst/>
          </a:prstGeom>
          <a:noFill/>
        </p:spPr>
        <p:txBody>
          <a:bodyPr wrap="square" rtlCol="0">
            <a:spAutoFit/>
          </a:bodyPr>
          <a:lstStyle/>
          <a:p>
            <a:r>
              <a:rPr lang="es-CO" sz="4800" dirty="0">
                <a:latin typeface="Lato" panose="020F0502020204030203" pitchFamily="34" charset="0"/>
              </a:rPr>
              <a:t>WRITE </a:t>
            </a:r>
            <a:endParaRPr lang="en-US" sz="4800" dirty="0">
              <a:latin typeface="Lato" panose="020F0502020204030203" pitchFamily="34" charset="0"/>
            </a:endParaRPr>
          </a:p>
        </p:txBody>
      </p:sp>
      <p:sp>
        <p:nvSpPr>
          <p:cNvPr id="32" name="TextBox 31">
            <a:extLst>
              <a:ext uri="{FF2B5EF4-FFF2-40B4-BE49-F238E27FC236}">
                <a16:creationId xmlns:a16="http://schemas.microsoft.com/office/drawing/2014/main" id="{F092827A-C75A-4B26-9BDA-EA4AF164B5C0}"/>
              </a:ext>
            </a:extLst>
          </p:cNvPr>
          <p:cNvSpPr txBox="1"/>
          <p:nvPr/>
        </p:nvSpPr>
        <p:spPr>
          <a:xfrm>
            <a:off x="945692" y="1122938"/>
            <a:ext cx="7800711" cy="646331"/>
          </a:xfrm>
          <a:prstGeom prst="rect">
            <a:avLst/>
          </a:prstGeom>
          <a:noFill/>
        </p:spPr>
        <p:txBody>
          <a:bodyPr wrap="square" rtlCol="0">
            <a:spAutoFit/>
          </a:bodyPr>
          <a:lstStyle/>
          <a:p>
            <a:r>
              <a:rPr lang="es-CO" sz="3600" dirty="0">
                <a:latin typeface="Lato Black" panose="020F0A02020204030203" pitchFamily="34" charset="0"/>
              </a:rPr>
              <a:t>YOUR TITLE HERE</a:t>
            </a:r>
            <a:endParaRPr lang="en-US" sz="3600" dirty="0">
              <a:latin typeface="Lato Black" panose="020F0A02020204030203" pitchFamily="34" charset="0"/>
            </a:endParaRPr>
          </a:p>
        </p:txBody>
      </p:sp>
      <p:grpSp>
        <p:nvGrpSpPr>
          <p:cNvPr id="34" name="Group 33">
            <a:extLst>
              <a:ext uri="{FF2B5EF4-FFF2-40B4-BE49-F238E27FC236}">
                <a16:creationId xmlns:a16="http://schemas.microsoft.com/office/drawing/2014/main" id="{CC81F0DE-7EEF-4E5E-90E4-C1DED3C68777}"/>
              </a:ext>
            </a:extLst>
          </p:cNvPr>
          <p:cNvGrpSpPr/>
          <p:nvPr/>
        </p:nvGrpSpPr>
        <p:grpSpPr>
          <a:xfrm>
            <a:off x="10444192" y="419326"/>
            <a:ext cx="820373" cy="782825"/>
            <a:chOff x="2424113" y="5459413"/>
            <a:chExt cx="1144587" cy="1092200"/>
          </a:xfrm>
        </p:grpSpPr>
        <p:sp>
          <p:nvSpPr>
            <p:cNvPr id="35" name="Rectangle 9">
              <a:extLst>
                <a:ext uri="{FF2B5EF4-FFF2-40B4-BE49-F238E27FC236}">
                  <a16:creationId xmlns:a16="http://schemas.microsoft.com/office/drawing/2014/main" id="{E03F1D00-B0CB-4E5A-A1C6-D5698BF5C11D}"/>
                </a:ext>
              </a:extLst>
            </p:cNvPr>
            <p:cNvSpPr>
              <a:spLocks noChangeArrowheads="1"/>
            </p:cNvSpPr>
            <p:nvPr/>
          </p:nvSpPr>
          <p:spPr bwMode="auto">
            <a:xfrm>
              <a:off x="2424113" y="5459413"/>
              <a:ext cx="130175" cy="128587"/>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36" name="Rectangle 10">
              <a:extLst>
                <a:ext uri="{FF2B5EF4-FFF2-40B4-BE49-F238E27FC236}">
                  <a16:creationId xmlns:a16="http://schemas.microsoft.com/office/drawing/2014/main" id="{6C847709-5D0E-486A-B31B-0A5A6456105D}"/>
                </a:ext>
              </a:extLst>
            </p:cNvPr>
            <p:cNvSpPr>
              <a:spLocks noChangeArrowheads="1"/>
            </p:cNvSpPr>
            <p:nvPr/>
          </p:nvSpPr>
          <p:spPr bwMode="auto">
            <a:xfrm>
              <a:off x="2925763" y="5459413"/>
              <a:ext cx="130175" cy="128587"/>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37" name="Rectangle 11">
              <a:extLst>
                <a:ext uri="{FF2B5EF4-FFF2-40B4-BE49-F238E27FC236}">
                  <a16:creationId xmlns:a16="http://schemas.microsoft.com/office/drawing/2014/main" id="{E509248B-9F2D-4D40-B5A5-398960B0149A}"/>
                </a:ext>
              </a:extLst>
            </p:cNvPr>
            <p:cNvSpPr>
              <a:spLocks noChangeArrowheads="1"/>
            </p:cNvSpPr>
            <p:nvPr/>
          </p:nvSpPr>
          <p:spPr bwMode="auto">
            <a:xfrm>
              <a:off x="3438525" y="5459413"/>
              <a:ext cx="130175" cy="128587"/>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38" name="Rectangle 12">
              <a:extLst>
                <a:ext uri="{FF2B5EF4-FFF2-40B4-BE49-F238E27FC236}">
                  <a16:creationId xmlns:a16="http://schemas.microsoft.com/office/drawing/2014/main" id="{146A121E-679A-4239-89C3-6C829210826B}"/>
                </a:ext>
              </a:extLst>
            </p:cNvPr>
            <p:cNvSpPr>
              <a:spLocks noChangeArrowheads="1"/>
            </p:cNvSpPr>
            <p:nvPr/>
          </p:nvSpPr>
          <p:spPr bwMode="auto">
            <a:xfrm>
              <a:off x="2424113" y="5934075"/>
              <a:ext cx="130175" cy="130175"/>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39" name="Rectangle 13">
              <a:extLst>
                <a:ext uri="{FF2B5EF4-FFF2-40B4-BE49-F238E27FC236}">
                  <a16:creationId xmlns:a16="http://schemas.microsoft.com/office/drawing/2014/main" id="{818A73DA-A9D6-4883-B653-D92FA0150A67}"/>
                </a:ext>
              </a:extLst>
            </p:cNvPr>
            <p:cNvSpPr>
              <a:spLocks noChangeArrowheads="1"/>
            </p:cNvSpPr>
            <p:nvPr/>
          </p:nvSpPr>
          <p:spPr bwMode="auto">
            <a:xfrm>
              <a:off x="2925763" y="5934075"/>
              <a:ext cx="130175" cy="130175"/>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Rectangle 14">
              <a:extLst>
                <a:ext uri="{FF2B5EF4-FFF2-40B4-BE49-F238E27FC236}">
                  <a16:creationId xmlns:a16="http://schemas.microsoft.com/office/drawing/2014/main" id="{561BE917-AD1B-4AEB-A929-68D0FA29BE18}"/>
                </a:ext>
              </a:extLst>
            </p:cNvPr>
            <p:cNvSpPr>
              <a:spLocks noChangeArrowheads="1"/>
            </p:cNvSpPr>
            <p:nvPr/>
          </p:nvSpPr>
          <p:spPr bwMode="auto">
            <a:xfrm>
              <a:off x="3438525" y="5934075"/>
              <a:ext cx="130175" cy="130175"/>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41" name="Rectangle 15">
              <a:extLst>
                <a:ext uri="{FF2B5EF4-FFF2-40B4-BE49-F238E27FC236}">
                  <a16:creationId xmlns:a16="http://schemas.microsoft.com/office/drawing/2014/main" id="{42D5F7A0-1A10-4CA8-9401-5A4C1D5F96D9}"/>
                </a:ext>
              </a:extLst>
            </p:cNvPr>
            <p:cNvSpPr>
              <a:spLocks noChangeArrowheads="1"/>
            </p:cNvSpPr>
            <p:nvPr/>
          </p:nvSpPr>
          <p:spPr bwMode="auto">
            <a:xfrm>
              <a:off x="2424113" y="6421438"/>
              <a:ext cx="130175" cy="130175"/>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48" name="Rectangle 16">
              <a:extLst>
                <a:ext uri="{FF2B5EF4-FFF2-40B4-BE49-F238E27FC236}">
                  <a16:creationId xmlns:a16="http://schemas.microsoft.com/office/drawing/2014/main" id="{895A83BC-F7DA-4B4A-A9AA-E6BC34F13753}"/>
                </a:ext>
              </a:extLst>
            </p:cNvPr>
            <p:cNvSpPr>
              <a:spLocks noChangeArrowheads="1"/>
            </p:cNvSpPr>
            <p:nvPr/>
          </p:nvSpPr>
          <p:spPr bwMode="auto">
            <a:xfrm>
              <a:off x="2925763" y="6421438"/>
              <a:ext cx="130175" cy="130175"/>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49" name="Rectangle 17">
              <a:extLst>
                <a:ext uri="{FF2B5EF4-FFF2-40B4-BE49-F238E27FC236}">
                  <a16:creationId xmlns:a16="http://schemas.microsoft.com/office/drawing/2014/main" id="{7C135CE6-7289-40F2-A797-B761E5AE41B9}"/>
                </a:ext>
              </a:extLst>
            </p:cNvPr>
            <p:cNvSpPr>
              <a:spLocks noChangeArrowheads="1"/>
            </p:cNvSpPr>
            <p:nvPr/>
          </p:nvSpPr>
          <p:spPr bwMode="auto">
            <a:xfrm>
              <a:off x="3438525" y="6421438"/>
              <a:ext cx="130175" cy="130175"/>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57" name="Freeform 5">
            <a:extLst>
              <a:ext uri="{FF2B5EF4-FFF2-40B4-BE49-F238E27FC236}">
                <a16:creationId xmlns:a16="http://schemas.microsoft.com/office/drawing/2014/main" id="{237A3F0D-E49E-4DB7-B8A1-99A0FBA0FE21}"/>
              </a:ext>
            </a:extLst>
          </p:cNvPr>
          <p:cNvSpPr>
            <a:spLocks/>
          </p:cNvSpPr>
          <p:nvPr/>
        </p:nvSpPr>
        <p:spPr bwMode="auto">
          <a:xfrm rot="16200000">
            <a:off x="6493669" y="-641042"/>
            <a:ext cx="1290637" cy="2454275"/>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rgbClr val="FDAD32"/>
          </a:soli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58" name="Group 57">
            <a:extLst>
              <a:ext uri="{FF2B5EF4-FFF2-40B4-BE49-F238E27FC236}">
                <a16:creationId xmlns:a16="http://schemas.microsoft.com/office/drawing/2014/main" id="{6AC916F4-5C97-4E7D-B995-E5E6E27AF9C9}"/>
              </a:ext>
            </a:extLst>
          </p:cNvPr>
          <p:cNvGrpSpPr/>
          <p:nvPr/>
        </p:nvGrpSpPr>
        <p:grpSpPr>
          <a:xfrm>
            <a:off x="343475" y="5456377"/>
            <a:ext cx="1027332" cy="980312"/>
            <a:chOff x="-1999716" y="5211683"/>
            <a:chExt cx="1027332" cy="980312"/>
          </a:xfrm>
        </p:grpSpPr>
        <p:sp>
          <p:nvSpPr>
            <p:cNvPr id="59" name="Rectangle 9">
              <a:extLst>
                <a:ext uri="{FF2B5EF4-FFF2-40B4-BE49-F238E27FC236}">
                  <a16:creationId xmlns:a16="http://schemas.microsoft.com/office/drawing/2014/main" id="{31017EA3-C433-4816-8BDD-19B36FBF4657}"/>
                </a:ext>
              </a:extLst>
            </p:cNvPr>
            <p:cNvSpPr>
              <a:spLocks noChangeArrowheads="1"/>
            </p:cNvSpPr>
            <p:nvPr/>
          </p:nvSpPr>
          <p:spPr bwMode="auto">
            <a:xfrm>
              <a:off x="-1999716" y="5211683"/>
              <a:ext cx="116839" cy="115414"/>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60" name="Rectangle 10">
              <a:extLst>
                <a:ext uri="{FF2B5EF4-FFF2-40B4-BE49-F238E27FC236}">
                  <a16:creationId xmlns:a16="http://schemas.microsoft.com/office/drawing/2014/main" id="{87B8CB0E-C862-45C7-B27F-FF68A93C6EF5}"/>
                </a:ext>
              </a:extLst>
            </p:cNvPr>
            <p:cNvSpPr>
              <a:spLocks noChangeArrowheads="1"/>
            </p:cNvSpPr>
            <p:nvPr/>
          </p:nvSpPr>
          <p:spPr bwMode="auto">
            <a:xfrm>
              <a:off x="-1549457" y="5211683"/>
              <a:ext cx="116839" cy="115414"/>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61" name="Rectangle 11">
              <a:extLst>
                <a:ext uri="{FF2B5EF4-FFF2-40B4-BE49-F238E27FC236}">
                  <a16:creationId xmlns:a16="http://schemas.microsoft.com/office/drawing/2014/main" id="{D2B65345-38A7-49B2-AA2F-E8FE257D29A6}"/>
                </a:ext>
              </a:extLst>
            </p:cNvPr>
            <p:cNvSpPr>
              <a:spLocks noChangeArrowheads="1"/>
            </p:cNvSpPr>
            <p:nvPr/>
          </p:nvSpPr>
          <p:spPr bwMode="auto">
            <a:xfrm>
              <a:off x="-1089223" y="5211683"/>
              <a:ext cx="116839" cy="115414"/>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62" name="Rectangle 12">
              <a:extLst>
                <a:ext uri="{FF2B5EF4-FFF2-40B4-BE49-F238E27FC236}">
                  <a16:creationId xmlns:a16="http://schemas.microsoft.com/office/drawing/2014/main" id="{2B85A758-0113-4959-9502-EB5F00E22A71}"/>
                </a:ext>
              </a:extLst>
            </p:cNvPr>
            <p:cNvSpPr>
              <a:spLocks noChangeArrowheads="1"/>
            </p:cNvSpPr>
            <p:nvPr/>
          </p:nvSpPr>
          <p:spPr bwMode="auto">
            <a:xfrm>
              <a:off x="-1999716" y="5637719"/>
              <a:ext cx="116839" cy="116840"/>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63" name="Rectangle 13">
              <a:extLst>
                <a:ext uri="{FF2B5EF4-FFF2-40B4-BE49-F238E27FC236}">
                  <a16:creationId xmlns:a16="http://schemas.microsoft.com/office/drawing/2014/main" id="{14A86FFF-13FD-452A-8FFA-619E6B074C42}"/>
                </a:ext>
              </a:extLst>
            </p:cNvPr>
            <p:cNvSpPr>
              <a:spLocks noChangeArrowheads="1"/>
            </p:cNvSpPr>
            <p:nvPr/>
          </p:nvSpPr>
          <p:spPr bwMode="auto">
            <a:xfrm>
              <a:off x="-1549457" y="5637719"/>
              <a:ext cx="116839" cy="116840"/>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64" name="Rectangle 14">
              <a:extLst>
                <a:ext uri="{FF2B5EF4-FFF2-40B4-BE49-F238E27FC236}">
                  <a16:creationId xmlns:a16="http://schemas.microsoft.com/office/drawing/2014/main" id="{E6963E84-738D-4E1F-960B-3842735756AF}"/>
                </a:ext>
              </a:extLst>
            </p:cNvPr>
            <p:cNvSpPr>
              <a:spLocks noChangeArrowheads="1"/>
            </p:cNvSpPr>
            <p:nvPr/>
          </p:nvSpPr>
          <p:spPr bwMode="auto">
            <a:xfrm>
              <a:off x="-1089223" y="5637719"/>
              <a:ext cx="116839" cy="116840"/>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65" name="Rectangle 15">
              <a:extLst>
                <a:ext uri="{FF2B5EF4-FFF2-40B4-BE49-F238E27FC236}">
                  <a16:creationId xmlns:a16="http://schemas.microsoft.com/office/drawing/2014/main" id="{D5E41CD5-5E6C-4AD2-A418-C4DB15A2AB11}"/>
                </a:ext>
              </a:extLst>
            </p:cNvPr>
            <p:cNvSpPr>
              <a:spLocks noChangeArrowheads="1"/>
            </p:cNvSpPr>
            <p:nvPr/>
          </p:nvSpPr>
          <p:spPr bwMode="auto">
            <a:xfrm>
              <a:off x="-1999716" y="6075155"/>
              <a:ext cx="116839" cy="116840"/>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66" name="Rectangle 16">
              <a:extLst>
                <a:ext uri="{FF2B5EF4-FFF2-40B4-BE49-F238E27FC236}">
                  <a16:creationId xmlns:a16="http://schemas.microsoft.com/office/drawing/2014/main" id="{B5E62350-84A7-4D3F-9F11-C92E6EEA6DBB}"/>
                </a:ext>
              </a:extLst>
            </p:cNvPr>
            <p:cNvSpPr>
              <a:spLocks noChangeArrowheads="1"/>
            </p:cNvSpPr>
            <p:nvPr/>
          </p:nvSpPr>
          <p:spPr bwMode="auto">
            <a:xfrm>
              <a:off x="-1549457" y="6075155"/>
              <a:ext cx="116839" cy="116840"/>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67" name="Rectangle 17">
              <a:extLst>
                <a:ext uri="{FF2B5EF4-FFF2-40B4-BE49-F238E27FC236}">
                  <a16:creationId xmlns:a16="http://schemas.microsoft.com/office/drawing/2014/main" id="{1167D0F4-513D-49AC-B24A-F203F28FAC6D}"/>
                </a:ext>
              </a:extLst>
            </p:cNvPr>
            <p:cNvSpPr>
              <a:spLocks noChangeArrowheads="1"/>
            </p:cNvSpPr>
            <p:nvPr/>
          </p:nvSpPr>
          <p:spPr bwMode="auto">
            <a:xfrm>
              <a:off x="-1089223" y="6075155"/>
              <a:ext cx="116839" cy="116840"/>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L-Shape 4"/>
          <p:cNvSpPr/>
          <p:nvPr/>
        </p:nvSpPr>
        <p:spPr>
          <a:xfrm rot="5400000">
            <a:off x="1260079" y="3693716"/>
            <a:ext cx="1158875" cy="1928019"/>
          </a:xfrm>
          <a:prstGeom prst="corner">
            <a:avLst>
              <a:gd name="adj1" fmla="val 16120"/>
              <a:gd name="adj2" fmla="val 16110"/>
            </a:avLst>
          </a:prstGeom>
          <a:solidFill>
            <a:srgbClr val="993BC7"/>
          </a:solid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a:lstStyle/>
          <a:p>
            <a:endParaRPr lang="es-CO"/>
          </a:p>
        </p:txBody>
      </p:sp>
      <p:sp>
        <p:nvSpPr>
          <p:cNvPr id="7" name="Isosceles Triangle 6"/>
          <p:cNvSpPr/>
          <p:nvPr/>
        </p:nvSpPr>
        <p:spPr>
          <a:xfrm>
            <a:off x="2478882" y="3552032"/>
            <a:ext cx="328613" cy="327819"/>
          </a:xfrm>
          <a:prstGeom prst="triangle">
            <a:avLst>
              <a:gd name="adj" fmla="val 100000"/>
            </a:avLst>
          </a:prstGeom>
          <a:solidFill>
            <a:srgbClr val="993BC7"/>
          </a:solidFill>
          <a:ln>
            <a:noFill/>
          </a:ln>
        </p:spPr>
        <p:style>
          <a:lnRef idx="2">
            <a:scrgbClr r="0" g="0" b="0"/>
          </a:lnRef>
          <a:fillRef idx="1">
            <a:scrgbClr r="0" g="0" b="0"/>
          </a:fillRef>
          <a:effectRef idx="0">
            <a:schemeClr val="accent3">
              <a:hueOff val="0"/>
              <a:satOff val="0"/>
              <a:lumOff val="0"/>
              <a:alphaOff val="0"/>
            </a:schemeClr>
          </a:effectRef>
          <a:fontRef idx="minor">
            <a:schemeClr val="lt1"/>
          </a:fontRef>
        </p:style>
        <p:txBody>
          <a:bodyPr/>
          <a:lstStyle/>
          <a:p>
            <a:endParaRPr lang="es-CO"/>
          </a:p>
        </p:txBody>
      </p:sp>
      <p:sp>
        <p:nvSpPr>
          <p:cNvPr id="8" name="L-Shape 7"/>
          <p:cNvSpPr/>
          <p:nvPr/>
        </p:nvSpPr>
        <p:spPr>
          <a:xfrm rot="5400000">
            <a:off x="3390901" y="3166269"/>
            <a:ext cx="1158875" cy="1928813"/>
          </a:xfrm>
          <a:prstGeom prst="corner">
            <a:avLst>
              <a:gd name="adj1" fmla="val 16120"/>
              <a:gd name="adj2" fmla="val 16110"/>
            </a:avLst>
          </a:prstGeom>
          <a:solidFill>
            <a:srgbClr val="FDAD32"/>
          </a:solidFill>
          <a:ln>
            <a:noFill/>
          </a:ln>
        </p:spPr>
        <p:style>
          <a:lnRef idx="2">
            <a:scrgbClr r="0" g="0" b="0"/>
          </a:lnRef>
          <a:fillRef idx="1">
            <a:scrgbClr r="0" g="0" b="0"/>
          </a:fillRef>
          <a:effectRef idx="0">
            <a:schemeClr val="accent4">
              <a:hueOff val="0"/>
              <a:satOff val="0"/>
              <a:lumOff val="0"/>
              <a:alphaOff val="0"/>
            </a:schemeClr>
          </a:effectRef>
          <a:fontRef idx="minor">
            <a:schemeClr val="lt1"/>
          </a:fontRef>
        </p:style>
        <p:txBody>
          <a:bodyPr/>
          <a:lstStyle/>
          <a:p>
            <a:endParaRPr lang="es-CO"/>
          </a:p>
        </p:txBody>
      </p:sp>
      <p:sp>
        <p:nvSpPr>
          <p:cNvPr id="11" name="L-Shape 10"/>
          <p:cNvSpPr/>
          <p:nvPr/>
        </p:nvSpPr>
        <p:spPr>
          <a:xfrm rot="5400000">
            <a:off x="5521722" y="2638822"/>
            <a:ext cx="1158875" cy="1928019"/>
          </a:xfrm>
          <a:prstGeom prst="corner">
            <a:avLst>
              <a:gd name="adj1" fmla="val 16120"/>
              <a:gd name="adj2" fmla="val 16110"/>
            </a:avLst>
          </a:prstGeom>
          <a:solidFill>
            <a:schemeClr val="accent3"/>
          </a:solidFill>
          <a:ln>
            <a:noFill/>
          </a:ln>
        </p:spPr>
        <p:style>
          <a:lnRef idx="2">
            <a:scrgbClr r="0" g="0" b="0"/>
          </a:lnRef>
          <a:fillRef idx="1">
            <a:scrgbClr r="0" g="0" b="0"/>
          </a:fillRef>
          <a:effectRef idx="0">
            <a:schemeClr val="accent6">
              <a:hueOff val="0"/>
              <a:satOff val="0"/>
              <a:lumOff val="0"/>
              <a:alphaOff val="0"/>
            </a:schemeClr>
          </a:effectRef>
          <a:fontRef idx="minor">
            <a:schemeClr val="lt1"/>
          </a:fontRef>
        </p:style>
        <p:txBody>
          <a:bodyPr/>
          <a:lstStyle/>
          <a:p>
            <a:endParaRPr lang="es-CO"/>
          </a:p>
        </p:txBody>
      </p:sp>
      <p:sp>
        <p:nvSpPr>
          <p:cNvPr id="13" name="Isosceles Triangle 12"/>
          <p:cNvSpPr/>
          <p:nvPr/>
        </p:nvSpPr>
        <p:spPr>
          <a:xfrm>
            <a:off x="6740525" y="2497138"/>
            <a:ext cx="328613" cy="328613"/>
          </a:xfrm>
          <a:prstGeom prst="triangle">
            <a:avLst>
              <a:gd name="adj" fmla="val 100000"/>
            </a:avLst>
          </a:prstGeom>
          <a:solidFill>
            <a:schemeClr val="accent3"/>
          </a:solid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a:lstStyle/>
          <a:p>
            <a:endParaRPr lang="es-CO"/>
          </a:p>
        </p:txBody>
      </p:sp>
      <p:sp>
        <p:nvSpPr>
          <p:cNvPr id="14" name="L-Shape 13"/>
          <p:cNvSpPr/>
          <p:nvPr/>
        </p:nvSpPr>
        <p:spPr>
          <a:xfrm rot="5400000">
            <a:off x="7652941" y="2111772"/>
            <a:ext cx="1158875" cy="1928019"/>
          </a:xfrm>
          <a:prstGeom prst="corner">
            <a:avLst>
              <a:gd name="adj1" fmla="val 16120"/>
              <a:gd name="adj2" fmla="val 16110"/>
            </a:avLst>
          </a:prstGeom>
          <a:solidFill>
            <a:srgbClr val="47244C"/>
          </a:solidFill>
          <a:ln>
            <a:noFill/>
          </a:ln>
        </p:spPr>
        <p:style>
          <a:lnRef idx="2">
            <a:scrgbClr r="0" g="0" b="0"/>
          </a:lnRef>
          <a:fillRef idx="1">
            <a:scrgbClr r="0" g="0" b="0"/>
          </a:fillRef>
          <a:effectRef idx="0">
            <a:schemeClr val="accent3">
              <a:hueOff val="0"/>
              <a:satOff val="0"/>
              <a:lumOff val="0"/>
              <a:alphaOff val="0"/>
            </a:schemeClr>
          </a:effectRef>
          <a:fontRef idx="minor">
            <a:schemeClr val="lt1"/>
          </a:fontRef>
        </p:style>
        <p:txBody>
          <a:bodyPr/>
          <a:lstStyle/>
          <a:p>
            <a:endParaRPr lang="es-CO"/>
          </a:p>
        </p:txBody>
      </p:sp>
      <p:sp>
        <p:nvSpPr>
          <p:cNvPr id="16" name="Isosceles Triangle 15"/>
          <p:cNvSpPr/>
          <p:nvPr/>
        </p:nvSpPr>
        <p:spPr>
          <a:xfrm>
            <a:off x="8871744" y="1970088"/>
            <a:ext cx="328613" cy="327819"/>
          </a:xfrm>
          <a:prstGeom prst="triangle">
            <a:avLst>
              <a:gd name="adj" fmla="val 100000"/>
            </a:avLst>
          </a:prstGeom>
          <a:solidFill>
            <a:srgbClr val="47244C"/>
          </a:solidFill>
          <a:ln>
            <a:noFill/>
          </a:ln>
        </p:spPr>
        <p:style>
          <a:lnRef idx="2">
            <a:scrgbClr r="0" g="0" b="0"/>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lstStyle/>
          <a:p>
            <a:endParaRPr lang="es-CO"/>
          </a:p>
        </p:txBody>
      </p:sp>
      <p:sp>
        <p:nvSpPr>
          <p:cNvPr id="17" name="L-Shape 16"/>
          <p:cNvSpPr/>
          <p:nvPr/>
        </p:nvSpPr>
        <p:spPr>
          <a:xfrm rot="5400000">
            <a:off x="9783366" y="1584722"/>
            <a:ext cx="1158875" cy="1928019"/>
          </a:xfrm>
          <a:prstGeom prst="corner">
            <a:avLst>
              <a:gd name="adj1" fmla="val 16120"/>
              <a:gd name="adj2" fmla="val 16110"/>
            </a:avLst>
          </a:prstGeom>
          <a:solidFill>
            <a:srgbClr val="993BC7"/>
          </a:solidFill>
          <a:ln>
            <a:noFill/>
          </a:ln>
        </p:spPr>
        <p:style>
          <a:lnRef idx="2">
            <a:scrgbClr r="0" g="0" b="0"/>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es-CO"/>
          </a:p>
        </p:txBody>
      </p:sp>
      <p:sp>
        <p:nvSpPr>
          <p:cNvPr id="40973" name="Shape 188"/>
          <p:cNvSpPr>
            <a:spLocks noChangeArrowheads="1"/>
          </p:cNvSpPr>
          <p:nvPr/>
        </p:nvSpPr>
        <p:spPr bwMode="auto">
          <a:xfrm>
            <a:off x="1178719" y="4300538"/>
            <a:ext cx="1628775" cy="1196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200">
                <a:latin typeface="+mj-lt"/>
                <a:sym typeface="Helvetica Neue Light" charset="0"/>
              </a:rPr>
              <a:t>Entrepreneurial activities differ substantially depending on the type of organization and creativity involved. </a:t>
            </a:r>
          </a:p>
        </p:txBody>
      </p:sp>
      <p:sp>
        <p:nvSpPr>
          <p:cNvPr id="40974" name="Shape 188"/>
          <p:cNvSpPr>
            <a:spLocks noChangeArrowheads="1"/>
          </p:cNvSpPr>
          <p:nvPr/>
        </p:nvSpPr>
        <p:spPr bwMode="auto">
          <a:xfrm>
            <a:off x="3286125" y="3758407"/>
            <a:ext cx="1651794" cy="1196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200">
                <a:latin typeface="+mj-lt"/>
                <a:sym typeface="Helvetica Neue Light" charset="0"/>
              </a:rPr>
              <a:t>Entrepreneurial activities differ substantially depending on the type of organization and creativity involved. </a:t>
            </a:r>
          </a:p>
        </p:txBody>
      </p:sp>
      <p:sp>
        <p:nvSpPr>
          <p:cNvPr id="40975" name="Shape 188"/>
          <p:cNvSpPr>
            <a:spLocks noChangeArrowheads="1"/>
          </p:cNvSpPr>
          <p:nvPr/>
        </p:nvSpPr>
        <p:spPr bwMode="auto">
          <a:xfrm>
            <a:off x="5422900" y="3253582"/>
            <a:ext cx="1628775" cy="1196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200">
                <a:latin typeface="+mj-lt"/>
                <a:sym typeface="Helvetica Neue Light" charset="0"/>
              </a:rPr>
              <a:t>Entrepreneurial activities differ substantially depending on the type of organization and creativity involved. </a:t>
            </a:r>
          </a:p>
        </p:txBody>
      </p:sp>
      <p:sp>
        <p:nvSpPr>
          <p:cNvPr id="40976" name="Shape 188"/>
          <p:cNvSpPr>
            <a:spLocks noChangeArrowheads="1"/>
          </p:cNvSpPr>
          <p:nvPr/>
        </p:nvSpPr>
        <p:spPr bwMode="auto">
          <a:xfrm>
            <a:off x="7547769" y="2684463"/>
            <a:ext cx="1652588"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200">
                <a:latin typeface="+mj-lt"/>
                <a:sym typeface="Helvetica Neue Light" charset="0"/>
              </a:rPr>
              <a:t>Entrepreneurial activities differ substantially depending on the type of organization and creativity involved. </a:t>
            </a:r>
          </a:p>
        </p:txBody>
      </p:sp>
      <p:sp>
        <p:nvSpPr>
          <p:cNvPr id="40977" name="Shape 188"/>
          <p:cNvSpPr>
            <a:spLocks noChangeArrowheads="1"/>
          </p:cNvSpPr>
          <p:nvPr/>
        </p:nvSpPr>
        <p:spPr bwMode="auto">
          <a:xfrm>
            <a:off x="9675019" y="2156619"/>
            <a:ext cx="1651794" cy="1196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200">
                <a:latin typeface="+mj-lt"/>
                <a:sym typeface="Helvetica Neue Light" charset="0"/>
              </a:rPr>
              <a:t>Entrepreneurial activities differ substantially depending on the type of organization and creativity involved. </a:t>
            </a:r>
          </a:p>
        </p:txBody>
      </p:sp>
      <p:sp>
        <p:nvSpPr>
          <p:cNvPr id="40978" name="Rectangle 27"/>
          <p:cNvSpPr>
            <a:spLocks noChangeArrowheads="1"/>
          </p:cNvSpPr>
          <p:nvPr/>
        </p:nvSpPr>
        <p:spPr bwMode="auto">
          <a:xfrm>
            <a:off x="1012032" y="3627438"/>
            <a:ext cx="13894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dirty="0">
                <a:latin typeface="+mj-lt"/>
              </a:rPr>
              <a:t>Element One</a:t>
            </a:r>
          </a:p>
        </p:txBody>
      </p:sp>
      <p:sp>
        <p:nvSpPr>
          <p:cNvPr id="40979" name="Rectangle 28"/>
          <p:cNvSpPr>
            <a:spLocks noChangeArrowheads="1"/>
          </p:cNvSpPr>
          <p:nvPr/>
        </p:nvSpPr>
        <p:spPr bwMode="auto">
          <a:xfrm>
            <a:off x="3151188" y="3121819"/>
            <a:ext cx="138557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latin typeface="+mj-lt"/>
              </a:rPr>
              <a:t>Element Two</a:t>
            </a:r>
          </a:p>
        </p:txBody>
      </p:sp>
      <p:sp>
        <p:nvSpPr>
          <p:cNvPr id="40980" name="Rectangle 31"/>
          <p:cNvSpPr>
            <a:spLocks noChangeArrowheads="1"/>
          </p:cNvSpPr>
          <p:nvPr/>
        </p:nvSpPr>
        <p:spPr bwMode="auto">
          <a:xfrm>
            <a:off x="7416800" y="2110582"/>
            <a:ext cx="142776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latin typeface="+mj-lt"/>
              </a:rPr>
              <a:t>Element Four</a:t>
            </a:r>
          </a:p>
        </p:txBody>
      </p:sp>
      <p:sp>
        <p:nvSpPr>
          <p:cNvPr id="40981" name="Rectangle 32"/>
          <p:cNvSpPr>
            <a:spLocks noChangeArrowheads="1"/>
          </p:cNvSpPr>
          <p:nvPr/>
        </p:nvSpPr>
        <p:spPr bwMode="auto">
          <a:xfrm>
            <a:off x="9555957" y="1604963"/>
            <a:ext cx="137441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latin typeface="+mj-lt"/>
              </a:rPr>
              <a:t>Element Five</a:t>
            </a:r>
          </a:p>
        </p:txBody>
      </p:sp>
      <p:sp>
        <p:nvSpPr>
          <p:cNvPr id="40982" name="Rectangle 33"/>
          <p:cNvSpPr>
            <a:spLocks noChangeArrowheads="1"/>
          </p:cNvSpPr>
          <p:nvPr/>
        </p:nvSpPr>
        <p:spPr bwMode="auto">
          <a:xfrm>
            <a:off x="5299075" y="2636838"/>
            <a:ext cx="138993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a:latin typeface="+mj-lt"/>
              </a:rPr>
              <a:t>Element Three</a:t>
            </a:r>
          </a:p>
        </p:txBody>
      </p:sp>
      <p:sp>
        <p:nvSpPr>
          <p:cNvPr id="24" name="TextBox 23">
            <a:extLst>
              <a:ext uri="{FF2B5EF4-FFF2-40B4-BE49-F238E27FC236}">
                <a16:creationId xmlns:a16="http://schemas.microsoft.com/office/drawing/2014/main" id="{B2465C74-F3ED-4BA3-A745-10B756FF77AE}"/>
              </a:ext>
            </a:extLst>
          </p:cNvPr>
          <p:cNvSpPr txBox="1"/>
          <p:nvPr/>
        </p:nvSpPr>
        <p:spPr>
          <a:xfrm>
            <a:off x="945692" y="370939"/>
            <a:ext cx="4826458" cy="830997"/>
          </a:xfrm>
          <a:prstGeom prst="rect">
            <a:avLst/>
          </a:prstGeom>
          <a:noFill/>
        </p:spPr>
        <p:txBody>
          <a:bodyPr wrap="square" rtlCol="0">
            <a:spAutoFit/>
          </a:bodyPr>
          <a:lstStyle/>
          <a:p>
            <a:r>
              <a:rPr lang="es-CO" sz="4800" dirty="0">
                <a:latin typeface="Lato" panose="020F0502020204030203" pitchFamily="34" charset="0"/>
              </a:rPr>
              <a:t>WRITE </a:t>
            </a:r>
            <a:endParaRPr lang="en-US" sz="4800" dirty="0">
              <a:latin typeface="Lato" panose="020F0502020204030203" pitchFamily="34" charset="0"/>
            </a:endParaRPr>
          </a:p>
        </p:txBody>
      </p:sp>
      <p:sp>
        <p:nvSpPr>
          <p:cNvPr id="25" name="TextBox 24">
            <a:extLst>
              <a:ext uri="{FF2B5EF4-FFF2-40B4-BE49-F238E27FC236}">
                <a16:creationId xmlns:a16="http://schemas.microsoft.com/office/drawing/2014/main" id="{2FD7C412-4915-4D6F-9517-66A31EF62D25}"/>
              </a:ext>
            </a:extLst>
          </p:cNvPr>
          <p:cNvSpPr txBox="1"/>
          <p:nvPr/>
        </p:nvSpPr>
        <p:spPr>
          <a:xfrm>
            <a:off x="945692" y="1122938"/>
            <a:ext cx="7800711" cy="646331"/>
          </a:xfrm>
          <a:prstGeom prst="rect">
            <a:avLst/>
          </a:prstGeom>
          <a:noFill/>
        </p:spPr>
        <p:txBody>
          <a:bodyPr wrap="square" rtlCol="0">
            <a:spAutoFit/>
          </a:bodyPr>
          <a:lstStyle/>
          <a:p>
            <a:r>
              <a:rPr lang="es-CO" sz="3600" dirty="0">
                <a:latin typeface="Lato Black" panose="020F0A02020204030203" pitchFamily="34" charset="0"/>
              </a:rPr>
              <a:t>YOUR TITLE HERE</a:t>
            </a:r>
            <a:endParaRPr lang="en-US" sz="3600" dirty="0">
              <a:latin typeface="Lato Black" panose="020F0A02020204030203" pitchFamily="34" charset="0"/>
            </a:endParaRPr>
          </a:p>
        </p:txBody>
      </p:sp>
      <p:sp>
        <p:nvSpPr>
          <p:cNvPr id="27" name="Freeform 5">
            <a:extLst>
              <a:ext uri="{FF2B5EF4-FFF2-40B4-BE49-F238E27FC236}">
                <a16:creationId xmlns:a16="http://schemas.microsoft.com/office/drawing/2014/main" id="{7FB40B9D-C493-44A6-88C3-AC0FAEDE0A83}"/>
              </a:ext>
            </a:extLst>
          </p:cNvPr>
          <p:cNvSpPr>
            <a:spLocks/>
          </p:cNvSpPr>
          <p:nvPr/>
        </p:nvSpPr>
        <p:spPr bwMode="auto">
          <a:xfrm>
            <a:off x="10901363" y="3879851"/>
            <a:ext cx="1290637" cy="2454275"/>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28" name="Group 8">
            <a:extLst>
              <a:ext uri="{FF2B5EF4-FFF2-40B4-BE49-F238E27FC236}">
                <a16:creationId xmlns:a16="http://schemas.microsoft.com/office/drawing/2014/main" id="{7839F1D4-B029-4ED6-B763-134CFC10FED4}"/>
              </a:ext>
            </a:extLst>
          </p:cNvPr>
          <p:cNvGrpSpPr>
            <a:grpSpLocks noChangeAspect="1"/>
          </p:cNvGrpSpPr>
          <p:nvPr/>
        </p:nvGrpSpPr>
        <p:grpSpPr bwMode="auto">
          <a:xfrm rot="5400000">
            <a:off x="5000277" y="5133978"/>
            <a:ext cx="3405537" cy="3405534"/>
            <a:chOff x="3490" y="2203"/>
            <a:chExt cx="965" cy="965"/>
          </a:xfrm>
        </p:grpSpPr>
        <p:sp>
          <p:nvSpPr>
            <p:cNvPr id="29" name="Freeform 9">
              <a:extLst>
                <a:ext uri="{FF2B5EF4-FFF2-40B4-BE49-F238E27FC236}">
                  <a16:creationId xmlns:a16="http://schemas.microsoft.com/office/drawing/2014/main" id="{F78ED518-F660-4EDA-82D2-9FD153741146}"/>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chemeClr val="bg1">
                <a:lumMod val="9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Freeform 10">
              <a:extLst>
                <a:ext uri="{FF2B5EF4-FFF2-40B4-BE49-F238E27FC236}">
                  <a16:creationId xmlns:a16="http://schemas.microsoft.com/office/drawing/2014/main" id="{4BF4E087-B1B3-4DBA-8F9A-E98C24769CEE}"/>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11">
              <a:extLst>
                <a:ext uri="{FF2B5EF4-FFF2-40B4-BE49-F238E27FC236}">
                  <a16:creationId xmlns:a16="http://schemas.microsoft.com/office/drawing/2014/main" id="{E563F525-0C97-432B-B8E2-7C575F1551B8}"/>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32" name="Group 31">
            <a:extLst>
              <a:ext uri="{FF2B5EF4-FFF2-40B4-BE49-F238E27FC236}">
                <a16:creationId xmlns:a16="http://schemas.microsoft.com/office/drawing/2014/main" id="{192F7AF5-F493-42C7-B69C-E6EA61320C7E}"/>
              </a:ext>
            </a:extLst>
          </p:cNvPr>
          <p:cNvGrpSpPr/>
          <p:nvPr/>
        </p:nvGrpSpPr>
        <p:grpSpPr>
          <a:xfrm>
            <a:off x="6494644" y="773283"/>
            <a:ext cx="820373" cy="782825"/>
            <a:chOff x="2424113" y="5459413"/>
            <a:chExt cx="1144587" cy="1092200"/>
          </a:xfrm>
        </p:grpSpPr>
        <p:sp>
          <p:nvSpPr>
            <p:cNvPr id="33" name="Rectangle 9">
              <a:extLst>
                <a:ext uri="{FF2B5EF4-FFF2-40B4-BE49-F238E27FC236}">
                  <a16:creationId xmlns:a16="http://schemas.microsoft.com/office/drawing/2014/main" id="{41504A33-9547-4EBC-8B3A-E1CA634A529A}"/>
                </a:ext>
              </a:extLst>
            </p:cNvPr>
            <p:cNvSpPr>
              <a:spLocks noChangeArrowheads="1"/>
            </p:cNvSpPr>
            <p:nvPr/>
          </p:nvSpPr>
          <p:spPr bwMode="auto">
            <a:xfrm>
              <a:off x="2424113" y="5459413"/>
              <a:ext cx="130175" cy="128587"/>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34" name="Rectangle 10">
              <a:extLst>
                <a:ext uri="{FF2B5EF4-FFF2-40B4-BE49-F238E27FC236}">
                  <a16:creationId xmlns:a16="http://schemas.microsoft.com/office/drawing/2014/main" id="{B653F34A-E207-453E-8A6F-A52B17BA7FC2}"/>
                </a:ext>
              </a:extLst>
            </p:cNvPr>
            <p:cNvSpPr>
              <a:spLocks noChangeArrowheads="1"/>
            </p:cNvSpPr>
            <p:nvPr/>
          </p:nvSpPr>
          <p:spPr bwMode="auto">
            <a:xfrm>
              <a:off x="2925763" y="5459413"/>
              <a:ext cx="130175" cy="128587"/>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35" name="Rectangle 11">
              <a:extLst>
                <a:ext uri="{FF2B5EF4-FFF2-40B4-BE49-F238E27FC236}">
                  <a16:creationId xmlns:a16="http://schemas.microsoft.com/office/drawing/2014/main" id="{527E39DA-36AD-4527-AA21-EF898A3F0AAC}"/>
                </a:ext>
              </a:extLst>
            </p:cNvPr>
            <p:cNvSpPr>
              <a:spLocks noChangeArrowheads="1"/>
            </p:cNvSpPr>
            <p:nvPr/>
          </p:nvSpPr>
          <p:spPr bwMode="auto">
            <a:xfrm>
              <a:off x="3438525" y="5459413"/>
              <a:ext cx="130175" cy="128587"/>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36" name="Rectangle 12">
              <a:extLst>
                <a:ext uri="{FF2B5EF4-FFF2-40B4-BE49-F238E27FC236}">
                  <a16:creationId xmlns:a16="http://schemas.microsoft.com/office/drawing/2014/main" id="{0839306C-3504-4BAF-B87B-A009AE926931}"/>
                </a:ext>
              </a:extLst>
            </p:cNvPr>
            <p:cNvSpPr>
              <a:spLocks noChangeArrowheads="1"/>
            </p:cNvSpPr>
            <p:nvPr/>
          </p:nvSpPr>
          <p:spPr bwMode="auto">
            <a:xfrm>
              <a:off x="2424113" y="5934075"/>
              <a:ext cx="130175" cy="130175"/>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37" name="Rectangle 13">
              <a:extLst>
                <a:ext uri="{FF2B5EF4-FFF2-40B4-BE49-F238E27FC236}">
                  <a16:creationId xmlns:a16="http://schemas.microsoft.com/office/drawing/2014/main" id="{9FA2783E-E0E5-4D36-8FC8-616B979BF9A1}"/>
                </a:ext>
              </a:extLst>
            </p:cNvPr>
            <p:cNvSpPr>
              <a:spLocks noChangeArrowheads="1"/>
            </p:cNvSpPr>
            <p:nvPr/>
          </p:nvSpPr>
          <p:spPr bwMode="auto">
            <a:xfrm>
              <a:off x="2925763" y="5934075"/>
              <a:ext cx="130175" cy="130175"/>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38" name="Rectangle 14">
              <a:extLst>
                <a:ext uri="{FF2B5EF4-FFF2-40B4-BE49-F238E27FC236}">
                  <a16:creationId xmlns:a16="http://schemas.microsoft.com/office/drawing/2014/main" id="{01BB43DC-4E70-4942-B854-7C01CC6CD54D}"/>
                </a:ext>
              </a:extLst>
            </p:cNvPr>
            <p:cNvSpPr>
              <a:spLocks noChangeArrowheads="1"/>
            </p:cNvSpPr>
            <p:nvPr/>
          </p:nvSpPr>
          <p:spPr bwMode="auto">
            <a:xfrm>
              <a:off x="3438525" y="5934075"/>
              <a:ext cx="130175" cy="130175"/>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39" name="Rectangle 15">
              <a:extLst>
                <a:ext uri="{FF2B5EF4-FFF2-40B4-BE49-F238E27FC236}">
                  <a16:creationId xmlns:a16="http://schemas.microsoft.com/office/drawing/2014/main" id="{6C0C132E-3FF8-4063-9EA1-C6099841AC82}"/>
                </a:ext>
              </a:extLst>
            </p:cNvPr>
            <p:cNvSpPr>
              <a:spLocks noChangeArrowheads="1"/>
            </p:cNvSpPr>
            <p:nvPr/>
          </p:nvSpPr>
          <p:spPr bwMode="auto">
            <a:xfrm>
              <a:off x="2424113" y="6421438"/>
              <a:ext cx="130175" cy="130175"/>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Rectangle 16">
              <a:extLst>
                <a:ext uri="{FF2B5EF4-FFF2-40B4-BE49-F238E27FC236}">
                  <a16:creationId xmlns:a16="http://schemas.microsoft.com/office/drawing/2014/main" id="{3EFE2AEE-4D0E-47C6-961B-45A79B4964CA}"/>
                </a:ext>
              </a:extLst>
            </p:cNvPr>
            <p:cNvSpPr>
              <a:spLocks noChangeArrowheads="1"/>
            </p:cNvSpPr>
            <p:nvPr/>
          </p:nvSpPr>
          <p:spPr bwMode="auto">
            <a:xfrm>
              <a:off x="2925763" y="6421438"/>
              <a:ext cx="130175" cy="130175"/>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41" name="Rectangle 17">
              <a:extLst>
                <a:ext uri="{FF2B5EF4-FFF2-40B4-BE49-F238E27FC236}">
                  <a16:creationId xmlns:a16="http://schemas.microsoft.com/office/drawing/2014/main" id="{8B4C44A1-4672-4DDB-B848-EACCBC70FF57}"/>
                </a:ext>
              </a:extLst>
            </p:cNvPr>
            <p:cNvSpPr>
              <a:spLocks noChangeArrowheads="1"/>
            </p:cNvSpPr>
            <p:nvPr/>
          </p:nvSpPr>
          <p:spPr bwMode="auto">
            <a:xfrm>
              <a:off x="3438525" y="6421438"/>
              <a:ext cx="130175" cy="130175"/>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49" name="Isosceles Triangle 48">
            <a:extLst>
              <a:ext uri="{FF2B5EF4-FFF2-40B4-BE49-F238E27FC236}">
                <a16:creationId xmlns:a16="http://schemas.microsoft.com/office/drawing/2014/main" id="{6CD21030-2B2F-4667-AA23-939436B3BDC3}"/>
              </a:ext>
            </a:extLst>
          </p:cNvPr>
          <p:cNvSpPr/>
          <p:nvPr/>
        </p:nvSpPr>
        <p:spPr>
          <a:xfrm>
            <a:off x="4592185" y="3027164"/>
            <a:ext cx="328613" cy="327819"/>
          </a:xfrm>
          <a:prstGeom prst="triangle">
            <a:avLst>
              <a:gd name="adj" fmla="val 100000"/>
            </a:avLst>
          </a:prstGeom>
          <a:solidFill>
            <a:srgbClr val="FDAD32"/>
          </a:solidFill>
          <a:ln>
            <a:noFill/>
          </a:ln>
        </p:spPr>
        <p:style>
          <a:lnRef idx="2">
            <a:scrgbClr r="0" g="0" b="0"/>
          </a:lnRef>
          <a:fillRef idx="1">
            <a:scrgbClr r="0" g="0" b="0"/>
          </a:fillRef>
          <a:effectRef idx="0">
            <a:schemeClr val="accent3">
              <a:hueOff val="0"/>
              <a:satOff val="0"/>
              <a:lumOff val="0"/>
              <a:alphaOff val="0"/>
            </a:schemeClr>
          </a:effectRef>
          <a:fontRef idx="minor">
            <a:schemeClr val="lt1"/>
          </a:fontRef>
        </p:style>
        <p:txBody>
          <a:bodyPr/>
          <a:lstStyle/>
          <a:p>
            <a:endParaRPr lang="es-CO"/>
          </a:p>
        </p:txBody>
      </p:sp>
      <p:sp>
        <p:nvSpPr>
          <p:cNvPr id="50" name="Isosceles Triangle 49">
            <a:extLst>
              <a:ext uri="{FF2B5EF4-FFF2-40B4-BE49-F238E27FC236}">
                <a16:creationId xmlns:a16="http://schemas.microsoft.com/office/drawing/2014/main" id="{65DCCB2B-2D33-4F92-B87E-EB6EDE3788A5}"/>
              </a:ext>
            </a:extLst>
          </p:cNvPr>
          <p:cNvSpPr/>
          <p:nvPr/>
        </p:nvSpPr>
        <p:spPr>
          <a:xfrm>
            <a:off x="10998200" y="1509457"/>
            <a:ext cx="328613" cy="327819"/>
          </a:xfrm>
          <a:prstGeom prst="triangle">
            <a:avLst>
              <a:gd name="adj" fmla="val 100000"/>
            </a:avLst>
          </a:prstGeom>
          <a:solidFill>
            <a:srgbClr val="993BC7"/>
          </a:solidFill>
          <a:ln>
            <a:noFill/>
          </a:ln>
        </p:spPr>
        <p:style>
          <a:lnRef idx="2">
            <a:scrgbClr r="0" g="0" b="0"/>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lstStyle/>
          <a:p>
            <a:endParaRPr lang="es-CO"/>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hape 1869"/>
          <p:cNvSpPr>
            <a:spLocks/>
          </p:cNvSpPr>
          <p:nvPr/>
        </p:nvSpPr>
        <p:spPr bwMode="auto">
          <a:xfrm>
            <a:off x="5164932" y="2697957"/>
            <a:ext cx="1858963" cy="1858963"/>
          </a:xfrm>
          <a:custGeom>
            <a:avLst/>
            <a:gdLst>
              <a:gd name="T0" fmla="*/ 1859408 w 19679"/>
              <a:gd name="T1" fmla="*/ 1859408 h 19679"/>
              <a:gd name="T2" fmla="*/ 1859408 w 19679"/>
              <a:gd name="T3" fmla="*/ 1859408 h 19679"/>
              <a:gd name="T4" fmla="*/ 1859408 w 19679"/>
              <a:gd name="T5" fmla="*/ 1859408 h 19679"/>
              <a:gd name="T6" fmla="*/ 1859408 w 19679"/>
              <a:gd name="T7" fmla="*/ 1859408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noFill/>
          <a:ln w="76200" cap="flat" cmpd="sng">
            <a:solidFill>
              <a:srgbClr val="FDAD32"/>
            </a:solidFill>
            <a:miter lim="400000"/>
            <a:headEnd/>
            <a:tailEnd/>
          </a:ln>
          <a:extLst>
            <a:ext uri="{909E8E84-426E-40DD-AFC4-6F175D3DCCD1}">
              <a14:hiddenFill xmlns:a14="http://schemas.microsoft.com/office/drawing/2010/main">
                <a:solidFill>
                  <a:srgbClr val="FFFFFF"/>
                </a:solidFill>
              </a14:hiddenFill>
            </a:ext>
          </a:extLst>
        </p:spPr>
        <p:txBody>
          <a:bodyPr lIns="0" tIns="0" rIns="0" bIns="0" anchor="ctr"/>
          <a:lstStyle/>
          <a:p>
            <a:endParaRPr lang="es-MX" sz="900"/>
          </a:p>
        </p:txBody>
      </p:sp>
      <p:sp>
        <p:nvSpPr>
          <p:cNvPr id="46083" name="Shape 1879"/>
          <p:cNvSpPr>
            <a:spLocks noChangeShapeType="1"/>
          </p:cNvSpPr>
          <p:nvPr/>
        </p:nvSpPr>
        <p:spPr bwMode="auto">
          <a:xfrm flipH="1">
            <a:off x="4604544" y="3627438"/>
            <a:ext cx="504031" cy="0"/>
          </a:xfrm>
          <a:prstGeom prst="line">
            <a:avLst/>
          </a:prstGeom>
          <a:noFill/>
          <a:ln w="38100">
            <a:solidFill>
              <a:srgbClr val="47244C"/>
            </a:solidFill>
            <a:miter lim="400000"/>
            <a:headEnd/>
            <a:tailEnd type="triangle" w="med" len="med"/>
          </a:ln>
          <a:extLst>
            <a:ext uri="{909E8E84-426E-40DD-AFC4-6F175D3DCCD1}">
              <a14:hiddenFill xmlns:a14="http://schemas.microsoft.com/office/drawing/2010/main">
                <a:noFill/>
              </a14:hiddenFill>
            </a:ext>
          </a:extLst>
        </p:spPr>
        <p:txBody>
          <a:bodyPr lIns="25400" tIns="25400" rIns="25400" bIns="25400" anchor="ctr"/>
          <a:lstStyle/>
          <a:p>
            <a:endParaRPr lang="es-MX" sz="900"/>
          </a:p>
        </p:txBody>
      </p:sp>
      <p:sp>
        <p:nvSpPr>
          <p:cNvPr id="46084" name="Shape 1880"/>
          <p:cNvSpPr>
            <a:spLocks noChangeShapeType="1"/>
          </p:cNvSpPr>
          <p:nvPr/>
        </p:nvSpPr>
        <p:spPr bwMode="auto">
          <a:xfrm>
            <a:off x="7080250" y="3627438"/>
            <a:ext cx="504032" cy="0"/>
          </a:xfrm>
          <a:prstGeom prst="line">
            <a:avLst/>
          </a:prstGeom>
          <a:noFill/>
          <a:ln w="38100">
            <a:solidFill>
              <a:srgbClr val="47244C"/>
            </a:solidFill>
            <a:miter lim="400000"/>
            <a:headEnd/>
            <a:tailEnd type="triangle" w="med" len="med"/>
          </a:ln>
          <a:extLst>
            <a:ext uri="{909E8E84-426E-40DD-AFC4-6F175D3DCCD1}">
              <a14:hiddenFill xmlns:a14="http://schemas.microsoft.com/office/drawing/2010/main">
                <a:noFill/>
              </a14:hiddenFill>
            </a:ext>
          </a:extLst>
        </p:spPr>
        <p:txBody>
          <a:bodyPr lIns="25400" tIns="25400" rIns="25400" bIns="25400" anchor="ctr"/>
          <a:lstStyle/>
          <a:p>
            <a:endParaRPr lang="es-MX" sz="900"/>
          </a:p>
        </p:txBody>
      </p:sp>
      <p:sp>
        <p:nvSpPr>
          <p:cNvPr id="46085" name="Shape 1881"/>
          <p:cNvSpPr>
            <a:spLocks noChangeShapeType="1"/>
          </p:cNvSpPr>
          <p:nvPr/>
        </p:nvSpPr>
        <p:spPr bwMode="auto">
          <a:xfrm flipV="1">
            <a:off x="6094413" y="2136775"/>
            <a:ext cx="0" cy="504825"/>
          </a:xfrm>
          <a:prstGeom prst="line">
            <a:avLst/>
          </a:prstGeom>
          <a:noFill/>
          <a:ln w="38100">
            <a:solidFill>
              <a:srgbClr val="47244C"/>
            </a:solidFill>
            <a:miter lim="400000"/>
            <a:headEnd/>
            <a:tailEnd type="triangle" w="med" len="med"/>
          </a:ln>
          <a:extLst>
            <a:ext uri="{909E8E84-426E-40DD-AFC4-6F175D3DCCD1}">
              <a14:hiddenFill xmlns:a14="http://schemas.microsoft.com/office/drawing/2010/main">
                <a:noFill/>
              </a14:hiddenFill>
            </a:ext>
          </a:extLst>
        </p:spPr>
        <p:txBody>
          <a:bodyPr lIns="25400" tIns="25400" rIns="25400" bIns="25400" anchor="ctr"/>
          <a:lstStyle/>
          <a:p>
            <a:endParaRPr lang="es-MX" sz="900"/>
          </a:p>
        </p:txBody>
      </p:sp>
      <p:sp>
        <p:nvSpPr>
          <p:cNvPr id="46086" name="Shape 1882"/>
          <p:cNvSpPr>
            <a:spLocks noChangeShapeType="1"/>
          </p:cNvSpPr>
          <p:nvPr/>
        </p:nvSpPr>
        <p:spPr bwMode="auto">
          <a:xfrm>
            <a:off x="6094413" y="4613275"/>
            <a:ext cx="0" cy="504032"/>
          </a:xfrm>
          <a:prstGeom prst="line">
            <a:avLst/>
          </a:prstGeom>
          <a:noFill/>
          <a:ln w="38100">
            <a:solidFill>
              <a:srgbClr val="47244C"/>
            </a:solidFill>
            <a:miter lim="400000"/>
            <a:headEnd/>
            <a:tailEnd type="triangle" w="med" len="med"/>
          </a:ln>
          <a:extLst>
            <a:ext uri="{909E8E84-426E-40DD-AFC4-6F175D3DCCD1}">
              <a14:hiddenFill xmlns:a14="http://schemas.microsoft.com/office/drawing/2010/main">
                <a:noFill/>
              </a14:hiddenFill>
            </a:ext>
          </a:extLst>
        </p:spPr>
        <p:txBody>
          <a:bodyPr lIns="25400" tIns="25400" rIns="25400" bIns="25400" anchor="ctr"/>
          <a:lstStyle/>
          <a:p>
            <a:endParaRPr lang="es-MX" sz="900"/>
          </a:p>
        </p:txBody>
      </p:sp>
      <p:sp>
        <p:nvSpPr>
          <p:cNvPr id="46087" name="Shape 1883"/>
          <p:cNvSpPr>
            <a:spLocks noChangeShapeType="1"/>
          </p:cNvSpPr>
          <p:nvPr/>
        </p:nvSpPr>
        <p:spPr bwMode="auto">
          <a:xfrm flipH="1" flipV="1">
            <a:off x="5040313" y="2573338"/>
            <a:ext cx="357188" cy="356394"/>
          </a:xfrm>
          <a:prstGeom prst="line">
            <a:avLst/>
          </a:prstGeom>
          <a:noFill/>
          <a:ln w="38100">
            <a:solidFill>
              <a:srgbClr val="47244C"/>
            </a:solidFill>
            <a:miter lim="400000"/>
            <a:headEnd/>
            <a:tailEnd type="triangle" w="med" len="med"/>
          </a:ln>
          <a:extLst>
            <a:ext uri="{909E8E84-426E-40DD-AFC4-6F175D3DCCD1}">
              <a14:hiddenFill xmlns:a14="http://schemas.microsoft.com/office/drawing/2010/main">
                <a:noFill/>
              </a14:hiddenFill>
            </a:ext>
          </a:extLst>
        </p:spPr>
        <p:txBody>
          <a:bodyPr lIns="25400" tIns="25400" rIns="25400" bIns="25400" anchor="ctr"/>
          <a:lstStyle/>
          <a:p>
            <a:endParaRPr lang="es-MX" sz="900"/>
          </a:p>
        </p:txBody>
      </p:sp>
      <p:sp>
        <p:nvSpPr>
          <p:cNvPr id="46088" name="Shape 1884"/>
          <p:cNvSpPr>
            <a:spLocks noChangeShapeType="1"/>
          </p:cNvSpPr>
          <p:nvPr/>
        </p:nvSpPr>
        <p:spPr bwMode="auto">
          <a:xfrm>
            <a:off x="6791325" y="4324350"/>
            <a:ext cx="357188" cy="356394"/>
          </a:xfrm>
          <a:prstGeom prst="line">
            <a:avLst/>
          </a:prstGeom>
          <a:noFill/>
          <a:ln w="38100">
            <a:solidFill>
              <a:srgbClr val="47244C"/>
            </a:solidFill>
            <a:miter lim="400000"/>
            <a:headEnd/>
            <a:tailEnd type="triangle" w="med" len="med"/>
          </a:ln>
          <a:extLst>
            <a:ext uri="{909E8E84-426E-40DD-AFC4-6F175D3DCCD1}">
              <a14:hiddenFill xmlns:a14="http://schemas.microsoft.com/office/drawing/2010/main">
                <a:noFill/>
              </a14:hiddenFill>
            </a:ext>
          </a:extLst>
        </p:spPr>
        <p:txBody>
          <a:bodyPr lIns="25400" tIns="25400" rIns="25400" bIns="25400" anchor="ctr"/>
          <a:lstStyle/>
          <a:p>
            <a:endParaRPr lang="es-MX" sz="900"/>
          </a:p>
        </p:txBody>
      </p:sp>
      <p:sp>
        <p:nvSpPr>
          <p:cNvPr id="46089" name="Shape 1885"/>
          <p:cNvSpPr>
            <a:spLocks noChangeShapeType="1"/>
          </p:cNvSpPr>
          <p:nvPr/>
        </p:nvSpPr>
        <p:spPr bwMode="auto">
          <a:xfrm flipV="1">
            <a:off x="6791325" y="2573338"/>
            <a:ext cx="357188" cy="356394"/>
          </a:xfrm>
          <a:prstGeom prst="line">
            <a:avLst/>
          </a:prstGeom>
          <a:noFill/>
          <a:ln w="38100">
            <a:solidFill>
              <a:srgbClr val="47244C"/>
            </a:solidFill>
            <a:miter lim="400000"/>
            <a:headEnd/>
            <a:tailEnd type="triangle" w="med" len="med"/>
          </a:ln>
          <a:extLst>
            <a:ext uri="{909E8E84-426E-40DD-AFC4-6F175D3DCCD1}">
              <a14:hiddenFill xmlns:a14="http://schemas.microsoft.com/office/drawing/2010/main">
                <a:noFill/>
              </a14:hiddenFill>
            </a:ext>
          </a:extLst>
        </p:spPr>
        <p:txBody>
          <a:bodyPr lIns="25400" tIns="25400" rIns="25400" bIns="25400" anchor="ctr"/>
          <a:lstStyle/>
          <a:p>
            <a:endParaRPr lang="es-MX" sz="900"/>
          </a:p>
        </p:txBody>
      </p:sp>
      <p:sp>
        <p:nvSpPr>
          <p:cNvPr id="46090" name="Shape 1886"/>
          <p:cNvSpPr>
            <a:spLocks noChangeShapeType="1"/>
          </p:cNvSpPr>
          <p:nvPr/>
        </p:nvSpPr>
        <p:spPr bwMode="auto">
          <a:xfrm flipH="1">
            <a:off x="5040313" y="4324350"/>
            <a:ext cx="357188" cy="356394"/>
          </a:xfrm>
          <a:prstGeom prst="line">
            <a:avLst/>
          </a:prstGeom>
          <a:noFill/>
          <a:ln w="38100">
            <a:solidFill>
              <a:srgbClr val="47244C"/>
            </a:solidFill>
            <a:miter lim="400000"/>
            <a:headEnd/>
            <a:tailEnd type="triangle" w="med" len="med"/>
          </a:ln>
          <a:extLst>
            <a:ext uri="{909E8E84-426E-40DD-AFC4-6F175D3DCCD1}">
              <a14:hiddenFill xmlns:a14="http://schemas.microsoft.com/office/drawing/2010/main">
                <a:noFill/>
              </a14:hiddenFill>
            </a:ext>
          </a:extLst>
        </p:spPr>
        <p:txBody>
          <a:bodyPr lIns="25400" tIns="25400" rIns="25400" bIns="25400" anchor="ctr"/>
          <a:lstStyle/>
          <a:p>
            <a:endParaRPr lang="es-MX" sz="900"/>
          </a:p>
        </p:txBody>
      </p:sp>
      <p:sp>
        <p:nvSpPr>
          <p:cNvPr id="46091" name="Rectangle 144"/>
          <p:cNvSpPr>
            <a:spLocks noChangeArrowheads="1"/>
          </p:cNvSpPr>
          <p:nvPr/>
        </p:nvSpPr>
        <p:spPr bwMode="auto">
          <a:xfrm>
            <a:off x="2904836" y="1745457"/>
            <a:ext cx="163859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800"/>
              <a:t>Element Name</a:t>
            </a:r>
          </a:p>
        </p:txBody>
      </p:sp>
      <p:sp>
        <p:nvSpPr>
          <p:cNvPr id="46092" name="Shape 188"/>
          <p:cNvSpPr>
            <a:spLocks noChangeArrowheads="1"/>
          </p:cNvSpPr>
          <p:nvPr/>
        </p:nvSpPr>
        <p:spPr bwMode="auto">
          <a:xfrm>
            <a:off x="2605088" y="1993900"/>
            <a:ext cx="1892300" cy="81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spcBef>
                <a:spcPts val="1500"/>
              </a:spcBef>
            </a:pPr>
            <a:r>
              <a:rPr lang="en-US" altLang="es-MX" sz="1200">
                <a:sym typeface="Helvetica Neue Light" charset="0"/>
              </a:rPr>
              <a:t>Entrepreneurial activities differ substantially depending on the type of</a:t>
            </a:r>
          </a:p>
        </p:txBody>
      </p:sp>
      <p:sp>
        <p:nvSpPr>
          <p:cNvPr id="46093" name="Rectangle 148"/>
          <p:cNvSpPr>
            <a:spLocks noChangeArrowheads="1"/>
          </p:cNvSpPr>
          <p:nvPr/>
        </p:nvSpPr>
        <p:spPr bwMode="auto">
          <a:xfrm>
            <a:off x="7354888" y="1745457"/>
            <a:ext cx="163859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t>Element Name</a:t>
            </a:r>
          </a:p>
        </p:txBody>
      </p:sp>
      <p:sp>
        <p:nvSpPr>
          <p:cNvPr id="46094" name="Shape 188"/>
          <p:cNvSpPr>
            <a:spLocks noChangeArrowheads="1"/>
          </p:cNvSpPr>
          <p:nvPr/>
        </p:nvSpPr>
        <p:spPr bwMode="auto">
          <a:xfrm>
            <a:off x="7369969" y="1976438"/>
            <a:ext cx="1892300" cy="81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200">
                <a:sym typeface="Helvetica Neue Light" charset="0"/>
              </a:rPr>
              <a:t>Entrepreneurial activities differ substantially depending on the type of</a:t>
            </a:r>
          </a:p>
        </p:txBody>
      </p:sp>
      <p:sp>
        <p:nvSpPr>
          <p:cNvPr id="46095" name="Rectangle 152"/>
          <p:cNvSpPr>
            <a:spLocks noChangeArrowheads="1"/>
          </p:cNvSpPr>
          <p:nvPr/>
        </p:nvSpPr>
        <p:spPr bwMode="auto">
          <a:xfrm>
            <a:off x="7364413" y="4414838"/>
            <a:ext cx="163859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t>Element Name</a:t>
            </a:r>
          </a:p>
        </p:txBody>
      </p:sp>
      <p:sp>
        <p:nvSpPr>
          <p:cNvPr id="46096" name="Shape 188"/>
          <p:cNvSpPr>
            <a:spLocks noChangeArrowheads="1"/>
          </p:cNvSpPr>
          <p:nvPr/>
        </p:nvSpPr>
        <p:spPr bwMode="auto">
          <a:xfrm>
            <a:off x="7372350" y="4645819"/>
            <a:ext cx="1891507" cy="81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200">
                <a:sym typeface="Helvetica Neue Light" charset="0"/>
              </a:rPr>
              <a:t>Entrepreneurial activities differ substantially depending on the type of</a:t>
            </a:r>
          </a:p>
        </p:txBody>
      </p:sp>
      <p:sp>
        <p:nvSpPr>
          <p:cNvPr id="46097" name="Rectangle 154"/>
          <p:cNvSpPr>
            <a:spLocks noChangeArrowheads="1"/>
          </p:cNvSpPr>
          <p:nvPr/>
        </p:nvSpPr>
        <p:spPr bwMode="auto">
          <a:xfrm>
            <a:off x="2876261" y="4414838"/>
            <a:ext cx="163859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800"/>
              <a:t>Element Name</a:t>
            </a:r>
          </a:p>
        </p:txBody>
      </p:sp>
      <p:sp>
        <p:nvSpPr>
          <p:cNvPr id="46098" name="Shape 188"/>
          <p:cNvSpPr>
            <a:spLocks noChangeArrowheads="1"/>
          </p:cNvSpPr>
          <p:nvPr/>
        </p:nvSpPr>
        <p:spPr bwMode="auto">
          <a:xfrm>
            <a:off x="2586832" y="4645819"/>
            <a:ext cx="1891506" cy="81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spcBef>
                <a:spcPts val="1500"/>
              </a:spcBef>
            </a:pPr>
            <a:r>
              <a:rPr lang="en-US" altLang="es-MX" sz="1200">
                <a:sym typeface="Helvetica Neue Light" charset="0"/>
              </a:rPr>
              <a:t>Entrepreneurial activities differ substantially depending on the type of</a:t>
            </a:r>
          </a:p>
        </p:txBody>
      </p:sp>
      <p:sp>
        <p:nvSpPr>
          <p:cNvPr id="46099" name="Rectangle 156"/>
          <p:cNvSpPr>
            <a:spLocks noChangeArrowheads="1"/>
          </p:cNvSpPr>
          <p:nvPr/>
        </p:nvSpPr>
        <p:spPr bwMode="auto">
          <a:xfrm>
            <a:off x="5252099" y="5288757"/>
            <a:ext cx="163859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a:t>Element Name</a:t>
            </a:r>
          </a:p>
        </p:txBody>
      </p:sp>
      <p:sp>
        <p:nvSpPr>
          <p:cNvPr id="46100" name="Shape 188"/>
          <p:cNvSpPr>
            <a:spLocks noChangeArrowheads="1"/>
          </p:cNvSpPr>
          <p:nvPr/>
        </p:nvSpPr>
        <p:spPr bwMode="auto">
          <a:xfrm>
            <a:off x="4817269" y="5529263"/>
            <a:ext cx="2518569" cy="5580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spcBef>
                <a:spcPts val="1500"/>
              </a:spcBef>
            </a:pPr>
            <a:r>
              <a:rPr lang="en-US" altLang="es-MX" sz="1200">
                <a:sym typeface="Helvetica Neue Light" charset="0"/>
              </a:rPr>
              <a:t>Entrepreneurial activities differ substantially depending on the type</a:t>
            </a:r>
          </a:p>
        </p:txBody>
      </p:sp>
      <p:sp>
        <p:nvSpPr>
          <p:cNvPr id="46101" name="Rectangle 158"/>
          <p:cNvSpPr>
            <a:spLocks noChangeArrowheads="1"/>
          </p:cNvSpPr>
          <p:nvPr/>
        </p:nvSpPr>
        <p:spPr bwMode="auto">
          <a:xfrm>
            <a:off x="5252099" y="1189038"/>
            <a:ext cx="163859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a:t>Element Name</a:t>
            </a:r>
          </a:p>
        </p:txBody>
      </p:sp>
      <p:sp>
        <p:nvSpPr>
          <p:cNvPr id="46102" name="Shape 188"/>
          <p:cNvSpPr>
            <a:spLocks noChangeArrowheads="1"/>
          </p:cNvSpPr>
          <p:nvPr/>
        </p:nvSpPr>
        <p:spPr bwMode="auto">
          <a:xfrm>
            <a:off x="5035550" y="1415257"/>
            <a:ext cx="2081213" cy="613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spcBef>
                <a:spcPts val="1500"/>
              </a:spcBef>
            </a:pPr>
            <a:r>
              <a:rPr lang="en-US" altLang="es-MX" sz="1200">
                <a:sym typeface="Helvetica Neue Light" charset="0"/>
              </a:rPr>
              <a:t>Entrepreneurial activities differ substantially depending</a:t>
            </a:r>
          </a:p>
        </p:txBody>
      </p:sp>
      <p:sp>
        <p:nvSpPr>
          <p:cNvPr id="162" name="Rectangle 161"/>
          <p:cNvSpPr/>
          <p:nvPr/>
        </p:nvSpPr>
        <p:spPr>
          <a:xfrm>
            <a:off x="7730332" y="3035300"/>
            <a:ext cx="4460081" cy="1088232"/>
          </a:xfrm>
          <a:prstGeom prst="rect">
            <a:avLst/>
          </a:prstGeom>
          <a:solidFill>
            <a:srgbClr val="993BC7">
              <a:alpha val="40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46105" name="Shape 188"/>
          <p:cNvSpPr>
            <a:spLocks noChangeArrowheads="1"/>
          </p:cNvSpPr>
          <p:nvPr/>
        </p:nvSpPr>
        <p:spPr bwMode="auto">
          <a:xfrm>
            <a:off x="7963694" y="3142457"/>
            <a:ext cx="3461544" cy="81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400">
                <a:sym typeface="Helvetica Neue Light" charset="0"/>
              </a:rPr>
              <a:t>Entrepreneurial activities differ substantially depending on the type of organization and creativity involved. </a:t>
            </a:r>
          </a:p>
        </p:txBody>
      </p:sp>
      <p:sp>
        <p:nvSpPr>
          <p:cNvPr id="164" name="Rectangle 163"/>
          <p:cNvSpPr/>
          <p:nvPr/>
        </p:nvSpPr>
        <p:spPr>
          <a:xfrm>
            <a:off x="1588" y="3035300"/>
            <a:ext cx="4460082" cy="1088232"/>
          </a:xfrm>
          <a:prstGeom prst="rect">
            <a:avLst/>
          </a:prstGeom>
          <a:solidFill>
            <a:srgbClr val="993BC7">
              <a:alpha val="40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46107" name="Shape 188"/>
          <p:cNvSpPr>
            <a:spLocks noChangeArrowheads="1"/>
          </p:cNvSpPr>
          <p:nvPr/>
        </p:nvSpPr>
        <p:spPr bwMode="auto">
          <a:xfrm>
            <a:off x="771525" y="3142457"/>
            <a:ext cx="3293269" cy="81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spcBef>
                <a:spcPts val="1500"/>
              </a:spcBef>
            </a:pPr>
            <a:r>
              <a:rPr lang="en-US" altLang="es-MX" sz="1400">
                <a:sym typeface="Helvetica Neue Light" charset="0"/>
              </a:rPr>
              <a:t>Entrepreneurial activities differ substantially depending on the type of organization and creativity involved. </a:t>
            </a:r>
          </a:p>
        </p:txBody>
      </p:sp>
      <p:sp>
        <p:nvSpPr>
          <p:cNvPr id="30" name="Oval 29">
            <a:extLst>
              <a:ext uri="{FF2B5EF4-FFF2-40B4-BE49-F238E27FC236}">
                <a16:creationId xmlns:a16="http://schemas.microsoft.com/office/drawing/2014/main" id="{33D6878D-EFB7-4076-ADD8-89D62895EF10}"/>
              </a:ext>
            </a:extLst>
          </p:cNvPr>
          <p:cNvSpPr/>
          <p:nvPr/>
        </p:nvSpPr>
        <p:spPr>
          <a:xfrm>
            <a:off x="1308896" y="5120787"/>
            <a:ext cx="552450" cy="55245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18440D73-7454-48F7-A5CB-389B3CDA9FE2}"/>
              </a:ext>
            </a:extLst>
          </p:cNvPr>
          <p:cNvSpPr/>
          <p:nvPr/>
        </p:nvSpPr>
        <p:spPr>
          <a:xfrm>
            <a:off x="9694466" y="912813"/>
            <a:ext cx="552450" cy="55245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1061BF7B-2D86-42C8-8A13-F7F8C718E914}"/>
              </a:ext>
            </a:extLst>
          </p:cNvPr>
          <p:cNvSpPr/>
          <p:nvPr/>
        </p:nvSpPr>
        <p:spPr>
          <a:xfrm>
            <a:off x="9554206" y="5808266"/>
            <a:ext cx="280520" cy="280520"/>
          </a:xfrm>
          <a:prstGeom prst="ellipse">
            <a:avLst/>
          </a:prstGeom>
          <a:solidFill>
            <a:srgbClr val="4724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2944F80D-760B-47E8-82D3-39A18EC25813}"/>
              </a:ext>
            </a:extLst>
          </p:cNvPr>
          <p:cNvSpPr/>
          <p:nvPr/>
        </p:nvSpPr>
        <p:spPr>
          <a:xfrm>
            <a:off x="544645" y="2494736"/>
            <a:ext cx="280520" cy="280520"/>
          </a:xfrm>
          <a:prstGeom prst="ellipse">
            <a:avLst/>
          </a:prstGeom>
          <a:solidFill>
            <a:srgbClr val="4724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2AA6566E-0CD3-440C-81B4-23C8C1C7D78D}"/>
              </a:ext>
            </a:extLst>
          </p:cNvPr>
          <p:cNvSpPr/>
          <p:nvPr/>
        </p:nvSpPr>
        <p:spPr>
          <a:xfrm>
            <a:off x="6867630" y="4432432"/>
            <a:ext cx="280520" cy="280520"/>
          </a:xfrm>
          <a:prstGeom prst="ellipse">
            <a:avLst/>
          </a:prstGeom>
          <a:solidFill>
            <a:srgbClr val="993B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67AE9F4E-1954-4C22-BC71-CB3197967485}"/>
              </a:ext>
            </a:extLst>
          </p:cNvPr>
          <p:cNvSpPr/>
          <p:nvPr/>
        </p:nvSpPr>
        <p:spPr>
          <a:xfrm>
            <a:off x="5082630" y="661388"/>
            <a:ext cx="280520" cy="280520"/>
          </a:xfrm>
          <a:prstGeom prst="ellipse">
            <a:avLst/>
          </a:prstGeom>
          <a:solidFill>
            <a:srgbClr val="FDA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5">
            <a:extLst>
              <a:ext uri="{FF2B5EF4-FFF2-40B4-BE49-F238E27FC236}">
                <a16:creationId xmlns:a16="http://schemas.microsoft.com/office/drawing/2014/main" id="{B9A884AC-29C5-4A65-9339-BC0458ACCED2}"/>
              </a:ext>
            </a:extLst>
          </p:cNvPr>
          <p:cNvSpPr>
            <a:spLocks/>
          </p:cNvSpPr>
          <p:nvPr/>
        </p:nvSpPr>
        <p:spPr bwMode="auto">
          <a:xfrm rot="10800000">
            <a:off x="0" y="185231"/>
            <a:ext cx="823403" cy="1565783"/>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37" name="Freeform 5">
            <a:extLst>
              <a:ext uri="{FF2B5EF4-FFF2-40B4-BE49-F238E27FC236}">
                <a16:creationId xmlns:a16="http://schemas.microsoft.com/office/drawing/2014/main" id="{02A2BF38-3CB4-4E74-85CB-8FF37DF18BFF}"/>
              </a:ext>
            </a:extLst>
          </p:cNvPr>
          <p:cNvSpPr>
            <a:spLocks/>
          </p:cNvSpPr>
          <p:nvPr/>
        </p:nvSpPr>
        <p:spPr bwMode="auto">
          <a:xfrm>
            <a:off x="11360922" y="4652001"/>
            <a:ext cx="852532" cy="1621174"/>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38" name="Group 37">
            <a:extLst>
              <a:ext uri="{FF2B5EF4-FFF2-40B4-BE49-F238E27FC236}">
                <a16:creationId xmlns:a16="http://schemas.microsoft.com/office/drawing/2014/main" id="{CBE56CA0-5907-4585-A73E-851028B94174}"/>
              </a:ext>
            </a:extLst>
          </p:cNvPr>
          <p:cNvGrpSpPr/>
          <p:nvPr/>
        </p:nvGrpSpPr>
        <p:grpSpPr>
          <a:xfrm>
            <a:off x="758717" y="5239545"/>
            <a:ext cx="1027332" cy="980312"/>
            <a:chOff x="-1999716" y="5211683"/>
            <a:chExt cx="1027332" cy="980312"/>
          </a:xfrm>
        </p:grpSpPr>
        <p:sp>
          <p:nvSpPr>
            <p:cNvPr id="39" name="Rectangle 9">
              <a:extLst>
                <a:ext uri="{FF2B5EF4-FFF2-40B4-BE49-F238E27FC236}">
                  <a16:creationId xmlns:a16="http://schemas.microsoft.com/office/drawing/2014/main" id="{51DDF6BB-735B-4FCD-9B7E-00E6176FE8FD}"/>
                </a:ext>
              </a:extLst>
            </p:cNvPr>
            <p:cNvSpPr>
              <a:spLocks noChangeArrowheads="1"/>
            </p:cNvSpPr>
            <p:nvPr/>
          </p:nvSpPr>
          <p:spPr bwMode="auto">
            <a:xfrm>
              <a:off x="-1999716" y="5211683"/>
              <a:ext cx="116839" cy="115414"/>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Rectangle 10">
              <a:extLst>
                <a:ext uri="{FF2B5EF4-FFF2-40B4-BE49-F238E27FC236}">
                  <a16:creationId xmlns:a16="http://schemas.microsoft.com/office/drawing/2014/main" id="{5995E3D1-DBBA-4EAC-B23F-DA6D96662DDA}"/>
                </a:ext>
              </a:extLst>
            </p:cNvPr>
            <p:cNvSpPr>
              <a:spLocks noChangeArrowheads="1"/>
            </p:cNvSpPr>
            <p:nvPr/>
          </p:nvSpPr>
          <p:spPr bwMode="auto">
            <a:xfrm>
              <a:off x="-1549457" y="5211683"/>
              <a:ext cx="116839" cy="115414"/>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41" name="Rectangle 11">
              <a:extLst>
                <a:ext uri="{FF2B5EF4-FFF2-40B4-BE49-F238E27FC236}">
                  <a16:creationId xmlns:a16="http://schemas.microsoft.com/office/drawing/2014/main" id="{2EFF01E8-7CF3-4119-B229-4D8329AC12E3}"/>
                </a:ext>
              </a:extLst>
            </p:cNvPr>
            <p:cNvSpPr>
              <a:spLocks noChangeArrowheads="1"/>
            </p:cNvSpPr>
            <p:nvPr/>
          </p:nvSpPr>
          <p:spPr bwMode="auto">
            <a:xfrm>
              <a:off x="-1089223" y="5211683"/>
              <a:ext cx="116839" cy="115414"/>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42" name="Rectangle 12">
              <a:extLst>
                <a:ext uri="{FF2B5EF4-FFF2-40B4-BE49-F238E27FC236}">
                  <a16:creationId xmlns:a16="http://schemas.microsoft.com/office/drawing/2014/main" id="{28A7E688-6925-45C1-BD20-01C2C3FF6874}"/>
                </a:ext>
              </a:extLst>
            </p:cNvPr>
            <p:cNvSpPr>
              <a:spLocks noChangeArrowheads="1"/>
            </p:cNvSpPr>
            <p:nvPr/>
          </p:nvSpPr>
          <p:spPr bwMode="auto">
            <a:xfrm>
              <a:off x="-1999716" y="5637719"/>
              <a:ext cx="116839" cy="116840"/>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43" name="Rectangle 13">
              <a:extLst>
                <a:ext uri="{FF2B5EF4-FFF2-40B4-BE49-F238E27FC236}">
                  <a16:creationId xmlns:a16="http://schemas.microsoft.com/office/drawing/2014/main" id="{13BAB15D-D79A-40BF-B6B8-7E2E3D545EC9}"/>
                </a:ext>
              </a:extLst>
            </p:cNvPr>
            <p:cNvSpPr>
              <a:spLocks noChangeArrowheads="1"/>
            </p:cNvSpPr>
            <p:nvPr/>
          </p:nvSpPr>
          <p:spPr bwMode="auto">
            <a:xfrm>
              <a:off x="-1549457" y="5637719"/>
              <a:ext cx="116839" cy="116840"/>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44" name="Rectangle 14">
              <a:extLst>
                <a:ext uri="{FF2B5EF4-FFF2-40B4-BE49-F238E27FC236}">
                  <a16:creationId xmlns:a16="http://schemas.microsoft.com/office/drawing/2014/main" id="{C9AB34A8-6EA9-406F-91B0-AE4D78504D3D}"/>
                </a:ext>
              </a:extLst>
            </p:cNvPr>
            <p:cNvSpPr>
              <a:spLocks noChangeArrowheads="1"/>
            </p:cNvSpPr>
            <p:nvPr/>
          </p:nvSpPr>
          <p:spPr bwMode="auto">
            <a:xfrm>
              <a:off x="-1089223" y="5637719"/>
              <a:ext cx="116839" cy="116840"/>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45" name="Rectangle 15">
              <a:extLst>
                <a:ext uri="{FF2B5EF4-FFF2-40B4-BE49-F238E27FC236}">
                  <a16:creationId xmlns:a16="http://schemas.microsoft.com/office/drawing/2014/main" id="{E7D13A96-BACA-43A5-9595-623F394CEBB1}"/>
                </a:ext>
              </a:extLst>
            </p:cNvPr>
            <p:cNvSpPr>
              <a:spLocks noChangeArrowheads="1"/>
            </p:cNvSpPr>
            <p:nvPr/>
          </p:nvSpPr>
          <p:spPr bwMode="auto">
            <a:xfrm>
              <a:off x="-1999716" y="6075155"/>
              <a:ext cx="116839" cy="116840"/>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46" name="Rectangle 16">
              <a:extLst>
                <a:ext uri="{FF2B5EF4-FFF2-40B4-BE49-F238E27FC236}">
                  <a16:creationId xmlns:a16="http://schemas.microsoft.com/office/drawing/2014/main" id="{2CBC4ECD-02B1-4112-BD6F-85C03E9D5D9E}"/>
                </a:ext>
              </a:extLst>
            </p:cNvPr>
            <p:cNvSpPr>
              <a:spLocks noChangeArrowheads="1"/>
            </p:cNvSpPr>
            <p:nvPr/>
          </p:nvSpPr>
          <p:spPr bwMode="auto">
            <a:xfrm>
              <a:off x="-1549457" y="6075155"/>
              <a:ext cx="116839" cy="116840"/>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Rectangle 17">
              <a:extLst>
                <a:ext uri="{FF2B5EF4-FFF2-40B4-BE49-F238E27FC236}">
                  <a16:creationId xmlns:a16="http://schemas.microsoft.com/office/drawing/2014/main" id="{593F3DFF-D9D3-4994-B961-BDB2A6B32212}"/>
                </a:ext>
              </a:extLst>
            </p:cNvPr>
            <p:cNvSpPr>
              <a:spLocks noChangeArrowheads="1"/>
            </p:cNvSpPr>
            <p:nvPr/>
          </p:nvSpPr>
          <p:spPr bwMode="auto">
            <a:xfrm>
              <a:off x="-1089223" y="6075155"/>
              <a:ext cx="116839" cy="116840"/>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ounded Rectangle 36"/>
          <p:cNvSpPr/>
          <p:nvPr/>
        </p:nvSpPr>
        <p:spPr>
          <a:xfrm>
            <a:off x="5658246" y="3367088"/>
            <a:ext cx="887413" cy="38100"/>
          </a:xfrm>
          <a:prstGeom prst="roundRect">
            <a:avLst>
              <a:gd name="adj" fmla="val 50000"/>
            </a:avLst>
          </a:prstGeom>
          <a:solidFill>
            <a:srgbClr val="FDAD32"/>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dirty="0">
              <a:solidFill>
                <a:schemeClr val="tx1"/>
              </a:solidFill>
            </a:endParaRPr>
          </a:p>
        </p:txBody>
      </p:sp>
      <p:sp>
        <p:nvSpPr>
          <p:cNvPr id="26628" name="Rectangle 46"/>
          <p:cNvSpPr>
            <a:spLocks noChangeArrowheads="1"/>
          </p:cNvSpPr>
          <p:nvPr/>
        </p:nvSpPr>
        <p:spPr bwMode="auto">
          <a:xfrm>
            <a:off x="5806847" y="3504407"/>
            <a:ext cx="58862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a:latin typeface="+mj-lt"/>
              </a:rPr>
              <a:t>Blog</a:t>
            </a:r>
          </a:p>
        </p:txBody>
      </p:sp>
      <p:sp>
        <p:nvSpPr>
          <p:cNvPr id="26629" name="Shape 188"/>
          <p:cNvSpPr>
            <a:spLocks noChangeArrowheads="1"/>
          </p:cNvSpPr>
          <p:nvPr/>
        </p:nvSpPr>
        <p:spPr bwMode="auto">
          <a:xfrm>
            <a:off x="5059759" y="3869532"/>
            <a:ext cx="2081213" cy="1315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spcBef>
                <a:spcPts val="1500"/>
              </a:spcBef>
            </a:pPr>
            <a:r>
              <a:rPr lang="en-US" altLang="es-MX" sz="1400">
                <a:latin typeface="+mj-lt"/>
                <a:sym typeface="Helvetica Neue Light" charset="0"/>
              </a:rPr>
              <a:t>Entrepreneurial activities differ substantially depending on the type of organization and creativity involved. </a:t>
            </a:r>
          </a:p>
        </p:txBody>
      </p:sp>
      <p:grpSp>
        <p:nvGrpSpPr>
          <p:cNvPr id="26630" name="Group 57"/>
          <p:cNvGrpSpPr>
            <a:grpSpLocks/>
          </p:cNvGrpSpPr>
          <p:nvPr/>
        </p:nvGrpSpPr>
        <p:grpSpPr bwMode="auto">
          <a:xfrm>
            <a:off x="5897959" y="2528094"/>
            <a:ext cx="404019" cy="569119"/>
            <a:chOff x="7498932" y="2181310"/>
            <a:chExt cx="478387" cy="673544"/>
          </a:xfrm>
        </p:grpSpPr>
        <p:grpSp>
          <p:nvGrpSpPr>
            <p:cNvPr id="26652" name="Group 5"/>
            <p:cNvGrpSpPr>
              <a:grpSpLocks noChangeAspect="1"/>
            </p:cNvGrpSpPr>
            <p:nvPr/>
          </p:nvGrpSpPr>
          <p:grpSpPr bwMode="auto">
            <a:xfrm>
              <a:off x="7498932" y="2181310"/>
              <a:ext cx="478387" cy="673544"/>
              <a:chOff x="2120" y="689"/>
              <a:chExt cx="1522" cy="1906"/>
            </a:xfrm>
          </p:grpSpPr>
          <p:sp>
            <p:nvSpPr>
              <p:cNvPr id="26655" name="Freeform 6"/>
              <p:cNvSpPr>
                <a:spLocks/>
              </p:cNvSpPr>
              <p:nvPr/>
            </p:nvSpPr>
            <p:spPr bwMode="auto">
              <a:xfrm>
                <a:off x="2966" y="833"/>
                <a:ext cx="454" cy="1578"/>
              </a:xfrm>
              <a:custGeom>
                <a:avLst/>
                <a:gdLst>
                  <a:gd name="T0" fmla="*/ 1074 w 192"/>
                  <a:gd name="T1" fmla="*/ 3728 h 668"/>
                  <a:gd name="T2" fmla="*/ 1074 w 192"/>
                  <a:gd name="T3" fmla="*/ 3102 h 668"/>
                  <a:gd name="T4" fmla="*/ 906 w 192"/>
                  <a:gd name="T5" fmla="*/ 2712 h 668"/>
                  <a:gd name="T6" fmla="*/ 156 w 192"/>
                  <a:gd name="T7" fmla="*/ 1921 h 668"/>
                  <a:gd name="T8" fmla="*/ 156 w 192"/>
                  <a:gd name="T9" fmla="*/ 1597 h 668"/>
                  <a:gd name="T10" fmla="*/ 951 w 192"/>
                  <a:gd name="T11" fmla="*/ 725 h 668"/>
                  <a:gd name="T12" fmla="*/ 1074 w 192"/>
                  <a:gd name="T13" fmla="*/ 390 h 668"/>
                  <a:gd name="T14" fmla="*/ 1074 w 192"/>
                  <a:gd name="T15" fmla="*/ 0 h 66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92" h="668">
                    <a:moveTo>
                      <a:pt x="192" y="668"/>
                    </a:moveTo>
                    <a:cubicBezTo>
                      <a:pt x="192" y="556"/>
                      <a:pt x="192" y="556"/>
                      <a:pt x="192" y="556"/>
                    </a:cubicBezTo>
                    <a:cubicBezTo>
                      <a:pt x="192" y="556"/>
                      <a:pt x="191" y="515"/>
                      <a:pt x="162" y="486"/>
                    </a:cubicBezTo>
                    <a:cubicBezTo>
                      <a:pt x="133" y="457"/>
                      <a:pt x="28" y="344"/>
                      <a:pt x="28" y="344"/>
                    </a:cubicBezTo>
                    <a:cubicBezTo>
                      <a:pt x="28" y="344"/>
                      <a:pt x="0" y="314"/>
                      <a:pt x="28" y="286"/>
                    </a:cubicBezTo>
                    <a:cubicBezTo>
                      <a:pt x="56" y="258"/>
                      <a:pt x="170" y="130"/>
                      <a:pt x="170" y="130"/>
                    </a:cubicBezTo>
                    <a:cubicBezTo>
                      <a:pt x="170" y="130"/>
                      <a:pt x="192" y="96"/>
                      <a:pt x="192" y="70"/>
                    </a:cubicBezTo>
                    <a:cubicBezTo>
                      <a:pt x="192" y="44"/>
                      <a:pt x="192" y="0"/>
                      <a:pt x="192" y="0"/>
                    </a:cubicBezTo>
                  </a:path>
                </a:pathLst>
              </a:custGeom>
              <a:noFill/>
              <a:ln w="1270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s-MX" sz="900"/>
              </a:p>
            </p:txBody>
          </p:sp>
          <p:sp>
            <p:nvSpPr>
              <p:cNvPr id="26656" name="Freeform 7"/>
              <p:cNvSpPr>
                <a:spLocks/>
              </p:cNvSpPr>
              <p:nvPr/>
            </p:nvSpPr>
            <p:spPr bwMode="auto">
              <a:xfrm>
                <a:off x="2319" y="833"/>
                <a:ext cx="453" cy="1578"/>
              </a:xfrm>
              <a:custGeom>
                <a:avLst/>
                <a:gdLst>
                  <a:gd name="T0" fmla="*/ 0 w 192"/>
                  <a:gd name="T1" fmla="*/ 3728 h 668"/>
                  <a:gd name="T2" fmla="*/ 0 w 192"/>
                  <a:gd name="T3" fmla="*/ 3102 h 668"/>
                  <a:gd name="T4" fmla="*/ 168 w 192"/>
                  <a:gd name="T5" fmla="*/ 2712 h 668"/>
                  <a:gd name="T6" fmla="*/ 913 w 192"/>
                  <a:gd name="T7" fmla="*/ 1921 h 668"/>
                  <a:gd name="T8" fmla="*/ 913 w 192"/>
                  <a:gd name="T9" fmla="*/ 1597 h 668"/>
                  <a:gd name="T10" fmla="*/ 123 w 192"/>
                  <a:gd name="T11" fmla="*/ 725 h 668"/>
                  <a:gd name="T12" fmla="*/ 0 w 192"/>
                  <a:gd name="T13" fmla="*/ 390 h 668"/>
                  <a:gd name="T14" fmla="*/ 0 w 192"/>
                  <a:gd name="T15" fmla="*/ 0 h 66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92" h="668">
                    <a:moveTo>
                      <a:pt x="0" y="668"/>
                    </a:moveTo>
                    <a:cubicBezTo>
                      <a:pt x="0" y="556"/>
                      <a:pt x="0" y="556"/>
                      <a:pt x="0" y="556"/>
                    </a:cubicBezTo>
                    <a:cubicBezTo>
                      <a:pt x="0" y="556"/>
                      <a:pt x="1" y="515"/>
                      <a:pt x="30" y="486"/>
                    </a:cubicBezTo>
                    <a:cubicBezTo>
                      <a:pt x="59" y="457"/>
                      <a:pt x="164" y="344"/>
                      <a:pt x="164" y="344"/>
                    </a:cubicBezTo>
                    <a:cubicBezTo>
                      <a:pt x="164" y="344"/>
                      <a:pt x="192" y="314"/>
                      <a:pt x="164" y="286"/>
                    </a:cubicBezTo>
                    <a:cubicBezTo>
                      <a:pt x="136" y="258"/>
                      <a:pt x="22" y="130"/>
                      <a:pt x="22" y="130"/>
                    </a:cubicBezTo>
                    <a:cubicBezTo>
                      <a:pt x="22" y="130"/>
                      <a:pt x="0" y="96"/>
                      <a:pt x="0" y="70"/>
                    </a:cubicBezTo>
                    <a:cubicBezTo>
                      <a:pt x="0" y="44"/>
                      <a:pt x="0" y="0"/>
                      <a:pt x="0" y="0"/>
                    </a:cubicBezTo>
                  </a:path>
                </a:pathLst>
              </a:custGeom>
              <a:noFill/>
              <a:ln w="1270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s-MX" sz="900"/>
              </a:p>
            </p:txBody>
          </p:sp>
          <p:sp>
            <p:nvSpPr>
              <p:cNvPr id="26657" name="Freeform 8"/>
              <p:cNvSpPr>
                <a:spLocks/>
              </p:cNvSpPr>
              <p:nvPr/>
            </p:nvSpPr>
            <p:spPr bwMode="auto">
              <a:xfrm>
                <a:off x="2120" y="2439"/>
                <a:ext cx="1522" cy="156"/>
              </a:xfrm>
              <a:custGeom>
                <a:avLst/>
                <a:gdLst>
                  <a:gd name="T0" fmla="*/ 0 w 586"/>
                  <a:gd name="T1" fmla="*/ 111 h 66"/>
                  <a:gd name="T2" fmla="*/ 135 w 586"/>
                  <a:gd name="T3" fmla="*/ 0 h 66"/>
                  <a:gd name="T4" fmla="*/ 3818 w 586"/>
                  <a:gd name="T5" fmla="*/ 0 h 66"/>
                  <a:gd name="T6" fmla="*/ 3953 w 586"/>
                  <a:gd name="T7" fmla="*/ 111 h 66"/>
                  <a:gd name="T8" fmla="*/ 3953 w 586"/>
                  <a:gd name="T9" fmla="*/ 258 h 66"/>
                  <a:gd name="T10" fmla="*/ 3818 w 586"/>
                  <a:gd name="T11" fmla="*/ 369 h 66"/>
                  <a:gd name="T12" fmla="*/ 135 w 586"/>
                  <a:gd name="T13" fmla="*/ 369 h 66"/>
                  <a:gd name="T14" fmla="*/ 0 w 586"/>
                  <a:gd name="T15" fmla="*/ 258 h 66"/>
                  <a:gd name="T16" fmla="*/ 0 w 586"/>
                  <a:gd name="T17" fmla="*/ 111 h 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86" h="66">
                    <a:moveTo>
                      <a:pt x="0" y="20"/>
                    </a:moveTo>
                    <a:cubicBezTo>
                      <a:pt x="0" y="9"/>
                      <a:pt x="9" y="0"/>
                      <a:pt x="20" y="0"/>
                    </a:cubicBezTo>
                    <a:cubicBezTo>
                      <a:pt x="566" y="0"/>
                      <a:pt x="566" y="0"/>
                      <a:pt x="566" y="0"/>
                    </a:cubicBezTo>
                    <a:cubicBezTo>
                      <a:pt x="577" y="0"/>
                      <a:pt x="586" y="9"/>
                      <a:pt x="586" y="20"/>
                    </a:cubicBezTo>
                    <a:cubicBezTo>
                      <a:pt x="586" y="46"/>
                      <a:pt x="586" y="46"/>
                      <a:pt x="586" y="46"/>
                    </a:cubicBezTo>
                    <a:cubicBezTo>
                      <a:pt x="586" y="57"/>
                      <a:pt x="577" y="66"/>
                      <a:pt x="566" y="66"/>
                    </a:cubicBezTo>
                    <a:cubicBezTo>
                      <a:pt x="20" y="66"/>
                      <a:pt x="20" y="66"/>
                      <a:pt x="20" y="66"/>
                    </a:cubicBezTo>
                    <a:cubicBezTo>
                      <a:pt x="9" y="66"/>
                      <a:pt x="0" y="57"/>
                      <a:pt x="0" y="46"/>
                    </a:cubicBezTo>
                    <a:lnTo>
                      <a:pt x="0" y="2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6658" name="Freeform 9"/>
              <p:cNvSpPr>
                <a:spLocks/>
              </p:cNvSpPr>
              <p:nvPr/>
            </p:nvSpPr>
            <p:spPr bwMode="auto">
              <a:xfrm>
                <a:off x="2189" y="689"/>
                <a:ext cx="1384" cy="72"/>
              </a:xfrm>
              <a:custGeom>
                <a:avLst/>
                <a:gdLst>
                  <a:gd name="T0" fmla="*/ 0 w 586"/>
                  <a:gd name="T1" fmla="*/ 24 h 66"/>
                  <a:gd name="T2" fmla="*/ 111 w 586"/>
                  <a:gd name="T3" fmla="*/ 0 h 66"/>
                  <a:gd name="T4" fmla="*/ 3158 w 586"/>
                  <a:gd name="T5" fmla="*/ 0 h 66"/>
                  <a:gd name="T6" fmla="*/ 3269 w 586"/>
                  <a:gd name="T7" fmla="*/ 24 h 66"/>
                  <a:gd name="T8" fmla="*/ 3269 w 586"/>
                  <a:gd name="T9" fmla="*/ 55 h 66"/>
                  <a:gd name="T10" fmla="*/ 3158 w 586"/>
                  <a:gd name="T11" fmla="*/ 79 h 66"/>
                  <a:gd name="T12" fmla="*/ 111 w 586"/>
                  <a:gd name="T13" fmla="*/ 79 h 66"/>
                  <a:gd name="T14" fmla="*/ 0 w 586"/>
                  <a:gd name="T15" fmla="*/ 55 h 66"/>
                  <a:gd name="T16" fmla="*/ 0 w 586"/>
                  <a:gd name="T17" fmla="*/ 24 h 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86" h="66">
                    <a:moveTo>
                      <a:pt x="0" y="20"/>
                    </a:moveTo>
                    <a:cubicBezTo>
                      <a:pt x="0" y="9"/>
                      <a:pt x="9" y="0"/>
                      <a:pt x="20" y="0"/>
                    </a:cubicBezTo>
                    <a:cubicBezTo>
                      <a:pt x="566" y="0"/>
                      <a:pt x="566" y="0"/>
                      <a:pt x="566" y="0"/>
                    </a:cubicBezTo>
                    <a:cubicBezTo>
                      <a:pt x="577" y="0"/>
                      <a:pt x="586" y="9"/>
                      <a:pt x="586" y="20"/>
                    </a:cubicBezTo>
                    <a:cubicBezTo>
                      <a:pt x="586" y="46"/>
                      <a:pt x="586" y="46"/>
                      <a:pt x="586" y="46"/>
                    </a:cubicBezTo>
                    <a:cubicBezTo>
                      <a:pt x="586" y="57"/>
                      <a:pt x="577" y="66"/>
                      <a:pt x="566" y="66"/>
                    </a:cubicBezTo>
                    <a:cubicBezTo>
                      <a:pt x="20" y="66"/>
                      <a:pt x="20" y="66"/>
                      <a:pt x="20" y="66"/>
                    </a:cubicBezTo>
                    <a:cubicBezTo>
                      <a:pt x="9" y="66"/>
                      <a:pt x="0" y="57"/>
                      <a:pt x="0" y="46"/>
                    </a:cubicBezTo>
                    <a:lnTo>
                      <a:pt x="0" y="2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grpSp>
        <p:sp>
          <p:nvSpPr>
            <p:cNvPr id="60" name="Freeform 15"/>
            <p:cNvSpPr>
              <a:spLocks/>
            </p:cNvSpPr>
            <p:nvPr/>
          </p:nvSpPr>
          <p:spPr bwMode="auto">
            <a:xfrm rot="10800000">
              <a:off x="7660587" y="2358855"/>
              <a:ext cx="150377" cy="129636"/>
            </a:xfrm>
            <a:custGeom>
              <a:avLst/>
              <a:gdLst>
                <a:gd name="T0" fmla="*/ 372 w 392"/>
                <a:gd name="T1" fmla="*/ 210 h 366"/>
                <a:gd name="T2" fmla="*/ 347 w 392"/>
                <a:gd name="T3" fmla="*/ 180 h 366"/>
                <a:gd name="T4" fmla="*/ 230 w 392"/>
                <a:gd name="T5" fmla="*/ 55 h 366"/>
                <a:gd name="T6" fmla="*/ 191 w 392"/>
                <a:gd name="T7" fmla="*/ 0 h 366"/>
                <a:gd name="T8" fmla="*/ 133 w 392"/>
                <a:gd name="T9" fmla="*/ 89 h 366"/>
                <a:gd name="T10" fmla="*/ 14 w 392"/>
                <a:gd name="T11" fmla="*/ 210 h 366"/>
                <a:gd name="T12" fmla="*/ 0 w 392"/>
                <a:gd name="T13" fmla="*/ 248 h 366"/>
                <a:gd name="T14" fmla="*/ 0 w 392"/>
                <a:gd name="T15" fmla="*/ 366 h 366"/>
                <a:gd name="T16" fmla="*/ 392 w 392"/>
                <a:gd name="T17" fmla="*/ 366 h 366"/>
                <a:gd name="T18" fmla="*/ 392 w 392"/>
                <a:gd name="T19" fmla="*/ 256 h 366"/>
                <a:gd name="T20" fmla="*/ 372 w 392"/>
                <a:gd name="T21" fmla="*/ 210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2" h="366">
                  <a:moveTo>
                    <a:pt x="372" y="210"/>
                  </a:moveTo>
                  <a:cubicBezTo>
                    <a:pt x="347" y="180"/>
                    <a:pt x="347" y="180"/>
                    <a:pt x="347" y="180"/>
                  </a:cubicBezTo>
                  <a:cubicBezTo>
                    <a:pt x="347" y="180"/>
                    <a:pt x="259" y="84"/>
                    <a:pt x="230" y="55"/>
                  </a:cubicBezTo>
                  <a:cubicBezTo>
                    <a:pt x="201" y="25"/>
                    <a:pt x="191" y="0"/>
                    <a:pt x="191" y="0"/>
                  </a:cubicBezTo>
                  <a:cubicBezTo>
                    <a:pt x="191" y="21"/>
                    <a:pt x="166" y="56"/>
                    <a:pt x="133" y="89"/>
                  </a:cubicBezTo>
                  <a:cubicBezTo>
                    <a:pt x="101" y="121"/>
                    <a:pt x="14" y="210"/>
                    <a:pt x="14" y="210"/>
                  </a:cubicBezTo>
                  <a:cubicBezTo>
                    <a:pt x="14" y="210"/>
                    <a:pt x="0" y="228"/>
                    <a:pt x="0" y="248"/>
                  </a:cubicBezTo>
                  <a:cubicBezTo>
                    <a:pt x="0" y="268"/>
                    <a:pt x="0" y="366"/>
                    <a:pt x="0" y="366"/>
                  </a:cubicBezTo>
                  <a:cubicBezTo>
                    <a:pt x="392" y="366"/>
                    <a:pt x="392" y="366"/>
                    <a:pt x="392" y="366"/>
                  </a:cubicBezTo>
                  <a:cubicBezTo>
                    <a:pt x="392" y="256"/>
                    <a:pt x="392" y="256"/>
                    <a:pt x="392" y="256"/>
                  </a:cubicBezTo>
                  <a:cubicBezTo>
                    <a:pt x="392" y="256"/>
                    <a:pt x="384" y="222"/>
                    <a:pt x="372" y="210"/>
                  </a:cubicBezTo>
                  <a:close/>
                </a:path>
              </a:pathLst>
            </a:custGeom>
            <a:solidFill>
              <a:srgbClr val="993BC7"/>
            </a:solidFill>
            <a:ln>
              <a:noFill/>
            </a:ln>
          </p:spPr>
          <p:txBody>
            <a:bodyPr/>
            <a:lstStyle/>
            <a:p>
              <a:pPr defTabSz="914217">
                <a:defRPr/>
              </a:pPr>
              <a:endParaRPr lang="en-US" sz="1200" dirty="0">
                <a:ea typeface="Lato Light"/>
              </a:endParaRPr>
            </a:p>
          </p:txBody>
        </p:sp>
        <p:sp>
          <p:nvSpPr>
            <p:cNvPr id="61" name="Freeform 15"/>
            <p:cNvSpPr>
              <a:spLocks/>
            </p:cNvSpPr>
            <p:nvPr/>
          </p:nvSpPr>
          <p:spPr bwMode="auto">
            <a:xfrm>
              <a:off x="7594797" y="2497885"/>
              <a:ext cx="286656" cy="287454"/>
            </a:xfrm>
            <a:custGeom>
              <a:avLst/>
              <a:gdLst>
                <a:gd name="T0" fmla="*/ 372 w 392"/>
                <a:gd name="T1" fmla="*/ 210 h 366"/>
                <a:gd name="T2" fmla="*/ 347 w 392"/>
                <a:gd name="T3" fmla="*/ 180 h 366"/>
                <a:gd name="T4" fmla="*/ 230 w 392"/>
                <a:gd name="T5" fmla="*/ 55 h 366"/>
                <a:gd name="T6" fmla="*/ 191 w 392"/>
                <a:gd name="T7" fmla="*/ 0 h 366"/>
                <a:gd name="T8" fmla="*/ 133 w 392"/>
                <a:gd name="T9" fmla="*/ 89 h 366"/>
                <a:gd name="T10" fmla="*/ 14 w 392"/>
                <a:gd name="T11" fmla="*/ 210 h 366"/>
                <a:gd name="T12" fmla="*/ 0 w 392"/>
                <a:gd name="T13" fmla="*/ 248 h 366"/>
                <a:gd name="T14" fmla="*/ 0 w 392"/>
                <a:gd name="T15" fmla="*/ 366 h 366"/>
                <a:gd name="T16" fmla="*/ 392 w 392"/>
                <a:gd name="T17" fmla="*/ 366 h 366"/>
                <a:gd name="T18" fmla="*/ 392 w 392"/>
                <a:gd name="T19" fmla="*/ 256 h 366"/>
                <a:gd name="T20" fmla="*/ 372 w 392"/>
                <a:gd name="T21" fmla="*/ 210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2" h="366">
                  <a:moveTo>
                    <a:pt x="372" y="210"/>
                  </a:moveTo>
                  <a:cubicBezTo>
                    <a:pt x="347" y="180"/>
                    <a:pt x="347" y="180"/>
                    <a:pt x="347" y="180"/>
                  </a:cubicBezTo>
                  <a:cubicBezTo>
                    <a:pt x="347" y="180"/>
                    <a:pt x="259" y="84"/>
                    <a:pt x="230" y="55"/>
                  </a:cubicBezTo>
                  <a:cubicBezTo>
                    <a:pt x="201" y="25"/>
                    <a:pt x="191" y="0"/>
                    <a:pt x="191" y="0"/>
                  </a:cubicBezTo>
                  <a:cubicBezTo>
                    <a:pt x="191" y="21"/>
                    <a:pt x="166" y="56"/>
                    <a:pt x="133" y="89"/>
                  </a:cubicBezTo>
                  <a:cubicBezTo>
                    <a:pt x="101" y="121"/>
                    <a:pt x="14" y="210"/>
                    <a:pt x="14" y="210"/>
                  </a:cubicBezTo>
                  <a:cubicBezTo>
                    <a:pt x="14" y="210"/>
                    <a:pt x="0" y="228"/>
                    <a:pt x="0" y="248"/>
                  </a:cubicBezTo>
                  <a:cubicBezTo>
                    <a:pt x="0" y="268"/>
                    <a:pt x="0" y="366"/>
                    <a:pt x="0" y="366"/>
                  </a:cubicBezTo>
                  <a:cubicBezTo>
                    <a:pt x="392" y="366"/>
                    <a:pt x="392" y="366"/>
                    <a:pt x="392" y="366"/>
                  </a:cubicBezTo>
                  <a:cubicBezTo>
                    <a:pt x="392" y="256"/>
                    <a:pt x="392" y="256"/>
                    <a:pt x="392" y="256"/>
                  </a:cubicBezTo>
                  <a:cubicBezTo>
                    <a:pt x="392" y="256"/>
                    <a:pt x="384" y="222"/>
                    <a:pt x="372" y="210"/>
                  </a:cubicBezTo>
                  <a:close/>
                </a:path>
              </a:pathLst>
            </a:custGeom>
            <a:solidFill>
              <a:srgbClr val="993BC7"/>
            </a:solidFill>
            <a:ln>
              <a:noFill/>
            </a:ln>
          </p:spPr>
          <p:txBody>
            <a:bodyPr/>
            <a:lstStyle/>
            <a:p>
              <a:pPr defTabSz="914217">
                <a:defRPr/>
              </a:pPr>
              <a:endParaRPr lang="en-US" sz="1200" dirty="0">
                <a:ea typeface="Lato Light"/>
              </a:endParaRPr>
            </a:p>
          </p:txBody>
        </p:sp>
      </p:grpSp>
      <p:sp>
        <p:nvSpPr>
          <p:cNvPr id="36" name="Rounded Rectangle 35"/>
          <p:cNvSpPr/>
          <p:nvPr/>
        </p:nvSpPr>
        <p:spPr>
          <a:xfrm>
            <a:off x="2131615" y="3340894"/>
            <a:ext cx="1300163" cy="37306"/>
          </a:xfrm>
          <a:prstGeom prst="roundRect">
            <a:avLst>
              <a:gd name="adj" fmla="val 50000"/>
            </a:avLst>
          </a:prstGeom>
          <a:solidFill>
            <a:srgbClr val="FDAD32"/>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dirty="0">
              <a:solidFill>
                <a:schemeClr val="tx1"/>
              </a:solidFill>
            </a:endParaRPr>
          </a:p>
        </p:txBody>
      </p:sp>
      <p:sp>
        <p:nvSpPr>
          <p:cNvPr id="38" name="Rounded Rectangle 37"/>
          <p:cNvSpPr/>
          <p:nvPr/>
        </p:nvSpPr>
        <p:spPr>
          <a:xfrm>
            <a:off x="8777684" y="3340894"/>
            <a:ext cx="1299369" cy="37306"/>
          </a:xfrm>
          <a:prstGeom prst="roundRect">
            <a:avLst>
              <a:gd name="adj" fmla="val 50000"/>
            </a:avLst>
          </a:prstGeom>
          <a:solidFill>
            <a:srgbClr val="FDAD32"/>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dirty="0">
              <a:solidFill>
                <a:schemeClr val="tx1"/>
              </a:solidFill>
            </a:endParaRPr>
          </a:p>
        </p:txBody>
      </p:sp>
      <p:sp>
        <p:nvSpPr>
          <p:cNvPr id="26633" name="Rectangle 41"/>
          <p:cNvSpPr>
            <a:spLocks noChangeArrowheads="1"/>
          </p:cNvSpPr>
          <p:nvPr/>
        </p:nvSpPr>
        <p:spPr bwMode="auto">
          <a:xfrm>
            <a:off x="2151906" y="3478213"/>
            <a:ext cx="119449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a:latin typeface="+mj-lt"/>
              </a:rPr>
              <a:t>Homepage</a:t>
            </a:r>
          </a:p>
        </p:txBody>
      </p:sp>
      <p:sp>
        <p:nvSpPr>
          <p:cNvPr id="26634" name="Shape 188"/>
          <p:cNvSpPr>
            <a:spLocks noChangeArrowheads="1"/>
          </p:cNvSpPr>
          <p:nvPr/>
        </p:nvSpPr>
        <p:spPr bwMode="auto">
          <a:xfrm>
            <a:off x="1734740" y="3842544"/>
            <a:ext cx="2081213" cy="131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spcBef>
                <a:spcPts val="1500"/>
              </a:spcBef>
            </a:pPr>
            <a:r>
              <a:rPr lang="en-US" altLang="es-MX" sz="1400" dirty="0">
                <a:latin typeface="+mj-lt"/>
                <a:sym typeface="Helvetica Neue Light" charset="0"/>
              </a:rPr>
              <a:t>Entrepreneurial activities differ substantially depending on the type of organization and creativity involved. </a:t>
            </a:r>
          </a:p>
        </p:txBody>
      </p:sp>
      <p:sp>
        <p:nvSpPr>
          <p:cNvPr id="26635" name="Rectangle 48"/>
          <p:cNvSpPr>
            <a:spLocks noChangeArrowheads="1"/>
          </p:cNvSpPr>
          <p:nvPr/>
        </p:nvSpPr>
        <p:spPr bwMode="auto">
          <a:xfrm>
            <a:off x="9085138" y="3478213"/>
            <a:ext cx="64953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a:latin typeface="+mj-lt"/>
              </a:rPr>
              <a:t>Shop</a:t>
            </a:r>
          </a:p>
        </p:txBody>
      </p:sp>
      <p:sp>
        <p:nvSpPr>
          <p:cNvPr id="26636" name="Shape 188"/>
          <p:cNvSpPr>
            <a:spLocks noChangeArrowheads="1"/>
          </p:cNvSpPr>
          <p:nvPr/>
        </p:nvSpPr>
        <p:spPr bwMode="auto">
          <a:xfrm>
            <a:off x="8395096" y="3842544"/>
            <a:ext cx="2081213" cy="131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spcBef>
                <a:spcPts val="1500"/>
              </a:spcBef>
            </a:pPr>
            <a:r>
              <a:rPr lang="en-US" altLang="es-MX" sz="1400">
                <a:latin typeface="+mj-lt"/>
                <a:sym typeface="Helvetica Neue Light" charset="0"/>
              </a:rPr>
              <a:t>Entrepreneurial activities differ substantially depending on the type of organization and creativity involved. </a:t>
            </a:r>
          </a:p>
        </p:txBody>
      </p:sp>
      <p:grpSp>
        <p:nvGrpSpPr>
          <p:cNvPr id="26637" name="Group 51"/>
          <p:cNvGrpSpPr>
            <a:grpSpLocks/>
          </p:cNvGrpSpPr>
          <p:nvPr/>
        </p:nvGrpSpPr>
        <p:grpSpPr bwMode="auto">
          <a:xfrm>
            <a:off x="2606278" y="2490788"/>
            <a:ext cx="413544" cy="581025"/>
            <a:chOff x="3704172" y="2181310"/>
            <a:chExt cx="478387" cy="673544"/>
          </a:xfrm>
        </p:grpSpPr>
        <p:sp>
          <p:nvSpPr>
            <p:cNvPr id="26647" name="Freeform 6"/>
            <p:cNvSpPr>
              <a:spLocks/>
            </p:cNvSpPr>
            <p:nvPr/>
          </p:nvSpPr>
          <p:spPr bwMode="auto">
            <a:xfrm>
              <a:off x="3970082" y="2232197"/>
              <a:ext cx="142699" cy="557635"/>
            </a:xfrm>
            <a:custGeom>
              <a:avLst/>
              <a:gdLst>
                <a:gd name="T0" fmla="*/ 106057316 w 192"/>
                <a:gd name="T1" fmla="*/ 465504181 h 668"/>
                <a:gd name="T2" fmla="*/ 106057316 w 192"/>
                <a:gd name="T3" fmla="*/ 387455316 h 668"/>
                <a:gd name="T4" fmla="*/ 89485651 w 192"/>
                <a:gd name="T5" fmla="*/ 338675610 h 668"/>
                <a:gd name="T6" fmla="*/ 15466491 w 192"/>
                <a:gd name="T7" fmla="*/ 239720441 h 668"/>
                <a:gd name="T8" fmla="*/ 15466491 w 192"/>
                <a:gd name="T9" fmla="*/ 199302756 h 668"/>
                <a:gd name="T10" fmla="*/ 93904861 w 192"/>
                <a:gd name="T11" fmla="*/ 90592314 h 668"/>
                <a:gd name="T12" fmla="*/ 106057316 w 192"/>
                <a:gd name="T13" fmla="*/ 48780541 h 668"/>
                <a:gd name="T14" fmla="*/ 106057316 w 192"/>
                <a:gd name="T15" fmla="*/ 0 h 66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92" h="668">
                  <a:moveTo>
                    <a:pt x="192" y="668"/>
                  </a:moveTo>
                  <a:cubicBezTo>
                    <a:pt x="192" y="556"/>
                    <a:pt x="192" y="556"/>
                    <a:pt x="192" y="556"/>
                  </a:cubicBezTo>
                  <a:cubicBezTo>
                    <a:pt x="192" y="556"/>
                    <a:pt x="191" y="515"/>
                    <a:pt x="162" y="486"/>
                  </a:cubicBezTo>
                  <a:cubicBezTo>
                    <a:pt x="133" y="457"/>
                    <a:pt x="28" y="344"/>
                    <a:pt x="28" y="344"/>
                  </a:cubicBezTo>
                  <a:cubicBezTo>
                    <a:pt x="28" y="344"/>
                    <a:pt x="0" y="314"/>
                    <a:pt x="28" y="286"/>
                  </a:cubicBezTo>
                  <a:cubicBezTo>
                    <a:pt x="56" y="258"/>
                    <a:pt x="170" y="130"/>
                    <a:pt x="170" y="130"/>
                  </a:cubicBezTo>
                  <a:cubicBezTo>
                    <a:pt x="170" y="130"/>
                    <a:pt x="192" y="96"/>
                    <a:pt x="192" y="70"/>
                  </a:cubicBezTo>
                  <a:cubicBezTo>
                    <a:pt x="192" y="44"/>
                    <a:pt x="192" y="0"/>
                    <a:pt x="192" y="0"/>
                  </a:cubicBezTo>
                </a:path>
              </a:pathLst>
            </a:custGeom>
            <a:noFill/>
            <a:ln w="1270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s-MX" sz="900"/>
            </a:p>
          </p:txBody>
        </p:sp>
        <p:sp>
          <p:nvSpPr>
            <p:cNvPr id="26648" name="Freeform 7"/>
            <p:cNvSpPr>
              <a:spLocks/>
            </p:cNvSpPr>
            <p:nvPr/>
          </p:nvSpPr>
          <p:spPr bwMode="auto">
            <a:xfrm>
              <a:off x="3766721" y="2232197"/>
              <a:ext cx="142385" cy="557635"/>
            </a:xfrm>
            <a:custGeom>
              <a:avLst/>
              <a:gdLst>
                <a:gd name="T0" fmla="*/ 0 w 192"/>
                <a:gd name="T1" fmla="*/ 465504181 h 668"/>
                <a:gd name="T2" fmla="*/ 0 w 192"/>
                <a:gd name="T3" fmla="*/ 387455316 h 668"/>
                <a:gd name="T4" fmla="*/ 16498862 w 192"/>
                <a:gd name="T5" fmla="*/ 338675610 h 668"/>
                <a:gd name="T6" fmla="*/ 90192740 w 192"/>
                <a:gd name="T7" fmla="*/ 239720441 h 668"/>
                <a:gd name="T8" fmla="*/ 90192740 w 192"/>
                <a:gd name="T9" fmla="*/ 199302756 h 668"/>
                <a:gd name="T10" fmla="*/ 12099017 w 192"/>
                <a:gd name="T11" fmla="*/ 90592314 h 668"/>
                <a:gd name="T12" fmla="*/ 0 w 192"/>
                <a:gd name="T13" fmla="*/ 48780541 h 668"/>
                <a:gd name="T14" fmla="*/ 0 w 192"/>
                <a:gd name="T15" fmla="*/ 0 h 66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92" h="668">
                  <a:moveTo>
                    <a:pt x="0" y="668"/>
                  </a:moveTo>
                  <a:cubicBezTo>
                    <a:pt x="0" y="556"/>
                    <a:pt x="0" y="556"/>
                    <a:pt x="0" y="556"/>
                  </a:cubicBezTo>
                  <a:cubicBezTo>
                    <a:pt x="0" y="556"/>
                    <a:pt x="1" y="515"/>
                    <a:pt x="30" y="486"/>
                  </a:cubicBezTo>
                  <a:cubicBezTo>
                    <a:pt x="59" y="457"/>
                    <a:pt x="164" y="344"/>
                    <a:pt x="164" y="344"/>
                  </a:cubicBezTo>
                  <a:cubicBezTo>
                    <a:pt x="164" y="344"/>
                    <a:pt x="192" y="314"/>
                    <a:pt x="164" y="286"/>
                  </a:cubicBezTo>
                  <a:cubicBezTo>
                    <a:pt x="136" y="258"/>
                    <a:pt x="22" y="130"/>
                    <a:pt x="22" y="130"/>
                  </a:cubicBezTo>
                  <a:cubicBezTo>
                    <a:pt x="22" y="130"/>
                    <a:pt x="0" y="96"/>
                    <a:pt x="0" y="70"/>
                  </a:cubicBezTo>
                  <a:cubicBezTo>
                    <a:pt x="0" y="44"/>
                    <a:pt x="0" y="0"/>
                    <a:pt x="0" y="0"/>
                  </a:cubicBezTo>
                </a:path>
              </a:pathLst>
            </a:custGeom>
            <a:noFill/>
            <a:ln w="1270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s-MX" sz="900"/>
            </a:p>
          </p:txBody>
        </p:sp>
        <p:sp>
          <p:nvSpPr>
            <p:cNvPr id="26649" name="Freeform 8"/>
            <p:cNvSpPr>
              <a:spLocks/>
            </p:cNvSpPr>
            <p:nvPr/>
          </p:nvSpPr>
          <p:spPr bwMode="auto">
            <a:xfrm>
              <a:off x="3704172" y="2799727"/>
              <a:ext cx="478387" cy="55127"/>
            </a:xfrm>
            <a:custGeom>
              <a:avLst/>
              <a:gdLst>
                <a:gd name="T0" fmla="*/ 0 w 586"/>
                <a:gd name="T1" fmla="*/ 13952978 h 66"/>
                <a:gd name="T2" fmla="*/ 13328711 w 586"/>
                <a:gd name="T3" fmla="*/ 0 h 66"/>
                <a:gd name="T4" fmla="*/ 377207333 w 586"/>
                <a:gd name="T5" fmla="*/ 0 h 66"/>
                <a:gd name="T6" fmla="*/ 390536044 w 586"/>
                <a:gd name="T7" fmla="*/ 13952978 h 66"/>
                <a:gd name="T8" fmla="*/ 390536044 w 586"/>
                <a:gd name="T9" fmla="*/ 32092267 h 66"/>
                <a:gd name="T10" fmla="*/ 377207333 w 586"/>
                <a:gd name="T11" fmla="*/ 46045244 h 66"/>
                <a:gd name="T12" fmla="*/ 13328711 w 586"/>
                <a:gd name="T13" fmla="*/ 46045244 h 66"/>
                <a:gd name="T14" fmla="*/ 0 w 586"/>
                <a:gd name="T15" fmla="*/ 32092267 h 66"/>
                <a:gd name="T16" fmla="*/ 0 w 586"/>
                <a:gd name="T17" fmla="*/ 13952978 h 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86" h="66">
                  <a:moveTo>
                    <a:pt x="0" y="20"/>
                  </a:moveTo>
                  <a:cubicBezTo>
                    <a:pt x="0" y="9"/>
                    <a:pt x="9" y="0"/>
                    <a:pt x="20" y="0"/>
                  </a:cubicBezTo>
                  <a:cubicBezTo>
                    <a:pt x="566" y="0"/>
                    <a:pt x="566" y="0"/>
                    <a:pt x="566" y="0"/>
                  </a:cubicBezTo>
                  <a:cubicBezTo>
                    <a:pt x="577" y="0"/>
                    <a:pt x="586" y="9"/>
                    <a:pt x="586" y="20"/>
                  </a:cubicBezTo>
                  <a:cubicBezTo>
                    <a:pt x="586" y="46"/>
                    <a:pt x="586" y="46"/>
                    <a:pt x="586" y="46"/>
                  </a:cubicBezTo>
                  <a:cubicBezTo>
                    <a:pt x="586" y="57"/>
                    <a:pt x="577" y="66"/>
                    <a:pt x="566" y="66"/>
                  </a:cubicBezTo>
                  <a:cubicBezTo>
                    <a:pt x="20" y="66"/>
                    <a:pt x="20" y="66"/>
                    <a:pt x="20" y="66"/>
                  </a:cubicBezTo>
                  <a:cubicBezTo>
                    <a:pt x="9" y="66"/>
                    <a:pt x="0" y="57"/>
                    <a:pt x="0" y="46"/>
                  </a:cubicBezTo>
                  <a:lnTo>
                    <a:pt x="0" y="2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6650" name="Freeform 9"/>
            <p:cNvSpPr>
              <a:spLocks/>
            </p:cNvSpPr>
            <p:nvPr/>
          </p:nvSpPr>
          <p:spPr bwMode="auto">
            <a:xfrm>
              <a:off x="3725860" y="2181310"/>
              <a:ext cx="435012" cy="25443"/>
            </a:xfrm>
            <a:custGeom>
              <a:avLst/>
              <a:gdLst>
                <a:gd name="T0" fmla="*/ 0 w 586"/>
                <a:gd name="T1" fmla="*/ 2972205 h 66"/>
                <a:gd name="T2" fmla="*/ 11021541 w 586"/>
                <a:gd name="T3" fmla="*/ 0 h 66"/>
                <a:gd name="T4" fmla="*/ 311905831 w 586"/>
                <a:gd name="T5" fmla="*/ 0 h 66"/>
                <a:gd name="T6" fmla="*/ 322927372 w 586"/>
                <a:gd name="T7" fmla="*/ 2972205 h 66"/>
                <a:gd name="T8" fmla="*/ 322927372 w 586"/>
                <a:gd name="T9" fmla="*/ 6836072 h 66"/>
                <a:gd name="T10" fmla="*/ 311905831 w 586"/>
                <a:gd name="T11" fmla="*/ 9808277 h 66"/>
                <a:gd name="T12" fmla="*/ 11021541 w 586"/>
                <a:gd name="T13" fmla="*/ 9808277 h 66"/>
                <a:gd name="T14" fmla="*/ 0 w 586"/>
                <a:gd name="T15" fmla="*/ 6836072 h 66"/>
                <a:gd name="T16" fmla="*/ 0 w 586"/>
                <a:gd name="T17" fmla="*/ 2972205 h 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86" h="66">
                  <a:moveTo>
                    <a:pt x="0" y="20"/>
                  </a:moveTo>
                  <a:cubicBezTo>
                    <a:pt x="0" y="9"/>
                    <a:pt x="9" y="0"/>
                    <a:pt x="20" y="0"/>
                  </a:cubicBezTo>
                  <a:cubicBezTo>
                    <a:pt x="566" y="0"/>
                    <a:pt x="566" y="0"/>
                    <a:pt x="566" y="0"/>
                  </a:cubicBezTo>
                  <a:cubicBezTo>
                    <a:pt x="577" y="0"/>
                    <a:pt x="586" y="9"/>
                    <a:pt x="586" y="20"/>
                  </a:cubicBezTo>
                  <a:cubicBezTo>
                    <a:pt x="586" y="46"/>
                    <a:pt x="586" y="46"/>
                    <a:pt x="586" y="46"/>
                  </a:cubicBezTo>
                  <a:cubicBezTo>
                    <a:pt x="586" y="57"/>
                    <a:pt x="577" y="66"/>
                    <a:pt x="566" y="66"/>
                  </a:cubicBezTo>
                  <a:cubicBezTo>
                    <a:pt x="20" y="66"/>
                    <a:pt x="20" y="66"/>
                    <a:pt x="20" y="66"/>
                  </a:cubicBezTo>
                  <a:cubicBezTo>
                    <a:pt x="9" y="66"/>
                    <a:pt x="0" y="57"/>
                    <a:pt x="0" y="46"/>
                  </a:cubicBezTo>
                  <a:lnTo>
                    <a:pt x="0" y="2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6651" name="Freeform 15"/>
            <p:cNvSpPr>
              <a:spLocks/>
            </p:cNvSpPr>
            <p:nvPr/>
          </p:nvSpPr>
          <p:spPr bwMode="auto">
            <a:xfrm>
              <a:off x="3800140" y="2497672"/>
              <a:ext cx="286451" cy="287203"/>
            </a:xfrm>
            <a:custGeom>
              <a:avLst/>
              <a:gdLst>
                <a:gd name="T0" fmla="*/ 271836 w 392"/>
                <a:gd name="T1" fmla="*/ 164789 h 366"/>
                <a:gd name="T2" fmla="*/ 253568 w 392"/>
                <a:gd name="T3" fmla="*/ 141247 h 366"/>
                <a:gd name="T4" fmla="*/ 168071 w 392"/>
                <a:gd name="T5" fmla="*/ 43159 h 366"/>
                <a:gd name="T6" fmla="*/ 139572 w 392"/>
                <a:gd name="T7" fmla="*/ 0 h 366"/>
                <a:gd name="T8" fmla="*/ 97189 w 392"/>
                <a:gd name="T9" fmla="*/ 69839 h 366"/>
                <a:gd name="T10" fmla="*/ 10230 w 392"/>
                <a:gd name="T11" fmla="*/ 164789 h 366"/>
                <a:gd name="T12" fmla="*/ 0 w 392"/>
                <a:gd name="T13" fmla="*/ 194607 h 366"/>
                <a:gd name="T14" fmla="*/ 0 w 392"/>
                <a:gd name="T15" fmla="*/ 287203 h 366"/>
                <a:gd name="T16" fmla="*/ 286451 w 392"/>
                <a:gd name="T17" fmla="*/ 287203 h 366"/>
                <a:gd name="T18" fmla="*/ 286451 w 392"/>
                <a:gd name="T19" fmla="*/ 200885 h 366"/>
                <a:gd name="T20" fmla="*/ 271836 w 392"/>
                <a:gd name="T21" fmla="*/ 164789 h 36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2" h="366">
                  <a:moveTo>
                    <a:pt x="372" y="210"/>
                  </a:moveTo>
                  <a:cubicBezTo>
                    <a:pt x="347" y="180"/>
                    <a:pt x="347" y="180"/>
                    <a:pt x="347" y="180"/>
                  </a:cubicBezTo>
                  <a:cubicBezTo>
                    <a:pt x="347" y="180"/>
                    <a:pt x="259" y="84"/>
                    <a:pt x="230" y="55"/>
                  </a:cubicBezTo>
                  <a:cubicBezTo>
                    <a:pt x="201" y="25"/>
                    <a:pt x="191" y="0"/>
                    <a:pt x="191" y="0"/>
                  </a:cubicBezTo>
                  <a:cubicBezTo>
                    <a:pt x="191" y="21"/>
                    <a:pt x="166" y="56"/>
                    <a:pt x="133" y="89"/>
                  </a:cubicBezTo>
                  <a:cubicBezTo>
                    <a:pt x="101" y="121"/>
                    <a:pt x="14" y="210"/>
                    <a:pt x="14" y="210"/>
                  </a:cubicBezTo>
                  <a:cubicBezTo>
                    <a:pt x="14" y="210"/>
                    <a:pt x="0" y="228"/>
                    <a:pt x="0" y="248"/>
                  </a:cubicBezTo>
                  <a:cubicBezTo>
                    <a:pt x="0" y="268"/>
                    <a:pt x="0" y="366"/>
                    <a:pt x="0" y="366"/>
                  </a:cubicBezTo>
                  <a:cubicBezTo>
                    <a:pt x="392" y="366"/>
                    <a:pt x="392" y="366"/>
                    <a:pt x="392" y="366"/>
                  </a:cubicBezTo>
                  <a:cubicBezTo>
                    <a:pt x="392" y="256"/>
                    <a:pt x="392" y="256"/>
                    <a:pt x="392" y="256"/>
                  </a:cubicBezTo>
                  <a:cubicBezTo>
                    <a:pt x="392" y="256"/>
                    <a:pt x="384" y="222"/>
                    <a:pt x="372" y="210"/>
                  </a:cubicBezTo>
                  <a:close/>
                </a:path>
              </a:pathLst>
            </a:custGeom>
            <a:solidFill>
              <a:srgbClr val="993BC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grpSp>
      <p:grpSp>
        <p:nvGrpSpPr>
          <p:cNvPr id="26638" name="Group 73"/>
          <p:cNvGrpSpPr>
            <a:grpSpLocks/>
          </p:cNvGrpSpPr>
          <p:nvPr/>
        </p:nvGrpSpPr>
        <p:grpSpPr bwMode="auto">
          <a:xfrm>
            <a:off x="9334896" y="2524125"/>
            <a:ext cx="382588" cy="536575"/>
            <a:chOff x="4969092" y="2181310"/>
            <a:chExt cx="478387" cy="673544"/>
          </a:xfrm>
        </p:grpSpPr>
        <p:sp>
          <p:nvSpPr>
            <p:cNvPr id="26641" name="Freeform 6"/>
            <p:cNvSpPr>
              <a:spLocks/>
            </p:cNvSpPr>
            <p:nvPr/>
          </p:nvSpPr>
          <p:spPr bwMode="auto">
            <a:xfrm>
              <a:off x="5235002" y="2232197"/>
              <a:ext cx="142699" cy="557635"/>
            </a:xfrm>
            <a:custGeom>
              <a:avLst/>
              <a:gdLst>
                <a:gd name="T0" fmla="*/ 106057316 w 192"/>
                <a:gd name="T1" fmla="*/ 465504181 h 668"/>
                <a:gd name="T2" fmla="*/ 106057316 w 192"/>
                <a:gd name="T3" fmla="*/ 387455316 h 668"/>
                <a:gd name="T4" fmla="*/ 89485651 w 192"/>
                <a:gd name="T5" fmla="*/ 338675610 h 668"/>
                <a:gd name="T6" fmla="*/ 15466491 w 192"/>
                <a:gd name="T7" fmla="*/ 239720441 h 668"/>
                <a:gd name="T8" fmla="*/ 15466491 w 192"/>
                <a:gd name="T9" fmla="*/ 199302756 h 668"/>
                <a:gd name="T10" fmla="*/ 93904861 w 192"/>
                <a:gd name="T11" fmla="*/ 90592314 h 668"/>
                <a:gd name="T12" fmla="*/ 106057316 w 192"/>
                <a:gd name="T13" fmla="*/ 48780541 h 668"/>
                <a:gd name="T14" fmla="*/ 106057316 w 192"/>
                <a:gd name="T15" fmla="*/ 0 h 66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92" h="668">
                  <a:moveTo>
                    <a:pt x="192" y="668"/>
                  </a:moveTo>
                  <a:cubicBezTo>
                    <a:pt x="192" y="556"/>
                    <a:pt x="192" y="556"/>
                    <a:pt x="192" y="556"/>
                  </a:cubicBezTo>
                  <a:cubicBezTo>
                    <a:pt x="192" y="556"/>
                    <a:pt x="191" y="515"/>
                    <a:pt x="162" y="486"/>
                  </a:cubicBezTo>
                  <a:cubicBezTo>
                    <a:pt x="133" y="457"/>
                    <a:pt x="28" y="344"/>
                    <a:pt x="28" y="344"/>
                  </a:cubicBezTo>
                  <a:cubicBezTo>
                    <a:pt x="28" y="344"/>
                    <a:pt x="0" y="314"/>
                    <a:pt x="28" y="286"/>
                  </a:cubicBezTo>
                  <a:cubicBezTo>
                    <a:pt x="56" y="258"/>
                    <a:pt x="170" y="130"/>
                    <a:pt x="170" y="130"/>
                  </a:cubicBezTo>
                  <a:cubicBezTo>
                    <a:pt x="170" y="130"/>
                    <a:pt x="192" y="96"/>
                    <a:pt x="192" y="70"/>
                  </a:cubicBezTo>
                  <a:cubicBezTo>
                    <a:pt x="192" y="44"/>
                    <a:pt x="192" y="0"/>
                    <a:pt x="192" y="0"/>
                  </a:cubicBezTo>
                </a:path>
              </a:pathLst>
            </a:custGeom>
            <a:noFill/>
            <a:ln w="1270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s-MX" sz="900"/>
            </a:p>
          </p:txBody>
        </p:sp>
        <p:sp>
          <p:nvSpPr>
            <p:cNvPr id="26642" name="Freeform 7"/>
            <p:cNvSpPr>
              <a:spLocks/>
            </p:cNvSpPr>
            <p:nvPr/>
          </p:nvSpPr>
          <p:spPr bwMode="auto">
            <a:xfrm>
              <a:off x="5031641" y="2232197"/>
              <a:ext cx="142385" cy="557635"/>
            </a:xfrm>
            <a:custGeom>
              <a:avLst/>
              <a:gdLst>
                <a:gd name="T0" fmla="*/ 0 w 192"/>
                <a:gd name="T1" fmla="*/ 465504181 h 668"/>
                <a:gd name="T2" fmla="*/ 0 w 192"/>
                <a:gd name="T3" fmla="*/ 387455316 h 668"/>
                <a:gd name="T4" fmla="*/ 16498862 w 192"/>
                <a:gd name="T5" fmla="*/ 338675610 h 668"/>
                <a:gd name="T6" fmla="*/ 90192740 w 192"/>
                <a:gd name="T7" fmla="*/ 239720441 h 668"/>
                <a:gd name="T8" fmla="*/ 90192740 w 192"/>
                <a:gd name="T9" fmla="*/ 199302756 h 668"/>
                <a:gd name="T10" fmla="*/ 12099017 w 192"/>
                <a:gd name="T11" fmla="*/ 90592314 h 668"/>
                <a:gd name="T12" fmla="*/ 0 w 192"/>
                <a:gd name="T13" fmla="*/ 48780541 h 668"/>
                <a:gd name="T14" fmla="*/ 0 w 192"/>
                <a:gd name="T15" fmla="*/ 0 h 66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92" h="668">
                  <a:moveTo>
                    <a:pt x="0" y="668"/>
                  </a:moveTo>
                  <a:cubicBezTo>
                    <a:pt x="0" y="556"/>
                    <a:pt x="0" y="556"/>
                    <a:pt x="0" y="556"/>
                  </a:cubicBezTo>
                  <a:cubicBezTo>
                    <a:pt x="0" y="556"/>
                    <a:pt x="1" y="515"/>
                    <a:pt x="30" y="486"/>
                  </a:cubicBezTo>
                  <a:cubicBezTo>
                    <a:pt x="59" y="457"/>
                    <a:pt x="164" y="344"/>
                    <a:pt x="164" y="344"/>
                  </a:cubicBezTo>
                  <a:cubicBezTo>
                    <a:pt x="164" y="344"/>
                    <a:pt x="192" y="314"/>
                    <a:pt x="164" y="286"/>
                  </a:cubicBezTo>
                  <a:cubicBezTo>
                    <a:pt x="136" y="258"/>
                    <a:pt x="22" y="130"/>
                    <a:pt x="22" y="130"/>
                  </a:cubicBezTo>
                  <a:cubicBezTo>
                    <a:pt x="22" y="130"/>
                    <a:pt x="0" y="96"/>
                    <a:pt x="0" y="70"/>
                  </a:cubicBezTo>
                  <a:cubicBezTo>
                    <a:pt x="0" y="44"/>
                    <a:pt x="0" y="0"/>
                    <a:pt x="0" y="0"/>
                  </a:cubicBezTo>
                </a:path>
              </a:pathLst>
            </a:custGeom>
            <a:noFill/>
            <a:ln w="1270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s-MX" sz="900"/>
            </a:p>
          </p:txBody>
        </p:sp>
        <p:sp>
          <p:nvSpPr>
            <p:cNvPr id="26643" name="Freeform 8"/>
            <p:cNvSpPr>
              <a:spLocks/>
            </p:cNvSpPr>
            <p:nvPr/>
          </p:nvSpPr>
          <p:spPr bwMode="auto">
            <a:xfrm>
              <a:off x="4969092" y="2799727"/>
              <a:ext cx="478387" cy="55127"/>
            </a:xfrm>
            <a:custGeom>
              <a:avLst/>
              <a:gdLst>
                <a:gd name="T0" fmla="*/ 0 w 586"/>
                <a:gd name="T1" fmla="*/ 13952978 h 66"/>
                <a:gd name="T2" fmla="*/ 13328711 w 586"/>
                <a:gd name="T3" fmla="*/ 0 h 66"/>
                <a:gd name="T4" fmla="*/ 377207333 w 586"/>
                <a:gd name="T5" fmla="*/ 0 h 66"/>
                <a:gd name="T6" fmla="*/ 390536044 w 586"/>
                <a:gd name="T7" fmla="*/ 13952978 h 66"/>
                <a:gd name="T8" fmla="*/ 390536044 w 586"/>
                <a:gd name="T9" fmla="*/ 32092267 h 66"/>
                <a:gd name="T10" fmla="*/ 377207333 w 586"/>
                <a:gd name="T11" fmla="*/ 46045244 h 66"/>
                <a:gd name="T12" fmla="*/ 13328711 w 586"/>
                <a:gd name="T13" fmla="*/ 46045244 h 66"/>
                <a:gd name="T14" fmla="*/ 0 w 586"/>
                <a:gd name="T15" fmla="*/ 32092267 h 66"/>
                <a:gd name="T16" fmla="*/ 0 w 586"/>
                <a:gd name="T17" fmla="*/ 13952978 h 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86" h="66">
                  <a:moveTo>
                    <a:pt x="0" y="20"/>
                  </a:moveTo>
                  <a:cubicBezTo>
                    <a:pt x="0" y="9"/>
                    <a:pt x="9" y="0"/>
                    <a:pt x="20" y="0"/>
                  </a:cubicBezTo>
                  <a:cubicBezTo>
                    <a:pt x="566" y="0"/>
                    <a:pt x="566" y="0"/>
                    <a:pt x="566" y="0"/>
                  </a:cubicBezTo>
                  <a:cubicBezTo>
                    <a:pt x="577" y="0"/>
                    <a:pt x="586" y="9"/>
                    <a:pt x="586" y="20"/>
                  </a:cubicBezTo>
                  <a:cubicBezTo>
                    <a:pt x="586" y="46"/>
                    <a:pt x="586" y="46"/>
                    <a:pt x="586" y="46"/>
                  </a:cubicBezTo>
                  <a:cubicBezTo>
                    <a:pt x="586" y="57"/>
                    <a:pt x="577" y="66"/>
                    <a:pt x="566" y="66"/>
                  </a:cubicBezTo>
                  <a:cubicBezTo>
                    <a:pt x="20" y="66"/>
                    <a:pt x="20" y="66"/>
                    <a:pt x="20" y="66"/>
                  </a:cubicBezTo>
                  <a:cubicBezTo>
                    <a:pt x="9" y="66"/>
                    <a:pt x="0" y="57"/>
                    <a:pt x="0" y="46"/>
                  </a:cubicBezTo>
                  <a:lnTo>
                    <a:pt x="0" y="2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6644" name="Freeform 9"/>
            <p:cNvSpPr>
              <a:spLocks/>
            </p:cNvSpPr>
            <p:nvPr/>
          </p:nvSpPr>
          <p:spPr bwMode="auto">
            <a:xfrm>
              <a:off x="4990780" y="2181310"/>
              <a:ext cx="435012" cy="25443"/>
            </a:xfrm>
            <a:custGeom>
              <a:avLst/>
              <a:gdLst>
                <a:gd name="T0" fmla="*/ 0 w 586"/>
                <a:gd name="T1" fmla="*/ 2972205 h 66"/>
                <a:gd name="T2" fmla="*/ 11021541 w 586"/>
                <a:gd name="T3" fmla="*/ 0 h 66"/>
                <a:gd name="T4" fmla="*/ 311905831 w 586"/>
                <a:gd name="T5" fmla="*/ 0 h 66"/>
                <a:gd name="T6" fmla="*/ 322927372 w 586"/>
                <a:gd name="T7" fmla="*/ 2972205 h 66"/>
                <a:gd name="T8" fmla="*/ 322927372 w 586"/>
                <a:gd name="T9" fmla="*/ 6836072 h 66"/>
                <a:gd name="T10" fmla="*/ 311905831 w 586"/>
                <a:gd name="T11" fmla="*/ 9808277 h 66"/>
                <a:gd name="T12" fmla="*/ 11021541 w 586"/>
                <a:gd name="T13" fmla="*/ 9808277 h 66"/>
                <a:gd name="T14" fmla="*/ 0 w 586"/>
                <a:gd name="T15" fmla="*/ 6836072 h 66"/>
                <a:gd name="T16" fmla="*/ 0 w 586"/>
                <a:gd name="T17" fmla="*/ 2972205 h 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86" h="66">
                  <a:moveTo>
                    <a:pt x="0" y="20"/>
                  </a:moveTo>
                  <a:cubicBezTo>
                    <a:pt x="0" y="9"/>
                    <a:pt x="9" y="0"/>
                    <a:pt x="20" y="0"/>
                  </a:cubicBezTo>
                  <a:cubicBezTo>
                    <a:pt x="566" y="0"/>
                    <a:pt x="566" y="0"/>
                    <a:pt x="566" y="0"/>
                  </a:cubicBezTo>
                  <a:cubicBezTo>
                    <a:pt x="577" y="0"/>
                    <a:pt x="586" y="9"/>
                    <a:pt x="586" y="20"/>
                  </a:cubicBezTo>
                  <a:cubicBezTo>
                    <a:pt x="586" y="46"/>
                    <a:pt x="586" y="46"/>
                    <a:pt x="586" y="46"/>
                  </a:cubicBezTo>
                  <a:cubicBezTo>
                    <a:pt x="586" y="57"/>
                    <a:pt x="577" y="66"/>
                    <a:pt x="566" y="66"/>
                  </a:cubicBezTo>
                  <a:cubicBezTo>
                    <a:pt x="20" y="66"/>
                    <a:pt x="20" y="66"/>
                    <a:pt x="20" y="66"/>
                  </a:cubicBezTo>
                  <a:cubicBezTo>
                    <a:pt x="9" y="66"/>
                    <a:pt x="0" y="57"/>
                    <a:pt x="0" y="46"/>
                  </a:cubicBezTo>
                  <a:lnTo>
                    <a:pt x="0" y="2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79" name="Freeform 15"/>
            <p:cNvSpPr>
              <a:spLocks/>
            </p:cNvSpPr>
            <p:nvPr/>
          </p:nvSpPr>
          <p:spPr bwMode="auto">
            <a:xfrm>
              <a:off x="5065365" y="2498155"/>
              <a:ext cx="285841" cy="286954"/>
            </a:xfrm>
            <a:custGeom>
              <a:avLst/>
              <a:gdLst>
                <a:gd name="T0" fmla="*/ 372 w 392"/>
                <a:gd name="T1" fmla="*/ 210 h 366"/>
                <a:gd name="T2" fmla="*/ 347 w 392"/>
                <a:gd name="T3" fmla="*/ 180 h 366"/>
                <a:gd name="T4" fmla="*/ 230 w 392"/>
                <a:gd name="T5" fmla="*/ 55 h 366"/>
                <a:gd name="T6" fmla="*/ 191 w 392"/>
                <a:gd name="T7" fmla="*/ 0 h 366"/>
                <a:gd name="T8" fmla="*/ 133 w 392"/>
                <a:gd name="T9" fmla="*/ 89 h 366"/>
                <a:gd name="T10" fmla="*/ 14 w 392"/>
                <a:gd name="T11" fmla="*/ 210 h 366"/>
                <a:gd name="T12" fmla="*/ 0 w 392"/>
                <a:gd name="T13" fmla="*/ 248 h 366"/>
                <a:gd name="T14" fmla="*/ 0 w 392"/>
                <a:gd name="T15" fmla="*/ 366 h 366"/>
                <a:gd name="T16" fmla="*/ 392 w 392"/>
                <a:gd name="T17" fmla="*/ 366 h 366"/>
                <a:gd name="T18" fmla="*/ 392 w 392"/>
                <a:gd name="T19" fmla="*/ 256 h 366"/>
                <a:gd name="T20" fmla="*/ 372 w 392"/>
                <a:gd name="T21" fmla="*/ 210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2" h="366">
                  <a:moveTo>
                    <a:pt x="372" y="210"/>
                  </a:moveTo>
                  <a:cubicBezTo>
                    <a:pt x="347" y="180"/>
                    <a:pt x="347" y="180"/>
                    <a:pt x="347" y="180"/>
                  </a:cubicBezTo>
                  <a:cubicBezTo>
                    <a:pt x="347" y="180"/>
                    <a:pt x="259" y="84"/>
                    <a:pt x="230" y="55"/>
                  </a:cubicBezTo>
                  <a:cubicBezTo>
                    <a:pt x="201" y="25"/>
                    <a:pt x="191" y="0"/>
                    <a:pt x="191" y="0"/>
                  </a:cubicBezTo>
                  <a:cubicBezTo>
                    <a:pt x="191" y="21"/>
                    <a:pt x="166" y="56"/>
                    <a:pt x="133" y="89"/>
                  </a:cubicBezTo>
                  <a:cubicBezTo>
                    <a:pt x="101" y="121"/>
                    <a:pt x="14" y="210"/>
                    <a:pt x="14" y="210"/>
                  </a:cubicBezTo>
                  <a:cubicBezTo>
                    <a:pt x="14" y="210"/>
                    <a:pt x="0" y="228"/>
                    <a:pt x="0" y="248"/>
                  </a:cubicBezTo>
                  <a:cubicBezTo>
                    <a:pt x="0" y="268"/>
                    <a:pt x="0" y="366"/>
                    <a:pt x="0" y="366"/>
                  </a:cubicBezTo>
                  <a:cubicBezTo>
                    <a:pt x="392" y="366"/>
                    <a:pt x="392" y="366"/>
                    <a:pt x="392" y="366"/>
                  </a:cubicBezTo>
                  <a:cubicBezTo>
                    <a:pt x="392" y="256"/>
                    <a:pt x="392" y="256"/>
                    <a:pt x="392" y="256"/>
                  </a:cubicBezTo>
                  <a:cubicBezTo>
                    <a:pt x="392" y="256"/>
                    <a:pt x="384" y="222"/>
                    <a:pt x="372" y="210"/>
                  </a:cubicBezTo>
                  <a:close/>
                </a:path>
              </a:pathLst>
            </a:custGeom>
            <a:solidFill>
              <a:srgbClr val="993BC7"/>
            </a:solidFill>
            <a:ln>
              <a:noFill/>
            </a:ln>
          </p:spPr>
          <p:txBody>
            <a:bodyPr/>
            <a:lstStyle/>
            <a:p>
              <a:pPr defTabSz="914217">
                <a:defRPr/>
              </a:pPr>
              <a:endParaRPr lang="en-US" sz="1200" dirty="0">
                <a:ea typeface="Lato Light"/>
              </a:endParaRPr>
            </a:p>
          </p:txBody>
        </p:sp>
        <p:sp>
          <p:nvSpPr>
            <p:cNvPr id="80" name="Freeform 15"/>
            <p:cNvSpPr>
              <a:spLocks/>
            </p:cNvSpPr>
            <p:nvPr/>
          </p:nvSpPr>
          <p:spPr bwMode="auto">
            <a:xfrm rot="10800000">
              <a:off x="5075290" y="2235114"/>
              <a:ext cx="259043" cy="261048"/>
            </a:xfrm>
            <a:custGeom>
              <a:avLst/>
              <a:gdLst>
                <a:gd name="T0" fmla="*/ 372 w 392"/>
                <a:gd name="T1" fmla="*/ 210 h 366"/>
                <a:gd name="T2" fmla="*/ 347 w 392"/>
                <a:gd name="T3" fmla="*/ 180 h 366"/>
                <a:gd name="T4" fmla="*/ 230 w 392"/>
                <a:gd name="T5" fmla="*/ 55 h 366"/>
                <a:gd name="T6" fmla="*/ 191 w 392"/>
                <a:gd name="T7" fmla="*/ 0 h 366"/>
                <a:gd name="T8" fmla="*/ 133 w 392"/>
                <a:gd name="T9" fmla="*/ 89 h 366"/>
                <a:gd name="T10" fmla="*/ 14 w 392"/>
                <a:gd name="T11" fmla="*/ 210 h 366"/>
                <a:gd name="T12" fmla="*/ 0 w 392"/>
                <a:gd name="T13" fmla="*/ 248 h 366"/>
                <a:gd name="T14" fmla="*/ 0 w 392"/>
                <a:gd name="T15" fmla="*/ 366 h 366"/>
                <a:gd name="T16" fmla="*/ 392 w 392"/>
                <a:gd name="T17" fmla="*/ 366 h 366"/>
                <a:gd name="T18" fmla="*/ 392 w 392"/>
                <a:gd name="T19" fmla="*/ 256 h 366"/>
                <a:gd name="T20" fmla="*/ 372 w 392"/>
                <a:gd name="T21" fmla="*/ 210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2" h="366">
                  <a:moveTo>
                    <a:pt x="372" y="210"/>
                  </a:moveTo>
                  <a:cubicBezTo>
                    <a:pt x="347" y="180"/>
                    <a:pt x="347" y="180"/>
                    <a:pt x="347" y="180"/>
                  </a:cubicBezTo>
                  <a:cubicBezTo>
                    <a:pt x="347" y="180"/>
                    <a:pt x="259" y="84"/>
                    <a:pt x="230" y="55"/>
                  </a:cubicBezTo>
                  <a:cubicBezTo>
                    <a:pt x="201" y="25"/>
                    <a:pt x="191" y="0"/>
                    <a:pt x="191" y="0"/>
                  </a:cubicBezTo>
                  <a:cubicBezTo>
                    <a:pt x="191" y="21"/>
                    <a:pt x="166" y="56"/>
                    <a:pt x="133" y="89"/>
                  </a:cubicBezTo>
                  <a:cubicBezTo>
                    <a:pt x="101" y="121"/>
                    <a:pt x="14" y="210"/>
                    <a:pt x="14" y="210"/>
                  </a:cubicBezTo>
                  <a:cubicBezTo>
                    <a:pt x="14" y="210"/>
                    <a:pt x="0" y="228"/>
                    <a:pt x="0" y="248"/>
                  </a:cubicBezTo>
                  <a:cubicBezTo>
                    <a:pt x="0" y="268"/>
                    <a:pt x="0" y="366"/>
                    <a:pt x="0" y="366"/>
                  </a:cubicBezTo>
                  <a:cubicBezTo>
                    <a:pt x="392" y="366"/>
                    <a:pt x="392" y="366"/>
                    <a:pt x="392" y="366"/>
                  </a:cubicBezTo>
                  <a:cubicBezTo>
                    <a:pt x="392" y="256"/>
                    <a:pt x="392" y="256"/>
                    <a:pt x="392" y="256"/>
                  </a:cubicBezTo>
                  <a:cubicBezTo>
                    <a:pt x="392" y="256"/>
                    <a:pt x="384" y="222"/>
                    <a:pt x="372" y="210"/>
                  </a:cubicBezTo>
                  <a:close/>
                </a:path>
              </a:pathLst>
            </a:custGeom>
            <a:solidFill>
              <a:srgbClr val="993BC7"/>
            </a:solidFill>
            <a:ln>
              <a:noFill/>
            </a:ln>
          </p:spPr>
          <p:txBody>
            <a:bodyPr/>
            <a:lstStyle/>
            <a:p>
              <a:pPr defTabSz="914217">
                <a:defRPr/>
              </a:pPr>
              <a:endParaRPr lang="en-US" sz="1200" dirty="0">
                <a:ea typeface="Lato Light"/>
              </a:endParaRPr>
            </a:p>
          </p:txBody>
        </p:sp>
      </p:grpSp>
      <p:sp>
        <p:nvSpPr>
          <p:cNvPr id="81" name="Rectangle 80"/>
          <p:cNvSpPr/>
          <p:nvPr/>
        </p:nvSpPr>
        <p:spPr>
          <a:xfrm>
            <a:off x="4767659" y="2202657"/>
            <a:ext cx="2656682" cy="3222625"/>
          </a:xfrm>
          <a:prstGeom prst="rect">
            <a:avLst/>
          </a:prstGeom>
          <a:noFill/>
          <a:ln w="76200" cmpd="sng">
            <a:solidFill>
              <a:srgbClr val="47244C"/>
            </a:solid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p>
        </p:txBody>
      </p:sp>
      <p:sp>
        <p:nvSpPr>
          <p:cNvPr id="39" name="TextBox 38">
            <a:extLst>
              <a:ext uri="{FF2B5EF4-FFF2-40B4-BE49-F238E27FC236}">
                <a16:creationId xmlns:a16="http://schemas.microsoft.com/office/drawing/2014/main" id="{01D0733F-ECAF-4F8A-B0E6-A288E72B3F7D}"/>
              </a:ext>
            </a:extLst>
          </p:cNvPr>
          <p:cNvSpPr txBox="1"/>
          <p:nvPr/>
        </p:nvSpPr>
        <p:spPr>
          <a:xfrm>
            <a:off x="945692" y="370939"/>
            <a:ext cx="4826458" cy="830997"/>
          </a:xfrm>
          <a:prstGeom prst="rect">
            <a:avLst/>
          </a:prstGeom>
          <a:noFill/>
        </p:spPr>
        <p:txBody>
          <a:bodyPr wrap="square" rtlCol="0">
            <a:spAutoFit/>
          </a:bodyPr>
          <a:lstStyle/>
          <a:p>
            <a:r>
              <a:rPr lang="es-CO" sz="4800" dirty="0">
                <a:latin typeface="Lato" panose="020F0502020204030203" pitchFamily="34" charset="0"/>
              </a:rPr>
              <a:t>WRITE </a:t>
            </a:r>
            <a:endParaRPr lang="en-US" sz="4800" dirty="0">
              <a:latin typeface="Lato" panose="020F0502020204030203" pitchFamily="34" charset="0"/>
            </a:endParaRPr>
          </a:p>
        </p:txBody>
      </p:sp>
      <p:sp>
        <p:nvSpPr>
          <p:cNvPr id="40" name="TextBox 39">
            <a:extLst>
              <a:ext uri="{FF2B5EF4-FFF2-40B4-BE49-F238E27FC236}">
                <a16:creationId xmlns:a16="http://schemas.microsoft.com/office/drawing/2014/main" id="{D38C5277-0DF3-40AB-A89E-B6A95D9A8498}"/>
              </a:ext>
            </a:extLst>
          </p:cNvPr>
          <p:cNvSpPr txBox="1"/>
          <p:nvPr/>
        </p:nvSpPr>
        <p:spPr>
          <a:xfrm>
            <a:off x="945692" y="1122938"/>
            <a:ext cx="7800711" cy="646331"/>
          </a:xfrm>
          <a:prstGeom prst="rect">
            <a:avLst/>
          </a:prstGeom>
          <a:noFill/>
        </p:spPr>
        <p:txBody>
          <a:bodyPr wrap="square" rtlCol="0">
            <a:spAutoFit/>
          </a:bodyPr>
          <a:lstStyle/>
          <a:p>
            <a:r>
              <a:rPr lang="es-CO" sz="3600" dirty="0">
                <a:latin typeface="Lato Black" panose="020F0A02020204030203" pitchFamily="34" charset="0"/>
              </a:rPr>
              <a:t>YOUR TITLE HERE</a:t>
            </a:r>
            <a:endParaRPr lang="en-US" sz="3600" dirty="0">
              <a:latin typeface="Lato Black" panose="020F0A02020204030203" pitchFamily="34" charset="0"/>
            </a:endParaRPr>
          </a:p>
        </p:txBody>
      </p:sp>
      <p:sp>
        <p:nvSpPr>
          <p:cNvPr id="41" name="Oval 40">
            <a:extLst>
              <a:ext uri="{FF2B5EF4-FFF2-40B4-BE49-F238E27FC236}">
                <a16:creationId xmlns:a16="http://schemas.microsoft.com/office/drawing/2014/main" id="{48F77062-EFEA-447A-BDB3-0DE40E173435}"/>
              </a:ext>
            </a:extLst>
          </p:cNvPr>
          <p:cNvSpPr/>
          <p:nvPr/>
        </p:nvSpPr>
        <p:spPr>
          <a:xfrm>
            <a:off x="8194285" y="724142"/>
            <a:ext cx="588003" cy="588003"/>
          </a:xfrm>
          <a:prstGeom prst="ellipse">
            <a:avLst/>
          </a:prstGeom>
          <a:solidFill>
            <a:srgbClr val="907C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FE8E24B3-1804-4888-997B-4B5D3E6053F1}"/>
              </a:ext>
            </a:extLst>
          </p:cNvPr>
          <p:cNvSpPr/>
          <p:nvPr/>
        </p:nvSpPr>
        <p:spPr>
          <a:xfrm>
            <a:off x="9204789" y="703601"/>
            <a:ext cx="588003" cy="588003"/>
          </a:xfrm>
          <a:prstGeom prst="ellipse">
            <a:avLst/>
          </a:prstGeom>
          <a:solidFill>
            <a:srgbClr val="907C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B34EF8FC-7899-443F-BDAA-25EF3450F2F5}"/>
              </a:ext>
            </a:extLst>
          </p:cNvPr>
          <p:cNvSpPr/>
          <p:nvPr/>
        </p:nvSpPr>
        <p:spPr>
          <a:xfrm>
            <a:off x="10331161" y="703601"/>
            <a:ext cx="588003" cy="588003"/>
          </a:xfrm>
          <a:prstGeom prst="ellipse">
            <a:avLst/>
          </a:prstGeom>
          <a:solidFill>
            <a:srgbClr val="907C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4" name="Group 43">
            <a:extLst>
              <a:ext uri="{FF2B5EF4-FFF2-40B4-BE49-F238E27FC236}">
                <a16:creationId xmlns:a16="http://schemas.microsoft.com/office/drawing/2014/main" id="{BA007CD1-F7B5-46EF-9582-155F2A979593}"/>
              </a:ext>
            </a:extLst>
          </p:cNvPr>
          <p:cNvGrpSpPr/>
          <p:nvPr/>
        </p:nvGrpSpPr>
        <p:grpSpPr>
          <a:xfrm>
            <a:off x="432026" y="5425282"/>
            <a:ext cx="1027332" cy="980312"/>
            <a:chOff x="-1999716" y="5211683"/>
            <a:chExt cx="1027332" cy="980312"/>
          </a:xfrm>
        </p:grpSpPr>
        <p:sp>
          <p:nvSpPr>
            <p:cNvPr id="45" name="Rectangle 9">
              <a:extLst>
                <a:ext uri="{FF2B5EF4-FFF2-40B4-BE49-F238E27FC236}">
                  <a16:creationId xmlns:a16="http://schemas.microsoft.com/office/drawing/2014/main" id="{2BB2BDC6-92D1-411D-B9F0-D36C47663F2F}"/>
                </a:ext>
              </a:extLst>
            </p:cNvPr>
            <p:cNvSpPr>
              <a:spLocks noChangeArrowheads="1"/>
            </p:cNvSpPr>
            <p:nvPr/>
          </p:nvSpPr>
          <p:spPr bwMode="auto">
            <a:xfrm>
              <a:off x="-1999716" y="5211683"/>
              <a:ext cx="116839" cy="115414"/>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46" name="Rectangle 10">
              <a:extLst>
                <a:ext uri="{FF2B5EF4-FFF2-40B4-BE49-F238E27FC236}">
                  <a16:creationId xmlns:a16="http://schemas.microsoft.com/office/drawing/2014/main" id="{98826474-0CD1-45B1-ADED-AEE54C80A3A9}"/>
                </a:ext>
              </a:extLst>
            </p:cNvPr>
            <p:cNvSpPr>
              <a:spLocks noChangeArrowheads="1"/>
            </p:cNvSpPr>
            <p:nvPr/>
          </p:nvSpPr>
          <p:spPr bwMode="auto">
            <a:xfrm>
              <a:off x="-1549457" y="5211683"/>
              <a:ext cx="116839" cy="115414"/>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Rectangle 11">
              <a:extLst>
                <a:ext uri="{FF2B5EF4-FFF2-40B4-BE49-F238E27FC236}">
                  <a16:creationId xmlns:a16="http://schemas.microsoft.com/office/drawing/2014/main" id="{6B24F572-B418-49ED-943E-8938457B95B4}"/>
                </a:ext>
              </a:extLst>
            </p:cNvPr>
            <p:cNvSpPr>
              <a:spLocks noChangeArrowheads="1"/>
            </p:cNvSpPr>
            <p:nvPr/>
          </p:nvSpPr>
          <p:spPr bwMode="auto">
            <a:xfrm>
              <a:off x="-1089223" y="5211683"/>
              <a:ext cx="116839" cy="115414"/>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48" name="Rectangle 12">
              <a:extLst>
                <a:ext uri="{FF2B5EF4-FFF2-40B4-BE49-F238E27FC236}">
                  <a16:creationId xmlns:a16="http://schemas.microsoft.com/office/drawing/2014/main" id="{9EABC623-DD57-4364-8293-570266D119BA}"/>
                </a:ext>
              </a:extLst>
            </p:cNvPr>
            <p:cNvSpPr>
              <a:spLocks noChangeArrowheads="1"/>
            </p:cNvSpPr>
            <p:nvPr/>
          </p:nvSpPr>
          <p:spPr bwMode="auto">
            <a:xfrm>
              <a:off x="-1999716" y="5637719"/>
              <a:ext cx="116839" cy="116840"/>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49" name="Rectangle 13">
              <a:extLst>
                <a:ext uri="{FF2B5EF4-FFF2-40B4-BE49-F238E27FC236}">
                  <a16:creationId xmlns:a16="http://schemas.microsoft.com/office/drawing/2014/main" id="{5F38A2D2-E449-44C3-9F3D-559E98E969A8}"/>
                </a:ext>
              </a:extLst>
            </p:cNvPr>
            <p:cNvSpPr>
              <a:spLocks noChangeArrowheads="1"/>
            </p:cNvSpPr>
            <p:nvPr/>
          </p:nvSpPr>
          <p:spPr bwMode="auto">
            <a:xfrm>
              <a:off x="-1549457" y="5637719"/>
              <a:ext cx="116839" cy="116840"/>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50" name="Rectangle 14">
              <a:extLst>
                <a:ext uri="{FF2B5EF4-FFF2-40B4-BE49-F238E27FC236}">
                  <a16:creationId xmlns:a16="http://schemas.microsoft.com/office/drawing/2014/main" id="{44136F9F-7D2D-43CC-9ADB-9A97D0E82884}"/>
                </a:ext>
              </a:extLst>
            </p:cNvPr>
            <p:cNvSpPr>
              <a:spLocks noChangeArrowheads="1"/>
            </p:cNvSpPr>
            <p:nvPr/>
          </p:nvSpPr>
          <p:spPr bwMode="auto">
            <a:xfrm>
              <a:off x="-1089223" y="5637719"/>
              <a:ext cx="116839" cy="116840"/>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51" name="Rectangle 15">
              <a:extLst>
                <a:ext uri="{FF2B5EF4-FFF2-40B4-BE49-F238E27FC236}">
                  <a16:creationId xmlns:a16="http://schemas.microsoft.com/office/drawing/2014/main" id="{42B9C11A-A40F-4E02-852F-8CDDB40B58D7}"/>
                </a:ext>
              </a:extLst>
            </p:cNvPr>
            <p:cNvSpPr>
              <a:spLocks noChangeArrowheads="1"/>
            </p:cNvSpPr>
            <p:nvPr/>
          </p:nvSpPr>
          <p:spPr bwMode="auto">
            <a:xfrm>
              <a:off x="-1999716" y="6075155"/>
              <a:ext cx="116839" cy="116840"/>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52" name="Rectangle 16">
              <a:extLst>
                <a:ext uri="{FF2B5EF4-FFF2-40B4-BE49-F238E27FC236}">
                  <a16:creationId xmlns:a16="http://schemas.microsoft.com/office/drawing/2014/main" id="{6720C6B6-9A4D-4770-981D-07CAFE772093}"/>
                </a:ext>
              </a:extLst>
            </p:cNvPr>
            <p:cNvSpPr>
              <a:spLocks noChangeArrowheads="1"/>
            </p:cNvSpPr>
            <p:nvPr/>
          </p:nvSpPr>
          <p:spPr bwMode="auto">
            <a:xfrm>
              <a:off x="-1549457" y="6075155"/>
              <a:ext cx="116839" cy="116840"/>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53" name="Rectangle 17">
              <a:extLst>
                <a:ext uri="{FF2B5EF4-FFF2-40B4-BE49-F238E27FC236}">
                  <a16:creationId xmlns:a16="http://schemas.microsoft.com/office/drawing/2014/main" id="{D0A1477A-4754-4837-8A0E-14A4EFD88E1B}"/>
                </a:ext>
              </a:extLst>
            </p:cNvPr>
            <p:cNvSpPr>
              <a:spLocks noChangeArrowheads="1"/>
            </p:cNvSpPr>
            <p:nvPr/>
          </p:nvSpPr>
          <p:spPr bwMode="auto">
            <a:xfrm>
              <a:off x="-1089223" y="6075155"/>
              <a:ext cx="116839" cy="116840"/>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8F4B8F0-9BBA-402F-A59D-92275C3060D2}"/>
              </a:ext>
            </a:extLst>
          </p:cNvPr>
          <p:cNvSpPr/>
          <p:nvPr/>
        </p:nvSpPr>
        <p:spPr>
          <a:xfrm>
            <a:off x="-5613" y="0"/>
            <a:ext cx="12192000" cy="6858000"/>
          </a:xfrm>
          <a:prstGeom prst="rect">
            <a:avLst/>
          </a:prstGeom>
          <a:solidFill>
            <a:srgbClr val="4724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Oval 6">
            <a:extLst>
              <a:ext uri="{FF2B5EF4-FFF2-40B4-BE49-F238E27FC236}">
                <a16:creationId xmlns:a16="http://schemas.microsoft.com/office/drawing/2014/main" id="{3887C959-D199-4C3B-8C0C-D641CD7268C6}"/>
              </a:ext>
            </a:extLst>
          </p:cNvPr>
          <p:cNvSpPr/>
          <p:nvPr/>
        </p:nvSpPr>
        <p:spPr>
          <a:xfrm>
            <a:off x="4171950" y="1619250"/>
            <a:ext cx="3505200" cy="3505200"/>
          </a:xfrm>
          <a:prstGeom prst="ellipse">
            <a:avLst/>
          </a:pr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6" name="Group 8">
            <a:extLst>
              <a:ext uri="{FF2B5EF4-FFF2-40B4-BE49-F238E27FC236}">
                <a16:creationId xmlns:a16="http://schemas.microsoft.com/office/drawing/2014/main" id="{4712EB5A-C769-4651-99F3-2F5839582437}"/>
              </a:ext>
            </a:extLst>
          </p:cNvPr>
          <p:cNvGrpSpPr>
            <a:grpSpLocks noChangeAspect="1"/>
          </p:cNvGrpSpPr>
          <p:nvPr/>
        </p:nvGrpSpPr>
        <p:grpSpPr bwMode="auto">
          <a:xfrm rot="10800000">
            <a:off x="-1804987" y="0"/>
            <a:ext cx="3609973" cy="3609970"/>
            <a:chOff x="3490" y="2203"/>
            <a:chExt cx="965" cy="965"/>
          </a:xfrm>
        </p:grpSpPr>
        <p:sp>
          <p:nvSpPr>
            <p:cNvPr id="58" name="Freeform 9">
              <a:extLst>
                <a:ext uri="{FF2B5EF4-FFF2-40B4-BE49-F238E27FC236}">
                  <a16:creationId xmlns:a16="http://schemas.microsoft.com/office/drawing/2014/main" id="{8EAC4542-B737-43B3-8DE1-E951B7115E04}"/>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rgbClr val="F2F2F2">
                <a:alpha val="43137"/>
              </a:srgb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9" name="Freeform 10">
              <a:extLst>
                <a:ext uri="{FF2B5EF4-FFF2-40B4-BE49-F238E27FC236}">
                  <a16:creationId xmlns:a16="http://schemas.microsoft.com/office/drawing/2014/main" id="{6B6E9D8C-AB18-48D2-B819-507D3CBF2923}"/>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Freeform 11">
              <a:extLst>
                <a:ext uri="{FF2B5EF4-FFF2-40B4-BE49-F238E27FC236}">
                  <a16:creationId xmlns:a16="http://schemas.microsoft.com/office/drawing/2014/main" id="{4F7FE735-8597-4190-B81D-3F49EA21E9DE}"/>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61" name="Freeform 5">
            <a:extLst>
              <a:ext uri="{FF2B5EF4-FFF2-40B4-BE49-F238E27FC236}">
                <a16:creationId xmlns:a16="http://schemas.microsoft.com/office/drawing/2014/main" id="{58F44D23-5492-440A-BDF3-D71FAAF973D2}"/>
              </a:ext>
            </a:extLst>
          </p:cNvPr>
          <p:cNvSpPr>
            <a:spLocks/>
          </p:cNvSpPr>
          <p:nvPr/>
        </p:nvSpPr>
        <p:spPr bwMode="auto">
          <a:xfrm>
            <a:off x="8699402" y="945904"/>
            <a:ext cx="1290637" cy="2454275"/>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62" name="Group 8">
            <a:extLst>
              <a:ext uri="{FF2B5EF4-FFF2-40B4-BE49-F238E27FC236}">
                <a16:creationId xmlns:a16="http://schemas.microsoft.com/office/drawing/2014/main" id="{DDDC86DD-8869-4364-83CC-C4F8085B9A27}"/>
              </a:ext>
            </a:extLst>
          </p:cNvPr>
          <p:cNvGrpSpPr>
            <a:grpSpLocks noChangeAspect="1"/>
          </p:cNvGrpSpPr>
          <p:nvPr/>
        </p:nvGrpSpPr>
        <p:grpSpPr bwMode="auto">
          <a:xfrm>
            <a:off x="4364232" y="4056633"/>
            <a:ext cx="1531938" cy="1531937"/>
            <a:chOff x="3490" y="2203"/>
            <a:chExt cx="965" cy="965"/>
          </a:xfrm>
        </p:grpSpPr>
        <p:sp>
          <p:nvSpPr>
            <p:cNvPr id="63" name="Freeform 9">
              <a:extLst>
                <a:ext uri="{FF2B5EF4-FFF2-40B4-BE49-F238E27FC236}">
                  <a16:creationId xmlns:a16="http://schemas.microsoft.com/office/drawing/2014/main" id="{8E2BC5AA-C322-4F12-8DDD-7A2A8F69F490}"/>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rgbClr val="FDAD3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4" name="Freeform 10">
              <a:extLst>
                <a:ext uri="{FF2B5EF4-FFF2-40B4-BE49-F238E27FC236}">
                  <a16:creationId xmlns:a16="http://schemas.microsoft.com/office/drawing/2014/main" id="{07DA1802-BF4A-42BC-8D2B-4D3115167D23}"/>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5" name="Freeform 11">
              <a:extLst>
                <a:ext uri="{FF2B5EF4-FFF2-40B4-BE49-F238E27FC236}">
                  <a16:creationId xmlns:a16="http://schemas.microsoft.com/office/drawing/2014/main" id="{84343E5A-94B8-423E-905A-3425FE1ACD53}"/>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66" name="Group 65">
            <a:extLst>
              <a:ext uri="{FF2B5EF4-FFF2-40B4-BE49-F238E27FC236}">
                <a16:creationId xmlns:a16="http://schemas.microsoft.com/office/drawing/2014/main" id="{AB881B81-13E3-4B99-A71D-468E70E6287D}"/>
              </a:ext>
            </a:extLst>
          </p:cNvPr>
          <p:cNvGrpSpPr/>
          <p:nvPr/>
        </p:nvGrpSpPr>
        <p:grpSpPr>
          <a:xfrm>
            <a:off x="9659033" y="4444077"/>
            <a:ext cx="1171767" cy="1131051"/>
            <a:chOff x="-1940956" y="-136478"/>
            <a:chExt cx="1233487" cy="1190626"/>
          </a:xfrm>
          <a:solidFill>
            <a:schemeClr val="bg1">
              <a:lumMod val="65000"/>
            </a:schemeClr>
          </a:solidFill>
        </p:grpSpPr>
        <p:sp>
          <p:nvSpPr>
            <p:cNvPr id="67" name="Rectangle 23">
              <a:extLst>
                <a:ext uri="{FF2B5EF4-FFF2-40B4-BE49-F238E27FC236}">
                  <a16:creationId xmlns:a16="http://schemas.microsoft.com/office/drawing/2014/main" id="{F3857937-D905-41AB-BCE3-0BF160C9F766}"/>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Rectangle 24">
              <a:extLst>
                <a:ext uri="{FF2B5EF4-FFF2-40B4-BE49-F238E27FC236}">
                  <a16:creationId xmlns:a16="http://schemas.microsoft.com/office/drawing/2014/main" id="{270774E0-0C15-41C6-A59F-8C9C677EF169}"/>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Rectangle 25">
              <a:extLst>
                <a:ext uri="{FF2B5EF4-FFF2-40B4-BE49-F238E27FC236}">
                  <a16:creationId xmlns:a16="http://schemas.microsoft.com/office/drawing/2014/main" id="{CC75083E-B1C9-4995-A914-73B6DEE7EAB5}"/>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Rectangle 26">
              <a:extLst>
                <a:ext uri="{FF2B5EF4-FFF2-40B4-BE49-F238E27FC236}">
                  <a16:creationId xmlns:a16="http://schemas.microsoft.com/office/drawing/2014/main" id="{1B8CA9EA-C89F-4318-B2CE-DA2A0AF4FC7A}"/>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Rectangle 27">
              <a:extLst>
                <a:ext uri="{FF2B5EF4-FFF2-40B4-BE49-F238E27FC236}">
                  <a16:creationId xmlns:a16="http://schemas.microsoft.com/office/drawing/2014/main" id="{ECC18E82-3FB5-4F4F-AB19-D37306F5F2F7}"/>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Rectangle 28">
              <a:extLst>
                <a:ext uri="{FF2B5EF4-FFF2-40B4-BE49-F238E27FC236}">
                  <a16:creationId xmlns:a16="http://schemas.microsoft.com/office/drawing/2014/main" id="{21004256-44FF-4F8D-A2B1-9DA09273576F}"/>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Rectangle 29">
              <a:extLst>
                <a:ext uri="{FF2B5EF4-FFF2-40B4-BE49-F238E27FC236}">
                  <a16:creationId xmlns:a16="http://schemas.microsoft.com/office/drawing/2014/main" id="{C9ACDB63-C1AB-4CEE-B686-0BA4AC09B3E2}"/>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Rectangle 30">
              <a:extLst>
                <a:ext uri="{FF2B5EF4-FFF2-40B4-BE49-F238E27FC236}">
                  <a16:creationId xmlns:a16="http://schemas.microsoft.com/office/drawing/2014/main" id="{BFB3DAE6-6332-4BAE-91E9-AA597A7B51E2}"/>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Rectangle 31">
              <a:extLst>
                <a:ext uri="{FF2B5EF4-FFF2-40B4-BE49-F238E27FC236}">
                  <a16:creationId xmlns:a16="http://schemas.microsoft.com/office/drawing/2014/main" id="{E5A708BF-171B-4256-A87C-5B3EE722F15B}"/>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Rectangle 32">
              <a:extLst>
                <a:ext uri="{FF2B5EF4-FFF2-40B4-BE49-F238E27FC236}">
                  <a16:creationId xmlns:a16="http://schemas.microsoft.com/office/drawing/2014/main" id="{A082A42F-A67C-4B4F-8858-92590B879BA0}"/>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Rectangle 33">
              <a:extLst>
                <a:ext uri="{FF2B5EF4-FFF2-40B4-BE49-F238E27FC236}">
                  <a16:creationId xmlns:a16="http://schemas.microsoft.com/office/drawing/2014/main" id="{EDCECFE6-DAA1-46C5-A2EC-C29DF2995F76}"/>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Rectangle 34">
              <a:extLst>
                <a:ext uri="{FF2B5EF4-FFF2-40B4-BE49-F238E27FC236}">
                  <a16:creationId xmlns:a16="http://schemas.microsoft.com/office/drawing/2014/main" id="{9B754B3D-B08E-4A86-85FA-7BB8C202A873}"/>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Rectangle 35">
              <a:extLst>
                <a:ext uri="{FF2B5EF4-FFF2-40B4-BE49-F238E27FC236}">
                  <a16:creationId xmlns:a16="http://schemas.microsoft.com/office/drawing/2014/main" id="{72BB5E1C-DF72-44C8-BD14-ED0FEA44C740}"/>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Rectangle 36">
              <a:extLst>
                <a:ext uri="{FF2B5EF4-FFF2-40B4-BE49-F238E27FC236}">
                  <a16:creationId xmlns:a16="http://schemas.microsoft.com/office/drawing/2014/main" id="{91033914-B2C6-4B90-BB22-7E20A6E9CE87}"/>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Rectangle 37">
              <a:extLst>
                <a:ext uri="{FF2B5EF4-FFF2-40B4-BE49-F238E27FC236}">
                  <a16:creationId xmlns:a16="http://schemas.microsoft.com/office/drawing/2014/main" id="{DE40EDF9-3B9A-44B8-8A90-EC0BB0553928}"/>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Rectangle 38">
              <a:extLst>
                <a:ext uri="{FF2B5EF4-FFF2-40B4-BE49-F238E27FC236}">
                  <a16:creationId xmlns:a16="http://schemas.microsoft.com/office/drawing/2014/main" id="{C26C2087-89C5-4CC1-AE4E-BC2E7F622EFD}"/>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Rectangle 39">
              <a:extLst>
                <a:ext uri="{FF2B5EF4-FFF2-40B4-BE49-F238E27FC236}">
                  <a16:creationId xmlns:a16="http://schemas.microsoft.com/office/drawing/2014/main" id="{1FF5E12E-86AC-4ED6-B7C3-1EEAD34CAB82}"/>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Rectangle 40">
              <a:extLst>
                <a:ext uri="{FF2B5EF4-FFF2-40B4-BE49-F238E27FC236}">
                  <a16:creationId xmlns:a16="http://schemas.microsoft.com/office/drawing/2014/main" id="{58D1BD57-BCB0-4879-B48F-9ADF3152CA76}"/>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Rectangle 41">
              <a:extLst>
                <a:ext uri="{FF2B5EF4-FFF2-40B4-BE49-F238E27FC236}">
                  <a16:creationId xmlns:a16="http://schemas.microsoft.com/office/drawing/2014/main" id="{62B1DACC-E756-4774-8EC5-47BE3DF6F0E5}"/>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Rectangle 42">
              <a:extLst>
                <a:ext uri="{FF2B5EF4-FFF2-40B4-BE49-F238E27FC236}">
                  <a16:creationId xmlns:a16="http://schemas.microsoft.com/office/drawing/2014/main" id="{1A60AEB4-9DC0-427C-AAA4-FC6AA7ED89D2}"/>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Rectangle 43">
              <a:extLst>
                <a:ext uri="{FF2B5EF4-FFF2-40B4-BE49-F238E27FC236}">
                  <a16:creationId xmlns:a16="http://schemas.microsoft.com/office/drawing/2014/main" id="{74019EA1-CFFC-4C9A-B6E3-21747AC983D1}"/>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Rectangle 44">
              <a:extLst>
                <a:ext uri="{FF2B5EF4-FFF2-40B4-BE49-F238E27FC236}">
                  <a16:creationId xmlns:a16="http://schemas.microsoft.com/office/drawing/2014/main" id="{C3D69EEB-D4AF-43B9-B69C-595809D9D4E5}"/>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Rectangle 45">
              <a:extLst>
                <a:ext uri="{FF2B5EF4-FFF2-40B4-BE49-F238E27FC236}">
                  <a16:creationId xmlns:a16="http://schemas.microsoft.com/office/drawing/2014/main" id="{02BE86CA-1947-48DA-89AD-5837A39857DB}"/>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Rectangle 46">
              <a:extLst>
                <a:ext uri="{FF2B5EF4-FFF2-40B4-BE49-F238E27FC236}">
                  <a16:creationId xmlns:a16="http://schemas.microsoft.com/office/drawing/2014/main" id="{A972180F-AAD0-4FC6-8389-89A53E9CD86D}"/>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Rectangle 47">
              <a:extLst>
                <a:ext uri="{FF2B5EF4-FFF2-40B4-BE49-F238E27FC236}">
                  <a16:creationId xmlns:a16="http://schemas.microsoft.com/office/drawing/2014/main" id="{3E4D666D-8065-4009-BCA4-658250597E9D}"/>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1" name="Group 20">
            <a:extLst>
              <a:ext uri="{FF2B5EF4-FFF2-40B4-BE49-F238E27FC236}">
                <a16:creationId xmlns:a16="http://schemas.microsoft.com/office/drawing/2014/main" id="{CAC88465-E837-40FD-B3C3-670231C1557C}"/>
              </a:ext>
            </a:extLst>
          </p:cNvPr>
          <p:cNvGrpSpPr/>
          <p:nvPr/>
        </p:nvGrpSpPr>
        <p:grpSpPr>
          <a:xfrm>
            <a:off x="2866489" y="547018"/>
            <a:ext cx="1027332" cy="980312"/>
            <a:chOff x="-1999716" y="5211683"/>
            <a:chExt cx="1027332" cy="980312"/>
          </a:xfrm>
        </p:grpSpPr>
        <p:sp>
          <p:nvSpPr>
            <p:cNvPr id="93" name="Rectangle 9">
              <a:extLst>
                <a:ext uri="{FF2B5EF4-FFF2-40B4-BE49-F238E27FC236}">
                  <a16:creationId xmlns:a16="http://schemas.microsoft.com/office/drawing/2014/main" id="{07541BCA-249B-406A-ADE3-FADCA382020B}"/>
                </a:ext>
              </a:extLst>
            </p:cNvPr>
            <p:cNvSpPr>
              <a:spLocks noChangeArrowheads="1"/>
            </p:cNvSpPr>
            <p:nvPr/>
          </p:nvSpPr>
          <p:spPr bwMode="auto">
            <a:xfrm>
              <a:off x="-1999716" y="5211683"/>
              <a:ext cx="116839" cy="115414"/>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94" name="Rectangle 10">
              <a:extLst>
                <a:ext uri="{FF2B5EF4-FFF2-40B4-BE49-F238E27FC236}">
                  <a16:creationId xmlns:a16="http://schemas.microsoft.com/office/drawing/2014/main" id="{9DC37843-2646-4713-A8A5-677E6664B7D5}"/>
                </a:ext>
              </a:extLst>
            </p:cNvPr>
            <p:cNvSpPr>
              <a:spLocks noChangeArrowheads="1"/>
            </p:cNvSpPr>
            <p:nvPr/>
          </p:nvSpPr>
          <p:spPr bwMode="auto">
            <a:xfrm>
              <a:off x="-1549457" y="5211683"/>
              <a:ext cx="116839" cy="115414"/>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95" name="Rectangle 11">
              <a:extLst>
                <a:ext uri="{FF2B5EF4-FFF2-40B4-BE49-F238E27FC236}">
                  <a16:creationId xmlns:a16="http://schemas.microsoft.com/office/drawing/2014/main" id="{1F9D2BE9-AF92-4B29-A42C-5DEF7CAFB25E}"/>
                </a:ext>
              </a:extLst>
            </p:cNvPr>
            <p:cNvSpPr>
              <a:spLocks noChangeArrowheads="1"/>
            </p:cNvSpPr>
            <p:nvPr/>
          </p:nvSpPr>
          <p:spPr bwMode="auto">
            <a:xfrm>
              <a:off x="-1089223" y="5211683"/>
              <a:ext cx="116839" cy="115414"/>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96" name="Rectangle 12">
              <a:extLst>
                <a:ext uri="{FF2B5EF4-FFF2-40B4-BE49-F238E27FC236}">
                  <a16:creationId xmlns:a16="http://schemas.microsoft.com/office/drawing/2014/main" id="{05C2E839-AEA2-47CE-AFB8-C32713FC04E1}"/>
                </a:ext>
              </a:extLst>
            </p:cNvPr>
            <p:cNvSpPr>
              <a:spLocks noChangeArrowheads="1"/>
            </p:cNvSpPr>
            <p:nvPr/>
          </p:nvSpPr>
          <p:spPr bwMode="auto">
            <a:xfrm>
              <a:off x="-1999716" y="5637719"/>
              <a:ext cx="116839" cy="116840"/>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97" name="Rectangle 13">
              <a:extLst>
                <a:ext uri="{FF2B5EF4-FFF2-40B4-BE49-F238E27FC236}">
                  <a16:creationId xmlns:a16="http://schemas.microsoft.com/office/drawing/2014/main" id="{BE1896F6-48A5-4FA3-9543-349B715DCD9A}"/>
                </a:ext>
              </a:extLst>
            </p:cNvPr>
            <p:cNvSpPr>
              <a:spLocks noChangeArrowheads="1"/>
            </p:cNvSpPr>
            <p:nvPr/>
          </p:nvSpPr>
          <p:spPr bwMode="auto">
            <a:xfrm>
              <a:off x="-1549457" y="5637719"/>
              <a:ext cx="116839" cy="116840"/>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98" name="Rectangle 14">
              <a:extLst>
                <a:ext uri="{FF2B5EF4-FFF2-40B4-BE49-F238E27FC236}">
                  <a16:creationId xmlns:a16="http://schemas.microsoft.com/office/drawing/2014/main" id="{0F35923D-A94F-4D39-813E-92DF9A883288}"/>
                </a:ext>
              </a:extLst>
            </p:cNvPr>
            <p:cNvSpPr>
              <a:spLocks noChangeArrowheads="1"/>
            </p:cNvSpPr>
            <p:nvPr/>
          </p:nvSpPr>
          <p:spPr bwMode="auto">
            <a:xfrm>
              <a:off x="-1089223" y="5637719"/>
              <a:ext cx="116839" cy="116840"/>
            </a:xfrm>
            <a:prstGeom prst="rect">
              <a:avLst/>
            </a:prstGeom>
            <a:solidFill>
              <a:srgbClr val="907C93"/>
            </a:solidFill>
            <a:ln>
              <a:noFill/>
            </a:ln>
          </p:spPr>
          <p:txBody>
            <a:bodyPr vert="horz" wrap="square" lIns="91440" tIns="45720" rIns="91440" bIns="45720" numCol="1" anchor="t" anchorCtr="0" compatLnSpc="1">
              <a:prstTxWarp prst="textNoShape">
                <a:avLst/>
              </a:prstTxWarp>
            </a:bodyPr>
            <a:lstStyle/>
            <a:p>
              <a:endParaRPr lang="en-US"/>
            </a:p>
          </p:txBody>
        </p:sp>
        <p:sp>
          <p:nvSpPr>
            <p:cNvPr id="99" name="Rectangle 15">
              <a:extLst>
                <a:ext uri="{FF2B5EF4-FFF2-40B4-BE49-F238E27FC236}">
                  <a16:creationId xmlns:a16="http://schemas.microsoft.com/office/drawing/2014/main" id="{667C4AE5-FA7B-4925-8785-FAA41C87A7AD}"/>
                </a:ext>
              </a:extLst>
            </p:cNvPr>
            <p:cNvSpPr>
              <a:spLocks noChangeArrowheads="1"/>
            </p:cNvSpPr>
            <p:nvPr/>
          </p:nvSpPr>
          <p:spPr bwMode="auto">
            <a:xfrm>
              <a:off x="-1999716" y="6075155"/>
              <a:ext cx="116839" cy="116840"/>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100" name="Rectangle 16">
              <a:extLst>
                <a:ext uri="{FF2B5EF4-FFF2-40B4-BE49-F238E27FC236}">
                  <a16:creationId xmlns:a16="http://schemas.microsoft.com/office/drawing/2014/main" id="{877C70F3-D99D-4570-BF0C-A086CE79D2B3}"/>
                </a:ext>
              </a:extLst>
            </p:cNvPr>
            <p:cNvSpPr>
              <a:spLocks noChangeArrowheads="1"/>
            </p:cNvSpPr>
            <p:nvPr/>
          </p:nvSpPr>
          <p:spPr bwMode="auto">
            <a:xfrm>
              <a:off x="-1549457" y="6075155"/>
              <a:ext cx="116839" cy="116840"/>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101" name="Rectangle 17">
              <a:extLst>
                <a:ext uri="{FF2B5EF4-FFF2-40B4-BE49-F238E27FC236}">
                  <a16:creationId xmlns:a16="http://schemas.microsoft.com/office/drawing/2014/main" id="{6B3B8929-FB05-49AB-8570-6290C430310A}"/>
                </a:ext>
              </a:extLst>
            </p:cNvPr>
            <p:cNvSpPr>
              <a:spLocks noChangeArrowheads="1"/>
            </p:cNvSpPr>
            <p:nvPr/>
          </p:nvSpPr>
          <p:spPr bwMode="auto">
            <a:xfrm>
              <a:off x="-1089223" y="6075155"/>
              <a:ext cx="116839" cy="116840"/>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102" name="Freeform 5">
            <a:extLst>
              <a:ext uri="{FF2B5EF4-FFF2-40B4-BE49-F238E27FC236}">
                <a16:creationId xmlns:a16="http://schemas.microsoft.com/office/drawing/2014/main" id="{F270EABD-236C-4750-909C-CF7EE1E07A23}"/>
              </a:ext>
            </a:extLst>
          </p:cNvPr>
          <p:cNvSpPr>
            <a:spLocks/>
          </p:cNvSpPr>
          <p:nvPr/>
        </p:nvSpPr>
        <p:spPr bwMode="auto">
          <a:xfrm rot="5400000">
            <a:off x="8808859" y="-696476"/>
            <a:ext cx="2004147" cy="3811086"/>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103" name="Group 8">
            <a:extLst>
              <a:ext uri="{FF2B5EF4-FFF2-40B4-BE49-F238E27FC236}">
                <a16:creationId xmlns:a16="http://schemas.microsoft.com/office/drawing/2014/main" id="{CF0BFE4A-A636-4224-A20B-5C27D29425F3}"/>
              </a:ext>
            </a:extLst>
          </p:cNvPr>
          <p:cNvGrpSpPr>
            <a:grpSpLocks noChangeAspect="1"/>
          </p:cNvGrpSpPr>
          <p:nvPr/>
        </p:nvGrpSpPr>
        <p:grpSpPr bwMode="auto">
          <a:xfrm rot="16200000">
            <a:off x="11336101" y="2915970"/>
            <a:ext cx="1531938" cy="1531937"/>
            <a:chOff x="3490" y="2203"/>
            <a:chExt cx="965" cy="965"/>
          </a:xfrm>
        </p:grpSpPr>
        <p:sp>
          <p:nvSpPr>
            <p:cNvPr id="104" name="Freeform 9">
              <a:extLst>
                <a:ext uri="{FF2B5EF4-FFF2-40B4-BE49-F238E27FC236}">
                  <a16:creationId xmlns:a16="http://schemas.microsoft.com/office/drawing/2014/main" id="{35F47B62-7376-466F-86DA-C4F0564F8A0D}"/>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rgbClr val="993BC7"/>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 name="Freeform 10">
              <a:extLst>
                <a:ext uri="{FF2B5EF4-FFF2-40B4-BE49-F238E27FC236}">
                  <a16:creationId xmlns:a16="http://schemas.microsoft.com/office/drawing/2014/main" id="{C172F179-694B-4A1B-8C86-E6EC4C9F0793}"/>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6" name="Freeform 11">
              <a:extLst>
                <a:ext uri="{FF2B5EF4-FFF2-40B4-BE49-F238E27FC236}">
                  <a16:creationId xmlns:a16="http://schemas.microsoft.com/office/drawing/2014/main" id="{A8031B24-4AEE-4EEE-A47E-B07B7C637F86}"/>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107" name="Freeform 25">
            <a:extLst>
              <a:ext uri="{FF2B5EF4-FFF2-40B4-BE49-F238E27FC236}">
                <a16:creationId xmlns:a16="http://schemas.microsoft.com/office/drawing/2014/main" id="{B2381677-E26F-46D4-BEA8-6C4629CB862B}"/>
              </a:ext>
            </a:extLst>
          </p:cNvPr>
          <p:cNvSpPr>
            <a:spLocks/>
          </p:cNvSpPr>
          <p:nvPr/>
        </p:nvSpPr>
        <p:spPr bwMode="auto">
          <a:xfrm>
            <a:off x="653898" y="5846316"/>
            <a:ext cx="854074" cy="810072"/>
          </a:xfrm>
          <a:custGeom>
            <a:avLst/>
            <a:gdLst>
              <a:gd name="T0" fmla="*/ 0 w 316"/>
              <a:gd name="T1" fmla="*/ 0 h 300"/>
              <a:gd name="T2" fmla="*/ 0 w 316"/>
              <a:gd name="T3" fmla="*/ 56 h 300"/>
              <a:gd name="T4" fmla="*/ 262 w 316"/>
              <a:gd name="T5" fmla="*/ 300 h 300"/>
              <a:gd name="T6" fmla="*/ 312 w 316"/>
              <a:gd name="T7" fmla="*/ 300 h 300"/>
              <a:gd name="T8" fmla="*/ 0 w 316"/>
              <a:gd name="T9" fmla="*/ 0 h 300"/>
            </a:gdLst>
            <a:ahLst/>
            <a:cxnLst>
              <a:cxn ang="0">
                <a:pos x="T0" y="T1"/>
              </a:cxn>
              <a:cxn ang="0">
                <a:pos x="T2" y="T3"/>
              </a:cxn>
              <a:cxn ang="0">
                <a:pos x="T4" y="T5"/>
              </a:cxn>
              <a:cxn ang="0">
                <a:pos x="T6" y="T7"/>
              </a:cxn>
              <a:cxn ang="0">
                <a:pos x="T8" y="T9"/>
              </a:cxn>
            </a:cxnLst>
            <a:rect l="0" t="0" r="r" b="b"/>
            <a:pathLst>
              <a:path w="316" h="300">
                <a:moveTo>
                  <a:pt x="0" y="0"/>
                </a:moveTo>
                <a:cubicBezTo>
                  <a:pt x="0" y="56"/>
                  <a:pt x="0" y="56"/>
                  <a:pt x="0" y="56"/>
                </a:cubicBezTo>
                <a:cubicBezTo>
                  <a:pt x="0" y="56"/>
                  <a:pt x="238" y="44"/>
                  <a:pt x="262" y="300"/>
                </a:cubicBezTo>
                <a:cubicBezTo>
                  <a:pt x="312" y="300"/>
                  <a:pt x="312" y="300"/>
                  <a:pt x="312" y="300"/>
                </a:cubicBezTo>
                <a:cubicBezTo>
                  <a:pt x="312" y="300"/>
                  <a:pt x="316" y="50"/>
                  <a:pt x="0" y="0"/>
                </a:cubicBezTo>
                <a:close/>
              </a:path>
            </a:pathLst>
          </a:custGeom>
          <a:solidFill>
            <a:srgbClr val="993BC7"/>
          </a:solidFill>
          <a:ln>
            <a:noFill/>
          </a:ln>
        </p:spPr>
        <p:txBody>
          <a:bodyPr vert="horz" wrap="square" lIns="91440" tIns="45720" rIns="91440" bIns="45720" numCol="1" anchor="t" anchorCtr="0" compatLnSpc="1">
            <a:prstTxWarp prst="textNoShape">
              <a:avLst/>
            </a:prstTxWarp>
          </a:bodyPr>
          <a:lstStyle/>
          <a:p>
            <a:endParaRPr lang="en-US"/>
          </a:p>
        </p:txBody>
      </p:sp>
      <p:sp>
        <p:nvSpPr>
          <p:cNvPr id="108" name="TextBox 107">
            <a:extLst>
              <a:ext uri="{FF2B5EF4-FFF2-40B4-BE49-F238E27FC236}">
                <a16:creationId xmlns:a16="http://schemas.microsoft.com/office/drawing/2014/main" id="{0909282D-EE7D-486B-AE3C-EE7E2066D58F}"/>
              </a:ext>
            </a:extLst>
          </p:cNvPr>
          <p:cNvSpPr txBox="1"/>
          <p:nvPr/>
        </p:nvSpPr>
        <p:spPr>
          <a:xfrm>
            <a:off x="3475938" y="2415722"/>
            <a:ext cx="4826458" cy="830997"/>
          </a:xfrm>
          <a:prstGeom prst="rect">
            <a:avLst/>
          </a:prstGeom>
          <a:noFill/>
        </p:spPr>
        <p:txBody>
          <a:bodyPr wrap="square" rtlCol="0">
            <a:spAutoFit/>
          </a:bodyPr>
          <a:lstStyle/>
          <a:p>
            <a:pPr algn="ctr"/>
            <a:r>
              <a:rPr lang="es-CO" sz="4800" dirty="0">
                <a:solidFill>
                  <a:schemeClr val="bg1"/>
                </a:solidFill>
                <a:latin typeface="Lato" panose="020F0502020204030203" pitchFamily="34" charset="0"/>
              </a:rPr>
              <a:t>THANKS</a:t>
            </a:r>
            <a:endParaRPr lang="en-US" sz="4800" dirty="0">
              <a:solidFill>
                <a:schemeClr val="bg1"/>
              </a:solidFill>
              <a:latin typeface="Lato" panose="020F0502020204030203" pitchFamily="34" charset="0"/>
            </a:endParaRPr>
          </a:p>
        </p:txBody>
      </p:sp>
      <p:sp>
        <p:nvSpPr>
          <p:cNvPr id="22" name="Oval 21">
            <a:extLst>
              <a:ext uri="{FF2B5EF4-FFF2-40B4-BE49-F238E27FC236}">
                <a16:creationId xmlns:a16="http://schemas.microsoft.com/office/drawing/2014/main" id="{73DB2063-9F24-44A0-9664-5AD93445009D}"/>
              </a:ext>
            </a:extLst>
          </p:cNvPr>
          <p:cNvSpPr/>
          <p:nvPr/>
        </p:nvSpPr>
        <p:spPr>
          <a:xfrm>
            <a:off x="552450" y="4063732"/>
            <a:ext cx="588003" cy="588003"/>
          </a:xfrm>
          <a:prstGeom prst="ellipse">
            <a:avLst/>
          </a:prstGeom>
          <a:solidFill>
            <a:srgbClr val="907C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2267CE7E-0541-487C-8874-8B5105503121}"/>
              </a:ext>
            </a:extLst>
          </p:cNvPr>
          <p:cNvSpPr/>
          <p:nvPr/>
        </p:nvSpPr>
        <p:spPr>
          <a:xfrm>
            <a:off x="1562954" y="4043191"/>
            <a:ext cx="588003" cy="588003"/>
          </a:xfrm>
          <a:prstGeom prst="ellipse">
            <a:avLst/>
          </a:prstGeom>
          <a:solidFill>
            <a:srgbClr val="907C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862D17B9-6C8F-4BB2-B4F6-9E3AE17869E5}"/>
              </a:ext>
            </a:extLst>
          </p:cNvPr>
          <p:cNvSpPr/>
          <p:nvPr/>
        </p:nvSpPr>
        <p:spPr>
          <a:xfrm>
            <a:off x="2689326" y="4043191"/>
            <a:ext cx="588003" cy="588003"/>
          </a:xfrm>
          <a:prstGeom prst="ellipse">
            <a:avLst/>
          </a:prstGeom>
          <a:solidFill>
            <a:srgbClr val="907C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24CB9A32-3F0E-4F16-9C92-D1E571BE4BC7}"/>
              </a:ext>
            </a:extLst>
          </p:cNvPr>
          <p:cNvSpPr/>
          <p:nvPr/>
        </p:nvSpPr>
        <p:spPr>
          <a:xfrm>
            <a:off x="611558" y="4975853"/>
            <a:ext cx="588003" cy="588003"/>
          </a:xfrm>
          <a:prstGeom prst="ellipse">
            <a:avLst/>
          </a:prstGeom>
          <a:solidFill>
            <a:srgbClr val="907C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B5F49018-D8F1-47AE-9537-4F45F03F87B6}"/>
              </a:ext>
            </a:extLst>
          </p:cNvPr>
          <p:cNvSpPr/>
          <p:nvPr/>
        </p:nvSpPr>
        <p:spPr>
          <a:xfrm>
            <a:off x="1622062" y="4955312"/>
            <a:ext cx="588003" cy="588003"/>
          </a:xfrm>
          <a:prstGeom prst="ellipse">
            <a:avLst/>
          </a:prstGeom>
          <a:solidFill>
            <a:srgbClr val="907C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A8A436AA-3CC6-4590-9F09-7286324D556A}"/>
              </a:ext>
            </a:extLst>
          </p:cNvPr>
          <p:cNvSpPr/>
          <p:nvPr/>
        </p:nvSpPr>
        <p:spPr>
          <a:xfrm>
            <a:off x="2748434" y="4955312"/>
            <a:ext cx="588003" cy="588003"/>
          </a:xfrm>
          <a:prstGeom prst="ellipse">
            <a:avLst/>
          </a:prstGeom>
          <a:solidFill>
            <a:srgbClr val="907C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Freeform 5">
            <a:extLst>
              <a:ext uri="{FF2B5EF4-FFF2-40B4-BE49-F238E27FC236}">
                <a16:creationId xmlns:a16="http://schemas.microsoft.com/office/drawing/2014/main" id="{5E7D3616-88D8-46EE-BA6F-253B44629468}"/>
              </a:ext>
            </a:extLst>
          </p:cNvPr>
          <p:cNvSpPr>
            <a:spLocks/>
          </p:cNvSpPr>
          <p:nvPr/>
        </p:nvSpPr>
        <p:spPr bwMode="auto">
          <a:xfrm rot="5400000">
            <a:off x="7626645" y="2752561"/>
            <a:ext cx="776293" cy="1476199"/>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rgbClr val="993BC7"/>
          </a:solidFill>
          <a:ln>
            <a:noFill/>
          </a:ln>
        </p:spPr>
        <p:txBody>
          <a:bodyPr vert="horz" wrap="square" lIns="91440" tIns="45720" rIns="91440" bIns="45720" numCol="1" anchor="t" anchorCtr="0" compatLnSpc="1">
            <a:prstTxWarp prst="textNoShape">
              <a:avLst/>
            </a:prstTxWarp>
          </a:bodyPr>
          <a:lstStyle/>
          <a:p>
            <a:endParaRPr lang="en-US"/>
          </a:p>
        </p:txBody>
      </p:sp>
      <p:sp>
        <p:nvSpPr>
          <p:cNvPr id="116" name="Rectangle 58">
            <a:extLst>
              <a:ext uri="{FF2B5EF4-FFF2-40B4-BE49-F238E27FC236}">
                <a16:creationId xmlns:a16="http://schemas.microsoft.com/office/drawing/2014/main" id="{FEED321C-4896-40AE-983D-507F4FD99BF4}"/>
              </a:ext>
            </a:extLst>
          </p:cNvPr>
          <p:cNvSpPr>
            <a:spLocks noChangeArrowheads="1"/>
          </p:cNvSpPr>
          <p:nvPr/>
        </p:nvSpPr>
        <p:spPr bwMode="auto">
          <a:xfrm>
            <a:off x="4828562" y="3209967"/>
            <a:ext cx="965928"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Address</a:t>
            </a:r>
          </a:p>
        </p:txBody>
      </p:sp>
      <p:sp>
        <p:nvSpPr>
          <p:cNvPr id="117" name="Rectangle 59">
            <a:extLst>
              <a:ext uri="{FF2B5EF4-FFF2-40B4-BE49-F238E27FC236}">
                <a16:creationId xmlns:a16="http://schemas.microsoft.com/office/drawing/2014/main" id="{8D47C182-B7D6-4EE8-98DC-A90940EBA906}"/>
              </a:ext>
            </a:extLst>
          </p:cNvPr>
          <p:cNvSpPr>
            <a:spLocks noChangeArrowheads="1"/>
          </p:cNvSpPr>
          <p:nvPr/>
        </p:nvSpPr>
        <p:spPr bwMode="auto">
          <a:xfrm>
            <a:off x="5915847" y="3701838"/>
            <a:ext cx="1339427"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Contact Info</a:t>
            </a:r>
          </a:p>
        </p:txBody>
      </p:sp>
      <p:sp>
        <p:nvSpPr>
          <p:cNvPr id="118" name="Rectangle 60">
            <a:extLst>
              <a:ext uri="{FF2B5EF4-FFF2-40B4-BE49-F238E27FC236}">
                <a16:creationId xmlns:a16="http://schemas.microsoft.com/office/drawing/2014/main" id="{D7215C0D-7205-4731-8BC7-BD82D58346E4}"/>
              </a:ext>
            </a:extLst>
          </p:cNvPr>
          <p:cNvSpPr>
            <a:spLocks noChangeArrowheads="1"/>
          </p:cNvSpPr>
          <p:nvPr/>
        </p:nvSpPr>
        <p:spPr bwMode="auto">
          <a:xfrm>
            <a:off x="5860539" y="4453290"/>
            <a:ext cx="1147451"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Telephone</a:t>
            </a:r>
          </a:p>
        </p:txBody>
      </p:sp>
      <p:sp>
        <p:nvSpPr>
          <p:cNvPr id="119" name="Freeform 161">
            <a:extLst>
              <a:ext uri="{FF2B5EF4-FFF2-40B4-BE49-F238E27FC236}">
                <a16:creationId xmlns:a16="http://schemas.microsoft.com/office/drawing/2014/main" id="{287EEF91-EB1E-42B7-885D-B6B0FB1B726F}"/>
              </a:ext>
            </a:extLst>
          </p:cNvPr>
          <p:cNvSpPr>
            <a:spLocks noChangeArrowheads="1"/>
          </p:cNvSpPr>
          <p:nvPr/>
        </p:nvSpPr>
        <p:spPr bwMode="auto">
          <a:xfrm>
            <a:off x="4519768" y="3235872"/>
            <a:ext cx="253206" cy="328613"/>
          </a:xfrm>
          <a:custGeom>
            <a:avLst/>
            <a:gdLst>
              <a:gd name="T0" fmla="*/ 252583 w 472"/>
              <a:gd name="T1" fmla="*/ 0 h 619"/>
              <a:gd name="T2" fmla="*/ 252583 w 472"/>
              <a:gd name="T3" fmla="*/ 0 h 619"/>
              <a:gd name="T4" fmla="*/ 0 w 472"/>
              <a:gd name="T5" fmla="*/ 249764 h 619"/>
              <a:gd name="T6" fmla="*/ 252583 w 472"/>
              <a:gd name="T7" fmla="*/ 656825 h 619"/>
              <a:gd name="T8" fmla="*/ 504095 w 472"/>
              <a:gd name="T9" fmla="*/ 249764 h 619"/>
              <a:gd name="T10" fmla="*/ 252583 w 472"/>
              <a:gd name="T11" fmla="*/ 0 h 619"/>
              <a:gd name="T12" fmla="*/ 252583 w 472"/>
              <a:gd name="T13" fmla="*/ 594119 h 619"/>
              <a:gd name="T14" fmla="*/ 252583 w 472"/>
              <a:gd name="T15" fmla="*/ 594119 h 619"/>
              <a:gd name="T16" fmla="*/ 48162 w 472"/>
              <a:gd name="T17" fmla="*/ 249764 h 619"/>
              <a:gd name="T18" fmla="*/ 252583 w 472"/>
              <a:gd name="T19" fmla="*/ 30822 h 619"/>
              <a:gd name="T20" fmla="*/ 457003 w 472"/>
              <a:gd name="T21" fmla="*/ 249764 h 619"/>
              <a:gd name="T22" fmla="*/ 252583 w 472"/>
              <a:gd name="T23" fmla="*/ 594119 h 619"/>
              <a:gd name="T24" fmla="*/ 252583 w 472"/>
              <a:gd name="T25" fmla="*/ 140293 h 619"/>
              <a:gd name="T26" fmla="*/ 252583 w 472"/>
              <a:gd name="T27" fmla="*/ 140293 h 619"/>
              <a:gd name="T28" fmla="*/ 142345 w 472"/>
              <a:gd name="T29" fmla="*/ 249764 h 619"/>
              <a:gd name="T30" fmla="*/ 252583 w 472"/>
              <a:gd name="T31" fmla="*/ 343292 h 619"/>
              <a:gd name="T32" fmla="*/ 362820 w 472"/>
              <a:gd name="T33" fmla="*/ 249764 h 619"/>
              <a:gd name="T34" fmla="*/ 252583 w 472"/>
              <a:gd name="T35" fmla="*/ 140293 h 619"/>
              <a:gd name="T36" fmla="*/ 252583 w 472"/>
              <a:gd name="T37" fmla="*/ 312470 h 619"/>
              <a:gd name="T38" fmla="*/ 252583 w 472"/>
              <a:gd name="T39" fmla="*/ 312470 h 619"/>
              <a:gd name="T40" fmla="*/ 189437 w 472"/>
              <a:gd name="T41" fmla="*/ 249764 h 619"/>
              <a:gd name="T42" fmla="*/ 252583 w 472"/>
              <a:gd name="T43" fmla="*/ 187057 h 619"/>
              <a:gd name="T44" fmla="*/ 315728 w 472"/>
              <a:gd name="T45" fmla="*/ 249764 h 619"/>
              <a:gd name="T46" fmla="*/ 252583 w 472"/>
              <a:gd name="T47" fmla="*/ 312470 h 61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472" h="619">
                <a:moveTo>
                  <a:pt x="236" y="0"/>
                </a:moveTo>
                <a:lnTo>
                  <a:pt x="236" y="0"/>
                </a:lnTo>
                <a:cubicBezTo>
                  <a:pt x="104" y="0"/>
                  <a:pt x="0" y="103"/>
                  <a:pt x="0" y="235"/>
                </a:cubicBezTo>
                <a:cubicBezTo>
                  <a:pt x="0" y="323"/>
                  <a:pt x="192" y="618"/>
                  <a:pt x="236" y="618"/>
                </a:cubicBezTo>
                <a:cubicBezTo>
                  <a:pt x="280" y="618"/>
                  <a:pt x="471" y="323"/>
                  <a:pt x="471" y="235"/>
                </a:cubicBezTo>
                <a:cubicBezTo>
                  <a:pt x="471" y="103"/>
                  <a:pt x="368" y="0"/>
                  <a:pt x="236" y="0"/>
                </a:cubicBezTo>
                <a:close/>
                <a:moveTo>
                  <a:pt x="236" y="559"/>
                </a:moveTo>
                <a:lnTo>
                  <a:pt x="236" y="559"/>
                </a:lnTo>
                <a:cubicBezTo>
                  <a:pt x="207" y="559"/>
                  <a:pt x="45" y="309"/>
                  <a:pt x="45" y="235"/>
                </a:cubicBezTo>
                <a:cubicBezTo>
                  <a:pt x="45" y="117"/>
                  <a:pt x="133" y="29"/>
                  <a:pt x="236" y="29"/>
                </a:cubicBezTo>
                <a:cubicBezTo>
                  <a:pt x="339" y="29"/>
                  <a:pt x="427" y="117"/>
                  <a:pt x="427" y="235"/>
                </a:cubicBezTo>
                <a:cubicBezTo>
                  <a:pt x="427" y="309"/>
                  <a:pt x="266" y="559"/>
                  <a:pt x="236" y="559"/>
                </a:cubicBezTo>
                <a:close/>
                <a:moveTo>
                  <a:pt x="236" y="132"/>
                </a:moveTo>
                <a:lnTo>
                  <a:pt x="236" y="132"/>
                </a:lnTo>
                <a:cubicBezTo>
                  <a:pt x="177" y="132"/>
                  <a:pt x="133" y="176"/>
                  <a:pt x="133" y="235"/>
                </a:cubicBezTo>
                <a:cubicBezTo>
                  <a:pt x="133" y="279"/>
                  <a:pt x="177" y="323"/>
                  <a:pt x="236" y="323"/>
                </a:cubicBezTo>
                <a:cubicBezTo>
                  <a:pt x="295" y="323"/>
                  <a:pt x="339" y="279"/>
                  <a:pt x="339" y="235"/>
                </a:cubicBezTo>
                <a:cubicBezTo>
                  <a:pt x="339" y="176"/>
                  <a:pt x="295" y="132"/>
                  <a:pt x="236" y="132"/>
                </a:cubicBezTo>
                <a:close/>
                <a:moveTo>
                  <a:pt x="236" y="294"/>
                </a:moveTo>
                <a:lnTo>
                  <a:pt x="236" y="294"/>
                </a:lnTo>
                <a:cubicBezTo>
                  <a:pt x="207" y="294"/>
                  <a:pt x="177" y="264"/>
                  <a:pt x="177" y="235"/>
                </a:cubicBezTo>
                <a:cubicBezTo>
                  <a:pt x="177" y="191"/>
                  <a:pt x="207" y="176"/>
                  <a:pt x="236" y="176"/>
                </a:cubicBezTo>
                <a:cubicBezTo>
                  <a:pt x="266" y="176"/>
                  <a:pt x="295" y="191"/>
                  <a:pt x="295" y="235"/>
                </a:cubicBezTo>
                <a:cubicBezTo>
                  <a:pt x="295" y="264"/>
                  <a:pt x="266" y="294"/>
                  <a:pt x="236" y="29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dirty="0"/>
          </a:p>
        </p:txBody>
      </p:sp>
      <p:sp>
        <p:nvSpPr>
          <p:cNvPr id="120" name="Freeform 185">
            <a:extLst>
              <a:ext uri="{FF2B5EF4-FFF2-40B4-BE49-F238E27FC236}">
                <a16:creationId xmlns:a16="http://schemas.microsoft.com/office/drawing/2014/main" id="{0ABB97EC-6FF9-4D34-9EDC-7808EB2A78AE}"/>
              </a:ext>
            </a:extLst>
          </p:cNvPr>
          <p:cNvSpPr>
            <a:spLocks noChangeArrowheads="1"/>
          </p:cNvSpPr>
          <p:nvPr/>
        </p:nvSpPr>
        <p:spPr bwMode="auto">
          <a:xfrm>
            <a:off x="5698359" y="3801850"/>
            <a:ext cx="289719" cy="221457"/>
          </a:xfrm>
          <a:custGeom>
            <a:avLst/>
            <a:gdLst>
              <a:gd name="T0" fmla="*/ 509661 w 619"/>
              <a:gd name="T1" fmla="*/ 0 h 472"/>
              <a:gd name="T2" fmla="*/ 509661 w 619"/>
              <a:gd name="T3" fmla="*/ 0 h 472"/>
              <a:gd name="T4" fmla="*/ 68267 w 619"/>
              <a:gd name="T5" fmla="*/ 0 h 472"/>
              <a:gd name="T6" fmla="*/ 0 w 619"/>
              <a:gd name="T7" fmla="*/ 68485 h 472"/>
              <a:gd name="T8" fmla="*/ 0 w 619"/>
              <a:gd name="T9" fmla="*/ 372444 h 472"/>
              <a:gd name="T10" fmla="*/ 68267 w 619"/>
              <a:gd name="T11" fmla="*/ 441867 h 472"/>
              <a:gd name="T12" fmla="*/ 509661 w 619"/>
              <a:gd name="T13" fmla="*/ 441867 h 472"/>
              <a:gd name="T14" fmla="*/ 577928 w 619"/>
              <a:gd name="T15" fmla="*/ 372444 h 472"/>
              <a:gd name="T16" fmla="*/ 577928 w 619"/>
              <a:gd name="T17" fmla="*/ 68485 h 472"/>
              <a:gd name="T18" fmla="*/ 509661 w 619"/>
              <a:gd name="T19" fmla="*/ 0 h 472"/>
              <a:gd name="T20" fmla="*/ 522754 w 619"/>
              <a:gd name="T21" fmla="*/ 41278 h 472"/>
              <a:gd name="T22" fmla="*/ 522754 w 619"/>
              <a:gd name="T23" fmla="*/ 41278 h 472"/>
              <a:gd name="T24" fmla="*/ 288964 w 619"/>
              <a:gd name="T25" fmla="*/ 220464 h 472"/>
              <a:gd name="T26" fmla="*/ 55174 w 619"/>
              <a:gd name="T27" fmla="*/ 41278 h 472"/>
              <a:gd name="T28" fmla="*/ 522754 w 619"/>
              <a:gd name="T29" fmla="*/ 41278 h 472"/>
              <a:gd name="T30" fmla="*/ 27120 w 619"/>
              <a:gd name="T31" fmla="*/ 372444 h 472"/>
              <a:gd name="T32" fmla="*/ 27120 w 619"/>
              <a:gd name="T33" fmla="*/ 372444 h 472"/>
              <a:gd name="T34" fmla="*/ 27120 w 619"/>
              <a:gd name="T35" fmla="*/ 68485 h 472"/>
              <a:gd name="T36" fmla="*/ 192643 w 619"/>
              <a:gd name="T37" fmla="*/ 207330 h 472"/>
              <a:gd name="T38" fmla="*/ 27120 w 619"/>
              <a:gd name="T39" fmla="*/ 372444 h 472"/>
              <a:gd name="T40" fmla="*/ 55174 w 619"/>
              <a:gd name="T41" fmla="*/ 400588 h 472"/>
              <a:gd name="T42" fmla="*/ 55174 w 619"/>
              <a:gd name="T43" fmla="*/ 400588 h 472"/>
              <a:gd name="T44" fmla="*/ 220697 w 619"/>
              <a:gd name="T45" fmla="*/ 220464 h 472"/>
              <a:gd name="T46" fmla="*/ 288964 w 619"/>
              <a:gd name="T47" fmla="*/ 275815 h 472"/>
              <a:gd name="T48" fmla="*/ 344138 w 619"/>
              <a:gd name="T49" fmla="*/ 220464 h 472"/>
              <a:gd name="T50" fmla="*/ 522754 w 619"/>
              <a:gd name="T51" fmla="*/ 400588 h 472"/>
              <a:gd name="T52" fmla="*/ 55174 w 619"/>
              <a:gd name="T53" fmla="*/ 400588 h 472"/>
              <a:gd name="T54" fmla="*/ 550808 w 619"/>
              <a:gd name="T55" fmla="*/ 372444 h 472"/>
              <a:gd name="T56" fmla="*/ 550808 w 619"/>
              <a:gd name="T57" fmla="*/ 372444 h 472"/>
              <a:gd name="T58" fmla="*/ 550808 w 619"/>
              <a:gd name="T59" fmla="*/ 372444 h 472"/>
              <a:gd name="T60" fmla="*/ 385285 w 619"/>
              <a:gd name="T61" fmla="*/ 207330 h 472"/>
              <a:gd name="T62" fmla="*/ 550808 w 619"/>
              <a:gd name="T63" fmla="*/ 68485 h 472"/>
              <a:gd name="T64" fmla="*/ 550808 w 619"/>
              <a:gd name="T65" fmla="*/ 372444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45716" tIns="22858" rIns="45716" bIns="22858" anchor="ctr"/>
          <a:lstStyle/>
          <a:p>
            <a:endParaRPr lang="es-MX" sz="900" dirty="0"/>
          </a:p>
        </p:txBody>
      </p:sp>
      <p:sp>
        <p:nvSpPr>
          <p:cNvPr id="121" name="Freeform 178">
            <a:extLst>
              <a:ext uri="{FF2B5EF4-FFF2-40B4-BE49-F238E27FC236}">
                <a16:creationId xmlns:a16="http://schemas.microsoft.com/office/drawing/2014/main" id="{71E1887B-6E73-4FED-923F-C54F59B8CBFC}"/>
              </a:ext>
            </a:extLst>
          </p:cNvPr>
          <p:cNvSpPr>
            <a:spLocks noChangeArrowheads="1"/>
          </p:cNvSpPr>
          <p:nvPr/>
        </p:nvSpPr>
        <p:spPr bwMode="auto">
          <a:xfrm>
            <a:off x="5640670" y="4523934"/>
            <a:ext cx="292100" cy="283369"/>
          </a:xfrm>
          <a:custGeom>
            <a:avLst/>
            <a:gdLst>
              <a:gd name="T0" fmla="*/ 603 w 634"/>
              <a:gd name="T1" fmla="*/ 74 h 619"/>
              <a:gd name="T2" fmla="*/ 603 w 634"/>
              <a:gd name="T3" fmla="*/ 74 h 619"/>
              <a:gd name="T4" fmla="*/ 545 w 634"/>
              <a:gd name="T5" fmla="*/ 15 h 619"/>
              <a:gd name="T6" fmla="*/ 486 w 634"/>
              <a:gd name="T7" fmla="*/ 15 h 619"/>
              <a:gd name="T8" fmla="*/ 412 w 634"/>
              <a:gd name="T9" fmla="*/ 133 h 619"/>
              <a:gd name="T10" fmla="*/ 412 w 634"/>
              <a:gd name="T11" fmla="*/ 191 h 619"/>
              <a:gd name="T12" fmla="*/ 441 w 634"/>
              <a:gd name="T13" fmla="*/ 221 h 619"/>
              <a:gd name="T14" fmla="*/ 353 w 634"/>
              <a:gd name="T15" fmla="*/ 324 h 619"/>
              <a:gd name="T16" fmla="*/ 235 w 634"/>
              <a:gd name="T17" fmla="*/ 427 h 619"/>
              <a:gd name="T18" fmla="*/ 191 w 634"/>
              <a:gd name="T19" fmla="*/ 397 h 619"/>
              <a:gd name="T20" fmla="*/ 132 w 634"/>
              <a:gd name="T21" fmla="*/ 397 h 619"/>
              <a:gd name="T22" fmla="*/ 29 w 634"/>
              <a:gd name="T23" fmla="*/ 486 h 619"/>
              <a:gd name="T24" fmla="*/ 29 w 634"/>
              <a:gd name="T25" fmla="*/ 530 h 619"/>
              <a:gd name="T26" fmla="*/ 88 w 634"/>
              <a:gd name="T27" fmla="*/ 589 h 619"/>
              <a:gd name="T28" fmla="*/ 191 w 634"/>
              <a:gd name="T29" fmla="*/ 589 h 619"/>
              <a:gd name="T30" fmla="*/ 427 w 634"/>
              <a:gd name="T31" fmla="*/ 412 h 619"/>
              <a:gd name="T32" fmla="*/ 603 w 634"/>
              <a:gd name="T33" fmla="*/ 191 h 619"/>
              <a:gd name="T34" fmla="*/ 603 w 634"/>
              <a:gd name="T35" fmla="*/ 74 h 619"/>
              <a:gd name="T36" fmla="*/ 574 w 634"/>
              <a:gd name="T37" fmla="*/ 162 h 619"/>
              <a:gd name="T38" fmla="*/ 574 w 634"/>
              <a:gd name="T39" fmla="*/ 162 h 619"/>
              <a:gd name="T40" fmla="*/ 412 w 634"/>
              <a:gd name="T41" fmla="*/ 383 h 619"/>
              <a:gd name="T42" fmla="*/ 162 w 634"/>
              <a:gd name="T43" fmla="*/ 559 h 619"/>
              <a:gd name="T44" fmla="*/ 103 w 634"/>
              <a:gd name="T45" fmla="*/ 559 h 619"/>
              <a:gd name="T46" fmla="*/ 73 w 634"/>
              <a:gd name="T47" fmla="*/ 530 h 619"/>
              <a:gd name="T48" fmla="*/ 73 w 634"/>
              <a:gd name="T49" fmla="*/ 486 h 619"/>
              <a:gd name="T50" fmla="*/ 147 w 634"/>
              <a:gd name="T51" fmla="*/ 442 h 619"/>
              <a:gd name="T52" fmla="*/ 177 w 634"/>
              <a:gd name="T53" fmla="*/ 442 h 619"/>
              <a:gd name="T54" fmla="*/ 221 w 634"/>
              <a:gd name="T55" fmla="*/ 486 h 619"/>
              <a:gd name="T56" fmla="*/ 500 w 634"/>
              <a:gd name="T57" fmla="*/ 221 h 619"/>
              <a:gd name="T58" fmla="*/ 441 w 634"/>
              <a:gd name="T59" fmla="*/ 176 h 619"/>
              <a:gd name="T60" fmla="*/ 441 w 634"/>
              <a:gd name="T61" fmla="*/ 133 h 619"/>
              <a:gd name="T62" fmla="*/ 500 w 634"/>
              <a:gd name="T63" fmla="*/ 59 h 619"/>
              <a:gd name="T64" fmla="*/ 545 w 634"/>
              <a:gd name="T65" fmla="*/ 59 h 619"/>
              <a:gd name="T66" fmla="*/ 574 w 634"/>
              <a:gd name="T67" fmla="*/ 103 h 619"/>
              <a:gd name="T68" fmla="*/ 574 w 634"/>
              <a:gd name="T69" fmla="*/ 162 h 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34" h="619">
                <a:moveTo>
                  <a:pt x="603" y="74"/>
                </a:moveTo>
                <a:lnTo>
                  <a:pt x="603" y="74"/>
                </a:lnTo>
                <a:cubicBezTo>
                  <a:pt x="545" y="15"/>
                  <a:pt x="545" y="15"/>
                  <a:pt x="545" y="15"/>
                </a:cubicBezTo>
                <a:cubicBezTo>
                  <a:pt x="530" y="0"/>
                  <a:pt x="500" y="0"/>
                  <a:pt x="486" y="15"/>
                </a:cubicBezTo>
                <a:cubicBezTo>
                  <a:pt x="412" y="133"/>
                  <a:pt x="412" y="133"/>
                  <a:pt x="412" y="133"/>
                </a:cubicBezTo>
                <a:cubicBezTo>
                  <a:pt x="398" y="147"/>
                  <a:pt x="398" y="176"/>
                  <a:pt x="412" y="191"/>
                </a:cubicBezTo>
                <a:cubicBezTo>
                  <a:pt x="441" y="221"/>
                  <a:pt x="441" y="221"/>
                  <a:pt x="441" y="221"/>
                </a:cubicBezTo>
                <a:cubicBezTo>
                  <a:pt x="412" y="250"/>
                  <a:pt x="382" y="294"/>
                  <a:pt x="353" y="324"/>
                </a:cubicBezTo>
                <a:cubicBezTo>
                  <a:pt x="309" y="368"/>
                  <a:pt x="265" y="397"/>
                  <a:pt x="235" y="427"/>
                </a:cubicBezTo>
                <a:cubicBezTo>
                  <a:pt x="191" y="397"/>
                  <a:pt x="191" y="397"/>
                  <a:pt x="191" y="397"/>
                </a:cubicBezTo>
                <a:cubicBezTo>
                  <a:pt x="177" y="383"/>
                  <a:pt x="162" y="383"/>
                  <a:pt x="132" y="397"/>
                </a:cubicBezTo>
                <a:cubicBezTo>
                  <a:pt x="29" y="486"/>
                  <a:pt x="29" y="486"/>
                  <a:pt x="29" y="486"/>
                </a:cubicBezTo>
                <a:cubicBezTo>
                  <a:pt x="0" y="500"/>
                  <a:pt x="15" y="515"/>
                  <a:pt x="29" y="530"/>
                </a:cubicBezTo>
                <a:cubicBezTo>
                  <a:pt x="88" y="589"/>
                  <a:pt x="88" y="589"/>
                  <a:pt x="88" y="589"/>
                </a:cubicBezTo>
                <a:cubicBezTo>
                  <a:pt x="118" y="618"/>
                  <a:pt x="147" y="618"/>
                  <a:pt x="191" y="589"/>
                </a:cubicBezTo>
                <a:cubicBezTo>
                  <a:pt x="191" y="589"/>
                  <a:pt x="324" y="530"/>
                  <a:pt x="427" y="412"/>
                </a:cubicBezTo>
                <a:cubicBezTo>
                  <a:pt x="530" y="324"/>
                  <a:pt x="603" y="191"/>
                  <a:pt x="603" y="191"/>
                </a:cubicBezTo>
                <a:cubicBezTo>
                  <a:pt x="618" y="147"/>
                  <a:pt x="633" y="103"/>
                  <a:pt x="603" y="74"/>
                </a:cubicBezTo>
                <a:close/>
                <a:moveTo>
                  <a:pt x="574" y="162"/>
                </a:moveTo>
                <a:lnTo>
                  <a:pt x="574" y="162"/>
                </a:lnTo>
                <a:cubicBezTo>
                  <a:pt x="545" y="221"/>
                  <a:pt x="471" y="324"/>
                  <a:pt x="412" y="383"/>
                </a:cubicBezTo>
                <a:cubicBezTo>
                  <a:pt x="339" y="456"/>
                  <a:pt x="162" y="559"/>
                  <a:pt x="162" y="559"/>
                </a:cubicBezTo>
                <a:cubicBezTo>
                  <a:pt x="147" y="574"/>
                  <a:pt x="118" y="574"/>
                  <a:pt x="103" y="559"/>
                </a:cubicBezTo>
                <a:cubicBezTo>
                  <a:pt x="73" y="530"/>
                  <a:pt x="73" y="530"/>
                  <a:pt x="73" y="530"/>
                </a:cubicBezTo>
                <a:cubicBezTo>
                  <a:pt x="59" y="515"/>
                  <a:pt x="59" y="500"/>
                  <a:pt x="73" y="486"/>
                </a:cubicBezTo>
                <a:cubicBezTo>
                  <a:pt x="147" y="442"/>
                  <a:pt x="147" y="442"/>
                  <a:pt x="147" y="442"/>
                </a:cubicBezTo>
                <a:cubicBezTo>
                  <a:pt x="162" y="427"/>
                  <a:pt x="177" y="427"/>
                  <a:pt x="177" y="442"/>
                </a:cubicBezTo>
                <a:cubicBezTo>
                  <a:pt x="221" y="486"/>
                  <a:pt x="221" y="486"/>
                  <a:pt x="221" y="486"/>
                </a:cubicBezTo>
                <a:cubicBezTo>
                  <a:pt x="235" y="471"/>
                  <a:pt x="398" y="368"/>
                  <a:pt x="500" y="221"/>
                </a:cubicBezTo>
                <a:cubicBezTo>
                  <a:pt x="441" y="176"/>
                  <a:pt x="441" y="176"/>
                  <a:pt x="441" y="176"/>
                </a:cubicBezTo>
                <a:cubicBezTo>
                  <a:pt x="441" y="162"/>
                  <a:pt x="441" y="147"/>
                  <a:pt x="441" y="133"/>
                </a:cubicBezTo>
                <a:cubicBezTo>
                  <a:pt x="500" y="59"/>
                  <a:pt x="500" y="59"/>
                  <a:pt x="500" y="59"/>
                </a:cubicBezTo>
                <a:cubicBezTo>
                  <a:pt x="515" y="44"/>
                  <a:pt x="530" y="59"/>
                  <a:pt x="545" y="59"/>
                </a:cubicBezTo>
                <a:cubicBezTo>
                  <a:pt x="574" y="103"/>
                  <a:pt x="574" y="103"/>
                  <a:pt x="574" y="103"/>
                </a:cubicBezTo>
                <a:cubicBezTo>
                  <a:pt x="589" y="117"/>
                  <a:pt x="589" y="147"/>
                  <a:pt x="574" y="162"/>
                </a:cubicBezTo>
                <a:close/>
              </a:path>
            </a:pathLst>
          </a:custGeom>
          <a:solidFill>
            <a:schemeClr val="bg1"/>
          </a:solidFill>
          <a:ln>
            <a:noFill/>
          </a:ln>
          <a:effectLst/>
        </p:spPr>
        <p:txBody>
          <a:bodyPr wrap="none" lIns="45716" tIns="22858" rIns="45716" bIns="22858" anchor="ctr"/>
          <a:lstStyle/>
          <a:p>
            <a:pPr defTabSz="914217">
              <a:defRPr/>
            </a:pPr>
            <a:endParaRPr lang="en-US" sz="900"/>
          </a:p>
        </p:txBody>
      </p:sp>
    </p:spTree>
    <p:extLst>
      <p:ext uri="{BB962C8B-B14F-4D97-AF65-F5344CB8AC3E}">
        <p14:creationId xmlns:p14="http://schemas.microsoft.com/office/powerpoint/2010/main" val="2548851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rgbClr val="002060">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Freeform 21">
            <a:extLst>
              <a:ext uri="{FF2B5EF4-FFF2-40B4-BE49-F238E27FC236}">
                <a16:creationId xmlns:a16="http://schemas.microsoft.com/office/drawing/2014/main" id="{E4D03D70-1FF6-46D6-8220-F0590BB3B678}"/>
              </a:ext>
            </a:extLst>
          </p:cNvPr>
          <p:cNvSpPr>
            <a:spLocks/>
          </p:cNvSpPr>
          <p:nvPr/>
        </p:nvSpPr>
        <p:spPr bwMode="auto">
          <a:xfrm>
            <a:off x="57150" y="0"/>
            <a:ext cx="2497138" cy="2108200"/>
          </a:xfrm>
          <a:custGeom>
            <a:avLst/>
            <a:gdLst>
              <a:gd name="T0" fmla="*/ 0 w 1573"/>
              <a:gd name="T1" fmla="*/ 0 h 1328"/>
              <a:gd name="T2" fmla="*/ 1326 w 1573"/>
              <a:gd name="T3" fmla="*/ 1328 h 1328"/>
              <a:gd name="T4" fmla="*/ 1573 w 1573"/>
              <a:gd name="T5" fmla="*/ 1080 h 1328"/>
              <a:gd name="T6" fmla="*/ 497 w 1573"/>
              <a:gd name="T7" fmla="*/ 5 h 1328"/>
              <a:gd name="T8" fmla="*/ 0 w 1573"/>
              <a:gd name="T9" fmla="*/ 0 h 1328"/>
            </a:gdLst>
            <a:ahLst/>
            <a:cxnLst>
              <a:cxn ang="0">
                <a:pos x="T0" y="T1"/>
              </a:cxn>
              <a:cxn ang="0">
                <a:pos x="T2" y="T3"/>
              </a:cxn>
              <a:cxn ang="0">
                <a:pos x="T4" y="T5"/>
              </a:cxn>
              <a:cxn ang="0">
                <a:pos x="T6" y="T7"/>
              </a:cxn>
              <a:cxn ang="0">
                <a:pos x="T8" y="T9"/>
              </a:cxn>
            </a:cxnLst>
            <a:rect l="0" t="0" r="r" b="b"/>
            <a:pathLst>
              <a:path w="1573" h="1328">
                <a:moveTo>
                  <a:pt x="0" y="0"/>
                </a:moveTo>
                <a:lnTo>
                  <a:pt x="1326" y="1328"/>
                </a:lnTo>
                <a:lnTo>
                  <a:pt x="1573" y="1080"/>
                </a:lnTo>
                <a:lnTo>
                  <a:pt x="497" y="5"/>
                </a:lnTo>
                <a:lnTo>
                  <a:pt x="0" y="0"/>
                </a:ln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78" name="Group 8">
            <a:extLst>
              <a:ext uri="{FF2B5EF4-FFF2-40B4-BE49-F238E27FC236}">
                <a16:creationId xmlns:a16="http://schemas.microsoft.com/office/drawing/2014/main" id="{794F5A4B-9522-44F5-A7F6-34F03F92A267}"/>
              </a:ext>
            </a:extLst>
          </p:cNvPr>
          <p:cNvGrpSpPr>
            <a:grpSpLocks noChangeAspect="1"/>
          </p:cNvGrpSpPr>
          <p:nvPr/>
        </p:nvGrpSpPr>
        <p:grpSpPr bwMode="auto">
          <a:xfrm rot="5400000">
            <a:off x="6976521" y="102762"/>
            <a:ext cx="5064473" cy="5064469"/>
            <a:chOff x="3490" y="2203"/>
            <a:chExt cx="965" cy="965"/>
          </a:xfrm>
        </p:grpSpPr>
        <p:sp>
          <p:nvSpPr>
            <p:cNvPr id="79" name="Freeform 9">
              <a:extLst>
                <a:ext uri="{FF2B5EF4-FFF2-40B4-BE49-F238E27FC236}">
                  <a16:creationId xmlns:a16="http://schemas.microsoft.com/office/drawing/2014/main" id="{98557D1F-39D0-4FE0-A875-98E4062F6E2F}"/>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chemeClr val="bg1">
                <a:lumMod val="9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0" name="Freeform 10">
              <a:extLst>
                <a:ext uri="{FF2B5EF4-FFF2-40B4-BE49-F238E27FC236}">
                  <a16:creationId xmlns:a16="http://schemas.microsoft.com/office/drawing/2014/main" id="{3125AFF5-F381-420C-B7D6-B691EAED2564}"/>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1" name="Freeform 11">
              <a:extLst>
                <a:ext uri="{FF2B5EF4-FFF2-40B4-BE49-F238E27FC236}">
                  <a16:creationId xmlns:a16="http://schemas.microsoft.com/office/drawing/2014/main" id="{AE661A86-AF4C-4D43-B937-3FCE2CB36D0C}"/>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48" name="CuadroTexto 47">
            <a:extLst>
              <a:ext uri="{FF2B5EF4-FFF2-40B4-BE49-F238E27FC236}">
                <a16:creationId xmlns:a16="http://schemas.microsoft.com/office/drawing/2014/main" id="{8B13CB33-36D3-4D47-A45A-0B5C5468A0DE}"/>
              </a:ext>
            </a:extLst>
          </p:cNvPr>
          <p:cNvSpPr txBox="1"/>
          <p:nvPr/>
        </p:nvSpPr>
        <p:spPr>
          <a:xfrm>
            <a:off x="6496535" y="6351776"/>
            <a:ext cx="5544457" cy="369332"/>
          </a:xfrm>
          <a:prstGeom prst="rect">
            <a:avLst/>
          </a:prstGeom>
          <a:noFill/>
        </p:spPr>
        <p:txBody>
          <a:bodyPr wrap="square" rtlCol="0">
            <a:spAutoFit/>
          </a:bodyPr>
          <a:lstStyle/>
          <a:p>
            <a:pPr algn="r"/>
            <a:r>
              <a:rPr lang="en-US" dirty="0">
                <a:solidFill>
                  <a:srgbClr val="48606F"/>
                </a:solidFill>
              </a:rPr>
              <a:t>https://free-powerpoint-templates-download.com/</a:t>
            </a:r>
          </a:p>
        </p:txBody>
      </p:sp>
      <p:sp>
        <p:nvSpPr>
          <p:cNvPr id="4" name="Rectangle 3">
            <a:extLst>
              <a:ext uri="{FF2B5EF4-FFF2-40B4-BE49-F238E27FC236}">
                <a16:creationId xmlns:a16="http://schemas.microsoft.com/office/drawing/2014/main" id="{8DB55A79-0009-4D0D-B4D2-3F0B19806928}"/>
              </a:ext>
            </a:extLst>
          </p:cNvPr>
          <p:cNvSpPr/>
          <p:nvPr/>
        </p:nvSpPr>
        <p:spPr>
          <a:xfrm>
            <a:off x="2962275" y="2169994"/>
            <a:ext cx="6267449" cy="2019869"/>
          </a:xfrm>
          <a:prstGeom prst="rect">
            <a:avLst/>
          </a:prstGeom>
          <a:noFill/>
          <a:ln>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5">
            <a:extLst>
              <a:ext uri="{FF2B5EF4-FFF2-40B4-BE49-F238E27FC236}">
                <a16:creationId xmlns:a16="http://schemas.microsoft.com/office/drawing/2014/main" id="{CF5D0D2E-E0DD-4D45-A076-0BB9C5AB9ACD}"/>
              </a:ext>
            </a:extLst>
          </p:cNvPr>
          <p:cNvSpPr>
            <a:spLocks/>
          </p:cNvSpPr>
          <p:nvPr/>
        </p:nvSpPr>
        <p:spPr bwMode="auto">
          <a:xfrm>
            <a:off x="8699402" y="945904"/>
            <a:ext cx="1290637" cy="2454275"/>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16" name="Group 8">
            <a:extLst>
              <a:ext uri="{FF2B5EF4-FFF2-40B4-BE49-F238E27FC236}">
                <a16:creationId xmlns:a16="http://schemas.microsoft.com/office/drawing/2014/main" id="{7473974D-295B-415D-9282-0EC239BB3480}"/>
              </a:ext>
            </a:extLst>
          </p:cNvPr>
          <p:cNvGrpSpPr>
            <a:grpSpLocks noChangeAspect="1"/>
          </p:cNvGrpSpPr>
          <p:nvPr/>
        </p:nvGrpSpPr>
        <p:grpSpPr bwMode="auto">
          <a:xfrm>
            <a:off x="4597181" y="4043191"/>
            <a:ext cx="1531938" cy="1531937"/>
            <a:chOff x="3490" y="2203"/>
            <a:chExt cx="965" cy="965"/>
          </a:xfrm>
        </p:grpSpPr>
        <p:sp>
          <p:nvSpPr>
            <p:cNvPr id="18" name="Freeform 9">
              <a:extLst>
                <a:ext uri="{FF2B5EF4-FFF2-40B4-BE49-F238E27FC236}">
                  <a16:creationId xmlns:a16="http://schemas.microsoft.com/office/drawing/2014/main" id="{7DCD6160-7747-4E46-83D8-1A4426F65902}"/>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rgbClr val="FDAD3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10">
              <a:extLst>
                <a:ext uri="{FF2B5EF4-FFF2-40B4-BE49-F238E27FC236}">
                  <a16:creationId xmlns:a16="http://schemas.microsoft.com/office/drawing/2014/main" id="{A6578936-197C-4773-9B5A-4B9618AB50B4}"/>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1">
              <a:extLst>
                <a:ext uri="{FF2B5EF4-FFF2-40B4-BE49-F238E27FC236}">
                  <a16:creationId xmlns:a16="http://schemas.microsoft.com/office/drawing/2014/main" id="{0502B472-22AC-4E91-A9EF-6BE03FE30368}"/>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35" name="Line 19">
            <a:extLst>
              <a:ext uri="{FF2B5EF4-FFF2-40B4-BE49-F238E27FC236}">
                <a16:creationId xmlns:a16="http://schemas.microsoft.com/office/drawing/2014/main" id="{2B9FBB0D-45C6-4958-959F-C887AE2CC6D7}"/>
              </a:ext>
            </a:extLst>
          </p:cNvPr>
          <p:cNvSpPr>
            <a:spLocks noChangeShapeType="1"/>
          </p:cNvSpPr>
          <p:nvPr/>
        </p:nvSpPr>
        <p:spPr bwMode="auto">
          <a:xfrm flipH="1">
            <a:off x="1327742" y="818653"/>
            <a:ext cx="1354138" cy="1354138"/>
          </a:xfrm>
          <a:prstGeom prst="line">
            <a:avLst/>
          </a:prstGeom>
          <a:noFill/>
          <a:ln w="106363" cap="flat">
            <a:solidFill>
              <a:srgbClr val="993BC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73" name="Group 72">
            <a:extLst>
              <a:ext uri="{FF2B5EF4-FFF2-40B4-BE49-F238E27FC236}">
                <a16:creationId xmlns:a16="http://schemas.microsoft.com/office/drawing/2014/main" id="{A9C42546-90D3-4F4B-9F44-7AC7D99416FC}"/>
              </a:ext>
            </a:extLst>
          </p:cNvPr>
          <p:cNvGrpSpPr/>
          <p:nvPr/>
        </p:nvGrpSpPr>
        <p:grpSpPr>
          <a:xfrm>
            <a:off x="9659033" y="4444077"/>
            <a:ext cx="1171767" cy="1131051"/>
            <a:chOff x="-1940956" y="-136478"/>
            <a:chExt cx="1233487" cy="1190626"/>
          </a:xfrm>
          <a:solidFill>
            <a:schemeClr val="bg1">
              <a:lumMod val="65000"/>
            </a:schemeClr>
          </a:solidFill>
        </p:grpSpPr>
        <p:sp>
          <p:nvSpPr>
            <p:cNvPr id="42" name="Rectangle 23">
              <a:extLst>
                <a:ext uri="{FF2B5EF4-FFF2-40B4-BE49-F238E27FC236}">
                  <a16:creationId xmlns:a16="http://schemas.microsoft.com/office/drawing/2014/main" id="{49D96590-EAFB-4A08-BAAB-2E5817F2EC45}"/>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Rectangle 24">
              <a:extLst>
                <a:ext uri="{FF2B5EF4-FFF2-40B4-BE49-F238E27FC236}">
                  <a16:creationId xmlns:a16="http://schemas.microsoft.com/office/drawing/2014/main" id="{58603D71-FDFE-4AE1-9A6F-D27F2F0206E1}"/>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Rectangle 25">
              <a:extLst>
                <a:ext uri="{FF2B5EF4-FFF2-40B4-BE49-F238E27FC236}">
                  <a16:creationId xmlns:a16="http://schemas.microsoft.com/office/drawing/2014/main" id="{C33B9434-20AC-4FBA-B5F3-B609B102A824}"/>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Rectangle 26">
              <a:extLst>
                <a:ext uri="{FF2B5EF4-FFF2-40B4-BE49-F238E27FC236}">
                  <a16:creationId xmlns:a16="http://schemas.microsoft.com/office/drawing/2014/main" id="{F276EE6D-F39B-414D-8071-A0702631A3B0}"/>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Rectangle 27">
              <a:extLst>
                <a:ext uri="{FF2B5EF4-FFF2-40B4-BE49-F238E27FC236}">
                  <a16:creationId xmlns:a16="http://schemas.microsoft.com/office/drawing/2014/main" id="{DC2237B5-3808-4DF7-A498-3494ADFD5D1E}"/>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Rectangle 28">
              <a:extLst>
                <a:ext uri="{FF2B5EF4-FFF2-40B4-BE49-F238E27FC236}">
                  <a16:creationId xmlns:a16="http://schemas.microsoft.com/office/drawing/2014/main" id="{91AD4E20-04C0-46AF-B172-1ED6C4590CBE}"/>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Rectangle 29">
              <a:extLst>
                <a:ext uri="{FF2B5EF4-FFF2-40B4-BE49-F238E27FC236}">
                  <a16:creationId xmlns:a16="http://schemas.microsoft.com/office/drawing/2014/main" id="{7AC8914C-0613-4E95-AF8B-EE0570969008}"/>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30">
              <a:extLst>
                <a:ext uri="{FF2B5EF4-FFF2-40B4-BE49-F238E27FC236}">
                  <a16:creationId xmlns:a16="http://schemas.microsoft.com/office/drawing/2014/main" id="{8F5A5399-6730-4C7C-9C2B-F6D3A64FC934}"/>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Rectangle 31">
              <a:extLst>
                <a:ext uri="{FF2B5EF4-FFF2-40B4-BE49-F238E27FC236}">
                  <a16:creationId xmlns:a16="http://schemas.microsoft.com/office/drawing/2014/main" id="{1CE145B4-26DF-4D78-8CC5-DC612AE7044B}"/>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Rectangle 32">
              <a:extLst>
                <a:ext uri="{FF2B5EF4-FFF2-40B4-BE49-F238E27FC236}">
                  <a16:creationId xmlns:a16="http://schemas.microsoft.com/office/drawing/2014/main" id="{BFA6D567-A8BF-4BF2-A299-8C3B6878C723}"/>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Rectangle 33">
              <a:extLst>
                <a:ext uri="{FF2B5EF4-FFF2-40B4-BE49-F238E27FC236}">
                  <a16:creationId xmlns:a16="http://schemas.microsoft.com/office/drawing/2014/main" id="{792B1C18-7E67-4845-94FA-8FDDEBF79A8F}"/>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Rectangle 34">
              <a:extLst>
                <a:ext uri="{FF2B5EF4-FFF2-40B4-BE49-F238E27FC236}">
                  <a16:creationId xmlns:a16="http://schemas.microsoft.com/office/drawing/2014/main" id="{3AABDD9E-D640-491D-BE25-EC11D5E48DB0}"/>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Rectangle 35">
              <a:extLst>
                <a:ext uri="{FF2B5EF4-FFF2-40B4-BE49-F238E27FC236}">
                  <a16:creationId xmlns:a16="http://schemas.microsoft.com/office/drawing/2014/main" id="{95D6F669-7DCA-4036-9602-A090C95D815B}"/>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Rectangle 36">
              <a:extLst>
                <a:ext uri="{FF2B5EF4-FFF2-40B4-BE49-F238E27FC236}">
                  <a16:creationId xmlns:a16="http://schemas.microsoft.com/office/drawing/2014/main" id="{D2C2A025-5FC1-401B-ABF1-78E3907C6230}"/>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Rectangle 37">
              <a:extLst>
                <a:ext uri="{FF2B5EF4-FFF2-40B4-BE49-F238E27FC236}">
                  <a16:creationId xmlns:a16="http://schemas.microsoft.com/office/drawing/2014/main" id="{5A987F3D-7E8C-49BD-93C3-5AA0F2F04509}"/>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Rectangle 38">
              <a:extLst>
                <a:ext uri="{FF2B5EF4-FFF2-40B4-BE49-F238E27FC236}">
                  <a16:creationId xmlns:a16="http://schemas.microsoft.com/office/drawing/2014/main" id="{1AB2BA3D-003A-4D96-9015-B8E922204BFA}"/>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Rectangle 39">
              <a:extLst>
                <a:ext uri="{FF2B5EF4-FFF2-40B4-BE49-F238E27FC236}">
                  <a16:creationId xmlns:a16="http://schemas.microsoft.com/office/drawing/2014/main" id="{951622EF-5FA2-4D1D-B9C7-0D6DDE297644}"/>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Rectangle 40">
              <a:extLst>
                <a:ext uri="{FF2B5EF4-FFF2-40B4-BE49-F238E27FC236}">
                  <a16:creationId xmlns:a16="http://schemas.microsoft.com/office/drawing/2014/main" id="{9186023C-EC05-45C9-A59D-187B89066963}"/>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Rectangle 41">
              <a:extLst>
                <a:ext uri="{FF2B5EF4-FFF2-40B4-BE49-F238E27FC236}">
                  <a16:creationId xmlns:a16="http://schemas.microsoft.com/office/drawing/2014/main" id="{31132A0F-02E8-45B6-9BE5-0B2F3DFDCE11}"/>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Rectangle 42">
              <a:extLst>
                <a:ext uri="{FF2B5EF4-FFF2-40B4-BE49-F238E27FC236}">
                  <a16:creationId xmlns:a16="http://schemas.microsoft.com/office/drawing/2014/main" id="{C00DE4CA-C4BD-4EF5-A239-F2A74485A06A}"/>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Rectangle 43">
              <a:extLst>
                <a:ext uri="{FF2B5EF4-FFF2-40B4-BE49-F238E27FC236}">
                  <a16:creationId xmlns:a16="http://schemas.microsoft.com/office/drawing/2014/main" id="{FE3945CE-909D-4C83-BCCE-010202929FBF}"/>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Rectangle 44">
              <a:extLst>
                <a:ext uri="{FF2B5EF4-FFF2-40B4-BE49-F238E27FC236}">
                  <a16:creationId xmlns:a16="http://schemas.microsoft.com/office/drawing/2014/main" id="{F1C979E5-5B19-483F-9ED5-EA8C6CE70A5B}"/>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Rectangle 45">
              <a:extLst>
                <a:ext uri="{FF2B5EF4-FFF2-40B4-BE49-F238E27FC236}">
                  <a16:creationId xmlns:a16="http://schemas.microsoft.com/office/drawing/2014/main" id="{E76AC287-80F3-4B90-AAF7-77A8C21E1633}"/>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Rectangle 46">
              <a:extLst>
                <a:ext uri="{FF2B5EF4-FFF2-40B4-BE49-F238E27FC236}">
                  <a16:creationId xmlns:a16="http://schemas.microsoft.com/office/drawing/2014/main" id="{BCBD7F62-79AB-4849-B281-536876A258CB}"/>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Rectangle 47">
              <a:extLst>
                <a:ext uri="{FF2B5EF4-FFF2-40B4-BE49-F238E27FC236}">
                  <a16:creationId xmlns:a16="http://schemas.microsoft.com/office/drawing/2014/main" id="{7F8A191D-6FE4-43AC-AEE8-ED86BE0CF916}"/>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 name="Group 4">
            <a:extLst>
              <a:ext uri="{FF2B5EF4-FFF2-40B4-BE49-F238E27FC236}">
                <a16:creationId xmlns:a16="http://schemas.microsoft.com/office/drawing/2014/main" id="{B7243CE6-9365-4B07-913E-DD9FA4F09D0D}"/>
              </a:ext>
            </a:extLst>
          </p:cNvPr>
          <p:cNvGrpSpPr>
            <a:grpSpLocks noChangeAspect="1"/>
          </p:cNvGrpSpPr>
          <p:nvPr/>
        </p:nvGrpSpPr>
        <p:grpSpPr bwMode="auto">
          <a:xfrm>
            <a:off x="4595623" y="5248113"/>
            <a:ext cx="2890837" cy="50839"/>
            <a:chOff x="3057" y="2873"/>
            <a:chExt cx="1821" cy="71"/>
          </a:xfrm>
        </p:grpSpPr>
        <p:sp>
          <p:nvSpPr>
            <p:cNvPr id="5" name="AutoShape 3">
              <a:extLst>
                <a:ext uri="{FF2B5EF4-FFF2-40B4-BE49-F238E27FC236}">
                  <a16:creationId xmlns:a16="http://schemas.microsoft.com/office/drawing/2014/main" id="{D2967270-C2EF-45C0-8DC1-3246C1CA8C9C}"/>
                </a:ext>
              </a:extLst>
            </p:cNvPr>
            <p:cNvSpPr>
              <a:spLocks noChangeAspect="1" noChangeArrowheads="1" noTextEdit="1"/>
            </p:cNvSpPr>
            <p:nvPr/>
          </p:nvSpPr>
          <p:spPr bwMode="auto">
            <a:xfrm>
              <a:off x="3057" y="2873"/>
              <a:ext cx="1821"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Line 5">
              <a:extLst>
                <a:ext uri="{FF2B5EF4-FFF2-40B4-BE49-F238E27FC236}">
                  <a16:creationId xmlns:a16="http://schemas.microsoft.com/office/drawing/2014/main" id="{E9654E5F-802F-4F70-80AA-D33D48A2DCA0}"/>
                </a:ext>
              </a:extLst>
            </p:cNvPr>
            <p:cNvSpPr>
              <a:spLocks noChangeShapeType="1"/>
            </p:cNvSpPr>
            <p:nvPr/>
          </p:nvSpPr>
          <p:spPr bwMode="auto">
            <a:xfrm>
              <a:off x="3057" y="2907"/>
              <a:ext cx="1819" cy="0"/>
            </a:xfrm>
            <a:prstGeom prst="line">
              <a:avLst/>
            </a:prstGeom>
            <a:noFill/>
            <a:ln w="104775" cap="flat">
              <a:solidFill>
                <a:srgbClr val="993BC7"/>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25" name="Group 24">
            <a:extLst>
              <a:ext uri="{FF2B5EF4-FFF2-40B4-BE49-F238E27FC236}">
                <a16:creationId xmlns:a16="http://schemas.microsoft.com/office/drawing/2014/main" id="{E35C20EB-727E-4237-8CA9-20F43E5F096F}"/>
              </a:ext>
            </a:extLst>
          </p:cNvPr>
          <p:cNvGrpSpPr/>
          <p:nvPr/>
        </p:nvGrpSpPr>
        <p:grpSpPr>
          <a:xfrm>
            <a:off x="2681880" y="5720537"/>
            <a:ext cx="1027332" cy="980312"/>
            <a:chOff x="2424113" y="5459413"/>
            <a:chExt cx="1144587" cy="1092200"/>
          </a:xfrm>
        </p:grpSpPr>
        <p:sp>
          <p:nvSpPr>
            <p:cNvPr id="11" name="Rectangle 9">
              <a:extLst>
                <a:ext uri="{FF2B5EF4-FFF2-40B4-BE49-F238E27FC236}">
                  <a16:creationId xmlns:a16="http://schemas.microsoft.com/office/drawing/2014/main" id="{44579A3B-B25C-4570-9A2F-173134112B7F}"/>
                </a:ext>
              </a:extLst>
            </p:cNvPr>
            <p:cNvSpPr>
              <a:spLocks noChangeArrowheads="1"/>
            </p:cNvSpPr>
            <p:nvPr/>
          </p:nvSpPr>
          <p:spPr bwMode="auto">
            <a:xfrm>
              <a:off x="2424113" y="5459413"/>
              <a:ext cx="130175" cy="128587"/>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Rectangle 10">
              <a:extLst>
                <a:ext uri="{FF2B5EF4-FFF2-40B4-BE49-F238E27FC236}">
                  <a16:creationId xmlns:a16="http://schemas.microsoft.com/office/drawing/2014/main" id="{221C4503-B3FD-49C4-A7E7-836CFA3B9A15}"/>
                </a:ext>
              </a:extLst>
            </p:cNvPr>
            <p:cNvSpPr>
              <a:spLocks noChangeArrowheads="1"/>
            </p:cNvSpPr>
            <p:nvPr/>
          </p:nvSpPr>
          <p:spPr bwMode="auto">
            <a:xfrm>
              <a:off x="2925763" y="5459413"/>
              <a:ext cx="130175" cy="128587"/>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Rectangle 11">
              <a:extLst>
                <a:ext uri="{FF2B5EF4-FFF2-40B4-BE49-F238E27FC236}">
                  <a16:creationId xmlns:a16="http://schemas.microsoft.com/office/drawing/2014/main" id="{05C7EB12-A383-42D1-8868-52E87EE9BACE}"/>
                </a:ext>
              </a:extLst>
            </p:cNvPr>
            <p:cNvSpPr>
              <a:spLocks noChangeArrowheads="1"/>
            </p:cNvSpPr>
            <p:nvPr/>
          </p:nvSpPr>
          <p:spPr bwMode="auto">
            <a:xfrm>
              <a:off x="3438525" y="5459413"/>
              <a:ext cx="130175" cy="128587"/>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Rectangle 12">
              <a:extLst>
                <a:ext uri="{FF2B5EF4-FFF2-40B4-BE49-F238E27FC236}">
                  <a16:creationId xmlns:a16="http://schemas.microsoft.com/office/drawing/2014/main" id="{0B151ACC-69A3-45A9-BC40-4A361279E342}"/>
                </a:ext>
              </a:extLst>
            </p:cNvPr>
            <p:cNvSpPr>
              <a:spLocks noChangeArrowheads="1"/>
            </p:cNvSpPr>
            <p:nvPr/>
          </p:nvSpPr>
          <p:spPr bwMode="auto">
            <a:xfrm>
              <a:off x="2424113" y="5934075"/>
              <a:ext cx="130175" cy="130175"/>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Rectangle 13">
              <a:extLst>
                <a:ext uri="{FF2B5EF4-FFF2-40B4-BE49-F238E27FC236}">
                  <a16:creationId xmlns:a16="http://schemas.microsoft.com/office/drawing/2014/main" id="{7FEA81FE-D00A-4523-B2A3-FFAF3B0C2A11}"/>
                </a:ext>
              </a:extLst>
            </p:cNvPr>
            <p:cNvSpPr>
              <a:spLocks noChangeArrowheads="1"/>
            </p:cNvSpPr>
            <p:nvPr/>
          </p:nvSpPr>
          <p:spPr bwMode="auto">
            <a:xfrm>
              <a:off x="2925763" y="5934075"/>
              <a:ext cx="130175" cy="130175"/>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4">
              <a:extLst>
                <a:ext uri="{FF2B5EF4-FFF2-40B4-BE49-F238E27FC236}">
                  <a16:creationId xmlns:a16="http://schemas.microsoft.com/office/drawing/2014/main" id="{F788981C-30DC-4803-BD92-C6BACF20436F}"/>
                </a:ext>
              </a:extLst>
            </p:cNvPr>
            <p:cNvSpPr>
              <a:spLocks noChangeArrowheads="1"/>
            </p:cNvSpPr>
            <p:nvPr/>
          </p:nvSpPr>
          <p:spPr bwMode="auto">
            <a:xfrm>
              <a:off x="3438525" y="5934075"/>
              <a:ext cx="130175" cy="130175"/>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22" name="Rectangle 15">
              <a:extLst>
                <a:ext uri="{FF2B5EF4-FFF2-40B4-BE49-F238E27FC236}">
                  <a16:creationId xmlns:a16="http://schemas.microsoft.com/office/drawing/2014/main" id="{813CF2E5-F587-4FA1-8E75-9EDFAFCDDB14}"/>
                </a:ext>
              </a:extLst>
            </p:cNvPr>
            <p:cNvSpPr>
              <a:spLocks noChangeArrowheads="1"/>
            </p:cNvSpPr>
            <p:nvPr/>
          </p:nvSpPr>
          <p:spPr bwMode="auto">
            <a:xfrm>
              <a:off x="2424113" y="6421438"/>
              <a:ext cx="130175" cy="130175"/>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Rectangle 16">
              <a:extLst>
                <a:ext uri="{FF2B5EF4-FFF2-40B4-BE49-F238E27FC236}">
                  <a16:creationId xmlns:a16="http://schemas.microsoft.com/office/drawing/2014/main" id="{FA080A49-ED27-4EB9-A72C-3503515DE407}"/>
                </a:ext>
              </a:extLst>
            </p:cNvPr>
            <p:cNvSpPr>
              <a:spLocks noChangeArrowheads="1"/>
            </p:cNvSpPr>
            <p:nvPr/>
          </p:nvSpPr>
          <p:spPr bwMode="auto">
            <a:xfrm>
              <a:off x="2925763" y="6421438"/>
              <a:ext cx="130175" cy="130175"/>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24" name="Rectangle 17">
              <a:extLst>
                <a:ext uri="{FF2B5EF4-FFF2-40B4-BE49-F238E27FC236}">
                  <a16:creationId xmlns:a16="http://schemas.microsoft.com/office/drawing/2014/main" id="{EA09C0C4-5716-482E-85F6-2E6940946E15}"/>
                </a:ext>
              </a:extLst>
            </p:cNvPr>
            <p:cNvSpPr>
              <a:spLocks noChangeArrowheads="1"/>
            </p:cNvSpPr>
            <p:nvPr/>
          </p:nvSpPr>
          <p:spPr bwMode="auto">
            <a:xfrm>
              <a:off x="3438525" y="6421438"/>
              <a:ext cx="130175" cy="130175"/>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74" name="Freeform 5">
            <a:extLst>
              <a:ext uri="{FF2B5EF4-FFF2-40B4-BE49-F238E27FC236}">
                <a16:creationId xmlns:a16="http://schemas.microsoft.com/office/drawing/2014/main" id="{EC3AEBD6-BFB4-460A-98CC-C31D9FE081A3}"/>
              </a:ext>
            </a:extLst>
          </p:cNvPr>
          <p:cNvSpPr>
            <a:spLocks/>
          </p:cNvSpPr>
          <p:nvPr/>
        </p:nvSpPr>
        <p:spPr bwMode="auto">
          <a:xfrm rot="7706762">
            <a:off x="-68265" y="4913700"/>
            <a:ext cx="1290637" cy="2454275"/>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82" name="Freeform 5">
            <a:extLst>
              <a:ext uri="{FF2B5EF4-FFF2-40B4-BE49-F238E27FC236}">
                <a16:creationId xmlns:a16="http://schemas.microsoft.com/office/drawing/2014/main" id="{FA760697-F3FF-4962-8061-66AD1CA589F0}"/>
              </a:ext>
            </a:extLst>
          </p:cNvPr>
          <p:cNvSpPr>
            <a:spLocks/>
          </p:cNvSpPr>
          <p:nvPr/>
        </p:nvSpPr>
        <p:spPr bwMode="auto">
          <a:xfrm rot="16200000">
            <a:off x="2633182" y="1373404"/>
            <a:ext cx="887835" cy="1688306"/>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32" name="Oval 31">
            <a:extLst>
              <a:ext uri="{FF2B5EF4-FFF2-40B4-BE49-F238E27FC236}">
                <a16:creationId xmlns:a16="http://schemas.microsoft.com/office/drawing/2014/main" id="{4631428B-F996-41B6-B41D-E0C547EA19F5}"/>
              </a:ext>
            </a:extLst>
          </p:cNvPr>
          <p:cNvSpPr/>
          <p:nvPr/>
        </p:nvSpPr>
        <p:spPr>
          <a:xfrm>
            <a:off x="1695450" y="3705225"/>
            <a:ext cx="552450" cy="55245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69322B63-85AF-4ED6-B3A6-1B75FAF3133F}"/>
              </a:ext>
            </a:extLst>
          </p:cNvPr>
          <p:cNvSpPr/>
          <p:nvPr/>
        </p:nvSpPr>
        <p:spPr>
          <a:xfrm>
            <a:off x="3889030" y="2781605"/>
            <a:ext cx="552450" cy="55245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DFCABC88-7D6A-4799-B511-B0E00990DE39}"/>
              </a:ext>
            </a:extLst>
          </p:cNvPr>
          <p:cNvSpPr/>
          <p:nvPr/>
        </p:nvSpPr>
        <p:spPr>
          <a:xfrm>
            <a:off x="8151048" y="5112055"/>
            <a:ext cx="552450" cy="55245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5" name="Group 8">
            <a:extLst>
              <a:ext uri="{FF2B5EF4-FFF2-40B4-BE49-F238E27FC236}">
                <a16:creationId xmlns:a16="http://schemas.microsoft.com/office/drawing/2014/main" id="{025CDDDE-DF04-441E-83E3-86CB1B40C4F2}"/>
              </a:ext>
            </a:extLst>
          </p:cNvPr>
          <p:cNvGrpSpPr>
            <a:grpSpLocks noChangeAspect="1"/>
          </p:cNvGrpSpPr>
          <p:nvPr/>
        </p:nvGrpSpPr>
        <p:grpSpPr bwMode="auto">
          <a:xfrm rot="16200000">
            <a:off x="11336101" y="2915970"/>
            <a:ext cx="1531938" cy="1531937"/>
            <a:chOff x="3490" y="2203"/>
            <a:chExt cx="965" cy="965"/>
          </a:xfrm>
        </p:grpSpPr>
        <p:sp>
          <p:nvSpPr>
            <p:cNvPr id="86" name="Freeform 9">
              <a:extLst>
                <a:ext uri="{FF2B5EF4-FFF2-40B4-BE49-F238E27FC236}">
                  <a16:creationId xmlns:a16="http://schemas.microsoft.com/office/drawing/2014/main" id="{8E074249-854E-4677-9D21-C557255FC114}"/>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rgbClr val="993BC7"/>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7" name="Freeform 10">
              <a:extLst>
                <a:ext uri="{FF2B5EF4-FFF2-40B4-BE49-F238E27FC236}">
                  <a16:creationId xmlns:a16="http://schemas.microsoft.com/office/drawing/2014/main" id="{EA966D77-F657-44DC-972A-873917BA1485}"/>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8" name="Freeform 11">
              <a:extLst>
                <a:ext uri="{FF2B5EF4-FFF2-40B4-BE49-F238E27FC236}">
                  <a16:creationId xmlns:a16="http://schemas.microsoft.com/office/drawing/2014/main" id="{A1944093-4FDA-413C-B65D-4EEE0FEC0DC3}"/>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37" name="Freeform 25">
            <a:extLst>
              <a:ext uri="{FF2B5EF4-FFF2-40B4-BE49-F238E27FC236}">
                <a16:creationId xmlns:a16="http://schemas.microsoft.com/office/drawing/2014/main" id="{2A1873C4-4B9A-4C86-AF0E-53132822CC1F}"/>
              </a:ext>
            </a:extLst>
          </p:cNvPr>
          <p:cNvSpPr>
            <a:spLocks/>
          </p:cNvSpPr>
          <p:nvPr/>
        </p:nvSpPr>
        <p:spPr bwMode="auto">
          <a:xfrm>
            <a:off x="1530198" y="4417566"/>
            <a:ext cx="854074" cy="810072"/>
          </a:xfrm>
          <a:custGeom>
            <a:avLst/>
            <a:gdLst>
              <a:gd name="T0" fmla="*/ 0 w 316"/>
              <a:gd name="T1" fmla="*/ 0 h 300"/>
              <a:gd name="T2" fmla="*/ 0 w 316"/>
              <a:gd name="T3" fmla="*/ 56 h 300"/>
              <a:gd name="T4" fmla="*/ 262 w 316"/>
              <a:gd name="T5" fmla="*/ 300 h 300"/>
              <a:gd name="T6" fmla="*/ 312 w 316"/>
              <a:gd name="T7" fmla="*/ 300 h 300"/>
              <a:gd name="T8" fmla="*/ 0 w 316"/>
              <a:gd name="T9" fmla="*/ 0 h 300"/>
            </a:gdLst>
            <a:ahLst/>
            <a:cxnLst>
              <a:cxn ang="0">
                <a:pos x="T0" y="T1"/>
              </a:cxn>
              <a:cxn ang="0">
                <a:pos x="T2" y="T3"/>
              </a:cxn>
              <a:cxn ang="0">
                <a:pos x="T4" y="T5"/>
              </a:cxn>
              <a:cxn ang="0">
                <a:pos x="T6" y="T7"/>
              </a:cxn>
              <a:cxn ang="0">
                <a:pos x="T8" y="T9"/>
              </a:cxn>
            </a:cxnLst>
            <a:rect l="0" t="0" r="r" b="b"/>
            <a:pathLst>
              <a:path w="316" h="300">
                <a:moveTo>
                  <a:pt x="0" y="0"/>
                </a:moveTo>
                <a:cubicBezTo>
                  <a:pt x="0" y="56"/>
                  <a:pt x="0" y="56"/>
                  <a:pt x="0" y="56"/>
                </a:cubicBezTo>
                <a:cubicBezTo>
                  <a:pt x="0" y="56"/>
                  <a:pt x="238" y="44"/>
                  <a:pt x="262" y="300"/>
                </a:cubicBezTo>
                <a:cubicBezTo>
                  <a:pt x="312" y="300"/>
                  <a:pt x="312" y="300"/>
                  <a:pt x="312" y="300"/>
                </a:cubicBezTo>
                <a:cubicBezTo>
                  <a:pt x="312" y="300"/>
                  <a:pt x="316" y="50"/>
                  <a:pt x="0" y="0"/>
                </a:cubicBezTo>
                <a:close/>
              </a:path>
            </a:pathLst>
          </a:custGeom>
          <a:solidFill>
            <a:srgbClr val="993BC7"/>
          </a:solidFill>
          <a:ln>
            <a:noFill/>
          </a:ln>
        </p:spPr>
        <p:txBody>
          <a:bodyPr vert="horz" wrap="square" lIns="91440" tIns="45720" rIns="91440" bIns="45720" numCol="1" anchor="t" anchorCtr="0" compatLnSpc="1">
            <a:prstTxWarp prst="textNoShape">
              <a:avLst/>
            </a:prstTxWarp>
          </a:bodyPr>
          <a:lstStyle/>
          <a:p>
            <a:endParaRPr lang="en-US"/>
          </a:p>
        </p:txBody>
      </p:sp>
      <p:sp>
        <p:nvSpPr>
          <p:cNvPr id="90" name="Freeform 25">
            <a:extLst>
              <a:ext uri="{FF2B5EF4-FFF2-40B4-BE49-F238E27FC236}">
                <a16:creationId xmlns:a16="http://schemas.microsoft.com/office/drawing/2014/main" id="{3BF36026-1AEF-47D4-8508-E2E70AC0FD36}"/>
              </a:ext>
            </a:extLst>
          </p:cNvPr>
          <p:cNvSpPr>
            <a:spLocks/>
          </p:cNvSpPr>
          <p:nvPr/>
        </p:nvSpPr>
        <p:spPr bwMode="auto">
          <a:xfrm rot="8100000">
            <a:off x="5629820" y="-191753"/>
            <a:ext cx="854074" cy="810072"/>
          </a:xfrm>
          <a:custGeom>
            <a:avLst/>
            <a:gdLst>
              <a:gd name="T0" fmla="*/ 0 w 316"/>
              <a:gd name="T1" fmla="*/ 0 h 300"/>
              <a:gd name="T2" fmla="*/ 0 w 316"/>
              <a:gd name="T3" fmla="*/ 56 h 300"/>
              <a:gd name="T4" fmla="*/ 262 w 316"/>
              <a:gd name="T5" fmla="*/ 300 h 300"/>
              <a:gd name="T6" fmla="*/ 312 w 316"/>
              <a:gd name="T7" fmla="*/ 300 h 300"/>
              <a:gd name="T8" fmla="*/ 0 w 316"/>
              <a:gd name="T9" fmla="*/ 0 h 300"/>
            </a:gdLst>
            <a:ahLst/>
            <a:cxnLst>
              <a:cxn ang="0">
                <a:pos x="T0" y="T1"/>
              </a:cxn>
              <a:cxn ang="0">
                <a:pos x="T2" y="T3"/>
              </a:cxn>
              <a:cxn ang="0">
                <a:pos x="T4" y="T5"/>
              </a:cxn>
              <a:cxn ang="0">
                <a:pos x="T6" y="T7"/>
              </a:cxn>
              <a:cxn ang="0">
                <a:pos x="T8" y="T9"/>
              </a:cxn>
            </a:cxnLst>
            <a:rect l="0" t="0" r="r" b="b"/>
            <a:pathLst>
              <a:path w="316" h="300">
                <a:moveTo>
                  <a:pt x="0" y="0"/>
                </a:moveTo>
                <a:cubicBezTo>
                  <a:pt x="0" y="56"/>
                  <a:pt x="0" y="56"/>
                  <a:pt x="0" y="56"/>
                </a:cubicBezTo>
                <a:cubicBezTo>
                  <a:pt x="0" y="56"/>
                  <a:pt x="238" y="44"/>
                  <a:pt x="262" y="300"/>
                </a:cubicBezTo>
                <a:cubicBezTo>
                  <a:pt x="312" y="300"/>
                  <a:pt x="312" y="300"/>
                  <a:pt x="312" y="300"/>
                </a:cubicBezTo>
                <a:cubicBezTo>
                  <a:pt x="312" y="300"/>
                  <a:pt x="316" y="50"/>
                  <a:pt x="0" y="0"/>
                </a:cubicBezTo>
                <a:close/>
              </a:path>
            </a:pathLst>
          </a:custGeom>
          <a:solidFill>
            <a:srgbClr val="993BC7"/>
          </a:solidFill>
          <a:ln>
            <a:noFill/>
          </a:ln>
        </p:spPr>
        <p:txBody>
          <a:bodyPr vert="horz" wrap="square" lIns="91440" tIns="45720" rIns="91440" bIns="45720" numCol="1" anchor="t" anchorCtr="0" compatLnSpc="1">
            <a:prstTxWarp prst="textNoShape">
              <a:avLst/>
            </a:prstTxWarp>
          </a:bodyPr>
          <a:lstStyle/>
          <a:p>
            <a:endParaRPr lang="en-US"/>
          </a:p>
        </p:txBody>
      </p:sp>
      <p:sp>
        <p:nvSpPr>
          <p:cNvPr id="38" name="TextBox 37">
            <a:extLst>
              <a:ext uri="{FF2B5EF4-FFF2-40B4-BE49-F238E27FC236}">
                <a16:creationId xmlns:a16="http://schemas.microsoft.com/office/drawing/2014/main" id="{45BD6824-8998-4463-AB99-E672E9D2B2C6}"/>
              </a:ext>
            </a:extLst>
          </p:cNvPr>
          <p:cNvSpPr txBox="1"/>
          <p:nvPr/>
        </p:nvSpPr>
        <p:spPr>
          <a:xfrm>
            <a:off x="3672712" y="2421232"/>
            <a:ext cx="4826458" cy="830997"/>
          </a:xfrm>
          <a:prstGeom prst="rect">
            <a:avLst/>
          </a:prstGeom>
          <a:noFill/>
        </p:spPr>
        <p:txBody>
          <a:bodyPr wrap="square" rtlCol="0">
            <a:spAutoFit/>
          </a:bodyPr>
          <a:lstStyle/>
          <a:p>
            <a:pPr algn="ctr"/>
            <a:r>
              <a:rPr lang="es-CO" sz="4800" dirty="0">
                <a:latin typeface="Lato" panose="020F0502020204030203" pitchFamily="34" charset="0"/>
              </a:rPr>
              <a:t>MINIMALIST</a:t>
            </a:r>
            <a:endParaRPr lang="en-US" sz="4800" dirty="0">
              <a:latin typeface="Lato" panose="020F0502020204030203" pitchFamily="34" charset="0"/>
            </a:endParaRPr>
          </a:p>
        </p:txBody>
      </p:sp>
      <p:sp>
        <p:nvSpPr>
          <p:cNvPr id="91" name="TextBox 90">
            <a:extLst>
              <a:ext uri="{FF2B5EF4-FFF2-40B4-BE49-F238E27FC236}">
                <a16:creationId xmlns:a16="http://schemas.microsoft.com/office/drawing/2014/main" id="{AE8889E3-7F1E-46A6-B993-39DBE94F79EF}"/>
              </a:ext>
            </a:extLst>
          </p:cNvPr>
          <p:cNvSpPr txBox="1"/>
          <p:nvPr/>
        </p:nvSpPr>
        <p:spPr>
          <a:xfrm>
            <a:off x="2384272" y="3090260"/>
            <a:ext cx="7800711" cy="646331"/>
          </a:xfrm>
          <a:prstGeom prst="rect">
            <a:avLst/>
          </a:prstGeom>
          <a:noFill/>
        </p:spPr>
        <p:txBody>
          <a:bodyPr wrap="square" rtlCol="0">
            <a:spAutoFit/>
          </a:bodyPr>
          <a:lstStyle/>
          <a:p>
            <a:pPr algn="ctr"/>
            <a:r>
              <a:rPr lang="es-CO" sz="3600" dirty="0">
                <a:latin typeface="Lato Black" panose="020F0A02020204030203" pitchFamily="34" charset="0"/>
              </a:rPr>
              <a:t>POWERPOINT TEMPLATE</a:t>
            </a:r>
            <a:endParaRPr lang="en-US" sz="3600" dirty="0">
              <a:latin typeface="Lato Black" panose="020F0A02020204030203" pitchFamily="34" charset="0"/>
            </a:endParaRPr>
          </a:p>
        </p:txBody>
      </p:sp>
      <p:sp>
        <p:nvSpPr>
          <p:cNvPr id="92" name="Oval 91">
            <a:extLst>
              <a:ext uri="{FF2B5EF4-FFF2-40B4-BE49-F238E27FC236}">
                <a16:creationId xmlns:a16="http://schemas.microsoft.com/office/drawing/2014/main" id="{C3F09C2A-20F0-4933-842A-0A3559458C1C}"/>
              </a:ext>
            </a:extLst>
          </p:cNvPr>
          <p:cNvSpPr/>
          <p:nvPr/>
        </p:nvSpPr>
        <p:spPr>
          <a:xfrm>
            <a:off x="11195841" y="5823192"/>
            <a:ext cx="280520" cy="280520"/>
          </a:xfrm>
          <a:prstGeom prst="ellipse">
            <a:avLst/>
          </a:prstGeom>
          <a:solidFill>
            <a:srgbClr val="4724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E9F4C3F6-1DD9-4D3F-A01F-347BD1A9D699}"/>
              </a:ext>
            </a:extLst>
          </p:cNvPr>
          <p:cNvSpPr/>
          <p:nvPr/>
        </p:nvSpPr>
        <p:spPr>
          <a:xfrm>
            <a:off x="544645" y="2494736"/>
            <a:ext cx="280520" cy="280520"/>
          </a:xfrm>
          <a:prstGeom prst="ellipse">
            <a:avLst/>
          </a:prstGeom>
          <a:solidFill>
            <a:srgbClr val="4724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0" name="Group 39">
            <a:extLst>
              <a:ext uri="{FF2B5EF4-FFF2-40B4-BE49-F238E27FC236}">
                <a16:creationId xmlns:a16="http://schemas.microsoft.com/office/drawing/2014/main" id="{A2D460DA-7992-4C78-B405-12D25526AC16}"/>
              </a:ext>
            </a:extLst>
          </p:cNvPr>
          <p:cNvGrpSpPr/>
          <p:nvPr/>
        </p:nvGrpSpPr>
        <p:grpSpPr>
          <a:xfrm>
            <a:off x="-1676400" y="2866945"/>
            <a:ext cx="15533933" cy="5637856"/>
            <a:chOff x="-1676400" y="2866945"/>
            <a:chExt cx="15533933" cy="5637856"/>
          </a:xfrm>
        </p:grpSpPr>
        <p:sp>
          <p:nvSpPr>
            <p:cNvPr id="39" name="Rectangle 38">
              <a:extLst>
                <a:ext uri="{FF2B5EF4-FFF2-40B4-BE49-F238E27FC236}">
                  <a16:creationId xmlns:a16="http://schemas.microsoft.com/office/drawing/2014/main" id="{38269AE1-E0E5-4BA5-B7A8-26534A101122}"/>
                </a:ext>
              </a:extLst>
            </p:cNvPr>
            <p:cNvSpPr/>
            <p:nvPr/>
          </p:nvSpPr>
          <p:spPr>
            <a:xfrm>
              <a:off x="-1676400" y="4955312"/>
              <a:ext cx="1646801" cy="2453942"/>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a:extLst>
                <a:ext uri="{FF2B5EF4-FFF2-40B4-BE49-F238E27FC236}">
                  <a16:creationId xmlns:a16="http://schemas.microsoft.com/office/drawing/2014/main" id="{40A0CF2E-C360-43EC-92B3-F7685A1AC0AF}"/>
                </a:ext>
              </a:extLst>
            </p:cNvPr>
            <p:cNvSpPr/>
            <p:nvPr/>
          </p:nvSpPr>
          <p:spPr>
            <a:xfrm rot="5400000">
              <a:off x="260261" y="6454430"/>
              <a:ext cx="1646801" cy="2453942"/>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a:extLst>
                <a:ext uri="{FF2B5EF4-FFF2-40B4-BE49-F238E27FC236}">
                  <a16:creationId xmlns:a16="http://schemas.microsoft.com/office/drawing/2014/main" id="{E1C1AAA1-A51A-49D3-B326-FC0E7D3AD25C}"/>
                </a:ext>
              </a:extLst>
            </p:cNvPr>
            <p:cNvSpPr/>
            <p:nvPr/>
          </p:nvSpPr>
          <p:spPr>
            <a:xfrm>
              <a:off x="12210732" y="2866945"/>
              <a:ext cx="1646801" cy="2453942"/>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6" name="Oval 95">
            <a:extLst>
              <a:ext uri="{FF2B5EF4-FFF2-40B4-BE49-F238E27FC236}">
                <a16:creationId xmlns:a16="http://schemas.microsoft.com/office/drawing/2014/main" id="{61E995CE-71F1-4B0A-99C2-AFCA3C103D1F}"/>
              </a:ext>
            </a:extLst>
          </p:cNvPr>
          <p:cNvSpPr/>
          <p:nvPr/>
        </p:nvSpPr>
        <p:spPr>
          <a:xfrm>
            <a:off x="6867630" y="4432432"/>
            <a:ext cx="280520" cy="280520"/>
          </a:xfrm>
          <a:prstGeom prst="ellipse">
            <a:avLst/>
          </a:prstGeom>
          <a:solidFill>
            <a:srgbClr val="993B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FB67802C-FECC-4017-B44F-669E5046E399}"/>
              </a:ext>
            </a:extLst>
          </p:cNvPr>
          <p:cNvSpPr/>
          <p:nvPr/>
        </p:nvSpPr>
        <p:spPr>
          <a:xfrm>
            <a:off x="5082630" y="661388"/>
            <a:ext cx="280520" cy="280520"/>
          </a:xfrm>
          <a:prstGeom prst="ellipse">
            <a:avLst/>
          </a:prstGeom>
          <a:solidFill>
            <a:srgbClr val="FDA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78661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BC34965D-FBDE-46D2-856D-15FBFED7CC1B}"/>
              </a:ext>
            </a:extLst>
          </p:cNvPr>
          <p:cNvGrpSpPr/>
          <p:nvPr/>
        </p:nvGrpSpPr>
        <p:grpSpPr>
          <a:xfrm>
            <a:off x="2077133" y="895696"/>
            <a:ext cx="1171767" cy="1131051"/>
            <a:chOff x="-1940956" y="-136478"/>
            <a:chExt cx="1233487" cy="1190626"/>
          </a:xfrm>
          <a:solidFill>
            <a:schemeClr val="bg1">
              <a:lumMod val="65000"/>
            </a:schemeClr>
          </a:solidFill>
        </p:grpSpPr>
        <p:sp>
          <p:nvSpPr>
            <p:cNvPr id="20" name="Rectangle 23">
              <a:extLst>
                <a:ext uri="{FF2B5EF4-FFF2-40B4-BE49-F238E27FC236}">
                  <a16:creationId xmlns:a16="http://schemas.microsoft.com/office/drawing/2014/main" id="{85C1BF3F-2C35-4BB8-9607-6B55B003C2DA}"/>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Rectangle 24">
              <a:extLst>
                <a:ext uri="{FF2B5EF4-FFF2-40B4-BE49-F238E27FC236}">
                  <a16:creationId xmlns:a16="http://schemas.microsoft.com/office/drawing/2014/main" id="{60216375-B289-46E2-9A62-0310C4CBEB38}"/>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Rectangle 25">
              <a:extLst>
                <a:ext uri="{FF2B5EF4-FFF2-40B4-BE49-F238E27FC236}">
                  <a16:creationId xmlns:a16="http://schemas.microsoft.com/office/drawing/2014/main" id="{4E4E7C0F-57D3-4B8C-9268-C36F9AF1E7E6}"/>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Rectangle 26">
              <a:extLst>
                <a:ext uri="{FF2B5EF4-FFF2-40B4-BE49-F238E27FC236}">
                  <a16:creationId xmlns:a16="http://schemas.microsoft.com/office/drawing/2014/main" id="{9BCD2A0E-0581-44F9-A2D7-BAC04FFCE0CE}"/>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Rectangle 27">
              <a:extLst>
                <a:ext uri="{FF2B5EF4-FFF2-40B4-BE49-F238E27FC236}">
                  <a16:creationId xmlns:a16="http://schemas.microsoft.com/office/drawing/2014/main" id="{8EFD97C5-F1A9-4EC3-BA4C-4A2007D4BD09}"/>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Rectangle 28">
              <a:extLst>
                <a:ext uri="{FF2B5EF4-FFF2-40B4-BE49-F238E27FC236}">
                  <a16:creationId xmlns:a16="http://schemas.microsoft.com/office/drawing/2014/main" id="{88615F2A-23FE-4AED-8048-2CFD1841F45A}"/>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Rectangle 29">
              <a:extLst>
                <a:ext uri="{FF2B5EF4-FFF2-40B4-BE49-F238E27FC236}">
                  <a16:creationId xmlns:a16="http://schemas.microsoft.com/office/drawing/2014/main" id="{1DA1999A-9189-468B-B2B2-2D6747670AE6}"/>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Rectangle 30">
              <a:extLst>
                <a:ext uri="{FF2B5EF4-FFF2-40B4-BE49-F238E27FC236}">
                  <a16:creationId xmlns:a16="http://schemas.microsoft.com/office/drawing/2014/main" id="{0778C043-4E09-4361-8F00-E06C18C5CBFE}"/>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Rectangle 31">
              <a:extLst>
                <a:ext uri="{FF2B5EF4-FFF2-40B4-BE49-F238E27FC236}">
                  <a16:creationId xmlns:a16="http://schemas.microsoft.com/office/drawing/2014/main" id="{477DFFCD-FE68-4E91-A9A6-071B53C50E03}"/>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Rectangle 32">
              <a:extLst>
                <a:ext uri="{FF2B5EF4-FFF2-40B4-BE49-F238E27FC236}">
                  <a16:creationId xmlns:a16="http://schemas.microsoft.com/office/drawing/2014/main" id="{62AE1650-D0CA-4C23-9D85-0AC6BEDA9536}"/>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Rectangle 33">
              <a:extLst>
                <a:ext uri="{FF2B5EF4-FFF2-40B4-BE49-F238E27FC236}">
                  <a16:creationId xmlns:a16="http://schemas.microsoft.com/office/drawing/2014/main" id="{15D0F352-5198-4861-9BD1-9AF2223ED461}"/>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Rectangle 34">
              <a:extLst>
                <a:ext uri="{FF2B5EF4-FFF2-40B4-BE49-F238E27FC236}">
                  <a16:creationId xmlns:a16="http://schemas.microsoft.com/office/drawing/2014/main" id="{A055ACA1-4AED-44E7-AD99-333991DFB8E1}"/>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Rectangle 35">
              <a:extLst>
                <a:ext uri="{FF2B5EF4-FFF2-40B4-BE49-F238E27FC236}">
                  <a16:creationId xmlns:a16="http://schemas.microsoft.com/office/drawing/2014/main" id="{6C96C202-4045-46EE-8045-3A058B51BB12}"/>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Rectangle 36">
              <a:extLst>
                <a:ext uri="{FF2B5EF4-FFF2-40B4-BE49-F238E27FC236}">
                  <a16:creationId xmlns:a16="http://schemas.microsoft.com/office/drawing/2014/main" id="{4E5A8610-B51E-4779-8404-D070440C0DE5}"/>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Rectangle 37">
              <a:extLst>
                <a:ext uri="{FF2B5EF4-FFF2-40B4-BE49-F238E27FC236}">
                  <a16:creationId xmlns:a16="http://schemas.microsoft.com/office/drawing/2014/main" id="{6DBCDFB7-A673-445C-90CE-238022ADB78D}"/>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Rectangle 38">
              <a:extLst>
                <a:ext uri="{FF2B5EF4-FFF2-40B4-BE49-F238E27FC236}">
                  <a16:creationId xmlns:a16="http://schemas.microsoft.com/office/drawing/2014/main" id="{3D406116-4B06-44BC-8F6E-9ECEB69F99BF}"/>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Rectangle 39">
              <a:extLst>
                <a:ext uri="{FF2B5EF4-FFF2-40B4-BE49-F238E27FC236}">
                  <a16:creationId xmlns:a16="http://schemas.microsoft.com/office/drawing/2014/main" id="{C881A23F-D56F-467E-A68E-429FCC016431}"/>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40">
              <a:extLst>
                <a:ext uri="{FF2B5EF4-FFF2-40B4-BE49-F238E27FC236}">
                  <a16:creationId xmlns:a16="http://schemas.microsoft.com/office/drawing/2014/main" id="{F127DA8E-9A69-49A5-B9D7-5DC77D3B238D}"/>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Rectangle 41">
              <a:extLst>
                <a:ext uri="{FF2B5EF4-FFF2-40B4-BE49-F238E27FC236}">
                  <a16:creationId xmlns:a16="http://schemas.microsoft.com/office/drawing/2014/main" id="{36AF9D4B-BBF5-4EEF-9470-5EE01F0002E0}"/>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Rectangle 42">
              <a:extLst>
                <a:ext uri="{FF2B5EF4-FFF2-40B4-BE49-F238E27FC236}">
                  <a16:creationId xmlns:a16="http://schemas.microsoft.com/office/drawing/2014/main" id="{54BFED66-BD59-4D6F-952C-5BDA4F4F938F}"/>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Rectangle 43">
              <a:extLst>
                <a:ext uri="{FF2B5EF4-FFF2-40B4-BE49-F238E27FC236}">
                  <a16:creationId xmlns:a16="http://schemas.microsoft.com/office/drawing/2014/main" id="{1BE1BF7A-42BE-4D1A-AE52-1EC737BB331C}"/>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Rectangle 44">
              <a:extLst>
                <a:ext uri="{FF2B5EF4-FFF2-40B4-BE49-F238E27FC236}">
                  <a16:creationId xmlns:a16="http://schemas.microsoft.com/office/drawing/2014/main" id="{DECBBDBA-07BA-43B3-91A2-31ADF26B5B19}"/>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45">
              <a:extLst>
                <a:ext uri="{FF2B5EF4-FFF2-40B4-BE49-F238E27FC236}">
                  <a16:creationId xmlns:a16="http://schemas.microsoft.com/office/drawing/2014/main" id="{A9F9581A-4E13-484C-A82E-399A937FF366}"/>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Rectangle 46">
              <a:extLst>
                <a:ext uri="{FF2B5EF4-FFF2-40B4-BE49-F238E27FC236}">
                  <a16:creationId xmlns:a16="http://schemas.microsoft.com/office/drawing/2014/main" id="{5E8037A8-A838-4C4E-946F-209AFAFC1B31}"/>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Rectangle 47">
              <a:extLst>
                <a:ext uri="{FF2B5EF4-FFF2-40B4-BE49-F238E27FC236}">
                  <a16:creationId xmlns:a16="http://schemas.microsoft.com/office/drawing/2014/main" id="{A61BB0EB-409F-4EBD-B503-4441EC85A56C}"/>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8" name="Group 57">
            <a:extLst>
              <a:ext uri="{FF2B5EF4-FFF2-40B4-BE49-F238E27FC236}">
                <a16:creationId xmlns:a16="http://schemas.microsoft.com/office/drawing/2014/main" id="{16406CBF-F061-459F-9074-963E43692858}"/>
              </a:ext>
            </a:extLst>
          </p:cNvPr>
          <p:cNvGrpSpPr/>
          <p:nvPr/>
        </p:nvGrpSpPr>
        <p:grpSpPr>
          <a:xfrm>
            <a:off x="1317041" y="1969040"/>
            <a:ext cx="1027332" cy="980312"/>
            <a:chOff x="2424113" y="5459413"/>
            <a:chExt cx="1144587" cy="1092200"/>
          </a:xfrm>
        </p:grpSpPr>
        <p:sp>
          <p:nvSpPr>
            <p:cNvPr id="59" name="Rectangle 9">
              <a:extLst>
                <a:ext uri="{FF2B5EF4-FFF2-40B4-BE49-F238E27FC236}">
                  <a16:creationId xmlns:a16="http://schemas.microsoft.com/office/drawing/2014/main" id="{A2DF282C-1D47-4E5A-B3EE-DF8DD27F2554}"/>
                </a:ext>
              </a:extLst>
            </p:cNvPr>
            <p:cNvSpPr>
              <a:spLocks noChangeArrowheads="1"/>
            </p:cNvSpPr>
            <p:nvPr/>
          </p:nvSpPr>
          <p:spPr bwMode="auto">
            <a:xfrm>
              <a:off x="2424113" y="5459413"/>
              <a:ext cx="130175" cy="128587"/>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60" name="Rectangle 10">
              <a:extLst>
                <a:ext uri="{FF2B5EF4-FFF2-40B4-BE49-F238E27FC236}">
                  <a16:creationId xmlns:a16="http://schemas.microsoft.com/office/drawing/2014/main" id="{245E718A-36BB-4F04-8440-DC517C3C56A6}"/>
                </a:ext>
              </a:extLst>
            </p:cNvPr>
            <p:cNvSpPr>
              <a:spLocks noChangeArrowheads="1"/>
            </p:cNvSpPr>
            <p:nvPr/>
          </p:nvSpPr>
          <p:spPr bwMode="auto">
            <a:xfrm>
              <a:off x="2925763" y="5459413"/>
              <a:ext cx="130175" cy="128587"/>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61" name="Rectangle 11">
              <a:extLst>
                <a:ext uri="{FF2B5EF4-FFF2-40B4-BE49-F238E27FC236}">
                  <a16:creationId xmlns:a16="http://schemas.microsoft.com/office/drawing/2014/main" id="{27B98B36-1D62-4F62-AF38-CBC651CF05DB}"/>
                </a:ext>
              </a:extLst>
            </p:cNvPr>
            <p:cNvSpPr>
              <a:spLocks noChangeArrowheads="1"/>
            </p:cNvSpPr>
            <p:nvPr/>
          </p:nvSpPr>
          <p:spPr bwMode="auto">
            <a:xfrm>
              <a:off x="3438525" y="5459413"/>
              <a:ext cx="130175" cy="128587"/>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62" name="Rectangle 12">
              <a:extLst>
                <a:ext uri="{FF2B5EF4-FFF2-40B4-BE49-F238E27FC236}">
                  <a16:creationId xmlns:a16="http://schemas.microsoft.com/office/drawing/2014/main" id="{F7945549-CC7E-4687-951F-8F3DDA7CDF7E}"/>
                </a:ext>
              </a:extLst>
            </p:cNvPr>
            <p:cNvSpPr>
              <a:spLocks noChangeArrowheads="1"/>
            </p:cNvSpPr>
            <p:nvPr/>
          </p:nvSpPr>
          <p:spPr bwMode="auto">
            <a:xfrm>
              <a:off x="2424113" y="5934075"/>
              <a:ext cx="130175" cy="130175"/>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63" name="Rectangle 13">
              <a:extLst>
                <a:ext uri="{FF2B5EF4-FFF2-40B4-BE49-F238E27FC236}">
                  <a16:creationId xmlns:a16="http://schemas.microsoft.com/office/drawing/2014/main" id="{F62652E0-C3EE-4416-9D88-2A71AE459EDB}"/>
                </a:ext>
              </a:extLst>
            </p:cNvPr>
            <p:cNvSpPr>
              <a:spLocks noChangeArrowheads="1"/>
            </p:cNvSpPr>
            <p:nvPr/>
          </p:nvSpPr>
          <p:spPr bwMode="auto">
            <a:xfrm>
              <a:off x="2925763" y="5934075"/>
              <a:ext cx="130175" cy="130175"/>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64" name="Rectangle 14">
              <a:extLst>
                <a:ext uri="{FF2B5EF4-FFF2-40B4-BE49-F238E27FC236}">
                  <a16:creationId xmlns:a16="http://schemas.microsoft.com/office/drawing/2014/main" id="{CFA31145-AB09-4943-9DC7-33C9206B2751}"/>
                </a:ext>
              </a:extLst>
            </p:cNvPr>
            <p:cNvSpPr>
              <a:spLocks noChangeArrowheads="1"/>
            </p:cNvSpPr>
            <p:nvPr/>
          </p:nvSpPr>
          <p:spPr bwMode="auto">
            <a:xfrm>
              <a:off x="3438525" y="5934075"/>
              <a:ext cx="130175" cy="130175"/>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65" name="Rectangle 15">
              <a:extLst>
                <a:ext uri="{FF2B5EF4-FFF2-40B4-BE49-F238E27FC236}">
                  <a16:creationId xmlns:a16="http://schemas.microsoft.com/office/drawing/2014/main" id="{8A14C00E-421C-43EC-88F0-FE3440CC3151}"/>
                </a:ext>
              </a:extLst>
            </p:cNvPr>
            <p:cNvSpPr>
              <a:spLocks noChangeArrowheads="1"/>
            </p:cNvSpPr>
            <p:nvPr/>
          </p:nvSpPr>
          <p:spPr bwMode="auto">
            <a:xfrm>
              <a:off x="2424113" y="6421438"/>
              <a:ext cx="130175" cy="130175"/>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66" name="Rectangle 16">
              <a:extLst>
                <a:ext uri="{FF2B5EF4-FFF2-40B4-BE49-F238E27FC236}">
                  <a16:creationId xmlns:a16="http://schemas.microsoft.com/office/drawing/2014/main" id="{023E1EFA-0458-47A8-A3C1-214C2D1FEE00}"/>
                </a:ext>
              </a:extLst>
            </p:cNvPr>
            <p:cNvSpPr>
              <a:spLocks noChangeArrowheads="1"/>
            </p:cNvSpPr>
            <p:nvPr/>
          </p:nvSpPr>
          <p:spPr bwMode="auto">
            <a:xfrm>
              <a:off x="2925763" y="6421438"/>
              <a:ext cx="130175" cy="130175"/>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67" name="Rectangle 17">
              <a:extLst>
                <a:ext uri="{FF2B5EF4-FFF2-40B4-BE49-F238E27FC236}">
                  <a16:creationId xmlns:a16="http://schemas.microsoft.com/office/drawing/2014/main" id="{AA7A5775-6B0A-4711-A407-7630FB0B95F7}"/>
                </a:ext>
              </a:extLst>
            </p:cNvPr>
            <p:cNvSpPr>
              <a:spLocks noChangeArrowheads="1"/>
            </p:cNvSpPr>
            <p:nvPr/>
          </p:nvSpPr>
          <p:spPr bwMode="auto">
            <a:xfrm>
              <a:off x="3438525" y="6421438"/>
              <a:ext cx="130175" cy="130175"/>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68" name="TextBox 67">
            <a:extLst>
              <a:ext uri="{FF2B5EF4-FFF2-40B4-BE49-F238E27FC236}">
                <a16:creationId xmlns:a16="http://schemas.microsoft.com/office/drawing/2014/main" id="{C53588DF-C8C2-40B3-B900-728212BF9CE8}"/>
              </a:ext>
            </a:extLst>
          </p:cNvPr>
          <p:cNvSpPr txBox="1"/>
          <p:nvPr/>
        </p:nvSpPr>
        <p:spPr>
          <a:xfrm>
            <a:off x="3877818" y="1300831"/>
            <a:ext cx="4826458" cy="830997"/>
          </a:xfrm>
          <a:prstGeom prst="rect">
            <a:avLst/>
          </a:prstGeom>
          <a:noFill/>
        </p:spPr>
        <p:txBody>
          <a:bodyPr wrap="square" rtlCol="0">
            <a:spAutoFit/>
          </a:bodyPr>
          <a:lstStyle/>
          <a:p>
            <a:r>
              <a:rPr lang="es-CO" sz="4800" dirty="0">
                <a:latin typeface="Lato" panose="020F0502020204030203" pitchFamily="34" charset="0"/>
              </a:rPr>
              <a:t>WRITE </a:t>
            </a:r>
            <a:endParaRPr lang="en-US" sz="4800" dirty="0">
              <a:latin typeface="Lato" panose="020F0502020204030203" pitchFamily="34" charset="0"/>
            </a:endParaRPr>
          </a:p>
        </p:txBody>
      </p:sp>
      <p:sp>
        <p:nvSpPr>
          <p:cNvPr id="69" name="TextBox 68">
            <a:extLst>
              <a:ext uri="{FF2B5EF4-FFF2-40B4-BE49-F238E27FC236}">
                <a16:creationId xmlns:a16="http://schemas.microsoft.com/office/drawing/2014/main" id="{90ABAEF8-BD5B-49CC-85EB-33D4690E936E}"/>
              </a:ext>
            </a:extLst>
          </p:cNvPr>
          <p:cNvSpPr txBox="1"/>
          <p:nvPr/>
        </p:nvSpPr>
        <p:spPr>
          <a:xfrm>
            <a:off x="3877818" y="2052830"/>
            <a:ext cx="7800711" cy="646331"/>
          </a:xfrm>
          <a:prstGeom prst="rect">
            <a:avLst/>
          </a:prstGeom>
          <a:noFill/>
        </p:spPr>
        <p:txBody>
          <a:bodyPr wrap="square" rtlCol="0">
            <a:spAutoFit/>
          </a:bodyPr>
          <a:lstStyle/>
          <a:p>
            <a:r>
              <a:rPr lang="es-CO" sz="3600" dirty="0">
                <a:latin typeface="Lato Black" panose="020F0A02020204030203" pitchFamily="34" charset="0"/>
              </a:rPr>
              <a:t>YOUR TITLE HERE</a:t>
            </a:r>
            <a:endParaRPr lang="en-US" sz="3600" dirty="0">
              <a:latin typeface="Lato Black" panose="020F0A02020204030203" pitchFamily="34" charset="0"/>
            </a:endParaRPr>
          </a:p>
        </p:txBody>
      </p:sp>
      <p:grpSp>
        <p:nvGrpSpPr>
          <p:cNvPr id="6" name="Group 5">
            <a:extLst>
              <a:ext uri="{FF2B5EF4-FFF2-40B4-BE49-F238E27FC236}">
                <a16:creationId xmlns:a16="http://schemas.microsoft.com/office/drawing/2014/main" id="{0C52C9EE-2CE0-4D84-B196-A4C48D76384A}"/>
              </a:ext>
            </a:extLst>
          </p:cNvPr>
          <p:cNvGrpSpPr/>
          <p:nvPr/>
        </p:nvGrpSpPr>
        <p:grpSpPr>
          <a:xfrm>
            <a:off x="1456367" y="4228480"/>
            <a:ext cx="2849130" cy="1205548"/>
            <a:chOff x="1426463" y="3935381"/>
            <a:chExt cx="2849130" cy="1205548"/>
          </a:xfrm>
        </p:grpSpPr>
        <p:sp>
          <p:nvSpPr>
            <p:cNvPr id="70" name="Rectángulo 63">
              <a:extLst>
                <a:ext uri="{FF2B5EF4-FFF2-40B4-BE49-F238E27FC236}">
                  <a16:creationId xmlns:a16="http://schemas.microsoft.com/office/drawing/2014/main" id="{0D2E95A6-6B20-4A64-A122-29939056041C}"/>
                </a:ext>
              </a:extLst>
            </p:cNvPr>
            <p:cNvSpPr/>
            <p:nvPr/>
          </p:nvSpPr>
          <p:spPr>
            <a:xfrm>
              <a:off x="1433880" y="4433043"/>
              <a:ext cx="2841713" cy="707886"/>
            </a:xfrm>
            <a:prstGeom prst="rect">
              <a:avLst/>
            </a:prstGeom>
          </p:spPr>
          <p:txBody>
            <a:bodyPr wrap="square">
              <a:spAutoFit/>
            </a:bodyPr>
            <a:lstStyle/>
            <a:p>
              <a:r>
                <a:rPr lang="es-CO" sz="2000" dirty="0"/>
                <a:t>Donec fringilla est orci. Orci varius natoque</a:t>
              </a:r>
            </a:p>
          </p:txBody>
        </p:sp>
        <p:sp>
          <p:nvSpPr>
            <p:cNvPr id="71" name="CuadroTexto 64">
              <a:extLst>
                <a:ext uri="{FF2B5EF4-FFF2-40B4-BE49-F238E27FC236}">
                  <a16:creationId xmlns:a16="http://schemas.microsoft.com/office/drawing/2014/main" id="{C6B15A9A-1418-47E7-9EF5-65507C6F89DC}"/>
                </a:ext>
              </a:extLst>
            </p:cNvPr>
            <p:cNvSpPr txBox="1"/>
            <p:nvPr/>
          </p:nvSpPr>
          <p:spPr>
            <a:xfrm>
              <a:off x="1426463" y="3935381"/>
              <a:ext cx="1379492" cy="584775"/>
            </a:xfrm>
            <a:prstGeom prst="rect">
              <a:avLst/>
            </a:prstGeom>
            <a:noFill/>
          </p:spPr>
          <p:txBody>
            <a:bodyPr wrap="square" rtlCol="0">
              <a:spAutoFit/>
            </a:bodyPr>
            <a:lstStyle/>
            <a:p>
              <a:r>
                <a:rPr lang="en-US" sz="3200" b="1" dirty="0"/>
                <a:t>Title</a:t>
              </a:r>
            </a:p>
          </p:txBody>
        </p:sp>
      </p:grpSp>
      <p:grpSp>
        <p:nvGrpSpPr>
          <p:cNvPr id="72" name="Group 71">
            <a:extLst>
              <a:ext uri="{FF2B5EF4-FFF2-40B4-BE49-F238E27FC236}">
                <a16:creationId xmlns:a16="http://schemas.microsoft.com/office/drawing/2014/main" id="{95C61D4C-447F-4C94-849E-203C2927A773}"/>
              </a:ext>
            </a:extLst>
          </p:cNvPr>
          <p:cNvGrpSpPr/>
          <p:nvPr/>
        </p:nvGrpSpPr>
        <p:grpSpPr>
          <a:xfrm>
            <a:off x="5209394" y="4197055"/>
            <a:ext cx="2849130" cy="1205548"/>
            <a:chOff x="1426463" y="3935381"/>
            <a:chExt cx="2849130" cy="1205548"/>
          </a:xfrm>
        </p:grpSpPr>
        <p:sp>
          <p:nvSpPr>
            <p:cNvPr id="73" name="Rectángulo 63">
              <a:extLst>
                <a:ext uri="{FF2B5EF4-FFF2-40B4-BE49-F238E27FC236}">
                  <a16:creationId xmlns:a16="http://schemas.microsoft.com/office/drawing/2014/main" id="{D710A722-417F-439E-9215-25BB8985C234}"/>
                </a:ext>
              </a:extLst>
            </p:cNvPr>
            <p:cNvSpPr/>
            <p:nvPr/>
          </p:nvSpPr>
          <p:spPr>
            <a:xfrm>
              <a:off x="1433880" y="4433043"/>
              <a:ext cx="2841713" cy="707886"/>
            </a:xfrm>
            <a:prstGeom prst="rect">
              <a:avLst/>
            </a:prstGeom>
          </p:spPr>
          <p:txBody>
            <a:bodyPr wrap="square">
              <a:spAutoFit/>
            </a:bodyPr>
            <a:lstStyle/>
            <a:p>
              <a:r>
                <a:rPr lang="es-CO" sz="2000" dirty="0"/>
                <a:t>Donec fringilla est orci. Orci varius natoque</a:t>
              </a:r>
            </a:p>
          </p:txBody>
        </p:sp>
        <p:sp>
          <p:nvSpPr>
            <p:cNvPr id="74" name="CuadroTexto 64">
              <a:extLst>
                <a:ext uri="{FF2B5EF4-FFF2-40B4-BE49-F238E27FC236}">
                  <a16:creationId xmlns:a16="http://schemas.microsoft.com/office/drawing/2014/main" id="{B67A0ADD-BF98-4BA5-BA1A-DD5D21C5896F}"/>
                </a:ext>
              </a:extLst>
            </p:cNvPr>
            <p:cNvSpPr txBox="1"/>
            <p:nvPr/>
          </p:nvSpPr>
          <p:spPr>
            <a:xfrm>
              <a:off x="1426463" y="3935381"/>
              <a:ext cx="1379492" cy="584775"/>
            </a:xfrm>
            <a:prstGeom prst="rect">
              <a:avLst/>
            </a:prstGeom>
            <a:noFill/>
          </p:spPr>
          <p:txBody>
            <a:bodyPr wrap="square" rtlCol="0">
              <a:spAutoFit/>
            </a:bodyPr>
            <a:lstStyle/>
            <a:p>
              <a:r>
                <a:rPr lang="en-US" sz="3200" b="1" dirty="0"/>
                <a:t>Title</a:t>
              </a:r>
            </a:p>
          </p:txBody>
        </p:sp>
      </p:grpSp>
      <p:grpSp>
        <p:nvGrpSpPr>
          <p:cNvPr id="75" name="Group 74">
            <a:extLst>
              <a:ext uri="{FF2B5EF4-FFF2-40B4-BE49-F238E27FC236}">
                <a16:creationId xmlns:a16="http://schemas.microsoft.com/office/drawing/2014/main" id="{7BAFE8D6-20AD-4EE1-AB0A-1F5B8D631E2C}"/>
              </a:ext>
            </a:extLst>
          </p:cNvPr>
          <p:cNvGrpSpPr/>
          <p:nvPr/>
        </p:nvGrpSpPr>
        <p:grpSpPr>
          <a:xfrm>
            <a:off x="8955004" y="4123368"/>
            <a:ext cx="2849130" cy="1205548"/>
            <a:chOff x="1426463" y="3935381"/>
            <a:chExt cx="2849130" cy="1205548"/>
          </a:xfrm>
        </p:grpSpPr>
        <p:sp>
          <p:nvSpPr>
            <p:cNvPr id="76" name="Rectángulo 63">
              <a:extLst>
                <a:ext uri="{FF2B5EF4-FFF2-40B4-BE49-F238E27FC236}">
                  <a16:creationId xmlns:a16="http://schemas.microsoft.com/office/drawing/2014/main" id="{C4A67DFC-49E7-4168-9372-7AC0C5569225}"/>
                </a:ext>
              </a:extLst>
            </p:cNvPr>
            <p:cNvSpPr/>
            <p:nvPr/>
          </p:nvSpPr>
          <p:spPr>
            <a:xfrm>
              <a:off x="1433880" y="4433043"/>
              <a:ext cx="2841713" cy="707886"/>
            </a:xfrm>
            <a:prstGeom prst="rect">
              <a:avLst/>
            </a:prstGeom>
          </p:spPr>
          <p:txBody>
            <a:bodyPr wrap="square">
              <a:spAutoFit/>
            </a:bodyPr>
            <a:lstStyle/>
            <a:p>
              <a:r>
                <a:rPr lang="es-CO" sz="2000" dirty="0"/>
                <a:t>Donec fringilla est orci. Orci varius natoque</a:t>
              </a:r>
            </a:p>
          </p:txBody>
        </p:sp>
        <p:sp>
          <p:nvSpPr>
            <p:cNvPr id="77" name="CuadroTexto 64">
              <a:extLst>
                <a:ext uri="{FF2B5EF4-FFF2-40B4-BE49-F238E27FC236}">
                  <a16:creationId xmlns:a16="http://schemas.microsoft.com/office/drawing/2014/main" id="{D2808AFC-71DF-4C1E-A45F-7C84D4915F85}"/>
                </a:ext>
              </a:extLst>
            </p:cNvPr>
            <p:cNvSpPr txBox="1"/>
            <p:nvPr/>
          </p:nvSpPr>
          <p:spPr>
            <a:xfrm>
              <a:off x="1426463" y="3935381"/>
              <a:ext cx="1379492" cy="584775"/>
            </a:xfrm>
            <a:prstGeom prst="rect">
              <a:avLst/>
            </a:prstGeom>
            <a:noFill/>
          </p:spPr>
          <p:txBody>
            <a:bodyPr wrap="square" rtlCol="0">
              <a:spAutoFit/>
            </a:bodyPr>
            <a:lstStyle/>
            <a:p>
              <a:r>
                <a:rPr lang="en-US" sz="3200" b="1" dirty="0"/>
                <a:t>Title</a:t>
              </a:r>
            </a:p>
          </p:txBody>
        </p:sp>
      </p:grpSp>
      <p:sp>
        <p:nvSpPr>
          <p:cNvPr id="78" name="Oval 77">
            <a:extLst>
              <a:ext uri="{FF2B5EF4-FFF2-40B4-BE49-F238E27FC236}">
                <a16:creationId xmlns:a16="http://schemas.microsoft.com/office/drawing/2014/main" id="{9B8F29CE-F2DB-45B6-B675-6F67285689F6}"/>
              </a:ext>
            </a:extLst>
          </p:cNvPr>
          <p:cNvSpPr/>
          <p:nvPr/>
        </p:nvSpPr>
        <p:spPr>
          <a:xfrm>
            <a:off x="2379542" y="3725043"/>
            <a:ext cx="879119" cy="879119"/>
          </a:xfrm>
          <a:prstGeom prst="ellipse">
            <a:avLst/>
          </a:prstGeom>
          <a:noFill/>
          <a:ln>
            <a:solidFill>
              <a:srgbClr val="FDAD32"/>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sz="4400" dirty="0">
              <a:solidFill>
                <a:schemeClr val="tx1"/>
              </a:solidFill>
              <a:cs typeface="Lato Light"/>
            </a:endParaRPr>
          </a:p>
        </p:txBody>
      </p:sp>
      <p:sp>
        <p:nvSpPr>
          <p:cNvPr id="79" name="Oval 78">
            <a:extLst>
              <a:ext uri="{FF2B5EF4-FFF2-40B4-BE49-F238E27FC236}">
                <a16:creationId xmlns:a16="http://schemas.microsoft.com/office/drawing/2014/main" id="{70115E0C-3949-4DDC-B234-76E118B8C026}"/>
              </a:ext>
            </a:extLst>
          </p:cNvPr>
          <p:cNvSpPr/>
          <p:nvPr/>
        </p:nvSpPr>
        <p:spPr>
          <a:xfrm>
            <a:off x="6156743" y="3770293"/>
            <a:ext cx="879119" cy="879119"/>
          </a:xfrm>
          <a:prstGeom prst="ellipse">
            <a:avLst/>
          </a:prstGeom>
          <a:noFill/>
          <a:ln>
            <a:solidFill>
              <a:srgbClr val="FDAD32"/>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sz="4400" dirty="0">
              <a:solidFill>
                <a:schemeClr val="tx1"/>
              </a:solidFill>
              <a:cs typeface="Lato Light"/>
            </a:endParaRPr>
          </a:p>
        </p:txBody>
      </p:sp>
      <p:sp>
        <p:nvSpPr>
          <p:cNvPr id="80" name="Oval 79">
            <a:extLst>
              <a:ext uri="{FF2B5EF4-FFF2-40B4-BE49-F238E27FC236}">
                <a16:creationId xmlns:a16="http://schemas.microsoft.com/office/drawing/2014/main" id="{3ED7A40E-BF28-4DF3-982A-540073697CC2}"/>
              </a:ext>
            </a:extLst>
          </p:cNvPr>
          <p:cNvSpPr/>
          <p:nvPr/>
        </p:nvSpPr>
        <p:spPr>
          <a:xfrm>
            <a:off x="9894936" y="3600540"/>
            <a:ext cx="879119" cy="879119"/>
          </a:xfrm>
          <a:prstGeom prst="ellipse">
            <a:avLst/>
          </a:prstGeom>
          <a:noFill/>
          <a:ln>
            <a:solidFill>
              <a:srgbClr val="FDAD32"/>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sz="4400" dirty="0">
              <a:solidFill>
                <a:schemeClr val="tx1"/>
              </a:solidFill>
              <a:cs typeface="Lato Light"/>
            </a:endParaRPr>
          </a:p>
        </p:txBody>
      </p:sp>
      <p:sp>
        <p:nvSpPr>
          <p:cNvPr id="81" name="Freeform 31">
            <a:extLst>
              <a:ext uri="{FF2B5EF4-FFF2-40B4-BE49-F238E27FC236}">
                <a16:creationId xmlns:a16="http://schemas.microsoft.com/office/drawing/2014/main" id="{B780121A-076A-4F3D-9691-D3D944571382}"/>
              </a:ext>
            </a:extLst>
          </p:cNvPr>
          <p:cNvSpPr>
            <a:spLocks noEditPoints="1"/>
          </p:cNvSpPr>
          <p:nvPr/>
        </p:nvSpPr>
        <p:spPr bwMode="auto">
          <a:xfrm>
            <a:off x="2568776" y="3915938"/>
            <a:ext cx="490676" cy="414859"/>
          </a:xfrm>
          <a:custGeom>
            <a:avLst/>
            <a:gdLst>
              <a:gd name="T0" fmla="*/ 246 w 256"/>
              <a:gd name="T1" fmla="*/ 216 h 216"/>
              <a:gd name="T2" fmla="*/ 10 w 256"/>
              <a:gd name="T3" fmla="*/ 216 h 216"/>
              <a:gd name="T4" fmla="*/ 0 w 256"/>
              <a:gd name="T5" fmla="*/ 206 h 216"/>
              <a:gd name="T6" fmla="*/ 0 w 256"/>
              <a:gd name="T7" fmla="*/ 202 h 216"/>
              <a:gd name="T8" fmla="*/ 10 w 256"/>
              <a:gd name="T9" fmla="*/ 192 h 216"/>
              <a:gd name="T10" fmla="*/ 246 w 256"/>
              <a:gd name="T11" fmla="*/ 192 h 216"/>
              <a:gd name="T12" fmla="*/ 256 w 256"/>
              <a:gd name="T13" fmla="*/ 202 h 216"/>
              <a:gd name="T14" fmla="*/ 256 w 256"/>
              <a:gd name="T15" fmla="*/ 206 h 216"/>
              <a:gd name="T16" fmla="*/ 246 w 256"/>
              <a:gd name="T17" fmla="*/ 216 h 216"/>
              <a:gd name="T18" fmla="*/ 208 w 256"/>
              <a:gd name="T19" fmla="*/ 180 h 216"/>
              <a:gd name="T20" fmla="*/ 184 w 256"/>
              <a:gd name="T21" fmla="*/ 180 h 216"/>
              <a:gd name="T22" fmla="*/ 172 w 256"/>
              <a:gd name="T23" fmla="*/ 168 h 216"/>
              <a:gd name="T24" fmla="*/ 172 w 256"/>
              <a:gd name="T25" fmla="*/ 12 h 216"/>
              <a:gd name="T26" fmla="*/ 184 w 256"/>
              <a:gd name="T27" fmla="*/ 0 h 216"/>
              <a:gd name="T28" fmla="*/ 208 w 256"/>
              <a:gd name="T29" fmla="*/ 0 h 216"/>
              <a:gd name="T30" fmla="*/ 220 w 256"/>
              <a:gd name="T31" fmla="*/ 12 h 216"/>
              <a:gd name="T32" fmla="*/ 220 w 256"/>
              <a:gd name="T33" fmla="*/ 168 h 216"/>
              <a:gd name="T34" fmla="*/ 208 w 256"/>
              <a:gd name="T35" fmla="*/ 180 h 216"/>
              <a:gd name="T36" fmla="*/ 140 w 256"/>
              <a:gd name="T37" fmla="*/ 180 h 216"/>
              <a:gd name="T38" fmla="*/ 116 w 256"/>
              <a:gd name="T39" fmla="*/ 180 h 216"/>
              <a:gd name="T40" fmla="*/ 104 w 256"/>
              <a:gd name="T41" fmla="*/ 168 h 216"/>
              <a:gd name="T42" fmla="*/ 104 w 256"/>
              <a:gd name="T43" fmla="*/ 68 h 216"/>
              <a:gd name="T44" fmla="*/ 116 w 256"/>
              <a:gd name="T45" fmla="*/ 56 h 216"/>
              <a:gd name="T46" fmla="*/ 140 w 256"/>
              <a:gd name="T47" fmla="*/ 56 h 216"/>
              <a:gd name="T48" fmla="*/ 152 w 256"/>
              <a:gd name="T49" fmla="*/ 68 h 216"/>
              <a:gd name="T50" fmla="*/ 152 w 256"/>
              <a:gd name="T51" fmla="*/ 168 h 216"/>
              <a:gd name="T52" fmla="*/ 140 w 256"/>
              <a:gd name="T53" fmla="*/ 180 h 216"/>
              <a:gd name="T54" fmla="*/ 72 w 256"/>
              <a:gd name="T55" fmla="*/ 180 h 216"/>
              <a:gd name="T56" fmla="*/ 48 w 256"/>
              <a:gd name="T57" fmla="*/ 180 h 216"/>
              <a:gd name="T58" fmla="*/ 36 w 256"/>
              <a:gd name="T59" fmla="*/ 168 h 216"/>
              <a:gd name="T60" fmla="*/ 36 w 256"/>
              <a:gd name="T61" fmla="*/ 124 h 216"/>
              <a:gd name="T62" fmla="*/ 48 w 256"/>
              <a:gd name="T63" fmla="*/ 112 h 216"/>
              <a:gd name="T64" fmla="*/ 72 w 256"/>
              <a:gd name="T65" fmla="*/ 112 h 216"/>
              <a:gd name="T66" fmla="*/ 84 w 256"/>
              <a:gd name="T67" fmla="*/ 124 h 216"/>
              <a:gd name="T68" fmla="*/ 84 w 256"/>
              <a:gd name="T69" fmla="*/ 168 h 216"/>
              <a:gd name="T70" fmla="*/ 72 w 256"/>
              <a:gd name="T71" fmla="*/ 180 h 2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56" h="216">
                <a:moveTo>
                  <a:pt x="246" y="216"/>
                </a:moveTo>
                <a:cubicBezTo>
                  <a:pt x="10" y="216"/>
                  <a:pt x="10" y="216"/>
                  <a:pt x="10" y="216"/>
                </a:cubicBezTo>
                <a:cubicBezTo>
                  <a:pt x="4" y="216"/>
                  <a:pt x="0" y="212"/>
                  <a:pt x="0" y="206"/>
                </a:cubicBezTo>
                <a:cubicBezTo>
                  <a:pt x="0" y="202"/>
                  <a:pt x="0" y="202"/>
                  <a:pt x="0" y="202"/>
                </a:cubicBezTo>
                <a:cubicBezTo>
                  <a:pt x="0" y="196"/>
                  <a:pt x="4" y="192"/>
                  <a:pt x="10" y="192"/>
                </a:cubicBezTo>
                <a:cubicBezTo>
                  <a:pt x="246" y="192"/>
                  <a:pt x="246" y="192"/>
                  <a:pt x="246" y="192"/>
                </a:cubicBezTo>
                <a:cubicBezTo>
                  <a:pt x="252" y="192"/>
                  <a:pt x="256" y="196"/>
                  <a:pt x="256" y="202"/>
                </a:cubicBezTo>
                <a:cubicBezTo>
                  <a:pt x="256" y="206"/>
                  <a:pt x="256" y="206"/>
                  <a:pt x="256" y="206"/>
                </a:cubicBezTo>
                <a:cubicBezTo>
                  <a:pt x="256" y="212"/>
                  <a:pt x="252" y="216"/>
                  <a:pt x="246" y="216"/>
                </a:cubicBezTo>
                <a:moveTo>
                  <a:pt x="208" y="180"/>
                </a:moveTo>
                <a:cubicBezTo>
                  <a:pt x="184" y="180"/>
                  <a:pt x="184" y="180"/>
                  <a:pt x="184" y="180"/>
                </a:cubicBezTo>
                <a:cubicBezTo>
                  <a:pt x="177" y="180"/>
                  <a:pt x="172" y="175"/>
                  <a:pt x="172" y="168"/>
                </a:cubicBezTo>
                <a:cubicBezTo>
                  <a:pt x="172" y="12"/>
                  <a:pt x="172" y="12"/>
                  <a:pt x="172" y="12"/>
                </a:cubicBezTo>
                <a:cubicBezTo>
                  <a:pt x="172" y="5"/>
                  <a:pt x="177" y="0"/>
                  <a:pt x="184" y="0"/>
                </a:cubicBezTo>
                <a:cubicBezTo>
                  <a:pt x="208" y="0"/>
                  <a:pt x="208" y="0"/>
                  <a:pt x="208" y="0"/>
                </a:cubicBezTo>
                <a:cubicBezTo>
                  <a:pt x="215" y="0"/>
                  <a:pt x="220" y="5"/>
                  <a:pt x="220" y="12"/>
                </a:cubicBezTo>
                <a:cubicBezTo>
                  <a:pt x="220" y="168"/>
                  <a:pt x="220" y="168"/>
                  <a:pt x="220" y="168"/>
                </a:cubicBezTo>
                <a:cubicBezTo>
                  <a:pt x="220" y="175"/>
                  <a:pt x="215" y="180"/>
                  <a:pt x="208" y="180"/>
                </a:cubicBezTo>
                <a:moveTo>
                  <a:pt x="140" y="180"/>
                </a:moveTo>
                <a:cubicBezTo>
                  <a:pt x="116" y="180"/>
                  <a:pt x="116" y="180"/>
                  <a:pt x="116" y="180"/>
                </a:cubicBezTo>
                <a:cubicBezTo>
                  <a:pt x="109" y="180"/>
                  <a:pt x="104" y="175"/>
                  <a:pt x="104" y="168"/>
                </a:cubicBezTo>
                <a:cubicBezTo>
                  <a:pt x="104" y="68"/>
                  <a:pt x="104" y="68"/>
                  <a:pt x="104" y="68"/>
                </a:cubicBezTo>
                <a:cubicBezTo>
                  <a:pt x="104" y="61"/>
                  <a:pt x="109" y="56"/>
                  <a:pt x="116" y="56"/>
                </a:cubicBezTo>
                <a:cubicBezTo>
                  <a:pt x="140" y="56"/>
                  <a:pt x="140" y="56"/>
                  <a:pt x="140" y="56"/>
                </a:cubicBezTo>
                <a:cubicBezTo>
                  <a:pt x="147" y="56"/>
                  <a:pt x="152" y="61"/>
                  <a:pt x="152" y="68"/>
                </a:cubicBezTo>
                <a:cubicBezTo>
                  <a:pt x="152" y="168"/>
                  <a:pt x="152" y="168"/>
                  <a:pt x="152" y="168"/>
                </a:cubicBezTo>
                <a:cubicBezTo>
                  <a:pt x="152" y="175"/>
                  <a:pt x="147" y="180"/>
                  <a:pt x="140" y="180"/>
                </a:cubicBezTo>
                <a:moveTo>
                  <a:pt x="72" y="180"/>
                </a:moveTo>
                <a:cubicBezTo>
                  <a:pt x="48" y="180"/>
                  <a:pt x="48" y="180"/>
                  <a:pt x="48" y="180"/>
                </a:cubicBezTo>
                <a:cubicBezTo>
                  <a:pt x="41" y="180"/>
                  <a:pt x="36" y="175"/>
                  <a:pt x="36" y="168"/>
                </a:cubicBezTo>
                <a:cubicBezTo>
                  <a:pt x="36" y="124"/>
                  <a:pt x="36" y="124"/>
                  <a:pt x="36" y="124"/>
                </a:cubicBezTo>
                <a:cubicBezTo>
                  <a:pt x="36" y="117"/>
                  <a:pt x="41" y="112"/>
                  <a:pt x="48" y="112"/>
                </a:cubicBezTo>
                <a:cubicBezTo>
                  <a:pt x="72" y="112"/>
                  <a:pt x="72" y="112"/>
                  <a:pt x="72" y="112"/>
                </a:cubicBezTo>
                <a:cubicBezTo>
                  <a:pt x="79" y="112"/>
                  <a:pt x="84" y="117"/>
                  <a:pt x="84" y="124"/>
                </a:cubicBezTo>
                <a:cubicBezTo>
                  <a:pt x="84" y="168"/>
                  <a:pt x="84" y="168"/>
                  <a:pt x="84" y="168"/>
                </a:cubicBezTo>
                <a:cubicBezTo>
                  <a:pt x="84" y="175"/>
                  <a:pt x="79" y="180"/>
                  <a:pt x="72" y="180"/>
                </a:cubicBezTo>
              </a:path>
            </a:pathLst>
          </a:custGeom>
          <a:solidFill>
            <a:srgbClr val="993BC7"/>
          </a:solidFill>
          <a:ln>
            <a:noFill/>
          </a:ln>
        </p:spPr>
        <p:txBody>
          <a:bodyPr/>
          <a:lstStyle/>
          <a:p>
            <a:endParaRPr lang="es-MX"/>
          </a:p>
        </p:txBody>
      </p:sp>
      <p:sp>
        <p:nvSpPr>
          <p:cNvPr id="82" name="Freeform 54">
            <a:extLst>
              <a:ext uri="{FF2B5EF4-FFF2-40B4-BE49-F238E27FC236}">
                <a16:creationId xmlns:a16="http://schemas.microsoft.com/office/drawing/2014/main" id="{BE65A885-7E89-4794-9C3D-95B3AE351607}"/>
              </a:ext>
            </a:extLst>
          </p:cNvPr>
          <p:cNvSpPr>
            <a:spLocks noEditPoints="1"/>
          </p:cNvSpPr>
          <p:nvPr/>
        </p:nvSpPr>
        <p:spPr bwMode="auto">
          <a:xfrm>
            <a:off x="6347364" y="4018240"/>
            <a:ext cx="531420" cy="357629"/>
          </a:xfrm>
          <a:custGeom>
            <a:avLst/>
            <a:gdLst/>
            <a:ahLst/>
            <a:cxnLst>
              <a:cxn ang="0">
                <a:pos x="55" y="50"/>
              </a:cxn>
              <a:cxn ang="0">
                <a:pos x="16" y="50"/>
              </a:cxn>
              <a:cxn ang="0">
                <a:pos x="0" y="34"/>
              </a:cxn>
              <a:cxn ang="0">
                <a:pos x="9" y="20"/>
              </a:cxn>
              <a:cxn ang="0">
                <a:pos x="9" y="18"/>
              </a:cxn>
              <a:cxn ang="0">
                <a:pos x="27" y="0"/>
              </a:cxn>
              <a:cxn ang="0">
                <a:pos x="44" y="11"/>
              </a:cxn>
              <a:cxn ang="0">
                <a:pos x="50" y="9"/>
              </a:cxn>
              <a:cxn ang="0">
                <a:pos x="59" y="18"/>
              </a:cxn>
              <a:cxn ang="0">
                <a:pos x="58" y="23"/>
              </a:cxn>
              <a:cxn ang="0">
                <a:pos x="68" y="36"/>
              </a:cxn>
              <a:cxn ang="0">
                <a:pos x="55" y="50"/>
              </a:cxn>
              <a:cxn ang="0">
                <a:pos x="45" y="25"/>
              </a:cxn>
              <a:cxn ang="0">
                <a:pos x="33" y="13"/>
              </a:cxn>
              <a:cxn ang="0">
                <a:pos x="32" y="12"/>
              </a:cxn>
              <a:cxn ang="0">
                <a:pos x="31" y="13"/>
              </a:cxn>
              <a:cxn ang="0">
                <a:pos x="18" y="25"/>
              </a:cxn>
              <a:cxn ang="0">
                <a:pos x="18" y="26"/>
              </a:cxn>
              <a:cxn ang="0">
                <a:pos x="19" y="27"/>
              </a:cxn>
              <a:cxn ang="0">
                <a:pos x="27" y="27"/>
              </a:cxn>
              <a:cxn ang="0">
                <a:pos x="27" y="40"/>
              </a:cxn>
              <a:cxn ang="0">
                <a:pos x="28" y="41"/>
              </a:cxn>
              <a:cxn ang="0">
                <a:pos x="35" y="41"/>
              </a:cxn>
              <a:cxn ang="0">
                <a:pos x="36" y="40"/>
              </a:cxn>
              <a:cxn ang="0">
                <a:pos x="36" y="27"/>
              </a:cxn>
              <a:cxn ang="0">
                <a:pos x="44" y="27"/>
              </a:cxn>
              <a:cxn ang="0">
                <a:pos x="45" y="26"/>
              </a:cxn>
              <a:cxn ang="0">
                <a:pos x="45" y="25"/>
              </a:cxn>
            </a:cxnLst>
            <a:rect l="0" t="0" r="r" b="b"/>
            <a:pathLst>
              <a:path w="68" h="50">
                <a:moveTo>
                  <a:pt x="55" y="50"/>
                </a:moveTo>
                <a:cubicBezTo>
                  <a:pt x="16" y="50"/>
                  <a:pt x="16" y="50"/>
                  <a:pt x="16" y="50"/>
                </a:cubicBezTo>
                <a:cubicBezTo>
                  <a:pt x="7" y="50"/>
                  <a:pt x="0" y="43"/>
                  <a:pt x="0" y="34"/>
                </a:cubicBezTo>
                <a:cubicBezTo>
                  <a:pt x="0" y="28"/>
                  <a:pt x="3" y="22"/>
                  <a:pt x="9" y="20"/>
                </a:cubicBezTo>
                <a:cubicBezTo>
                  <a:pt x="9" y="19"/>
                  <a:pt x="9" y="19"/>
                  <a:pt x="9" y="18"/>
                </a:cubicBezTo>
                <a:cubicBezTo>
                  <a:pt x="9" y="8"/>
                  <a:pt x="17" y="0"/>
                  <a:pt x="27" y="0"/>
                </a:cubicBezTo>
                <a:cubicBezTo>
                  <a:pt x="35" y="0"/>
                  <a:pt x="41" y="4"/>
                  <a:pt x="44" y="11"/>
                </a:cubicBezTo>
                <a:cubicBezTo>
                  <a:pt x="46" y="10"/>
                  <a:pt x="48" y="9"/>
                  <a:pt x="50" y="9"/>
                </a:cubicBezTo>
                <a:cubicBezTo>
                  <a:pt x="55" y="9"/>
                  <a:pt x="59" y="13"/>
                  <a:pt x="59" y="18"/>
                </a:cubicBezTo>
                <a:cubicBezTo>
                  <a:pt x="59" y="20"/>
                  <a:pt x="59" y="22"/>
                  <a:pt x="58" y="23"/>
                </a:cubicBezTo>
                <a:cubicBezTo>
                  <a:pt x="64" y="25"/>
                  <a:pt x="68" y="30"/>
                  <a:pt x="68" y="36"/>
                </a:cubicBezTo>
                <a:cubicBezTo>
                  <a:pt x="68" y="44"/>
                  <a:pt x="62" y="50"/>
                  <a:pt x="55" y="50"/>
                </a:cubicBezTo>
                <a:close/>
                <a:moveTo>
                  <a:pt x="45" y="25"/>
                </a:moveTo>
                <a:cubicBezTo>
                  <a:pt x="33" y="13"/>
                  <a:pt x="33" y="13"/>
                  <a:pt x="33" y="13"/>
                </a:cubicBezTo>
                <a:cubicBezTo>
                  <a:pt x="32" y="13"/>
                  <a:pt x="32" y="12"/>
                  <a:pt x="32" y="12"/>
                </a:cubicBezTo>
                <a:cubicBezTo>
                  <a:pt x="31" y="12"/>
                  <a:pt x="31" y="13"/>
                  <a:pt x="31" y="13"/>
                </a:cubicBezTo>
                <a:cubicBezTo>
                  <a:pt x="18" y="25"/>
                  <a:pt x="18" y="25"/>
                  <a:pt x="18" y="25"/>
                </a:cubicBezTo>
                <a:cubicBezTo>
                  <a:pt x="18" y="26"/>
                  <a:pt x="18" y="26"/>
                  <a:pt x="18" y="26"/>
                </a:cubicBezTo>
                <a:cubicBezTo>
                  <a:pt x="18" y="27"/>
                  <a:pt x="19" y="27"/>
                  <a:pt x="19" y="27"/>
                </a:cubicBezTo>
                <a:cubicBezTo>
                  <a:pt x="27" y="27"/>
                  <a:pt x="27" y="27"/>
                  <a:pt x="27" y="27"/>
                </a:cubicBezTo>
                <a:cubicBezTo>
                  <a:pt x="27" y="40"/>
                  <a:pt x="27" y="40"/>
                  <a:pt x="27" y="40"/>
                </a:cubicBezTo>
                <a:cubicBezTo>
                  <a:pt x="27" y="41"/>
                  <a:pt x="28" y="41"/>
                  <a:pt x="28" y="41"/>
                </a:cubicBezTo>
                <a:cubicBezTo>
                  <a:pt x="35" y="41"/>
                  <a:pt x="35" y="41"/>
                  <a:pt x="35" y="41"/>
                </a:cubicBezTo>
                <a:cubicBezTo>
                  <a:pt x="36" y="41"/>
                  <a:pt x="36" y="41"/>
                  <a:pt x="36" y="40"/>
                </a:cubicBezTo>
                <a:cubicBezTo>
                  <a:pt x="36" y="27"/>
                  <a:pt x="36" y="27"/>
                  <a:pt x="36" y="27"/>
                </a:cubicBezTo>
                <a:cubicBezTo>
                  <a:pt x="44" y="27"/>
                  <a:pt x="44" y="27"/>
                  <a:pt x="44" y="27"/>
                </a:cubicBezTo>
                <a:cubicBezTo>
                  <a:pt x="45" y="27"/>
                  <a:pt x="45" y="27"/>
                  <a:pt x="45" y="26"/>
                </a:cubicBezTo>
                <a:cubicBezTo>
                  <a:pt x="45" y="26"/>
                  <a:pt x="45" y="26"/>
                  <a:pt x="45" y="25"/>
                </a:cubicBezTo>
                <a:close/>
              </a:path>
            </a:pathLst>
          </a:custGeom>
          <a:solidFill>
            <a:srgbClr val="993BC7"/>
          </a:solidFill>
          <a:ln w="9525">
            <a:noFill/>
            <a:round/>
            <a:headEnd/>
            <a:tailEnd/>
          </a:ln>
        </p:spPr>
        <p:txBody>
          <a:bodyPr/>
          <a:lstStyle/>
          <a:p>
            <a:pPr defTabSz="1828434" fontAlgn="auto">
              <a:spcBef>
                <a:spcPts val="0"/>
              </a:spcBef>
              <a:spcAft>
                <a:spcPts val="0"/>
              </a:spcAft>
              <a:defRPr/>
            </a:pPr>
            <a:endParaRPr lang="en-US">
              <a:latin typeface="+mn-lt"/>
              <a:ea typeface="+mn-ea"/>
            </a:endParaRPr>
          </a:p>
        </p:txBody>
      </p:sp>
      <p:sp>
        <p:nvSpPr>
          <p:cNvPr id="83" name="Freeform 171">
            <a:extLst>
              <a:ext uri="{FF2B5EF4-FFF2-40B4-BE49-F238E27FC236}">
                <a16:creationId xmlns:a16="http://schemas.microsoft.com/office/drawing/2014/main" id="{501104E4-2E3D-41B6-A87B-14737E03346A}"/>
              </a:ext>
            </a:extLst>
          </p:cNvPr>
          <p:cNvSpPr>
            <a:spLocks/>
          </p:cNvSpPr>
          <p:nvPr/>
        </p:nvSpPr>
        <p:spPr bwMode="auto">
          <a:xfrm>
            <a:off x="10170398" y="3899643"/>
            <a:ext cx="425758" cy="280912"/>
          </a:xfrm>
          <a:custGeom>
            <a:avLst/>
            <a:gdLst/>
            <a:ahLst/>
            <a:cxnLst>
              <a:cxn ang="0">
                <a:pos x="64" y="42"/>
              </a:cxn>
              <a:cxn ang="0">
                <a:pos x="62" y="44"/>
              </a:cxn>
              <a:cxn ang="0">
                <a:pos x="61" y="45"/>
              </a:cxn>
              <a:cxn ang="0">
                <a:pos x="60" y="44"/>
              </a:cxn>
              <a:cxn ang="0">
                <a:pos x="45" y="30"/>
              </a:cxn>
              <a:cxn ang="0">
                <a:pos x="45" y="36"/>
              </a:cxn>
              <a:cxn ang="0">
                <a:pos x="35" y="46"/>
              </a:cxn>
              <a:cxn ang="0">
                <a:pos x="10" y="46"/>
              </a:cxn>
              <a:cxn ang="0">
                <a:pos x="0" y="36"/>
              </a:cxn>
              <a:cxn ang="0">
                <a:pos x="0" y="10"/>
              </a:cxn>
              <a:cxn ang="0">
                <a:pos x="10" y="0"/>
              </a:cxn>
              <a:cxn ang="0">
                <a:pos x="35" y="0"/>
              </a:cxn>
              <a:cxn ang="0">
                <a:pos x="45" y="10"/>
              </a:cxn>
              <a:cxn ang="0">
                <a:pos x="45" y="16"/>
              </a:cxn>
              <a:cxn ang="0">
                <a:pos x="60" y="2"/>
              </a:cxn>
              <a:cxn ang="0">
                <a:pos x="61" y="1"/>
              </a:cxn>
              <a:cxn ang="0">
                <a:pos x="62" y="1"/>
              </a:cxn>
              <a:cxn ang="0">
                <a:pos x="64" y="4"/>
              </a:cxn>
              <a:cxn ang="0">
                <a:pos x="64" y="42"/>
              </a:cxn>
            </a:cxnLst>
            <a:rect l="0" t="0" r="r" b="b"/>
            <a:pathLst>
              <a:path w="64" h="46">
                <a:moveTo>
                  <a:pt x="64" y="42"/>
                </a:moveTo>
                <a:cubicBezTo>
                  <a:pt x="64" y="43"/>
                  <a:pt x="63" y="44"/>
                  <a:pt x="62" y="44"/>
                </a:cubicBezTo>
                <a:cubicBezTo>
                  <a:pt x="62" y="45"/>
                  <a:pt x="62" y="45"/>
                  <a:pt x="61" y="45"/>
                </a:cubicBezTo>
                <a:cubicBezTo>
                  <a:pt x="61" y="45"/>
                  <a:pt x="60" y="44"/>
                  <a:pt x="60" y="44"/>
                </a:cubicBezTo>
                <a:cubicBezTo>
                  <a:pt x="45" y="30"/>
                  <a:pt x="45" y="30"/>
                  <a:pt x="45" y="30"/>
                </a:cubicBezTo>
                <a:cubicBezTo>
                  <a:pt x="45" y="36"/>
                  <a:pt x="45" y="36"/>
                  <a:pt x="45" y="36"/>
                </a:cubicBezTo>
                <a:cubicBezTo>
                  <a:pt x="45" y="41"/>
                  <a:pt x="41" y="46"/>
                  <a:pt x="35" y="46"/>
                </a:cubicBezTo>
                <a:cubicBezTo>
                  <a:pt x="10" y="46"/>
                  <a:pt x="10" y="46"/>
                  <a:pt x="10" y="46"/>
                </a:cubicBezTo>
                <a:cubicBezTo>
                  <a:pt x="4" y="46"/>
                  <a:pt x="0" y="41"/>
                  <a:pt x="0" y="36"/>
                </a:cubicBezTo>
                <a:cubicBezTo>
                  <a:pt x="0" y="10"/>
                  <a:pt x="0" y="10"/>
                  <a:pt x="0" y="10"/>
                </a:cubicBezTo>
                <a:cubicBezTo>
                  <a:pt x="0" y="5"/>
                  <a:pt x="4" y="0"/>
                  <a:pt x="10" y="0"/>
                </a:cubicBezTo>
                <a:cubicBezTo>
                  <a:pt x="35" y="0"/>
                  <a:pt x="35" y="0"/>
                  <a:pt x="35" y="0"/>
                </a:cubicBezTo>
                <a:cubicBezTo>
                  <a:pt x="41" y="0"/>
                  <a:pt x="45" y="5"/>
                  <a:pt x="45" y="10"/>
                </a:cubicBezTo>
                <a:cubicBezTo>
                  <a:pt x="45" y="16"/>
                  <a:pt x="45" y="16"/>
                  <a:pt x="45" y="16"/>
                </a:cubicBezTo>
                <a:cubicBezTo>
                  <a:pt x="60" y="2"/>
                  <a:pt x="60" y="2"/>
                  <a:pt x="60" y="2"/>
                </a:cubicBezTo>
                <a:cubicBezTo>
                  <a:pt x="60" y="1"/>
                  <a:pt x="61" y="1"/>
                  <a:pt x="61" y="1"/>
                </a:cubicBezTo>
                <a:cubicBezTo>
                  <a:pt x="62" y="1"/>
                  <a:pt x="62" y="1"/>
                  <a:pt x="62" y="1"/>
                </a:cubicBezTo>
                <a:cubicBezTo>
                  <a:pt x="63" y="2"/>
                  <a:pt x="64" y="3"/>
                  <a:pt x="64" y="4"/>
                </a:cubicBezTo>
                <a:lnTo>
                  <a:pt x="64" y="42"/>
                </a:lnTo>
                <a:close/>
              </a:path>
            </a:pathLst>
          </a:custGeom>
          <a:solidFill>
            <a:srgbClr val="993BC7"/>
          </a:solidFill>
          <a:ln w="9525">
            <a:noFill/>
            <a:round/>
            <a:headEnd/>
            <a:tailEnd/>
          </a:ln>
        </p:spPr>
        <p:txBody>
          <a:bodyPr/>
          <a:lstStyle/>
          <a:p>
            <a:pPr defTabSz="1828434" fontAlgn="auto">
              <a:spcBef>
                <a:spcPts val="0"/>
              </a:spcBef>
              <a:spcAft>
                <a:spcPts val="0"/>
              </a:spcAft>
              <a:defRPr/>
            </a:pPr>
            <a:endParaRPr lang="en-US">
              <a:latin typeface="+mn-lt"/>
              <a:ea typeface="+mn-ea"/>
            </a:endParaRPr>
          </a:p>
        </p:txBody>
      </p:sp>
    </p:spTree>
    <p:extLst>
      <p:ext uri="{BB962C8B-B14F-4D97-AF65-F5344CB8AC3E}">
        <p14:creationId xmlns:p14="http://schemas.microsoft.com/office/powerpoint/2010/main" val="2974581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Chevron 18">
            <a:extLst>
              <a:ext uri="{FF2B5EF4-FFF2-40B4-BE49-F238E27FC236}">
                <a16:creationId xmlns:a16="http://schemas.microsoft.com/office/drawing/2014/main" id="{AE5584D5-B805-4F2D-BACA-43AB1791DEB5}"/>
              </a:ext>
            </a:extLst>
          </p:cNvPr>
          <p:cNvSpPr/>
          <p:nvPr/>
        </p:nvSpPr>
        <p:spPr>
          <a:xfrm rot="5400000">
            <a:off x="5042297" y="2469753"/>
            <a:ext cx="1631950" cy="96044"/>
          </a:xfrm>
          <a:prstGeom prst="chevron">
            <a:avLst/>
          </a:prstGeom>
          <a:solidFill>
            <a:srgbClr val="FDAD32"/>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a:solidFill>
                <a:schemeClr val="tx1"/>
              </a:solidFill>
            </a:endParaRPr>
          </a:p>
        </p:txBody>
      </p:sp>
      <p:sp>
        <p:nvSpPr>
          <p:cNvPr id="27" name="Chevron 21">
            <a:extLst>
              <a:ext uri="{FF2B5EF4-FFF2-40B4-BE49-F238E27FC236}">
                <a16:creationId xmlns:a16="http://schemas.microsoft.com/office/drawing/2014/main" id="{0DD2A166-8B1B-4D8D-A276-16FAC3A91953}"/>
              </a:ext>
            </a:extLst>
          </p:cNvPr>
          <p:cNvSpPr/>
          <p:nvPr/>
        </p:nvSpPr>
        <p:spPr>
          <a:xfrm rot="5400000">
            <a:off x="5036344" y="4082653"/>
            <a:ext cx="1631950" cy="96044"/>
          </a:xfrm>
          <a:prstGeom prst="chevron">
            <a:avLst/>
          </a:prstGeom>
          <a:solidFill>
            <a:srgbClr val="47244C"/>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a:solidFill>
                <a:schemeClr val="tx1"/>
              </a:solidFill>
            </a:endParaRPr>
          </a:p>
        </p:txBody>
      </p:sp>
      <p:sp>
        <p:nvSpPr>
          <p:cNvPr id="28" name="Chevron 23">
            <a:extLst>
              <a:ext uri="{FF2B5EF4-FFF2-40B4-BE49-F238E27FC236}">
                <a16:creationId xmlns:a16="http://schemas.microsoft.com/office/drawing/2014/main" id="{9E1A9D0C-06BB-49EC-9113-B9F4086C0C0A}"/>
              </a:ext>
            </a:extLst>
          </p:cNvPr>
          <p:cNvSpPr/>
          <p:nvPr/>
        </p:nvSpPr>
        <p:spPr>
          <a:xfrm rot="5400000">
            <a:off x="5064919" y="5695553"/>
            <a:ext cx="1631950" cy="96044"/>
          </a:xfrm>
          <a:prstGeom prst="chevron">
            <a:avLst/>
          </a:prstGeom>
          <a:solidFill>
            <a:srgbClr val="993BC7"/>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a:solidFill>
                <a:schemeClr val="tx1"/>
              </a:solidFill>
            </a:endParaRPr>
          </a:p>
        </p:txBody>
      </p:sp>
      <p:sp>
        <p:nvSpPr>
          <p:cNvPr id="30" name="Chevron 27">
            <a:extLst>
              <a:ext uri="{FF2B5EF4-FFF2-40B4-BE49-F238E27FC236}">
                <a16:creationId xmlns:a16="http://schemas.microsoft.com/office/drawing/2014/main" id="{8306851C-9F58-4364-BA58-D692AA5E0C67}"/>
              </a:ext>
            </a:extLst>
          </p:cNvPr>
          <p:cNvSpPr/>
          <p:nvPr/>
        </p:nvSpPr>
        <p:spPr>
          <a:xfrm rot="5400000">
            <a:off x="5048250" y="837803"/>
            <a:ext cx="1631950" cy="96044"/>
          </a:xfrm>
          <a:prstGeom prst="chevron">
            <a:avLst/>
          </a:prstGeom>
          <a:solidFill>
            <a:srgbClr val="993BC7"/>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a:solidFill>
                <a:schemeClr val="tx1"/>
              </a:solidFill>
            </a:endParaRPr>
          </a:p>
        </p:txBody>
      </p:sp>
      <p:sp>
        <p:nvSpPr>
          <p:cNvPr id="12" name="Rectangle 11">
            <a:extLst>
              <a:ext uri="{FF2B5EF4-FFF2-40B4-BE49-F238E27FC236}">
                <a16:creationId xmlns:a16="http://schemas.microsoft.com/office/drawing/2014/main" id="{7EDE699F-FA10-4963-BE51-3DDE2AEBFE49}"/>
              </a:ext>
            </a:extLst>
          </p:cNvPr>
          <p:cNvSpPr/>
          <p:nvPr/>
        </p:nvSpPr>
        <p:spPr>
          <a:xfrm>
            <a:off x="1371600" y="1159470"/>
            <a:ext cx="4191000" cy="830997"/>
          </a:xfrm>
          <a:prstGeom prst="rect">
            <a:avLst/>
          </a:prstGeom>
        </p:spPr>
        <p:txBody>
          <a:bodyPr wrap="square">
            <a:spAutoFit/>
          </a:bodyPr>
          <a:lstStyle/>
          <a:p>
            <a:pPr algn="r"/>
            <a:r>
              <a:rPr lang="es-CO" sz="1600" dirty="0"/>
              <a:t>Lorem ipsum dolor sit amet, consectetur adipiscing elit. Vestibulum dignissim ornare nisi non porta. Phasellus consectetur enim lacus, </a:t>
            </a:r>
            <a:endParaRPr lang="en-US" sz="1600" dirty="0"/>
          </a:p>
        </p:txBody>
      </p:sp>
      <p:sp>
        <p:nvSpPr>
          <p:cNvPr id="33" name="Rectangle 32">
            <a:extLst>
              <a:ext uri="{FF2B5EF4-FFF2-40B4-BE49-F238E27FC236}">
                <a16:creationId xmlns:a16="http://schemas.microsoft.com/office/drawing/2014/main" id="{030968B4-8333-4E04-9E64-4C6AB2BA5E31}"/>
              </a:ext>
            </a:extLst>
          </p:cNvPr>
          <p:cNvSpPr/>
          <p:nvPr/>
        </p:nvSpPr>
        <p:spPr>
          <a:xfrm>
            <a:off x="1371600" y="4626401"/>
            <a:ext cx="4191000" cy="830997"/>
          </a:xfrm>
          <a:prstGeom prst="rect">
            <a:avLst/>
          </a:prstGeom>
        </p:spPr>
        <p:txBody>
          <a:bodyPr wrap="square">
            <a:spAutoFit/>
          </a:bodyPr>
          <a:lstStyle/>
          <a:p>
            <a:pPr algn="r"/>
            <a:r>
              <a:rPr lang="es-CO" sz="1600" dirty="0"/>
              <a:t>Lorem ipsum dolor sit amet, consectetur adipiscing elit. Vestibulum dignissim ornare nisi non porta. Phasellus consectetur enim lacus, </a:t>
            </a:r>
            <a:endParaRPr lang="en-US" sz="1600" dirty="0"/>
          </a:p>
        </p:txBody>
      </p:sp>
      <p:sp>
        <p:nvSpPr>
          <p:cNvPr id="34" name="Rectangle 33">
            <a:extLst>
              <a:ext uri="{FF2B5EF4-FFF2-40B4-BE49-F238E27FC236}">
                <a16:creationId xmlns:a16="http://schemas.microsoft.com/office/drawing/2014/main" id="{04636499-068A-481B-B289-993998D16434}"/>
              </a:ext>
            </a:extLst>
          </p:cNvPr>
          <p:cNvSpPr/>
          <p:nvPr/>
        </p:nvSpPr>
        <p:spPr>
          <a:xfrm>
            <a:off x="6096000" y="2899201"/>
            <a:ext cx="4191000" cy="830997"/>
          </a:xfrm>
          <a:prstGeom prst="rect">
            <a:avLst/>
          </a:prstGeom>
        </p:spPr>
        <p:txBody>
          <a:bodyPr wrap="square">
            <a:spAutoFit/>
          </a:bodyPr>
          <a:lstStyle/>
          <a:p>
            <a:r>
              <a:rPr lang="es-CO" sz="1600" dirty="0"/>
              <a:t>Lorem ipsum dolor sit amet, consectetur adipiscing elit. Vestibulum dignissim ornare nisi non porta. Phasellus consectetur enim lacus, </a:t>
            </a:r>
            <a:endParaRPr lang="en-US" sz="1600" dirty="0"/>
          </a:p>
        </p:txBody>
      </p:sp>
      <p:sp>
        <p:nvSpPr>
          <p:cNvPr id="36" name="Rectangle 35">
            <a:extLst>
              <a:ext uri="{FF2B5EF4-FFF2-40B4-BE49-F238E27FC236}">
                <a16:creationId xmlns:a16="http://schemas.microsoft.com/office/drawing/2014/main" id="{D8A7F0F0-8330-4E80-B76C-2CFAC82158B3}"/>
              </a:ext>
            </a:extLst>
          </p:cNvPr>
          <p:cNvSpPr/>
          <p:nvPr/>
        </p:nvSpPr>
        <p:spPr>
          <a:xfrm>
            <a:off x="5957491" y="5728553"/>
            <a:ext cx="4191000" cy="830997"/>
          </a:xfrm>
          <a:prstGeom prst="rect">
            <a:avLst/>
          </a:prstGeom>
        </p:spPr>
        <p:txBody>
          <a:bodyPr wrap="square">
            <a:spAutoFit/>
          </a:bodyPr>
          <a:lstStyle/>
          <a:p>
            <a:r>
              <a:rPr lang="es-CO" sz="1600" dirty="0"/>
              <a:t>Lorem ipsum dolor sit amet, consectetur adipiscing elit. Vestibulum dignissim ornare nisi non porta. Phasellus consectetur enim lacus, </a:t>
            </a:r>
            <a:endParaRPr lang="en-US" sz="1600" dirty="0"/>
          </a:p>
        </p:txBody>
      </p:sp>
      <p:sp>
        <p:nvSpPr>
          <p:cNvPr id="37" name="CuadroTexto 64">
            <a:extLst>
              <a:ext uri="{FF2B5EF4-FFF2-40B4-BE49-F238E27FC236}">
                <a16:creationId xmlns:a16="http://schemas.microsoft.com/office/drawing/2014/main" id="{EC8C398A-01A3-4CBB-8C83-962516BCCC26}"/>
              </a:ext>
            </a:extLst>
          </p:cNvPr>
          <p:cNvSpPr txBox="1"/>
          <p:nvPr/>
        </p:nvSpPr>
        <p:spPr>
          <a:xfrm>
            <a:off x="6096000" y="2089193"/>
            <a:ext cx="1379492" cy="739305"/>
          </a:xfrm>
          <a:prstGeom prst="rect">
            <a:avLst/>
          </a:prstGeom>
          <a:noFill/>
        </p:spPr>
        <p:txBody>
          <a:bodyPr wrap="square" rtlCol="0">
            <a:spAutoFit/>
          </a:bodyPr>
          <a:lstStyle/>
          <a:p>
            <a:pPr>
              <a:lnSpc>
                <a:spcPts val="2400"/>
              </a:lnSpc>
            </a:pPr>
            <a:r>
              <a:rPr lang="en-US" sz="2400" b="1" dirty="0"/>
              <a:t>July</a:t>
            </a:r>
          </a:p>
          <a:p>
            <a:pPr>
              <a:lnSpc>
                <a:spcPts val="2400"/>
              </a:lnSpc>
            </a:pPr>
            <a:r>
              <a:rPr lang="en-US" sz="3200" b="1" dirty="0"/>
              <a:t>2013</a:t>
            </a:r>
          </a:p>
        </p:txBody>
      </p:sp>
      <p:sp>
        <p:nvSpPr>
          <p:cNvPr id="38" name="CuadroTexto 64">
            <a:extLst>
              <a:ext uri="{FF2B5EF4-FFF2-40B4-BE49-F238E27FC236}">
                <a16:creationId xmlns:a16="http://schemas.microsoft.com/office/drawing/2014/main" id="{55344089-D27D-4EC1-B21C-AF3F0CF0418E}"/>
              </a:ext>
            </a:extLst>
          </p:cNvPr>
          <p:cNvSpPr txBox="1"/>
          <p:nvPr/>
        </p:nvSpPr>
        <p:spPr>
          <a:xfrm>
            <a:off x="4248196" y="3887096"/>
            <a:ext cx="1379492" cy="739305"/>
          </a:xfrm>
          <a:prstGeom prst="rect">
            <a:avLst/>
          </a:prstGeom>
          <a:noFill/>
        </p:spPr>
        <p:txBody>
          <a:bodyPr wrap="square" rtlCol="0">
            <a:spAutoFit/>
          </a:bodyPr>
          <a:lstStyle/>
          <a:p>
            <a:pPr algn="r">
              <a:lnSpc>
                <a:spcPts val="2400"/>
              </a:lnSpc>
            </a:pPr>
            <a:r>
              <a:rPr lang="en-US" sz="2400" b="1" dirty="0"/>
              <a:t>July</a:t>
            </a:r>
          </a:p>
          <a:p>
            <a:pPr algn="r">
              <a:lnSpc>
                <a:spcPts val="2400"/>
              </a:lnSpc>
            </a:pPr>
            <a:r>
              <a:rPr lang="en-US" sz="3200" b="1" dirty="0"/>
              <a:t>2018</a:t>
            </a:r>
          </a:p>
        </p:txBody>
      </p:sp>
      <p:sp>
        <p:nvSpPr>
          <p:cNvPr id="40" name="CuadroTexto 64">
            <a:extLst>
              <a:ext uri="{FF2B5EF4-FFF2-40B4-BE49-F238E27FC236}">
                <a16:creationId xmlns:a16="http://schemas.microsoft.com/office/drawing/2014/main" id="{BCA41F07-C7A8-4CB0-B0F1-7CBFA1F75DF4}"/>
              </a:ext>
            </a:extLst>
          </p:cNvPr>
          <p:cNvSpPr txBox="1"/>
          <p:nvPr/>
        </p:nvSpPr>
        <p:spPr>
          <a:xfrm>
            <a:off x="4335508" y="572565"/>
            <a:ext cx="1379492" cy="739305"/>
          </a:xfrm>
          <a:prstGeom prst="rect">
            <a:avLst/>
          </a:prstGeom>
          <a:noFill/>
        </p:spPr>
        <p:txBody>
          <a:bodyPr wrap="square" rtlCol="0">
            <a:spAutoFit/>
          </a:bodyPr>
          <a:lstStyle/>
          <a:p>
            <a:pPr algn="r">
              <a:lnSpc>
                <a:spcPts val="2400"/>
              </a:lnSpc>
            </a:pPr>
            <a:r>
              <a:rPr lang="en-US" sz="2400" b="1" dirty="0"/>
              <a:t>July</a:t>
            </a:r>
          </a:p>
          <a:p>
            <a:pPr algn="r">
              <a:lnSpc>
                <a:spcPts val="2400"/>
              </a:lnSpc>
            </a:pPr>
            <a:r>
              <a:rPr lang="en-US" sz="3200" b="1" dirty="0"/>
              <a:t>2001</a:t>
            </a:r>
          </a:p>
        </p:txBody>
      </p:sp>
      <p:sp>
        <p:nvSpPr>
          <p:cNvPr id="41" name="CuadroTexto 64">
            <a:extLst>
              <a:ext uri="{FF2B5EF4-FFF2-40B4-BE49-F238E27FC236}">
                <a16:creationId xmlns:a16="http://schemas.microsoft.com/office/drawing/2014/main" id="{AC3FA1F2-AC6F-4039-B141-80B871C0B97E}"/>
              </a:ext>
            </a:extLst>
          </p:cNvPr>
          <p:cNvSpPr txBox="1"/>
          <p:nvPr/>
        </p:nvSpPr>
        <p:spPr>
          <a:xfrm>
            <a:off x="6082111" y="5004270"/>
            <a:ext cx="1379492" cy="739305"/>
          </a:xfrm>
          <a:prstGeom prst="rect">
            <a:avLst/>
          </a:prstGeom>
          <a:noFill/>
        </p:spPr>
        <p:txBody>
          <a:bodyPr wrap="square" rtlCol="0">
            <a:spAutoFit/>
          </a:bodyPr>
          <a:lstStyle/>
          <a:p>
            <a:pPr>
              <a:lnSpc>
                <a:spcPts val="2400"/>
              </a:lnSpc>
            </a:pPr>
            <a:r>
              <a:rPr lang="en-US" sz="2400" b="1" dirty="0"/>
              <a:t>July</a:t>
            </a:r>
          </a:p>
          <a:p>
            <a:pPr>
              <a:lnSpc>
                <a:spcPts val="2400"/>
              </a:lnSpc>
            </a:pPr>
            <a:r>
              <a:rPr lang="en-US" sz="3200" b="1" dirty="0"/>
              <a:t>2020</a:t>
            </a:r>
          </a:p>
        </p:txBody>
      </p:sp>
      <p:sp>
        <p:nvSpPr>
          <p:cNvPr id="42" name="Freeform 5">
            <a:extLst>
              <a:ext uri="{FF2B5EF4-FFF2-40B4-BE49-F238E27FC236}">
                <a16:creationId xmlns:a16="http://schemas.microsoft.com/office/drawing/2014/main" id="{5C28D8B2-A702-419F-BFDD-3DF12688966A}"/>
              </a:ext>
            </a:extLst>
          </p:cNvPr>
          <p:cNvSpPr/>
          <p:nvPr/>
        </p:nvSpPr>
        <p:spPr>
          <a:xfrm>
            <a:off x="247650" y="752581"/>
            <a:ext cx="1117997" cy="1118578"/>
          </a:xfrm>
          <a:custGeom>
            <a:avLst/>
            <a:gdLst>
              <a:gd name="connsiteX0" fmla="*/ 0 w 1147239"/>
              <a:gd name="connsiteY0" fmla="*/ 573620 h 1147239"/>
              <a:gd name="connsiteX1" fmla="*/ 573620 w 1147239"/>
              <a:gd name="connsiteY1" fmla="*/ 0 h 1147239"/>
              <a:gd name="connsiteX2" fmla="*/ 1147240 w 1147239"/>
              <a:gd name="connsiteY2" fmla="*/ 573620 h 1147239"/>
              <a:gd name="connsiteX3" fmla="*/ 573620 w 1147239"/>
              <a:gd name="connsiteY3" fmla="*/ 1147240 h 1147239"/>
              <a:gd name="connsiteX4" fmla="*/ 0 w 1147239"/>
              <a:gd name="connsiteY4" fmla="*/ 573620 h 11472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7239" h="1147239">
                <a:moveTo>
                  <a:pt x="0" y="573620"/>
                </a:moveTo>
                <a:cubicBezTo>
                  <a:pt x="0" y="256818"/>
                  <a:pt x="256818" y="0"/>
                  <a:pt x="573620" y="0"/>
                </a:cubicBezTo>
                <a:cubicBezTo>
                  <a:pt x="890422" y="0"/>
                  <a:pt x="1147240" y="256818"/>
                  <a:pt x="1147240" y="573620"/>
                </a:cubicBezTo>
                <a:cubicBezTo>
                  <a:pt x="1147240" y="890422"/>
                  <a:pt x="890422" y="1147240"/>
                  <a:pt x="573620" y="1147240"/>
                </a:cubicBezTo>
                <a:cubicBezTo>
                  <a:pt x="256818" y="1147240"/>
                  <a:pt x="0" y="890422"/>
                  <a:pt x="0" y="573620"/>
                </a:cubicBezTo>
                <a:close/>
              </a:path>
            </a:pathLst>
          </a:custGeom>
          <a:solidFill>
            <a:schemeClr val="bg1"/>
          </a:solidFill>
          <a:ln>
            <a:solidFill>
              <a:srgbClr val="FDAD32"/>
            </a:solidFill>
          </a:ln>
          <a:effectLst/>
        </p:spPr>
        <p:style>
          <a:lnRef idx="0">
            <a:schemeClr val="lt1">
              <a:hueOff val="0"/>
              <a:satOff val="0"/>
              <a:lumOff val="0"/>
              <a:alphaOff val="0"/>
            </a:schemeClr>
          </a:lnRef>
          <a:fillRef idx="3">
            <a:scrgbClr r="0" g="0" b="0"/>
          </a:fillRef>
          <a:effectRef idx="2">
            <a:scrgbClr r="0" g="0" b="0"/>
          </a:effectRef>
          <a:fontRef idx="minor">
            <a:schemeClr val="lt1"/>
          </a:fontRef>
        </p:style>
        <p:txBody>
          <a:bodyPr wrap="none" lIns="300152" tIns="300152" rIns="300152" bIns="300152" spcCol="2539" anchor="ctr"/>
          <a:lstStyle/>
          <a:p>
            <a:pPr algn="ctr" defTabSz="888800">
              <a:lnSpc>
                <a:spcPct val="90000"/>
              </a:lnSpc>
              <a:spcAft>
                <a:spcPct val="35000"/>
              </a:spcAft>
              <a:defRPr/>
            </a:pPr>
            <a:endParaRPr lang="en-US" sz="6900" dirty="0">
              <a:solidFill>
                <a:srgbClr val="FFFFFF"/>
              </a:solidFill>
              <a:cs typeface="Lato Light"/>
            </a:endParaRPr>
          </a:p>
        </p:txBody>
      </p:sp>
      <p:sp>
        <p:nvSpPr>
          <p:cNvPr id="43" name="Freeform 5">
            <a:extLst>
              <a:ext uri="{FF2B5EF4-FFF2-40B4-BE49-F238E27FC236}">
                <a16:creationId xmlns:a16="http://schemas.microsoft.com/office/drawing/2014/main" id="{B54D77A4-8F95-42D8-BF71-E8AD68F8685F}"/>
              </a:ext>
            </a:extLst>
          </p:cNvPr>
          <p:cNvSpPr/>
          <p:nvPr/>
        </p:nvSpPr>
        <p:spPr>
          <a:xfrm>
            <a:off x="247650" y="4308245"/>
            <a:ext cx="1117997" cy="1118578"/>
          </a:xfrm>
          <a:custGeom>
            <a:avLst/>
            <a:gdLst>
              <a:gd name="connsiteX0" fmla="*/ 0 w 1147239"/>
              <a:gd name="connsiteY0" fmla="*/ 573620 h 1147239"/>
              <a:gd name="connsiteX1" fmla="*/ 573620 w 1147239"/>
              <a:gd name="connsiteY1" fmla="*/ 0 h 1147239"/>
              <a:gd name="connsiteX2" fmla="*/ 1147240 w 1147239"/>
              <a:gd name="connsiteY2" fmla="*/ 573620 h 1147239"/>
              <a:gd name="connsiteX3" fmla="*/ 573620 w 1147239"/>
              <a:gd name="connsiteY3" fmla="*/ 1147240 h 1147239"/>
              <a:gd name="connsiteX4" fmla="*/ 0 w 1147239"/>
              <a:gd name="connsiteY4" fmla="*/ 573620 h 11472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7239" h="1147239">
                <a:moveTo>
                  <a:pt x="0" y="573620"/>
                </a:moveTo>
                <a:cubicBezTo>
                  <a:pt x="0" y="256818"/>
                  <a:pt x="256818" y="0"/>
                  <a:pt x="573620" y="0"/>
                </a:cubicBezTo>
                <a:cubicBezTo>
                  <a:pt x="890422" y="0"/>
                  <a:pt x="1147240" y="256818"/>
                  <a:pt x="1147240" y="573620"/>
                </a:cubicBezTo>
                <a:cubicBezTo>
                  <a:pt x="1147240" y="890422"/>
                  <a:pt x="890422" y="1147240"/>
                  <a:pt x="573620" y="1147240"/>
                </a:cubicBezTo>
                <a:cubicBezTo>
                  <a:pt x="256818" y="1147240"/>
                  <a:pt x="0" y="890422"/>
                  <a:pt x="0" y="573620"/>
                </a:cubicBezTo>
                <a:close/>
              </a:path>
            </a:pathLst>
          </a:custGeom>
          <a:solidFill>
            <a:schemeClr val="bg1"/>
          </a:solidFill>
          <a:ln>
            <a:solidFill>
              <a:srgbClr val="FDAD32"/>
            </a:solidFill>
          </a:ln>
          <a:effectLst/>
        </p:spPr>
        <p:style>
          <a:lnRef idx="0">
            <a:schemeClr val="lt1">
              <a:hueOff val="0"/>
              <a:satOff val="0"/>
              <a:lumOff val="0"/>
              <a:alphaOff val="0"/>
            </a:schemeClr>
          </a:lnRef>
          <a:fillRef idx="3">
            <a:scrgbClr r="0" g="0" b="0"/>
          </a:fillRef>
          <a:effectRef idx="2">
            <a:scrgbClr r="0" g="0" b="0"/>
          </a:effectRef>
          <a:fontRef idx="minor">
            <a:schemeClr val="lt1"/>
          </a:fontRef>
        </p:style>
        <p:txBody>
          <a:bodyPr wrap="none" lIns="300152" tIns="300152" rIns="300152" bIns="300152" spcCol="2539" anchor="ctr"/>
          <a:lstStyle/>
          <a:p>
            <a:pPr algn="ctr" defTabSz="888800">
              <a:lnSpc>
                <a:spcPct val="90000"/>
              </a:lnSpc>
              <a:spcAft>
                <a:spcPct val="35000"/>
              </a:spcAft>
              <a:defRPr/>
            </a:pPr>
            <a:endParaRPr lang="en-US" sz="6900" dirty="0">
              <a:solidFill>
                <a:srgbClr val="FFFFFF"/>
              </a:solidFill>
              <a:cs typeface="Lato Light"/>
            </a:endParaRPr>
          </a:p>
        </p:txBody>
      </p:sp>
      <p:sp>
        <p:nvSpPr>
          <p:cNvPr id="44" name="Freeform 5">
            <a:extLst>
              <a:ext uri="{FF2B5EF4-FFF2-40B4-BE49-F238E27FC236}">
                <a16:creationId xmlns:a16="http://schemas.microsoft.com/office/drawing/2014/main" id="{F241127E-D468-4C44-A515-B39C5830DDA4}"/>
              </a:ext>
            </a:extLst>
          </p:cNvPr>
          <p:cNvSpPr/>
          <p:nvPr/>
        </p:nvSpPr>
        <p:spPr>
          <a:xfrm>
            <a:off x="10306050" y="2717718"/>
            <a:ext cx="1117997" cy="1118578"/>
          </a:xfrm>
          <a:custGeom>
            <a:avLst/>
            <a:gdLst>
              <a:gd name="connsiteX0" fmla="*/ 0 w 1147239"/>
              <a:gd name="connsiteY0" fmla="*/ 573620 h 1147239"/>
              <a:gd name="connsiteX1" fmla="*/ 573620 w 1147239"/>
              <a:gd name="connsiteY1" fmla="*/ 0 h 1147239"/>
              <a:gd name="connsiteX2" fmla="*/ 1147240 w 1147239"/>
              <a:gd name="connsiteY2" fmla="*/ 573620 h 1147239"/>
              <a:gd name="connsiteX3" fmla="*/ 573620 w 1147239"/>
              <a:gd name="connsiteY3" fmla="*/ 1147240 h 1147239"/>
              <a:gd name="connsiteX4" fmla="*/ 0 w 1147239"/>
              <a:gd name="connsiteY4" fmla="*/ 573620 h 11472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7239" h="1147239">
                <a:moveTo>
                  <a:pt x="0" y="573620"/>
                </a:moveTo>
                <a:cubicBezTo>
                  <a:pt x="0" y="256818"/>
                  <a:pt x="256818" y="0"/>
                  <a:pt x="573620" y="0"/>
                </a:cubicBezTo>
                <a:cubicBezTo>
                  <a:pt x="890422" y="0"/>
                  <a:pt x="1147240" y="256818"/>
                  <a:pt x="1147240" y="573620"/>
                </a:cubicBezTo>
                <a:cubicBezTo>
                  <a:pt x="1147240" y="890422"/>
                  <a:pt x="890422" y="1147240"/>
                  <a:pt x="573620" y="1147240"/>
                </a:cubicBezTo>
                <a:cubicBezTo>
                  <a:pt x="256818" y="1147240"/>
                  <a:pt x="0" y="890422"/>
                  <a:pt x="0" y="573620"/>
                </a:cubicBezTo>
                <a:close/>
              </a:path>
            </a:pathLst>
          </a:custGeom>
          <a:solidFill>
            <a:schemeClr val="bg1"/>
          </a:solidFill>
          <a:ln>
            <a:solidFill>
              <a:srgbClr val="FDAD32"/>
            </a:solidFill>
          </a:ln>
          <a:effectLst/>
        </p:spPr>
        <p:style>
          <a:lnRef idx="0">
            <a:schemeClr val="lt1">
              <a:hueOff val="0"/>
              <a:satOff val="0"/>
              <a:lumOff val="0"/>
              <a:alphaOff val="0"/>
            </a:schemeClr>
          </a:lnRef>
          <a:fillRef idx="3">
            <a:scrgbClr r="0" g="0" b="0"/>
          </a:fillRef>
          <a:effectRef idx="2">
            <a:scrgbClr r="0" g="0" b="0"/>
          </a:effectRef>
          <a:fontRef idx="minor">
            <a:schemeClr val="lt1"/>
          </a:fontRef>
        </p:style>
        <p:txBody>
          <a:bodyPr wrap="none" lIns="300152" tIns="300152" rIns="300152" bIns="300152" spcCol="2539" anchor="ctr"/>
          <a:lstStyle/>
          <a:p>
            <a:pPr algn="ctr" defTabSz="888800">
              <a:lnSpc>
                <a:spcPct val="90000"/>
              </a:lnSpc>
              <a:spcAft>
                <a:spcPct val="35000"/>
              </a:spcAft>
              <a:defRPr/>
            </a:pPr>
            <a:endParaRPr lang="en-US" sz="6900" dirty="0">
              <a:solidFill>
                <a:srgbClr val="FFFFFF"/>
              </a:solidFill>
              <a:cs typeface="Lato Light"/>
            </a:endParaRPr>
          </a:p>
        </p:txBody>
      </p:sp>
      <p:sp>
        <p:nvSpPr>
          <p:cNvPr id="45" name="Freeform 5">
            <a:extLst>
              <a:ext uri="{FF2B5EF4-FFF2-40B4-BE49-F238E27FC236}">
                <a16:creationId xmlns:a16="http://schemas.microsoft.com/office/drawing/2014/main" id="{F101695E-CFB9-4D8B-8C0A-882E7293A952}"/>
              </a:ext>
            </a:extLst>
          </p:cNvPr>
          <p:cNvSpPr/>
          <p:nvPr/>
        </p:nvSpPr>
        <p:spPr>
          <a:xfrm>
            <a:off x="10373937" y="5373922"/>
            <a:ext cx="1117997" cy="1118578"/>
          </a:xfrm>
          <a:custGeom>
            <a:avLst/>
            <a:gdLst>
              <a:gd name="connsiteX0" fmla="*/ 0 w 1147239"/>
              <a:gd name="connsiteY0" fmla="*/ 573620 h 1147239"/>
              <a:gd name="connsiteX1" fmla="*/ 573620 w 1147239"/>
              <a:gd name="connsiteY1" fmla="*/ 0 h 1147239"/>
              <a:gd name="connsiteX2" fmla="*/ 1147240 w 1147239"/>
              <a:gd name="connsiteY2" fmla="*/ 573620 h 1147239"/>
              <a:gd name="connsiteX3" fmla="*/ 573620 w 1147239"/>
              <a:gd name="connsiteY3" fmla="*/ 1147240 h 1147239"/>
              <a:gd name="connsiteX4" fmla="*/ 0 w 1147239"/>
              <a:gd name="connsiteY4" fmla="*/ 573620 h 11472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7239" h="1147239">
                <a:moveTo>
                  <a:pt x="0" y="573620"/>
                </a:moveTo>
                <a:cubicBezTo>
                  <a:pt x="0" y="256818"/>
                  <a:pt x="256818" y="0"/>
                  <a:pt x="573620" y="0"/>
                </a:cubicBezTo>
                <a:cubicBezTo>
                  <a:pt x="890422" y="0"/>
                  <a:pt x="1147240" y="256818"/>
                  <a:pt x="1147240" y="573620"/>
                </a:cubicBezTo>
                <a:cubicBezTo>
                  <a:pt x="1147240" y="890422"/>
                  <a:pt x="890422" y="1147240"/>
                  <a:pt x="573620" y="1147240"/>
                </a:cubicBezTo>
                <a:cubicBezTo>
                  <a:pt x="256818" y="1147240"/>
                  <a:pt x="0" y="890422"/>
                  <a:pt x="0" y="573620"/>
                </a:cubicBezTo>
                <a:close/>
              </a:path>
            </a:pathLst>
          </a:custGeom>
          <a:solidFill>
            <a:schemeClr val="bg1"/>
          </a:solidFill>
          <a:ln>
            <a:solidFill>
              <a:srgbClr val="FDAD32"/>
            </a:solidFill>
          </a:ln>
          <a:effectLst/>
        </p:spPr>
        <p:style>
          <a:lnRef idx="0">
            <a:schemeClr val="lt1">
              <a:hueOff val="0"/>
              <a:satOff val="0"/>
              <a:lumOff val="0"/>
              <a:alphaOff val="0"/>
            </a:schemeClr>
          </a:lnRef>
          <a:fillRef idx="3">
            <a:scrgbClr r="0" g="0" b="0"/>
          </a:fillRef>
          <a:effectRef idx="2">
            <a:scrgbClr r="0" g="0" b="0"/>
          </a:effectRef>
          <a:fontRef idx="minor">
            <a:schemeClr val="lt1"/>
          </a:fontRef>
        </p:style>
        <p:txBody>
          <a:bodyPr wrap="none" lIns="300152" tIns="300152" rIns="300152" bIns="300152" spcCol="2539" anchor="ctr"/>
          <a:lstStyle/>
          <a:p>
            <a:pPr algn="ctr" defTabSz="888800">
              <a:lnSpc>
                <a:spcPct val="90000"/>
              </a:lnSpc>
              <a:spcAft>
                <a:spcPct val="35000"/>
              </a:spcAft>
              <a:defRPr/>
            </a:pPr>
            <a:endParaRPr lang="en-US" sz="6900" dirty="0">
              <a:solidFill>
                <a:srgbClr val="FFFFFF"/>
              </a:solidFill>
              <a:cs typeface="Lato Light"/>
            </a:endParaRPr>
          </a:p>
        </p:txBody>
      </p:sp>
      <p:sp>
        <p:nvSpPr>
          <p:cNvPr id="46" name="Freeform 109">
            <a:extLst>
              <a:ext uri="{FF2B5EF4-FFF2-40B4-BE49-F238E27FC236}">
                <a16:creationId xmlns:a16="http://schemas.microsoft.com/office/drawing/2014/main" id="{BF4B18FB-0FD6-4982-AB7B-BE896437DB58}"/>
              </a:ext>
            </a:extLst>
          </p:cNvPr>
          <p:cNvSpPr>
            <a:spLocks noChangeArrowheads="1"/>
          </p:cNvSpPr>
          <p:nvPr/>
        </p:nvSpPr>
        <p:spPr bwMode="auto">
          <a:xfrm>
            <a:off x="518121" y="1012433"/>
            <a:ext cx="599876" cy="598873"/>
          </a:xfrm>
          <a:custGeom>
            <a:avLst/>
            <a:gdLst>
              <a:gd name="T0" fmla="*/ 324 w 634"/>
              <a:gd name="T1" fmla="*/ 0 h 634"/>
              <a:gd name="T2" fmla="*/ 324 w 634"/>
              <a:gd name="T3" fmla="*/ 633 h 634"/>
              <a:gd name="T4" fmla="*/ 324 w 634"/>
              <a:gd name="T5" fmla="*/ 0 h 634"/>
              <a:gd name="T6" fmla="*/ 545 w 634"/>
              <a:gd name="T7" fmla="*/ 162 h 634"/>
              <a:gd name="T8" fmla="*/ 442 w 634"/>
              <a:gd name="T9" fmla="*/ 294 h 634"/>
              <a:gd name="T10" fmla="*/ 545 w 634"/>
              <a:gd name="T11" fmla="*/ 162 h 634"/>
              <a:gd name="T12" fmla="*/ 516 w 634"/>
              <a:gd name="T13" fmla="*/ 133 h 634"/>
              <a:gd name="T14" fmla="*/ 383 w 634"/>
              <a:gd name="T15" fmla="*/ 59 h 634"/>
              <a:gd name="T16" fmla="*/ 236 w 634"/>
              <a:gd name="T17" fmla="*/ 294 h 634"/>
              <a:gd name="T18" fmla="*/ 251 w 634"/>
              <a:gd name="T19" fmla="*/ 192 h 634"/>
              <a:gd name="T20" fmla="*/ 383 w 634"/>
              <a:gd name="T21" fmla="*/ 192 h 634"/>
              <a:gd name="T22" fmla="*/ 236 w 634"/>
              <a:gd name="T23" fmla="*/ 294 h 634"/>
              <a:gd name="T24" fmla="*/ 398 w 634"/>
              <a:gd name="T25" fmla="*/ 339 h 634"/>
              <a:gd name="T26" fmla="*/ 324 w 634"/>
              <a:gd name="T27" fmla="*/ 442 h 634"/>
              <a:gd name="T28" fmla="*/ 236 w 634"/>
              <a:gd name="T29" fmla="*/ 339 h 634"/>
              <a:gd name="T30" fmla="*/ 295 w 634"/>
              <a:gd name="T31" fmla="*/ 44 h 634"/>
              <a:gd name="T32" fmla="*/ 324 w 634"/>
              <a:gd name="T33" fmla="*/ 44 h 634"/>
              <a:gd name="T34" fmla="*/ 383 w 634"/>
              <a:gd name="T35" fmla="*/ 162 h 634"/>
              <a:gd name="T36" fmla="*/ 265 w 634"/>
              <a:gd name="T37" fmla="*/ 162 h 634"/>
              <a:gd name="T38" fmla="*/ 251 w 634"/>
              <a:gd name="T39" fmla="*/ 59 h 634"/>
              <a:gd name="T40" fmla="*/ 221 w 634"/>
              <a:gd name="T41" fmla="*/ 147 h 634"/>
              <a:gd name="T42" fmla="*/ 251 w 634"/>
              <a:gd name="T43" fmla="*/ 59 h 634"/>
              <a:gd name="T44" fmla="*/ 89 w 634"/>
              <a:gd name="T45" fmla="*/ 162 h 634"/>
              <a:gd name="T46" fmla="*/ 207 w 634"/>
              <a:gd name="T47" fmla="*/ 294 h 634"/>
              <a:gd name="T48" fmla="*/ 89 w 634"/>
              <a:gd name="T49" fmla="*/ 162 h 634"/>
              <a:gd name="T50" fmla="*/ 89 w 634"/>
              <a:gd name="T51" fmla="*/ 471 h 634"/>
              <a:gd name="T52" fmla="*/ 207 w 634"/>
              <a:gd name="T53" fmla="*/ 339 h 634"/>
              <a:gd name="T54" fmla="*/ 89 w 634"/>
              <a:gd name="T55" fmla="*/ 471 h 634"/>
              <a:gd name="T56" fmla="*/ 118 w 634"/>
              <a:gd name="T57" fmla="*/ 501 h 634"/>
              <a:gd name="T58" fmla="*/ 251 w 634"/>
              <a:gd name="T59" fmla="*/ 589 h 634"/>
              <a:gd name="T60" fmla="*/ 339 w 634"/>
              <a:gd name="T61" fmla="*/ 589 h 634"/>
              <a:gd name="T62" fmla="*/ 324 w 634"/>
              <a:gd name="T63" fmla="*/ 589 h 634"/>
              <a:gd name="T64" fmla="*/ 265 w 634"/>
              <a:gd name="T65" fmla="*/ 471 h 634"/>
              <a:gd name="T66" fmla="*/ 383 w 634"/>
              <a:gd name="T67" fmla="*/ 471 h 634"/>
              <a:gd name="T68" fmla="*/ 383 w 634"/>
              <a:gd name="T69" fmla="*/ 589 h 634"/>
              <a:gd name="T70" fmla="*/ 412 w 634"/>
              <a:gd name="T71" fmla="*/ 486 h 634"/>
              <a:gd name="T72" fmla="*/ 383 w 634"/>
              <a:gd name="T73" fmla="*/ 589 h 634"/>
              <a:gd name="T74" fmla="*/ 545 w 634"/>
              <a:gd name="T75" fmla="*/ 471 h 634"/>
              <a:gd name="T76" fmla="*/ 442 w 634"/>
              <a:gd name="T77" fmla="*/ 339 h 634"/>
              <a:gd name="T78" fmla="*/ 545 w 634"/>
              <a:gd name="T79" fmla="*/ 471 h 6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34" h="634">
                <a:moveTo>
                  <a:pt x="324" y="0"/>
                </a:moveTo>
                <a:lnTo>
                  <a:pt x="324" y="0"/>
                </a:lnTo>
                <a:cubicBezTo>
                  <a:pt x="148" y="0"/>
                  <a:pt x="0" y="147"/>
                  <a:pt x="0" y="324"/>
                </a:cubicBezTo>
                <a:cubicBezTo>
                  <a:pt x="0" y="486"/>
                  <a:pt x="148" y="633"/>
                  <a:pt x="324" y="633"/>
                </a:cubicBezTo>
                <a:cubicBezTo>
                  <a:pt x="486" y="633"/>
                  <a:pt x="633" y="486"/>
                  <a:pt x="633" y="324"/>
                </a:cubicBezTo>
                <a:cubicBezTo>
                  <a:pt x="633" y="147"/>
                  <a:pt x="486" y="0"/>
                  <a:pt x="324" y="0"/>
                </a:cubicBezTo>
                <a:close/>
                <a:moveTo>
                  <a:pt x="545" y="162"/>
                </a:moveTo>
                <a:lnTo>
                  <a:pt x="545" y="162"/>
                </a:lnTo>
                <a:cubicBezTo>
                  <a:pt x="574" y="206"/>
                  <a:pt x="589" y="251"/>
                  <a:pt x="589" y="294"/>
                </a:cubicBezTo>
                <a:cubicBezTo>
                  <a:pt x="442" y="294"/>
                  <a:pt x="442" y="294"/>
                  <a:pt x="442" y="294"/>
                </a:cubicBezTo>
                <a:cubicBezTo>
                  <a:pt x="442" y="265"/>
                  <a:pt x="427" y="221"/>
                  <a:pt x="427" y="192"/>
                </a:cubicBezTo>
                <a:cubicBezTo>
                  <a:pt x="471" y="192"/>
                  <a:pt x="516" y="177"/>
                  <a:pt x="545" y="162"/>
                </a:cubicBezTo>
                <a:close/>
                <a:moveTo>
                  <a:pt x="516" y="133"/>
                </a:moveTo>
                <a:lnTo>
                  <a:pt x="516" y="133"/>
                </a:lnTo>
                <a:cubicBezTo>
                  <a:pt x="486" y="147"/>
                  <a:pt x="457" y="147"/>
                  <a:pt x="412" y="147"/>
                </a:cubicBezTo>
                <a:cubicBezTo>
                  <a:pt x="412" y="118"/>
                  <a:pt x="398" y="89"/>
                  <a:pt x="383" y="59"/>
                </a:cubicBezTo>
                <a:cubicBezTo>
                  <a:pt x="442" y="59"/>
                  <a:pt x="486" y="89"/>
                  <a:pt x="516" y="133"/>
                </a:cubicBezTo>
                <a:close/>
                <a:moveTo>
                  <a:pt x="236" y="294"/>
                </a:moveTo>
                <a:lnTo>
                  <a:pt x="236" y="294"/>
                </a:lnTo>
                <a:cubicBezTo>
                  <a:pt x="236" y="265"/>
                  <a:pt x="251" y="236"/>
                  <a:pt x="251" y="192"/>
                </a:cubicBezTo>
                <a:cubicBezTo>
                  <a:pt x="280" y="206"/>
                  <a:pt x="295" y="206"/>
                  <a:pt x="324" y="206"/>
                </a:cubicBezTo>
                <a:cubicBezTo>
                  <a:pt x="339" y="206"/>
                  <a:pt x="369" y="206"/>
                  <a:pt x="383" y="192"/>
                </a:cubicBezTo>
                <a:cubicBezTo>
                  <a:pt x="398" y="236"/>
                  <a:pt x="398" y="265"/>
                  <a:pt x="398" y="294"/>
                </a:cubicBezTo>
                <a:lnTo>
                  <a:pt x="236" y="294"/>
                </a:lnTo>
                <a:close/>
                <a:moveTo>
                  <a:pt x="398" y="339"/>
                </a:moveTo>
                <a:lnTo>
                  <a:pt x="398" y="339"/>
                </a:lnTo>
                <a:cubicBezTo>
                  <a:pt x="398" y="368"/>
                  <a:pt x="398" y="412"/>
                  <a:pt x="383" y="442"/>
                </a:cubicBezTo>
                <a:cubicBezTo>
                  <a:pt x="369" y="442"/>
                  <a:pt x="339" y="442"/>
                  <a:pt x="324" y="442"/>
                </a:cubicBezTo>
                <a:cubicBezTo>
                  <a:pt x="295" y="442"/>
                  <a:pt x="280" y="442"/>
                  <a:pt x="251" y="442"/>
                </a:cubicBezTo>
                <a:cubicBezTo>
                  <a:pt x="251" y="412"/>
                  <a:pt x="236" y="368"/>
                  <a:pt x="236" y="339"/>
                </a:cubicBezTo>
                <a:lnTo>
                  <a:pt x="398" y="339"/>
                </a:lnTo>
                <a:close/>
                <a:moveTo>
                  <a:pt x="295" y="44"/>
                </a:moveTo>
                <a:lnTo>
                  <a:pt x="295" y="44"/>
                </a:lnTo>
                <a:cubicBezTo>
                  <a:pt x="310" y="44"/>
                  <a:pt x="310" y="44"/>
                  <a:pt x="324" y="44"/>
                </a:cubicBezTo>
                <a:lnTo>
                  <a:pt x="339" y="44"/>
                </a:lnTo>
                <a:cubicBezTo>
                  <a:pt x="354" y="74"/>
                  <a:pt x="369" y="118"/>
                  <a:pt x="383" y="162"/>
                </a:cubicBezTo>
                <a:cubicBezTo>
                  <a:pt x="354" y="162"/>
                  <a:pt x="339" y="162"/>
                  <a:pt x="324" y="162"/>
                </a:cubicBezTo>
                <a:cubicBezTo>
                  <a:pt x="295" y="162"/>
                  <a:pt x="280" y="162"/>
                  <a:pt x="265" y="162"/>
                </a:cubicBezTo>
                <a:cubicBezTo>
                  <a:pt x="265" y="118"/>
                  <a:pt x="280" y="74"/>
                  <a:pt x="295" y="44"/>
                </a:cubicBezTo>
                <a:close/>
                <a:moveTo>
                  <a:pt x="251" y="59"/>
                </a:moveTo>
                <a:lnTo>
                  <a:pt x="251" y="59"/>
                </a:lnTo>
                <a:cubicBezTo>
                  <a:pt x="236" y="89"/>
                  <a:pt x="221" y="118"/>
                  <a:pt x="221" y="147"/>
                </a:cubicBezTo>
                <a:cubicBezTo>
                  <a:pt x="192" y="147"/>
                  <a:pt x="148" y="147"/>
                  <a:pt x="118" y="133"/>
                </a:cubicBezTo>
                <a:cubicBezTo>
                  <a:pt x="148" y="89"/>
                  <a:pt x="207" y="59"/>
                  <a:pt x="251" y="59"/>
                </a:cubicBezTo>
                <a:close/>
                <a:moveTo>
                  <a:pt x="89" y="162"/>
                </a:moveTo>
                <a:lnTo>
                  <a:pt x="89" y="162"/>
                </a:lnTo>
                <a:cubicBezTo>
                  <a:pt x="133" y="177"/>
                  <a:pt x="177" y="192"/>
                  <a:pt x="207" y="192"/>
                </a:cubicBezTo>
                <a:cubicBezTo>
                  <a:pt x="207" y="221"/>
                  <a:pt x="207" y="265"/>
                  <a:pt x="207" y="294"/>
                </a:cubicBezTo>
                <a:cubicBezTo>
                  <a:pt x="44" y="294"/>
                  <a:pt x="44" y="294"/>
                  <a:pt x="44" y="294"/>
                </a:cubicBezTo>
                <a:cubicBezTo>
                  <a:pt x="44" y="251"/>
                  <a:pt x="59" y="206"/>
                  <a:pt x="89" y="162"/>
                </a:cubicBezTo>
                <a:close/>
                <a:moveTo>
                  <a:pt x="89" y="471"/>
                </a:moveTo>
                <a:lnTo>
                  <a:pt x="89" y="471"/>
                </a:lnTo>
                <a:cubicBezTo>
                  <a:pt x="59" y="427"/>
                  <a:pt x="44" y="383"/>
                  <a:pt x="44" y="339"/>
                </a:cubicBezTo>
                <a:cubicBezTo>
                  <a:pt x="207" y="339"/>
                  <a:pt x="207" y="339"/>
                  <a:pt x="207" y="339"/>
                </a:cubicBezTo>
                <a:cubicBezTo>
                  <a:pt x="207" y="368"/>
                  <a:pt x="207" y="412"/>
                  <a:pt x="207" y="442"/>
                </a:cubicBezTo>
                <a:cubicBezTo>
                  <a:pt x="177" y="457"/>
                  <a:pt x="133" y="457"/>
                  <a:pt x="89" y="471"/>
                </a:cubicBezTo>
                <a:close/>
                <a:moveTo>
                  <a:pt x="118" y="501"/>
                </a:moveTo>
                <a:lnTo>
                  <a:pt x="118" y="501"/>
                </a:lnTo>
                <a:cubicBezTo>
                  <a:pt x="148" y="501"/>
                  <a:pt x="192" y="486"/>
                  <a:pt x="221" y="486"/>
                </a:cubicBezTo>
                <a:cubicBezTo>
                  <a:pt x="221" y="515"/>
                  <a:pt x="236" y="560"/>
                  <a:pt x="251" y="589"/>
                </a:cubicBezTo>
                <a:cubicBezTo>
                  <a:pt x="207" y="574"/>
                  <a:pt x="148" y="545"/>
                  <a:pt x="118" y="501"/>
                </a:cubicBezTo>
                <a:close/>
                <a:moveTo>
                  <a:pt x="339" y="589"/>
                </a:moveTo>
                <a:lnTo>
                  <a:pt x="339" y="589"/>
                </a:lnTo>
                <a:lnTo>
                  <a:pt x="324" y="589"/>
                </a:lnTo>
                <a:cubicBezTo>
                  <a:pt x="310" y="589"/>
                  <a:pt x="310" y="589"/>
                  <a:pt x="295" y="589"/>
                </a:cubicBezTo>
                <a:cubicBezTo>
                  <a:pt x="280" y="560"/>
                  <a:pt x="265" y="515"/>
                  <a:pt x="265" y="471"/>
                </a:cubicBezTo>
                <a:cubicBezTo>
                  <a:pt x="280" y="471"/>
                  <a:pt x="295" y="471"/>
                  <a:pt x="324" y="471"/>
                </a:cubicBezTo>
                <a:cubicBezTo>
                  <a:pt x="339" y="471"/>
                  <a:pt x="354" y="471"/>
                  <a:pt x="383" y="471"/>
                </a:cubicBezTo>
                <a:cubicBezTo>
                  <a:pt x="369" y="515"/>
                  <a:pt x="354" y="560"/>
                  <a:pt x="339" y="589"/>
                </a:cubicBezTo>
                <a:close/>
                <a:moveTo>
                  <a:pt x="383" y="589"/>
                </a:moveTo>
                <a:lnTo>
                  <a:pt x="383" y="589"/>
                </a:lnTo>
                <a:cubicBezTo>
                  <a:pt x="398" y="560"/>
                  <a:pt x="412" y="515"/>
                  <a:pt x="412" y="486"/>
                </a:cubicBezTo>
                <a:cubicBezTo>
                  <a:pt x="457" y="486"/>
                  <a:pt x="486" y="501"/>
                  <a:pt x="516" y="501"/>
                </a:cubicBezTo>
                <a:cubicBezTo>
                  <a:pt x="486" y="545"/>
                  <a:pt x="442" y="574"/>
                  <a:pt x="383" y="589"/>
                </a:cubicBezTo>
                <a:close/>
                <a:moveTo>
                  <a:pt x="545" y="471"/>
                </a:moveTo>
                <a:lnTo>
                  <a:pt x="545" y="471"/>
                </a:lnTo>
                <a:cubicBezTo>
                  <a:pt x="516" y="457"/>
                  <a:pt x="471" y="457"/>
                  <a:pt x="427" y="442"/>
                </a:cubicBezTo>
                <a:cubicBezTo>
                  <a:pt x="427" y="412"/>
                  <a:pt x="442" y="368"/>
                  <a:pt x="442" y="339"/>
                </a:cubicBezTo>
                <a:cubicBezTo>
                  <a:pt x="589" y="339"/>
                  <a:pt x="589" y="339"/>
                  <a:pt x="589" y="339"/>
                </a:cubicBezTo>
                <a:cubicBezTo>
                  <a:pt x="589" y="383"/>
                  <a:pt x="574" y="427"/>
                  <a:pt x="545" y="471"/>
                </a:cubicBezTo>
                <a:close/>
              </a:path>
            </a:pathLst>
          </a:custGeom>
          <a:solidFill>
            <a:srgbClr val="993BC7"/>
          </a:solidFill>
          <a:ln>
            <a:noFill/>
          </a:ln>
          <a:effectLst/>
        </p:spPr>
        <p:txBody>
          <a:bodyPr wrap="none" anchor="ctr"/>
          <a:lstStyle/>
          <a:p>
            <a:pPr defTabSz="1828434" fontAlgn="auto">
              <a:spcBef>
                <a:spcPts val="0"/>
              </a:spcBef>
              <a:spcAft>
                <a:spcPts val="0"/>
              </a:spcAft>
              <a:defRPr/>
            </a:pPr>
            <a:endParaRPr lang="en-US">
              <a:latin typeface="+mn-lt"/>
              <a:ea typeface="+mn-ea"/>
            </a:endParaRPr>
          </a:p>
        </p:txBody>
      </p:sp>
      <p:sp>
        <p:nvSpPr>
          <p:cNvPr id="47" name="Freeform 158">
            <a:extLst>
              <a:ext uri="{FF2B5EF4-FFF2-40B4-BE49-F238E27FC236}">
                <a16:creationId xmlns:a16="http://schemas.microsoft.com/office/drawing/2014/main" id="{48560BD7-E157-4A54-B902-4549AE2B25BE}"/>
              </a:ext>
            </a:extLst>
          </p:cNvPr>
          <p:cNvSpPr>
            <a:spLocks noChangeArrowheads="1"/>
          </p:cNvSpPr>
          <p:nvPr/>
        </p:nvSpPr>
        <p:spPr bwMode="auto">
          <a:xfrm>
            <a:off x="500577" y="4598194"/>
            <a:ext cx="637264" cy="582612"/>
          </a:xfrm>
          <a:custGeom>
            <a:avLst/>
            <a:gdLst>
              <a:gd name="T0" fmla="*/ 778417 w 649"/>
              <a:gd name="T1" fmla="*/ 112549 h 590"/>
              <a:gd name="T2" fmla="*/ 778417 w 649"/>
              <a:gd name="T3" fmla="*/ 112549 h 590"/>
              <a:gd name="T4" fmla="*/ 668079 w 649"/>
              <a:gd name="T5" fmla="*/ 0 h 590"/>
              <a:gd name="T6" fmla="*/ 311367 w 649"/>
              <a:gd name="T7" fmla="*/ 0 h 590"/>
              <a:gd name="T8" fmla="*/ 201028 w 649"/>
              <a:gd name="T9" fmla="*/ 112549 h 590"/>
              <a:gd name="T10" fmla="*/ 22672 w 649"/>
              <a:gd name="T11" fmla="*/ 246391 h 590"/>
              <a:gd name="T12" fmla="*/ 201028 w 649"/>
              <a:gd name="T13" fmla="*/ 425861 h 590"/>
              <a:gd name="T14" fmla="*/ 222189 w 649"/>
              <a:gd name="T15" fmla="*/ 425861 h 590"/>
              <a:gd name="T16" fmla="*/ 467050 w 649"/>
              <a:gd name="T17" fmla="*/ 649438 h 590"/>
              <a:gd name="T18" fmla="*/ 467050 w 649"/>
              <a:gd name="T19" fmla="*/ 828908 h 590"/>
              <a:gd name="T20" fmla="*/ 377872 w 649"/>
              <a:gd name="T21" fmla="*/ 828908 h 590"/>
              <a:gd name="T22" fmla="*/ 334039 w 649"/>
              <a:gd name="T23" fmla="*/ 873015 h 590"/>
              <a:gd name="T24" fmla="*/ 377872 w 649"/>
              <a:gd name="T25" fmla="*/ 895829 h 590"/>
              <a:gd name="T26" fmla="*/ 600062 w 649"/>
              <a:gd name="T27" fmla="*/ 895829 h 590"/>
              <a:gd name="T28" fmla="*/ 645406 w 649"/>
              <a:gd name="T29" fmla="*/ 873015 h 590"/>
              <a:gd name="T30" fmla="*/ 600062 w 649"/>
              <a:gd name="T31" fmla="*/ 828908 h 590"/>
              <a:gd name="T32" fmla="*/ 512395 w 649"/>
              <a:gd name="T33" fmla="*/ 828908 h 590"/>
              <a:gd name="T34" fmla="*/ 512395 w 649"/>
              <a:gd name="T35" fmla="*/ 649438 h 590"/>
              <a:gd name="T36" fmla="*/ 757256 w 649"/>
              <a:gd name="T37" fmla="*/ 425861 h 590"/>
              <a:gd name="T38" fmla="*/ 778417 w 649"/>
              <a:gd name="T39" fmla="*/ 425861 h 590"/>
              <a:gd name="T40" fmla="*/ 956773 w 649"/>
              <a:gd name="T41" fmla="*/ 246391 h 590"/>
              <a:gd name="T42" fmla="*/ 778417 w 649"/>
              <a:gd name="T43" fmla="*/ 112549 h 590"/>
              <a:gd name="T44" fmla="*/ 201028 w 649"/>
              <a:gd name="T45" fmla="*/ 358940 h 590"/>
              <a:gd name="T46" fmla="*/ 201028 w 649"/>
              <a:gd name="T47" fmla="*/ 358940 h 590"/>
              <a:gd name="T48" fmla="*/ 66506 w 649"/>
              <a:gd name="T49" fmla="*/ 246391 h 590"/>
              <a:gd name="T50" fmla="*/ 201028 w 649"/>
              <a:gd name="T51" fmla="*/ 179470 h 590"/>
              <a:gd name="T52" fmla="*/ 201028 w 649"/>
              <a:gd name="T53" fmla="*/ 358940 h 590"/>
              <a:gd name="T54" fmla="*/ 734584 w 649"/>
              <a:gd name="T55" fmla="*/ 290498 h 590"/>
              <a:gd name="T56" fmla="*/ 734584 w 649"/>
              <a:gd name="T57" fmla="*/ 290498 h 590"/>
              <a:gd name="T58" fmla="*/ 489723 w 649"/>
              <a:gd name="T59" fmla="*/ 605331 h 590"/>
              <a:gd name="T60" fmla="*/ 244861 w 649"/>
              <a:gd name="T61" fmla="*/ 290498 h 590"/>
              <a:gd name="T62" fmla="*/ 244861 w 649"/>
              <a:gd name="T63" fmla="*/ 112549 h 590"/>
              <a:gd name="T64" fmla="*/ 311367 w 649"/>
              <a:gd name="T65" fmla="*/ 66921 h 590"/>
              <a:gd name="T66" fmla="*/ 668079 w 649"/>
              <a:gd name="T67" fmla="*/ 66921 h 590"/>
              <a:gd name="T68" fmla="*/ 734584 w 649"/>
              <a:gd name="T69" fmla="*/ 112549 h 590"/>
              <a:gd name="T70" fmla="*/ 734584 w 649"/>
              <a:gd name="T71" fmla="*/ 290498 h 590"/>
              <a:gd name="T72" fmla="*/ 778417 w 649"/>
              <a:gd name="T73" fmla="*/ 358940 h 590"/>
              <a:gd name="T74" fmla="*/ 778417 w 649"/>
              <a:gd name="T75" fmla="*/ 358940 h 590"/>
              <a:gd name="T76" fmla="*/ 778417 w 649"/>
              <a:gd name="T77" fmla="*/ 179470 h 590"/>
              <a:gd name="T78" fmla="*/ 912940 w 649"/>
              <a:gd name="T79" fmla="*/ 246391 h 590"/>
              <a:gd name="T80" fmla="*/ 778417 w 649"/>
              <a:gd name="T81" fmla="*/ 358940 h 59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649" h="590">
                <a:moveTo>
                  <a:pt x="515" y="74"/>
                </a:moveTo>
                <a:lnTo>
                  <a:pt x="515" y="74"/>
                </a:lnTo>
                <a:cubicBezTo>
                  <a:pt x="515" y="30"/>
                  <a:pt x="486" y="0"/>
                  <a:pt x="442" y="0"/>
                </a:cubicBezTo>
                <a:cubicBezTo>
                  <a:pt x="206" y="0"/>
                  <a:pt x="206" y="0"/>
                  <a:pt x="206" y="0"/>
                </a:cubicBezTo>
                <a:cubicBezTo>
                  <a:pt x="162" y="0"/>
                  <a:pt x="133" y="30"/>
                  <a:pt x="133" y="74"/>
                </a:cubicBezTo>
                <a:cubicBezTo>
                  <a:pt x="0" y="74"/>
                  <a:pt x="15" y="74"/>
                  <a:pt x="15" y="162"/>
                </a:cubicBezTo>
                <a:cubicBezTo>
                  <a:pt x="15" y="221"/>
                  <a:pt x="59" y="280"/>
                  <a:pt x="133" y="280"/>
                </a:cubicBezTo>
                <a:cubicBezTo>
                  <a:pt x="133" y="280"/>
                  <a:pt x="133" y="280"/>
                  <a:pt x="147" y="280"/>
                </a:cubicBezTo>
                <a:cubicBezTo>
                  <a:pt x="162" y="353"/>
                  <a:pt x="236" y="427"/>
                  <a:pt x="309" y="427"/>
                </a:cubicBezTo>
                <a:cubicBezTo>
                  <a:pt x="309" y="545"/>
                  <a:pt x="309" y="545"/>
                  <a:pt x="309" y="545"/>
                </a:cubicBezTo>
                <a:cubicBezTo>
                  <a:pt x="250" y="545"/>
                  <a:pt x="250" y="545"/>
                  <a:pt x="250" y="545"/>
                </a:cubicBezTo>
                <a:cubicBezTo>
                  <a:pt x="236" y="545"/>
                  <a:pt x="221" y="560"/>
                  <a:pt x="221" y="574"/>
                </a:cubicBezTo>
                <a:cubicBezTo>
                  <a:pt x="221" y="574"/>
                  <a:pt x="236" y="589"/>
                  <a:pt x="250" y="589"/>
                </a:cubicBezTo>
                <a:cubicBezTo>
                  <a:pt x="397" y="589"/>
                  <a:pt x="397" y="589"/>
                  <a:pt x="397" y="589"/>
                </a:cubicBezTo>
                <a:cubicBezTo>
                  <a:pt x="413" y="589"/>
                  <a:pt x="427" y="574"/>
                  <a:pt x="427" y="574"/>
                </a:cubicBezTo>
                <a:cubicBezTo>
                  <a:pt x="427" y="560"/>
                  <a:pt x="413" y="545"/>
                  <a:pt x="397" y="545"/>
                </a:cubicBezTo>
                <a:cubicBezTo>
                  <a:pt x="339" y="545"/>
                  <a:pt x="339" y="545"/>
                  <a:pt x="339" y="545"/>
                </a:cubicBezTo>
                <a:cubicBezTo>
                  <a:pt x="339" y="427"/>
                  <a:pt x="339" y="427"/>
                  <a:pt x="339" y="427"/>
                </a:cubicBezTo>
                <a:cubicBezTo>
                  <a:pt x="413" y="427"/>
                  <a:pt x="486" y="353"/>
                  <a:pt x="501" y="280"/>
                </a:cubicBezTo>
                <a:cubicBezTo>
                  <a:pt x="515" y="280"/>
                  <a:pt x="515" y="280"/>
                  <a:pt x="515" y="280"/>
                </a:cubicBezTo>
                <a:cubicBezTo>
                  <a:pt x="589" y="280"/>
                  <a:pt x="633" y="221"/>
                  <a:pt x="633" y="162"/>
                </a:cubicBezTo>
                <a:cubicBezTo>
                  <a:pt x="633" y="74"/>
                  <a:pt x="648" y="74"/>
                  <a:pt x="515" y="74"/>
                </a:cubicBezTo>
                <a:close/>
                <a:moveTo>
                  <a:pt x="133" y="236"/>
                </a:moveTo>
                <a:lnTo>
                  <a:pt x="133" y="236"/>
                </a:lnTo>
                <a:cubicBezTo>
                  <a:pt x="88" y="236"/>
                  <a:pt x="44" y="206"/>
                  <a:pt x="44" y="162"/>
                </a:cubicBezTo>
                <a:cubicBezTo>
                  <a:pt x="44" y="118"/>
                  <a:pt x="44" y="118"/>
                  <a:pt x="133" y="118"/>
                </a:cubicBezTo>
                <a:lnTo>
                  <a:pt x="133" y="236"/>
                </a:lnTo>
                <a:close/>
                <a:moveTo>
                  <a:pt x="486" y="191"/>
                </a:moveTo>
                <a:lnTo>
                  <a:pt x="486" y="191"/>
                </a:lnTo>
                <a:cubicBezTo>
                  <a:pt x="486" y="280"/>
                  <a:pt x="413" y="398"/>
                  <a:pt x="324" y="398"/>
                </a:cubicBezTo>
                <a:cubicBezTo>
                  <a:pt x="236" y="398"/>
                  <a:pt x="162" y="280"/>
                  <a:pt x="162" y="191"/>
                </a:cubicBezTo>
                <a:cubicBezTo>
                  <a:pt x="162" y="74"/>
                  <a:pt x="162" y="74"/>
                  <a:pt x="162" y="74"/>
                </a:cubicBezTo>
                <a:cubicBezTo>
                  <a:pt x="162" y="59"/>
                  <a:pt x="192" y="44"/>
                  <a:pt x="206" y="44"/>
                </a:cubicBezTo>
                <a:cubicBezTo>
                  <a:pt x="442" y="44"/>
                  <a:pt x="442" y="44"/>
                  <a:pt x="442" y="44"/>
                </a:cubicBezTo>
                <a:cubicBezTo>
                  <a:pt x="456" y="44"/>
                  <a:pt x="486" y="59"/>
                  <a:pt x="486" y="74"/>
                </a:cubicBezTo>
                <a:lnTo>
                  <a:pt x="486" y="191"/>
                </a:lnTo>
                <a:close/>
                <a:moveTo>
                  <a:pt x="515" y="236"/>
                </a:moveTo>
                <a:lnTo>
                  <a:pt x="515" y="236"/>
                </a:lnTo>
                <a:cubicBezTo>
                  <a:pt x="515" y="118"/>
                  <a:pt x="515" y="118"/>
                  <a:pt x="515" y="118"/>
                </a:cubicBezTo>
                <a:cubicBezTo>
                  <a:pt x="604" y="118"/>
                  <a:pt x="604" y="118"/>
                  <a:pt x="604" y="162"/>
                </a:cubicBezTo>
                <a:cubicBezTo>
                  <a:pt x="604" y="206"/>
                  <a:pt x="560" y="236"/>
                  <a:pt x="515" y="236"/>
                </a:cubicBezTo>
                <a:close/>
              </a:path>
            </a:pathLst>
          </a:custGeom>
          <a:solidFill>
            <a:srgbClr val="993BC7"/>
          </a:solidFill>
          <a:ln>
            <a:noFill/>
          </a:ln>
        </p:spPr>
        <p:txBody>
          <a:bodyPr wrap="none" anchor="ctr"/>
          <a:lstStyle/>
          <a:p>
            <a:endParaRPr lang="es-MX"/>
          </a:p>
        </p:txBody>
      </p:sp>
      <p:sp>
        <p:nvSpPr>
          <p:cNvPr id="48" name="Freeform 204">
            <a:extLst>
              <a:ext uri="{FF2B5EF4-FFF2-40B4-BE49-F238E27FC236}">
                <a16:creationId xmlns:a16="http://schemas.microsoft.com/office/drawing/2014/main" id="{ECC83B15-C41D-4F71-997B-BEED94833086}"/>
              </a:ext>
            </a:extLst>
          </p:cNvPr>
          <p:cNvSpPr>
            <a:spLocks noChangeArrowheads="1"/>
          </p:cNvSpPr>
          <p:nvPr/>
        </p:nvSpPr>
        <p:spPr bwMode="auto">
          <a:xfrm>
            <a:off x="10629326" y="3030141"/>
            <a:ext cx="494110" cy="494110"/>
          </a:xfrm>
          <a:custGeom>
            <a:avLst/>
            <a:gdLst>
              <a:gd name="T0" fmla="*/ 309 w 634"/>
              <a:gd name="T1" fmla="*/ 398 h 634"/>
              <a:gd name="T2" fmla="*/ 309 w 634"/>
              <a:gd name="T3" fmla="*/ 398 h 634"/>
              <a:gd name="T4" fmla="*/ 338 w 634"/>
              <a:gd name="T5" fmla="*/ 368 h 634"/>
              <a:gd name="T6" fmla="*/ 338 w 634"/>
              <a:gd name="T7" fmla="*/ 132 h 634"/>
              <a:gd name="T8" fmla="*/ 309 w 634"/>
              <a:gd name="T9" fmla="*/ 118 h 634"/>
              <a:gd name="T10" fmla="*/ 294 w 634"/>
              <a:gd name="T11" fmla="*/ 132 h 634"/>
              <a:gd name="T12" fmla="*/ 294 w 634"/>
              <a:gd name="T13" fmla="*/ 368 h 634"/>
              <a:gd name="T14" fmla="*/ 309 w 634"/>
              <a:gd name="T15" fmla="*/ 398 h 634"/>
              <a:gd name="T16" fmla="*/ 426 w 634"/>
              <a:gd name="T17" fmla="*/ 398 h 634"/>
              <a:gd name="T18" fmla="*/ 426 w 634"/>
              <a:gd name="T19" fmla="*/ 398 h 634"/>
              <a:gd name="T20" fmla="*/ 456 w 634"/>
              <a:gd name="T21" fmla="*/ 368 h 634"/>
              <a:gd name="T22" fmla="*/ 456 w 634"/>
              <a:gd name="T23" fmla="*/ 191 h 634"/>
              <a:gd name="T24" fmla="*/ 426 w 634"/>
              <a:gd name="T25" fmla="*/ 177 h 634"/>
              <a:gd name="T26" fmla="*/ 412 w 634"/>
              <a:gd name="T27" fmla="*/ 191 h 634"/>
              <a:gd name="T28" fmla="*/ 412 w 634"/>
              <a:gd name="T29" fmla="*/ 368 h 634"/>
              <a:gd name="T30" fmla="*/ 426 w 634"/>
              <a:gd name="T31" fmla="*/ 398 h 634"/>
              <a:gd name="T32" fmla="*/ 191 w 634"/>
              <a:gd name="T33" fmla="*/ 398 h 634"/>
              <a:gd name="T34" fmla="*/ 191 w 634"/>
              <a:gd name="T35" fmla="*/ 398 h 634"/>
              <a:gd name="T36" fmla="*/ 221 w 634"/>
              <a:gd name="T37" fmla="*/ 368 h 634"/>
              <a:gd name="T38" fmla="*/ 221 w 634"/>
              <a:gd name="T39" fmla="*/ 294 h 634"/>
              <a:gd name="T40" fmla="*/ 191 w 634"/>
              <a:gd name="T41" fmla="*/ 280 h 634"/>
              <a:gd name="T42" fmla="*/ 176 w 634"/>
              <a:gd name="T43" fmla="*/ 294 h 634"/>
              <a:gd name="T44" fmla="*/ 176 w 634"/>
              <a:gd name="T45" fmla="*/ 368 h 634"/>
              <a:gd name="T46" fmla="*/ 191 w 634"/>
              <a:gd name="T47" fmla="*/ 398 h 634"/>
              <a:gd name="T48" fmla="*/ 0 w 634"/>
              <a:gd name="T49" fmla="*/ 0 h 634"/>
              <a:gd name="T50" fmla="*/ 0 w 634"/>
              <a:gd name="T51" fmla="*/ 0 h 634"/>
              <a:gd name="T52" fmla="*/ 0 w 634"/>
              <a:gd name="T53" fmla="*/ 44 h 634"/>
              <a:gd name="T54" fmla="*/ 44 w 634"/>
              <a:gd name="T55" fmla="*/ 44 h 634"/>
              <a:gd name="T56" fmla="*/ 44 w 634"/>
              <a:gd name="T57" fmla="*/ 412 h 634"/>
              <a:gd name="T58" fmla="*/ 117 w 634"/>
              <a:gd name="T59" fmla="*/ 486 h 634"/>
              <a:gd name="T60" fmla="*/ 235 w 634"/>
              <a:gd name="T61" fmla="*/ 486 h 634"/>
              <a:gd name="T62" fmla="*/ 162 w 634"/>
              <a:gd name="T63" fmla="*/ 633 h 634"/>
              <a:gd name="T64" fmla="*/ 221 w 634"/>
              <a:gd name="T65" fmla="*/ 633 h 634"/>
              <a:gd name="T66" fmla="*/ 294 w 634"/>
              <a:gd name="T67" fmla="*/ 486 h 634"/>
              <a:gd name="T68" fmla="*/ 338 w 634"/>
              <a:gd name="T69" fmla="*/ 486 h 634"/>
              <a:gd name="T70" fmla="*/ 412 w 634"/>
              <a:gd name="T71" fmla="*/ 633 h 634"/>
              <a:gd name="T72" fmla="*/ 471 w 634"/>
              <a:gd name="T73" fmla="*/ 633 h 634"/>
              <a:gd name="T74" fmla="*/ 397 w 634"/>
              <a:gd name="T75" fmla="*/ 486 h 634"/>
              <a:gd name="T76" fmla="*/ 515 w 634"/>
              <a:gd name="T77" fmla="*/ 486 h 634"/>
              <a:gd name="T78" fmla="*/ 588 w 634"/>
              <a:gd name="T79" fmla="*/ 412 h 634"/>
              <a:gd name="T80" fmla="*/ 588 w 634"/>
              <a:gd name="T81" fmla="*/ 44 h 634"/>
              <a:gd name="T82" fmla="*/ 633 w 634"/>
              <a:gd name="T83" fmla="*/ 44 h 634"/>
              <a:gd name="T84" fmla="*/ 633 w 634"/>
              <a:gd name="T85" fmla="*/ 0 h 634"/>
              <a:gd name="T86" fmla="*/ 0 w 634"/>
              <a:gd name="T87" fmla="*/ 0 h 634"/>
              <a:gd name="T88" fmla="*/ 544 w 634"/>
              <a:gd name="T89" fmla="*/ 412 h 634"/>
              <a:gd name="T90" fmla="*/ 544 w 634"/>
              <a:gd name="T91" fmla="*/ 412 h 634"/>
              <a:gd name="T92" fmla="*/ 515 w 634"/>
              <a:gd name="T93" fmla="*/ 456 h 634"/>
              <a:gd name="T94" fmla="*/ 117 w 634"/>
              <a:gd name="T95" fmla="*/ 456 h 634"/>
              <a:gd name="T96" fmla="*/ 73 w 634"/>
              <a:gd name="T97" fmla="*/ 412 h 634"/>
              <a:gd name="T98" fmla="*/ 73 w 634"/>
              <a:gd name="T99" fmla="*/ 44 h 634"/>
              <a:gd name="T100" fmla="*/ 544 w 634"/>
              <a:gd name="T101" fmla="*/ 44 h 634"/>
              <a:gd name="T102" fmla="*/ 544 w 634"/>
              <a:gd name="T103" fmla="*/ 412 h 6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634" h="634">
                <a:moveTo>
                  <a:pt x="309" y="398"/>
                </a:moveTo>
                <a:lnTo>
                  <a:pt x="309" y="398"/>
                </a:lnTo>
                <a:cubicBezTo>
                  <a:pt x="324" y="398"/>
                  <a:pt x="338" y="383"/>
                  <a:pt x="338" y="368"/>
                </a:cubicBezTo>
                <a:cubicBezTo>
                  <a:pt x="338" y="132"/>
                  <a:pt x="338" y="132"/>
                  <a:pt x="338" y="132"/>
                </a:cubicBezTo>
                <a:cubicBezTo>
                  <a:pt x="338" y="132"/>
                  <a:pt x="324" y="118"/>
                  <a:pt x="309" y="118"/>
                </a:cubicBezTo>
                <a:lnTo>
                  <a:pt x="294" y="132"/>
                </a:lnTo>
                <a:cubicBezTo>
                  <a:pt x="294" y="368"/>
                  <a:pt x="294" y="368"/>
                  <a:pt x="294" y="368"/>
                </a:cubicBezTo>
                <a:cubicBezTo>
                  <a:pt x="294" y="383"/>
                  <a:pt x="309" y="398"/>
                  <a:pt x="309" y="398"/>
                </a:cubicBezTo>
                <a:close/>
                <a:moveTo>
                  <a:pt x="426" y="398"/>
                </a:moveTo>
                <a:lnTo>
                  <a:pt x="426" y="398"/>
                </a:lnTo>
                <a:cubicBezTo>
                  <a:pt x="442" y="398"/>
                  <a:pt x="456" y="383"/>
                  <a:pt x="456" y="368"/>
                </a:cubicBezTo>
                <a:cubicBezTo>
                  <a:pt x="456" y="191"/>
                  <a:pt x="456" y="191"/>
                  <a:pt x="456" y="191"/>
                </a:cubicBezTo>
                <a:cubicBezTo>
                  <a:pt x="456" y="191"/>
                  <a:pt x="442" y="177"/>
                  <a:pt x="426" y="177"/>
                </a:cubicBezTo>
                <a:lnTo>
                  <a:pt x="412" y="191"/>
                </a:lnTo>
                <a:cubicBezTo>
                  <a:pt x="412" y="368"/>
                  <a:pt x="412" y="368"/>
                  <a:pt x="412" y="368"/>
                </a:cubicBezTo>
                <a:cubicBezTo>
                  <a:pt x="412" y="383"/>
                  <a:pt x="426" y="398"/>
                  <a:pt x="426" y="398"/>
                </a:cubicBezTo>
                <a:close/>
                <a:moveTo>
                  <a:pt x="191" y="398"/>
                </a:moveTo>
                <a:lnTo>
                  <a:pt x="191" y="398"/>
                </a:lnTo>
                <a:cubicBezTo>
                  <a:pt x="206" y="398"/>
                  <a:pt x="221" y="383"/>
                  <a:pt x="221" y="368"/>
                </a:cubicBezTo>
                <a:cubicBezTo>
                  <a:pt x="221" y="294"/>
                  <a:pt x="221" y="294"/>
                  <a:pt x="221" y="294"/>
                </a:cubicBezTo>
                <a:cubicBezTo>
                  <a:pt x="221" y="280"/>
                  <a:pt x="206" y="280"/>
                  <a:pt x="191" y="280"/>
                </a:cubicBezTo>
                <a:cubicBezTo>
                  <a:pt x="191" y="280"/>
                  <a:pt x="176" y="280"/>
                  <a:pt x="176" y="294"/>
                </a:cubicBezTo>
                <a:cubicBezTo>
                  <a:pt x="176" y="368"/>
                  <a:pt x="176" y="368"/>
                  <a:pt x="176" y="368"/>
                </a:cubicBezTo>
                <a:cubicBezTo>
                  <a:pt x="176" y="383"/>
                  <a:pt x="191" y="398"/>
                  <a:pt x="191" y="398"/>
                </a:cubicBezTo>
                <a:close/>
                <a:moveTo>
                  <a:pt x="0" y="0"/>
                </a:moveTo>
                <a:lnTo>
                  <a:pt x="0" y="0"/>
                </a:lnTo>
                <a:cubicBezTo>
                  <a:pt x="0" y="44"/>
                  <a:pt x="0" y="44"/>
                  <a:pt x="0" y="44"/>
                </a:cubicBezTo>
                <a:cubicBezTo>
                  <a:pt x="44" y="44"/>
                  <a:pt x="44" y="44"/>
                  <a:pt x="44" y="44"/>
                </a:cubicBezTo>
                <a:cubicBezTo>
                  <a:pt x="44" y="73"/>
                  <a:pt x="44" y="412"/>
                  <a:pt x="44" y="412"/>
                </a:cubicBezTo>
                <a:cubicBezTo>
                  <a:pt x="44" y="456"/>
                  <a:pt x="73" y="486"/>
                  <a:pt x="117" y="486"/>
                </a:cubicBezTo>
                <a:cubicBezTo>
                  <a:pt x="235" y="486"/>
                  <a:pt x="235" y="486"/>
                  <a:pt x="235" y="486"/>
                </a:cubicBezTo>
                <a:cubicBezTo>
                  <a:pt x="162" y="633"/>
                  <a:pt x="162" y="633"/>
                  <a:pt x="162" y="633"/>
                </a:cubicBezTo>
                <a:cubicBezTo>
                  <a:pt x="221" y="633"/>
                  <a:pt x="221" y="633"/>
                  <a:pt x="221" y="633"/>
                </a:cubicBezTo>
                <a:cubicBezTo>
                  <a:pt x="294" y="486"/>
                  <a:pt x="294" y="486"/>
                  <a:pt x="294" y="486"/>
                </a:cubicBezTo>
                <a:cubicBezTo>
                  <a:pt x="338" y="486"/>
                  <a:pt x="338" y="486"/>
                  <a:pt x="338" y="486"/>
                </a:cubicBezTo>
                <a:cubicBezTo>
                  <a:pt x="412" y="633"/>
                  <a:pt x="412" y="633"/>
                  <a:pt x="412" y="633"/>
                </a:cubicBezTo>
                <a:cubicBezTo>
                  <a:pt x="471" y="633"/>
                  <a:pt x="471" y="633"/>
                  <a:pt x="471" y="633"/>
                </a:cubicBezTo>
                <a:cubicBezTo>
                  <a:pt x="397" y="486"/>
                  <a:pt x="397" y="486"/>
                  <a:pt x="397" y="486"/>
                </a:cubicBezTo>
                <a:cubicBezTo>
                  <a:pt x="515" y="486"/>
                  <a:pt x="515" y="486"/>
                  <a:pt x="515" y="486"/>
                </a:cubicBezTo>
                <a:cubicBezTo>
                  <a:pt x="559" y="486"/>
                  <a:pt x="588" y="456"/>
                  <a:pt x="588" y="412"/>
                </a:cubicBezTo>
                <a:cubicBezTo>
                  <a:pt x="588" y="412"/>
                  <a:pt x="588" y="73"/>
                  <a:pt x="588" y="44"/>
                </a:cubicBezTo>
                <a:cubicBezTo>
                  <a:pt x="633" y="44"/>
                  <a:pt x="633" y="44"/>
                  <a:pt x="633" y="44"/>
                </a:cubicBezTo>
                <a:cubicBezTo>
                  <a:pt x="633" y="0"/>
                  <a:pt x="633" y="0"/>
                  <a:pt x="633" y="0"/>
                </a:cubicBezTo>
                <a:lnTo>
                  <a:pt x="0" y="0"/>
                </a:lnTo>
                <a:close/>
                <a:moveTo>
                  <a:pt x="544" y="412"/>
                </a:moveTo>
                <a:lnTo>
                  <a:pt x="544" y="412"/>
                </a:lnTo>
                <a:cubicBezTo>
                  <a:pt x="544" y="442"/>
                  <a:pt x="530" y="456"/>
                  <a:pt x="515" y="456"/>
                </a:cubicBezTo>
                <a:cubicBezTo>
                  <a:pt x="117" y="456"/>
                  <a:pt x="117" y="456"/>
                  <a:pt x="117" y="456"/>
                </a:cubicBezTo>
                <a:cubicBezTo>
                  <a:pt x="88" y="456"/>
                  <a:pt x="73" y="442"/>
                  <a:pt x="73" y="412"/>
                </a:cubicBezTo>
                <a:cubicBezTo>
                  <a:pt x="73" y="412"/>
                  <a:pt x="73" y="59"/>
                  <a:pt x="73" y="44"/>
                </a:cubicBezTo>
                <a:cubicBezTo>
                  <a:pt x="544" y="44"/>
                  <a:pt x="544" y="44"/>
                  <a:pt x="544" y="44"/>
                </a:cubicBezTo>
                <a:cubicBezTo>
                  <a:pt x="544" y="73"/>
                  <a:pt x="544" y="412"/>
                  <a:pt x="544" y="412"/>
                </a:cubicBezTo>
                <a:close/>
              </a:path>
            </a:pathLst>
          </a:custGeom>
          <a:solidFill>
            <a:srgbClr val="993BC7"/>
          </a:solidFill>
          <a:ln>
            <a:noFill/>
          </a:ln>
          <a:effectLst/>
        </p:spPr>
        <p:txBody>
          <a:bodyPr wrap="none" lIns="91431" tIns="45716" rIns="91431" bIns="45716" anchor="ctr"/>
          <a:lstStyle/>
          <a:p>
            <a:pPr defTabSz="1828434" fontAlgn="auto">
              <a:spcBef>
                <a:spcPts val="0"/>
              </a:spcBef>
              <a:spcAft>
                <a:spcPts val="0"/>
              </a:spcAft>
              <a:defRPr/>
            </a:pPr>
            <a:endParaRPr lang="en-US">
              <a:latin typeface="+mn-lt"/>
              <a:ea typeface="+mn-ea"/>
            </a:endParaRPr>
          </a:p>
        </p:txBody>
      </p:sp>
      <p:sp>
        <p:nvSpPr>
          <p:cNvPr id="49" name="Freeform 70">
            <a:extLst>
              <a:ext uri="{FF2B5EF4-FFF2-40B4-BE49-F238E27FC236}">
                <a16:creationId xmlns:a16="http://schemas.microsoft.com/office/drawing/2014/main" id="{67B5CA21-B78D-4675-AD5D-73AE1B03C5AE}"/>
              </a:ext>
            </a:extLst>
          </p:cNvPr>
          <p:cNvSpPr>
            <a:spLocks noChangeArrowheads="1"/>
          </p:cNvSpPr>
          <p:nvPr/>
        </p:nvSpPr>
        <p:spPr bwMode="auto">
          <a:xfrm>
            <a:off x="10652712" y="5659367"/>
            <a:ext cx="560446" cy="547688"/>
          </a:xfrm>
          <a:custGeom>
            <a:avLst/>
            <a:gdLst>
              <a:gd name="T0" fmla="*/ 975584 w 634"/>
              <a:gd name="T1" fmla="*/ 362384 h 619"/>
              <a:gd name="T2" fmla="*/ 634977 w 634"/>
              <a:gd name="T3" fmla="*/ 317664 h 619"/>
              <a:gd name="T4" fmla="*/ 476233 w 634"/>
              <a:gd name="T5" fmla="*/ 0 h 619"/>
              <a:gd name="T6" fmla="*/ 339065 w 634"/>
              <a:gd name="T7" fmla="*/ 317664 h 619"/>
              <a:gd name="T8" fmla="*/ 0 w 634"/>
              <a:gd name="T9" fmla="*/ 362384 h 619"/>
              <a:gd name="T10" fmla="*/ 249675 w 634"/>
              <a:gd name="T11" fmla="*/ 613739 h 619"/>
              <a:gd name="T12" fmla="*/ 180321 w 634"/>
              <a:gd name="T13" fmla="*/ 952992 h 619"/>
              <a:gd name="T14" fmla="*/ 476233 w 634"/>
              <a:gd name="T15" fmla="*/ 794160 h 619"/>
              <a:gd name="T16" fmla="*/ 793721 w 634"/>
              <a:gd name="T17" fmla="*/ 952992 h 619"/>
              <a:gd name="T18" fmla="*/ 725908 w 634"/>
              <a:gd name="T19" fmla="*/ 613739 h 619"/>
              <a:gd name="T20" fmla="*/ 975584 w 634"/>
              <a:gd name="T21" fmla="*/ 362384 h 619"/>
              <a:gd name="T22" fmla="*/ 476233 w 634"/>
              <a:gd name="T23" fmla="*/ 726309 h 619"/>
              <a:gd name="T24" fmla="*/ 249675 w 634"/>
              <a:gd name="T25" fmla="*/ 840422 h 619"/>
              <a:gd name="T26" fmla="*/ 294370 w 634"/>
              <a:gd name="T27" fmla="*/ 589066 h 619"/>
              <a:gd name="T28" fmla="*/ 112508 w 634"/>
              <a:gd name="T29" fmla="*/ 408645 h 619"/>
              <a:gd name="T30" fmla="*/ 362184 w 634"/>
              <a:gd name="T31" fmla="*/ 362384 h 619"/>
              <a:gd name="T32" fmla="*/ 476233 w 634"/>
              <a:gd name="T33" fmla="*/ 112570 h 619"/>
              <a:gd name="T34" fmla="*/ 590282 w 634"/>
              <a:gd name="T35" fmla="*/ 362384 h 619"/>
              <a:gd name="T36" fmla="*/ 861535 w 634"/>
              <a:gd name="T37" fmla="*/ 408645 h 619"/>
              <a:gd name="T38" fmla="*/ 656554 w 634"/>
              <a:gd name="T39" fmla="*/ 589066 h 619"/>
              <a:gd name="T40" fmla="*/ 702790 w 634"/>
              <a:gd name="T41" fmla="*/ 862011 h 619"/>
              <a:gd name="T42" fmla="*/ 476233 w 634"/>
              <a:gd name="T43" fmla="*/ 726309 h 61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634" h="619">
                <a:moveTo>
                  <a:pt x="633" y="235"/>
                </a:moveTo>
                <a:lnTo>
                  <a:pt x="412" y="206"/>
                </a:lnTo>
                <a:lnTo>
                  <a:pt x="309" y="0"/>
                </a:lnTo>
                <a:lnTo>
                  <a:pt x="220" y="206"/>
                </a:lnTo>
                <a:lnTo>
                  <a:pt x="0" y="235"/>
                </a:lnTo>
                <a:lnTo>
                  <a:pt x="162" y="398"/>
                </a:lnTo>
                <a:lnTo>
                  <a:pt x="117" y="618"/>
                </a:lnTo>
                <a:lnTo>
                  <a:pt x="309" y="515"/>
                </a:lnTo>
                <a:lnTo>
                  <a:pt x="515" y="618"/>
                </a:lnTo>
                <a:lnTo>
                  <a:pt x="471" y="398"/>
                </a:lnTo>
                <a:lnTo>
                  <a:pt x="633" y="235"/>
                </a:lnTo>
                <a:close/>
                <a:moveTo>
                  <a:pt x="309" y="471"/>
                </a:moveTo>
                <a:lnTo>
                  <a:pt x="162" y="545"/>
                </a:lnTo>
                <a:lnTo>
                  <a:pt x="191" y="382"/>
                </a:lnTo>
                <a:lnTo>
                  <a:pt x="73" y="265"/>
                </a:lnTo>
                <a:lnTo>
                  <a:pt x="235" y="235"/>
                </a:lnTo>
                <a:lnTo>
                  <a:pt x="309" y="73"/>
                </a:lnTo>
                <a:lnTo>
                  <a:pt x="383" y="235"/>
                </a:lnTo>
                <a:lnTo>
                  <a:pt x="559" y="265"/>
                </a:lnTo>
                <a:lnTo>
                  <a:pt x="426" y="382"/>
                </a:lnTo>
                <a:lnTo>
                  <a:pt x="456" y="559"/>
                </a:lnTo>
                <a:lnTo>
                  <a:pt x="309" y="471"/>
                </a:lnTo>
                <a:close/>
              </a:path>
            </a:pathLst>
          </a:custGeom>
          <a:solidFill>
            <a:srgbClr val="993BC7"/>
          </a:solidFill>
          <a:ln>
            <a:noFill/>
          </a:ln>
        </p:spPr>
        <p:txBody>
          <a:bodyPr wrap="none" anchor="ctr"/>
          <a:lstStyle/>
          <a:p>
            <a:endParaRPr lang="es-MX"/>
          </a:p>
        </p:txBody>
      </p:sp>
    </p:spTree>
    <p:extLst>
      <p:ext uri="{BB962C8B-B14F-4D97-AF65-F5344CB8AC3E}">
        <p14:creationId xmlns:p14="http://schemas.microsoft.com/office/powerpoint/2010/main" val="25123168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Freeform 39"/>
          <p:cNvSpPr/>
          <p:nvPr/>
        </p:nvSpPr>
        <p:spPr>
          <a:xfrm>
            <a:off x="7648575" y="2179974"/>
            <a:ext cx="3328988" cy="304800"/>
          </a:xfrm>
          <a:custGeom>
            <a:avLst/>
            <a:gdLst>
              <a:gd name="connsiteX0" fmla="*/ 0 w 3444240"/>
              <a:gd name="connsiteY0" fmla="*/ 568960 h 568960"/>
              <a:gd name="connsiteX1" fmla="*/ 690880 w 3444240"/>
              <a:gd name="connsiteY1" fmla="*/ 0 h 568960"/>
              <a:gd name="connsiteX2" fmla="*/ 3444240 w 3444240"/>
              <a:gd name="connsiteY2" fmla="*/ 0 h 568960"/>
            </a:gdLst>
            <a:ahLst/>
            <a:cxnLst>
              <a:cxn ang="0">
                <a:pos x="connsiteX0" y="connsiteY0"/>
              </a:cxn>
              <a:cxn ang="0">
                <a:pos x="connsiteX1" y="connsiteY1"/>
              </a:cxn>
              <a:cxn ang="0">
                <a:pos x="connsiteX2" y="connsiteY2"/>
              </a:cxn>
            </a:cxnLst>
            <a:rect l="l" t="t" r="r" b="b"/>
            <a:pathLst>
              <a:path w="3444240" h="568960">
                <a:moveTo>
                  <a:pt x="0" y="568960"/>
                </a:moveTo>
                <a:lnTo>
                  <a:pt x="690880" y="0"/>
                </a:lnTo>
                <a:lnTo>
                  <a:pt x="3444240" y="0"/>
                </a:lnTo>
              </a:path>
            </a:pathLst>
          </a:custGeom>
          <a:ln w="6350" cmpd="sng">
            <a:solidFill>
              <a:schemeClr val="tx1">
                <a:alpha val="50000"/>
              </a:schemeClr>
            </a:solidFill>
            <a:headEnd type="none"/>
            <a:tailEnd type="oval" w="lg" len="lg"/>
          </a:ln>
          <a:effectLst/>
        </p:spPr>
        <p:style>
          <a:lnRef idx="2">
            <a:schemeClr val="accent1"/>
          </a:lnRef>
          <a:fillRef idx="0">
            <a:schemeClr val="accent1"/>
          </a:fillRef>
          <a:effectRef idx="1">
            <a:schemeClr val="accent1"/>
          </a:effectRef>
          <a:fontRef idx="minor">
            <a:schemeClr val="tx1"/>
          </a:fontRef>
        </p:style>
        <p:txBody>
          <a:bodyPr lIns="91422" tIns="45711" rIns="91422" bIns="45711" anchor="ctr"/>
          <a:lstStyle/>
          <a:p>
            <a:pPr algn="ctr" defTabSz="914217">
              <a:defRPr/>
            </a:pPr>
            <a:endParaRPr lang="en-US" sz="3200">
              <a:cs typeface="Lato Light"/>
            </a:endParaRPr>
          </a:p>
        </p:txBody>
      </p:sp>
      <p:sp>
        <p:nvSpPr>
          <p:cNvPr id="42" name="Freeform 41"/>
          <p:cNvSpPr/>
          <p:nvPr/>
        </p:nvSpPr>
        <p:spPr>
          <a:xfrm flipV="1">
            <a:off x="7648575" y="4837449"/>
            <a:ext cx="3328988" cy="304800"/>
          </a:xfrm>
          <a:custGeom>
            <a:avLst/>
            <a:gdLst>
              <a:gd name="connsiteX0" fmla="*/ 0 w 3444240"/>
              <a:gd name="connsiteY0" fmla="*/ 568960 h 568960"/>
              <a:gd name="connsiteX1" fmla="*/ 690880 w 3444240"/>
              <a:gd name="connsiteY1" fmla="*/ 0 h 568960"/>
              <a:gd name="connsiteX2" fmla="*/ 3444240 w 3444240"/>
              <a:gd name="connsiteY2" fmla="*/ 0 h 568960"/>
            </a:gdLst>
            <a:ahLst/>
            <a:cxnLst>
              <a:cxn ang="0">
                <a:pos x="connsiteX0" y="connsiteY0"/>
              </a:cxn>
              <a:cxn ang="0">
                <a:pos x="connsiteX1" y="connsiteY1"/>
              </a:cxn>
              <a:cxn ang="0">
                <a:pos x="connsiteX2" y="connsiteY2"/>
              </a:cxn>
            </a:cxnLst>
            <a:rect l="l" t="t" r="r" b="b"/>
            <a:pathLst>
              <a:path w="3444240" h="568960">
                <a:moveTo>
                  <a:pt x="0" y="568960"/>
                </a:moveTo>
                <a:lnTo>
                  <a:pt x="690880" y="0"/>
                </a:lnTo>
                <a:lnTo>
                  <a:pt x="3444240" y="0"/>
                </a:lnTo>
              </a:path>
            </a:pathLst>
          </a:custGeom>
          <a:ln w="6350" cmpd="sng">
            <a:solidFill>
              <a:schemeClr val="tx1">
                <a:alpha val="50000"/>
              </a:schemeClr>
            </a:solidFill>
            <a:headEnd type="none"/>
            <a:tailEnd type="oval" w="lg" len="lg"/>
          </a:ln>
          <a:effectLst/>
        </p:spPr>
        <p:style>
          <a:lnRef idx="2">
            <a:schemeClr val="accent1"/>
          </a:lnRef>
          <a:fillRef idx="0">
            <a:schemeClr val="accent1"/>
          </a:fillRef>
          <a:effectRef idx="1">
            <a:schemeClr val="accent1"/>
          </a:effectRef>
          <a:fontRef idx="minor">
            <a:schemeClr val="tx1"/>
          </a:fontRef>
        </p:style>
        <p:txBody>
          <a:bodyPr lIns="91422" tIns="45711" rIns="91422" bIns="45711" anchor="ctr"/>
          <a:lstStyle/>
          <a:p>
            <a:pPr algn="ctr" defTabSz="914217">
              <a:defRPr/>
            </a:pPr>
            <a:endParaRPr lang="en-US" sz="3200" dirty="0">
              <a:cs typeface="Lato Light"/>
            </a:endParaRPr>
          </a:p>
        </p:txBody>
      </p:sp>
      <p:sp>
        <p:nvSpPr>
          <p:cNvPr id="45" name="Freeform 44"/>
          <p:cNvSpPr/>
          <p:nvPr/>
        </p:nvSpPr>
        <p:spPr>
          <a:xfrm flipH="1">
            <a:off x="1282700" y="2179974"/>
            <a:ext cx="3173413" cy="304800"/>
          </a:xfrm>
          <a:custGeom>
            <a:avLst/>
            <a:gdLst>
              <a:gd name="connsiteX0" fmla="*/ 0 w 3444240"/>
              <a:gd name="connsiteY0" fmla="*/ 568960 h 568960"/>
              <a:gd name="connsiteX1" fmla="*/ 690880 w 3444240"/>
              <a:gd name="connsiteY1" fmla="*/ 0 h 568960"/>
              <a:gd name="connsiteX2" fmla="*/ 3444240 w 3444240"/>
              <a:gd name="connsiteY2" fmla="*/ 0 h 568960"/>
            </a:gdLst>
            <a:ahLst/>
            <a:cxnLst>
              <a:cxn ang="0">
                <a:pos x="connsiteX0" y="connsiteY0"/>
              </a:cxn>
              <a:cxn ang="0">
                <a:pos x="connsiteX1" y="connsiteY1"/>
              </a:cxn>
              <a:cxn ang="0">
                <a:pos x="connsiteX2" y="connsiteY2"/>
              </a:cxn>
            </a:cxnLst>
            <a:rect l="l" t="t" r="r" b="b"/>
            <a:pathLst>
              <a:path w="3444240" h="568960">
                <a:moveTo>
                  <a:pt x="0" y="568960"/>
                </a:moveTo>
                <a:lnTo>
                  <a:pt x="690880" y="0"/>
                </a:lnTo>
                <a:lnTo>
                  <a:pt x="3444240" y="0"/>
                </a:lnTo>
              </a:path>
            </a:pathLst>
          </a:custGeom>
          <a:ln w="6350" cmpd="sng">
            <a:solidFill>
              <a:schemeClr val="tx1">
                <a:alpha val="50000"/>
              </a:schemeClr>
            </a:solidFill>
            <a:headEnd type="none"/>
            <a:tailEnd type="oval" w="lg" len="lg"/>
          </a:ln>
          <a:effectLst/>
        </p:spPr>
        <p:style>
          <a:lnRef idx="2">
            <a:schemeClr val="accent1"/>
          </a:lnRef>
          <a:fillRef idx="0">
            <a:schemeClr val="accent1"/>
          </a:fillRef>
          <a:effectRef idx="1">
            <a:schemeClr val="accent1"/>
          </a:effectRef>
          <a:fontRef idx="minor">
            <a:schemeClr val="tx1"/>
          </a:fontRef>
        </p:style>
        <p:txBody>
          <a:bodyPr lIns="91422" tIns="45711" rIns="91422" bIns="45711" anchor="ctr"/>
          <a:lstStyle/>
          <a:p>
            <a:pPr algn="r" defTabSz="914217">
              <a:defRPr/>
            </a:pPr>
            <a:endParaRPr lang="en-US" sz="3200">
              <a:cs typeface="Lato Light"/>
            </a:endParaRPr>
          </a:p>
        </p:txBody>
      </p:sp>
      <p:sp>
        <p:nvSpPr>
          <p:cNvPr id="46" name="Freeform 45"/>
          <p:cNvSpPr/>
          <p:nvPr/>
        </p:nvSpPr>
        <p:spPr>
          <a:xfrm flipH="1" flipV="1">
            <a:off x="1282700" y="4837449"/>
            <a:ext cx="3173413" cy="304800"/>
          </a:xfrm>
          <a:custGeom>
            <a:avLst/>
            <a:gdLst>
              <a:gd name="connsiteX0" fmla="*/ 0 w 3444240"/>
              <a:gd name="connsiteY0" fmla="*/ 568960 h 568960"/>
              <a:gd name="connsiteX1" fmla="*/ 690880 w 3444240"/>
              <a:gd name="connsiteY1" fmla="*/ 0 h 568960"/>
              <a:gd name="connsiteX2" fmla="*/ 3444240 w 3444240"/>
              <a:gd name="connsiteY2" fmla="*/ 0 h 568960"/>
            </a:gdLst>
            <a:ahLst/>
            <a:cxnLst>
              <a:cxn ang="0">
                <a:pos x="connsiteX0" y="connsiteY0"/>
              </a:cxn>
              <a:cxn ang="0">
                <a:pos x="connsiteX1" y="connsiteY1"/>
              </a:cxn>
              <a:cxn ang="0">
                <a:pos x="connsiteX2" y="connsiteY2"/>
              </a:cxn>
            </a:cxnLst>
            <a:rect l="l" t="t" r="r" b="b"/>
            <a:pathLst>
              <a:path w="3444240" h="568960">
                <a:moveTo>
                  <a:pt x="0" y="568960"/>
                </a:moveTo>
                <a:lnTo>
                  <a:pt x="690880" y="0"/>
                </a:lnTo>
                <a:lnTo>
                  <a:pt x="3444240" y="0"/>
                </a:lnTo>
              </a:path>
            </a:pathLst>
          </a:custGeom>
          <a:ln w="6350" cmpd="sng">
            <a:solidFill>
              <a:schemeClr val="tx1">
                <a:alpha val="50000"/>
              </a:schemeClr>
            </a:solidFill>
            <a:headEnd type="none"/>
            <a:tailEnd type="oval" w="lg" len="lg"/>
          </a:ln>
          <a:effectLst/>
        </p:spPr>
        <p:style>
          <a:lnRef idx="2">
            <a:schemeClr val="accent1"/>
          </a:lnRef>
          <a:fillRef idx="0">
            <a:schemeClr val="accent1"/>
          </a:fillRef>
          <a:effectRef idx="1">
            <a:schemeClr val="accent1"/>
          </a:effectRef>
          <a:fontRef idx="minor">
            <a:schemeClr val="tx1"/>
          </a:fontRef>
        </p:style>
        <p:txBody>
          <a:bodyPr lIns="91422" tIns="45711" rIns="91422" bIns="45711" anchor="ctr"/>
          <a:lstStyle/>
          <a:p>
            <a:pPr algn="r" defTabSz="914217">
              <a:defRPr/>
            </a:pPr>
            <a:endParaRPr lang="en-US" sz="3200" dirty="0">
              <a:cs typeface="Lato Light"/>
            </a:endParaRPr>
          </a:p>
        </p:txBody>
      </p:sp>
      <p:sp>
        <p:nvSpPr>
          <p:cNvPr id="5" name="Oval 4"/>
          <p:cNvSpPr/>
          <p:nvPr/>
        </p:nvSpPr>
        <p:spPr>
          <a:xfrm>
            <a:off x="4478338" y="2275224"/>
            <a:ext cx="3184525" cy="3186113"/>
          </a:xfrm>
          <a:prstGeom prst="ellipse">
            <a:avLst/>
          </a:prstGeom>
          <a:noFill/>
          <a:ln w="19050" cmpd="sng">
            <a:solidFill>
              <a:srgbClr val="B2B2B2">
                <a:alpha val="67000"/>
              </a:srgbClr>
            </a:solidFill>
          </a:ln>
          <a:effectLst/>
        </p:spPr>
        <p:style>
          <a:lnRef idx="0">
            <a:scrgbClr r="0" g="0" b="0"/>
          </a:lnRef>
          <a:fillRef idx="1">
            <a:scrgbClr r="0" g="0" b="0"/>
          </a:fillRef>
          <a:effectRef idx="2">
            <a:scrgbClr r="0" g="0" b="0"/>
          </a:effectRef>
          <a:fontRef idx="minor">
            <a:schemeClr val="dk1">
              <a:hueOff val="0"/>
              <a:satOff val="0"/>
              <a:lumOff val="0"/>
              <a:alphaOff val="0"/>
            </a:schemeClr>
          </a:fontRef>
        </p:style>
        <p:txBody>
          <a:bodyPr/>
          <a:lstStyle/>
          <a:p>
            <a:endParaRPr lang="es-CO"/>
          </a:p>
        </p:txBody>
      </p:sp>
      <p:sp>
        <p:nvSpPr>
          <p:cNvPr id="6" name="Freeform 5"/>
          <p:cNvSpPr/>
          <p:nvPr/>
        </p:nvSpPr>
        <p:spPr>
          <a:xfrm>
            <a:off x="4270375" y="2067262"/>
            <a:ext cx="1528763" cy="1529557"/>
          </a:xfrm>
          <a:custGeom>
            <a:avLst/>
            <a:gdLst>
              <a:gd name="connsiteX0" fmla="*/ 0 w 1147239"/>
              <a:gd name="connsiteY0" fmla="*/ 573620 h 1147239"/>
              <a:gd name="connsiteX1" fmla="*/ 573620 w 1147239"/>
              <a:gd name="connsiteY1" fmla="*/ 0 h 1147239"/>
              <a:gd name="connsiteX2" fmla="*/ 1147240 w 1147239"/>
              <a:gd name="connsiteY2" fmla="*/ 573620 h 1147239"/>
              <a:gd name="connsiteX3" fmla="*/ 573620 w 1147239"/>
              <a:gd name="connsiteY3" fmla="*/ 1147240 h 1147239"/>
              <a:gd name="connsiteX4" fmla="*/ 0 w 1147239"/>
              <a:gd name="connsiteY4" fmla="*/ 573620 h 11472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7239" h="1147239">
                <a:moveTo>
                  <a:pt x="0" y="573620"/>
                </a:moveTo>
                <a:cubicBezTo>
                  <a:pt x="0" y="256818"/>
                  <a:pt x="256818" y="0"/>
                  <a:pt x="573620" y="0"/>
                </a:cubicBezTo>
                <a:cubicBezTo>
                  <a:pt x="890422" y="0"/>
                  <a:pt x="1147240" y="256818"/>
                  <a:pt x="1147240" y="573620"/>
                </a:cubicBezTo>
                <a:cubicBezTo>
                  <a:pt x="1147240" y="890422"/>
                  <a:pt x="890422" y="1147240"/>
                  <a:pt x="573620" y="1147240"/>
                </a:cubicBezTo>
                <a:cubicBezTo>
                  <a:pt x="256818" y="1147240"/>
                  <a:pt x="0" y="890422"/>
                  <a:pt x="0" y="573620"/>
                </a:cubicBezTo>
                <a:close/>
              </a:path>
            </a:pathLst>
          </a:custGeom>
          <a:solidFill>
            <a:schemeClr val="bg1"/>
          </a:solidFill>
          <a:ln>
            <a:solidFill>
              <a:srgbClr val="FDAD32"/>
            </a:solidFill>
          </a:ln>
          <a:effectLst/>
        </p:spPr>
        <p:style>
          <a:lnRef idx="0">
            <a:schemeClr val="lt1">
              <a:hueOff val="0"/>
              <a:satOff val="0"/>
              <a:lumOff val="0"/>
              <a:alphaOff val="0"/>
            </a:schemeClr>
          </a:lnRef>
          <a:fillRef idx="3">
            <a:scrgbClr r="0" g="0" b="0"/>
          </a:fillRef>
          <a:effectRef idx="2">
            <a:scrgbClr r="0" g="0" b="0"/>
          </a:effectRef>
          <a:fontRef idx="minor">
            <a:schemeClr val="lt1"/>
          </a:fontRef>
        </p:style>
        <p:txBody>
          <a:bodyPr wrap="none" lIns="300152" tIns="300152" rIns="300152" bIns="300152" spcCol="2539" anchor="ctr"/>
          <a:lstStyle/>
          <a:p>
            <a:pPr algn="ctr" defTabSz="888800">
              <a:lnSpc>
                <a:spcPct val="90000"/>
              </a:lnSpc>
              <a:spcAft>
                <a:spcPct val="35000"/>
              </a:spcAft>
              <a:defRPr/>
            </a:pPr>
            <a:endParaRPr lang="en-US" sz="6900" dirty="0">
              <a:solidFill>
                <a:srgbClr val="FFFFFF"/>
              </a:solidFill>
              <a:cs typeface="Lato Light"/>
            </a:endParaRPr>
          </a:p>
        </p:txBody>
      </p:sp>
      <p:sp>
        <p:nvSpPr>
          <p:cNvPr id="7" name="Freeform 6"/>
          <p:cNvSpPr/>
          <p:nvPr/>
        </p:nvSpPr>
        <p:spPr>
          <a:xfrm>
            <a:off x="6342063" y="2067262"/>
            <a:ext cx="1528763" cy="1529557"/>
          </a:xfrm>
          <a:custGeom>
            <a:avLst/>
            <a:gdLst>
              <a:gd name="connsiteX0" fmla="*/ 0 w 1147239"/>
              <a:gd name="connsiteY0" fmla="*/ 573620 h 1147239"/>
              <a:gd name="connsiteX1" fmla="*/ 573620 w 1147239"/>
              <a:gd name="connsiteY1" fmla="*/ 0 h 1147239"/>
              <a:gd name="connsiteX2" fmla="*/ 1147240 w 1147239"/>
              <a:gd name="connsiteY2" fmla="*/ 573620 h 1147239"/>
              <a:gd name="connsiteX3" fmla="*/ 573620 w 1147239"/>
              <a:gd name="connsiteY3" fmla="*/ 1147240 h 1147239"/>
              <a:gd name="connsiteX4" fmla="*/ 0 w 1147239"/>
              <a:gd name="connsiteY4" fmla="*/ 573620 h 11472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7239" h="1147239">
                <a:moveTo>
                  <a:pt x="0" y="573620"/>
                </a:moveTo>
                <a:cubicBezTo>
                  <a:pt x="0" y="256818"/>
                  <a:pt x="256818" y="0"/>
                  <a:pt x="573620" y="0"/>
                </a:cubicBezTo>
                <a:cubicBezTo>
                  <a:pt x="890422" y="0"/>
                  <a:pt x="1147240" y="256818"/>
                  <a:pt x="1147240" y="573620"/>
                </a:cubicBezTo>
                <a:cubicBezTo>
                  <a:pt x="1147240" y="890422"/>
                  <a:pt x="890422" y="1147240"/>
                  <a:pt x="573620" y="1147240"/>
                </a:cubicBezTo>
                <a:cubicBezTo>
                  <a:pt x="256818" y="1147240"/>
                  <a:pt x="0" y="890422"/>
                  <a:pt x="0" y="573620"/>
                </a:cubicBezTo>
                <a:close/>
              </a:path>
            </a:pathLst>
          </a:custGeom>
          <a:solidFill>
            <a:schemeClr val="bg1"/>
          </a:solidFill>
          <a:ln>
            <a:solidFill>
              <a:srgbClr val="FDAD32"/>
            </a:solidFill>
          </a:ln>
          <a:effectLst/>
        </p:spPr>
        <p:style>
          <a:lnRef idx="0">
            <a:schemeClr val="lt1">
              <a:hueOff val="0"/>
              <a:satOff val="0"/>
              <a:lumOff val="0"/>
              <a:alphaOff val="0"/>
            </a:schemeClr>
          </a:lnRef>
          <a:fillRef idx="3">
            <a:scrgbClr r="0" g="0" b="0"/>
          </a:fillRef>
          <a:effectRef idx="2">
            <a:scrgbClr r="0" g="0" b="0"/>
          </a:effectRef>
          <a:fontRef idx="minor">
            <a:schemeClr val="lt1"/>
          </a:fontRef>
        </p:style>
        <p:txBody>
          <a:bodyPr wrap="none" lIns="300152" tIns="300152" rIns="300152" bIns="300152" spcCol="2539" anchor="ctr"/>
          <a:lstStyle/>
          <a:p>
            <a:pPr algn="ctr" defTabSz="888800">
              <a:lnSpc>
                <a:spcPct val="90000"/>
              </a:lnSpc>
              <a:spcAft>
                <a:spcPct val="35000"/>
              </a:spcAft>
              <a:defRPr/>
            </a:pPr>
            <a:endParaRPr lang="en-US" sz="6900" dirty="0">
              <a:solidFill>
                <a:srgbClr val="FFFFFF"/>
              </a:solidFill>
              <a:cs typeface="Lato Light"/>
            </a:endParaRPr>
          </a:p>
        </p:txBody>
      </p:sp>
      <p:sp>
        <p:nvSpPr>
          <p:cNvPr id="8" name="Freeform 7"/>
          <p:cNvSpPr/>
          <p:nvPr/>
        </p:nvSpPr>
        <p:spPr>
          <a:xfrm>
            <a:off x="4270375" y="4139743"/>
            <a:ext cx="1528763" cy="1529556"/>
          </a:xfrm>
          <a:custGeom>
            <a:avLst/>
            <a:gdLst>
              <a:gd name="connsiteX0" fmla="*/ 0 w 1147239"/>
              <a:gd name="connsiteY0" fmla="*/ 573620 h 1147239"/>
              <a:gd name="connsiteX1" fmla="*/ 573620 w 1147239"/>
              <a:gd name="connsiteY1" fmla="*/ 0 h 1147239"/>
              <a:gd name="connsiteX2" fmla="*/ 1147240 w 1147239"/>
              <a:gd name="connsiteY2" fmla="*/ 573620 h 1147239"/>
              <a:gd name="connsiteX3" fmla="*/ 573620 w 1147239"/>
              <a:gd name="connsiteY3" fmla="*/ 1147240 h 1147239"/>
              <a:gd name="connsiteX4" fmla="*/ 0 w 1147239"/>
              <a:gd name="connsiteY4" fmla="*/ 573620 h 11472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7239" h="1147239">
                <a:moveTo>
                  <a:pt x="0" y="573620"/>
                </a:moveTo>
                <a:cubicBezTo>
                  <a:pt x="0" y="256818"/>
                  <a:pt x="256818" y="0"/>
                  <a:pt x="573620" y="0"/>
                </a:cubicBezTo>
                <a:cubicBezTo>
                  <a:pt x="890422" y="0"/>
                  <a:pt x="1147240" y="256818"/>
                  <a:pt x="1147240" y="573620"/>
                </a:cubicBezTo>
                <a:cubicBezTo>
                  <a:pt x="1147240" y="890422"/>
                  <a:pt x="890422" y="1147240"/>
                  <a:pt x="573620" y="1147240"/>
                </a:cubicBezTo>
                <a:cubicBezTo>
                  <a:pt x="256818" y="1147240"/>
                  <a:pt x="0" y="890422"/>
                  <a:pt x="0" y="573620"/>
                </a:cubicBezTo>
                <a:close/>
              </a:path>
            </a:pathLst>
          </a:custGeom>
          <a:solidFill>
            <a:schemeClr val="bg1"/>
          </a:solidFill>
          <a:ln>
            <a:solidFill>
              <a:srgbClr val="FDAD32"/>
            </a:solidFill>
          </a:ln>
          <a:effectLst/>
        </p:spPr>
        <p:style>
          <a:lnRef idx="0">
            <a:schemeClr val="lt1">
              <a:hueOff val="0"/>
              <a:satOff val="0"/>
              <a:lumOff val="0"/>
              <a:alphaOff val="0"/>
            </a:schemeClr>
          </a:lnRef>
          <a:fillRef idx="3">
            <a:scrgbClr r="0" g="0" b="0"/>
          </a:fillRef>
          <a:effectRef idx="2">
            <a:scrgbClr r="0" g="0" b="0"/>
          </a:effectRef>
          <a:fontRef idx="minor">
            <a:schemeClr val="lt1"/>
          </a:fontRef>
        </p:style>
        <p:txBody>
          <a:bodyPr wrap="none" lIns="300152" tIns="300152" rIns="300152" bIns="300152" spcCol="2539" anchor="ctr"/>
          <a:lstStyle/>
          <a:p>
            <a:pPr algn="ctr" defTabSz="888800">
              <a:lnSpc>
                <a:spcPct val="90000"/>
              </a:lnSpc>
              <a:spcAft>
                <a:spcPct val="35000"/>
              </a:spcAft>
              <a:defRPr/>
            </a:pPr>
            <a:endParaRPr lang="en-US" sz="6900" dirty="0">
              <a:solidFill>
                <a:srgbClr val="FFFFFF"/>
              </a:solidFill>
              <a:cs typeface="Lato Light"/>
            </a:endParaRPr>
          </a:p>
        </p:txBody>
      </p:sp>
      <p:sp>
        <p:nvSpPr>
          <p:cNvPr id="9" name="Freeform 8"/>
          <p:cNvSpPr/>
          <p:nvPr/>
        </p:nvSpPr>
        <p:spPr>
          <a:xfrm>
            <a:off x="6342063" y="4139743"/>
            <a:ext cx="1528763" cy="1529556"/>
          </a:xfrm>
          <a:custGeom>
            <a:avLst/>
            <a:gdLst>
              <a:gd name="connsiteX0" fmla="*/ 0 w 1147239"/>
              <a:gd name="connsiteY0" fmla="*/ 573620 h 1147239"/>
              <a:gd name="connsiteX1" fmla="*/ 573620 w 1147239"/>
              <a:gd name="connsiteY1" fmla="*/ 0 h 1147239"/>
              <a:gd name="connsiteX2" fmla="*/ 1147240 w 1147239"/>
              <a:gd name="connsiteY2" fmla="*/ 573620 h 1147239"/>
              <a:gd name="connsiteX3" fmla="*/ 573620 w 1147239"/>
              <a:gd name="connsiteY3" fmla="*/ 1147240 h 1147239"/>
              <a:gd name="connsiteX4" fmla="*/ 0 w 1147239"/>
              <a:gd name="connsiteY4" fmla="*/ 573620 h 11472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7239" h="1147239">
                <a:moveTo>
                  <a:pt x="0" y="573620"/>
                </a:moveTo>
                <a:cubicBezTo>
                  <a:pt x="0" y="256818"/>
                  <a:pt x="256818" y="0"/>
                  <a:pt x="573620" y="0"/>
                </a:cubicBezTo>
                <a:cubicBezTo>
                  <a:pt x="890422" y="0"/>
                  <a:pt x="1147240" y="256818"/>
                  <a:pt x="1147240" y="573620"/>
                </a:cubicBezTo>
                <a:cubicBezTo>
                  <a:pt x="1147240" y="890422"/>
                  <a:pt x="890422" y="1147240"/>
                  <a:pt x="573620" y="1147240"/>
                </a:cubicBezTo>
                <a:cubicBezTo>
                  <a:pt x="256818" y="1147240"/>
                  <a:pt x="0" y="890422"/>
                  <a:pt x="0" y="573620"/>
                </a:cubicBezTo>
                <a:close/>
              </a:path>
            </a:pathLst>
          </a:custGeom>
          <a:solidFill>
            <a:schemeClr val="bg1"/>
          </a:solidFill>
          <a:ln>
            <a:solidFill>
              <a:srgbClr val="FDAD32"/>
            </a:solidFill>
          </a:ln>
          <a:effectLst/>
        </p:spPr>
        <p:style>
          <a:lnRef idx="0">
            <a:schemeClr val="lt1">
              <a:hueOff val="0"/>
              <a:satOff val="0"/>
              <a:lumOff val="0"/>
              <a:alphaOff val="0"/>
            </a:schemeClr>
          </a:lnRef>
          <a:fillRef idx="3">
            <a:scrgbClr r="0" g="0" b="0"/>
          </a:fillRef>
          <a:effectRef idx="2">
            <a:scrgbClr r="0" g="0" b="0"/>
          </a:effectRef>
          <a:fontRef idx="minor">
            <a:schemeClr val="lt1"/>
          </a:fontRef>
        </p:style>
        <p:txBody>
          <a:bodyPr wrap="none" lIns="300152" tIns="300152" rIns="300152" bIns="300152" spcCol="2539" anchor="ctr"/>
          <a:lstStyle/>
          <a:p>
            <a:pPr algn="ctr" defTabSz="888800">
              <a:lnSpc>
                <a:spcPct val="90000"/>
              </a:lnSpc>
              <a:spcAft>
                <a:spcPct val="35000"/>
              </a:spcAft>
              <a:defRPr/>
            </a:pPr>
            <a:endParaRPr lang="en-US" sz="6900" dirty="0">
              <a:solidFill>
                <a:srgbClr val="FFFFFF"/>
              </a:solidFill>
              <a:cs typeface="Lato Light"/>
            </a:endParaRPr>
          </a:p>
        </p:txBody>
      </p:sp>
      <p:sp>
        <p:nvSpPr>
          <p:cNvPr id="9226" name="TextBox 24"/>
          <p:cNvSpPr txBox="1">
            <a:spLocks noChangeArrowheads="1"/>
          </p:cNvSpPr>
          <p:nvPr/>
        </p:nvSpPr>
        <p:spPr bwMode="auto">
          <a:xfrm>
            <a:off x="8315325" y="1798181"/>
            <a:ext cx="2517775" cy="117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6" tIns="45711" rIns="121896"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ts val="1069"/>
              </a:spcBef>
            </a:pPr>
            <a:r>
              <a:rPr lang="en-US" altLang="es-MX" sz="1800" b="1" dirty="0"/>
              <a:t>Title</a:t>
            </a:r>
            <a:endParaRPr lang="en-US" altLang="es-MX" sz="1850" b="1" dirty="0">
              <a:latin typeface="+mj-lt"/>
            </a:endParaRPr>
          </a:p>
          <a:p>
            <a:pPr>
              <a:lnSpc>
                <a:spcPct val="90000"/>
              </a:lnSpc>
              <a:spcBef>
                <a:spcPts val="1069"/>
              </a:spcBef>
            </a:pPr>
            <a:r>
              <a:rPr lang="en-US" altLang="es-MX" sz="1600" dirty="0">
                <a:latin typeface="+mj-lt"/>
              </a:rPr>
              <a:t>Entrepreneurial activities differ substantially depending on the type</a:t>
            </a:r>
          </a:p>
        </p:txBody>
      </p:sp>
      <p:sp>
        <p:nvSpPr>
          <p:cNvPr id="9227" name="TextBox 42"/>
          <p:cNvSpPr txBox="1">
            <a:spLocks noChangeArrowheads="1"/>
          </p:cNvSpPr>
          <p:nvPr/>
        </p:nvSpPr>
        <p:spPr bwMode="auto">
          <a:xfrm>
            <a:off x="8315325" y="4759662"/>
            <a:ext cx="2517775" cy="117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6" tIns="45711" rIns="121896"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ts val="1069"/>
              </a:spcBef>
            </a:pPr>
            <a:r>
              <a:rPr lang="en-US" altLang="es-MX" sz="2000" b="1" dirty="0"/>
              <a:t>Title</a:t>
            </a:r>
            <a:endParaRPr lang="en-US" altLang="es-MX" sz="2000" b="1" dirty="0">
              <a:latin typeface="+mj-lt"/>
            </a:endParaRPr>
          </a:p>
          <a:p>
            <a:pPr>
              <a:lnSpc>
                <a:spcPct val="90000"/>
              </a:lnSpc>
              <a:spcBef>
                <a:spcPts val="1069"/>
              </a:spcBef>
            </a:pPr>
            <a:r>
              <a:rPr lang="en-US" altLang="es-MX" sz="1600" dirty="0">
                <a:latin typeface="+mj-lt"/>
              </a:rPr>
              <a:t>Entrepreneurial activities differ substantially depending on the type</a:t>
            </a:r>
          </a:p>
        </p:txBody>
      </p:sp>
      <p:sp>
        <p:nvSpPr>
          <p:cNvPr id="9228" name="TextBox 43"/>
          <p:cNvSpPr txBox="1">
            <a:spLocks noChangeArrowheads="1"/>
          </p:cNvSpPr>
          <p:nvPr/>
        </p:nvSpPr>
        <p:spPr bwMode="auto">
          <a:xfrm>
            <a:off x="1560513" y="1798181"/>
            <a:ext cx="2271713" cy="1396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6" tIns="45711" rIns="121896"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90000"/>
              </a:lnSpc>
              <a:spcBef>
                <a:spcPts val="1069"/>
              </a:spcBef>
            </a:pPr>
            <a:r>
              <a:rPr lang="en-US" altLang="es-MX" sz="2000" b="1" dirty="0">
                <a:latin typeface="+mn-lt"/>
              </a:rPr>
              <a:t>Title </a:t>
            </a:r>
          </a:p>
          <a:p>
            <a:pPr algn="r">
              <a:lnSpc>
                <a:spcPct val="90000"/>
              </a:lnSpc>
              <a:spcBef>
                <a:spcPts val="1069"/>
              </a:spcBef>
            </a:pPr>
            <a:r>
              <a:rPr lang="en-US" altLang="es-MX" sz="1600" dirty="0">
                <a:latin typeface="+mj-lt"/>
              </a:rPr>
              <a:t>Entrepreneurial activities differ substantially depending on the type</a:t>
            </a:r>
          </a:p>
        </p:txBody>
      </p:sp>
      <p:sp>
        <p:nvSpPr>
          <p:cNvPr id="9229" name="TextBox 46"/>
          <p:cNvSpPr txBox="1">
            <a:spLocks noChangeArrowheads="1"/>
          </p:cNvSpPr>
          <p:nvPr/>
        </p:nvSpPr>
        <p:spPr bwMode="auto">
          <a:xfrm>
            <a:off x="1560513" y="4759662"/>
            <a:ext cx="2271713" cy="1396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6" tIns="45711" rIns="121896"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90000"/>
              </a:lnSpc>
              <a:spcBef>
                <a:spcPts val="1069"/>
              </a:spcBef>
            </a:pPr>
            <a:r>
              <a:rPr lang="en-US" altLang="es-MX" sz="2000" b="1" dirty="0"/>
              <a:t>Title</a:t>
            </a:r>
            <a:endParaRPr lang="en-US" altLang="es-MX" sz="2000" b="1" dirty="0">
              <a:latin typeface="+mj-lt"/>
            </a:endParaRPr>
          </a:p>
          <a:p>
            <a:pPr algn="r">
              <a:lnSpc>
                <a:spcPct val="90000"/>
              </a:lnSpc>
              <a:spcBef>
                <a:spcPts val="1069"/>
              </a:spcBef>
            </a:pPr>
            <a:r>
              <a:rPr lang="en-US" altLang="es-MX" sz="1600" dirty="0">
                <a:latin typeface="+mj-lt"/>
              </a:rPr>
              <a:t>Entrepreneurial activities differ substantially depending on the type</a:t>
            </a:r>
          </a:p>
        </p:txBody>
      </p:sp>
      <p:cxnSp>
        <p:nvCxnSpPr>
          <p:cNvPr id="50" name="Straight Connector 49"/>
          <p:cNvCxnSpPr/>
          <p:nvPr/>
        </p:nvCxnSpPr>
        <p:spPr>
          <a:xfrm>
            <a:off x="6073775" y="1970882"/>
            <a:ext cx="0" cy="3149600"/>
          </a:xfrm>
          <a:prstGeom prst="line">
            <a:avLst/>
          </a:prstGeom>
          <a:ln w="3175" cmpd="sng">
            <a:solidFill>
              <a:srgbClr val="B2B2B2">
                <a:alpha val="67000"/>
              </a:srgbClr>
            </a:solidFill>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rot="5400000">
            <a:off x="6070204" y="1971278"/>
            <a:ext cx="0" cy="3148807"/>
          </a:xfrm>
          <a:prstGeom prst="line">
            <a:avLst/>
          </a:prstGeom>
          <a:ln w="3175" cmpd="sng">
            <a:solidFill>
              <a:srgbClr val="B2B2B2">
                <a:alpha val="67000"/>
              </a:srgbClr>
            </a:solidFill>
          </a:ln>
          <a:effectLst/>
        </p:spPr>
        <p:style>
          <a:lnRef idx="2">
            <a:schemeClr val="accent1"/>
          </a:lnRef>
          <a:fillRef idx="0">
            <a:schemeClr val="accent1"/>
          </a:fillRef>
          <a:effectRef idx="1">
            <a:schemeClr val="accent1"/>
          </a:effectRef>
          <a:fontRef idx="minor">
            <a:schemeClr val="tx1"/>
          </a:fontRef>
        </p:style>
      </p:cxnSp>
      <p:grpSp>
        <p:nvGrpSpPr>
          <p:cNvPr id="22" name="Group 21">
            <a:extLst>
              <a:ext uri="{FF2B5EF4-FFF2-40B4-BE49-F238E27FC236}">
                <a16:creationId xmlns:a16="http://schemas.microsoft.com/office/drawing/2014/main" id="{ED64E803-6946-4662-9099-25454D80AA87}"/>
              </a:ext>
            </a:extLst>
          </p:cNvPr>
          <p:cNvGrpSpPr/>
          <p:nvPr/>
        </p:nvGrpSpPr>
        <p:grpSpPr>
          <a:xfrm>
            <a:off x="3017647" y="298678"/>
            <a:ext cx="669598" cy="646331"/>
            <a:chOff x="-1940956" y="-136478"/>
            <a:chExt cx="1233487" cy="1190626"/>
          </a:xfrm>
          <a:solidFill>
            <a:schemeClr val="bg1">
              <a:lumMod val="65000"/>
            </a:schemeClr>
          </a:solidFill>
        </p:grpSpPr>
        <p:sp>
          <p:nvSpPr>
            <p:cNvPr id="23" name="Rectangle 23">
              <a:extLst>
                <a:ext uri="{FF2B5EF4-FFF2-40B4-BE49-F238E27FC236}">
                  <a16:creationId xmlns:a16="http://schemas.microsoft.com/office/drawing/2014/main" id="{4C7AE8FE-08BE-47C1-8ED6-38E1D9AA2855}"/>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Rectangle 24">
              <a:extLst>
                <a:ext uri="{FF2B5EF4-FFF2-40B4-BE49-F238E27FC236}">
                  <a16:creationId xmlns:a16="http://schemas.microsoft.com/office/drawing/2014/main" id="{D480042E-B79E-4FA0-AC1C-4D7B694D8B39}"/>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Rectangle 25">
              <a:extLst>
                <a:ext uri="{FF2B5EF4-FFF2-40B4-BE49-F238E27FC236}">
                  <a16:creationId xmlns:a16="http://schemas.microsoft.com/office/drawing/2014/main" id="{7252BBBA-CE76-4CF7-8151-7A6DE818EC1E}"/>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Rectangle 26">
              <a:extLst>
                <a:ext uri="{FF2B5EF4-FFF2-40B4-BE49-F238E27FC236}">
                  <a16:creationId xmlns:a16="http://schemas.microsoft.com/office/drawing/2014/main" id="{4B807498-B443-4211-880B-D37D48AB80A3}"/>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Rectangle 27">
              <a:extLst>
                <a:ext uri="{FF2B5EF4-FFF2-40B4-BE49-F238E27FC236}">
                  <a16:creationId xmlns:a16="http://schemas.microsoft.com/office/drawing/2014/main" id="{CEF69D06-E73E-4C0C-8BFA-C3FFF852247A}"/>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Rectangle 28">
              <a:extLst>
                <a:ext uri="{FF2B5EF4-FFF2-40B4-BE49-F238E27FC236}">
                  <a16:creationId xmlns:a16="http://schemas.microsoft.com/office/drawing/2014/main" id="{8273435A-E455-496B-9323-1A4EC25E43A2}"/>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Rectangle 29">
              <a:extLst>
                <a:ext uri="{FF2B5EF4-FFF2-40B4-BE49-F238E27FC236}">
                  <a16:creationId xmlns:a16="http://schemas.microsoft.com/office/drawing/2014/main" id="{FE22E894-B54D-467C-B60A-1A6B7559A109}"/>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Rectangle 30">
              <a:extLst>
                <a:ext uri="{FF2B5EF4-FFF2-40B4-BE49-F238E27FC236}">
                  <a16:creationId xmlns:a16="http://schemas.microsoft.com/office/drawing/2014/main" id="{9BA80BF3-B0BD-428D-86C5-D6705862A0D2}"/>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Rectangle 31">
              <a:extLst>
                <a:ext uri="{FF2B5EF4-FFF2-40B4-BE49-F238E27FC236}">
                  <a16:creationId xmlns:a16="http://schemas.microsoft.com/office/drawing/2014/main" id="{CD0480D0-C0BB-41D6-8D8F-C33484239EF4}"/>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Rectangle 32">
              <a:extLst>
                <a:ext uri="{FF2B5EF4-FFF2-40B4-BE49-F238E27FC236}">
                  <a16:creationId xmlns:a16="http://schemas.microsoft.com/office/drawing/2014/main" id="{A05DE240-7906-49E4-B4F5-51FD549AC8FC}"/>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Rectangle 33">
              <a:extLst>
                <a:ext uri="{FF2B5EF4-FFF2-40B4-BE49-F238E27FC236}">
                  <a16:creationId xmlns:a16="http://schemas.microsoft.com/office/drawing/2014/main" id="{88D929BF-91DE-4196-AF95-EE132E4AC321}"/>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Rectangle 34">
              <a:extLst>
                <a:ext uri="{FF2B5EF4-FFF2-40B4-BE49-F238E27FC236}">
                  <a16:creationId xmlns:a16="http://schemas.microsoft.com/office/drawing/2014/main" id="{AD93A030-2924-4968-9635-8106B83D0190}"/>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Rectangle 35">
              <a:extLst>
                <a:ext uri="{FF2B5EF4-FFF2-40B4-BE49-F238E27FC236}">
                  <a16:creationId xmlns:a16="http://schemas.microsoft.com/office/drawing/2014/main" id="{FCB1E657-9B11-46B6-8669-9AAD5973F454}"/>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Rectangle 36">
              <a:extLst>
                <a:ext uri="{FF2B5EF4-FFF2-40B4-BE49-F238E27FC236}">
                  <a16:creationId xmlns:a16="http://schemas.microsoft.com/office/drawing/2014/main" id="{FC03E057-0E6F-46DE-B83D-8ACBCDF01D7D}"/>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Rectangle 37">
              <a:extLst>
                <a:ext uri="{FF2B5EF4-FFF2-40B4-BE49-F238E27FC236}">
                  <a16:creationId xmlns:a16="http://schemas.microsoft.com/office/drawing/2014/main" id="{6F5EE41B-6C0E-46F4-9429-AE8060F75422}"/>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Rectangle 38">
              <a:extLst>
                <a:ext uri="{FF2B5EF4-FFF2-40B4-BE49-F238E27FC236}">
                  <a16:creationId xmlns:a16="http://schemas.microsoft.com/office/drawing/2014/main" id="{ECBB5DFC-CDD4-47D0-B77F-3C76E74E5113}"/>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Rectangle 39">
              <a:extLst>
                <a:ext uri="{FF2B5EF4-FFF2-40B4-BE49-F238E27FC236}">
                  <a16:creationId xmlns:a16="http://schemas.microsoft.com/office/drawing/2014/main" id="{ACD67969-80B4-4C30-B612-330239EBC278}"/>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Rectangle 40">
              <a:extLst>
                <a:ext uri="{FF2B5EF4-FFF2-40B4-BE49-F238E27FC236}">
                  <a16:creationId xmlns:a16="http://schemas.microsoft.com/office/drawing/2014/main" id="{B84ED2DA-5B40-43D5-B34F-CB7066EDB261}"/>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41">
              <a:extLst>
                <a:ext uri="{FF2B5EF4-FFF2-40B4-BE49-F238E27FC236}">
                  <a16:creationId xmlns:a16="http://schemas.microsoft.com/office/drawing/2014/main" id="{6E43C8B5-705C-4E88-8D95-F3D27DB9797F}"/>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Rectangle 42">
              <a:extLst>
                <a:ext uri="{FF2B5EF4-FFF2-40B4-BE49-F238E27FC236}">
                  <a16:creationId xmlns:a16="http://schemas.microsoft.com/office/drawing/2014/main" id="{6D9ABD2D-EE15-4495-AFE2-AECC78AA32CC}"/>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Rectangle 43">
              <a:extLst>
                <a:ext uri="{FF2B5EF4-FFF2-40B4-BE49-F238E27FC236}">
                  <a16:creationId xmlns:a16="http://schemas.microsoft.com/office/drawing/2014/main" id="{6EF53BC4-3C3A-4985-BC8E-EC728FF1E0AC}"/>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Rectangle 44">
              <a:extLst>
                <a:ext uri="{FF2B5EF4-FFF2-40B4-BE49-F238E27FC236}">
                  <a16:creationId xmlns:a16="http://schemas.microsoft.com/office/drawing/2014/main" id="{95197D97-6F6D-4A60-B58F-5C80ED321DB1}"/>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Rectangle 45">
              <a:extLst>
                <a:ext uri="{FF2B5EF4-FFF2-40B4-BE49-F238E27FC236}">
                  <a16:creationId xmlns:a16="http://schemas.microsoft.com/office/drawing/2014/main" id="{E05BBA92-72EE-4479-903A-504D2FAA7CC2}"/>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Rectangle 46">
              <a:extLst>
                <a:ext uri="{FF2B5EF4-FFF2-40B4-BE49-F238E27FC236}">
                  <a16:creationId xmlns:a16="http://schemas.microsoft.com/office/drawing/2014/main" id="{BE6E3161-222B-4C17-984B-FAEACEB6C145}"/>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Rectangle 47">
              <a:extLst>
                <a:ext uri="{FF2B5EF4-FFF2-40B4-BE49-F238E27FC236}">
                  <a16:creationId xmlns:a16="http://schemas.microsoft.com/office/drawing/2014/main" id="{1B7770D3-925F-4FEC-9163-7A9213A20F91}"/>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4" name="TextBox 63">
            <a:extLst>
              <a:ext uri="{FF2B5EF4-FFF2-40B4-BE49-F238E27FC236}">
                <a16:creationId xmlns:a16="http://schemas.microsoft.com/office/drawing/2014/main" id="{9799E795-B004-47AF-B765-A3313A0B0FC1}"/>
              </a:ext>
            </a:extLst>
          </p:cNvPr>
          <p:cNvSpPr txBox="1"/>
          <p:nvPr/>
        </p:nvSpPr>
        <p:spPr>
          <a:xfrm>
            <a:off x="2033633" y="300832"/>
            <a:ext cx="7800711" cy="646331"/>
          </a:xfrm>
          <a:prstGeom prst="rect">
            <a:avLst/>
          </a:prstGeom>
          <a:noFill/>
        </p:spPr>
        <p:txBody>
          <a:bodyPr wrap="square" rtlCol="0">
            <a:spAutoFit/>
          </a:bodyPr>
          <a:lstStyle/>
          <a:p>
            <a:pPr algn="ctr"/>
            <a:r>
              <a:rPr lang="es-CO" sz="3600" dirty="0">
                <a:latin typeface="Lato Black" panose="020F0A02020204030203" pitchFamily="34" charset="0"/>
              </a:rPr>
              <a:t>YOUR TITLE HERE</a:t>
            </a:r>
            <a:endParaRPr lang="en-US" sz="3600" dirty="0">
              <a:latin typeface="Lato Black" panose="020F0A02020204030203" pitchFamily="34" charset="0"/>
            </a:endParaRPr>
          </a:p>
        </p:txBody>
      </p:sp>
      <p:sp>
        <p:nvSpPr>
          <p:cNvPr id="65" name="Freeform 221">
            <a:extLst>
              <a:ext uri="{FF2B5EF4-FFF2-40B4-BE49-F238E27FC236}">
                <a16:creationId xmlns:a16="http://schemas.microsoft.com/office/drawing/2014/main" id="{3F2F0D44-3B94-41F0-8D70-1FDAA122DB42}"/>
              </a:ext>
            </a:extLst>
          </p:cNvPr>
          <p:cNvSpPr>
            <a:spLocks noChangeArrowheads="1"/>
          </p:cNvSpPr>
          <p:nvPr/>
        </p:nvSpPr>
        <p:spPr bwMode="auto">
          <a:xfrm>
            <a:off x="4741862" y="2430511"/>
            <a:ext cx="585787" cy="719138"/>
          </a:xfrm>
          <a:custGeom>
            <a:avLst/>
            <a:gdLst>
              <a:gd name="T0" fmla="*/ 412806 w 501"/>
              <a:gd name="T1" fmla="*/ 0 h 619"/>
              <a:gd name="T2" fmla="*/ 412806 w 501"/>
              <a:gd name="T3" fmla="*/ 0 h 619"/>
              <a:gd name="T4" fmla="*/ 412806 w 501"/>
              <a:gd name="T5" fmla="*/ 0 h 619"/>
              <a:gd name="T6" fmla="*/ 361351 w 501"/>
              <a:gd name="T7" fmla="*/ 0 h 619"/>
              <a:gd name="T8" fmla="*/ 85368 w 501"/>
              <a:gd name="T9" fmla="*/ 0 h 619"/>
              <a:gd name="T10" fmla="*/ 0 w 501"/>
              <a:gd name="T11" fmla="*/ 85809 h 619"/>
              <a:gd name="T12" fmla="*/ 0 w 501"/>
              <a:gd name="T13" fmla="*/ 631970 h 619"/>
              <a:gd name="T14" fmla="*/ 85368 w 501"/>
              <a:gd name="T15" fmla="*/ 716619 h 619"/>
              <a:gd name="T16" fmla="*/ 499343 w 501"/>
              <a:gd name="T17" fmla="*/ 716619 h 619"/>
              <a:gd name="T18" fmla="*/ 584711 w 501"/>
              <a:gd name="T19" fmla="*/ 631970 h 619"/>
              <a:gd name="T20" fmla="*/ 584711 w 501"/>
              <a:gd name="T21" fmla="*/ 170458 h 619"/>
              <a:gd name="T22" fmla="*/ 412806 w 501"/>
              <a:gd name="T23" fmla="*/ 0 h 619"/>
              <a:gd name="T24" fmla="*/ 550797 w 501"/>
              <a:gd name="T25" fmla="*/ 631970 h 619"/>
              <a:gd name="T26" fmla="*/ 550797 w 501"/>
              <a:gd name="T27" fmla="*/ 631970 h 619"/>
              <a:gd name="T28" fmla="*/ 499343 w 501"/>
              <a:gd name="T29" fmla="*/ 682992 h 619"/>
              <a:gd name="T30" fmla="*/ 85368 w 501"/>
              <a:gd name="T31" fmla="*/ 682992 h 619"/>
              <a:gd name="T32" fmla="*/ 33913 w 501"/>
              <a:gd name="T33" fmla="*/ 631970 h 619"/>
              <a:gd name="T34" fmla="*/ 33913 w 501"/>
              <a:gd name="T35" fmla="*/ 85809 h 619"/>
              <a:gd name="T36" fmla="*/ 85368 w 501"/>
              <a:gd name="T37" fmla="*/ 33628 h 619"/>
              <a:gd name="T38" fmla="*/ 361351 w 501"/>
              <a:gd name="T39" fmla="*/ 33628 h 619"/>
              <a:gd name="T40" fmla="*/ 361351 w 501"/>
              <a:gd name="T41" fmla="*/ 136830 h 619"/>
              <a:gd name="T42" fmla="*/ 446719 w 501"/>
              <a:gd name="T43" fmla="*/ 222639 h 619"/>
              <a:gd name="T44" fmla="*/ 550797 w 501"/>
              <a:gd name="T45" fmla="*/ 222639 h 619"/>
              <a:gd name="T46" fmla="*/ 550797 w 501"/>
              <a:gd name="T47" fmla="*/ 631970 h 619"/>
              <a:gd name="T48" fmla="*/ 446719 w 501"/>
              <a:gd name="T49" fmla="*/ 170458 h 619"/>
              <a:gd name="T50" fmla="*/ 446719 w 501"/>
              <a:gd name="T51" fmla="*/ 170458 h 619"/>
              <a:gd name="T52" fmla="*/ 412806 w 501"/>
              <a:gd name="T53" fmla="*/ 136830 h 619"/>
              <a:gd name="T54" fmla="*/ 412806 w 501"/>
              <a:gd name="T55" fmla="*/ 33628 h 619"/>
              <a:gd name="T56" fmla="*/ 550797 w 501"/>
              <a:gd name="T57" fmla="*/ 170458 h 619"/>
              <a:gd name="T58" fmla="*/ 446719 w 501"/>
              <a:gd name="T59" fmla="*/ 170458 h 619"/>
              <a:gd name="T60" fmla="*/ 430347 w 501"/>
              <a:gd name="T61" fmla="*/ 495140 h 619"/>
              <a:gd name="T62" fmla="*/ 430347 w 501"/>
              <a:gd name="T63" fmla="*/ 495140 h 619"/>
              <a:gd name="T64" fmla="*/ 154364 w 501"/>
              <a:gd name="T65" fmla="*/ 495140 h 619"/>
              <a:gd name="T66" fmla="*/ 137992 w 501"/>
              <a:gd name="T67" fmla="*/ 512534 h 619"/>
              <a:gd name="T68" fmla="*/ 154364 w 501"/>
              <a:gd name="T69" fmla="*/ 546161 h 619"/>
              <a:gd name="T70" fmla="*/ 430347 w 501"/>
              <a:gd name="T71" fmla="*/ 546161 h 619"/>
              <a:gd name="T72" fmla="*/ 446719 w 501"/>
              <a:gd name="T73" fmla="*/ 512534 h 619"/>
              <a:gd name="T74" fmla="*/ 430347 w 501"/>
              <a:gd name="T75" fmla="*/ 495140 h 619"/>
              <a:gd name="T76" fmla="*/ 430347 w 501"/>
              <a:gd name="T77" fmla="*/ 358310 h 619"/>
              <a:gd name="T78" fmla="*/ 430347 w 501"/>
              <a:gd name="T79" fmla="*/ 358310 h 619"/>
              <a:gd name="T80" fmla="*/ 154364 w 501"/>
              <a:gd name="T81" fmla="*/ 358310 h 619"/>
              <a:gd name="T82" fmla="*/ 137992 w 501"/>
              <a:gd name="T83" fmla="*/ 375703 h 619"/>
              <a:gd name="T84" fmla="*/ 154364 w 501"/>
              <a:gd name="T85" fmla="*/ 410491 h 619"/>
              <a:gd name="T86" fmla="*/ 430347 w 501"/>
              <a:gd name="T87" fmla="*/ 410491 h 619"/>
              <a:gd name="T88" fmla="*/ 446719 w 501"/>
              <a:gd name="T89" fmla="*/ 375703 h 619"/>
              <a:gd name="T90" fmla="*/ 430347 w 501"/>
              <a:gd name="T91" fmla="*/ 358310 h 619"/>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501" h="619">
                <a:moveTo>
                  <a:pt x="353" y="0"/>
                </a:moveTo>
                <a:lnTo>
                  <a:pt x="353" y="0"/>
                </a:lnTo>
                <a:cubicBezTo>
                  <a:pt x="338" y="0"/>
                  <a:pt x="338" y="0"/>
                  <a:pt x="309" y="0"/>
                </a:cubicBezTo>
                <a:cubicBezTo>
                  <a:pt x="73" y="0"/>
                  <a:pt x="73" y="0"/>
                  <a:pt x="73" y="0"/>
                </a:cubicBezTo>
                <a:cubicBezTo>
                  <a:pt x="29" y="0"/>
                  <a:pt x="0" y="29"/>
                  <a:pt x="0" y="74"/>
                </a:cubicBezTo>
                <a:cubicBezTo>
                  <a:pt x="0" y="545"/>
                  <a:pt x="0" y="545"/>
                  <a:pt x="0" y="545"/>
                </a:cubicBezTo>
                <a:cubicBezTo>
                  <a:pt x="0" y="589"/>
                  <a:pt x="29" y="618"/>
                  <a:pt x="73" y="618"/>
                </a:cubicBezTo>
                <a:cubicBezTo>
                  <a:pt x="427" y="618"/>
                  <a:pt x="427" y="618"/>
                  <a:pt x="427" y="618"/>
                </a:cubicBezTo>
                <a:cubicBezTo>
                  <a:pt x="471" y="618"/>
                  <a:pt x="500" y="589"/>
                  <a:pt x="500" y="545"/>
                </a:cubicBezTo>
                <a:cubicBezTo>
                  <a:pt x="500" y="147"/>
                  <a:pt x="500" y="147"/>
                  <a:pt x="500" y="147"/>
                </a:cubicBezTo>
                <a:lnTo>
                  <a:pt x="353" y="0"/>
                </a:lnTo>
                <a:close/>
                <a:moveTo>
                  <a:pt x="471" y="545"/>
                </a:moveTo>
                <a:lnTo>
                  <a:pt x="471" y="545"/>
                </a:lnTo>
                <a:cubicBezTo>
                  <a:pt x="471" y="559"/>
                  <a:pt x="441" y="589"/>
                  <a:pt x="427" y="589"/>
                </a:cubicBezTo>
                <a:cubicBezTo>
                  <a:pt x="73" y="589"/>
                  <a:pt x="73" y="589"/>
                  <a:pt x="73" y="589"/>
                </a:cubicBezTo>
                <a:cubicBezTo>
                  <a:pt x="59" y="589"/>
                  <a:pt x="29" y="559"/>
                  <a:pt x="29" y="545"/>
                </a:cubicBezTo>
                <a:cubicBezTo>
                  <a:pt x="29" y="74"/>
                  <a:pt x="29" y="74"/>
                  <a:pt x="29" y="74"/>
                </a:cubicBezTo>
                <a:cubicBezTo>
                  <a:pt x="29" y="59"/>
                  <a:pt x="59" y="29"/>
                  <a:pt x="73" y="29"/>
                </a:cubicBezTo>
                <a:cubicBezTo>
                  <a:pt x="309" y="29"/>
                  <a:pt x="309" y="29"/>
                  <a:pt x="309" y="29"/>
                </a:cubicBezTo>
                <a:cubicBezTo>
                  <a:pt x="309" y="88"/>
                  <a:pt x="309" y="118"/>
                  <a:pt x="309" y="118"/>
                </a:cubicBezTo>
                <a:cubicBezTo>
                  <a:pt x="309" y="162"/>
                  <a:pt x="338" y="192"/>
                  <a:pt x="382" y="192"/>
                </a:cubicBezTo>
                <a:cubicBezTo>
                  <a:pt x="382" y="192"/>
                  <a:pt x="427" y="192"/>
                  <a:pt x="471" y="192"/>
                </a:cubicBezTo>
                <a:lnTo>
                  <a:pt x="471" y="545"/>
                </a:lnTo>
                <a:close/>
                <a:moveTo>
                  <a:pt x="382" y="147"/>
                </a:moveTo>
                <a:lnTo>
                  <a:pt x="382" y="147"/>
                </a:lnTo>
                <a:cubicBezTo>
                  <a:pt x="368" y="147"/>
                  <a:pt x="353" y="133"/>
                  <a:pt x="353" y="118"/>
                </a:cubicBezTo>
                <a:cubicBezTo>
                  <a:pt x="353" y="118"/>
                  <a:pt x="353" y="88"/>
                  <a:pt x="353" y="29"/>
                </a:cubicBezTo>
                <a:cubicBezTo>
                  <a:pt x="471" y="147"/>
                  <a:pt x="471" y="147"/>
                  <a:pt x="471" y="147"/>
                </a:cubicBezTo>
                <a:lnTo>
                  <a:pt x="382" y="147"/>
                </a:lnTo>
                <a:close/>
                <a:moveTo>
                  <a:pt x="368" y="427"/>
                </a:moveTo>
                <a:lnTo>
                  <a:pt x="368" y="427"/>
                </a:lnTo>
                <a:cubicBezTo>
                  <a:pt x="132" y="427"/>
                  <a:pt x="132" y="427"/>
                  <a:pt x="132" y="427"/>
                </a:cubicBezTo>
                <a:cubicBezTo>
                  <a:pt x="118" y="427"/>
                  <a:pt x="118" y="442"/>
                  <a:pt x="118" y="442"/>
                </a:cubicBezTo>
                <a:cubicBezTo>
                  <a:pt x="118" y="457"/>
                  <a:pt x="118" y="471"/>
                  <a:pt x="132" y="471"/>
                </a:cubicBezTo>
                <a:cubicBezTo>
                  <a:pt x="368" y="471"/>
                  <a:pt x="368" y="471"/>
                  <a:pt x="368" y="471"/>
                </a:cubicBezTo>
                <a:cubicBezTo>
                  <a:pt x="382" y="471"/>
                  <a:pt x="382" y="457"/>
                  <a:pt x="382" y="442"/>
                </a:cubicBezTo>
                <a:cubicBezTo>
                  <a:pt x="382" y="442"/>
                  <a:pt x="382" y="427"/>
                  <a:pt x="368" y="427"/>
                </a:cubicBezTo>
                <a:close/>
                <a:moveTo>
                  <a:pt x="368" y="309"/>
                </a:moveTo>
                <a:lnTo>
                  <a:pt x="368" y="309"/>
                </a:lnTo>
                <a:cubicBezTo>
                  <a:pt x="132" y="309"/>
                  <a:pt x="132" y="309"/>
                  <a:pt x="132" y="309"/>
                </a:cubicBezTo>
                <a:cubicBezTo>
                  <a:pt x="118" y="309"/>
                  <a:pt x="118" y="324"/>
                  <a:pt x="118" y="324"/>
                </a:cubicBezTo>
                <a:cubicBezTo>
                  <a:pt x="118" y="339"/>
                  <a:pt x="118" y="354"/>
                  <a:pt x="132" y="354"/>
                </a:cubicBezTo>
                <a:cubicBezTo>
                  <a:pt x="368" y="354"/>
                  <a:pt x="368" y="354"/>
                  <a:pt x="368" y="354"/>
                </a:cubicBezTo>
                <a:cubicBezTo>
                  <a:pt x="382" y="354"/>
                  <a:pt x="382" y="339"/>
                  <a:pt x="382" y="324"/>
                </a:cubicBezTo>
                <a:cubicBezTo>
                  <a:pt x="382" y="324"/>
                  <a:pt x="382" y="309"/>
                  <a:pt x="368" y="309"/>
                </a:cubicBezTo>
                <a:close/>
              </a:path>
            </a:pathLst>
          </a:custGeom>
          <a:solidFill>
            <a:srgbClr val="993BC7"/>
          </a:solidFill>
          <a:ln>
            <a:noFill/>
          </a:ln>
          <a:effectLst/>
        </p:spPr>
        <p:txBody>
          <a:bodyPr wrap="none" lIns="91431" tIns="45716" rIns="91431" bIns="45716" anchor="ctr"/>
          <a:lstStyle/>
          <a:p>
            <a:endParaRPr lang="es-MX"/>
          </a:p>
        </p:txBody>
      </p:sp>
      <p:sp>
        <p:nvSpPr>
          <p:cNvPr id="66" name="Freeform 185">
            <a:extLst>
              <a:ext uri="{FF2B5EF4-FFF2-40B4-BE49-F238E27FC236}">
                <a16:creationId xmlns:a16="http://schemas.microsoft.com/office/drawing/2014/main" id="{ED0E4AC0-A680-4CC3-A71C-D0E2D679B99D}"/>
              </a:ext>
            </a:extLst>
          </p:cNvPr>
          <p:cNvSpPr>
            <a:spLocks noChangeArrowheads="1"/>
          </p:cNvSpPr>
          <p:nvPr/>
        </p:nvSpPr>
        <p:spPr bwMode="auto">
          <a:xfrm>
            <a:off x="6744494" y="2542803"/>
            <a:ext cx="701675" cy="536575"/>
          </a:xfrm>
          <a:custGeom>
            <a:avLst/>
            <a:gdLst>
              <a:gd name="T0" fmla="*/ 618257 w 619"/>
              <a:gd name="T1" fmla="*/ 0 h 472"/>
              <a:gd name="T2" fmla="*/ 618257 w 619"/>
              <a:gd name="T3" fmla="*/ 0 h 472"/>
              <a:gd name="T4" fmla="*/ 82812 w 619"/>
              <a:gd name="T5" fmla="*/ 0 h 472"/>
              <a:gd name="T6" fmla="*/ 0 w 619"/>
              <a:gd name="T7" fmla="*/ 83077 h 472"/>
              <a:gd name="T8" fmla="*/ 0 w 619"/>
              <a:gd name="T9" fmla="*/ 451802 h 472"/>
              <a:gd name="T10" fmla="*/ 82812 w 619"/>
              <a:gd name="T11" fmla="*/ 536017 h 472"/>
              <a:gd name="T12" fmla="*/ 618257 w 619"/>
              <a:gd name="T13" fmla="*/ 536017 h 472"/>
              <a:gd name="T14" fmla="*/ 701070 w 619"/>
              <a:gd name="T15" fmla="*/ 451802 h 472"/>
              <a:gd name="T16" fmla="*/ 701070 w 619"/>
              <a:gd name="T17" fmla="*/ 83077 h 472"/>
              <a:gd name="T18" fmla="*/ 618257 w 619"/>
              <a:gd name="T19" fmla="*/ 0 h 472"/>
              <a:gd name="T20" fmla="*/ 634139 w 619"/>
              <a:gd name="T21" fmla="*/ 50074 h 472"/>
              <a:gd name="T22" fmla="*/ 634139 w 619"/>
              <a:gd name="T23" fmla="*/ 50074 h 472"/>
              <a:gd name="T24" fmla="*/ 350535 w 619"/>
              <a:gd name="T25" fmla="*/ 267439 h 472"/>
              <a:gd name="T26" fmla="*/ 66931 w 619"/>
              <a:gd name="T27" fmla="*/ 50074 h 472"/>
              <a:gd name="T28" fmla="*/ 634139 w 619"/>
              <a:gd name="T29" fmla="*/ 50074 h 472"/>
              <a:gd name="T30" fmla="*/ 32898 w 619"/>
              <a:gd name="T31" fmla="*/ 451802 h 472"/>
              <a:gd name="T32" fmla="*/ 32898 w 619"/>
              <a:gd name="T33" fmla="*/ 451802 h 472"/>
              <a:gd name="T34" fmla="*/ 32898 w 619"/>
              <a:gd name="T35" fmla="*/ 83077 h 472"/>
              <a:gd name="T36" fmla="*/ 233690 w 619"/>
              <a:gd name="T37" fmla="*/ 251507 h 472"/>
              <a:gd name="T38" fmla="*/ 32898 w 619"/>
              <a:gd name="T39" fmla="*/ 451802 h 472"/>
              <a:gd name="T40" fmla="*/ 66931 w 619"/>
              <a:gd name="T41" fmla="*/ 485943 h 472"/>
              <a:gd name="T42" fmla="*/ 66931 w 619"/>
              <a:gd name="T43" fmla="*/ 485943 h 472"/>
              <a:gd name="T44" fmla="*/ 267722 w 619"/>
              <a:gd name="T45" fmla="*/ 267439 h 472"/>
              <a:gd name="T46" fmla="*/ 350535 w 619"/>
              <a:gd name="T47" fmla="*/ 334584 h 472"/>
              <a:gd name="T48" fmla="*/ 417465 w 619"/>
              <a:gd name="T49" fmla="*/ 267439 h 472"/>
              <a:gd name="T50" fmla="*/ 634139 w 619"/>
              <a:gd name="T51" fmla="*/ 485943 h 472"/>
              <a:gd name="T52" fmla="*/ 66931 w 619"/>
              <a:gd name="T53" fmla="*/ 485943 h 472"/>
              <a:gd name="T54" fmla="*/ 668171 w 619"/>
              <a:gd name="T55" fmla="*/ 451802 h 472"/>
              <a:gd name="T56" fmla="*/ 668171 w 619"/>
              <a:gd name="T57" fmla="*/ 451802 h 472"/>
              <a:gd name="T58" fmla="*/ 668171 w 619"/>
              <a:gd name="T59" fmla="*/ 451802 h 472"/>
              <a:gd name="T60" fmla="*/ 467380 w 619"/>
              <a:gd name="T61" fmla="*/ 251507 h 472"/>
              <a:gd name="T62" fmla="*/ 668171 w 619"/>
              <a:gd name="T63" fmla="*/ 83077 h 472"/>
              <a:gd name="T64" fmla="*/ 668171 w 619"/>
              <a:gd name="T65" fmla="*/ 451802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rgbClr val="993BC7"/>
          </a:solidFill>
          <a:ln>
            <a:noFill/>
          </a:ln>
          <a:effectLst/>
        </p:spPr>
        <p:txBody>
          <a:bodyPr wrap="none" lIns="91431" tIns="45716" rIns="91431" bIns="45716" anchor="ctr"/>
          <a:lstStyle/>
          <a:p>
            <a:endParaRPr lang="es-MX"/>
          </a:p>
        </p:txBody>
      </p:sp>
      <p:sp>
        <p:nvSpPr>
          <p:cNvPr id="67" name="Freeform 179">
            <a:extLst>
              <a:ext uri="{FF2B5EF4-FFF2-40B4-BE49-F238E27FC236}">
                <a16:creationId xmlns:a16="http://schemas.microsoft.com/office/drawing/2014/main" id="{39D2193C-FE3F-41F6-9E04-C5770BCE39F6}"/>
              </a:ext>
            </a:extLst>
          </p:cNvPr>
          <p:cNvSpPr>
            <a:spLocks noChangeArrowheads="1"/>
          </p:cNvSpPr>
          <p:nvPr/>
        </p:nvSpPr>
        <p:spPr bwMode="auto">
          <a:xfrm>
            <a:off x="4666457" y="4595752"/>
            <a:ext cx="665162" cy="617537"/>
          </a:xfrm>
          <a:custGeom>
            <a:avLst/>
            <a:gdLst>
              <a:gd name="T0" fmla="*/ 617256 w 634"/>
              <a:gd name="T1" fmla="*/ 0 h 590"/>
              <a:gd name="T2" fmla="*/ 617256 w 634"/>
              <a:gd name="T3" fmla="*/ 0 h 590"/>
              <a:gd name="T4" fmla="*/ 431765 w 634"/>
              <a:gd name="T5" fmla="*/ 122463 h 590"/>
              <a:gd name="T6" fmla="*/ 169772 w 634"/>
              <a:gd name="T7" fmla="*/ 122463 h 590"/>
              <a:gd name="T8" fmla="*/ 0 w 634"/>
              <a:gd name="T9" fmla="*/ 277374 h 590"/>
              <a:gd name="T10" fmla="*/ 123661 w 634"/>
              <a:gd name="T11" fmla="*/ 415537 h 590"/>
              <a:gd name="T12" fmla="*/ 123661 w 634"/>
              <a:gd name="T13" fmla="*/ 585102 h 590"/>
              <a:gd name="T14" fmla="*/ 169772 w 634"/>
              <a:gd name="T15" fmla="*/ 616502 h 590"/>
              <a:gd name="T16" fmla="*/ 231602 w 634"/>
              <a:gd name="T17" fmla="*/ 616502 h 590"/>
              <a:gd name="T18" fmla="*/ 277713 w 634"/>
              <a:gd name="T19" fmla="*/ 585102 h 590"/>
              <a:gd name="T20" fmla="*/ 277713 w 634"/>
              <a:gd name="T21" fmla="*/ 415537 h 590"/>
              <a:gd name="T22" fmla="*/ 431765 w 634"/>
              <a:gd name="T23" fmla="*/ 415537 h 590"/>
              <a:gd name="T24" fmla="*/ 617256 w 634"/>
              <a:gd name="T25" fmla="*/ 539047 h 590"/>
              <a:gd name="T26" fmla="*/ 663367 w 634"/>
              <a:gd name="T27" fmla="*/ 492993 h 590"/>
              <a:gd name="T28" fmla="*/ 663367 w 634"/>
              <a:gd name="T29" fmla="*/ 46055 h 590"/>
              <a:gd name="T30" fmla="*/ 617256 w 634"/>
              <a:gd name="T31" fmla="*/ 0 h 590"/>
              <a:gd name="T32" fmla="*/ 231602 w 634"/>
              <a:gd name="T33" fmla="*/ 554747 h 590"/>
              <a:gd name="T34" fmla="*/ 231602 w 634"/>
              <a:gd name="T35" fmla="*/ 554747 h 590"/>
              <a:gd name="T36" fmla="*/ 216930 w 634"/>
              <a:gd name="T37" fmla="*/ 585102 h 590"/>
              <a:gd name="T38" fmla="*/ 185491 w 634"/>
              <a:gd name="T39" fmla="*/ 585102 h 590"/>
              <a:gd name="T40" fmla="*/ 169772 w 634"/>
              <a:gd name="T41" fmla="*/ 554747 h 590"/>
              <a:gd name="T42" fmla="*/ 169772 w 634"/>
              <a:gd name="T43" fmla="*/ 415537 h 590"/>
              <a:gd name="T44" fmla="*/ 231602 w 634"/>
              <a:gd name="T45" fmla="*/ 415537 h 590"/>
              <a:gd name="T46" fmla="*/ 231602 w 634"/>
              <a:gd name="T47" fmla="*/ 554747 h 590"/>
              <a:gd name="T48" fmla="*/ 339543 w 634"/>
              <a:gd name="T49" fmla="*/ 369483 h 590"/>
              <a:gd name="T50" fmla="*/ 339543 w 634"/>
              <a:gd name="T51" fmla="*/ 369483 h 590"/>
              <a:gd name="T52" fmla="*/ 169772 w 634"/>
              <a:gd name="T53" fmla="*/ 369483 h 590"/>
              <a:gd name="T54" fmla="*/ 46111 w 634"/>
              <a:gd name="T55" fmla="*/ 277374 h 590"/>
              <a:gd name="T56" fmla="*/ 169772 w 634"/>
              <a:gd name="T57" fmla="*/ 169564 h 590"/>
              <a:gd name="T58" fmla="*/ 339543 w 634"/>
              <a:gd name="T59" fmla="*/ 169564 h 590"/>
              <a:gd name="T60" fmla="*/ 339543 w 634"/>
              <a:gd name="T61" fmla="*/ 369483 h 590"/>
              <a:gd name="T62" fmla="*/ 431765 w 634"/>
              <a:gd name="T63" fmla="*/ 369483 h 590"/>
              <a:gd name="T64" fmla="*/ 431765 w 634"/>
              <a:gd name="T65" fmla="*/ 369483 h 590"/>
              <a:gd name="T66" fmla="*/ 370983 w 634"/>
              <a:gd name="T67" fmla="*/ 369483 h 590"/>
              <a:gd name="T68" fmla="*/ 370983 w 634"/>
              <a:gd name="T69" fmla="*/ 169564 h 590"/>
              <a:gd name="T70" fmla="*/ 431765 w 634"/>
              <a:gd name="T71" fmla="*/ 169564 h 590"/>
              <a:gd name="T72" fmla="*/ 431765 w 634"/>
              <a:gd name="T73" fmla="*/ 369483 h 590"/>
              <a:gd name="T74" fmla="*/ 617256 w 634"/>
              <a:gd name="T75" fmla="*/ 492993 h 590"/>
              <a:gd name="T76" fmla="*/ 617256 w 634"/>
              <a:gd name="T77" fmla="*/ 492993 h 590"/>
              <a:gd name="T78" fmla="*/ 478924 w 634"/>
              <a:gd name="T79" fmla="*/ 400884 h 590"/>
              <a:gd name="T80" fmla="*/ 478924 w 634"/>
              <a:gd name="T81" fmla="*/ 153864 h 590"/>
              <a:gd name="T82" fmla="*/ 617256 w 634"/>
              <a:gd name="T83" fmla="*/ 46055 h 590"/>
              <a:gd name="T84" fmla="*/ 617256 w 634"/>
              <a:gd name="T85" fmla="*/ 492993 h 59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34" h="590">
                <a:moveTo>
                  <a:pt x="589" y="0"/>
                </a:moveTo>
                <a:lnTo>
                  <a:pt x="589" y="0"/>
                </a:lnTo>
                <a:cubicBezTo>
                  <a:pt x="412" y="117"/>
                  <a:pt x="412" y="117"/>
                  <a:pt x="412" y="117"/>
                </a:cubicBezTo>
                <a:cubicBezTo>
                  <a:pt x="162" y="117"/>
                  <a:pt x="162" y="117"/>
                  <a:pt x="162" y="117"/>
                </a:cubicBezTo>
                <a:cubicBezTo>
                  <a:pt x="74" y="117"/>
                  <a:pt x="0" y="176"/>
                  <a:pt x="0" y="265"/>
                </a:cubicBezTo>
                <a:cubicBezTo>
                  <a:pt x="0" y="338"/>
                  <a:pt x="59" y="383"/>
                  <a:pt x="118" y="397"/>
                </a:cubicBezTo>
                <a:lnTo>
                  <a:pt x="118" y="559"/>
                </a:lnTo>
                <a:cubicBezTo>
                  <a:pt x="118" y="574"/>
                  <a:pt x="148" y="589"/>
                  <a:pt x="162" y="589"/>
                </a:cubicBezTo>
                <a:cubicBezTo>
                  <a:pt x="221" y="589"/>
                  <a:pt x="221" y="589"/>
                  <a:pt x="221" y="589"/>
                </a:cubicBezTo>
                <a:cubicBezTo>
                  <a:pt x="236" y="589"/>
                  <a:pt x="265" y="574"/>
                  <a:pt x="265" y="559"/>
                </a:cubicBezTo>
                <a:cubicBezTo>
                  <a:pt x="265" y="397"/>
                  <a:pt x="265" y="397"/>
                  <a:pt x="265" y="397"/>
                </a:cubicBezTo>
                <a:cubicBezTo>
                  <a:pt x="412" y="397"/>
                  <a:pt x="412" y="397"/>
                  <a:pt x="412" y="397"/>
                </a:cubicBezTo>
                <a:cubicBezTo>
                  <a:pt x="589" y="515"/>
                  <a:pt x="589" y="515"/>
                  <a:pt x="589" y="515"/>
                </a:cubicBezTo>
                <a:cubicBezTo>
                  <a:pt x="619" y="515"/>
                  <a:pt x="633" y="500"/>
                  <a:pt x="633" y="471"/>
                </a:cubicBezTo>
                <a:cubicBezTo>
                  <a:pt x="633" y="44"/>
                  <a:pt x="633" y="44"/>
                  <a:pt x="633" y="44"/>
                </a:cubicBezTo>
                <a:cubicBezTo>
                  <a:pt x="633" y="29"/>
                  <a:pt x="619" y="0"/>
                  <a:pt x="589" y="0"/>
                </a:cubicBezTo>
                <a:close/>
                <a:moveTo>
                  <a:pt x="221" y="530"/>
                </a:moveTo>
                <a:lnTo>
                  <a:pt x="221" y="530"/>
                </a:lnTo>
                <a:cubicBezTo>
                  <a:pt x="221" y="545"/>
                  <a:pt x="207" y="559"/>
                  <a:pt x="207" y="559"/>
                </a:cubicBezTo>
                <a:cubicBezTo>
                  <a:pt x="177" y="559"/>
                  <a:pt x="177" y="559"/>
                  <a:pt x="177" y="559"/>
                </a:cubicBezTo>
                <a:cubicBezTo>
                  <a:pt x="177" y="559"/>
                  <a:pt x="162" y="545"/>
                  <a:pt x="162" y="530"/>
                </a:cubicBezTo>
                <a:cubicBezTo>
                  <a:pt x="162" y="397"/>
                  <a:pt x="162" y="397"/>
                  <a:pt x="162" y="397"/>
                </a:cubicBezTo>
                <a:cubicBezTo>
                  <a:pt x="162" y="397"/>
                  <a:pt x="207" y="397"/>
                  <a:pt x="221" y="397"/>
                </a:cubicBezTo>
                <a:lnTo>
                  <a:pt x="221" y="530"/>
                </a:lnTo>
                <a:close/>
                <a:moveTo>
                  <a:pt x="324" y="353"/>
                </a:moveTo>
                <a:lnTo>
                  <a:pt x="324" y="353"/>
                </a:lnTo>
                <a:cubicBezTo>
                  <a:pt x="162" y="353"/>
                  <a:pt x="162" y="353"/>
                  <a:pt x="162" y="353"/>
                </a:cubicBezTo>
                <a:cubicBezTo>
                  <a:pt x="118" y="353"/>
                  <a:pt x="44" y="353"/>
                  <a:pt x="44" y="265"/>
                </a:cubicBezTo>
                <a:cubicBezTo>
                  <a:pt x="44" y="176"/>
                  <a:pt x="118" y="162"/>
                  <a:pt x="162" y="162"/>
                </a:cubicBezTo>
                <a:cubicBezTo>
                  <a:pt x="324" y="162"/>
                  <a:pt x="324" y="162"/>
                  <a:pt x="324" y="162"/>
                </a:cubicBezTo>
                <a:lnTo>
                  <a:pt x="324" y="353"/>
                </a:lnTo>
                <a:close/>
                <a:moveTo>
                  <a:pt x="412" y="353"/>
                </a:moveTo>
                <a:lnTo>
                  <a:pt x="412" y="353"/>
                </a:lnTo>
                <a:cubicBezTo>
                  <a:pt x="354" y="353"/>
                  <a:pt x="354" y="353"/>
                  <a:pt x="354" y="353"/>
                </a:cubicBezTo>
                <a:cubicBezTo>
                  <a:pt x="354" y="162"/>
                  <a:pt x="354" y="162"/>
                  <a:pt x="354" y="162"/>
                </a:cubicBezTo>
                <a:cubicBezTo>
                  <a:pt x="412" y="162"/>
                  <a:pt x="412" y="162"/>
                  <a:pt x="412" y="162"/>
                </a:cubicBezTo>
                <a:cubicBezTo>
                  <a:pt x="412" y="162"/>
                  <a:pt x="412" y="338"/>
                  <a:pt x="412" y="353"/>
                </a:cubicBezTo>
                <a:close/>
                <a:moveTo>
                  <a:pt x="589" y="471"/>
                </a:moveTo>
                <a:lnTo>
                  <a:pt x="589" y="471"/>
                </a:lnTo>
                <a:cubicBezTo>
                  <a:pt x="457" y="383"/>
                  <a:pt x="457" y="383"/>
                  <a:pt x="457" y="383"/>
                </a:cubicBezTo>
                <a:cubicBezTo>
                  <a:pt x="457" y="353"/>
                  <a:pt x="457" y="162"/>
                  <a:pt x="457" y="147"/>
                </a:cubicBezTo>
                <a:cubicBezTo>
                  <a:pt x="589" y="44"/>
                  <a:pt x="589" y="44"/>
                  <a:pt x="589" y="44"/>
                </a:cubicBezTo>
                <a:cubicBezTo>
                  <a:pt x="589" y="74"/>
                  <a:pt x="589" y="456"/>
                  <a:pt x="589" y="471"/>
                </a:cubicBezTo>
                <a:close/>
              </a:path>
            </a:pathLst>
          </a:custGeom>
          <a:solidFill>
            <a:srgbClr val="993BC7"/>
          </a:solidFill>
          <a:ln>
            <a:noFill/>
          </a:ln>
          <a:effectLst/>
        </p:spPr>
        <p:txBody>
          <a:bodyPr wrap="none" lIns="91431" tIns="45716" rIns="91431" bIns="45716" anchor="ctr"/>
          <a:lstStyle/>
          <a:p>
            <a:endParaRPr lang="es-MX"/>
          </a:p>
        </p:txBody>
      </p:sp>
      <p:sp>
        <p:nvSpPr>
          <p:cNvPr id="68" name="Freeform 183">
            <a:extLst>
              <a:ext uri="{FF2B5EF4-FFF2-40B4-BE49-F238E27FC236}">
                <a16:creationId xmlns:a16="http://schemas.microsoft.com/office/drawing/2014/main" id="{5DB8F2F7-9504-40BD-95E6-1DF204EC65D9}"/>
              </a:ext>
            </a:extLst>
          </p:cNvPr>
          <p:cNvSpPr>
            <a:spLocks noChangeArrowheads="1"/>
          </p:cNvSpPr>
          <p:nvPr/>
        </p:nvSpPr>
        <p:spPr bwMode="auto">
          <a:xfrm>
            <a:off x="6731000" y="4451014"/>
            <a:ext cx="749300" cy="730250"/>
          </a:xfrm>
          <a:custGeom>
            <a:avLst/>
            <a:gdLst>
              <a:gd name="T0" fmla="*/ 382784 w 634"/>
              <a:gd name="T1" fmla="*/ 0 h 619"/>
              <a:gd name="T2" fmla="*/ 382784 w 634"/>
              <a:gd name="T3" fmla="*/ 0 h 619"/>
              <a:gd name="T4" fmla="*/ 0 w 634"/>
              <a:gd name="T5" fmla="*/ 208849 h 619"/>
              <a:gd name="T6" fmla="*/ 0 w 634"/>
              <a:gd name="T7" fmla="*/ 643067 h 619"/>
              <a:gd name="T8" fmla="*/ 105147 w 634"/>
              <a:gd name="T9" fmla="*/ 729202 h 619"/>
              <a:gd name="T10" fmla="*/ 661602 w 634"/>
              <a:gd name="T11" fmla="*/ 729202 h 619"/>
              <a:gd name="T12" fmla="*/ 747847 w 634"/>
              <a:gd name="T13" fmla="*/ 643067 h 619"/>
              <a:gd name="T14" fmla="*/ 747847 w 634"/>
              <a:gd name="T15" fmla="*/ 208849 h 619"/>
              <a:gd name="T16" fmla="*/ 382784 w 634"/>
              <a:gd name="T17" fmla="*/ 0 h 619"/>
              <a:gd name="T18" fmla="*/ 53164 w 634"/>
              <a:gd name="T19" fmla="*/ 643067 h 619"/>
              <a:gd name="T20" fmla="*/ 53164 w 634"/>
              <a:gd name="T21" fmla="*/ 643067 h 619"/>
              <a:gd name="T22" fmla="*/ 53164 w 634"/>
              <a:gd name="T23" fmla="*/ 278466 h 619"/>
              <a:gd name="T24" fmla="*/ 261097 w 634"/>
              <a:gd name="T25" fmla="*/ 451916 h 619"/>
              <a:gd name="T26" fmla="*/ 53164 w 634"/>
              <a:gd name="T27" fmla="*/ 660766 h 619"/>
              <a:gd name="T28" fmla="*/ 53164 w 634"/>
              <a:gd name="T29" fmla="*/ 643067 h 619"/>
              <a:gd name="T30" fmla="*/ 87426 w 634"/>
              <a:gd name="T31" fmla="*/ 694984 h 619"/>
              <a:gd name="T32" fmla="*/ 87426 w 634"/>
              <a:gd name="T33" fmla="*/ 694984 h 619"/>
              <a:gd name="T34" fmla="*/ 296539 w 634"/>
              <a:gd name="T35" fmla="*/ 469616 h 619"/>
              <a:gd name="T36" fmla="*/ 382784 w 634"/>
              <a:gd name="T37" fmla="*/ 521533 h 619"/>
              <a:gd name="T38" fmla="*/ 452489 w 634"/>
              <a:gd name="T39" fmla="*/ 469616 h 619"/>
              <a:gd name="T40" fmla="*/ 661602 w 634"/>
              <a:gd name="T41" fmla="*/ 694984 h 619"/>
              <a:gd name="T42" fmla="*/ 87426 w 634"/>
              <a:gd name="T43" fmla="*/ 694984 h 619"/>
              <a:gd name="T44" fmla="*/ 695864 w 634"/>
              <a:gd name="T45" fmla="*/ 643067 h 619"/>
              <a:gd name="T46" fmla="*/ 695864 w 634"/>
              <a:gd name="T47" fmla="*/ 643067 h 619"/>
              <a:gd name="T48" fmla="*/ 695864 w 634"/>
              <a:gd name="T49" fmla="*/ 660766 h 619"/>
              <a:gd name="T50" fmla="*/ 486750 w 634"/>
              <a:gd name="T51" fmla="*/ 451916 h 619"/>
              <a:gd name="T52" fmla="*/ 695864 w 634"/>
              <a:gd name="T53" fmla="*/ 278466 h 619"/>
              <a:gd name="T54" fmla="*/ 695864 w 634"/>
              <a:gd name="T55" fmla="*/ 643067 h 619"/>
              <a:gd name="T56" fmla="*/ 382784 w 634"/>
              <a:gd name="T57" fmla="*/ 469616 h 619"/>
              <a:gd name="T58" fmla="*/ 382784 w 634"/>
              <a:gd name="T59" fmla="*/ 469616 h 619"/>
              <a:gd name="T60" fmla="*/ 53164 w 634"/>
              <a:gd name="T61" fmla="*/ 226548 h 619"/>
              <a:gd name="T62" fmla="*/ 382784 w 634"/>
              <a:gd name="T63" fmla="*/ 53097 h 619"/>
              <a:gd name="T64" fmla="*/ 695864 w 634"/>
              <a:gd name="T65" fmla="*/ 226548 h 619"/>
              <a:gd name="T66" fmla="*/ 382784 w 634"/>
              <a:gd name="T67" fmla="*/ 469616 h 61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34" h="619">
                <a:moveTo>
                  <a:pt x="324" y="0"/>
                </a:moveTo>
                <a:lnTo>
                  <a:pt x="324" y="0"/>
                </a:lnTo>
                <a:cubicBezTo>
                  <a:pt x="0" y="177"/>
                  <a:pt x="0" y="177"/>
                  <a:pt x="0" y="177"/>
                </a:cubicBezTo>
                <a:cubicBezTo>
                  <a:pt x="0" y="221"/>
                  <a:pt x="0" y="545"/>
                  <a:pt x="0" y="545"/>
                </a:cubicBezTo>
                <a:cubicBezTo>
                  <a:pt x="0" y="589"/>
                  <a:pt x="45" y="618"/>
                  <a:pt x="89" y="618"/>
                </a:cubicBezTo>
                <a:cubicBezTo>
                  <a:pt x="560" y="618"/>
                  <a:pt x="560" y="618"/>
                  <a:pt x="560" y="618"/>
                </a:cubicBezTo>
                <a:cubicBezTo>
                  <a:pt x="604" y="618"/>
                  <a:pt x="633" y="589"/>
                  <a:pt x="633" y="545"/>
                </a:cubicBezTo>
                <a:cubicBezTo>
                  <a:pt x="633" y="545"/>
                  <a:pt x="633" y="221"/>
                  <a:pt x="633" y="177"/>
                </a:cubicBezTo>
                <a:lnTo>
                  <a:pt x="324" y="0"/>
                </a:lnTo>
                <a:close/>
                <a:moveTo>
                  <a:pt x="45" y="545"/>
                </a:moveTo>
                <a:lnTo>
                  <a:pt x="45" y="545"/>
                </a:lnTo>
                <a:cubicBezTo>
                  <a:pt x="45" y="236"/>
                  <a:pt x="45" y="236"/>
                  <a:pt x="45" y="236"/>
                </a:cubicBezTo>
                <a:cubicBezTo>
                  <a:pt x="221" y="383"/>
                  <a:pt x="221" y="383"/>
                  <a:pt x="221" y="383"/>
                </a:cubicBezTo>
                <a:cubicBezTo>
                  <a:pt x="45" y="560"/>
                  <a:pt x="45" y="560"/>
                  <a:pt x="45" y="560"/>
                </a:cubicBezTo>
                <a:lnTo>
                  <a:pt x="45" y="545"/>
                </a:lnTo>
                <a:close/>
                <a:moveTo>
                  <a:pt x="74" y="589"/>
                </a:moveTo>
                <a:lnTo>
                  <a:pt x="74" y="589"/>
                </a:lnTo>
                <a:cubicBezTo>
                  <a:pt x="251" y="398"/>
                  <a:pt x="251" y="398"/>
                  <a:pt x="251" y="398"/>
                </a:cubicBezTo>
                <a:cubicBezTo>
                  <a:pt x="324" y="442"/>
                  <a:pt x="324" y="442"/>
                  <a:pt x="324" y="442"/>
                </a:cubicBezTo>
                <a:cubicBezTo>
                  <a:pt x="383" y="398"/>
                  <a:pt x="383" y="398"/>
                  <a:pt x="383" y="398"/>
                </a:cubicBezTo>
                <a:cubicBezTo>
                  <a:pt x="560" y="589"/>
                  <a:pt x="560" y="589"/>
                  <a:pt x="560" y="589"/>
                </a:cubicBezTo>
                <a:lnTo>
                  <a:pt x="74" y="589"/>
                </a:lnTo>
                <a:close/>
                <a:moveTo>
                  <a:pt x="589" y="545"/>
                </a:moveTo>
                <a:lnTo>
                  <a:pt x="589" y="545"/>
                </a:lnTo>
                <a:lnTo>
                  <a:pt x="589" y="560"/>
                </a:lnTo>
                <a:cubicBezTo>
                  <a:pt x="412" y="383"/>
                  <a:pt x="412" y="383"/>
                  <a:pt x="412" y="383"/>
                </a:cubicBezTo>
                <a:cubicBezTo>
                  <a:pt x="589" y="236"/>
                  <a:pt x="589" y="236"/>
                  <a:pt x="589" y="236"/>
                </a:cubicBezTo>
                <a:lnTo>
                  <a:pt x="589" y="545"/>
                </a:lnTo>
                <a:close/>
                <a:moveTo>
                  <a:pt x="324" y="398"/>
                </a:moveTo>
                <a:lnTo>
                  <a:pt x="324" y="398"/>
                </a:lnTo>
                <a:cubicBezTo>
                  <a:pt x="45" y="192"/>
                  <a:pt x="45" y="192"/>
                  <a:pt x="45" y="192"/>
                </a:cubicBezTo>
                <a:cubicBezTo>
                  <a:pt x="324" y="45"/>
                  <a:pt x="324" y="45"/>
                  <a:pt x="324" y="45"/>
                </a:cubicBezTo>
                <a:cubicBezTo>
                  <a:pt x="589" y="192"/>
                  <a:pt x="589" y="192"/>
                  <a:pt x="589" y="192"/>
                </a:cubicBezTo>
                <a:lnTo>
                  <a:pt x="324" y="398"/>
                </a:lnTo>
                <a:close/>
              </a:path>
            </a:pathLst>
          </a:custGeom>
          <a:solidFill>
            <a:srgbClr val="993BC7"/>
          </a:solidFill>
          <a:ln>
            <a:noFill/>
          </a:ln>
          <a:effectLst/>
        </p:spPr>
        <p:txBody>
          <a:bodyPr wrap="none" lIns="91431" tIns="45716" rIns="91431" bIns="45716" anchor="ctr"/>
          <a:lstStyle/>
          <a:p>
            <a:endParaRPr lang="es-MX"/>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9" name="Group 8">
            <a:extLst>
              <a:ext uri="{FF2B5EF4-FFF2-40B4-BE49-F238E27FC236}">
                <a16:creationId xmlns:a16="http://schemas.microsoft.com/office/drawing/2014/main" id="{373EB875-3EA3-40FD-82EC-CB465DC78E0B}"/>
              </a:ext>
            </a:extLst>
          </p:cNvPr>
          <p:cNvGrpSpPr>
            <a:grpSpLocks noChangeAspect="1"/>
          </p:cNvGrpSpPr>
          <p:nvPr/>
        </p:nvGrpSpPr>
        <p:grpSpPr bwMode="auto">
          <a:xfrm>
            <a:off x="10771143" y="4016289"/>
            <a:ext cx="2841713" cy="2841711"/>
            <a:chOff x="3490" y="2203"/>
            <a:chExt cx="965" cy="965"/>
          </a:xfrm>
        </p:grpSpPr>
        <p:sp>
          <p:nvSpPr>
            <p:cNvPr id="143" name="Freeform 9">
              <a:extLst>
                <a:ext uri="{FF2B5EF4-FFF2-40B4-BE49-F238E27FC236}">
                  <a16:creationId xmlns:a16="http://schemas.microsoft.com/office/drawing/2014/main" id="{07B402FC-9750-4084-8EF6-7B79E806BFF6}"/>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chemeClr val="bg1">
                <a:lumMod val="9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44" name="Freeform 10">
              <a:extLst>
                <a:ext uri="{FF2B5EF4-FFF2-40B4-BE49-F238E27FC236}">
                  <a16:creationId xmlns:a16="http://schemas.microsoft.com/office/drawing/2014/main" id="{87A6E492-9B88-4159-84CF-7C67AD6CE17C}"/>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5" name="Freeform 11">
              <a:extLst>
                <a:ext uri="{FF2B5EF4-FFF2-40B4-BE49-F238E27FC236}">
                  <a16:creationId xmlns:a16="http://schemas.microsoft.com/office/drawing/2014/main" id="{BD3B2940-4265-4012-AD64-93E36189D6A6}"/>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3" name="Rectangle 2">
            <a:extLst>
              <a:ext uri="{FF2B5EF4-FFF2-40B4-BE49-F238E27FC236}">
                <a16:creationId xmlns:a16="http://schemas.microsoft.com/office/drawing/2014/main" id="{B0A6CAEE-F864-4140-99BA-ABA9E76DD46B}"/>
              </a:ext>
            </a:extLst>
          </p:cNvPr>
          <p:cNvSpPr/>
          <p:nvPr/>
        </p:nvSpPr>
        <p:spPr>
          <a:xfrm>
            <a:off x="0" y="1334209"/>
            <a:ext cx="5695950" cy="4000500"/>
          </a:xfrm>
          <a:prstGeom prst="rect">
            <a:avLst/>
          </a:prstGeom>
          <a:solidFill>
            <a:srgbClr val="993BC7">
              <a:alpha val="1411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Oval 145">
            <a:extLst>
              <a:ext uri="{FF2B5EF4-FFF2-40B4-BE49-F238E27FC236}">
                <a16:creationId xmlns:a16="http://schemas.microsoft.com/office/drawing/2014/main" id="{7090B60F-FED5-4A34-907E-6AEC657506FC}"/>
              </a:ext>
            </a:extLst>
          </p:cNvPr>
          <p:cNvSpPr/>
          <p:nvPr/>
        </p:nvSpPr>
        <p:spPr>
          <a:xfrm>
            <a:off x="6362703" y="1614663"/>
            <a:ext cx="1479252" cy="1479252"/>
          </a:xfrm>
          <a:prstGeom prst="ellipse">
            <a:avLst/>
          </a:prstGeom>
          <a:noFill/>
          <a:ln>
            <a:solidFill>
              <a:srgbClr val="FDAD32"/>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sz="4400" dirty="0">
              <a:solidFill>
                <a:schemeClr val="tx1"/>
              </a:solidFill>
              <a:cs typeface="Lato Light"/>
            </a:endParaRPr>
          </a:p>
        </p:txBody>
      </p:sp>
      <p:sp>
        <p:nvSpPr>
          <p:cNvPr id="147" name="Oval 146">
            <a:extLst>
              <a:ext uri="{FF2B5EF4-FFF2-40B4-BE49-F238E27FC236}">
                <a16:creationId xmlns:a16="http://schemas.microsoft.com/office/drawing/2014/main" id="{FEAF82F1-C688-4CD5-8AC7-43EF0D475700}"/>
              </a:ext>
            </a:extLst>
          </p:cNvPr>
          <p:cNvSpPr/>
          <p:nvPr/>
        </p:nvSpPr>
        <p:spPr>
          <a:xfrm>
            <a:off x="9343748" y="1614662"/>
            <a:ext cx="1479252" cy="1479252"/>
          </a:xfrm>
          <a:prstGeom prst="ellipse">
            <a:avLst/>
          </a:prstGeom>
          <a:noFill/>
          <a:ln>
            <a:solidFill>
              <a:srgbClr val="FDAD32"/>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sz="4400" dirty="0">
              <a:solidFill>
                <a:schemeClr val="tx1"/>
              </a:solidFill>
              <a:cs typeface="Lato Light"/>
            </a:endParaRPr>
          </a:p>
        </p:txBody>
      </p:sp>
      <p:sp>
        <p:nvSpPr>
          <p:cNvPr id="148" name="TextBox 147">
            <a:extLst>
              <a:ext uri="{FF2B5EF4-FFF2-40B4-BE49-F238E27FC236}">
                <a16:creationId xmlns:a16="http://schemas.microsoft.com/office/drawing/2014/main" id="{CBDEE75F-7374-407F-B026-896B6D92EF3A}"/>
              </a:ext>
            </a:extLst>
          </p:cNvPr>
          <p:cNvSpPr txBox="1"/>
          <p:nvPr/>
        </p:nvSpPr>
        <p:spPr>
          <a:xfrm>
            <a:off x="461526" y="1523291"/>
            <a:ext cx="4826458" cy="707886"/>
          </a:xfrm>
          <a:prstGeom prst="rect">
            <a:avLst/>
          </a:prstGeom>
          <a:noFill/>
        </p:spPr>
        <p:txBody>
          <a:bodyPr wrap="square" rtlCol="0">
            <a:spAutoFit/>
          </a:bodyPr>
          <a:lstStyle/>
          <a:p>
            <a:r>
              <a:rPr lang="es-CO" sz="4000" dirty="0">
                <a:latin typeface="Lato" panose="020F0502020204030203" pitchFamily="34" charset="0"/>
              </a:rPr>
              <a:t>WRITE </a:t>
            </a:r>
            <a:endParaRPr lang="en-US" sz="4000" dirty="0">
              <a:latin typeface="Lato" panose="020F0502020204030203" pitchFamily="34" charset="0"/>
            </a:endParaRPr>
          </a:p>
        </p:txBody>
      </p:sp>
      <p:sp>
        <p:nvSpPr>
          <p:cNvPr id="149" name="TextBox 148">
            <a:extLst>
              <a:ext uri="{FF2B5EF4-FFF2-40B4-BE49-F238E27FC236}">
                <a16:creationId xmlns:a16="http://schemas.microsoft.com/office/drawing/2014/main" id="{5FDD4796-AA8B-49E7-90DC-2747D0C40584}"/>
              </a:ext>
            </a:extLst>
          </p:cNvPr>
          <p:cNvSpPr txBox="1"/>
          <p:nvPr/>
        </p:nvSpPr>
        <p:spPr>
          <a:xfrm>
            <a:off x="461527" y="2120365"/>
            <a:ext cx="5234424" cy="523220"/>
          </a:xfrm>
          <a:prstGeom prst="rect">
            <a:avLst/>
          </a:prstGeom>
          <a:noFill/>
        </p:spPr>
        <p:txBody>
          <a:bodyPr wrap="square" rtlCol="0">
            <a:spAutoFit/>
          </a:bodyPr>
          <a:lstStyle/>
          <a:p>
            <a:r>
              <a:rPr lang="es-CO" sz="2800" dirty="0">
                <a:latin typeface="Lato Black" panose="020F0A02020204030203" pitchFamily="34" charset="0"/>
              </a:rPr>
              <a:t>YOUR TITLE HERE</a:t>
            </a:r>
            <a:endParaRPr lang="en-US" sz="2800" dirty="0">
              <a:latin typeface="Lato Black" panose="020F0A02020204030203" pitchFamily="34" charset="0"/>
            </a:endParaRPr>
          </a:p>
        </p:txBody>
      </p:sp>
      <p:sp>
        <p:nvSpPr>
          <p:cNvPr id="162" name="Marcador de texto 4">
            <a:extLst>
              <a:ext uri="{FF2B5EF4-FFF2-40B4-BE49-F238E27FC236}">
                <a16:creationId xmlns:a16="http://schemas.microsoft.com/office/drawing/2014/main" id="{EF4473EE-240B-435F-A322-06B98FD9FADF}"/>
              </a:ext>
            </a:extLst>
          </p:cNvPr>
          <p:cNvSpPr txBox="1">
            <a:spLocks/>
          </p:cNvSpPr>
          <p:nvPr/>
        </p:nvSpPr>
        <p:spPr>
          <a:xfrm>
            <a:off x="461526" y="3106287"/>
            <a:ext cx="4826458" cy="246742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dirty="0"/>
              <a:t>Lorem ipsum dolor sit amet, consectetur adipiscing elit.</a:t>
            </a:r>
          </a:p>
          <a:p>
            <a:pPr marL="0" indent="0">
              <a:buNone/>
            </a:pPr>
            <a:r>
              <a:rPr lang="es-CO" dirty="0"/>
              <a:t>Vestibulum dignissim ornare nisi non porta. </a:t>
            </a:r>
            <a:endParaRPr lang="en-US" dirty="0"/>
          </a:p>
        </p:txBody>
      </p:sp>
      <p:grpSp>
        <p:nvGrpSpPr>
          <p:cNvPr id="163" name="Group 162">
            <a:extLst>
              <a:ext uri="{FF2B5EF4-FFF2-40B4-BE49-F238E27FC236}">
                <a16:creationId xmlns:a16="http://schemas.microsoft.com/office/drawing/2014/main" id="{589511D8-1219-4A0A-B788-8F2D374956FD}"/>
              </a:ext>
            </a:extLst>
          </p:cNvPr>
          <p:cNvGrpSpPr/>
          <p:nvPr/>
        </p:nvGrpSpPr>
        <p:grpSpPr>
          <a:xfrm>
            <a:off x="6244432" y="3434860"/>
            <a:ext cx="2849130" cy="1205548"/>
            <a:chOff x="1426463" y="3935381"/>
            <a:chExt cx="2849130" cy="1205548"/>
          </a:xfrm>
        </p:grpSpPr>
        <p:sp>
          <p:nvSpPr>
            <p:cNvPr id="165" name="Rectángulo 63">
              <a:extLst>
                <a:ext uri="{FF2B5EF4-FFF2-40B4-BE49-F238E27FC236}">
                  <a16:creationId xmlns:a16="http://schemas.microsoft.com/office/drawing/2014/main" id="{7CF049E3-0133-4CFF-BF14-5D0C0FC45C89}"/>
                </a:ext>
              </a:extLst>
            </p:cNvPr>
            <p:cNvSpPr/>
            <p:nvPr/>
          </p:nvSpPr>
          <p:spPr>
            <a:xfrm>
              <a:off x="1433880" y="4433043"/>
              <a:ext cx="2841713" cy="707886"/>
            </a:xfrm>
            <a:prstGeom prst="rect">
              <a:avLst/>
            </a:prstGeom>
          </p:spPr>
          <p:txBody>
            <a:bodyPr wrap="square">
              <a:spAutoFit/>
            </a:bodyPr>
            <a:lstStyle/>
            <a:p>
              <a:r>
                <a:rPr lang="es-CO" sz="2000" dirty="0"/>
                <a:t>Donec fringilla est orci. Orci varius natoque</a:t>
              </a:r>
            </a:p>
          </p:txBody>
        </p:sp>
        <p:sp>
          <p:nvSpPr>
            <p:cNvPr id="166" name="CuadroTexto 64">
              <a:extLst>
                <a:ext uri="{FF2B5EF4-FFF2-40B4-BE49-F238E27FC236}">
                  <a16:creationId xmlns:a16="http://schemas.microsoft.com/office/drawing/2014/main" id="{3340DCC9-8724-4DB0-ADF8-B5413AD74527}"/>
                </a:ext>
              </a:extLst>
            </p:cNvPr>
            <p:cNvSpPr txBox="1"/>
            <p:nvPr/>
          </p:nvSpPr>
          <p:spPr>
            <a:xfrm>
              <a:off x="1426463" y="3935381"/>
              <a:ext cx="1379492" cy="584775"/>
            </a:xfrm>
            <a:prstGeom prst="rect">
              <a:avLst/>
            </a:prstGeom>
            <a:noFill/>
          </p:spPr>
          <p:txBody>
            <a:bodyPr wrap="square" rtlCol="0">
              <a:spAutoFit/>
            </a:bodyPr>
            <a:lstStyle/>
            <a:p>
              <a:r>
                <a:rPr lang="en-US" sz="3200" b="1" dirty="0"/>
                <a:t>Title</a:t>
              </a:r>
            </a:p>
          </p:txBody>
        </p:sp>
      </p:grpSp>
      <p:grpSp>
        <p:nvGrpSpPr>
          <p:cNvPr id="167" name="Group 166">
            <a:extLst>
              <a:ext uri="{FF2B5EF4-FFF2-40B4-BE49-F238E27FC236}">
                <a16:creationId xmlns:a16="http://schemas.microsoft.com/office/drawing/2014/main" id="{D78D09C8-48B8-4DD6-88A7-B67F6745EF0B}"/>
              </a:ext>
            </a:extLst>
          </p:cNvPr>
          <p:cNvGrpSpPr/>
          <p:nvPr/>
        </p:nvGrpSpPr>
        <p:grpSpPr>
          <a:xfrm>
            <a:off x="9093562" y="3386739"/>
            <a:ext cx="2849130" cy="1205548"/>
            <a:chOff x="1426463" y="3935381"/>
            <a:chExt cx="2849130" cy="1205548"/>
          </a:xfrm>
        </p:grpSpPr>
        <p:sp>
          <p:nvSpPr>
            <p:cNvPr id="168" name="Rectángulo 63">
              <a:extLst>
                <a:ext uri="{FF2B5EF4-FFF2-40B4-BE49-F238E27FC236}">
                  <a16:creationId xmlns:a16="http://schemas.microsoft.com/office/drawing/2014/main" id="{C339F98D-F678-43C3-A754-D3CA9358451D}"/>
                </a:ext>
              </a:extLst>
            </p:cNvPr>
            <p:cNvSpPr/>
            <p:nvPr/>
          </p:nvSpPr>
          <p:spPr>
            <a:xfrm>
              <a:off x="1433880" y="4433043"/>
              <a:ext cx="2841713" cy="707886"/>
            </a:xfrm>
            <a:prstGeom prst="rect">
              <a:avLst/>
            </a:prstGeom>
          </p:spPr>
          <p:txBody>
            <a:bodyPr wrap="square">
              <a:spAutoFit/>
            </a:bodyPr>
            <a:lstStyle/>
            <a:p>
              <a:r>
                <a:rPr lang="es-CO" sz="2000" dirty="0"/>
                <a:t>Donec fringilla est orci. Orci varius natoque</a:t>
              </a:r>
            </a:p>
          </p:txBody>
        </p:sp>
        <p:sp>
          <p:nvSpPr>
            <p:cNvPr id="169" name="CuadroTexto 64">
              <a:extLst>
                <a:ext uri="{FF2B5EF4-FFF2-40B4-BE49-F238E27FC236}">
                  <a16:creationId xmlns:a16="http://schemas.microsoft.com/office/drawing/2014/main" id="{D9180A2A-F8C9-48B0-9661-989369215F64}"/>
                </a:ext>
              </a:extLst>
            </p:cNvPr>
            <p:cNvSpPr txBox="1"/>
            <p:nvPr/>
          </p:nvSpPr>
          <p:spPr>
            <a:xfrm>
              <a:off x="1426463" y="3935381"/>
              <a:ext cx="1379492" cy="584775"/>
            </a:xfrm>
            <a:prstGeom prst="rect">
              <a:avLst/>
            </a:prstGeom>
            <a:noFill/>
          </p:spPr>
          <p:txBody>
            <a:bodyPr wrap="square" rtlCol="0">
              <a:spAutoFit/>
            </a:bodyPr>
            <a:lstStyle/>
            <a:p>
              <a:r>
                <a:rPr lang="en-US" sz="3200" b="1" dirty="0"/>
                <a:t>Title</a:t>
              </a:r>
            </a:p>
          </p:txBody>
        </p:sp>
      </p:grpSp>
      <p:sp>
        <p:nvSpPr>
          <p:cNvPr id="173" name="Freeform 102">
            <a:extLst>
              <a:ext uri="{FF2B5EF4-FFF2-40B4-BE49-F238E27FC236}">
                <a16:creationId xmlns:a16="http://schemas.microsoft.com/office/drawing/2014/main" id="{57F9ED54-E6CC-4C6F-A7AA-936F852E545F}"/>
              </a:ext>
            </a:extLst>
          </p:cNvPr>
          <p:cNvSpPr>
            <a:spLocks noChangeArrowheads="1"/>
          </p:cNvSpPr>
          <p:nvPr/>
        </p:nvSpPr>
        <p:spPr bwMode="auto">
          <a:xfrm>
            <a:off x="6751685" y="2133097"/>
            <a:ext cx="701288" cy="627062"/>
          </a:xfrm>
          <a:custGeom>
            <a:avLst/>
            <a:gdLst>
              <a:gd name="T0" fmla="*/ 301248 w 498"/>
              <a:gd name="T1" fmla="*/ 568748 h 445"/>
              <a:gd name="T2" fmla="*/ 301248 w 498"/>
              <a:gd name="T3" fmla="*/ 568748 h 445"/>
              <a:gd name="T4" fmla="*/ 534714 w 498"/>
              <a:gd name="T5" fmla="*/ 636546 h 445"/>
              <a:gd name="T6" fmla="*/ 568605 w 498"/>
              <a:gd name="T7" fmla="*/ 636546 h 445"/>
              <a:gd name="T8" fmla="*/ 734291 w 498"/>
              <a:gd name="T9" fmla="*/ 504717 h 445"/>
              <a:gd name="T10" fmla="*/ 734291 w 498"/>
              <a:gd name="T11" fmla="*/ 470818 h 445"/>
              <a:gd name="T12" fmla="*/ 670276 w 498"/>
              <a:gd name="T13" fmla="*/ 403020 h 445"/>
              <a:gd name="T14" fmla="*/ 1035538 w 498"/>
              <a:gd name="T15" fmla="*/ 37665 h 445"/>
              <a:gd name="T16" fmla="*/ 734291 w 498"/>
              <a:gd name="T17" fmla="*/ 0 h 445"/>
              <a:gd name="T18" fmla="*/ 402919 w 498"/>
              <a:gd name="T19" fmla="*/ 203393 h 445"/>
              <a:gd name="T20" fmla="*/ 271123 w 498"/>
              <a:gd name="T21" fmla="*/ 305090 h 445"/>
              <a:gd name="T22" fmla="*/ 199577 w 498"/>
              <a:gd name="T23" fmla="*/ 436919 h 445"/>
              <a:gd name="T24" fmla="*/ 67781 w 498"/>
              <a:gd name="T25" fmla="*/ 470818 h 445"/>
              <a:gd name="T26" fmla="*/ 0 w 498"/>
              <a:gd name="T27" fmla="*/ 538616 h 445"/>
              <a:gd name="T28" fmla="*/ 0 w 498"/>
              <a:gd name="T29" fmla="*/ 568748 h 445"/>
              <a:gd name="T30" fmla="*/ 135561 w 498"/>
              <a:gd name="T31" fmla="*/ 704344 h 445"/>
              <a:gd name="T32" fmla="*/ 199577 w 498"/>
              <a:gd name="T33" fmla="*/ 738243 h 445"/>
              <a:gd name="T34" fmla="*/ 271123 w 498"/>
              <a:gd name="T35" fmla="*/ 670445 h 445"/>
              <a:gd name="T36" fmla="*/ 301248 w 498"/>
              <a:gd name="T37" fmla="*/ 568748 h 445"/>
              <a:gd name="T38" fmla="*/ 835962 w 498"/>
              <a:gd name="T39" fmla="*/ 602647 h 445"/>
              <a:gd name="T40" fmla="*/ 835962 w 498"/>
              <a:gd name="T41" fmla="*/ 602647 h 445"/>
              <a:gd name="T42" fmla="*/ 802072 w 498"/>
              <a:gd name="T43" fmla="*/ 602647 h 445"/>
              <a:gd name="T44" fmla="*/ 670276 w 498"/>
              <a:gd name="T45" fmla="*/ 704344 h 445"/>
              <a:gd name="T46" fmla="*/ 636385 w 498"/>
              <a:gd name="T47" fmla="*/ 768375 h 445"/>
              <a:gd name="T48" fmla="*/ 1434691 w 498"/>
              <a:gd name="T49" fmla="*/ 1638447 h 445"/>
              <a:gd name="T50" fmla="*/ 1502472 w 498"/>
              <a:gd name="T51" fmla="*/ 1638447 h 445"/>
              <a:gd name="T52" fmla="*/ 1604143 w 498"/>
              <a:gd name="T53" fmla="*/ 1570649 h 445"/>
              <a:gd name="T54" fmla="*/ 1604143 w 498"/>
              <a:gd name="T55" fmla="*/ 1506618 h 445"/>
              <a:gd name="T56" fmla="*/ 835962 w 498"/>
              <a:gd name="T57" fmla="*/ 602647 h 445"/>
              <a:gd name="T58" fmla="*/ 1871500 w 498"/>
              <a:gd name="T59" fmla="*/ 237292 h 445"/>
              <a:gd name="T60" fmla="*/ 1871500 w 498"/>
              <a:gd name="T61" fmla="*/ 237292 h 445"/>
              <a:gd name="T62" fmla="*/ 1803720 w 498"/>
              <a:gd name="T63" fmla="*/ 203393 h 445"/>
              <a:gd name="T64" fmla="*/ 1735939 w 498"/>
              <a:gd name="T65" fmla="*/ 335222 h 445"/>
              <a:gd name="T66" fmla="*/ 1536363 w 498"/>
              <a:gd name="T67" fmla="*/ 403020 h 445"/>
              <a:gd name="T68" fmla="*/ 1502472 w 498"/>
              <a:gd name="T69" fmla="*/ 237292 h 445"/>
              <a:gd name="T70" fmla="*/ 1570253 w 498"/>
              <a:gd name="T71" fmla="*/ 71564 h 445"/>
              <a:gd name="T72" fmla="*/ 1536363 w 498"/>
              <a:gd name="T73" fmla="*/ 37665 h 445"/>
              <a:gd name="T74" fmla="*/ 1269005 w 498"/>
              <a:gd name="T75" fmla="*/ 271191 h 445"/>
              <a:gd name="T76" fmla="*/ 1201225 w 498"/>
              <a:gd name="T77" fmla="*/ 568748 h 445"/>
              <a:gd name="T78" fmla="*/ 1069429 w 498"/>
              <a:gd name="T79" fmla="*/ 704344 h 445"/>
              <a:gd name="T80" fmla="*/ 1201225 w 498"/>
              <a:gd name="T81" fmla="*/ 870072 h 445"/>
              <a:gd name="T82" fmla="*/ 1370676 w 498"/>
              <a:gd name="T83" fmla="*/ 704344 h 445"/>
              <a:gd name="T84" fmla="*/ 1536363 w 498"/>
              <a:gd name="T85" fmla="*/ 670445 h 445"/>
              <a:gd name="T86" fmla="*/ 1837610 w 498"/>
              <a:gd name="T87" fmla="*/ 538616 h 445"/>
              <a:gd name="T88" fmla="*/ 1871500 w 498"/>
              <a:gd name="T89" fmla="*/ 237292 h 445"/>
              <a:gd name="T90" fmla="*/ 271123 w 498"/>
              <a:gd name="T91" fmla="*/ 1506618 h 445"/>
              <a:gd name="T92" fmla="*/ 271123 w 498"/>
              <a:gd name="T93" fmla="*/ 1506618 h 445"/>
              <a:gd name="T94" fmla="*/ 271123 w 498"/>
              <a:gd name="T95" fmla="*/ 1570649 h 445"/>
              <a:gd name="T96" fmla="*/ 335138 w 498"/>
              <a:gd name="T97" fmla="*/ 1672345 h 445"/>
              <a:gd name="T98" fmla="*/ 402919 w 498"/>
              <a:gd name="T99" fmla="*/ 1638447 h 445"/>
              <a:gd name="T100" fmla="*/ 869852 w 498"/>
              <a:gd name="T101" fmla="*/ 1205294 h 445"/>
              <a:gd name="T102" fmla="*/ 734291 w 498"/>
              <a:gd name="T103" fmla="*/ 1035800 h 445"/>
              <a:gd name="T104" fmla="*/ 271123 w 498"/>
              <a:gd name="T105" fmla="*/ 1506618 h 44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498" h="445">
                <a:moveTo>
                  <a:pt x="80" y="151"/>
                </a:moveTo>
                <a:lnTo>
                  <a:pt x="80" y="151"/>
                </a:lnTo>
                <a:cubicBezTo>
                  <a:pt x="97" y="134"/>
                  <a:pt x="116" y="143"/>
                  <a:pt x="142" y="169"/>
                </a:cubicBezTo>
                <a:cubicBezTo>
                  <a:pt x="151" y="178"/>
                  <a:pt x="151" y="169"/>
                  <a:pt x="151" y="169"/>
                </a:cubicBezTo>
                <a:cubicBezTo>
                  <a:pt x="160" y="169"/>
                  <a:pt x="186" y="134"/>
                  <a:pt x="195" y="134"/>
                </a:cubicBezTo>
                <a:cubicBezTo>
                  <a:pt x="195" y="134"/>
                  <a:pt x="195" y="134"/>
                  <a:pt x="195" y="125"/>
                </a:cubicBezTo>
                <a:cubicBezTo>
                  <a:pt x="186" y="125"/>
                  <a:pt x="178" y="116"/>
                  <a:pt x="178" y="107"/>
                </a:cubicBezTo>
                <a:cubicBezTo>
                  <a:pt x="133" y="45"/>
                  <a:pt x="301" y="10"/>
                  <a:pt x="275" y="10"/>
                </a:cubicBezTo>
                <a:cubicBezTo>
                  <a:pt x="257" y="0"/>
                  <a:pt x="204" y="0"/>
                  <a:pt x="195" y="0"/>
                </a:cubicBezTo>
                <a:cubicBezTo>
                  <a:pt x="169" y="10"/>
                  <a:pt x="125" y="36"/>
                  <a:pt x="107" y="54"/>
                </a:cubicBezTo>
                <a:cubicBezTo>
                  <a:pt x="80" y="72"/>
                  <a:pt x="72" y="81"/>
                  <a:pt x="72" y="81"/>
                </a:cubicBezTo>
                <a:cubicBezTo>
                  <a:pt x="62" y="89"/>
                  <a:pt x="72" y="107"/>
                  <a:pt x="53" y="116"/>
                </a:cubicBezTo>
                <a:cubicBezTo>
                  <a:pt x="36" y="125"/>
                  <a:pt x="27" y="116"/>
                  <a:pt x="18" y="125"/>
                </a:cubicBezTo>
                <a:cubicBezTo>
                  <a:pt x="18" y="134"/>
                  <a:pt x="9" y="134"/>
                  <a:pt x="0" y="143"/>
                </a:cubicBezTo>
                <a:lnTo>
                  <a:pt x="0" y="151"/>
                </a:lnTo>
                <a:lnTo>
                  <a:pt x="36" y="187"/>
                </a:lnTo>
                <a:cubicBezTo>
                  <a:pt x="36" y="196"/>
                  <a:pt x="44" y="196"/>
                  <a:pt x="53" y="196"/>
                </a:cubicBezTo>
                <a:cubicBezTo>
                  <a:pt x="53" y="187"/>
                  <a:pt x="62" y="178"/>
                  <a:pt x="72" y="178"/>
                </a:cubicBezTo>
                <a:cubicBezTo>
                  <a:pt x="72" y="178"/>
                  <a:pt x="72" y="151"/>
                  <a:pt x="80" y="151"/>
                </a:cubicBezTo>
                <a:close/>
                <a:moveTo>
                  <a:pt x="222" y="160"/>
                </a:moveTo>
                <a:lnTo>
                  <a:pt x="222" y="160"/>
                </a:lnTo>
                <a:cubicBezTo>
                  <a:pt x="213" y="160"/>
                  <a:pt x="213" y="160"/>
                  <a:pt x="213" y="160"/>
                </a:cubicBezTo>
                <a:cubicBezTo>
                  <a:pt x="178" y="187"/>
                  <a:pt x="178" y="187"/>
                  <a:pt x="178" y="187"/>
                </a:cubicBezTo>
                <a:cubicBezTo>
                  <a:pt x="169" y="196"/>
                  <a:pt x="169" y="196"/>
                  <a:pt x="169" y="204"/>
                </a:cubicBezTo>
                <a:cubicBezTo>
                  <a:pt x="381" y="435"/>
                  <a:pt x="381" y="435"/>
                  <a:pt x="381" y="435"/>
                </a:cubicBezTo>
                <a:cubicBezTo>
                  <a:pt x="381" y="444"/>
                  <a:pt x="391" y="444"/>
                  <a:pt x="399" y="435"/>
                </a:cubicBezTo>
                <a:cubicBezTo>
                  <a:pt x="426" y="417"/>
                  <a:pt x="426" y="417"/>
                  <a:pt x="426" y="417"/>
                </a:cubicBezTo>
                <a:cubicBezTo>
                  <a:pt x="426" y="408"/>
                  <a:pt x="426" y="400"/>
                  <a:pt x="426" y="400"/>
                </a:cubicBezTo>
                <a:lnTo>
                  <a:pt x="222" y="160"/>
                </a:lnTo>
                <a:close/>
                <a:moveTo>
                  <a:pt x="497" y="63"/>
                </a:moveTo>
                <a:lnTo>
                  <a:pt x="497" y="63"/>
                </a:lnTo>
                <a:cubicBezTo>
                  <a:pt x="488" y="45"/>
                  <a:pt x="488" y="54"/>
                  <a:pt x="479" y="54"/>
                </a:cubicBezTo>
                <a:cubicBezTo>
                  <a:pt x="479" y="63"/>
                  <a:pt x="461" y="81"/>
                  <a:pt x="461" y="89"/>
                </a:cubicBezTo>
                <a:cubicBezTo>
                  <a:pt x="452" y="107"/>
                  <a:pt x="435" y="125"/>
                  <a:pt x="408" y="107"/>
                </a:cubicBezTo>
                <a:cubicBezTo>
                  <a:pt x="381" y="81"/>
                  <a:pt x="391" y="72"/>
                  <a:pt x="399" y="63"/>
                </a:cubicBezTo>
                <a:cubicBezTo>
                  <a:pt x="399" y="54"/>
                  <a:pt x="417" y="28"/>
                  <a:pt x="417" y="19"/>
                </a:cubicBezTo>
                <a:cubicBezTo>
                  <a:pt x="426" y="19"/>
                  <a:pt x="417" y="10"/>
                  <a:pt x="408" y="10"/>
                </a:cubicBezTo>
                <a:cubicBezTo>
                  <a:pt x="399" y="19"/>
                  <a:pt x="346" y="36"/>
                  <a:pt x="337" y="72"/>
                </a:cubicBezTo>
                <a:cubicBezTo>
                  <a:pt x="328" y="98"/>
                  <a:pt x="346" y="125"/>
                  <a:pt x="319" y="151"/>
                </a:cubicBezTo>
                <a:cubicBezTo>
                  <a:pt x="284" y="187"/>
                  <a:pt x="284" y="187"/>
                  <a:pt x="284" y="187"/>
                </a:cubicBezTo>
                <a:cubicBezTo>
                  <a:pt x="319" y="231"/>
                  <a:pt x="319" y="231"/>
                  <a:pt x="319" y="231"/>
                </a:cubicBezTo>
                <a:cubicBezTo>
                  <a:pt x="364" y="187"/>
                  <a:pt x="364" y="187"/>
                  <a:pt x="364" y="187"/>
                </a:cubicBezTo>
                <a:cubicBezTo>
                  <a:pt x="372" y="178"/>
                  <a:pt x="391" y="169"/>
                  <a:pt x="408" y="178"/>
                </a:cubicBezTo>
                <a:cubicBezTo>
                  <a:pt x="452" y="187"/>
                  <a:pt x="470" y="169"/>
                  <a:pt x="488" y="143"/>
                </a:cubicBezTo>
                <a:cubicBezTo>
                  <a:pt x="497" y="116"/>
                  <a:pt x="497" y="72"/>
                  <a:pt x="497" y="63"/>
                </a:cubicBezTo>
                <a:close/>
                <a:moveTo>
                  <a:pt x="72" y="400"/>
                </a:moveTo>
                <a:lnTo>
                  <a:pt x="72" y="400"/>
                </a:lnTo>
                <a:cubicBezTo>
                  <a:pt x="62" y="408"/>
                  <a:pt x="62" y="417"/>
                  <a:pt x="72" y="417"/>
                </a:cubicBezTo>
                <a:cubicBezTo>
                  <a:pt x="89" y="444"/>
                  <a:pt x="89" y="444"/>
                  <a:pt x="89" y="444"/>
                </a:cubicBezTo>
                <a:cubicBezTo>
                  <a:pt x="97" y="444"/>
                  <a:pt x="107" y="444"/>
                  <a:pt x="107" y="435"/>
                </a:cubicBezTo>
                <a:cubicBezTo>
                  <a:pt x="231" y="320"/>
                  <a:pt x="231" y="320"/>
                  <a:pt x="231" y="320"/>
                </a:cubicBezTo>
                <a:cubicBezTo>
                  <a:pt x="195" y="275"/>
                  <a:pt x="195" y="275"/>
                  <a:pt x="195" y="275"/>
                </a:cubicBezTo>
                <a:lnTo>
                  <a:pt x="72" y="400"/>
                </a:lnTo>
                <a:close/>
              </a:path>
            </a:pathLst>
          </a:custGeom>
          <a:solidFill>
            <a:srgbClr val="993BC7"/>
          </a:solidFill>
          <a:ln>
            <a:noFill/>
          </a:ln>
        </p:spPr>
        <p:txBody>
          <a:bodyPr wrap="none" anchor="ctr"/>
          <a:lstStyle/>
          <a:p>
            <a:endParaRPr lang="es-MX"/>
          </a:p>
        </p:txBody>
      </p:sp>
      <p:sp>
        <p:nvSpPr>
          <p:cNvPr id="174" name="AutoShape 64">
            <a:extLst>
              <a:ext uri="{FF2B5EF4-FFF2-40B4-BE49-F238E27FC236}">
                <a16:creationId xmlns:a16="http://schemas.microsoft.com/office/drawing/2014/main" id="{3CDE66EB-A205-4584-B7DC-CE9750C44391}"/>
              </a:ext>
            </a:extLst>
          </p:cNvPr>
          <p:cNvSpPr>
            <a:spLocks/>
          </p:cNvSpPr>
          <p:nvPr/>
        </p:nvSpPr>
        <p:spPr bwMode="auto">
          <a:xfrm>
            <a:off x="9843133" y="2129210"/>
            <a:ext cx="629921" cy="505530"/>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63" y="0"/>
                </a:moveTo>
                <a:cubicBezTo>
                  <a:pt x="20630" y="0"/>
                  <a:pt x="20946" y="161"/>
                  <a:pt x="21208" y="481"/>
                </a:cubicBezTo>
                <a:cubicBezTo>
                  <a:pt x="21470" y="798"/>
                  <a:pt x="21599" y="1177"/>
                  <a:pt x="21599" y="1618"/>
                </a:cubicBezTo>
                <a:lnTo>
                  <a:pt x="21599" y="19981"/>
                </a:lnTo>
                <a:cubicBezTo>
                  <a:pt x="21599" y="20422"/>
                  <a:pt x="21470" y="20801"/>
                  <a:pt x="21208" y="21121"/>
                </a:cubicBezTo>
                <a:cubicBezTo>
                  <a:pt x="20946" y="21441"/>
                  <a:pt x="20630" y="21599"/>
                  <a:pt x="20263" y="21599"/>
                </a:cubicBezTo>
                <a:lnTo>
                  <a:pt x="1346" y="21599"/>
                </a:lnTo>
                <a:cubicBezTo>
                  <a:pt x="979" y="21599"/>
                  <a:pt x="663" y="21441"/>
                  <a:pt x="399" y="21121"/>
                </a:cubicBezTo>
                <a:cubicBezTo>
                  <a:pt x="132" y="20801"/>
                  <a:pt x="0" y="20422"/>
                  <a:pt x="0" y="19981"/>
                </a:cubicBezTo>
                <a:lnTo>
                  <a:pt x="0" y="1618"/>
                </a:lnTo>
                <a:cubicBezTo>
                  <a:pt x="0" y="1177"/>
                  <a:pt x="132" y="798"/>
                  <a:pt x="399" y="481"/>
                </a:cubicBezTo>
                <a:cubicBezTo>
                  <a:pt x="663" y="161"/>
                  <a:pt x="979" y="0"/>
                  <a:pt x="1346" y="0"/>
                </a:cubicBezTo>
                <a:lnTo>
                  <a:pt x="20263" y="0"/>
                </a:lnTo>
                <a:close/>
                <a:moveTo>
                  <a:pt x="19805" y="2252"/>
                </a:moveTo>
                <a:lnTo>
                  <a:pt x="8590" y="2252"/>
                </a:lnTo>
                <a:lnTo>
                  <a:pt x="8426" y="3545"/>
                </a:lnTo>
                <a:lnTo>
                  <a:pt x="1804" y="3545"/>
                </a:lnTo>
                <a:lnTo>
                  <a:pt x="1804" y="5501"/>
                </a:lnTo>
                <a:lnTo>
                  <a:pt x="19805" y="5501"/>
                </a:lnTo>
                <a:lnTo>
                  <a:pt x="19805" y="2252"/>
                </a:lnTo>
                <a:close/>
                <a:moveTo>
                  <a:pt x="19805" y="17746"/>
                </a:moveTo>
                <a:lnTo>
                  <a:pt x="1804" y="17746"/>
                </a:lnTo>
                <a:lnTo>
                  <a:pt x="1804" y="19350"/>
                </a:lnTo>
                <a:lnTo>
                  <a:pt x="19805" y="19350"/>
                </a:lnTo>
                <a:lnTo>
                  <a:pt x="19805" y="17746"/>
                </a:lnTo>
                <a:close/>
                <a:moveTo>
                  <a:pt x="3116" y="2743"/>
                </a:moveTo>
                <a:lnTo>
                  <a:pt x="6820" y="2743"/>
                </a:lnTo>
                <a:lnTo>
                  <a:pt x="6820" y="1436"/>
                </a:lnTo>
                <a:lnTo>
                  <a:pt x="3116" y="1436"/>
                </a:lnTo>
                <a:lnTo>
                  <a:pt x="3116" y="2743"/>
                </a:lnTo>
                <a:close/>
                <a:moveTo>
                  <a:pt x="6529" y="11631"/>
                </a:moveTo>
                <a:cubicBezTo>
                  <a:pt x="6529" y="12342"/>
                  <a:pt x="6639" y="13011"/>
                  <a:pt x="6862" y="13634"/>
                </a:cubicBezTo>
                <a:cubicBezTo>
                  <a:pt x="7084" y="14257"/>
                  <a:pt x="7388" y="14800"/>
                  <a:pt x="7775" y="15264"/>
                </a:cubicBezTo>
                <a:cubicBezTo>
                  <a:pt x="8162" y="15731"/>
                  <a:pt x="8617" y="16095"/>
                  <a:pt x="9134" y="16359"/>
                </a:cubicBezTo>
                <a:cubicBezTo>
                  <a:pt x="9655" y="16630"/>
                  <a:pt x="10211" y="16762"/>
                  <a:pt x="10806" y="16762"/>
                </a:cubicBezTo>
                <a:cubicBezTo>
                  <a:pt x="11398" y="16762"/>
                  <a:pt x="11954" y="16630"/>
                  <a:pt x="12470" y="16359"/>
                </a:cubicBezTo>
                <a:cubicBezTo>
                  <a:pt x="12984" y="16095"/>
                  <a:pt x="13435" y="15731"/>
                  <a:pt x="13824" y="15264"/>
                </a:cubicBezTo>
                <a:cubicBezTo>
                  <a:pt x="14211" y="14800"/>
                  <a:pt x="14515" y="14257"/>
                  <a:pt x="14737" y="13634"/>
                </a:cubicBezTo>
                <a:cubicBezTo>
                  <a:pt x="14960" y="13011"/>
                  <a:pt x="15070" y="12342"/>
                  <a:pt x="15070" y="11631"/>
                </a:cubicBezTo>
                <a:cubicBezTo>
                  <a:pt x="15070" y="10917"/>
                  <a:pt x="14960" y="10250"/>
                  <a:pt x="14737" y="9625"/>
                </a:cubicBezTo>
                <a:cubicBezTo>
                  <a:pt x="14515" y="9002"/>
                  <a:pt x="14211" y="8461"/>
                  <a:pt x="13824" y="8003"/>
                </a:cubicBezTo>
                <a:cubicBezTo>
                  <a:pt x="13435" y="7542"/>
                  <a:pt x="12982" y="7178"/>
                  <a:pt x="12463" y="6914"/>
                </a:cubicBezTo>
                <a:cubicBezTo>
                  <a:pt x="11944" y="6646"/>
                  <a:pt x="11391" y="6511"/>
                  <a:pt x="10806" y="6511"/>
                </a:cubicBezTo>
                <a:cubicBezTo>
                  <a:pt x="10211" y="6511"/>
                  <a:pt x="9655" y="6646"/>
                  <a:pt x="9134" y="6914"/>
                </a:cubicBezTo>
                <a:cubicBezTo>
                  <a:pt x="8617" y="7178"/>
                  <a:pt x="8162" y="7542"/>
                  <a:pt x="7775" y="8003"/>
                </a:cubicBezTo>
                <a:cubicBezTo>
                  <a:pt x="7388" y="8461"/>
                  <a:pt x="7084" y="9002"/>
                  <a:pt x="6862" y="9625"/>
                </a:cubicBezTo>
                <a:cubicBezTo>
                  <a:pt x="6639" y="10250"/>
                  <a:pt x="6529" y="10917"/>
                  <a:pt x="6529" y="11631"/>
                </a:cubicBezTo>
                <a:moveTo>
                  <a:pt x="13724" y="11631"/>
                </a:moveTo>
                <a:cubicBezTo>
                  <a:pt x="13724" y="12109"/>
                  <a:pt x="13648" y="12565"/>
                  <a:pt x="13501" y="12999"/>
                </a:cubicBezTo>
                <a:cubicBezTo>
                  <a:pt x="13352" y="13434"/>
                  <a:pt x="13146" y="13813"/>
                  <a:pt x="12879" y="14127"/>
                </a:cubicBezTo>
                <a:cubicBezTo>
                  <a:pt x="12612" y="14439"/>
                  <a:pt x="12301" y="14688"/>
                  <a:pt x="11942" y="14870"/>
                </a:cubicBezTo>
                <a:cubicBezTo>
                  <a:pt x="11582" y="15052"/>
                  <a:pt x="11205" y="15144"/>
                  <a:pt x="10806" y="15144"/>
                </a:cubicBezTo>
                <a:cubicBezTo>
                  <a:pt x="10407" y="15144"/>
                  <a:pt x="10025" y="15052"/>
                  <a:pt x="9662" y="14870"/>
                </a:cubicBezTo>
                <a:cubicBezTo>
                  <a:pt x="9300" y="14688"/>
                  <a:pt x="8987" y="14439"/>
                  <a:pt x="8725" y="14127"/>
                </a:cubicBezTo>
                <a:cubicBezTo>
                  <a:pt x="8463" y="13813"/>
                  <a:pt x="8257" y="13440"/>
                  <a:pt x="8103" y="13008"/>
                </a:cubicBezTo>
                <a:cubicBezTo>
                  <a:pt x="7951" y="12579"/>
                  <a:pt x="7875" y="12118"/>
                  <a:pt x="7875" y="11631"/>
                </a:cubicBezTo>
                <a:cubicBezTo>
                  <a:pt x="7875" y="11152"/>
                  <a:pt x="7951" y="10700"/>
                  <a:pt x="8103" y="10265"/>
                </a:cubicBezTo>
                <a:cubicBezTo>
                  <a:pt x="8257" y="9836"/>
                  <a:pt x="8463" y="9460"/>
                  <a:pt x="8725" y="9140"/>
                </a:cubicBezTo>
                <a:cubicBezTo>
                  <a:pt x="8987" y="8823"/>
                  <a:pt x="9298" y="8576"/>
                  <a:pt x="9657" y="8394"/>
                </a:cubicBezTo>
                <a:cubicBezTo>
                  <a:pt x="10015" y="8218"/>
                  <a:pt x="10399" y="8130"/>
                  <a:pt x="10806" y="8130"/>
                </a:cubicBezTo>
                <a:cubicBezTo>
                  <a:pt x="11205" y="8130"/>
                  <a:pt x="11582" y="8218"/>
                  <a:pt x="11942" y="8394"/>
                </a:cubicBezTo>
                <a:cubicBezTo>
                  <a:pt x="12301" y="8576"/>
                  <a:pt x="12612" y="8823"/>
                  <a:pt x="12879" y="9140"/>
                </a:cubicBezTo>
                <a:cubicBezTo>
                  <a:pt x="13146" y="9460"/>
                  <a:pt x="13352" y="9836"/>
                  <a:pt x="13501" y="10265"/>
                </a:cubicBezTo>
                <a:cubicBezTo>
                  <a:pt x="13648" y="10700"/>
                  <a:pt x="13724" y="11152"/>
                  <a:pt x="13724" y="11631"/>
                </a:cubicBezTo>
                <a:moveTo>
                  <a:pt x="9692" y="11631"/>
                </a:moveTo>
                <a:cubicBezTo>
                  <a:pt x="9692" y="11246"/>
                  <a:pt x="9799" y="10929"/>
                  <a:pt x="10020" y="10682"/>
                </a:cubicBezTo>
                <a:cubicBezTo>
                  <a:pt x="10238" y="10432"/>
                  <a:pt x="10500" y="10309"/>
                  <a:pt x="10806" y="10309"/>
                </a:cubicBezTo>
                <a:lnTo>
                  <a:pt x="10806" y="10280"/>
                </a:lnTo>
                <a:cubicBezTo>
                  <a:pt x="10945" y="10280"/>
                  <a:pt x="11065" y="10224"/>
                  <a:pt x="11163" y="10109"/>
                </a:cubicBezTo>
                <a:cubicBezTo>
                  <a:pt x="11261" y="9998"/>
                  <a:pt x="11310" y="9862"/>
                  <a:pt x="11310" y="9704"/>
                </a:cubicBezTo>
                <a:cubicBezTo>
                  <a:pt x="11310" y="9533"/>
                  <a:pt x="11261" y="9392"/>
                  <a:pt x="11163" y="9275"/>
                </a:cubicBezTo>
                <a:cubicBezTo>
                  <a:pt x="11065" y="9157"/>
                  <a:pt x="10945" y="9096"/>
                  <a:pt x="10806" y="9096"/>
                </a:cubicBezTo>
                <a:cubicBezTo>
                  <a:pt x="10228" y="9096"/>
                  <a:pt x="9733" y="9348"/>
                  <a:pt x="9322" y="9848"/>
                </a:cubicBezTo>
                <a:cubicBezTo>
                  <a:pt x="8913" y="10350"/>
                  <a:pt x="8708" y="10943"/>
                  <a:pt x="8708" y="11628"/>
                </a:cubicBezTo>
                <a:cubicBezTo>
                  <a:pt x="8708" y="11777"/>
                  <a:pt x="8757" y="11913"/>
                  <a:pt x="8854" y="12027"/>
                </a:cubicBezTo>
                <a:cubicBezTo>
                  <a:pt x="8952" y="12147"/>
                  <a:pt x="9063" y="12206"/>
                  <a:pt x="9187" y="12206"/>
                </a:cubicBezTo>
                <a:cubicBezTo>
                  <a:pt x="9329" y="12206"/>
                  <a:pt x="9447" y="12148"/>
                  <a:pt x="9545" y="12027"/>
                </a:cubicBezTo>
                <a:cubicBezTo>
                  <a:pt x="9643" y="11916"/>
                  <a:pt x="9692" y="11780"/>
                  <a:pt x="9692" y="11631"/>
                </a:cubicBezTo>
              </a:path>
            </a:pathLst>
          </a:custGeom>
          <a:solidFill>
            <a:srgbClr val="993BC7"/>
          </a:solidFill>
          <a:ln>
            <a:noFill/>
          </a:ln>
          <a:effectLst/>
        </p:spPr>
        <p:txBody>
          <a:bodyPr lIns="38100" tIns="38100" rIns="38100" bIns="38100" anchor="ctr"/>
          <a:lstStyle/>
          <a:p>
            <a:pPr defTabSz="342900" fontAlgn="auto">
              <a:spcBef>
                <a:spcPts val="0"/>
              </a:spcBef>
              <a:spcAft>
                <a:spcPts val="0"/>
              </a:spcAft>
              <a:defRPr/>
            </a:pPr>
            <a:endParaRPr lang="es-ES" sz="2200">
              <a:solidFill>
                <a:srgbClr val="44CEB9"/>
              </a:solidFill>
              <a:effectLst>
                <a:outerShdw blurRad="38100" dist="38100" dir="2700000" algn="tl">
                  <a:srgbClr val="000000"/>
                </a:outerShdw>
              </a:effectLst>
              <a:latin typeface="Gill Sans" charset="0"/>
              <a:ea typeface="+mn-ea"/>
              <a:cs typeface="Gill Sans" charset="0"/>
              <a:sym typeface="Gill Sans" charset="0"/>
            </a:endParaRPr>
          </a:p>
        </p:txBody>
      </p:sp>
      <p:grpSp>
        <p:nvGrpSpPr>
          <p:cNvPr id="175" name="Group 174">
            <a:extLst>
              <a:ext uri="{FF2B5EF4-FFF2-40B4-BE49-F238E27FC236}">
                <a16:creationId xmlns:a16="http://schemas.microsoft.com/office/drawing/2014/main" id="{D35771CC-143A-4A23-8C29-E09EA8ADB5D8}"/>
              </a:ext>
            </a:extLst>
          </p:cNvPr>
          <p:cNvGrpSpPr/>
          <p:nvPr/>
        </p:nvGrpSpPr>
        <p:grpSpPr>
          <a:xfrm>
            <a:off x="10915360" y="197390"/>
            <a:ext cx="1027332" cy="980312"/>
            <a:chOff x="2424113" y="5459413"/>
            <a:chExt cx="1144587" cy="1092200"/>
          </a:xfrm>
        </p:grpSpPr>
        <p:sp>
          <p:nvSpPr>
            <p:cNvPr id="177" name="Rectangle 9">
              <a:extLst>
                <a:ext uri="{FF2B5EF4-FFF2-40B4-BE49-F238E27FC236}">
                  <a16:creationId xmlns:a16="http://schemas.microsoft.com/office/drawing/2014/main" id="{2FBD69BB-F6F3-4CA9-A648-CFBEA24AF914}"/>
                </a:ext>
              </a:extLst>
            </p:cNvPr>
            <p:cNvSpPr>
              <a:spLocks noChangeArrowheads="1"/>
            </p:cNvSpPr>
            <p:nvPr/>
          </p:nvSpPr>
          <p:spPr bwMode="auto">
            <a:xfrm>
              <a:off x="2424113" y="5459413"/>
              <a:ext cx="130175" cy="128587"/>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178" name="Rectangle 10">
              <a:extLst>
                <a:ext uri="{FF2B5EF4-FFF2-40B4-BE49-F238E27FC236}">
                  <a16:creationId xmlns:a16="http://schemas.microsoft.com/office/drawing/2014/main" id="{A91FEF3D-E347-4021-A946-121C63FA2AD2}"/>
                </a:ext>
              </a:extLst>
            </p:cNvPr>
            <p:cNvSpPr>
              <a:spLocks noChangeArrowheads="1"/>
            </p:cNvSpPr>
            <p:nvPr/>
          </p:nvSpPr>
          <p:spPr bwMode="auto">
            <a:xfrm>
              <a:off x="2925763" y="5459413"/>
              <a:ext cx="130175" cy="128587"/>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180" name="Rectangle 11">
              <a:extLst>
                <a:ext uri="{FF2B5EF4-FFF2-40B4-BE49-F238E27FC236}">
                  <a16:creationId xmlns:a16="http://schemas.microsoft.com/office/drawing/2014/main" id="{9E036B01-19F3-4E18-B9FE-E90EFE84E91F}"/>
                </a:ext>
              </a:extLst>
            </p:cNvPr>
            <p:cNvSpPr>
              <a:spLocks noChangeArrowheads="1"/>
            </p:cNvSpPr>
            <p:nvPr/>
          </p:nvSpPr>
          <p:spPr bwMode="auto">
            <a:xfrm>
              <a:off x="3438525" y="5459413"/>
              <a:ext cx="130175" cy="128587"/>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191" name="Rectangle 12">
              <a:extLst>
                <a:ext uri="{FF2B5EF4-FFF2-40B4-BE49-F238E27FC236}">
                  <a16:creationId xmlns:a16="http://schemas.microsoft.com/office/drawing/2014/main" id="{C83C5BFE-C253-438C-9BA7-D4655A607640}"/>
                </a:ext>
              </a:extLst>
            </p:cNvPr>
            <p:cNvSpPr>
              <a:spLocks noChangeArrowheads="1"/>
            </p:cNvSpPr>
            <p:nvPr/>
          </p:nvSpPr>
          <p:spPr bwMode="auto">
            <a:xfrm>
              <a:off x="2424113" y="5934075"/>
              <a:ext cx="130175" cy="130175"/>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192" name="Rectangle 13">
              <a:extLst>
                <a:ext uri="{FF2B5EF4-FFF2-40B4-BE49-F238E27FC236}">
                  <a16:creationId xmlns:a16="http://schemas.microsoft.com/office/drawing/2014/main" id="{6065287A-3428-4A0F-98E3-5155FA1CA3C5}"/>
                </a:ext>
              </a:extLst>
            </p:cNvPr>
            <p:cNvSpPr>
              <a:spLocks noChangeArrowheads="1"/>
            </p:cNvSpPr>
            <p:nvPr/>
          </p:nvSpPr>
          <p:spPr bwMode="auto">
            <a:xfrm>
              <a:off x="2925763" y="5934075"/>
              <a:ext cx="130175" cy="130175"/>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193" name="Rectangle 14">
              <a:extLst>
                <a:ext uri="{FF2B5EF4-FFF2-40B4-BE49-F238E27FC236}">
                  <a16:creationId xmlns:a16="http://schemas.microsoft.com/office/drawing/2014/main" id="{5464E636-7B22-46DB-BC8E-06EC333E2583}"/>
                </a:ext>
              </a:extLst>
            </p:cNvPr>
            <p:cNvSpPr>
              <a:spLocks noChangeArrowheads="1"/>
            </p:cNvSpPr>
            <p:nvPr/>
          </p:nvSpPr>
          <p:spPr bwMode="auto">
            <a:xfrm>
              <a:off x="3438525" y="5934075"/>
              <a:ext cx="130175" cy="130175"/>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194" name="Rectangle 15">
              <a:extLst>
                <a:ext uri="{FF2B5EF4-FFF2-40B4-BE49-F238E27FC236}">
                  <a16:creationId xmlns:a16="http://schemas.microsoft.com/office/drawing/2014/main" id="{BFCAB3E4-BB72-4DF2-B32E-B78F64C88AD1}"/>
                </a:ext>
              </a:extLst>
            </p:cNvPr>
            <p:cNvSpPr>
              <a:spLocks noChangeArrowheads="1"/>
            </p:cNvSpPr>
            <p:nvPr/>
          </p:nvSpPr>
          <p:spPr bwMode="auto">
            <a:xfrm>
              <a:off x="2424113" y="6421438"/>
              <a:ext cx="130175" cy="130175"/>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195" name="Rectangle 16">
              <a:extLst>
                <a:ext uri="{FF2B5EF4-FFF2-40B4-BE49-F238E27FC236}">
                  <a16:creationId xmlns:a16="http://schemas.microsoft.com/office/drawing/2014/main" id="{31FDC382-63A6-47ED-B1FF-DB1CA45AA1EF}"/>
                </a:ext>
              </a:extLst>
            </p:cNvPr>
            <p:cNvSpPr>
              <a:spLocks noChangeArrowheads="1"/>
            </p:cNvSpPr>
            <p:nvPr/>
          </p:nvSpPr>
          <p:spPr bwMode="auto">
            <a:xfrm>
              <a:off x="2925763" y="6421438"/>
              <a:ext cx="130175" cy="130175"/>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196" name="Rectangle 17">
              <a:extLst>
                <a:ext uri="{FF2B5EF4-FFF2-40B4-BE49-F238E27FC236}">
                  <a16:creationId xmlns:a16="http://schemas.microsoft.com/office/drawing/2014/main" id="{2B21598A-53EF-49F3-BC13-EAD1127944B2}"/>
                </a:ext>
              </a:extLst>
            </p:cNvPr>
            <p:cNvSpPr>
              <a:spLocks noChangeArrowheads="1"/>
            </p:cNvSpPr>
            <p:nvPr/>
          </p:nvSpPr>
          <p:spPr bwMode="auto">
            <a:xfrm>
              <a:off x="3438525" y="6421438"/>
              <a:ext cx="130175" cy="130175"/>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263242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Rectangle 74">
            <a:extLst>
              <a:ext uri="{FF2B5EF4-FFF2-40B4-BE49-F238E27FC236}">
                <a16:creationId xmlns:a16="http://schemas.microsoft.com/office/drawing/2014/main" id="{52B01147-9920-4119-894A-B8547542B51C}"/>
              </a:ext>
            </a:extLst>
          </p:cNvPr>
          <p:cNvSpPr/>
          <p:nvPr/>
        </p:nvSpPr>
        <p:spPr>
          <a:xfrm>
            <a:off x="4333875" y="887934"/>
            <a:ext cx="3219450" cy="5082132"/>
          </a:xfrm>
          <a:prstGeom prst="rect">
            <a:avLst/>
          </a:prstGeom>
          <a:noFill/>
          <a:ln>
            <a:solidFill>
              <a:srgbClr val="4724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24FF1B7-D75C-4F16-BB62-E2DD1D5913D6}"/>
              </a:ext>
            </a:extLst>
          </p:cNvPr>
          <p:cNvSpPr/>
          <p:nvPr/>
        </p:nvSpPr>
        <p:spPr>
          <a:xfrm>
            <a:off x="4610100" y="1390650"/>
            <a:ext cx="2667000" cy="4210050"/>
          </a:xfrm>
          <a:prstGeom prst="rect">
            <a:avLst/>
          </a:prstGeom>
          <a:solidFill>
            <a:srgbClr val="47244C"/>
          </a:solidFill>
          <a:ln>
            <a:solidFill>
              <a:srgbClr val="4724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6" name="Group 75">
            <a:extLst>
              <a:ext uri="{FF2B5EF4-FFF2-40B4-BE49-F238E27FC236}">
                <a16:creationId xmlns:a16="http://schemas.microsoft.com/office/drawing/2014/main" id="{157BB037-D381-42B8-B4E1-924E78FB2DCD}"/>
              </a:ext>
            </a:extLst>
          </p:cNvPr>
          <p:cNvGrpSpPr/>
          <p:nvPr/>
        </p:nvGrpSpPr>
        <p:grpSpPr>
          <a:xfrm>
            <a:off x="7972399" y="729667"/>
            <a:ext cx="2849130" cy="1205548"/>
            <a:chOff x="1426463" y="3935381"/>
            <a:chExt cx="2849130" cy="1205548"/>
          </a:xfrm>
        </p:grpSpPr>
        <p:sp>
          <p:nvSpPr>
            <p:cNvPr id="77" name="Rectángulo 63">
              <a:extLst>
                <a:ext uri="{FF2B5EF4-FFF2-40B4-BE49-F238E27FC236}">
                  <a16:creationId xmlns:a16="http://schemas.microsoft.com/office/drawing/2014/main" id="{B5678F0B-F339-4EF9-BC65-BCEA9587AFB4}"/>
                </a:ext>
              </a:extLst>
            </p:cNvPr>
            <p:cNvSpPr/>
            <p:nvPr/>
          </p:nvSpPr>
          <p:spPr>
            <a:xfrm>
              <a:off x="1433880" y="4433043"/>
              <a:ext cx="2841713" cy="707886"/>
            </a:xfrm>
            <a:prstGeom prst="rect">
              <a:avLst/>
            </a:prstGeom>
          </p:spPr>
          <p:txBody>
            <a:bodyPr wrap="square">
              <a:spAutoFit/>
            </a:bodyPr>
            <a:lstStyle/>
            <a:p>
              <a:r>
                <a:rPr lang="es-CO" sz="2000" dirty="0"/>
                <a:t>Donec fringilla est orci. Orci varius natoque</a:t>
              </a:r>
            </a:p>
          </p:txBody>
        </p:sp>
        <p:sp>
          <p:nvSpPr>
            <p:cNvPr id="78" name="CuadroTexto 64">
              <a:extLst>
                <a:ext uri="{FF2B5EF4-FFF2-40B4-BE49-F238E27FC236}">
                  <a16:creationId xmlns:a16="http://schemas.microsoft.com/office/drawing/2014/main" id="{45DE31AB-C054-4960-96EA-B4A4B40B5B97}"/>
                </a:ext>
              </a:extLst>
            </p:cNvPr>
            <p:cNvSpPr txBox="1"/>
            <p:nvPr/>
          </p:nvSpPr>
          <p:spPr>
            <a:xfrm>
              <a:off x="1426463" y="3935381"/>
              <a:ext cx="1379492" cy="584775"/>
            </a:xfrm>
            <a:prstGeom prst="rect">
              <a:avLst/>
            </a:prstGeom>
            <a:noFill/>
          </p:spPr>
          <p:txBody>
            <a:bodyPr wrap="square" rtlCol="0">
              <a:spAutoFit/>
            </a:bodyPr>
            <a:lstStyle/>
            <a:p>
              <a:r>
                <a:rPr lang="en-US" sz="3200" b="1" dirty="0"/>
                <a:t>Title</a:t>
              </a:r>
            </a:p>
          </p:txBody>
        </p:sp>
      </p:grpSp>
      <p:grpSp>
        <p:nvGrpSpPr>
          <p:cNvPr id="79" name="Group 78">
            <a:extLst>
              <a:ext uri="{FF2B5EF4-FFF2-40B4-BE49-F238E27FC236}">
                <a16:creationId xmlns:a16="http://schemas.microsoft.com/office/drawing/2014/main" id="{3A9DE4F6-74E3-4007-AD6D-59398F348F65}"/>
              </a:ext>
            </a:extLst>
          </p:cNvPr>
          <p:cNvGrpSpPr/>
          <p:nvPr/>
        </p:nvGrpSpPr>
        <p:grpSpPr>
          <a:xfrm>
            <a:off x="8128686" y="5262180"/>
            <a:ext cx="2849130" cy="1205548"/>
            <a:chOff x="1426463" y="3935381"/>
            <a:chExt cx="2849130" cy="1205548"/>
          </a:xfrm>
        </p:grpSpPr>
        <p:sp>
          <p:nvSpPr>
            <p:cNvPr id="80" name="Rectángulo 63">
              <a:extLst>
                <a:ext uri="{FF2B5EF4-FFF2-40B4-BE49-F238E27FC236}">
                  <a16:creationId xmlns:a16="http://schemas.microsoft.com/office/drawing/2014/main" id="{3FAEFB80-9709-4957-A102-AE0266EF69ED}"/>
                </a:ext>
              </a:extLst>
            </p:cNvPr>
            <p:cNvSpPr/>
            <p:nvPr/>
          </p:nvSpPr>
          <p:spPr>
            <a:xfrm>
              <a:off x="1433880" y="4433043"/>
              <a:ext cx="2841713" cy="707886"/>
            </a:xfrm>
            <a:prstGeom prst="rect">
              <a:avLst/>
            </a:prstGeom>
          </p:spPr>
          <p:txBody>
            <a:bodyPr wrap="square">
              <a:spAutoFit/>
            </a:bodyPr>
            <a:lstStyle/>
            <a:p>
              <a:r>
                <a:rPr lang="es-CO" sz="2000" dirty="0"/>
                <a:t>Donec fringilla est orci. Orci varius natoque</a:t>
              </a:r>
            </a:p>
          </p:txBody>
        </p:sp>
        <p:sp>
          <p:nvSpPr>
            <p:cNvPr id="81" name="CuadroTexto 64">
              <a:extLst>
                <a:ext uri="{FF2B5EF4-FFF2-40B4-BE49-F238E27FC236}">
                  <a16:creationId xmlns:a16="http://schemas.microsoft.com/office/drawing/2014/main" id="{FD11BDD8-F930-4EEB-82FF-9C80764C1D94}"/>
                </a:ext>
              </a:extLst>
            </p:cNvPr>
            <p:cNvSpPr txBox="1"/>
            <p:nvPr/>
          </p:nvSpPr>
          <p:spPr>
            <a:xfrm>
              <a:off x="1426463" y="3935381"/>
              <a:ext cx="1379492" cy="584775"/>
            </a:xfrm>
            <a:prstGeom prst="rect">
              <a:avLst/>
            </a:prstGeom>
            <a:noFill/>
          </p:spPr>
          <p:txBody>
            <a:bodyPr wrap="square" rtlCol="0">
              <a:spAutoFit/>
            </a:bodyPr>
            <a:lstStyle/>
            <a:p>
              <a:r>
                <a:rPr lang="en-US" sz="3200" b="1" dirty="0"/>
                <a:t>Title</a:t>
              </a:r>
            </a:p>
          </p:txBody>
        </p:sp>
      </p:grpSp>
      <p:grpSp>
        <p:nvGrpSpPr>
          <p:cNvPr id="82" name="Group 81">
            <a:extLst>
              <a:ext uri="{FF2B5EF4-FFF2-40B4-BE49-F238E27FC236}">
                <a16:creationId xmlns:a16="http://schemas.microsoft.com/office/drawing/2014/main" id="{C271ECCF-A61D-4819-9776-36DFC357B1D1}"/>
              </a:ext>
            </a:extLst>
          </p:cNvPr>
          <p:cNvGrpSpPr/>
          <p:nvPr/>
        </p:nvGrpSpPr>
        <p:grpSpPr>
          <a:xfrm>
            <a:off x="7967861" y="2995923"/>
            <a:ext cx="2849130" cy="1205548"/>
            <a:chOff x="1426463" y="3935381"/>
            <a:chExt cx="2849130" cy="1205548"/>
          </a:xfrm>
        </p:grpSpPr>
        <p:sp>
          <p:nvSpPr>
            <p:cNvPr id="83" name="Rectángulo 63">
              <a:extLst>
                <a:ext uri="{FF2B5EF4-FFF2-40B4-BE49-F238E27FC236}">
                  <a16:creationId xmlns:a16="http://schemas.microsoft.com/office/drawing/2014/main" id="{4B238993-1BE3-475E-9A1F-FBCB0B2C7F5E}"/>
                </a:ext>
              </a:extLst>
            </p:cNvPr>
            <p:cNvSpPr/>
            <p:nvPr/>
          </p:nvSpPr>
          <p:spPr>
            <a:xfrm>
              <a:off x="1433880" y="4433043"/>
              <a:ext cx="2841713" cy="707886"/>
            </a:xfrm>
            <a:prstGeom prst="rect">
              <a:avLst/>
            </a:prstGeom>
          </p:spPr>
          <p:txBody>
            <a:bodyPr wrap="square">
              <a:spAutoFit/>
            </a:bodyPr>
            <a:lstStyle/>
            <a:p>
              <a:r>
                <a:rPr lang="es-CO" sz="2000" dirty="0"/>
                <a:t>Donec fringilla est orci. Orci varius natoque</a:t>
              </a:r>
            </a:p>
          </p:txBody>
        </p:sp>
        <p:sp>
          <p:nvSpPr>
            <p:cNvPr id="84" name="CuadroTexto 64">
              <a:extLst>
                <a:ext uri="{FF2B5EF4-FFF2-40B4-BE49-F238E27FC236}">
                  <a16:creationId xmlns:a16="http://schemas.microsoft.com/office/drawing/2014/main" id="{9455B8A8-D44F-4EE0-9931-48D54E5F1455}"/>
                </a:ext>
              </a:extLst>
            </p:cNvPr>
            <p:cNvSpPr txBox="1"/>
            <p:nvPr/>
          </p:nvSpPr>
          <p:spPr>
            <a:xfrm>
              <a:off x="1426463" y="3935381"/>
              <a:ext cx="1379492" cy="584775"/>
            </a:xfrm>
            <a:prstGeom prst="rect">
              <a:avLst/>
            </a:prstGeom>
            <a:noFill/>
          </p:spPr>
          <p:txBody>
            <a:bodyPr wrap="square" rtlCol="0">
              <a:spAutoFit/>
            </a:bodyPr>
            <a:lstStyle/>
            <a:p>
              <a:r>
                <a:rPr lang="en-US" sz="3200" b="1" dirty="0"/>
                <a:t>Title</a:t>
              </a:r>
            </a:p>
          </p:txBody>
        </p:sp>
      </p:grpSp>
      <p:grpSp>
        <p:nvGrpSpPr>
          <p:cNvPr id="85" name="Group 84">
            <a:extLst>
              <a:ext uri="{FF2B5EF4-FFF2-40B4-BE49-F238E27FC236}">
                <a16:creationId xmlns:a16="http://schemas.microsoft.com/office/drawing/2014/main" id="{F0229BAE-B66A-4464-9D89-C3E979CBABD3}"/>
              </a:ext>
            </a:extLst>
          </p:cNvPr>
          <p:cNvGrpSpPr/>
          <p:nvPr/>
        </p:nvGrpSpPr>
        <p:grpSpPr>
          <a:xfrm>
            <a:off x="1215937" y="711668"/>
            <a:ext cx="2841713" cy="1205548"/>
            <a:chOff x="1433880" y="3935381"/>
            <a:chExt cx="2841713" cy="1205548"/>
          </a:xfrm>
        </p:grpSpPr>
        <p:sp>
          <p:nvSpPr>
            <p:cNvPr id="86" name="Rectángulo 63">
              <a:extLst>
                <a:ext uri="{FF2B5EF4-FFF2-40B4-BE49-F238E27FC236}">
                  <a16:creationId xmlns:a16="http://schemas.microsoft.com/office/drawing/2014/main" id="{359C77FF-AF98-46A3-816E-E2731B8B5C79}"/>
                </a:ext>
              </a:extLst>
            </p:cNvPr>
            <p:cNvSpPr/>
            <p:nvPr/>
          </p:nvSpPr>
          <p:spPr>
            <a:xfrm>
              <a:off x="1433880" y="4433043"/>
              <a:ext cx="2841713" cy="707886"/>
            </a:xfrm>
            <a:prstGeom prst="rect">
              <a:avLst/>
            </a:prstGeom>
          </p:spPr>
          <p:txBody>
            <a:bodyPr wrap="square">
              <a:spAutoFit/>
            </a:bodyPr>
            <a:lstStyle/>
            <a:p>
              <a:pPr algn="r"/>
              <a:r>
                <a:rPr lang="es-CO" sz="2000" dirty="0"/>
                <a:t>Donec fringilla est orci. Orci varius natoque</a:t>
              </a:r>
            </a:p>
          </p:txBody>
        </p:sp>
        <p:sp>
          <p:nvSpPr>
            <p:cNvPr id="87" name="CuadroTexto 64">
              <a:extLst>
                <a:ext uri="{FF2B5EF4-FFF2-40B4-BE49-F238E27FC236}">
                  <a16:creationId xmlns:a16="http://schemas.microsoft.com/office/drawing/2014/main" id="{378E3F38-A173-4B84-90B9-69B30A6DC105}"/>
                </a:ext>
              </a:extLst>
            </p:cNvPr>
            <p:cNvSpPr txBox="1"/>
            <p:nvPr/>
          </p:nvSpPr>
          <p:spPr>
            <a:xfrm>
              <a:off x="2854736" y="3935381"/>
              <a:ext cx="1379492" cy="584775"/>
            </a:xfrm>
            <a:prstGeom prst="rect">
              <a:avLst/>
            </a:prstGeom>
            <a:noFill/>
          </p:spPr>
          <p:txBody>
            <a:bodyPr wrap="square" rtlCol="0">
              <a:spAutoFit/>
            </a:bodyPr>
            <a:lstStyle/>
            <a:p>
              <a:pPr algn="r"/>
              <a:r>
                <a:rPr lang="en-US" sz="3200" b="1" dirty="0"/>
                <a:t>Title</a:t>
              </a:r>
            </a:p>
          </p:txBody>
        </p:sp>
      </p:grpSp>
      <p:grpSp>
        <p:nvGrpSpPr>
          <p:cNvPr id="88" name="Group 87">
            <a:extLst>
              <a:ext uri="{FF2B5EF4-FFF2-40B4-BE49-F238E27FC236}">
                <a16:creationId xmlns:a16="http://schemas.microsoft.com/office/drawing/2014/main" id="{1771C5B9-3807-4DCD-B903-140005F35774}"/>
              </a:ext>
            </a:extLst>
          </p:cNvPr>
          <p:cNvGrpSpPr/>
          <p:nvPr/>
        </p:nvGrpSpPr>
        <p:grpSpPr>
          <a:xfrm>
            <a:off x="1191362" y="5262180"/>
            <a:ext cx="2841713" cy="1205548"/>
            <a:chOff x="1433880" y="3935381"/>
            <a:chExt cx="2841713" cy="1205548"/>
          </a:xfrm>
        </p:grpSpPr>
        <p:sp>
          <p:nvSpPr>
            <p:cNvPr id="89" name="Rectángulo 63">
              <a:extLst>
                <a:ext uri="{FF2B5EF4-FFF2-40B4-BE49-F238E27FC236}">
                  <a16:creationId xmlns:a16="http://schemas.microsoft.com/office/drawing/2014/main" id="{2A3F24CE-7A9E-46E2-98C0-193CC49014DD}"/>
                </a:ext>
              </a:extLst>
            </p:cNvPr>
            <p:cNvSpPr/>
            <p:nvPr/>
          </p:nvSpPr>
          <p:spPr>
            <a:xfrm>
              <a:off x="1433880" y="4433043"/>
              <a:ext cx="2841713" cy="707886"/>
            </a:xfrm>
            <a:prstGeom prst="rect">
              <a:avLst/>
            </a:prstGeom>
          </p:spPr>
          <p:txBody>
            <a:bodyPr wrap="square">
              <a:spAutoFit/>
            </a:bodyPr>
            <a:lstStyle/>
            <a:p>
              <a:pPr algn="r"/>
              <a:r>
                <a:rPr lang="es-CO" sz="2000" dirty="0"/>
                <a:t>Donec fringilla est orci. Orci varius natoque</a:t>
              </a:r>
            </a:p>
          </p:txBody>
        </p:sp>
        <p:sp>
          <p:nvSpPr>
            <p:cNvPr id="90" name="CuadroTexto 64">
              <a:extLst>
                <a:ext uri="{FF2B5EF4-FFF2-40B4-BE49-F238E27FC236}">
                  <a16:creationId xmlns:a16="http://schemas.microsoft.com/office/drawing/2014/main" id="{BD5B5072-F496-499F-8948-016B06F2070D}"/>
                </a:ext>
              </a:extLst>
            </p:cNvPr>
            <p:cNvSpPr txBox="1"/>
            <p:nvPr/>
          </p:nvSpPr>
          <p:spPr>
            <a:xfrm>
              <a:off x="2881267" y="3935381"/>
              <a:ext cx="1379492" cy="584775"/>
            </a:xfrm>
            <a:prstGeom prst="rect">
              <a:avLst/>
            </a:prstGeom>
            <a:noFill/>
          </p:spPr>
          <p:txBody>
            <a:bodyPr wrap="square" rtlCol="0">
              <a:spAutoFit/>
            </a:bodyPr>
            <a:lstStyle/>
            <a:p>
              <a:pPr algn="r"/>
              <a:r>
                <a:rPr lang="en-US" sz="3200" b="1" dirty="0"/>
                <a:t>Title</a:t>
              </a:r>
            </a:p>
          </p:txBody>
        </p:sp>
      </p:grpSp>
      <p:grpSp>
        <p:nvGrpSpPr>
          <p:cNvPr id="91" name="Group 90">
            <a:extLst>
              <a:ext uri="{FF2B5EF4-FFF2-40B4-BE49-F238E27FC236}">
                <a16:creationId xmlns:a16="http://schemas.microsoft.com/office/drawing/2014/main" id="{AB3D8F6F-3593-4F09-A465-8EB0829414C1}"/>
              </a:ext>
            </a:extLst>
          </p:cNvPr>
          <p:cNvGrpSpPr/>
          <p:nvPr/>
        </p:nvGrpSpPr>
        <p:grpSpPr>
          <a:xfrm>
            <a:off x="1223354" y="2850064"/>
            <a:ext cx="2841713" cy="1205548"/>
            <a:chOff x="1433880" y="3935381"/>
            <a:chExt cx="2841713" cy="1205548"/>
          </a:xfrm>
        </p:grpSpPr>
        <p:sp>
          <p:nvSpPr>
            <p:cNvPr id="92" name="Rectángulo 63">
              <a:extLst>
                <a:ext uri="{FF2B5EF4-FFF2-40B4-BE49-F238E27FC236}">
                  <a16:creationId xmlns:a16="http://schemas.microsoft.com/office/drawing/2014/main" id="{1A390C91-E452-4C71-9D7A-A8EB407F8661}"/>
                </a:ext>
              </a:extLst>
            </p:cNvPr>
            <p:cNvSpPr/>
            <p:nvPr/>
          </p:nvSpPr>
          <p:spPr>
            <a:xfrm>
              <a:off x="1433880" y="4433043"/>
              <a:ext cx="2841713" cy="707886"/>
            </a:xfrm>
            <a:prstGeom prst="rect">
              <a:avLst/>
            </a:prstGeom>
          </p:spPr>
          <p:txBody>
            <a:bodyPr wrap="square">
              <a:spAutoFit/>
            </a:bodyPr>
            <a:lstStyle/>
            <a:p>
              <a:pPr algn="r"/>
              <a:r>
                <a:rPr lang="es-CO" sz="2000" dirty="0"/>
                <a:t>Donec fringilla est orci. Orci varius natoque</a:t>
              </a:r>
            </a:p>
          </p:txBody>
        </p:sp>
        <p:sp>
          <p:nvSpPr>
            <p:cNvPr id="93" name="CuadroTexto 64">
              <a:extLst>
                <a:ext uri="{FF2B5EF4-FFF2-40B4-BE49-F238E27FC236}">
                  <a16:creationId xmlns:a16="http://schemas.microsoft.com/office/drawing/2014/main" id="{1D3D2008-9592-40C9-B31F-3CD1D8F559FE}"/>
                </a:ext>
              </a:extLst>
            </p:cNvPr>
            <p:cNvSpPr txBox="1"/>
            <p:nvPr/>
          </p:nvSpPr>
          <p:spPr>
            <a:xfrm>
              <a:off x="2847319" y="3935381"/>
              <a:ext cx="1379492" cy="584775"/>
            </a:xfrm>
            <a:prstGeom prst="rect">
              <a:avLst/>
            </a:prstGeom>
            <a:noFill/>
          </p:spPr>
          <p:txBody>
            <a:bodyPr wrap="square" rtlCol="0">
              <a:spAutoFit/>
            </a:bodyPr>
            <a:lstStyle/>
            <a:p>
              <a:pPr algn="r"/>
              <a:r>
                <a:rPr lang="en-US" sz="3200" b="1" dirty="0"/>
                <a:t>Title</a:t>
              </a:r>
            </a:p>
          </p:txBody>
        </p:sp>
      </p:grpSp>
      <p:sp>
        <p:nvSpPr>
          <p:cNvPr id="19" name="TextBox 18">
            <a:extLst>
              <a:ext uri="{FF2B5EF4-FFF2-40B4-BE49-F238E27FC236}">
                <a16:creationId xmlns:a16="http://schemas.microsoft.com/office/drawing/2014/main" id="{5AB1F82B-FD5E-46EC-8B18-03D843E6FA52}"/>
              </a:ext>
            </a:extLst>
          </p:cNvPr>
          <p:cNvSpPr txBox="1"/>
          <p:nvPr/>
        </p:nvSpPr>
        <p:spPr>
          <a:xfrm>
            <a:off x="4895850" y="2152650"/>
            <a:ext cx="2171700" cy="2585323"/>
          </a:xfrm>
          <a:prstGeom prst="rect">
            <a:avLst/>
          </a:prstGeom>
          <a:noFill/>
        </p:spPr>
        <p:txBody>
          <a:bodyPr wrap="square" rtlCol="0">
            <a:spAutoFit/>
          </a:bodyPr>
          <a:lstStyle/>
          <a:p>
            <a:pPr algn="ctr"/>
            <a:r>
              <a:rPr lang="es-CO" sz="5400" dirty="0">
                <a:solidFill>
                  <a:schemeClr val="bg1"/>
                </a:solidFill>
                <a:latin typeface="Lato Black" panose="020F0A02020204030203" pitchFamily="34" charset="0"/>
              </a:rPr>
              <a:t>YOUR TITLE HERE</a:t>
            </a:r>
            <a:endParaRPr lang="en-US" sz="5400" dirty="0">
              <a:solidFill>
                <a:schemeClr val="bg1"/>
              </a:solidFill>
              <a:latin typeface="Lato Black" panose="020F0A02020204030203" pitchFamily="34" charset="0"/>
            </a:endParaRPr>
          </a:p>
        </p:txBody>
      </p:sp>
      <p:sp>
        <p:nvSpPr>
          <p:cNvPr id="20" name="Oval 19">
            <a:extLst>
              <a:ext uri="{FF2B5EF4-FFF2-40B4-BE49-F238E27FC236}">
                <a16:creationId xmlns:a16="http://schemas.microsoft.com/office/drawing/2014/main" id="{E0AFB6CE-C8EC-4847-BFED-5B42915DA368}"/>
              </a:ext>
            </a:extLst>
          </p:cNvPr>
          <p:cNvSpPr/>
          <p:nvPr/>
        </p:nvSpPr>
        <p:spPr>
          <a:xfrm>
            <a:off x="4079901" y="729667"/>
            <a:ext cx="415899" cy="415899"/>
          </a:xfrm>
          <a:prstGeom prst="ellipse">
            <a:avLst/>
          </a:prstGeom>
          <a:solidFill>
            <a:srgbClr val="FDA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B83D9236-774F-435B-8D3C-D22B76F6507E}"/>
              </a:ext>
            </a:extLst>
          </p:cNvPr>
          <p:cNvSpPr/>
          <p:nvPr/>
        </p:nvSpPr>
        <p:spPr>
          <a:xfrm>
            <a:off x="4079901" y="3092235"/>
            <a:ext cx="415899" cy="415899"/>
          </a:xfrm>
          <a:prstGeom prst="ellipse">
            <a:avLst/>
          </a:prstGeom>
          <a:solidFill>
            <a:srgbClr val="FDA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ACF155B4-542A-410B-95CB-FD0A2FEDA617}"/>
              </a:ext>
            </a:extLst>
          </p:cNvPr>
          <p:cNvSpPr/>
          <p:nvPr/>
        </p:nvSpPr>
        <p:spPr>
          <a:xfrm>
            <a:off x="4133342" y="5712434"/>
            <a:ext cx="415899" cy="415899"/>
          </a:xfrm>
          <a:prstGeom prst="ellipse">
            <a:avLst/>
          </a:prstGeom>
          <a:solidFill>
            <a:srgbClr val="FDA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FC7829AC-9541-48D4-BFAD-80449334416E}"/>
              </a:ext>
            </a:extLst>
          </p:cNvPr>
          <p:cNvSpPr/>
          <p:nvPr/>
        </p:nvSpPr>
        <p:spPr>
          <a:xfrm>
            <a:off x="7365253" y="729667"/>
            <a:ext cx="415899" cy="415899"/>
          </a:xfrm>
          <a:prstGeom prst="ellipse">
            <a:avLst/>
          </a:prstGeom>
          <a:solidFill>
            <a:srgbClr val="FDA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0751B1EB-CCB7-4458-BC6C-BAAAD02C43BA}"/>
              </a:ext>
            </a:extLst>
          </p:cNvPr>
          <p:cNvSpPr/>
          <p:nvPr/>
        </p:nvSpPr>
        <p:spPr>
          <a:xfrm>
            <a:off x="7365253" y="3092235"/>
            <a:ext cx="415899" cy="415899"/>
          </a:xfrm>
          <a:prstGeom prst="ellipse">
            <a:avLst/>
          </a:prstGeom>
          <a:solidFill>
            <a:srgbClr val="FDA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a:extLst>
              <a:ext uri="{FF2B5EF4-FFF2-40B4-BE49-F238E27FC236}">
                <a16:creationId xmlns:a16="http://schemas.microsoft.com/office/drawing/2014/main" id="{53F854A2-99C5-4B4E-9165-BEDAF03FAE9A}"/>
              </a:ext>
            </a:extLst>
          </p:cNvPr>
          <p:cNvSpPr/>
          <p:nvPr/>
        </p:nvSpPr>
        <p:spPr>
          <a:xfrm>
            <a:off x="7418694" y="5712434"/>
            <a:ext cx="415899" cy="415899"/>
          </a:xfrm>
          <a:prstGeom prst="ellipse">
            <a:avLst/>
          </a:prstGeom>
          <a:solidFill>
            <a:srgbClr val="FDA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31893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21149E74-851E-414F-BAC7-40496C2C1FD3}"/>
              </a:ext>
            </a:extLst>
          </p:cNvPr>
          <p:cNvGrpSpPr/>
          <p:nvPr/>
        </p:nvGrpSpPr>
        <p:grpSpPr>
          <a:xfrm>
            <a:off x="1524000" y="2781669"/>
            <a:ext cx="4191000" cy="1415772"/>
            <a:chOff x="1371600" y="1603395"/>
            <a:chExt cx="4191000" cy="1415772"/>
          </a:xfrm>
        </p:grpSpPr>
        <p:sp>
          <p:nvSpPr>
            <p:cNvPr id="53" name="Rectangle 52">
              <a:extLst>
                <a:ext uri="{FF2B5EF4-FFF2-40B4-BE49-F238E27FC236}">
                  <a16:creationId xmlns:a16="http://schemas.microsoft.com/office/drawing/2014/main" id="{B67B6531-7709-4EE5-AD24-3D114458F833}"/>
                </a:ext>
              </a:extLst>
            </p:cNvPr>
            <p:cNvSpPr/>
            <p:nvPr/>
          </p:nvSpPr>
          <p:spPr>
            <a:xfrm>
              <a:off x="1371600" y="2188170"/>
              <a:ext cx="4191000" cy="830997"/>
            </a:xfrm>
            <a:prstGeom prst="rect">
              <a:avLst/>
            </a:prstGeom>
          </p:spPr>
          <p:txBody>
            <a:bodyPr wrap="square">
              <a:spAutoFit/>
            </a:bodyPr>
            <a:lstStyle/>
            <a:p>
              <a:r>
                <a:rPr lang="es-CO" sz="1600" dirty="0"/>
                <a:t>Lorem ipsum dolor sit amet, consectetur adipiscing elit. Vestibulum dignissim ornare nisi non porta. Phasellus consectetur enim lacus, </a:t>
              </a:r>
              <a:endParaRPr lang="en-US" sz="1600" dirty="0"/>
            </a:p>
          </p:txBody>
        </p:sp>
        <p:sp>
          <p:nvSpPr>
            <p:cNvPr id="54" name="CuadroTexto 64">
              <a:extLst>
                <a:ext uri="{FF2B5EF4-FFF2-40B4-BE49-F238E27FC236}">
                  <a16:creationId xmlns:a16="http://schemas.microsoft.com/office/drawing/2014/main" id="{73B1F196-29DF-4E03-A7D4-7FCF17D92F6E}"/>
                </a:ext>
              </a:extLst>
            </p:cNvPr>
            <p:cNvSpPr txBox="1"/>
            <p:nvPr/>
          </p:nvSpPr>
          <p:spPr>
            <a:xfrm>
              <a:off x="1371600" y="1603395"/>
              <a:ext cx="1379492" cy="584775"/>
            </a:xfrm>
            <a:prstGeom prst="rect">
              <a:avLst/>
            </a:prstGeom>
            <a:noFill/>
          </p:spPr>
          <p:txBody>
            <a:bodyPr wrap="square" rtlCol="0">
              <a:spAutoFit/>
            </a:bodyPr>
            <a:lstStyle/>
            <a:p>
              <a:r>
                <a:rPr lang="en-US" sz="3200" b="1" dirty="0"/>
                <a:t>Title</a:t>
              </a:r>
            </a:p>
          </p:txBody>
        </p:sp>
      </p:grpSp>
      <p:grpSp>
        <p:nvGrpSpPr>
          <p:cNvPr id="56" name="Group 55">
            <a:extLst>
              <a:ext uri="{FF2B5EF4-FFF2-40B4-BE49-F238E27FC236}">
                <a16:creationId xmlns:a16="http://schemas.microsoft.com/office/drawing/2014/main" id="{4EFA49EB-9B3B-4B8B-9D5A-B2D39BC41D2D}"/>
              </a:ext>
            </a:extLst>
          </p:cNvPr>
          <p:cNvGrpSpPr/>
          <p:nvPr/>
        </p:nvGrpSpPr>
        <p:grpSpPr>
          <a:xfrm>
            <a:off x="1524000" y="4782216"/>
            <a:ext cx="4191000" cy="1415772"/>
            <a:chOff x="1371600" y="1603395"/>
            <a:chExt cx="4191000" cy="1415772"/>
          </a:xfrm>
        </p:grpSpPr>
        <p:sp>
          <p:nvSpPr>
            <p:cNvPr id="57" name="Rectangle 56">
              <a:extLst>
                <a:ext uri="{FF2B5EF4-FFF2-40B4-BE49-F238E27FC236}">
                  <a16:creationId xmlns:a16="http://schemas.microsoft.com/office/drawing/2014/main" id="{E4FDE980-9B0D-4CD6-892C-136ED9122B0C}"/>
                </a:ext>
              </a:extLst>
            </p:cNvPr>
            <p:cNvSpPr/>
            <p:nvPr/>
          </p:nvSpPr>
          <p:spPr>
            <a:xfrm>
              <a:off x="1371600" y="2188170"/>
              <a:ext cx="4191000" cy="830997"/>
            </a:xfrm>
            <a:prstGeom prst="rect">
              <a:avLst/>
            </a:prstGeom>
          </p:spPr>
          <p:txBody>
            <a:bodyPr wrap="square">
              <a:spAutoFit/>
            </a:bodyPr>
            <a:lstStyle/>
            <a:p>
              <a:r>
                <a:rPr lang="es-CO" sz="1600" dirty="0"/>
                <a:t>Lorem ipsum dolor sit amet, consectetur adipiscing elit. Vestibulum dignissim ornare nisi non porta. Phasellus consectetur enim lacus, </a:t>
              </a:r>
              <a:endParaRPr lang="en-US" sz="1600" dirty="0"/>
            </a:p>
          </p:txBody>
        </p:sp>
        <p:sp>
          <p:nvSpPr>
            <p:cNvPr id="58" name="CuadroTexto 64">
              <a:extLst>
                <a:ext uri="{FF2B5EF4-FFF2-40B4-BE49-F238E27FC236}">
                  <a16:creationId xmlns:a16="http://schemas.microsoft.com/office/drawing/2014/main" id="{E464C36E-ECAA-469A-B393-762827523F58}"/>
                </a:ext>
              </a:extLst>
            </p:cNvPr>
            <p:cNvSpPr txBox="1"/>
            <p:nvPr/>
          </p:nvSpPr>
          <p:spPr>
            <a:xfrm>
              <a:off x="1371600" y="1603395"/>
              <a:ext cx="1379492" cy="584775"/>
            </a:xfrm>
            <a:prstGeom prst="rect">
              <a:avLst/>
            </a:prstGeom>
            <a:noFill/>
          </p:spPr>
          <p:txBody>
            <a:bodyPr wrap="square" rtlCol="0">
              <a:spAutoFit/>
            </a:bodyPr>
            <a:lstStyle/>
            <a:p>
              <a:r>
                <a:rPr lang="en-US" sz="3200" b="1" dirty="0"/>
                <a:t>Title</a:t>
              </a:r>
            </a:p>
          </p:txBody>
        </p:sp>
      </p:grpSp>
      <p:grpSp>
        <p:nvGrpSpPr>
          <p:cNvPr id="59" name="Group 58">
            <a:extLst>
              <a:ext uri="{FF2B5EF4-FFF2-40B4-BE49-F238E27FC236}">
                <a16:creationId xmlns:a16="http://schemas.microsoft.com/office/drawing/2014/main" id="{360F866F-05EB-4874-8442-8298EA1F0C62}"/>
              </a:ext>
            </a:extLst>
          </p:cNvPr>
          <p:cNvGrpSpPr/>
          <p:nvPr/>
        </p:nvGrpSpPr>
        <p:grpSpPr>
          <a:xfrm>
            <a:off x="6572250" y="2822964"/>
            <a:ext cx="4191000" cy="1415772"/>
            <a:chOff x="1371600" y="1603395"/>
            <a:chExt cx="4191000" cy="1415772"/>
          </a:xfrm>
        </p:grpSpPr>
        <p:sp>
          <p:nvSpPr>
            <p:cNvPr id="60" name="Rectangle 59">
              <a:extLst>
                <a:ext uri="{FF2B5EF4-FFF2-40B4-BE49-F238E27FC236}">
                  <a16:creationId xmlns:a16="http://schemas.microsoft.com/office/drawing/2014/main" id="{287C7DE7-A406-475D-8729-E9B768DA9684}"/>
                </a:ext>
              </a:extLst>
            </p:cNvPr>
            <p:cNvSpPr/>
            <p:nvPr/>
          </p:nvSpPr>
          <p:spPr>
            <a:xfrm>
              <a:off x="1371600" y="2188170"/>
              <a:ext cx="4191000" cy="830997"/>
            </a:xfrm>
            <a:prstGeom prst="rect">
              <a:avLst/>
            </a:prstGeom>
          </p:spPr>
          <p:txBody>
            <a:bodyPr wrap="square">
              <a:spAutoFit/>
            </a:bodyPr>
            <a:lstStyle/>
            <a:p>
              <a:r>
                <a:rPr lang="es-CO" sz="1600" dirty="0"/>
                <a:t>Lorem ipsum dolor sit amet, consectetur adipiscing elit. Vestibulum dignissim ornare nisi non porta. Phasellus consectetur enim lacus, </a:t>
              </a:r>
              <a:endParaRPr lang="en-US" sz="1600" dirty="0"/>
            </a:p>
          </p:txBody>
        </p:sp>
        <p:sp>
          <p:nvSpPr>
            <p:cNvPr id="61" name="CuadroTexto 64">
              <a:extLst>
                <a:ext uri="{FF2B5EF4-FFF2-40B4-BE49-F238E27FC236}">
                  <a16:creationId xmlns:a16="http://schemas.microsoft.com/office/drawing/2014/main" id="{B1022640-A67C-4256-A1A2-9512B96D856D}"/>
                </a:ext>
              </a:extLst>
            </p:cNvPr>
            <p:cNvSpPr txBox="1"/>
            <p:nvPr/>
          </p:nvSpPr>
          <p:spPr>
            <a:xfrm>
              <a:off x="1371600" y="1603395"/>
              <a:ext cx="1379492" cy="584775"/>
            </a:xfrm>
            <a:prstGeom prst="rect">
              <a:avLst/>
            </a:prstGeom>
            <a:noFill/>
          </p:spPr>
          <p:txBody>
            <a:bodyPr wrap="square" rtlCol="0">
              <a:spAutoFit/>
            </a:bodyPr>
            <a:lstStyle/>
            <a:p>
              <a:r>
                <a:rPr lang="en-US" sz="3200" b="1" dirty="0"/>
                <a:t>Title</a:t>
              </a:r>
            </a:p>
          </p:txBody>
        </p:sp>
      </p:grpSp>
      <p:grpSp>
        <p:nvGrpSpPr>
          <p:cNvPr id="63" name="Group 62">
            <a:extLst>
              <a:ext uri="{FF2B5EF4-FFF2-40B4-BE49-F238E27FC236}">
                <a16:creationId xmlns:a16="http://schemas.microsoft.com/office/drawing/2014/main" id="{712E26ED-5C8B-458E-8028-4D112716D669}"/>
              </a:ext>
            </a:extLst>
          </p:cNvPr>
          <p:cNvGrpSpPr/>
          <p:nvPr/>
        </p:nvGrpSpPr>
        <p:grpSpPr>
          <a:xfrm>
            <a:off x="6572250" y="4823511"/>
            <a:ext cx="4191000" cy="1415772"/>
            <a:chOff x="1371600" y="1603395"/>
            <a:chExt cx="4191000" cy="1415772"/>
          </a:xfrm>
        </p:grpSpPr>
        <p:sp>
          <p:nvSpPr>
            <p:cNvPr id="64" name="Rectangle 63">
              <a:extLst>
                <a:ext uri="{FF2B5EF4-FFF2-40B4-BE49-F238E27FC236}">
                  <a16:creationId xmlns:a16="http://schemas.microsoft.com/office/drawing/2014/main" id="{5460A28C-4F94-45D1-97D8-9C35389B85FF}"/>
                </a:ext>
              </a:extLst>
            </p:cNvPr>
            <p:cNvSpPr/>
            <p:nvPr/>
          </p:nvSpPr>
          <p:spPr>
            <a:xfrm>
              <a:off x="1371600" y="2188170"/>
              <a:ext cx="4191000" cy="830997"/>
            </a:xfrm>
            <a:prstGeom prst="rect">
              <a:avLst/>
            </a:prstGeom>
          </p:spPr>
          <p:txBody>
            <a:bodyPr wrap="square">
              <a:spAutoFit/>
            </a:bodyPr>
            <a:lstStyle/>
            <a:p>
              <a:r>
                <a:rPr lang="es-CO" sz="1600" dirty="0"/>
                <a:t>Lorem ipsum dolor sit amet, consectetur adipiscing elit. Vestibulum dignissim ornare nisi non porta. Phasellus consectetur enim lacus, </a:t>
              </a:r>
              <a:endParaRPr lang="en-US" sz="1600" dirty="0"/>
            </a:p>
          </p:txBody>
        </p:sp>
        <p:sp>
          <p:nvSpPr>
            <p:cNvPr id="65" name="CuadroTexto 64">
              <a:extLst>
                <a:ext uri="{FF2B5EF4-FFF2-40B4-BE49-F238E27FC236}">
                  <a16:creationId xmlns:a16="http://schemas.microsoft.com/office/drawing/2014/main" id="{98991ABC-C514-4366-81AD-4F3A6F499036}"/>
                </a:ext>
              </a:extLst>
            </p:cNvPr>
            <p:cNvSpPr txBox="1"/>
            <p:nvPr/>
          </p:nvSpPr>
          <p:spPr>
            <a:xfrm>
              <a:off x="1371600" y="1603395"/>
              <a:ext cx="1379492" cy="584775"/>
            </a:xfrm>
            <a:prstGeom prst="rect">
              <a:avLst/>
            </a:prstGeom>
            <a:noFill/>
          </p:spPr>
          <p:txBody>
            <a:bodyPr wrap="square" rtlCol="0">
              <a:spAutoFit/>
            </a:bodyPr>
            <a:lstStyle/>
            <a:p>
              <a:r>
                <a:rPr lang="en-US" sz="3200" b="1" dirty="0"/>
                <a:t>Title</a:t>
              </a:r>
            </a:p>
          </p:txBody>
        </p:sp>
      </p:grpSp>
      <p:grpSp>
        <p:nvGrpSpPr>
          <p:cNvPr id="66" name="Group 8">
            <a:extLst>
              <a:ext uri="{FF2B5EF4-FFF2-40B4-BE49-F238E27FC236}">
                <a16:creationId xmlns:a16="http://schemas.microsoft.com/office/drawing/2014/main" id="{E590E970-A0EE-448F-AD48-6B6A27337B17}"/>
              </a:ext>
            </a:extLst>
          </p:cNvPr>
          <p:cNvGrpSpPr>
            <a:grpSpLocks noChangeAspect="1"/>
          </p:cNvGrpSpPr>
          <p:nvPr/>
        </p:nvGrpSpPr>
        <p:grpSpPr bwMode="auto">
          <a:xfrm>
            <a:off x="10771143" y="4016289"/>
            <a:ext cx="2841713" cy="2841711"/>
            <a:chOff x="3490" y="2203"/>
            <a:chExt cx="965" cy="965"/>
          </a:xfrm>
        </p:grpSpPr>
        <p:sp>
          <p:nvSpPr>
            <p:cNvPr id="73" name="Freeform 9">
              <a:extLst>
                <a:ext uri="{FF2B5EF4-FFF2-40B4-BE49-F238E27FC236}">
                  <a16:creationId xmlns:a16="http://schemas.microsoft.com/office/drawing/2014/main" id="{C321265E-CF41-4422-B6B3-9F34E5A01DE8}"/>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chemeClr val="bg1">
                <a:lumMod val="9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4" name="Freeform 10">
              <a:extLst>
                <a:ext uri="{FF2B5EF4-FFF2-40B4-BE49-F238E27FC236}">
                  <a16:creationId xmlns:a16="http://schemas.microsoft.com/office/drawing/2014/main" id="{3D3A51C4-AD3F-4267-A1E7-AC851209F8AD}"/>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 name="Freeform 11">
              <a:extLst>
                <a:ext uri="{FF2B5EF4-FFF2-40B4-BE49-F238E27FC236}">
                  <a16:creationId xmlns:a16="http://schemas.microsoft.com/office/drawing/2014/main" id="{350AE43E-6694-4FAE-882D-862DFBD77E00}"/>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76" name="Group 8">
            <a:extLst>
              <a:ext uri="{FF2B5EF4-FFF2-40B4-BE49-F238E27FC236}">
                <a16:creationId xmlns:a16="http://schemas.microsoft.com/office/drawing/2014/main" id="{4691DA89-534D-4D7D-8CF7-C4BC83E18ECE}"/>
              </a:ext>
            </a:extLst>
          </p:cNvPr>
          <p:cNvGrpSpPr>
            <a:grpSpLocks noChangeAspect="1"/>
          </p:cNvGrpSpPr>
          <p:nvPr/>
        </p:nvGrpSpPr>
        <p:grpSpPr bwMode="auto">
          <a:xfrm rot="10800000">
            <a:off x="-1420857" y="0"/>
            <a:ext cx="2841713" cy="2841711"/>
            <a:chOff x="3490" y="2203"/>
            <a:chExt cx="965" cy="965"/>
          </a:xfrm>
        </p:grpSpPr>
        <p:sp>
          <p:nvSpPr>
            <p:cNvPr id="81" name="Freeform 9">
              <a:extLst>
                <a:ext uri="{FF2B5EF4-FFF2-40B4-BE49-F238E27FC236}">
                  <a16:creationId xmlns:a16="http://schemas.microsoft.com/office/drawing/2014/main" id="{3012DAED-B75F-445A-83BB-50DE21002B0D}"/>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rgbClr val="993BC7">
                <a:alpha val="34118"/>
              </a:srgb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2" name="Freeform 10">
              <a:extLst>
                <a:ext uri="{FF2B5EF4-FFF2-40B4-BE49-F238E27FC236}">
                  <a16:creationId xmlns:a16="http://schemas.microsoft.com/office/drawing/2014/main" id="{A0C28A3F-B907-4411-822D-13D15FF3D9F8}"/>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3" name="Freeform 11">
              <a:extLst>
                <a:ext uri="{FF2B5EF4-FFF2-40B4-BE49-F238E27FC236}">
                  <a16:creationId xmlns:a16="http://schemas.microsoft.com/office/drawing/2014/main" id="{F0B4D0C2-553B-4BBF-BB55-8FCF1F45E9C3}"/>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84" name="Group 83">
            <a:extLst>
              <a:ext uri="{FF2B5EF4-FFF2-40B4-BE49-F238E27FC236}">
                <a16:creationId xmlns:a16="http://schemas.microsoft.com/office/drawing/2014/main" id="{84601210-EC63-4EF9-B209-92F6DA88F8C6}"/>
              </a:ext>
            </a:extLst>
          </p:cNvPr>
          <p:cNvGrpSpPr/>
          <p:nvPr/>
        </p:nvGrpSpPr>
        <p:grpSpPr>
          <a:xfrm>
            <a:off x="8404597" y="1016832"/>
            <a:ext cx="935711" cy="903197"/>
            <a:chOff x="-1940956" y="-136478"/>
            <a:chExt cx="1233487" cy="1190626"/>
          </a:xfrm>
          <a:solidFill>
            <a:schemeClr val="bg1">
              <a:lumMod val="65000"/>
            </a:schemeClr>
          </a:solidFill>
        </p:grpSpPr>
        <p:sp>
          <p:nvSpPr>
            <p:cNvPr id="85" name="Rectangle 23">
              <a:extLst>
                <a:ext uri="{FF2B5EF4-FFF2-40B4-BE49-F238E27FC236}">
                  <a16:creationId xmlns:a16="http://schemas.microsoft.com/office/drawing/2014/main" id="{96641B29-1896-40FD-A713-01BC5C0B6AC0}"/>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Rectangle 24">
              <a:extLst>
                <a:ext uri="{FF2B5EF4-FFF2-40B4-BE49-F238E27FC236}">
                  <a16:creationId xmlns:a16="http://schemas.microsoft.com/office/drawing/2014/main" id="{F11B6B0D-4F5B-452E-9D5A-47231B8DA4C0}"/>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Rectangle 25">
              <a:extLst>
                <a:ext uri="{FF2B5EF4-FFF2-40B4-BE49-F238E27FC236}">
                  <a16:creationId xmlns:a16="http://schemas.microsoft.com/office/drawing/2014/main" id="{78E0627D-BD3A-4A45-B12E-FF974EB87E27}"/>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Rectangle 26">
              <a:extLst>
                <a:ext uri="{FF2B5EF4-FFF2-40B4-BE49-F238E27FC236}">
                  <a16:creationId xmlns:a16="http://schemas.microsoft.com/office/drawing/2014/main" id="{C4015963-EE4B-446F-915C-1FFC77187E35}"/>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Rectangle 27">
              <a:extLst>
                <a:ext uri="{FF2B5EF4-FFF2-40B4-BE49-F238E27FC236}">
                  <a16:creationId xmlns:a16="http://schemas.microsoft.com/office/drawing/2014/main" id="{91F4C275-5F85-464B-944F-5F20B89B25D5}"/>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Rectangle 28">
              <a:extLst>
                <a:ext uri="{FF2B5EF4-FFF2-40B4-BE49-F238E27FC236}">
                  <a16:creationId xmlns:a16="http://schemas.microsoft.com/office/drawing/2014/main" id="{638904F8-72C2-4584-B7D9-2CDB895D519A}"/>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Rectangle 29">
              <a:extLst>
                <a:ext uri="{FF2B5EF4-FFF2-40B4-BE49-F238E27FC236}">
                  <a16:creationId xmlns:a16="http://schemas.microsoft.com/office/drawing/2014/main" id="{726739A2-367D-47C1-B895-C4EAB726F6FF}"/>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Rectangle 30">
              <a:extLst>
                <a:ext uri="{FF2B5EF4-FFF2-40B4-BE49-F238E27FC236}">
                  <a16:creationId xmlns:a16="http://schemas.microsoft.com/office/drawing/2014/main" id="{D82A6846-3E7B-467B-AA77-B989C98245E3}"/>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Rectangle 31">
              <a:extLst>
                <a:ext uri="{FF2B5EF4-FFF2-40B4-BE49-F238E27FC236}">
                  <a16:creationId xmlns:a16="http://schemas.microsoft.com/office/drawing/2014/main" id="{AA41B5C4-84E4-421E-AAB1-A6C746FC7EA9}"/>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Rectangle 32">
              <a:extLst>
                <a:ext uri="{FF2B5EF4-FFF2-40B4-BE49-F238E27FC236}">
                  <a16:creationId xmlns:a16="http://schemas.microsoft.com/office/drawing/2014/main" id="{9D133303-47A7-4859-8E84-88E55F62426B}"/>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Rectangle 33">
              <a:extLst>
                <a:ext uri="{FF2B5EF4-FFF2-40B4-BE49-F238E27FC236}">
                  <a16:creationId xmlns:a16="http://schemas.microsoft.com/office/drawing/2014/main" id="{A12EC307-C264-4E85-80B1-F76CCD156A2F}"/>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Rectangle 34">
              <a:extLst>
                <a:ext uri="{FF2B5EF4-FFF2-40B4-BE49-F238E27FC236}">
                  <a16:creationId xmlns:a16="http://schemas.microsoft.com/office/drawing/2014/main" id="{BAE094B9-8905-40E3-B182-64C848DD803B}"/>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Rectangle 35">
              <a:extLst>
                <a:ext uri="{FF2B5EF4-FFF2-40B4-BE49-F238E27FC236}">
                  <a16:creationId xmlns:a16="http://schemas.microsoft.com/office/drawing/2014/main" id="{259906FD-B547-40FC-A1E8-E9A0D2EED8DA}"/>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Rectangle 36">
              <a:extLst>
                <a:ext uri="{FF2B5EF4-FFF2-40B4-BE49-F238E27FC236}">
                  <a16:creationId xmlns:a16="http://schemas.microsoft.com/office/drawing/2014/main" id="{84217309-6E32-4271-AA51-5A4B6C894D00}"/>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Rectangle 37">
              <a:extLst>
                <a:ext uri="{FF2B5EF4-FFF2-40B4-BE49-F238E27FC236}">
                  <a16:creationId xmlns:a16="http://schemas.microsoft.com/office/drawing/2014/main" id="{E6F2FFF9-585C-454D-BA5B-B24CF62490A8}"/>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Rectangle 38">
              <a:extLst>
                <a:ext uri="{FF2B5EF4-FFF2-40B4-BE49-F238E27FC236}">
                  <a16:creationId xmlns:a16="http://schemas.microsoft.com/office/drawing/2014/main" id="{43D4ECA6-8879-430B-91F3-BA9201D8B3B8}"/>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Rectangle 39">
              <a:extLst>
                <a:ext uri="{FF2B5EF4-FFF2-40B4-BE49-F238E27FC236}">
                  <a16:creationId xmlns:a16="http://schemas.microsoft.com/office/drawing/2014/main" id="{015371AD-2D5B-47AA-9A96-321F21A6FDFA}"/>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Rectangle 40">
              <a:extLst>
                <a:ext uri="{FF2B5EF4-FFF2-40B4-BE49-F238E27FC236}">
                  <a16:creationId xmlns:a16="http://schemas.microsoft.com/office/drawing/2014/main" id="{3433E90D-7916-4916-93E6-2300043591C3}"/>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Rectangle 41">
              <a:extLst>
                <a:ext uri="{FF2B5EF4-FFF2-40B4-BE49-F238E27FC236}">
                  <a16:creationId xmlns:a16="http://schemas.microsoft.com/office/drawing/2014/main" id="{AAB82449-F3FD-4269-9938-9FF869E5FA3A}"/>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Rectangle 42">
              <a:extLst>
                <a:ext uri="{FF2B5EF4-FFF2-40B4-BE49-F238E27FC236}">
                  <a16:creationId xmlns:a16="http://schemas.microsoft.com/office/drawing/2014/main" id="{DA23059B-7462-4565-BE81-C5836B05ED5E}"/>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Rectangle 43">
              <a:extLst>
                <a:ext uri="{FF2B5EF4-FFF2-40B4-BE49-F238E27FC236}">
                  <a16:creationId xmlns:a16="http://schemas.microsoft.com/office/drawing/2014/main" id="{712B1ABD-700D-4B66-979D-0EC6E5CCDC9B}"/>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Rectangle 44">
              <a:extLst>
                <a:ext uri="{FF2B5EF4-FFF2-40B4-BE49-F238E27FC236}">
                  <a16:creationId xmlns:a16="http://schemas.microsoft.com/office/drawing/2014/main" id="{8C75E02A-7116-40A0-89C2-390C56F47EF8}"/>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Rectangle 45">
              <a:extLst>
                <a:ext uri="{FF2B5EF4-FFF2-40B4-BE49-F238E27FC236}">
                  <a16:creationId xmlns:a16="http://schemas.microsoft.com/office/drawing/2014/main" id="{445661B4-5D9F-41F3-AF40-CA54B572B468}"/>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Rectangle 46">
              <a:extLst>
                <a:ext uri="{FF2B5EF4-FFF2-40B4-BE49-F238E27FC236}">
                  <a16:creationId xmlns:a16="http://schemas.microsoft.com/office/drawing/2014/main" id="{B1057622-2C88-4F9C-B2DA-3707230D0776}"/>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Rectangle 47">
              <a:extLst>
                <a:ext uri="{FF2B5EF4-FFF2-40B4-BE49-F238E27FC236}">
                  <a16:creationId xmlns:a16="http://schemas.microsoft.com/office/drawing/2014/main" id="{7F0738F3-9A54-4AC3-9DC6-A8BD14EE6A04}"/>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10" name="Group 109">
            <a:extLst>
              <a:ext uri="{FF2B5EF4-FFF2-40B4-BE49-F238E27FC236}">
                <a16:creationId xmlns:a16="http://schemas.microsoft.com/office/drawing/2014/main" id="{0AC7D6A1-3D22-4DB5-9528-A58A9FBA5D23}"/>
              </a:ext>
            </a:extLst>
          </p:cNvPr>
          <p:cNvGrpSpPr/>
          <p:nvPr/>
        </p:nvGrpSpPr>
        <p:grpSpPr>
          <a:xfrm>
            <a:off x="7951742" y="464652"/>
            <a:ext cx="820373" cy="782825"/>
            <a:chOff x="2424113" y="5459413"/>
            <a:chExt cx="1144587" cy="1092200"/>
          </a:xfrm>
        </p:grpSpPr>
        <p:sp>
          <p:nvSpPr>
            <p:cNvPr id="111" name="Rectangle 9">
              <a:extLst>
                <a:ext uri="{FF2B5EF4-FFF2-40B4-BE49-F238E27FC236}">
                  <a16:creationId xmlns:a16="http://schemas.microsoft.com/office/drawing/2014/main" id="{808A0F89-AC35-43FC-86B3-D76CB9B241AF}"/>
                </a:ext>
              </a:extLst>
            </p:cNvPr>
            <p:cNvSpPr>
              <a:spLocks noChangeArrowheads="1"/>
            </p:cNvSpPr>
            <p:nvPr/>
          </p:nvSpPr>
          <p:spPr bwMode="auto">
            <a:xfrm>
              <a:off x="2424113" y="5459413"/>
              <a:ext cx="130175" cy="128587"/>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112" name="Rectangle 10">
              <a:extLst>
                <a:ext uri="{FF2B5EF4-FFF2-40B4-BE49-F238E27FC236}">
                  <a16:creationId xmlns:a16="http://schemas.microsoft.com/office/drawing/2014/main" id="{19A56F7A-56D8-43C6-92A7-DFBAA53F2FE5}"/>
                </a:ext>
              </a:extLst>
            </p:cNvPr>
            <p:cNvSpPr>
              <a:spLocks noChangeArrowheads="1"/>
            </p:cNvSpPr>
            <p:nvPr/>
          </p:nvSpPr>
          <p:spPr bwMode="auto">
            <a:xfrm>
              <a:off x="2925763" y="5459413"/>
              <a:ext cx="130175" cy="128587"/>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113" name="Rectangle 11">
              <a:extLst>
                <a:ext uri="{FF2B5EF4-FFF2-40B4-BE49-F238E27FC236}">
                  <a16:creationId xmlns:a16="http://schemas.microsoft.com/office/drawing/2014/main" id="{A58360A1-4233-4108-B6BE-60B882668523}"/>
                </a:ext>
              </a:extLst>
            </p:cNvPr>
            <p:cNvSpPr>
              <a:spLocks noChangeArrowheads="1"/>
            </p:cNvSpPr>
            <p:nvPr/>
          </p:nvSpPr>
          <p:spPr bwMode="auto">
            <a:xfrm>
              <a:off x="3438525" y="5459413"/>
              <a:ext cx="130175" cy="128587"/>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114" name="Rectangle 12">
              <a:extLst>
                <a:ext uri="{FF2B5EF4-FFF2-40B4-BE49-F238E27FC236}">
                  <a16:creationId xmlns:a16="http://schemas.microsoft.com/office/drawing/2014/main" id="{3A5D72E4-BF46-4E0E-BC40-B17222C01809}"/>
                </a:ext>
              </a:extLst>
            </p:cNvPr>
            <p:cNvSpPr>
              <a:spLocks noChangeArrowheads="1"/>
            </p:cNvSpPr>
            <p:nvPr/>
          </p:nvSpPr>
          <p:spPr bwMode="auto">
            <a:xfrm>
              <a:off x="2424113" y="5934075"/>
              <a:ext cx="130175" cy="130175"/>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115" name="Rectangle 13">
              <a:extLst>
                <a:ext uri="{FF2B5EF4-FFF2-40B4-BE49-F238E27FC236}">
                  <a16:creationId xmlns:a16="http://schemas.microsoft.com/office/drawing/2014/main" id="{C6745EAC-7737-46DC-A09F-EA16C5F6E57C}"/>
                </a:ext>
              </a:extLst>
            </p:cNvPr>
            <p:cNvSpPr>
              <a:spLocks noChangeArrowheads="1"/>
            </p:cNvSpPr>
            <p:nvPr/>
          </p:nvSpPr>
          <p:spPr bwMode="auto">
            <a:xfrm>
              <a:off x="2925763" y="5934075"/>
              <a:ext cx="130175" cy="130175"/>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116" name="Rectangle 14">
              <a:extLst>
                <a:ext uri="{FF2B5EF4-FFF2-40B4-BE49-F238E27FC236}">
                  <a16:creationId xmlns:a16="http://schemas.microsoft.com/office/drawing/2014/main" id="{EDB4E33C-4989-471B-9B36-3690CC4FFB6C}"/>
                </a:ext>
              </a:extLst>
            </p:cNvPr>
            <p:cNvSpPr>
              <a:spLocks noChangeArrowheads="1"/>
            </p:cNvSpPr>
            <p:nvPr/>
          </p:nvSpPr>
          <p:spPr bwMode="auto">
            <a:xfrm>
              <a:off x="3438525" y="5934075"/>
              <a:ext cx="130175" cy="130175"/>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117" name="Rectangle 15">
              <a:extLst>
                <a:ext uri="{FF2B5EF4-FFF2-40B4-BE49-F238E27FC236}">
                  <a16:creationId xmlns:a16="http://schemas.microsoft.com/office/drawing/2014/main" id="{3BF9F746-DE87-475C-837A-90A006DC61EE}"/>
                </a:ext>
              </a:extLst>
            </p:cNvPr>
            <p:cNvSpPr>
              <a:spLocks noChangeArrowheads="1"/>
            </p:cNvSpPr>
            <p:nvPr/>
          </p:nvSpPr>
          <p:spPr bwMode="auto">
            <a:xfrm>
              <a:off x="2424113" y="6421438"/>
              <a:ext cx="130175" cy="130175"/>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118" name="Rectangle 16">
              <a:extLst>
                <a:ext uri="{FF2B5EF4-FFF2-40B4-BE49-F238E27FC236}">
                  <a16:creationId xmlns:a16="http://schemas.microsoft.com/office/drawing/2014/main" id="{CE0D64F4-FFF8-4C16-BAD3-AC1C75E772EB}"/>
                </a:ext>
              </a:extLst>
            </p:cNvPr>
            <p:cNvSpPr>
              <a:spLocks noChangeArrowheads="1"/>
            </p:cNvSpPr>
            <p:nvPr/>
          </p:nvSpPr>
          <p:spPr bwMode="auto">
            <a:xfrm>
              <a:off x="2925763" y="6421438"/>
              <a:ext cx="130175" cy="130175"/>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119" name="Rectangle 17">
              <a:extLst>
                <a:ext uri="{FF2B5EF4-FFF2-40B4-BE49-F238E27FC236}">
                  <a16:creationId xmlns:a16="http://schemas.microsoft.com/office/drawing/2014/main" id="{84B77E94-2B4E-487B-AEE7-DE1ACA20C628}"/>
                </a:ext>
              </a:extLst>
            </p:cNvPr>
            <p:cNvSpPr>
              <a:spLocks noChangeArrowheads="1"/>
            </p:cNvSpPr>
            <p:nvPr/>
          </p:nvSpPr>
          <p:spPr bwMode="auto">
            <a:xfrm>
              <a:off x="3438525" y="6421438"/>
              <a:ext cx="130175" cy="130175"/>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120" name="TextBox 119">
            <a:extLst>
              <a:ext uri="{FF2B5EF4-FFF2-40B4-BE49-F238E27FC236}">
                <a16:creationId xmlns:a16="http://schemas.microsoft.com/office/drawing/2014/main" id="{41503B26-CFDE-4D45-904C-5E3AEA220F3C}"/>
              </a:ext>
            </a:extLst>
          </p:cNvPr>
          <p:cNvSpPr txBox="1"/>
          <p:nvPr/>
        </p:nvSpPr>
        <p:spPr>
          <a:xfrm>
            <a:off x="1745792" y="521699"/>
            <a:ext cx="4826458" cy="830997"/>
          </a:xfrm>
          <a:prstGeom prst="rect">
            <a:avLst/>
          </a:prstGeom>
          <a:noFill/>
        </p:spPr>
        <p:txBody>
          <a:bodyPr wrap="square" rtlCol="0">
            <a:spAutoFit/>
          </a:bodyPr>
          <a:lstStyle/>
          <a:p>
            <a:r>
              <a:rPr lang="es-CO" sz="4800" dirty="0">
                <a:latin typeface="Lato" panose="020F0502020204030203" pitchFamily="34" charset="0"/>
              </a:rPr>
              <a:t>WRITE </a:t>
            </a:r>
            <a:endParaRPr lang="en-US" sz="4800" dirty="0">
              <a:latin typeface="Lato" panose="020F0502020204030203" pitchFamily="34" charset="0"/>
            </a:endParaRPr>
          </a:p>
        </p:txBody>
      </p:sp>
      <p:sp>
        <p:nvSpPr>
          <p:cNvPr id="121" name="TextBox 120">
            <a:extLst>
              <a:ext uri="{FF2B5EF4-FFF2-40B4-BE49-F238E27FC236}">
                <a16:creationId xmlns:a16="http://schemas.microsoft.com/office/drawing/2014/main" id="{BDA553FC-C5F1-487E-A7ED-1FF7C3DE2059}"/>
              </a:ext>
            </a:extLst>
          </p:cNvPr>
          <p:cNvSpPr txBox="1"/>
          <p:nvPr/>
        </p:nvSpPr>
        <p:spPr>
          <a:xfrm>
            <a:off x="1745792" y="1273698"/>
            <a:ext cx="7800711" cy="646331"/>
          </a:xfrm>
          <a:prstGeom prst="rect">
            <a:avLst/>
          </a:prstGeom>
          <a:noFill/>
        </p:spPr>
        <p:txBody>
          <a:bodyPr wrap="square" rtlCol="0">
            <a:spAutoFit/>
          </a:bodyPr>
          <a:lstStyle/>
          <a:p>
            <a:r>
              <a:rPr lang="es-CO" sz="3600" dirty="0">
                <a:latin typeface="Lato Black" panose="020F0A02020204030203" pitchFamily="34" charset="0"/>
              </a:rPr>
              <a:t>YOUR TITLE HERE</a:t>
            </a:r>
            <a:endParaRPr lang="en-US" sz="3600" dirty="0">
              <a:latin typeface="Lato Black" panose="020F0A02020204030203"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Oval 32"/>
          <p:cNvSpPr/>
          <p:nvPr/>
        </p:nvSpPr>
        <p:spPr>
          <a:xfrm>
            <a:off x="608807" y="2072482"/>
            <a:ext cx="3108325" cy="3109119"/>
          </a:xfrm>
          <a:prstGeom prst="ellipse">
            <a:avLst/>
          </a:prstGeom>
          <a:noFill/>
          <a:ln w="28575">
            <a:solidFill>
              <a:srgbClr val="FDAD32"/>
            </a:solidFill>
          </a:ln>
          <a:effectLst/>
        </p:spPr>
        <p:style>
          <a:lnRef idx="1">
            <a:schemeClr val="accent1"/>
          </a:lnRef>
          <a:fillRef idx="3">
            <a:schemeClr val="accent1"/>
          </a:fillRef>
          <a:effectRef idx="2">
            <a:schemeClr val="accent1"/>
          </a:effectRef>
          <a:fontRef idx="minor">
            <a:schemeClr val="lt1"/>
          </a:fontRef>
        </p:style>
        <p:txBody>
          <a:bodyPr lIns="121926" tIns="60963" rIns="121926" bIns="60963" anchor="ctr"/>
          <a:lstStyle/>
          <a:p>
            <a:pPr algn="ctr" defTabSz="609492">
              <a:defRPr/>
            </a:pPr>
            <a:endParaRPr lang="en-US" sz="900" dirty="0"/>
          </a:p>
        </p:txBody>
      </p:sp>
      <p:sp>
        <p:nvSpPr>
          <p:cNvPr id="35" name="Oval 34"/>
          <p:cNvSpPr/>
          <p:nvPr/>
        </p:nvSpPr>
        <p:spPr>
          <a:xfrm>
            <a:off x="3240882" y="2072482"/>
            <a:ext cx="3107531" cy="3109119"/>
          </a:xfrm>
          <a:prstGeom prst="ellipse">
            <a:avLst/>
          </a:prstGeom>
          <a:noFill/>
          <a:ln w="28575">
            <a:solidFill>
              <a:srgbClr val="FDAD32"/>
            </a:solidFill>
          </a:ln>
          <a:effectLst/>
        </p:spPr>
        <p:style>
          <a:lnRef idx="1">
            <a:schemeClr val="accent1"/>
          </a:lnRef>
          <a:fillRef idx="3">
            <a:schemeClr val="accent1"/>
          </a:fillRef>
          <a:effectRef idx="2">
            <a:schemeClr val="accent1"/>
          </a:effectRef>
          <a:fontRef idx="minor">
            <a:schemeClr val="lt1"/>
          </a:fontRef>
        </p:style>
        <p:txBody>
          <a:bodyPr lIns="121926" tIns="60963" rIns="121926" bIns="60963" anchor="ctr"/>
          <a:lstStyle/>
          <a:p>
            <a:pPr algn="ctr" defTabSz="609492">
              <a:defRPr/>
            </a:pPr>
            <a:endParaRPr lang="en-US" sz="900" dirty="0"/>
          </a:p>
        </p:txBody>
      </p:sp>
      <p:sp>
        <p:nvSpPr>
          <p:cNvPr id="38" name="Oval 37"/>
          <p:cNvSpPr/>
          <p:nvPr/>
        </p:nvSpPr>
        <p:spPr>
          <a:xfrm>
            <a:off x="5888832" y="2072482"/>
            <a:ext cx="3107531" cy="3109119"/>
          </a:xfrm>
          <a:prstGeom prst="ellipse">
            <a:avLst/>
          </a:prstGeom>
          <a:noFill/>
          <a:ln w="28575">
            <a:solidFill>
              <a:srgbClr val="FDAD32"/>
            </a:solidFill>
          </a:ln>
          <a:effectLst/>
        </p:spPr>
        <p:style>
          <a:lnRef idx="1">
            <a:schemeClr val="accent1"/>
          </a:lnRef>
          <a:fillRef idx="3">
            <a:schemeClr val="accent1"/>
          </a:fillRef>
          <a:effectRef idx="2">
            <a:schemeClr val="accent1"/>
          </a:effectRef>
          <a:fontRef idx="minor">
            <a:schemeClr val="lt1"/>
          </a:fontRef>
        </p:style>
        <p:txBody>
          <a:bodyPr lIns="121926" tIns="60963" rIns="121926" bIns="60963" anchor="ctr"/>
          <a:lstStyle/>
          <a:p>
            <a:pPr algn="ctr" defTabSz="609492">
              <a:defRPr/>
            </a:pPr>
            <a:endParaRPr lang="en-US" sz="900" dirty="0"/>
          </a:p>
        </p:txBody>
      </p:sp>
      <p:sp>
        <p:nvSpPr>
          <p:cNvPr id="48" name="Oval 47"/>
          <p:cNvSpPr/>
          <p:nvPr/>
        </p:nvSpPr>
        <p:spPr>
          <a:xfrm>
            <a:off x="8485982" y="2072482"/>
            <a:ext cx="3108325" cy="3109119"/>
          </a:xfrm>
          <a:prstGeom prst="ellipse">
            <a:avLst/>
          </a:prstGeom>
          <a:noFill/>
          <a:ln w="28575">
            <a:solidFill>
              <a:srgbClr val="FDAD32"/>
            </a:solidFill>
          </a:ln>
          <a:effectLst/>
        </p:spPr>
        <p:style>
          <a:lnRef idx="1">
            <a:schemeClr val="accent1"/>
          </a:lnRef>
          <a:fillRef idx="3">
            <a:schemeClr val="accent1"/>
          </a:fillRef>
          <a:effectRef idx="2">
            <a:schemeClr val="accent1"/>
          </a:effectRef>
          <a:fontRef idx="minor">
            <a:schemeClr val="lt1"/>
          </a:fontRef>
        </p:style>
        <p:txBody>
          <a:bodyPr lIns="121926" tIns="60963" rIns="121926" bIns="60963" anchor="ctr"/>
          <a:lstStyle/>
          <a:p>
            <a:pPr algn="ctr" defTabSz="609492">
              <a:defRPr/>
            </a:pPr>
            <a:endParaRPr lang="en-US" sz="900" dirty="0"/>
          </a:p>
        </p:txBody>
      </p:sp>
      <p:sp>
        <p:nvSpPr>
          <p:cNvPr id="18440" name="TextBox 48"/>
          <p:cNvSpPr txBox="1">
            <a:spLocks noChangeArrowheads="1"/>
          </p:cNvSpPr>
          <p:nvPr/>
        </p:nvSpPr>
        <p:spPr bwMode="auto">
          <a:xfrm>
            <a:off x="989807" y="3312319"/>
            <a:ext cx="2257425" cy="1069501"/>
          </a:xfrm>
          <a:prstGeom prst="rect">
            <a:avLst/>
          </a:prstGeom>
          <a:noFill/>
          <a:ln>
            <a:noFill/>
          </a:ln>
        </p:spPr>
        <p:txBody>
          <a:bodyPr lIns="121900" tIns="60949" rIns="121900" bIns="60949">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dirty="0">
                <a:solidFill>
                  <a:srgbClr val="47244C"/>
                </a:solidFill>
                <a:latin typeface="+mj-lt"/>
              </a:rPr>
              <a:t>Photography</a:t>
            </a:r>
          </a:p>
          <a:p>
            <a:pPr algn="ctr"/>
            <a:r>
              <a:rPr lang="en-US" altLang="es-MX" sz="1450" dirty="0">
                <a:solidFill>
                  <a:srgbClr val="47244C"/>
                </a:solidFill>
                <a:latin typeface="+mj-lt"/>
              </a:rPr>
              <a:t>Lorem ipsum dolor sit amet, consectetur adipiscing elit. Ut efficitur</a:t>
            </a:r>
            <a:endParaRPr lang="ru-RU" altLang="es-MX" sz="1450" dirty="0">
              <a:solidFill>
                <a:srgbClr val="47244C"/>
              </a:solidFill>
              <a:latin typeface="+mj-lt"/>
            </a:endParaRPr>
          </a:p>
        </p:txBody>
      </p:sp>
      <p:sp>
        <p:nvSpPr>
          <p:cNvPr id="18441" name="TextBox 52"/>
          <p:cNvSpPr txBox="1">
            <a:spLocks noChangeArrowheads="1"/>
          </p:cNvSpPr>
          <p:nvPr/>
        </p:nvSpPr>
        <p:spPr bwMode="auto">
          <a:xfrm>
            <a:off x="3640932" y="3394869"/>
            <a:ext cx="2254250" cy="1069501"/>
          </a:xfrm>
          <a:prstGeom prst="rect">
            <a:avLst/>
          </a:prstGeom>
          <a:noFill/>
          <a:ln>
            <a:noFill/>
          </a:ln>
        </p:spPr>
        <p:txBody>
          <a:bodyPr lIns="121900" tIns="60949" rIns="121900" bIns="60949">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dirty="0">
                <a:solidFill>
                  <a:srgbClr val="47244C"/>
                </a:solidFill>
                <a:latin typeface="+mj-lt"/>
              </a:rPr>
              <a:t>Web Server</a:t>
            </a:r>
          </a:p>
          <a:p>
            <a:pPr algn="ctr"/>
            <a:r>
              <a:rPr lang="en-US" altLang="es-MX" sz="1450" dirty="0">
                <a:solidFill>
                  <a:srgbClr val="47244C"/>
                </a:solidFill>
                <a:latin typeface="+mj-lt"/>
              </a:rPr>
              <a:t>Lorem ipsum dolor sit amet, consectetur adipiscing elit. Ut efficitur</a:t>
            </a:r>
            <a:endParaRPr lang="ru-RU" altLang="es-MX" sz="1450" dirty="0">
              <a:solidFill>
                <a:srgbClr val="47244C"/>
              </a:solidFill>
              <a:latin typeface="+mj-lt"/>
            </a:endParaRPr>
          </a:p>
        </p:txBody>
      </p:sp>
      <p:sp>
        <p:nvSpPr>
          <p:cNvPr id="18442" name="TextBox 53"/>
          <p:cNvSpPr txBox="1">
            <a:spLocks noChangeArrowheads="1"/>
          </p:cNvSpPr>
          <p:nvPr/>
        </p:nvSpPr>
        <p:spPr bwMode="auto">
          <a:xfrm>
            <a:off x="6386513" y="3394869"/>
            <a:ext cx="2105819" cy="1292639"/>
          </a:xfrm>
          <a:prstGeom prst="rect">
            <a:avLst/>
          </a:prstGeom>
          <a:noFill/>
          <a:ln>
            <a:noFill/>
          </a:ln>
        </p:spPr>
        <p:txBody>
          <a:bodyPr lIns="121900" tIns="60949" rIns="121900" bIns="60949">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dirty="0">
                <a:solidFill>
                  <a:srgbClr val="47244C"/>
                </a:solidFill>
                <a:latin typeface="+mj-lt"/>
              </a:rPr>
              <a:t>Web Design</a:t>
            </a:r>
          </a:p>
          <a:p>
            <a:pPr algn="ctr"/>
            <a:r>
              <a:rPr lang="en-US" altLang="es-MX" sz="1450" dirty="0">
                <a:solidFill>
                  <a:srgbClr val="47244C"/>
                </a:solidFill>
                <a:latin typeface="+mj-lt"/>
              </a:rPr>
              <a:t>Lorem ipsum dolor sit amet, consectetur adipiscing elit. Ut efficitur</a:t>
            </a:r>
            <a:endParaRPr lang="ru-RU" altLang="es-MX" sz="1450" dirty="0">
              <a:solidFill>
                <a:srgbClr val="47244C"/>
              </a:solidFill>
              <a:latin typeface="+mj-lt"/>
            </a:endParaRPr>
          </a:p>
        </p:txBody>
      </p:sp>
      <p:sp>
        <p:nvSpPr>
          <p:cNvPr id="18443" name="TextBox 54"/>
          <p:cNvSpPr txBox="1">
            <a:spLocks noChangeArrowheads="1"/>
          </p:cNvSpPr>
          <p:nvPr/>
        </p:nvSpPr>
        <p:spPr bwMode="auto">
          <a:xfrm>
            <a:off x="8955882" y="3394869"/>
            <a:ext cx="2256631" cy="1069501"/>
          </a:xfrm>
          <a:prstGeom prst="rect">
            <a:avLst/>
          </a:prstGeom>
          <a:noFill/>
          <a:ln>
            <a:noFill/>
          </a:ln>
        </p:spPr>
        <p:txBody>
          <a:bodyPr lIns="121900" tIns="60949" rIns="121900" bIns="60949">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dirty="0">
                <a:solidFill>
                  <a:srgbClr val="47244C"/>
                </a:solidFill>
                <a:latin typeface="+mj-lt"/>
              </a:rPr>
              <a:t>Promotion</a:t>
            </a:r>
          </a:p>
          <a:p>
            <a:pPr algn="ctr"/>
            <a:r>
              <a:rPr lang="en-US" altLang="es-MX" sz="1450" dirty="0">
                <a:solidFill>
                  <a:srgbClr val="47244C"/>
                </a:solidFill>
                <a:latin typeface="+mj-lt"/>
              </a:rPr>
              <a:t>Lorem ipsum dolor sit amet, consectetur adipiscing elit. Ut efficitur</a:t>
            </a:r>
            <a:endParaRPr lang="ru-RU" altLang="es-MX" sz="1450" dirty="0">
              <a:solidFill>
                <a:srgbClr val="47244C"/>
              </a:solidFill>
              <a:latin typeface="+mj-lt"/>
            </a:endParaRPr>
          </a:p>
        </p:txBody>
      </p:sp>
      <p:sp>
        <p:nvSpPr>
          <p:cNvPr id="56" name="AutoShape 64"/>
          <p:cNvSpPr>
            <a:spLocks/>
          </p:cNvSpPr>
          <p:nvPr/>
        </p:nvSpPr>
        <p:spPr bwMode="auto">
          <a:xfrm>
            <a:off x="1719263" y="2578894"/>
            <a:ext cx="815975" cy="65484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63" y="0"/>
                </a:moveTo>
                <a:cubicBezTo>
                  <a:pt x="20630" y="0"/>
                  <a:pt x="20946" y="161"/>
                  <a:pt x="21208" y="481"/>
                </a:cubicBezTo>
                <a:cubicBezTo>
                  <a:pt x="21470" y="798"/>
                  <a:pt x="21599" y="1177"/>
                  <a:pt x="21599" y="1618"/>
                </a:cubicBezTo>
                <a:lnTo>
                  <a:pt x="21599" y="19981"/>
                </a:lnTo>
                <a:cubicBezTo>
                  <a:pt x="21599" y="20422"/>
                  <a:pt x="21470" y="20801"/>
                  <a:pt x="21208" y="21121"/>
                </a:cubicBezTo>
                <a:cubicBezTo>
                  <a:pt x="20946" y="21441"/>
                  <a:pt x="20630" y="21599"/>
                  <a:pt x="20263" y="21599"/>
                </a:cubicBezTo>
                <a:lnTo>
                  <a:pt x="1346" y="21599"/>
                </a:lnTo>
                <a:cubicBezTo>
                  <a:pt x="979" y="21599"/>
                  <a:pt x="663" y="21441"/>
                  <a:pt x="399" y="21121"/>
                </a:cubicBezTo>
                <a:cubicBezTo>
                  <a:pt x="132" y="20801"/>
                  <a:pt x="0" y="20422"/>
                  <a:pt x="0" y="19981"/>
                </a:cubicBezTo>
                <a:lnTo>
                  <a:pt x="0" y="1618"/>
                </a:lnTo>
                <a:cubicBezTo>
                  <a:pt x="0" y="1177"/>
                  <a:pt x="132" y="798"/>
                  <a:pt x="399" y="481"/>
                </a:cubicBezTo>
                <a:cubicBezTo>
                  <a:pt x="663" y="161"/>
                  <a:pt x="979" y="0"/>
                  <a:pt x="1346" y="0"/>
                </a:cubicBezTo>
                <a:lnTo>
                  <a:pt x="20263" y="0"/>
                </a:lnTo>
                <a:close/>
                <a:moveTo>
                  <a:pt x="19805" y="2252"/>
                </a:moveTo>
                <a:lnTo>
                  <a:pt x="8590" y="2252"/>
                </a:lnTo>
                <a:lnTo>
                  <a:pt x="8426" y="3545"/>
                </a:lnTo>
                <a:lnTo>
                  <a:pt x="1804" y="3545"/>
                </a:lnTo>
                <a:lnTo>
                  <a:pt x="1804" y="5501"/>
                </a:lnTo>
                <a:lnTo>
                  <a:pt x="19805" y="5501"/>
                </a:lnTo>
                <a:lnTo>
                  <a:pt x="19805" y="2252"/>
                </a:lnTo>
                <a:close/>
                <a:moveTo>
                  <a:pt x="19805" y="17746"/>
                </a:moveTo>
                <a:lnTo>
                  <a:pt x="1804" y="17746"/>
                </a:lnTo>
                <a:lnTo>
                  <a:pt x="1804" y="19350"/>
                </a:lnTo>
                <a:lnTo>
                  <a:pt x="19805" y="19350"/>
                </a:lnTo>
                <a:lnTo>
                  <a:pt x="19805" y="17746"/>
                </a:lnTo>
                <a:close/>
                <a:moveTo>
                  <a:pt x="3116" y="2743"/>
                </a:moveTo>
                <a:lnTo>
                  <a:pt x="6820" y="2743"/>
                </a:lnTo>
                <a:lnTo>
                  <a:pt x="6820" y="1436"/>
                </a:lnTo>
                <a:lnTo>
                  <a:pt x="3116" y="1436"/>
                </a:lnTo>
                <a:lnTo>
                  <a:pt x="3116" y="2743"/>
                </a:lnTo>
                <a:close/>
                <a:moveTo>
                  <a:pt x="6529" y="11631"/>
                </a:moveTo>
                <a:cubicBezTo>
                  <a:pt x="6529" y="12342"/>
                  <a:pt x="6639" y="13011"/>
                  <a:pt x="6862" y="13634"/>
                </a:cubicBezTo>
                <a:cubicBezTo>
                  <a:pt x="7084" y="14257"/>
                  <a:pt x="7388" y="14800"/>
                  <a:pt x="7775" y="15264"/>
                </a:cubicBezTo>
                <a:cubicBezTo>
                  <a:pt x="8162" y="15731"/>
                  <a:pt x="8617" y="16095"/>
                  <a:pt x="9134" y="16359"/>
                </a:cubicBezTo>
                <a:cubicBezTo>
                  <a:pt x="9655" y="16630"/>
                  <a:pt x="10211" y="16762"/>
                  <a:pt x="10806" y="16762"/>
                </a:cubicBezTo>
                <a:cubicBezTo>
                  <a:pt x="11398" y="16762"/>
                  <a:pt x="11954" y="16630"/>
                  <a:pt x="12470" y="16359"/>
                </a:cubicBezTo>
                <a:cubicBezTo>
                  <a:pt x="12984" y="16095"/>
                  <a:pt x="13435" y="15731"/>
                  <a:pt x="13824" y="15264"/>
                </a:cubicBezTo>
                <a:cubicBezTo>
                  <a:pt x="14211" y="14800"/>
                  <a:pt x="14515" y="14257"/>
                  <a:pt x="14737" y="13634"/>
                </a:cubicBezTo>
                <a:cubicBezTo>
                  <a:pt x="14960" y="13011"/>
                  <a:pt x="15070" y="12342"/>
                  <a:pt x="15070" y="11631"/>
                </a:cubicBezTo>
                <a:cubicBezTo>
                  <a:pt x="15070" y="10917"/>
                  <a:pt x="14960" y="10250"/>
                  <a:pt x="14737" y="9625"/>
                </a:cubicBezTo>
                <a:cubicBezTo>
                  <a:pt x="14515" y="9002"/>
                  <a:pt x="14211" y="8461"/>
                  <a:pt x="13824" y="8003"/>
                </a:cubicBezTo>
                <a:cubicBezTo>
                  <a:pt x="13435" y="7542"/>
                  <a:pt x="12982" y="7178"/>
                  <a:pt x="12463" y="6914"/>
                </a:cubicBezTo>
                <a:cubicBezTo>
                  <a:pt x="11944" y="6646"/>
                  <a:pt x="11391" y="6511"/>
                  <a:pt x="10806" y="6511"/>
                </a:cubicBezTo>
                <a:cubicBezTo>
                  <a:pt x="10211" y="6511"/>
                  <a:pt x="9655" y="6646"/>
                  <a:pt x="9134" y="6914"/>
                </a:cubicBezTo>
                <a:cubicBezTo>
                  <a:pt x="8617" y="7178"/>
                  <a:pt x="8162" y="7542"/>
                  <a:pt x="7775" y="8003"/>
                </a:cubicBezTo>
                <a:cubicBezTo>
                  <a:pt x="7388" y="8461"/>
                  <a:pt x="7084" y="9002"/>
                  <a:pt x="6862" y="9625"/>
                </a:cubicBezTo>
                <a:cubicBezTo>
                  <a:pt x="6639" y="10250"/>
                  <a:pt x="6529" y="10917"/>
                  <a:pt x="6529" y="11631"/>
                </a:cubicBezTo>
                <a:moveTo>
                  <a:pt x="13724" y="11631"/>
                </a:moveTo>
                <a:cubicBezTo>
                  <a:pt x="13724" y="12109"/>
                  <a:pt x="13648" y="12565"/>
                  <a:pt x="13501" y="12999"/>
                </a:cubicBezTo>
                <a:cubicBezTo>
                  <a:pt x="13352" y="13434"/>
                  <a:pt x="13146" y="13813"/>
                  <a:pt x="12879" y="14127"/>
                </a:cubicBezTo>
                <a:cubicBezTo>
                  <a:pt x="12612" y="14439"/>
                  <a:pt x="12301" y="14688"/>
                  <a:pt x="11942" y="14870"/>
                </a:cubicBezTo>
                <a:cubicBezTo>
                  <a:pt x="11582" y="15052"/>
                  <a:pt x="11205" y="15144"/>
                  <a:pt x="10806" y="15144"/>
                </a:cubicBezTo>
                <a:cubicBezTo>
                  <a:pt x="10407" y="15144"/>
                  <a:pt x="10025" y="15052"/>
                  <a:pt x="9662" y="14870"/>
                </a:cubicBezTo>
                <a:cubicBezTo>
                  <a:pt x="9300" y="14688"/>
                  <a:pt x="8987" y="14439"/>
                  <a:pt x="8725" y="14127"/>
                </a:cubicBezTo>
                <a:cubicBezTo>
                  <a:pt x="8463" y="13813"/>
                  <a:pt x="8257" y="13440"/>
                  <a:pt x="8103" y="13008"/>
                </a:cubicBezTo>
                <a:cubicBezTo>
                  <a:pt x="7951" y="12579"/>
                  <a:pt x="7875" y="12118"/>
                  <a:pt x="7875" y="11631"/>
                </a:cubicBezTo>
                <a:cubicBezTo>
                  <a:pt x="7875" y="11152"/>
                  <a:pt x="7951" y="10700"/>
                  <a:pt x="8103" y="10265"/>
                </a:cubicBezTo>
                <a:cubicBezTo>
                  <a:pt x="8257" y="9836"/>
                  <a:pt x="8463" y="9460"/>
                  <a:pt x="8725" y="9140"/>
                </a:cubicBezTo>
                <a:cubicBezTo>
                  <a:pt x="8987" y="8823"/>
                  <a:pt x="9298" y="8576"/>
                  <a:pt x="9657" y="8394"/>
                </a:cubicBezTo>
                <a:cubicBezTo>
                  <a:pt x="10015" y="8218"/>
                  <a:pt x="10399" y="8130"/>
                  <a:pt x="10806" y="8130"/>
                </a:cubicBezTo>
                <a:cubicBezTo>
                  <a:pt x="11205" y="8130"/>
                  <a:pt x="11582" y="8218"/>
                  <a:pt x="11942" y="8394"/>
                </a:cubicBezTo>
                <a:cubicBezTo>
                  <a:pt x="12301" y="8576"/>
                  <a:pt x="12612" y="8823"/>
                  <a:pt x="12879" y="9140"/>
                </a:cubicBezTo>
                <a:cubicBezTo>
                  <a:pt x="13146" y="9460"/>
                  <a:pt x="13352" y="9836"/>
                  <a:pt x="13501" y="10265"/>
                </a:cubicBezTo>
                <a:cubicBezTo>
                  <a:pt x="13648" y="10700"/>
                  <a:pt x="13724" y="11152"/>
                  <a:pt x="13724" y="11631"/>
                </a:cubicBezTo>
                <a:moveTo>
                  <a:pt x="9692" y="11631"/>
                </a:moveTo>
                <a:cubicBezTo>
                  <a:pt x="9692" y="11246"/>
                  <a:pt x="9799" y="10929"/>
                  <a:pt x="10020" y="10682"/>
                </a:cubicBezTo>
                <a:cubicBezTo>
                  <a:pt x="10238" y="10432"/>
                  <a:pt x="10500" y="10309"/>
                  <a:pt x="10806" y="10309"/>
                </a:cubicBezTo>
                <a:lnTo>
                  <a:pt x="10806" y="10280"/>
                </a:lnTo>
                <a:cubicBezTo>
                  <a:pt x="10945" y="10280"/>
                  <a:pt x="11065" y="10224"/>
                  <a:pt x="11163" y="10109"/>
                </a:cubicBezTo>
                <a:cubicBezTo>
                  <a:pt x="11261" y="9998"/>
                  <a:pt x="11310" y="9862"/>
                  <a:pt x="11310" y="9704"/>
                </a:cubicBezTo>
                <a:cubicBezTo>
                  <a:pt x="11310" y="9533"/>
                  <a:pt x="11261" y="9392"/>
                  <a:pt x="11163" y="9275"/>
                </a:cubicBezTo>
                <a:cubicBezTo>
                  <a:pt x="11065" y="9157"/>
                  <a:pt x="10945" y="9096"/>
                  <a:pt x="10806" y="9096"/>
                </a:cubicBezTo>
                <a:cubicBezTo>
                  <a:pt x="10228" y="9096"/>
                  <a:pt x="9733" y="9348"/>
                  <a:pt x="9322" y="9848"/>
                </a:cubicBezTo>
                <a:cubicBezTo>
                  <a:pt x="8913" y="10350"/>
                  <a:pt x="8708" y="10943"/>
                  <a:pt x="8708" y="11628"/>
                </a:cubicBezTo>
                <a:cubicBezTo>
                  <a:pt x="8708" y="11777"/>
                  <a:pt x="8757" y="11913"/>
                  <a:pt x="8854" y="12027"/>
                </a:cubicBezTo>
                <a:cubicBezTo>
                  <a:pt x="8952" y="12147"/>
                  <a:pt x="9063" y="12206"/>
                  <a:pt x="9187" y="12206"/>
                </a:cubicBezTo>
                <a:cubicBezTo>
                  <a:pt x="9329" y="12206"/>
                  <a:pt x="9447" y="12148"/>
                  <a:pt x="9545" y="12027"/>
                </a:cubicBezTo>
                <a:cubicBezTo>
                  <a:pt x="9643" y="11916"/>
                  <a:pt x="9692" y="11780"/>
                  <a:pt x="9692" y="11631"/>
                </a:cubicBezTo>
              </a:path>
            </a:pathLst>
          </a:custGeom>
          <a:solidFill>
            <a:srgbClr val="993BC7"/>
          </a:solidFill>
          <a:ln>
            <a:noFill/>
          </a:ln>
          <a:effectLst/>
        </p:spPr>
        <p:txBody>
          <a:bodyPr lIns="19050" tIns="19050" rIns="19050" bIns="19050" anchor="ctr"/>
          <a:lstStyle/>
          <a:p>
            <a:pPr defTabSz="171450">
              <a:defRPr/>
            </a:pPr>
            <a:endParaRPr lang="es-ES" sz="1100">
              <a:solidFill>
                <a:srgbClr val="44CEB9"/>
              </a:solidFill>
              <a:effectLst>
                <a:outerShdw blurRad="38100" dist="38100" dir="2700000" algn="tl">
                  <a:srgbClr val="000000"/>
                </a:outerShdw>
              </a:effectLst>
              <a:latin typeface="Gill Sans" charset="0"/>
              <a:cs typeface="Gill Sans" charset="0"/>
              <a:sym typeface="Gill Sans" charset="0"/>
            </a:endParaRPr>
          </a:p>
        </p:txBody>
      </p:sp>
      <p:sp>
        <p:nvSpPr>
          <p:cNvPr id="18445" name="Freeform 82"/>
          <p:cNvSpPr>
            <a:spLocks noChangeArrowheads="1"/>
          </p:cNvSpPr>
          <p:nvPr/>
        </p:nvSpPr>
        <p:spPr bwMode="auto">
          <a:xfrm>
            <a:off x="4307682" y="2584450"/>
            <a:ext cx="939800" cy="763588"/>
          </a:xfrm>
          <a:custGeom>
            <a:avLst/>
            <a:gdLst>
              <a:gd name="T0" fmla="*/ 1675181 w 497"/>
              <a:gd name="T1" fmla="*/ 0 h 444"/>
              <a:gd name="T2" fmla="*/ 1675181 w 497"/>
              <a:gd name="T3" fmla="*/ 0 h 444"/>
              <a:gd name="T4" fmla="*/ 200417 w 497"/>
              <a:gd name="T5" fmla="*/ 0 h 444"/>
              <a:gd name="T6" fmla="*/ 0 w 497"/>
              <a:gd name="T7" fmla="*/ 182289 h 444"/>
              <a:gd name="T8" fmla="*/ 0 w 497"/>
              <a:gd name="T9" fmla="*/ 1186599 h 444"/>
              <a:gd name="T10" fmla="*/ 200417 w 497"/>
              <a:gd name="T11" fmla="*/ 1372327 h 444"/>
              <a:gd name="T12" fmla="*/ 570998 w 497"/>
              <a:gd name="T13" fmla="*/ 1372327 h 444"/>
              <a:gd name="T14" fmla="*/ 570998 w 497"/>
              <a:gd name="T15" fmla="*/ 1186599 h 444"/>
              <a:gd name="T16" fmla="*/ 166384 w 497"/>
              <a:gd name="T17" fmla="*/ 1186599 h 444"/>
              <a:gd name="T18" fmla="*/ 166384 w 497"/>
              <a:gd name="T19" fmla="*/ 426488 h 444"/>
              <a:gd name="T20" fmla="*/ 1675181 w 497"/>
              <a:gd name="T21" fmla="*/ 426488 h 444"/>
              <a:gd name="T22" fmla="*/ 1675181 w 497"/>
              <a:gd name="T23" fmla="*/ 1186599 h 444"/>
              <a:gd name="T24" fmla="*/ 1304599 w 497"/>
              <a:gd name="T25" fmla="*/ 1186599 h 444"/>
              <a:gd name="T26" fmla="*/ 1304599 w 497"/>
              <a:gd name="T27" fmla="*/ 1372327 h 444"/>
              <a:gd name="T28" fmla="*/ 1675181 w 497"/>
              <a:gd name="T29" fmla="*/ 1372327 h 444"/>
              <a:gd name="T30" fmla="*/ 1875598 w 497"/>
              <a:gd name="T31" fmla="*/ 1186599 h 444"/>
              <a:gd name="T32" fmla="*/ 1875598 w 497"/>
              <a:gd name="T33" fmla="*/ 182289 h 444"/>
              <a:gd name="T34" fmla="*/ 1675181 w 497"/>
              <a:gd name="T35" fmla="*/ 0 h 444"/>
              <a:gd name="T36" fmla="*/ 234450 w 497"/>
              <a:gd name="T37" fmla="*/ 275153 h 444"/>
              <a:gd name="T38" fmla="*/ 234450 w 497"/>
              <a:gd name="T39" fmla="*/ 275153 h 444"/>
              <a:gd name="T40" fmla="*/ 166384 w 497"/>
              <a:gd name="T41" fmla="*/ 213244 h 444"/>
              <a:gd name="T42" fmla="*/ 234450 w 497"/>
              <a:gd name="T43" fmla="*/ 154774 h 444"/>
              <a:gd name="T44" fmla="*/ 298734 w 497"/>
              <a:gd name="T45" fmla="*/ 213244 h 444"/>
              <a:gd name="T46" fmla="*/ 234450 w 497"/>
              <a:gd name="T47" fmla="*/ 275153 h 444"/>
              <a:gd name="T48" fmla="*/ 438648 w 497"/>
              <a:gd name="T49" fmla="*/ 275153 h 444"/>
              <a:gd name="T50" fmla="*/ 438648 w 497"/>
              <a:gd name="T51" fmla="*/ 275153 h 444"/>
              <a:gd name="T52" fmla="*/ 366800 w 497"/>
              <a:gd name="T53" fmla="*/ 213244 h 444"/>
              <a:gd name="T54" fmla="*/ 438648 w 497"/>
              <a:gd name="T55" fmla="*/ 154774 h 444"/>
              <a:gd name="T56" fmla="*/ 499151 w 497"/>
              <a:gd name="T57" fmla="*/ 213244 h 444"/>
              <a:gd name="T58" fmla="*/ 438648 w 497"/>
              <a:gd name="T59" fmla="*/ 275153 h 444"/>
              <a:gd name="T60" fmla="*/ 1675181 w 497"/>
              <a:gd name="T61" fmla="*/ 275153 h 444"/>
              <a:gd name="T62" fmla="*/ 1675181 w 497"/>
              <a:gd name="T63" fmla="*/ 275153 h 444"/>
              <a:gd name="T64" fmla="*/ 570998 w 497"/>
              <a:gd name="T65" fmla="*/ 275153 h 444"/>
              <a:gd name="T66" fmla="*/ 570998 w 497"/>
              <a:gd name="T67" fmla="*/ 182289 h 444"/>
              <a:gd name="T68" fmla="*/ 1675181 w 497"/>
              <a:gd name="T69" fmla="*/ 182289 h 444"/>
              <a:gd name="T70" fmla="*/ 1675181 w 497"/>
              <a:gd name="T71" fmla="*/ 275153 h 444"/>
              <a:gd name="T72" fmla="*/ 937799 w 497"/>
              <a:gd name="T73" fmla="*/ 608777 h 444"/>
              <a:gd name="T74" fmla="*/ 937799 w 497"/>
              <a:gd name="T75" fmla="*/ 608777 h 444"/>
              <a:gd name="T76" fmla="*/ 468899 w 497"/>
              <a:gd name="T77" fmla="*/ 1035264 h 444"/>
              <a:gd name="T78" fmla="*/ 771415 w 497"/>
              <a:gd name="T79" fmla="*/ 1035264 h 444"/>
              <a:gd name="T80" fmla="*/ 771415 w 497"/>
              <a:gd name="T81" fmla="*/ 1523662 h 444"/>
              <a:gd name="T82" fmla="*/ 1104182 w 497"/>
              <a:gd name="T83" fmla="*/ 1523662 h 444"/>
              <a:gd name="T84" fmla="*/ 1104182 w 497"/>
              <a:gd name="T85" fmla="*/ 1035264 h 444"/>
              <a:gd name="T86" fmla="*/ 1372665 w 497"/>
              <a:gd name="T87" fmla="*/ 1035264 h 444"/>
              <a:gd name="T88" fmla="*/ 937799 w 497"/>
              <a:gd name="T89" fmla="*/ 608777 h 444"/>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497" h="444">
                <a:moveTo>
                  <a:pt x="443" y="0"/>
                </a:moveTo>
                <a:lnTo>
                  <a:pt x="443" y="0"/>
                </a:lnTo>
                <a:cubicBezTo>
                  <a:pt x="53" y="0"/>
                  <a:pt x="53" y="0"/>
                  <a:pt x="53" y="0"/>
                </a:cubicBezTo>
                <a:cubicBezTo>
                  <a:pt x="17" y="0"/>
                  <a:pt x="0" y="26"/>
                  <a:pt x="0" y="53"/>
                </a:cubicBezTo>
                <a:cubicBezTo>
                  <a:pt x="0" y="345"/>
                  <a:pt x="0" y="345"/>
                  <a:pt x="0" y="345"/>
                </a:cubicBezTo>
                <a:cubicBezTo>
                  <a:pt x="0" y="373"/>
                  <a:pt x="17" y="399"/>
                  <a:pt x="53" y="399"/>
                </a:cubicBezTo>
                <a:cubicBezTo>
                  <a:pt x="151" y="399"/>
                  <a:pt x="151" y="399"/>
                  <a:pt x="151" y="399"/>
                </a:cubicBezTo>
                <a:cubicBezTo>
                  <a:pt x="151" y="345"/>
                  <a:pt x="151" y="345"/>
                  <a:pt x="151" y="345"/>
                </a:cubicBezTo>
                <a:cubicBezTo>
                  <a:pt x="44" y="345"/>
                  <a:pt x="44" y="345"/>
                  <a:pt x="44" y="345"/>
                </a:cubicBezTo>
                <a:cubicBezTo>
                  <a:pt x="44" y="124"/>
                  <a:pt x="44" y="124"/>
                  <a:pt x="44" y="124"/>
                </a:cubicBezTo>
                <a:cubicBezTo>
                  <a:pt x="443" y="124"/>
                  <a:pt x="443" y="124"/>
                  <a:pt x="443" y="124"/>
                </a:cubicBezTo>
                <a:cubicBezTo>
                  <a:pt x="443" y="345"/>
                  <a:pt x="443" y="345"/>
                  <a:pt x="443" y="345"/>
                </a:cubicBezTo>
                <a:cubicBezTo>
                  <a:pt x="345" y="345"/>
                  <a:pt x="345" y="345"/>
                  <a:pt x="345" y="345"/>
                </a:cubicBezTo>
                <a:cubicBezTo>
                  <a:pt x="345" y="399"/>
                  <a:pt x="345" y="399"/>
                  <a:pt x="345" y="399"/>
                </a:cubicBezTo>
                <a:cubicBezTo>
                  <a:pt x="443" y="399"/>
                  <a:pt x="443" y="399"/>
                  <a:pt x="443" y="399"/>
                </a:cubicBezTo>
                <a:cubicBezTo>
                  <a:pt x="470" y="399"/>
                  <a:pt x="496" y="373"/>
                  <a:pt x="496" y="345"/>
                </a:cubicBezTo>
                <a:cubicBezTo>
                  <a:pt x="496" y="53"/>
                  <a:pt x="496" y="53"/>
                  <a:pt x="496" y="53"/>
                </a:cubicBezTo>
                <a:cubicBezTo>
                  <a:pt x="496" y="26"/>
                  <a:pt x="470" y="0"/>
                  <a:pt x="443" y="0"/>
                </a:cubicBezTo>
                <a:close/>
                <a:moveTo>
                  <a:pt x="62" y="80"/>
                </a:moveTo>
                <a:lnTo>
                  <a:pt x="62" y="80"/>
                </a:lnTo>
                <a:cubicBezTo>
                  <a:pt x="53" y="80"/>
                  <a:pt x="44" y="71"/>
                  <a:pt x="44" y="62"/>
                </a:cubicBezTo>
                <a:cubicBezTo>
                  <a:pt x="44" y="53"/>
                  <a:pt x="53" y="45"/>
                  <a:pt x="62" y="45"/>
                </a:cubicBezTo>
                <a:cubicBezTo>
                  <a:pt x="71" y="45"/>
                  <a:pt x="79" y="53"/>
                  <a:pt x="79" y="62"/>
                </a:cubicBezTo>
                <a:cubicBezTo>
                  <a:pt x="79" y="71"/>
                  <a:pt x="71" y="80"/>
                  <a:pt x="62" y="80"/>
                </a:cubicBezTo>
                <a:close/>
                <a:moveTo>
                  <a:pt x="116" y="80"/>
                </a:moveTo>
                <a:lnTo>
                  <a:pt x="116" y="80"/>
                </a:lnTo>
                <a:cubicBezTo>
                  <a:pt x="107" y="80"/>
                  <a:pt x="97" y="71"/>
                  <a:pt x="97" y="62"/>
                </a:cubicBezTo>
                <a:cubicBezTo>
                  <a:pt x="97" y="53"/>
                  <a:pt x="107" y="45"/>
                  <a:pt x="116" y="45"/>
                </a:cubicBezTo>
                <a:cubicBezTo>
                  <a:pt x="124" y="45"/>
                  <a:pt x="132" y="53"/>
                  <a:pt x="132" y="62"/>
                </a:cubicBezTo>
                <a:cubicBezTo>
                  <a:pt x="132" y="71"/>
                  <a:pt x="124" y="80"/>
                  <a:pt x="116" y="80"/>
                </a:cubicBezTo>
                <a:close/>
                <a:moveTo>
                  <a:pt x="443" y="80"/>
                </a:moveTo>
                <a:lnTo>
                  <a:pt x="443" y="80"/>
                </a:lnTo>
                <a:cubicBezTo>
                  <a:pt x="151" y="80"/>
                  <a:pt x="151" y="80"/>
                  <a:pt x="151" y="80"/>
                </a:cubicBezTo>
                <a:cubicBezTo>
                  <a:pt x="151" y="53"/>
                  <a:pt x="151" y="53"/>
                  <a:pt x="151" y="53"/>
                </a:cubicBezTo>
                <a:cubicBezTo>
                  <a:pt x="443" y="53"/>
                  <a:pt x="443" y="53"/>
                  <a:pt x="443" y="53"/>
                </a:cubicBezTo>
                <a:lnTo>
                  <a:pt x="443" y="80"/>
                </a:lnTo>
                <a:close/>
                <a:moveTo>
                  <a:pt x="248" y="177"/>
                </a:moveTo>
                <a:lnTo>
                  <a:pt x="248" y="177"/>
                </a:lnTo>
                <a:cubicBezTo>
                  <a:pt x="124" y="301"/>
                  <a:pt x="124" y="301"/>
                  <a:pt x="124" y="301"/>
                </a:cubicBezTo>
                <a:cubicBezTo>
                  <a:pt x="204" y="301"/>
                  <a:pt x="204" y="301"/>
                  <a:pt x="204" y="301"/>
                </a:cubicBezTo>
                <a:cubicBezTo>
                  <a:pt x="204" y="443"/>
                  <a:pt x="204" y="443"/>
                  <a:pt x="204" y="443"/>
                </a:cubicBezTo>
                <a:cubicBezTo>
                  <a:pt x="292" y="443"/>
                  <a:pt x="292" y="443"/>
                  <a:pt x="292" y="443"/>
                </a:cubicBezTo>
                <a:cubicBezTo>
                  <a:pt x="292" y="301"/>
                  <a:pt x="292" y="301"/>
                  <a:pt x="292" y="301"/>
                </a:cubicBezTo>
                <a:cubicBezTo>
                  <a:pt x="363" y="301"/>
                  <a:pt x="363" y="301"/>
                  <a:pt x="363" y="301"/>
                </a:cubicBezTo>
                <a:lnTo>
                  <a:pt x="248" y="177"/>
                </a:lnTo>
                <a:close/>
              </a:path>
            </a:pathLst>
          </a:custGeom>
          <a:solidFill>
            <a:srgbClr val="993BC7"/>
          </a:solidFill>
          <a:ln>
            <a:noFill/>
          </a:ln>
        </p:spPr>
        <p:txBody>
          <a:bodyPr wrap="none" anchor="ctr"/>
          <a:lstStyle/>
          <a:p>
            <a:endParaRPr lang="es-MX" sz="900"/>
          </a:p>
        </p:txBody>
      </p:sp>
      <p:sp>
        <p:nvSpPr>
          <p:cNvPr id="18446" name="Freeform 102"/>
          <p:cNvSpPr>
            <a:spLocks noChangeArrowheads="1"/>
          </p:cNvSpPr>
          <p:nvPr/>
        </p:nvSpPr>
        <p:spPr bwMode="auto">
          <a:xfrm>
            <a:off x="6913563" y="2534444"/>
            <a:ext cx="937419" cy="838200"/>
          </a:xfrm>
          <a:custGeom>
            <a:avLst/>
            <a:gdLst>
              <a:gd name="T0" fmla="*/ 301248 w 498"/>
              <a:gd name="T1" fmla="*/ 568748 h 445"/>
              <a:gd name="T2" fmla="*/ 301248 w 498"/>
              <a:gd name="T3" fmla="*/ 568748 h 445"/>
              <a:gd name="T4" fmla="*/ 534714 w 498"/>
              <a:gd name="T5" fmla="*/ 636546 h 445"/>
              <a:gd name="T6" fmla="*/ 568605 w 498"/>
              <a:gd name="T7" fmla="*/ 636546 h 445"/>
              <a:gd name="T8" fmla="*/ 734291 w 498"/>
              <a:gd name="T9" fmla="*/ 504717 h 445"/>
              <a:gd name="T10" fmla="*/ 734291 w 498"/>
              <a:gd name="T11" fmla="*/ 470818 h 445"/>
              <a:gd name="T12" fmla="*/ 670276 w 498"/>
              <a:gd name="T13" fmla="*/ 403020 h 445"/>
              <a:gd name="T14" fmla="*/ 1035538 w 498"/>
              <a:gd name="T15" fmla="*/ 37665 h 445"/>
              <a:gd name="T16" fmla="*/ 734291 w 498"/>
              <a:gd name="T17" fmla="*/ 0 h 445"/>
              <a:gd name="T18" fmla="*/ 402919 w 498"/>
              <a:gd name="T19" fmla="*/ 203393 h 445"/>
              <a:gd name="T20" fmla="*/ 271123 w 498"/>
              <a:gd name="T21" fmla="*/ 305090 h 445"/>
              <a:gd name="T22" fmla="*/ 199577 w 498"/>
              <a:gd name="T23" fmla="*/ 436919 h 445"/>
              <a:gd name="T24" fmla="*/ 67781 w 498"/>
              <a:gd name="T25" fmla="*/ 470818 h 445"/>
              <a:gd name="T26" fmla="*/ 0 w 498"/>
              <a:gd name="T27" fmla="*/ 538616 h 445"/>
              <a:gd name="T28" fmla="*/ 0 w 498"/>
              <a:gd name="T29" fmla="*/ 568748 h 445"/>
              <a:gd name="T30" fmla="*/ 135561 w 498"/>
              <a:gd name="T31" fmla="*/ 704344 h 445"/>
              <a:gd name="T32" fmla="*/ 199577 w 498"/>
              <a:gd name="T33" fmla="*/ 738243 h 445"/>
              <a:gd name="T34" fmla="*/ 271123 w 498"/>
              <a:gd name="T35" fmla="*/ 670445 h 445"/>
              <a:gd name="T36" fmla="*/ 301248 w 498"/>
              <a:gd name="T37" fmla="*/ 568748 h 445"/>
              <a:gd name="T38" fmla="*/ 835962 w 498"/>
              <a:gd name="T39" fmla="*/ 602647 h 445"/>
              <a:gd name="T40" fmla="*/ 835962 w 498"/>
              <a:gd name="T41" fmla="*/ 602647 h 445"/>
              <a:gd name="T42" fmla="*/ 802072 w 498"/>
              <a:gd name="T43" fmla="*/ 602647 h 445"/>
              <a:gd name="T44" fmla="*/ 670276 w 498"/>
              <a:gd name="T45" fmla="*/ 704344 h 445"/>
              <a:gd name="T46" fmla="*/ 636385 w 498"/>
              <a:gd name="T47" fmla="*/ 768375 h 445"/>
              <a:gd name="T48" fmla="*/ 1434691 w 498"/>
              <a:gd name="T49" fmla="*/ 1638447 h 445"/>
              <a:gd name="T50" fmla="*/ 1502472 w 498"/>
              <a:gd name="T51" fmla="*/ 1638447 h 445"/>
              <a:gd name="T52" fmla="*/ 1604143 w 498"/>
              <a:gd name="T53" fmla="*/ 1570649 h 445"/>
              <a:gd name="T54" fmla="*/ 1604143 w 498"/>
              <a:gd name="T55" fmla="*/ 1506618 h 445"/>
              <a:gd name="T56" fmla="*/ 835962 w 498"/>
              <a:gd name="T57" fmla="*/ 602647 h 445"/>
              <a:gd name="T58" fmla="*/ 1871500 w 498"/>
              <a:gd name="T59" fmla="*/ 237292 h 445"/>
              <a:gd name="T60" fmla="*/ 1871500 w 498"/>
              <a:gd name="T61" fmla="*/ 237292 h 445"/>
              <a:gd name="T62" fmla="*/ 1803720 w 498"/>
              <a:gd name="T63" fmla="*/ 203393 h 445"/>
              <a:gd name="T64" fmla="*/ 1735939 w 498"/>
              <a:gd name="T65" fmla="*/ 335222 h 445"/>
              <a:gd name="T66" fmla="*/ 1536363 w 498"/>
              <a:gd name="T67" fmla="*/ 403020 h 445"/>
              <a:gd name="T68" fmla="*/ 1502472 w 498"/>
              <a:gd name="T69" fmla="*/ 237292 h 445"/>
              <a:gd name="T70" fmla="*/ 1570253 w 498"/>
              <a:gd name="T71" fmla="*/ 71564 h 445"/>
              <a:gd name="T72" fmla="*/ 1536363 w 498"/>
              <a:gd name="T73" fmla="*/ 37665 h 445"/>
              <a:gd name="T74" fmla="*/ 1269005 w 498"/>
              <a:gd name="T75" fmla="*/ 271191 h 445"/>
              <a:gd name="T76" fmla="*/ 1201225 w 498"/>
              <a:gd name="T77" fmla="*/ 568748 h 445"/>
              <a:gd name="T78" fmla="*/ 1069429 w 498"/>
              <a:gd name="T79" fmla="*/ 704344 h 445"/>
              <a:gd name="T80" fmla="*/ 1201225 w 498"/>
              <a:gd name="T81" fmla="*/ 870072 h 445"/>
              <a:gd name="T82" fmla="*/ 1370676 w 498"/>
              <a:gd name="T83" fmla="*/ 704344 h 445"/>
              <a:gd name="T84" fmla="*/ 1536363 w 498"/>
              <a:gd name="T85" fmla="*/ 670445 h 445"/>
              <a:gd name="T86" fmla="*/ 1837610 w 498"/>
              <a:gd name="T87" fmla="*/ 538616 h 445"/>
              <a:gd name="T88" fmla="*/ 1871500 w 498"/>
              <a:gd name="T89" fmla="*/ 237292 h 445"/>
              <a:gd name="T90" fmla="*/ 271123 w 498"/>
              <a:gd name="T91" fmla="*/ 1506618 h 445"/>
              <a:gd name="T92" fmla="*/ 271123 w 498"/>
              <a:gd name="T93" fmla="*/ 1506618 h 445"/>
              <a:gd name="T94" fmla="*/ 271123 w 498"/>
              <a:gd name="T95" fmla="*/ 1570649 h 445"/>
              <a:gd name="T96" fmla="*/ 335138 w 498"/>
              <a:gd name="T97" fmla="*/ 1672345 h 445"/>
              <a:gd name="T98" fmla="*/ 402919 w 498"/>
              <a:gd name="T99" fmla="*/ 1638447 h 445"/>
              <a:gd name="T100" fmla="*/ 869852 w 498"/>
              <a:gd name="T101" fmla="*/ 1205294 h 445"/>
              <a:gd name="T102" fmla="*/ 734291 w 498"/>
              <a:gd name="T103" fmla="*/ 1035800 h 445"/>
              <a:gd name="T104" fmla="*/ 271123 w 498"/>
              <a:gd name="T105" fmla="*/ 1506618 h 44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498" h="445">
                <a:moveTo>
                  <a:pt x="80" y="151"/>
                </a:moveTo>
                <a:lnTo>
                  <a:pt x="80" y="151"/>
                </a:lnTo>
                <a:cubicBezTo>
                  <a:pt x="97" y="134"/>
                  <a:pt x="116" y="143"/>
                  <a:pt x="142" y="169"/>
                </a:cubicBezTo>
                <a:cubicBezTo>
                  <a:pt x="151" y="178"/>
                  <a:pt x="151" y="169"/>
                  <a:pt x="151" y="169"/>
                </a:cubicBezTo>
                <a:cubicBezTo>
                  <a:pt x="160" y="169"/>
                  <a:pt x="186" y="134"/>
                  <a:pt x="195" y="134"/>
                </a:cubicBezTo>
                <a:cubicBezTo>
                  <a:pt x="195" y="134"/>
                  <a:pt x="195" y="134"/>
                  <a:pt x="195" y="125"/>
                </a:cubicBezTo>
                <a:cubicBezTo>
                  <a:pt x="186" y="125"/>
                  <a:pt x="178" y="116"/>
                  <a:pt x="178" y="107"/>
                </a:cubicBezTo>
                <a:cubicBezTo>
                  <a:pt x="133" y="45"/>
                  <a:pt x="301" y="10"/>
                  <a:pt x="275" y="10"/>
                </a:cubicBezTo>
                <a:cubicBezTo>
                  <a:pt x="257" y="0"/>
                  <a:pt x="204" y="0"/>
                  <a:pt x="195" y="0"/>
                </a:cubicBezTo>
                <a:cubicBezTo>
                  <a:pt x="169" y="10"/>
                  <a:pt x="125" y="36"/>
                  <a:pt x="107" y="54"/>
                </a:cubicBezTo>
                <a:cubicBezTo>
                  <a:pt x="80" y="72"/>
                  <a:pt x="72" y="81"/>
                  <a:pt x="72" y="81"/>
                </a:cubicBezTo>
                <a:cubicBezTo>
                  <a:pt x="62" y="89"/>
                  <a:pt x="72" y="107"/>
                  <a:pt x="53" y="116"/>
                </a:cubicBezTo>
                <a:cubicBezTo>
                  <a:pt x="36" y="125"/>
                  <a:pt x="27" y="116"/>
                  <a:pt x="18" y="125"/>
                </a:cubicBezTo>
                <a:cubicBezTo>
                  <a:pt x="18" y="134"/>
                  <a:pt x="9" y="134"/>
                  <a:pt x="0" y="143"/>
                </a:cubicBezTo>
                <a:lnTo>
                  <a:pt x="0" y="151"/>
                </a:lnTo>
                <a:lnTo>
                  <a:pt x="36" y="187"/>
                </a:lnTo>
                <a:cubicBezTo>
                  <a:pt x="36" y="196"/>
                  <a:pt x="44" y="196"/>
                  <a:pt x="53" y="196"/>
                </a:cubicBezTo>
                <a:cubicBezTo>
                  <a:pt x="53" y="187"/>
                  <a:pt x="62" y="178"/>
                  <a:pt x="72" y="178"/>
                </a:cubicBezTo>
                <a:cubicBezTo>
                  <a:pt x="72" y="178"/>
                  <a:pt x="72" y="151"/>
                  <a:pt x="80" y="151"/>
                </a:cubicBezTo>
                <a:close/>
                <a:moveTo>
                  <a:pt x="222" y="160"/>
                </a:moveTo>
                <a:lnTo>
                  <a:pt x="222" y="160"/>
                </a:lnTo>
                <a:cubicBezTo>
                  <a:pt x="213" y="160"/>
                  <a:pt x="213" y="160"/>
                  <a:pt x="213" y="160"/>
                </a:cubicBezTo>
                <a:cubicBezTo>
                  <a:pt x="178" y="187"/>
                  <a:pt x="178" y="187"/>
                  <a:pt x="178" y="187"/>
                </a:cubicBezTo>
                <a:cubicBezTo>
                  <a:pt x="169" y="196"/>
                  <a:pt x="169" y="196"/>
                  <a:pt x="169" y="204"/>
                </a:cubicBezTo>
                <a:cubicBezTo>
                  <a:pt x="381" y="435"/>
                  <a:pt x="381" y="435"/>
                  <a:pt x="381" y="435"/>
                </a:cubicBezTo>
                <a:cubicBezTo>
                  <a:pt x="381" y="444"/>
                  <a:pt x="391" y="444"/>
                  <a:pt x="399" y="435"/>
                </a:cubicBezTo>
                <a:cubicBezTo>
                  <a:pt x="426" y="417"/>
                  <a:pt x="426" y="417"/>
                  <a:pt x="426" y="417"/>
                </a:cubicBezTo>
                <a:cubicBezTo>
                  <a:pt x="426" y="408"/>
                  <a:pt x="426" y="400"/>
                  <a:pt x="426" y="400"/>
                </a:cubicBezTo>
                <a:lnTo>
                  <a:pt x="222" y="160"/>
                </a:lnTo>
                <a:close/>
                <a:moveTo>
                  <a:pt x="497" y="63"/>
                </a:moveTo>
                <a:lnTo>
                  <a:pt x="497" y="63"/>
                </a:lnTo>
                <a:cubicBezTo>
                  <a:pt x="488" y="45"/>
                  <a:pt x="488" y="54"/>
                  <a:pt x="479" y="54"/>
                </a:cubicBezTo>
                <a:cubicBezTo>
                  <a:pt x="479" y="63"/>
                  <a:pt x="461" y="81"/>
                  <a:pt x="461" y="89"/>
                </a:cubicBezTo>
                <a:cubicBezTo>
                  <a:pt x="452" y="107"/>
                  <a:pt x="435" y="125"/>
                  <a:pt x="408" y="107"/>
                </a:cubicBezTo>
                <a:cubicBezTo>
                  <a:pt x="381" y="81"/>
                  <a:pt x="391" y="72"/>
                  <a:pt x="399" y="63"/>
                </a:cubicBezTo>
                <a:cubicBezTo>
                  <a:pt x="399" y="54"/>
                  <a:pt x="417" y="28"/>
                  <a:pt x="417" y="19"/>
                </a:cubicBezTo>
                <a:cubicBezTo>
                  <a:pt x="426" y="19"/>
                  <a:pt x="417" y="10"/>
                  <a:pt x="408" y="10"/>
                </a:cubicBezTo>
                <a:cubicBezTo>
                  <a:pt x="399" y="19"/>
                  <a:pt x="346" y="36"/>
                  <a:pt x="337" y="72"/>
                </a:cubicBezTo>
                <a:cubicBezTo>
                  <a:pt x="328" y="98"/>
                  <a:pt x="346" y="125"/>
                  <a:pt x="319" y="151"/>
                </a:cubicBezTo>
                <a:cubicBezTo>
                  <a:pt x="284" y="187"/>
                  <a:pt x="284" y="187"/>
                  <a:pt x="284" y="187"/>
                </a:cubicBezTo>
                <a:cubicBezTo>
                  <a:pt x="319" y="231"/>
                  <a:pt x="319" y="231"/>
                  <a:pt x="319" y="231"/>
                </a:cubicBezTo>
                <a:cubicBezTo>
                  <a:pt x="364" y="187"/>
                  <a:pt x="364" y="187"/>
                  <a:pt x="364" y="187"/>
                </a:cubicBezTo>
                <a:cubicBezTo>
                  <a:pt x="372" y="178"/>
                  <a:pt x="391" y="169"/>
                  <a:pt x="408" y="178"/>
                </a:cubicBezTo>
                <a:cubicBezTo>
                  <a:pt x="452" y="187"/>
                  <a:pt x="470" y="169"/>
                  <a:pt x="488" y="143"/>
                </a:cubicBezTo>
                <a:cubicBezTo>
                  <a:pt x="497" y="116"/>
                  <a:pt x="497" y="72"/>
                  <a:pt x="497" y="63"/>
                </a:cubicBezTo>
                <a:close/>
                <a:moveTo>
                  <a:pt x="72" y="400"/>
                </a:moveTo>
                <a:lnTo>
                  <a:pt x="72" y="400"/>
                </a:lnTo>
                <a:cubicBezTo>
                  <a:pt x="62" y="408"/>
                  <a:pt x="62" y="417"/>
                  <a:pt x="72" y="417"/>
                </a:cubicBezTo>
                <a:cubicBezTo>
                  <a:pt x="89" y="444"/>
                  <a:pt x="89" y="444"/>
                  <a:pt x="89" y="444"/>
                </a:cubicBezTo>
                <a:cubicBezTo>
                  <a:pt x="97" y="444"/>
                  <a:pt x="107" y="444"/>
                  <a:pt x="107" y="435"/>
                </a:cubicBezTo>
                <a:cubicBezTo>
                  <a:pt x="231" y="320"/>
                  <a:pt x="231" y="320"/>
                  <a:pt x="231" y="320"/>
                </a:cubicBezTo>
                <a:cubicBezTo>
                  <a:pt x="195" y="275"/>
                  <a:pt x="195" y="275"/>
                  <a:pt x="195" y="275"/>
                </a:cubicBezTo>
                <a:lnTo>
                  <a:pt x="72" y="400"/>
                </a:lnTo>
                <a:close/>
              </a:path>
            </a:pathLst>
          </a:custGeom>
          <a:solidFill>
            <a:srgbClr val="993BC7"/>
          </a:solidFill>
          <a:ln>
            <a:noFill/>
          </a:ln>
        </p:spPr>
        <p:txBody>
          <a:bodyPr wrap="none" anchor="ctr"/>
          <a:lstStyle/>
          <a:p>
            <a:endParaRPr lang="es-MX" sz="900"/>
          </a:p>
        </p:txBody>
      </p:sp>
      <p:sp>
        <p:nvSpPr>
          <p:cNvPr id="18447" name="Freeform 116"/>
          <p:cNvSpPr>
            <a:spLocks noChangeArrowheads="1"/>
          </p:cNvSpPr>
          <p:nvPr/>
        </p:nvSpPr>
        <p:spPr bwMode="auto">
          <a:xfrm>
            <a:off x="9603582" y="2408238"/>
            <a:ext cx="840581" cy="873919"/>
          </a:xfrm>
          <a:custGeom>
            <a:avLst/>
            <a:gdLst>
              <a:gd name="T0" fmla="*/ 1510740 w 445"/>
              <a:gd name="T1" fmla="*/ 601325 h 462"/>
              <a:gd name="T2" fmla="*/ 1510740 w 445"/>
              <a:gd name="T3" fmla="*/ 601325 h 462"/>
              <a:gd name="T4" fmla="*/ 1004642 w 445"/>
              <a:gd name="T5" fmla="*/ 30255 h 462"/>
              <a:gd name="T6" fmla="*/ 135967 w 445"/>
              <a:gd name="T7" fmla="*/ 937916 h 462"/>
              <a:gd name="T8" fmla="*/ 33992 w 445"/>
              <a:gd name="T9" fmla="*/ 1206432 h 462"/>
              <a:gd name="T10" fmla="*/ 305925 w 445"/>
              <a:gd name="T11" fmla="*/ 1342581 h 462"/>
              <a:gd name="T12" fmla="*/ 370131 w 445"/>
              <a:gd name="T13" fmla="*/ 1308544 h 462"/>
              <a:gd name="T14" fmla="*/ 506098 w 445"/>
              <a:gd name="T15" fmla="*/ 1406873 h 462"/>
              <a:gd name="T16" fmla="*/ 604296 w 445"/>
              <a:gd name="T17" fmla="*/ 1641352 h 462"/>
              <a:gd name="T18" fmla="*/ 706271 w 445"/>
              <a:gd name="T19" fmla="*/ 1709427 h 462"/>
              <a:gd name="T20" fmla="*/ 906444 w 445"/>
              <a:gd name="T21" fmla="*/ 1641352 h 462"/>
              <a:gd name="T22" fmla="*/ 940436 w 445"/>
              <a:gd name="T23" fmla="*/ 1573278 h 462"/>
              <a:gd name="T24" fmla="*/ 872452 w 445"/>
              <a:gd name="T25" fmla="*/ 1474948 h 462"/>
              <a:gd name="T26" fmla="*/ 770477 w 445"/>
              <a:gd name="T27" fmla="*/ 1274506 h 462"/>
              <a:gd name="T28" fmla="*/ 872452 w 445"/>
              <a:gd name="T29" fmla="*/ 1172395 h 462"/>
              <a:gd name="T30" fmla="*/ 1574946 w 445"/>
              <a:gd name="T31" fmla="*/ 1342581 h 462"/>
              <a:gd name="T32" fmla="*/ 1510740 w 445"/>
              <a:gd name="T33" fmla="*/ 601325 h 462"/>
              <a:gd name="T34" fmla="*/ 1472971 w 445"/>
              <a:gd name="T35" fmla="*/ 1172395 h 462"/>
              <a:gd name="T36" fmla="*/ 1472971 w 445"/>
              <a:gd name="T37" fmla="*/ 1172395 h 462"/>
              <a:gd name="T38" fmla="*/ 1140609 w 445"/>
              <a:gd name="T39" fmla="*/ 771511 h 462"/>
              <a:gd name="T40" fmla="*/ 1072625 w 445"/>
              <a:gd name="T41" fmla="*/ 234479 h 462"/>
              <a:gd name="T42" fmla="*/ 1374773 w 445"/>
              <a:gd name="T43" fmla="*/ 669399 h 462"/>
              <a:gd name="T44" fmla="*/ 1472971 w 445"/>
              <a:gd name="T45" fmla="*/ 1172395 h 46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445" h="462">
                <a:moveTo>
                  <a:pt x="400" y="159"/>
                </a:moveTo>
                <a:lnTo>
                  <a:pt x="400" y="159"/>
                </a:lnTo>
                <a:cubicBezTo>
                  <a:pt x="364" y="71"/>
                  <a:pt x="302" y="0"/>
                  <a:pt x="266" y="8"/>
                </a:cubicBezTo>
                <a:cubicBezTo>
                  <a:pt x="213" y="36"/>
                  <a:pt x="302" y="142"/>
                  <a:pt x="36" y="248"/>
                </a:cubicBezTo>
                <a:cubicBezTo>
                  <a:pt x="9" y="257"/>
                  <a:pt x="0" y="292"/>
                  <a:pt x="9" y="319"/>
                </a:cubicBezTo>
                <a:cubicBezTo>
                  <a:pt x="18" y="337"/>
                  <a:pt x="53" y="363"/>
                  <a:pt x="81" y="355"/>
                </a:cubicBezTo>
                <a:lnTo>
                  <a:pt x="98" y="346"/>
                </a:lnTo>
                <a:cubicBezTo>
                  <a:pt x="116" y="372"/>
                  <a:pt x="134" y="355"/>
                  <a:pt x="134" y="372"/>
                </a:cubicBezTo>
                <a:cubicBezTo>
                  <a:pt x="143" y="390"/>
                  <a:pt x="160" y="425"/>
                  <a:pt x="160" y="434"/>
                </a:cubicBezTo>
                <a:cubicBezTo>
                  <a:pt x="169" y="443"/>
                  <a:pt x="178" y="461"/>
                  <a:pt x="187" y="452"/>
                </a:cubicBezTo>
                <a:cubicBezTo>
                  <a:pt x="196" y="452"/>
                  <a:pt x="231" y="443"/>
                  <a:pt x="240" y="434"/>
                </a:cubicBezTo>
                <a:cubicBezTo>
                  <a:pt x="257" y="434"/>
                  <a:pt x="257" y="425"/>
                  <a:pt x="249" y="416"/>
                </a:cubicBezTo>
                <a:cubicBezTo>
                  <a:pt x="249" y="408"/>
                  <a:pt x="231" y="399"/>
                  <a:pt x="231" y="390"/>
                </a:cubicBezTo>
                <a:cubicBezTo>
                  <a:pt x="222" y="381"/>
                  <a:pt x="213" y="346"/>
                  <a:pt x="204" y="337"/>
                </a:cubicBezTo>
                <a:cubicBezTo>
                  <a:pt x="196" y="328"/>
                  <a:pt x="213" y="310"/>
                  <a:pt x="231" y="310"/>
                </a:cubicBezTo>
                <a:cubicBezTo>
                  <a:pt x="355" y="302"/>
                  <a:pt x="373" y="372"/>
                  <a:pt x="417" y="355"/>
                </a:cubicBezTo>
                <a:cubicBezTo>
                  <a:pt x="444" y="346"/>
                  <a:pt x="444" y="248"/>
                  <a:pt x="400" y="159"/>
                </a:cubicBezTo>
                <a:close/>
                <a:moveTo>
                  <a:pt x="390" y="310"/>
                </a:moveTo>
                <a:lnTo>
                  <a:pt x="390" y="310"/>
                </a:lnTo>
                <a:cubicBezTo>
                  <a:pt x="381" y="310"/>
                  <a:pt x="328" y="275"/>
                  <a:pt x="302" y="204"/>
                </a:cubicBezTo>
                <a:cubicBezTo>
                  <a:pt x="275" y="133"/>
                  <a:pt x="275" y="62"/>
                  <a:pt x="284" y="62"/>
                </a:cubicBezTo>
                <a:cubicBezTo>
                  <a:pt x="293" y="62"/>
                  <a:pt x="337" y="106"/>
                  <a:pt x="364" y="177"/>
                </a:cubicBezTo>
                <a:cubicBezTo>
                  <a:pt x="400" y="248"/>
                  <a:pt x="390" y="302"/>
                  <a:pt x="390" y="310"/>
                </a:cubicBezTo>
                <a:close/>
              </a:path>
            </a:pathLst>
          </a:custGeom>
          <a:solidFill>
            <a:srgbClr val="993BC7"/>
          </a:solidFill>
          <a:ln>
            <a:noFill/>
          </a:ln>
        </p:spPr>
        <p:txBody>
          <a:bodyPr wrap="none" anchor="ctr"/>
          <a:lstStyle/>
          <a:p>
            <a:endParaRPr lang="es-MX" sz="900"/>
          </a:p>
        </p:txBody>
      </p:sp>
      <p:sp>
        <p:nvSpPr>
          <p:cNvPr id="18" name="TextBox 17">
            <a:extLst>
              <a:ext uri="{FF2B5EF4-FFF2-40B4-BE49-F238E27FC236}">
                <a16:creationId xmlns:a16="http://schemas.microsoft.com/office/drawing/2014/main" id="{527163C8-AA16-4D49-AECA-BDD213CF28F3}"/>
              </a:ext>
            </a:extLst>
          </p:cNvPr>
          <p:cNvSpPr txBox="1"/>
          <p:nvPr/>
        </p:nvSpPr>
        <p:spPr>
          <a:xfrm>
            <a:off x="3574231" y="323605"/>
            <a:ext cx="4826458" cy="830997"/>
          </a:xfrm>
          <a:prstGeom prst="rect">
            <a:avLst/>
          </a:prstGeom>
          <a:noFill/>
        </p:spPr>
        <p:txBody>
          <a:bodyPr wrap="square" rtlCol="0">
            <a:spAutoFit/>
          </a:bodyPr>
          <a:lstStyle/>
          <a:p>
            <a:pPr algn="ctr"/>
            <a:r>
              <a:rPr lang="es-CO" sz="4800" dirty="0">
                <a:latin typeface="Lato" panose="020F0502020204030203" pitchFamily="34" charset="0"/>
              </a:rPr>
              <a:t>WRITE </a:t>
            </a:r>
            <a:endParaRPr lang="en-US" sz="4800" dirty="0">
              <a:latin typeface="Lato" panose="020F0502020204030203" pitchFamily="34" charset="0"/>
            </a:endParaRPr>
          </a:p>
        </p:txBody>
      </p:sp>
      <p:sp>
        <p:nvSpPr>
          <p:cNvPr id="19" name="TextBox 18">
            <a:extLst>
              <a:ext uri="{FF2B5EF4-FFF2-40B4-BE49-F238E27FC236}">
                <a16:creationId xmlns:a16="http://schemas.microsoft.com/office/drawing/2014/main" id="{A5833F01-BCE6-4679-A054-DC06EEA66C09}"/>
              </a:ext>
            </a:extLst>
          </p:cNvPr>
          <p:cNvSpPr txBox="1"/>
          <p:nvPr/>
        </p:nvSpPr>
        <p:spPr>
          <a:xfrm>
            <a:off x="2087105" y="1040836"/>
            <a:ext cx="7800711" cy="646331"/>
          </a:xfrm>
          <a:prstGeom prst="rect">
            <a:avLst/>
          </a:prstGeom>
          <a:noFill/>
        </p:spPr>
        <p:txBody>
          <a:bodyPr wrap="square" rtlCol="0">
            <a:spAutoFit/>
          </a:bodyPr>
          <a:lstStyle/>
          <a:p>
            <a:pPr algn="ctr"/>
            <a:r>
              <a:rPr lang="es-CO" sz="3600" dirty="0">
                <a:latin typeface="Lato Black" panose="020F0A02020204030203" pitchFamily="34" charset="0"/>
              </a:rPr>
              <a:t>YOUR TITLE HERE</a:t>
            </a:r>
            <a:endParaRPr lang="en-US" sz="3600" dirty="0">
              <a:latin typeface="Lato Black" panose="020F0A02020204030203" pitchFamily="34" charset="0"/>
            </a:endParaRPr>
          </a:p>
        </p:txBody>
      </p:sp>
      <p:sp>
        <p:nvSpPr>
          <p:cNvPr id="20" name="Freeform 5">
            <a:extLst>
              <a:ext uri="{FF2B5EF4-FFF2-40B4-BE49-F238E27FC236}">
                <a16:creationId xmlns:a16="http://schemas.microsoft.com/office/drawing/2014/main" id="{E0B7CC2B-1639-47A9-81F3-EB26B535B735}"/>
              </a:ext>
            </a:extLst>
          </p:cNvPr>
          <p:cNvSpPr>
            <a:spLocks/>
          </p:cNvSpPr>
          <p:nvPr/>
        </p:nvSpPr>
        <p:spPr bwMode="auto">
          <a:xfrm rot="5400000">
            <a:off x="10036969" y="4985544"/>
            <a:ext cx="1290637" cy="2454275"/>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rgbClr val="FDAD32"/>
          </a:soli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21" name="Group 20">
            <a:extLst>
              <a:ext uri="{FF2B5EF4-FFF2-40B4-BE49-F238E27FC236}">
                <a16:creationId xmlns:a16="http://schemas.microsoft.com/office/drawing/2014/main" id="{2BC49C82-C6E7-4DEC-A279-744BCB7582A1}"/>
              </a:ext>
            </a:extLst>
          </p:cNvPr>
          <p:cNvGrpSpPr/>
          <p:nvPr/>
        </p:nvGrpSpPr>
        <p:grpSpPr>
          <a:xfrm>
            <a:off x="1176244" y="581176"/>
            <a:ext cx="820373" cy="782825"/>
            <a:chOff x="2424113" y="5459413"/>
            <a:chExt cx="1144587" cy="1092200"/>
          </a:xfrm>
        </p:grpSpPr>
        <p:sp>
          <p:nvSpPr>
            <p:cNvPr id="22" name="Rectangle 9">
              <a:extLst>
                <a:ext uri="{FF2B5EF4-FFF2-40B4-BE49-F238E27FC236}">
                  <a16:creationId xmlns:a16="http://schemas.microsoft.com/office/drawing/2014/main" id="{16AA3AFE-4662-4D34-9C60-770A31448EF1}"/>
                </a:ext>
              </a:extLst>
            </p:cNvPr>
            <p:cNvSpPr>
              <a:spLocks noChangeArrowheads="1"/>
            </p:cNvSpPr>
            <p:nvPr/>
          </p:nvSpPr>
          <p:spPr bwMode="auto">
            <a:xfrm>
              <a:off x="2424113" y="5459413"/>
              <a:ext cx="130175" cy="128587"/>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Rectangle 10">
              <a:extLst>
                <a:ext uri="{FF2B5EF4-FFF2-40B4-BE49-F238E27FC236}">
                  <a16:creationId xmlns:a16="http://schemas.microsoft.com/office/drawing/2014/main" id="{6F9A571B-A1BD-4544-9C6A-D5B5C1FA604B}"/>
                </a:ext>
              </a:extLst>
            </p:cNvPr>
            <p:cNvSpPr>
              <a:spLocks noChangeArrowheads="1"/>
            </p:cNvSpPr>
            <p:nvPr/>
          </p:nvSpPr>
          <p:spPr bwMode="auto">
            <a:xfrm>
              <a:off x="2925763" y="5459413"/>
              <a:ext cx="130175" cy="128587"/>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24" name="Rectangle 11">
              <a:extLst>
                <a:ext uri="{FF2B5EF4-FFF2-40B4-BE49-F238E27FC236}">
                  <a16:creationId xmlns:a16="http://schemas.microsoft.com/office/drawing/2014/main" id="{82FBF15C-2AFB-41BA-9A9C-02387E22DE8F}"/>
                </a:ext>
              </a:extLst>
            </p:cNvPr>
            <p:cNvSpPr>
              <a:spLocks noChangeArrowheads="1"/>
            </p:cNvSpPr>
            <p:nvPr/>
          </p:nvSpPr>
          <p:spPr bwMode="auto">
            <a:xfrm>
              <a:off x="3438525" y="5459413"/>
              <a:ext cx="130175" cy="128587"/>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Rectangle 12">
              <a:extLst>
                <a:ext uri="{FF2B5EF4-FFF2-40B4-BE49-F238E27FC236}">
                  <a16:creationId xmlns:a16="http://schemas.microsoft.com/office/drawing/2014/main" id="{F5779E49-AF85-43A3-8850-E6FF1EC34E56}"/>
                </a:ext>
              </a:extLst>
            </p:cNvPr>
            <p:cNvSpPr>
              <a:spLocks noChangeArrowheads="1"/>
            </p:cNvSpPr>
            <p:nvPr/>
          </p:nvSpPr>
          <p:spPr bwMode="auto">
            <a:xfrm>
              <a:off x="2424113" y="5934075"/>
              <a:ext cx="130175" cy="130175"/>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26" name="Rectangle 13">
              <a:extLst>
                <a:ext uri="{FF2B5EF4-FFF2-40B4-BE49-F238E27FC236}">
                  <a16:creationId xmlns:a16="http://schemas.microsoft.com/office/drawing/2014/main" id="{E42B8F0A-6487-4DB6-B92C-FAC2B2FC4A76}"/>
                </a:ext>
              </a:extLst>
            </p:cNvPr>
            <p:cNvSpPr>
              <a:spLocks noChangeArrowheads="1"/>
            </p:cNvSpPr>
            <p:nvPr/>
          </p:nvSpPr>
          <p:spPr bwMode="auto">
            <a:xfrm>
              <a:off x="2925763" y="5934075"/>
              <a:ext cx="130175" cy="130175"/>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Rectangle 14">
              <a:extLst>
                <a:ext uri="{FF2B5EF4-FFF2-40B4-BE49-F238E27FC236}">
                  <a16:creationId xmlns:a16="http://schemas.microsoft.com/office/drawing/2014/main" id="{B436D50D-CB2D-4C50-B3AA-E5F8B5C18638}"/>
                </a:ext>
              </a:extLst>
            </p:cNvPr>
            <p:cNvSpPr>
              <a:spLocks noChangeArrowheads="1"/>
            </p:cNvSpPr>
            <p:nvPr/>
          </p:nvSpPr>
          <p:spPr bwMode="auto">
            <a:xfrm>
              <a:off x="3438525" y="5934075"/>
              <a:ext cx="130175" cy="130175"/>
            </a:xfrm>
            <a:prstGeom prst="rect">
              <a:avLst/>
            </a:pr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28" name="Rectangle 15">
              <a:extLst>
                <a:ext uri="{FF2B5EF4-FFF2-40B4-BE49-F238E27FC236}">
                  <a16:creationId xmlns:a16="http://schemas.microsoft.com/office/drawing/2014/main" id="{3BC7E496-EAD6-4FA1-9078-B15BD2B367BF}"/>
                </a:ext>
              </a:extLst>
            </p:cNvPr>
            <p:cNvSpPr>
              <a:spLocks noChangeArrowheads="1"/>
            </p:cNvSpPr>
            <p:nvPr/>
          </p:nvSpPr>
          <p:spPr bwMode="auto">
            <a:xfrm>
              <a:off x="2424113" y="6421438"/>
              <a:ext cx="130175" cy="130175"/>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Rectangle 16">
              <a:extLst>
                <a:ext uri="{FF2B5EF4-FFF2-40B4-BE49-F238E27FC236}">
                  <a16:creationId xmlns:a16="http://schemas.microsoft.com/office/drawing/2014/main" id="{11E47A9C-0A5A-410A-B773-7DA780AEF0BF}"/>
                </a:ext>
              </a:extLst>
            </p:cNvPr>
            <p:cNvSpPr>
              <a:spLocks noChangeArrowheads="1"/>
            </p:cNvSpPr>
            <p:nvPr/>
          </p:nvSpPr>
          <p:spPr bwMode="auto">
            <a:xfrm>
              <a:off x="2925763" y="6421438"/>
              <a:ext cx="130175" cy="130175"/>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Rectangle 17">
              <a:extLst>
                <a:ext uri="{FF2B5EF4-FFF2-40B4-BE49-F238E27FC236}">
                  <a16:creationId xmlns:a16="http://schemas.microsoft.com/office/drawing/2014/main" id="{8100B275-CDA8-40A2-AC55-8099FBF28AAD}"/>
                </a:ext>
              </a:extLst>
            </p:cNvPr>
            <p:cNvSpPr>
              <a:spLocks noChangeArrowheads="1"/>
            </p:cNvSpPr>
            <p:nvPr/>
          </p:nvSpPr>
          <p:spPr bwMode="auto">
            <a:xfrm>
              <a:off x="3438525" y="6421438"/>
              <a:ext cx="130175" cy="130175"/>
            </a:xfrm>
            <a:prstGeom prst="rect">
              <a:avLst/>
            </a:prstGeom>
            <a:solidFill>
              <a:srgbClr val="FDAD32"/>
            </a:solidFill>
            <a:ln>
              <a:noFill/>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3868</TotalTime>
  <Words>1078</Words>
  <Application>Microsoft Office PowerPoint</Application>
  <PresentationFormat>Widescreen</PresentationFormat>
  <Paragraphs>149</Paragraphs>
  <Slides>15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15</vt:i4>
      </vt:variant>
    </vt:vector>
  </HeadingPairs>
  <TitlesOfParts>
    <vt:vector size="25" baseType="lpstr">
      <vt:lpstr>Arial</vt:lpstr>
      <vt:lpstr>Arial Black</vt:lpstr>
      <vt:lpstr>Calibri</vt:lpstr>
      <vt:lpstr>Calibri Light</vt:lpstr>
      <vt:lpstr>Gill Sans</vt:lpstr>
      <vt:lpstr>Helvetica Neue Light</vt:lpstr>
      <vt:lpstr>Lato</vt:lpstr>
      <vt:lpstr>Lato Black</vt:lpstr>
      <vt:lpstr>Lato Light</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259</cp:revision>
  <dcterms:created xsi:type="dcterms:W3CDTF">2020-03-21T22:03:23Z</dcterms:created>
  <dcterms:modified xsi:type="dcterms:W3CDTF">2025-06-15T17:36:00Z</dcterms:modified>
</cp:coreProperties>
</file>