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1803" r:id="rId2"/>
    <p:sldId id="1796" r:id="rId3"/>
    <p:sldId id="1795" r:id="rId4"/>
    <p:sldId id="1797" r:id="rId5"/>
    <p:sldId id="1798" r:id="rId6"/>
    <p:sldId id="1799" r:id="rId7"/>
    <p:sldId id="1800" r:id="rId8"/>
    <p:sldId id="1801" r:id="rId9"/>
    <p:sldId id="1385" r:id="rId10"/>
    <p:sldId id="1802" r:id="rId11"/>
    <p:sldId id="17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4D2"/>
    <a:srgbClr val="F49401"/>
    <a:srgbClr val="000B49"/>
    <a:srgbClr val="F93043"/>
    <a:srgbClr val="FFEACA"/>
    <a:srgbClr val="FFAA19"/>
    <a:srgbClr val="031828"/>
    <a:srgbClr val="3E1B59"/>
    <a:srgbClr val="8CC026"/>
    <a:srgbClr val="EC63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AA0A25-B692-4701-B31D-24C26CD3F3EC}" v="3" dt="2025-04-26T16:01:00.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0" autoAdjust="0"/>
    <p:restoredTop sz="94755" autoAdjust="0"/>
  </p:normalViewPr>
  <p:slideViewPr>
    <p:cSldViewPr snapToGrid="0">
      <p:cViewPr>
        <p:scale>
          <a:sx n="75" d="100"/>
          <a:sy n="75" d="100"/>
        </p:scale>
        <p:origin x="2016" y="75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2" d="100"/>
          <a:sy n="52" d="100"/>
        </p:scale>
        <p:origin x="201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FBAA0A25-B692-4701-B31D-24C26CD3F3EC}"/>
    <pc:docChg chg="undo custSel addSld delSld modSld sldOrd">
      <pc:chgData name="Jolie Serrano Delgado" userId="d52b4219-5c60-4a0c-87ad-b1ec335c0c37" providerId="ADAL" clId="{FBAA0A25-B692-4701-B31D-24C26CD3F3EC}" dt="2025-04-26T16:01:10.471" v="25" actId="207"/>
      <pc:docMkLst>
        <pc:docMk/>
      </pc:docMkLst>
      <pc:sldChg chg="del">
        <pc:chgData name="Jolie Serrano Delgado" userId="d52b4219-5c60-4a0c-87ad-b1ec335c0c37" providerId="ADAL" clId="{FBAA0A25-B692-4701-B31D-24C26CD3F3EC}" dt="2025-04-26T16:01:05.040" v="24" actId="47"/>
        <pc:sldMkLst>
          <pc:docMk/>
          <pc:sldMk cId="0" sldId="1420"/>
        </pc:sldMkLst>
      </pc:sldChg>
      <pc:sldChg chg="add ord">
        <pc:chgData name="Jolie Serrano Delgado" userId="d52b4219-5c60-4a0c-87ad-b1ec335c0c37" providerId="ADAL" clId="{FBAA0A25-B692-4701-B31D-24C26CD3F3EC}" dt="2025-04-26T16:00:47.846" v="21"/>
        <pc:sldMkLst>
          <pc:docMk/>
          <pc:sldMk cId="3104945146" sldId="1780"/>
        </pc:sldMkLst>
      </pc:sldChg>
      <pc:sldChg chg="del">
        <pc:chgData name="Jolie Serrano Delgado" userId="d52b4219-5c60-4a0c-87ad-b1ec335c0c37" providerId="ADAL" clId="{FBAA0A25-B692-4701-B31D-24C26CD3F3EC}" dt="2025-04-26T16:00:49.535" v="22" actId="47"/>
        <pc:sldMkLst>
          <pc:docMk/>
          <pc:sldMk cId="1656187330" sldId="1794"/>
        </pc:sldMkLst>
      </pc:sldChg>
      <pc:sldChg chg="addSp delSp modSp mod delAnim modAnim">
        <pc:chgData name="Jolie Serrano Delgado" userId="d52b4219-5c60-4a0c-87ad-b1ec335c0c37" providerId="ADAL" clId="{FBAA0A25-B692-4701-B31D-24C26CD3F3EC}" dt="2025-04-26T16:00:08.409" v="18" actId="12789"/>
        <pc:sldMkLst>
          <pc:docMk/>
          <pc:sldMk cId="2138848975" sldId="1796"/>
        </pc:sldMkLst>
        <pc:spChg chg="mod">
          <ac:chgData name="Jolie Serrano Delgado" userId="d52b4219-5c60-4a0c-87ad-b1ec335c0c37" providerId="ADAL" clId="{FBAA0A25-B692-4701-B31D-24C26CD3F3EC}" dt="2025-04-26T15:58:44.061" v="2" actId="207"/>
          <ac:spMkLst>
            <pc:docMk/>
            <pc:sldMk cId="2138848975" sldId="1796"/>
            <ac:spMk id="10" creationId="{FCC23A9C-37BF-E294-8E2A-9439A6666F77}"/>
          </ac:spMkLst>
        </pc:spChg>
        <pc:spChg chg="mod">
          <ac:chgData name="Jolie Serrano Delgado" userId="d52b4219-5c60-4a0c-87ad-b1ec335c0c37" providerId="ADAL" clId="{FBAA0A25-B692-4701-B31D-24C26CD3F3EC}" dt="2025-04-26T15:58:44.061" v="2" actId="207"/>
          <ac:spMkLst>
            <pc:docMk/>
            <pc:sldMk cId="2138848975" sldId="1796"/>
            <ac:spMk id="11" creationId="{955EDEBC-9824-3BE8-39C3-8742DA5BFA95}"/>
          </ac:spMkLst>
        </pc:spChg>
        <pc:spChg chg="mod">
          <ac:chgData name="Jolie Serrano Delgado" userId="d52b4219-5c60-4a0c-87ad-b1ec335c0c37" providerId="ADAL" clId="{FBAA0A25-B692-4701-B31D-24C26CD3F3EC}" dt="2025-04-26T15:58:44.061" v="2" actId="207"/>
          <ac:spMkLst>
            <pc:docMk/>
            <pc:sldMk cId="2138848975" sldId="1796"/>
            <ac:spMk id="13" creationId="{94CB55BC-B5E2-FF16-E4DD-65F733920D64}"/>
          </ac:spMkLst>
        </pc:spChg>
        <pc:spChg chg="mod">
          <ac:chgData name="Jolie Serrano Delgado" userId="d52b4219-5c60-4a0c-87ad-b1ec335c0c37" providerId="ADAL" clId="{FBAA0A25-B692-4701-B31D-24C26CD3F3EC}" dt="2025-04-26T15:58:44.061" v="2" actId="207"/>
          <ac:spMkLst>
            <pc:docMk/>
            <pc:sldMk cId="2138848975" sldId="1796"/>
            <ac:spMk id="14" creationId="{8688DAEA-6E42-0C15-E10D-D02F664AAF20}"/>
          </ac:spMkLst>
        </pc:spChg>
        <pc:spChg chg="mod">
          <ac:chgData name="Jolie Serrano Delgado" userId="d52b4219-5c60-4a0c-87ad-b1ec335c0c37" providerId="ADAL" clId="{FBAA0A25-B692-4701-B31D-24C26CD3F3EC}" dt="2025-04-26T15:59:49.657" v="16" actId="207"/>
          <ac:spMkLst>
            <pc:docMk/>
            <pc:sldMk cId="2138848975" sldId="1796"/>
            <ac:spMk id="100" creationId="{5DBEEFD0-7860-BBFB-FD21-89BAFF492C91}"/>
          </ac:spMkLst>
        </pc:spChg>
        <pc:spChg chg="mod">
          <ac:chgData name="Jolie Serrano Delgado" userId="d52b4219-5c60-4a0c-87ad-b1ec335c0c37" providerId="ADAL" clId="{FBAA0A25-B692-4701-B31D-24C26CD3F3EC}" dt="2025-04-26T15:59:49.657" v="16" actId="207"/>
          <ac:spMkLst>
            <pc:docMk/>
            <pc:sldMk cId="2138848975" sldId="1796"/>
            <ac:spMk id="101" creationId="{1023781B-FE5F-79B9-A5BB-3A2D6F22674A}"/>
          </ac:spMkLst>
        </pc:spChg>
        <pc:spChg chg="mod">
          <ac:chgData name="Jolie Serrano Delgado" userId="d52b4219-5c60-4a0c-87ad-b1ec335c0c37" providerId="ADAL" clId="{FBAA0A25-B692-4701-B31D-24C26CD3F3EC}" dt="2025-04-26T15:59:49.657" v="16" actId="207"/>
          <ac:spMkLst>
            <pc:docMk/>
            <pc:sldMk cId="2138848975" sldId="1796"/>
            <ac:spMk id="102" creationId="{BF19EF01-3EC2-88C5-6AE6-1BCA6986F130}"/>
          </ac:spMkLst>
        </pc:spChg>
        <pc:spChg chg="mod">
          <ac:chgData name="Jolie Serrano Delgado" userId="d52b4219-5c60-4a0c-87ad-b1ec335c0c37" providerId="ADAL" clId="{FBAA0A25-B692-4701-B31D-24C26CD3F3EC}" dt="2025-04-26T15:59:49.657" v="16" actId="207"/>
          <ac:spMkLst>
            <pc:docMk/>
            <pc:sldMk cId="2138848975" sldId="1796"/>
            <ac:spMk id="103" creationId="{A869F7A5-0D0B-EDD0-A729-5A5E0E2F6E7C}"/>
          </ac:spMkLst>
        </pc:spChg>
        <pc:spChg chg="mod">
          <ac:chgData name="Jolie Serrano Delgado" userId="d52b4219-5c60-4a0c-87ad-b1ec335c0c37" providerId="ADAL" clId="{FBAA0A25-B692-4701-B31D-24C26CD3F3EC}" dt="2025-04-26T15:59:49.657" v="16" actId="207"/>
          <ac:spMkLst>
            <pc:docMk/>
            <pc:sldMk cId="2138848975" sldId="1796"/>
            <ac:spMk id="104" creationId="{9417A643-BEE8-F014-B785-8204327CFD6F}"/>
          </ac:spMkLst>
        </pc:spChg>
        <pc:spChg chg="mod">
          <ac:chgData name="Jolie Serrano Delgado" userId="d52b4219-5c60-4a0c-87ad-b1ec335c0c37" providerId="ADAL" clId="{FBAA0A25-B692-4701-B31D-24C26CD3F3EC}" dt="2025-04-26T15:59:49.657" v="16" actId="207"/>
          <ac:spMkLst>
            <pc:docMk/>
            <pc:sldMk cId="2138848975" sldId="1796"/>
            <ac:spMk id="105" creationId="{BF86E7F1-6577-67DF-3F64-32C3952DEF36}"/>
          </ac:spMkLst>
        </pc:spChg>
        <pc:grpChg chg="del">
          <ac:chgData name="Jolie Serrano Delgado" userId="d52b4219-5c60-4a0c-87ad-b1ec335c0c37" providerId="ADAL" clId="{FBAA0A25-B692-4701-B31D-24C26CD3F3EC}" dt="2025-04-26T15:58:54.654" v="3" actId="478"/>
          <ac:grpSpMkLst>
            <pc:docMk/>
            <pc:sldMk cId="2138848975" sldId="1796"/>
            <ac:grpSpMk id="3" creationId="{67AFD53C-593A-36B1-7F22-823705040A73}"/>
          </ac:grpSpMkLst>
        </pc:grpChg>
        <pc:grpChg chg="del">
          <ac:chgData name="Jolie Serrano Delgado" userId="d52b4219-5c60-4a0c-87ad-b1ec335c0c37" providerId="ADAL" clId="{FBAA0A25-B692-4701-B31D-24C26CD3F3EC}" dt="2025-04-26T15:58:55.194" v="4" actId="478"/>
          <ac:grpSpMkLst>
            <pc:docMk/>
            <pc:sldMk cId="2138848975" sldId="1796"/>
            <ac:grpSpMk id="6" creationId="{47A4D68E-FA12-32D7-2113-D0E66EFB184E}"/>
          </ac:grpSpMkLst>
        </pc:grpChg>
        <pc:grpChg chg="add mod">
          <ac:chgData name="Jolie Serrano Delgado" userId="d52b4219-5c60-4a0c-87ad-b1ec335c0c37" providerId="ADAL" clId="{FBAA0A25-B692-4701-B31D-24C26CD3F3EC}" dt="2025-04-26T16:00:08.409" v="18" actId="12789"/>
          <ac:grpSpMkLst>
            <pc:docMk/>
            <pc:sldMk cId="2138848975" sldId="1796"/>
            <ac:grpSpMk id="9" creationId="{0699341F-2C4C-D070-FE7C-FDB557EE56FA}"/>
          </ac:grpSpMkLst>
        </pc:grpChg>
        <pc:grpChg chg="add mod">
          <ac:chgData name="Jolie Serrano Delgado" userId="d52b4219-5c60-4a0c-87ad-b1ec335c0c37" providerId="ADAL" clId="{FBAA0A25-B692-4701-B31D-24C26CD3F3EC}" dt="2025-04-26T16:00:08.409" v="18" actId="12789"/>
          <ac:grpSpMkLst>
            <pc:docMk/>
            <pc:sldMk cId="2138848975" sldId="1796"/>
            <ac:grpSpMk id="12" creationId="{E9B17E44-6E85-3745-40FA-64D899B1589B}"/>
          </ac:grpSpMkLst>
        </pc:grpChg>
        <pc:grpChg chg="mod">
          <ac:chgData name="Jolie Serrano Delgado" userId="d52b4219-5c60-4a0c-87ad-b1ec335c0c37" providerId="ADAL" clId="{FBAA0A25-B692-4701-B31D-24C26CD3F3EC}" dt="2025-04-26T16:00:08.409" v="18" actId="12789"/>
          <ac:grpSpMkLst>
            <pc:docMk/>
            <pc:sldMk cId="2138848975" sldId="1796"/>
            <ac:grpSpMk id="106" creationId="{5F0B6B80-6049-17A2-B4E9-B269F6EA4979}"/>
          </ac:grpSpMkLst>
        </pc:grpChg>
      </pc:sldChg>
      <pc:sldChg chg="modSp add mod">
        <pc:chgData name="Jolie Serrano Delgado" userId="d52b4219-5c60-4a0c-87ad-b1ec335c0c37" providerId="ADAL" clId="{FBAA0A25-B692-4701-B31D-24C26CD3F3EC}" dt="2025-04-26T16:01:10.471" v="25" actId="207"/>
        <pc:sldMkLst>
          <pc:docMk/>
          <pc:sldMk cId="0" sldId="1803"/>
        </pc:sldMkLst>
        <pc:spChg chg="mod">
          <ac:chgData name="Jolie Serrano Delgado" userId="d52b4219-5c60-4a0c-87ad-b1ec335c0c37" providerId="ADAL" clId="{FBAA0A25-B692-4701-B31D-24C26CD3F3EC}" dt="2025-04-26T16:01:10.471" v="25" actId="207"/>
          <ac:spMkLst>
            <pc:docMk/>
            <pc:sldMk cId="0" sldId="1803"/>
            <ac:spMk id="18" creationId="{8F5F15BF-00E8-0146-9639-0FB07145B42A}"/>
          </ac:spMkLst>
        </pc:spChg>
      </pc:sldChg>
      <pc:sldMasterChg chg="delSldLayout">
        <pc:chgData name="Jolie Serrano Delgado" userId="d52b4219-5c60-4a0c-87ad-b1ec335c0c37" providerId="ADAL" clId="{FBAA0A25-B692-4701-B31D-24C26CD3F3EC}" dt="2025-04-26T16:01:05.040" v="24" actId="47"/>
        <pc:sldMasterMkLst>
          <pc:docMk/>
          <pc:sldMasterMk cId="2916016287" sldId="2147483648"/>
        </pc:sldMasterMkLst>
        <pc:sldLayoutChg chg="del">
          <pc:chgData name="Jolie Serrano Delgado" userId="d52b4219-5c60-4a0c-87ad-b1ec335c0c37" providerId="ADAL" clId="{FBAA0A25-B692-4701-B31D-24C26CD3F3EC}" dt="2025-04-26T16:01:05.040" v="24" actId="47"/>
          <pc:sldLayoutMkLst>
            <pc:docMk/>
            <pc:sldMasterMk cId="2916016287" sldId="2147483648"/>
            <pc:sldLayoutMk cId="550958053" sldId="214748366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Sheet1!$B$1</c:f>
              <c:strCache>
                <c:ptCount val="1"/>
                <c:pt idx="0">
                  <c:v>Sales</c:v>
                </c:pt>
              </c:strCache>
            </c:strRef>
          </c:tx>
          <c:dPt>
            <c:idx val="0"/>
            <c:bubble3D val="0"/>
            <c:explosion val="2"/>
            <c:spPr>
              <a:solidFill>
                <a:schemeClr val="accent3"/>
              </a:solidFill>
              <a:ln>
                <a:noFill/>
              </a:ln>
              <a:effectLst/>
            </c:spPr>
            <c:extLst>
              <c:ext xmlns:c16="http://schemas.microsoft.com/office/drawing/2014/chart" uri="{C3380CC4-5D6E-409C-BE32-E72D297353CC}">
                <c16:uniqueId val="{00000000-4A7E-ED42-B239-1CCDDE9006F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1-4A7E-ED42-B239-1CCDDE9006F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2-4A7E-ED42-B239-1CCDDE9006F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3-4A7E-ED42-B239-1CCDDE9006FC}"/>
              </c:ext>
            </c:extLst>
          </c:dPt>
          <c:dPt>
            <c:idx val="4"/>
            <c:bubble3D val="0"/>
            <c:explosion val="3"/>
            <c:spPr>
              <a:solidFill>
                <a:schemeClr val="accent4"/>
              </a:solidFill>
              <a:ln>
                <a:noFill/>
              </a:ln>
              <a:effectLst/>
            </c:spPr>
            <c:extLst>
              <c:ext xmlns:c16="http://schemas.microsoft.com/office/drawing/2014/chart" uri="{C3380CC4-5D6E-409C-BE32-E72D297353CC}">
                <c16:uniqueId val="{00000004-4A7E-ED42-B239-1CCDDE9006FC}"/>
              </c:ext>
            </c:extLst>
          </c:dPt>
          <c:dLbls>
            <c:spPr>
              <a:noFill/>
              <a:ln w="6096">
                <a:noFill/>
              </a:ln>
              <a:effectLst/>
            </c:spPr>
            <c:txPr>
              <a:bodyPr rot="0" spcFirstLastPara="1" vertOverflow="ellipsis" vert="horz" wrap="square" lIns="38100" tIns="19050" rIns="38100" bIns="19050" anchor="ctr" anchorCtr="1">
                <a:spAutoFit/>
              </a:bodyPr>
              <a:lstStyle/>
              <a:p>
                <a:pPr algn="ctr" rtl="1">
                  <a:defRPr sz="1056" b="0" i="0" u="none" strike="noStrike" kern="1200" baseline="0">
                    <a:solidFill>
                      <a:srgbClr val="FFFFFF"/>
                    </a:solidFill>
                    <a:latin typeface="Lato Regular"/>
                    <a:ea typeface="Lato Regular"/>
                    <a:cs typeface="Lato Regular"/>
                  </a:defRPr>
                </a:pPr>
                <a:endParaRPr lang="en-CO"/>
              </a:p>
            </c:txPr>
            <c:dLblPos val="bestFit"/>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5-4A7E-ED42-B239-1CCDDE9006FC}"/>
            </c:ext>
          </c:extLst>
        </c:ser>
        <c:dLbls>
          <c:showLegendKey val="0"/>
          <c:showVal val="0"/>
          <c:showCatName val="0"/>
          <c:showSerName val="0"/>
          <c:showPercent val="0"/>
          <c:showBubbleSize val="0"/>
          <c:showLeaderLines val="1"/>
        </c:dLbls>
        <c:gapWidth val="100"/>
        <c:secondPieSize val="75"/>
        <c:serLines>
          <c:spPr>
            <a:ln w="762" cap="flat" cmpd="sng" algn="ctr">
              <a:solidFill>
                <a:srgbClr val="333399"/>
              </a:solidFill>
              <a:prstDash val="solid"/>
              <a:round/>
            </a:ln>
            <a:effectLst/>
          </c:spPr>
        </c:serLines>
      </c:ofPieChart>
      <c:spPr>
        <a:noFill/>
        <a:ln w="6096">
          <a:noFill/>
        </a:ln>
        <a:effectLst/>
      </c:spPr>
    </c:plotArea>
    <c:legend>
      <c:legendPos val="t"/>
      <c:overlay val="0"/>
      <c:spPr>
        <a:noFill/>
        <a:ln w="6096">
          <a:noFill/>
        </a:ln>
        <a:effectLst/>
      </c:spPr>
      <c:txPr>
        <a:bodyPr rot="0" spcFirstLastPara="1" vertOverflow="ellipsis" vert="horz" wrap="square" anchor="ctr" anchorCtr="1"/>
        <a:lstStyle/>
        <a:p>
          <a:pPr>
            <a:defRPr sz="1200" b="0" i="0" u="none" strike="noStrike" kern="1200" baseline="0">
              <a:solidFill>
                <a:schemeClr val="bg1"/>
              </a:solidFill>
              <a:latin typeface="Lato Regular"/>
              <a:ea typeface="Lato Regular"/>
              <a:cs typeface="Lato Regular"/>
            </a:defRPr>
          </a:pPr>
          <a:endParaRPr lang="en-CO"/>
        </a:p>
      </c:txPr>
    </c:legend>
    <c:plotVisOnly val="1"/>
    <c:dispBlanksAs val="gap"/>
    <c:showDLblsOverMax val="0"/>
  </c:chart>
  <c:spPr>
    <a:noFill/>
    <a:ln w="6350" cap="flat" cmpd="sng" algn="ctr">
      <a:noFill/>
      <a:prstDash val="solid"/>
      <a:miter lim="800000"/>
    </a:ln>
    <a:effectLst/>
  </c:spPr>
  <c:txPr>
    <a:bodyPr/>
    <a:lstStyle/>
    <a:p>
      <a:pPr>
        <a:defRPr sz="576" b="0" i="0" u="none" strike="noStrike" baseline="0">
          <a:solidFill>
            <a:srgbClr val="333399"/>
          </a:solidFill>
          <a:latin typeface="Lato Regular"/>
          <a:ea typeface="Lato Regular"/>
          <a:cs typeface="Lato Regular"/>
        </a:defRPr>
      </a:pPr>
      <a:endParaRPr lang="en-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5F7126-B822-41AE-892A-5785A88118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9FC90-499A-4ED1-BDAE-456DC3E3FD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387B3B-DE26-4C93-8722-1BA7A82C69F3}" type="datetimeFigureOut">
              <a:rPr lang="en-US" smtClean="0"/>
              <a:t>4/26/2025</a:t>
            </a:fld>
            <a:endParaRPr lang="en-US"/>
          </a:p>
        </p:txBody>
      </p:sp>
      <p:sp>
        <p:nvSpPr>
          <p:cNvPr id="4" name="Footer Placeholder 3">
            <a:extLst>
              <a:ext uri="{FF2B5EF4-FFF2-40B4-BE49-F238E27FC236}">
                <a16:creationId xmlns:a16="http://schemas.microsoft.com/office/drawing/2014/main" id="{D6835687-B789-44CD-BDCB-64F27E5144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8C9B16-5263-468F-9A66-04713840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8DF30F-227B-4DE2-B37C-EF4C37970A5E}" type="slidenum">
              <a:rPr lang="en-US" smtClean="0"/>
              <a:t>‹#›</a:t>
            </a:fld>
            <a:endParaRPr lang="en-US"/>
          </a:p>
        </p:txBody>
      </p:sp>
    </p:spTree>
    <p:extLst>
      <p:ext uri="{BB962C8B-B14F-4D97-AF65-F5344CB8AC3E}">
        <p14:creationId xmlns:p14="http://schemas.microsoft.com/office/powerpoint/2010/main" val="2123231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44844-CAE8-461C-85F6-688C358CA0ED}"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C9200-E78B-43A9-8F44-FFDBE80EA668}" type="slidenum">
              <a:rPr lang="en-US" smtClean="0"/>
              <a:t>‹#›</a:t>
            </a:fld>
            <a:endParaRPr lang="en-US"/>
          </a:p>
        </p:txBody>
      </p:sp>
    </p:spTree>
    <p:extLst>
      <p:ext uri="{BB962C8B-B14F-4D97-AF65-F5344CB8AC3E}">
        <p14:creationId xmlns:p14="http://schemas.microsoft.com/office/powerpoint/2010/main" val="241086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87C9200-E78B-43A9-8F44-FFDBE80EA668}" type="slidenum">
              <a:rPr lang="en-US" smtClean="0"/>
              <a:t>6</a:t>
            </a:fld>
            <a:endParaRPr lang="en-US"/>
          </a:p>
        </p:txBody>
      </p:sp>
    </p:spTree>
    <p:extLst>
      <p:ext uri="{BB962C8B-B14F-4D97-AF65-F5344CB8AC3E}">
        <p14:creationId xmlns:p14="http://schemas.microsoft.com/office/powerpoint/2010/main" val="23003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2D45804F-1177-E9E0-744D-843D8118CC3C}"/>
              </a:ext>
            </a:extLst>
          </p:cNvPr>
          <p:cNvSpPr>
            <a:spLocks noGrp="1"/>
          </p:cNvSpPr>
          <p:nvPr>
            <p:ph type="pic" sz="quarter" idx="10"/>
          </p:nvPr>
        </p:nvSpPr>
        <p:spPr>
          <a:xfrm>
            <a:off x="8337550" y="1263650"/>
            <a:ext cx="2971800" cy="4518025"/>
          </a:xfrm>
          <a:prstGeom prst="rect">
            <a:avLst/>
          </a:prstGeom>
        </p:spPr>
        <p:txBody>
          <a:bodyPr/>
          <a:lstStyle/>
          <a:p>
            <a:endParaRPr lang="en-US"/>
          </a:p>
        </p:txBody>
      </p:sp>
    </p:spTree>
    <p:extLst>
      <p:ext uri="{BB962C8B-B14F-4D97-AF65-F5344CB8AC3E}">
        <p14:creationId xmlns:p14="http://schemas.microsoft.com/office/powerpoint/2010/main" val="53998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70" name="Picture Placeholder 13"/>
          <p:cNvSpPr>
            <a:spLocks noGrp="1"/>
          </p:cNvSpPr>
          <p:nvPr>
            <p:ph type="pic" sz="quarter" idx="11"/>
          </p:nvPr>
        </p:nvSpPr>
        <p:spPr>
          <a:xfrm>
            <a:off x="1728662" y="1872316"/>
            <a:ext cx="2652423" cy="2650043"/>
          </a:xfrm>
          <a:prstGeom prst="ellipse">
            <a:avLst/>
          </a:prstGeom>
        </p:spPr>
        <p:txBody>
          <a:bodyPr rtlCol="0">
            <a:norm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Raleway Regular"/>
                <a:cs typeface="Raleway Regular"/>
              </a:defRPr>
            </a:lvl1pPr>
          </a:lstStyle>
          <a:p>
            <a:pPr lvl="0"/>
            <a:endParaRPr lang="en-US" noProof="0" dirty="0"/>
          </a:p>
        </p:txBody>
      </p:sp>
    </p:spTree>
    <p:extLst>
      <p:ext uri="{BB962C8B-B14F-4D97-AF65-F5344CB8AC3E}">
        <p14:creationId xmlns:p14="http://schemas.microsoft.com/office/powerpoint/2010/main" val="1710117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538616"/>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7719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666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64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70F8983B-8A55-C2E0-721C-267770A54014}"/>
              </a:ext>
            </a:extLst>
          </p:cNvPr>
          <p:cNvSpPr>
            <a:spLocks noGrp="1"/>
          </p:cNvSpPr>
          <p:nvPr>
            <p:ph type="pic" sz="quarter" idx="10"/>
          </p:nvPr>
        </p:nvSpPr>
        <p:spPr>
          <a:xfrm>
            <a:off x="-121024" y="-28983"/>
            <a:ext cx="6217024" cy="6858000"/>
          </a:xfrm>
          <a:prstGeom prst="parallelogram">
            <a:avLst>
              <a:gd name="adj" fmla="val 55920"/>
            </a:avLst>
          </a:prstGeom>
        </p:spPr>
        <p:txBody>
          <a:bodyPr/>
          <a:lstStyle/>
          <a:p>
            <a:endParaRPr lang="en-US"/>
          </a:p>
        </p:txBody>
      </p:sp>
    </p:spTree>
    <p:extLst>
      <p:ext uri="{BB962C8B-B14F-4D97-AF65-F5344CB8AC3E}">
        <p14:creationId xmlns:p14="http://schemas.microsoft.com/office/powerpoint/2010/main" val="293269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DEC4FC0-FC43-6925-AE34-566B070270DD}"/>
              </a:ext>
            </a:extLst>
          </p:cNvPr>
          <p:cNvSpPr>
            <a:spLocks noGrp="1"/>
          </p:cNvSpPr>
          <p:nvPr>
            <p:ph type="pic" sz="quarter" idx="10"/>
          </p:nvPr>
        </p:nvSpPr>
        <p:spPr>
          <a:xfrm rot="18900000">
            <a:off x="6569793" y="2452211"/>
            <a:ext cx="2179959" cy="2179959"/>
          </a:xfrm>
          <a:prstGeom prst="roundRect">
            <a:avLst/>
          </a:prstGeom>
          <a:blipFill dpi="0" rotWithShape="0">
            <a:blip r:embed="rId2">
              <a:alphaModFix amt="35000"/>
            </a:blip>
            <a:srcRect/>
            <a:tile tx="0" ty="0" sx="100000" sy="100000" flip="none" algn="tl"/>
          </a:blipFill>
        </p:spPr>
        <p:txBody>
          <a:bodyPr/>
          <a:lstStyle/>
          <a:p>
            <a:endParaRPr lang="en-US" dirty="0"/>
          </a:p>
        </p:txBody>
      </p:sp>
      <p:sp>
        <p:nvSpPr>
          <p:cNvPr id="9" name="Picture Placeholder 5">
            <a:extLst>
              <a:ext uri="{FF2B5EF4-FFF2-40B4-BE49-F238E27FC236}">
                <a16:creationId xmlns:a16="http://schemas.microsoft.com/office/drawing/2014/main" id="{5B4C1B29-0A6A-0BED-35D9-9D130CF44ECC}"/>
              </a:ext>
            </a:extLst>
          </p:cNvPr>
          <p:cNvSpPr>
            <a:spLocks noGrp="1"/>
          </p:cNvSpPr>
          <p:nvPr>
            <p:ph type="pic" sz="quarter" idx="11"/>
          </p:nvPr>
        </p:nvSpPr>
        <p:spPr>
          <a:xfrm rot="18900000">
            <a:off x="9582089" y="2452211"/>
            <a:ext cx="2179959" cy="2179959"/>
          </a:xfrm>
          <a:prstGeom prst="roundRect">
            <a:avLst/>
          </a:prstGeom>
          <a:blipFill dpi="0" rotWithShape="0">
            <a:blip r:embed="rId2">
              <a:alphaModFix amt="20000"/>
            </a:blip>
            <a:srcRect/>
            <a:tile tx="0" ty="0" sx="100000" sy="100000" flip="none" algn="tl"/>
          </a:blipFill>
        </p:spPr>
        <p:txBody>
          <a:bodyPr/>
          <a:lstStyle/>
          <a:p>
            <a:endParaRPr lang="en-US" dirty="0"/>
          </a:p>
        </p:txBody>
      </p:sp>
    </p:spTree>
    <p:extLst>
      <p:ext uri="{BB962C8B-B14F-4D97-AF65-F5344CB8AC3E}">
        <p14:creationId xmlns:p14="http://schemas.microsoft.com/office/powerpoint/2010/main" val="18569079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9656C5-9EBA-45D4-8DCC-4D18137C7ED7}"/>
              </a:ext>
            </a:extLst>
          </p:cNvPr>
          <p:cNvSpPr>
            <a:spLocks noGrp="1"/>
          </p:cNvSpPr>
          <p:nvPr>
            <p:ph type="title"/>
          </p:nvPr>
        </p:nvSpPr>
        <p:spPr>
          <a:xfrm>
            <a:off x="838200" y="365126"/>
            <a:ext cx="10515600" cy="679904"/>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95565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BEF5E8-2EB2-43CC-99D3-000E119C3F42}"/>
              </a:ext>
            </a:extLst>
          </p:cNvPr>
          <p:cNvSpPr>
            <a:spLocks noGrp="1"/>
          </p:cNvSpPr>
          <p:nvPr>
            <p:ph type="title"/>
          </p:nvPr>
        </p:nvSpPr>
        <p:spPr>
          <a:xfrm>
            <a:off x="5613400" y="1555289"/>
            <a:ext cx="57658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5963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222F94C-C739-46D6-A244-D2632C9CA66E}"/>
              </a:ext>
            </a:extLst>
          </p:cNvPr>
          <p:cNvSpPr>
            <a:spLocks noGrp="1"/>
          </p:cNvSpPr>
          <p:nvPr>
            <p:ph type="pic" sz="quarter" idx="10"/>
          </p:nvPr>
        </p:nvSpPr>
        <p:spPr>
          <a:xfrm>
            <a:off x="1393825" y="1736725"/>
            <a:ext cx="2190750" cy="2190750"/>
          </a:xfrm>
          <a:prstGeom prst="ellipse">
            <a:avLst/>
          </a:prstGeom>
        </p:spPr>
        <p:txBody>
          <a:bodyPr/>
          <a:lstStyle/>
          <a:p>
            <a:endParaRPr lang="en-US"/>
          </a:p>
        </p:txBody>
      </p:sp>
      <p:sp>
        <p:nvSpPr>
          <p:cNvPr id="6" name="Picture Placeholder 2">
            <a:extLst>
              <a:ext uri="{FF2B5EF4-FFF2-40B4-BE49-F238E27FC236}">
                <a16:creationId xmlns:a16="http://schemas.microsoft.com/office/drawing/2014/main" id="{4904F02C-CF31-4DF5-9967-00860C966147}"/>
              </a:ext>
            </a:extLst>
          </p:cNvPr>
          <p:cNvSpPr>
            <a:spLocks noGrp="1"/>
          </p:cNvSpPr>
          <p:nvPr>
            <p:ph type="pic" sz="quarter" idx="11"/>
          </p:nvPr>
        </p:nvSpPr>
        <p:spPr>
          <a:xfrm>
            <a:off x="3926568" y="1736725"/>
            <a:ext cx="2190750" cy="2190750"/>
          </a:xfrm>
          <a:prstGeom prst="ellipse">
            <a:avLst/>
          </a:prstGeom>
        </p:spPr>
        <p:txBody>
          <a:bodyPr/>
          <a:lstStyle/>
          <a:p>
            <a:endParaRPr lang="en-US"/>
          </a:p>
        </p:txBody>
      </p:sp>
      <p:sp>
        <p:nvSpPr>
          <p:cNvPr id="7" name="Picture Placeholder 2">
            <a:extLst>
              <a:ext uri="{FF2B5EF4-FFF2-40B4-BE49-F238E27FC236}">
                <a16:creationId xmlns:a16="http://schemas.microsoft.com/office/drawing/2014/main" id="{40D730EF-B019-4AC3-80DF-EC6B8BB08171}"/>
              </a:ext>
            </a:extLst>
          </p:cNvPr>
          <p:cNvSpPr>
            <a:spLocks noGrp="1"/>
          </p:cNvSpPr>
          <p:nvPr>
            <p:ph type="pic" sz="quarter" idx="12"/>
          </p:nvPr>
        </p:nvSpPr>
        <p:spPr>
          <a:xfrm>
            <a:off x="6437994" y="1736725"/>
            <a:ext cx="2190750" cy="2190750"/>
          </a:xfrm>
          <a:prstGeom prst="ellipse">
            <a:avLst/>
          </a:prstGeom>
        </p:spPr>
        <p:txBody>
          <a:bodyPr/>
          <a:lstStyle/>
          <a:p>
            <a:endParaRPr lang="en-US"/>
          </a:p>
        </p:txBody>
      </p:sp>
      <p:sp>
        <p:nvSpPr>
          <p:cNvPr id="8" name="Picture Placeholder 2">
            <a:extLst>
              <a:ext uri="{FF2B5EF4-FFF2-40B4-BE49-F238E27FC236}">
                <a16:creationId xmlns:a16="http://schemas.microsoft.com/office/drawing/2014/main" id="{01178D9A-1A52-41EF-8CFA-53A54E9D423C}"/>
              </a:ext>
            </a:extLst>
          </p:cNvPr>
          <p:cNvSpPr>
            <a:spLocks noGrp="1"/>
          </p:cNvSpPr>
          <p:nvPr>
            <p:ph type="pic" sz="quarter" idx="13"/>
          </p:nvPr>
        </p:nvSpPr>
        <p:spPr>
          <a:xfrm>
            <a:off x="8949420" y="1736725"/>
            <a:ext cx="2190750" cy="2190750"/>
          </a:xfrm>
          <a:prstGeom prst="ellipse">
            <a:avLst/>
          </a:prstGeom>
        </p:spPr>
        <p:txBody>
          <a:bodyPr/>
          <a:lstStyle/>
          <a:p>
            <a:endParaRPr lang="en-US"/>
          </a:p>
        </p:txBody>
      </p:sp>
      <p:sp>
        <p:nvSpPr>
          <p:cNvPr id="4" name="Title 3">
            <a:extLst>
              <a:ext uri="{FF2B5EF4-FFF2-40B4-BE49-F238E27FC236}">
                <a16:creationId xmlns:a16="http://schemas.microsoft.com/office/drawing/2014/main" id="{8FDDF920-69F1-4A5A-9B25-937589019735}"/>
              </a:ext>
            </a:extLst>
          </p:cNvPr>
          <p:cNvSpPr>
            <a:spLocks noGrp="1"/>
          </p:cNvSpPr>
          <p:nvPr>
            <p:ph type="title"/>
          </p:nvPr>
        </p:nvSpPr>
        <p:spPr>
          <a:xfrm>
            <a:off x="838200" y="365125"/>
            <a:ext cx="10515600" cy="638175"/>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18786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FE189A0-F882-485F-ACE3-8D1A70E03A7D}"/>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0523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64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998A-C9B4-4FCD-8202-1E67E9FE16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9844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slidesgrati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free-powerpoint-templates-download.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74982DB-3B5F-8728-0C2B-E72C0DD66CE2}"/>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F2ECE205-1427-77DB-6399-06B4B41A22C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6">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4" name="Imagen 3">
            <a:extLst>
              <a:ext uri="{FF2B5EF4-FFF2-40B4-BE49-F238E27FC236}">
                <a16:creationId xmlns:a16="http://schemas.microsoft.com/office/drawing/2014/main" id="{58B93F9D-9573-60AC-FBED-248E9108815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4">
            <a:extLst>
              <a:ext uri="{FF2B5EF4-FFF2-40B4-BE49-F238E27FC236}">
                <a16:creationId xmlns:a16="http://schemas.microsoft.com/office/drawing/2014/main" id="{B6612077-6BA8-F16D-095D-39573C9FBA39}"/>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8">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6" name="Imagen 5">
            <a:extLst>
              <a:ext uri="{FF2B5EF4-FFF2-40B4-BE49-F238E27FC236}">
                <a16:creationId xmlns:a16="http://schemas.microsoft.com/office/drawing/2014/main" id="{C550BA74-1957-771A-34A6-991840DB4173}"/>
              </a:ext>
            </a:extLst>
          </p:cNvPr>
          <p:cNvPicPr>
            <a:picLocks noChangeAspect="1"/>
          </p:cNvPicPr>
          <p:nvPr userDrawn="1"/>
        </p:nvPicPr>
        <p:blipFill rotWithShape="1">
          <a:blip r:embed="rId19"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9" r:id="rId8"/>
    <p:sldLayoutId id="2147483665" r:id="rId9"/>
    <p:sldLayoutId id="2147483666" r:id="rId10"/>
    <p:sldLayoutId id="2147483667"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Poppins" TargetMode="External"/><Relationship Id="rId2" Type="http://schemas.openxmlformats.org/officeDocument/2006/relationships/hyperlink" Target="https://fonts.google.com/specimen/Montserrat" TargetMode="External"/><Relationship Id="rId1" Type="http://schemas.openxmlformats.org/officeDocument/2006/relationships/slideLayout" Target="../slideLayouts/slideLayout14.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4.sv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3.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accent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sz="1400" dirty="0">
                <a:solidFill>
                  <a:schemeClr val="accent3"/>
                </a:solidFill>
                <a:latin typeface="Lato Light" panose="020F0302020204030203" pitchFamily="34" charset="77"/>
                <a:hlinkClick r:id="rId2">
                  <a:extLst>
                    <a:ext uri="{A12FA001-AC4F-418D-AE19-62706E023703}">
                      <ahyp:hlinkClr xmlns:ahyp="http://schemas.microsoft.com/office/drawing/2018/hyperlinkcolor" val="tx"/>
                    </a:ext>
                  </a:extLst>
                </a:hlinkClick>
              </a:rPr>
              <a:t>Monserrat</a:t>
            </a:r>
            <a:r>
              <a:rPr lang="en-US" sz="1400" dirty="0">
                <a:solidFill>
                  <a:schemeClr val="bg1"/>
                </a:solidFill>
                <a:latin typeface="Lato Light" panose="020F0302020204030203" pitchFamily="34" charset="77"/>
              </a:rPr>
              <a:t>  and </a:t>
            </a:r>
            <a:r>
              <a:rPr lang="en-US" sz="1400" b="1" dirty="0">
                <a:solidFill>
                  <a:schemeClr val="bg1"/>
                </a:solidFill>
                <a:hlinkClick r:id="rId3">
                  <a:extLst>
                    <a:ext uri="{A12FA001-AC4F-418D-AE19-62706E023703}">
                      <ahyp:hlinkClr xmlns:ahyp="http://schemas.microsoft.com/office/drawing/2018/hyperlinkcolor" val="tx"/>
                    </a:ext>
                  </a:extLst>
                </a:hlinkClick>
              </a:rPr>
              <a:t> Poppins</a:t>
            </a:r>
            <a:r>
              <a:rPr lang="en-US" sz="1400" dirty="0">
                <a:solidFill>
                  <a:schemeClr val="bg1"/>
                </a:solidFill>
                <a:latin typeface="Lato Light" panose="020F0302020204030203" pitchFamily="34" charset="77"/>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3"/>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_MORPH">
            <a:extLst>
              <a:ext uri="{FF2B5EF4-FFF2-40B4-BE49-F238E27FC236}">
                <a16:creationId xmlns:a16="http://schemas.microsoft.com/office/drawing/2014/main" id="{1D8B00FF-093E-6015-8293-6CCCE4F06AEA}"/>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ángulo: esquinas redondeadas 20">
            <a:extLst>
              <a:ext uri="{FF2B5EF4-FFF2-40B4-BE49-F238E27FC236}">
                <a16:creationId xmlns:a16="http://schemas.microsoft.com/office/drawing/2014/main" id="{5CE840AF-338B-8FEA-3CBF-FA6B83C30642}"/>
              </a:ext>
            </a:extLst>
          </p:cNvPr>
          <p:cNvSpPr/>
          <p:nvPr/>
        </p:nvSpPr>
        <p:spPr>
          <a:xfrm rot="2700000">
            <a:off x="8193241" y="1166028"/>
            <a:ext cx="1855433" cy="185543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6E3650E3-E423-AE6D-66C2-38BD09212811}"/>
              </a:ext>
            </a:extLst>
          </p:cNvPr>
          <p:cNvSpPr/>
          <p:nvPr/>
        </p:nvSpPr>
        <p:spPr>
          <a:xfrm rot="2700000">
            <a:off x="8215246" y="4014964"/>
            <a:ext cx="1855433" cy="185543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54E217F7-8FAB-FE89-5FFA-A53A7211904F}"/>
              </a:ext>
            </a:extLst>
          </p:cNvPr>
          <p:cNvSpPr/>
          <p:nvPr/>
        </p:nvSpPr>
        <p:spPr>
          <a:xfrm rot="2700000">
            <a:off x="5235021" y="4040050"/>
            <a:ext cx="1855433" cy="18554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5BDB0576-D35F-2BBB-DC00-C70C086369B4}"/>
              </a:ext>
            </a:extLst>
          </p:cNvPr>
          <p:cNvSpPr/>
          <p:nvPr/>
        </p:nvSpPr>
        <p:spPr>
          <a:xfrm rot="2700000">
            <a:off x="6770552" y="-282749"/>
            <a:ext cx="1855433" cy="18554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7" name="CuadroTexto 26">
            <a:extLst>
              <a:ext uri="{FF2B5EF4-FFF2-40B4-BE49-F238E27FC236}">
                <a16:creationId xmlns:a16="http://schemas.microsoft.com/office/drawing/2014/main" id="{C9DB06D2-08E0-49EB-CACA-6B8961A711A6}"/>
              </a:ext>
            </a:extLst>
          </p:cNvPr>
          <p:cNvSpPr txBox="1"/>
          <p:nvPr/>
        </p:nvSpPr>
        <p:spPr>
          <a:xfrm>
            <a:off x="433286" y="1061591"/>
            <a:ext cx="3721798" cy="830997"/>
          </a:xfrm>
          <a:prstGeom prst="rect">
            <a:avLst/>
          </a:prstGeom>
          <a:noFill/>
        </p:spPr>
        <p:txBody>
          <a:bodyPr wrap="square" rtlCol="0">
            <a:spAutoFit/>
          </a:bodyPr>
          <a:lstStyle/>
          <a:p>
            <a:r>
              <a:rPr lang="en-US" sz="2400" dirty="0">
                <a:solidFill>
                  <a:schemeClr val="bg1"/>
                </a:solidFill>
                <a:latin typeface="Montserrat ExtraBold" panose="00000900000000000000" pitchFamily="50" charset="0"/>
              </a:rPr>
              <a:t>CONCLUSIONS</a:t>
            </a:r>
            <a:r>
              <a:rPr lang="es-CO" sz="2400" dirty="0">
                <a:solidFill>
                  <a:schemeClr val="bg1"/>
                </a:solidFill>
                <a:latin typeface="Montserrat ExtraBold" panose="00000900000000000000" pitchFamily="50" charset="0"/>
              </a:rPr>
              <a:t> </a:t>
            </a:r>
          </a:p>
          <a:p>
            <a:r>
              <a:rPr lang="es-CO" sz="2400" spc="600" dirty="0">
                <a:solidFill>
                  <a:schemeClr val="accent3"/>
                </a:solidFill>
                <a:latin typeface="Montserrat" panose="00000500000000000000" pitchFamily="2" charset="0"/>
              </a:rPr>
              <a:t>PRESENTATION</a:t>
            </a:r>
          </a:p>
        </p:txBody>
      </p:sp>
      <p:sp>
        <p:nvSpPr>
          <p:cNvPr id="28" name="Text Placeholder 7">
            <a:extLst>
              <a:ext uri="{FF2B5EF4-FFF2-40B4-BE49-F238E27FC236}">
                <a16:creationId xmlns:a16="http://schemas.microsoft.com/office/drawing/2014/main" id="{D9162EEC-C54D-D3F0-F79E-D6EB98B9E5E1}"/>
              </a:ext>
            </a:extLst>
          </p:cNvPr>
          <p:cNvSpPr txBox="1">
            <a:spLocks/>
          </p:cNvSpPr>
          <p:nvPr/>
        </p:nvSpPr>
        <p:spPr>
          <a:xfrm>
            <a:off x="473201" y="1944976"/>
            <a:ext cx="5101975" cy="1792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Montserrat Light" panose="00000400000000000000" pitchFamily="50" charset="0"/>
              </a:rPr>
              <a:t>You can do whatever you want, go a impress your audience with an amazing presentation.</a:t>
            </a:r>
          </a:p>
          <a:p>
            <a:pPr marL="0" indent="0">
              <a:buNone/>
            </a:pPr>
            <a:r>
              <a:rPr lang="en-US" sz="1400" dirty="0">
                <a:solidFill>
                  <a:schemeClr val="bg1"/>
                </a:solidFill>
                <a:latin typeface="Montserrat Light" panose="00000400000000000000" pitchFamily="50" charset="0"/>
              </a:rPr>
              <a:t>You can do whatever you want, go a impress your audience with an amazing presentation.</a:t>
            </a:r>
          </a:p>
          <a:p>
            <a:endParaRPr lang="en-US" sz="1600" dirty="0">
              <a:solidFill>
                <a:schemeClr val="bg1"/>
              </a:solidFill>
            </a:endParaRPr>
          </a:p>
        </p:txBody>
      </p:sp>
      <p:sp>
        <p:nvSpPr>
          <p:cNvPr id="31" name="CuadroTexto 30">
            <a:extLst>
              <a:ext uri="{FF2B5EF4-FFF2-40B4-BE49-F238E27FC236}">
                <a16:creationId xmlns:a16="http://schemas.microsoft.com/office/drawing/2014/main" id="{B7F27FE9-3411-1C2F-06AC-0A23B4051C5D}"/>
              </a:ext>
            </a:extLst>
          </p:cNvPr>
          <p:cNvSpPr txBox="1"/>
          <p:nvPr/>
        </p:nvSpPr>
        <p:spPr>
          <a:xfrm>
            <a:off x="6968983" y="319448"/>
            <a:ext cx="1473693" cy="769441"/>
          </a:xfrm>
          <a:prstGeom prst="rect">
            <a:avLst/>
          </a:prstGeom>
          <a:noFill/>
        </p:spPr>
        <p:txBody>
          <a:bodyPr wrap="square" rtlCol="0">
            <a:spAutoFit/>
          </a:bodyPr>
          <a:lstStyle/>
          <a:p>
            <a:pPr algn="ctr"/>
            <a:r>
              <a:rPr lang="es-ES" sz="4400" dirty="0">
                <a:solidFill>
                  <a:schemeClr val="bg1"/>
                </a:solidFill>
                <a:latin typeface="Montserrat ExtraBold" panose="00000900000000000000" pitchFamily="50" charset="0"/>
              </a:rPr>
              <a:t>20%</a:t>
            </a:r>
            <a:endParaRPr lang="es-CO" sz="4400" dirty="0">
              <a:solidFill>
                <a:schemeClr val="bg1"/>
              </a:solidFill>
              <a:latin typeface="Montserrat ExtraBold" panose="00000900000000000000" pitchFamily="50" charset="0"/>
            </a:endParaRPr>
          </a:p>
        </p:txBody>
      </p:sp>
      <p:sp>
        <p:nvSpPr>
          <p:cNvPr id="32" name="CuadroTexto 31">
            <a:extLst>
              <a:ext uri="{FF2B5EF4-FFF2-40B4-BE49-F238E27FC236}">
                <a16:creationId xmlns:a16="http://schemas.microsoft.com/office/drawing/2014/main" id="{35F7577D-9AE2-C7F5-1706-F5792780E8BA}"/>
              </a:ext>
            </a:extLst>
          </p:cNvPr>
          <p:cNvSpPr txBox="1"/>
          <p:nvPr/>
        </p:nvSpPr>
        <p:spPr>
          <a:xfrm>
            <a:off x="6853892" y="993279"/>
            <a:ext cx="1758527" cy="307777"/>
          </a:xfrm>
          <a:prstGeom prst="rect">
            <a:avLst/>
          </a:prstGeom>
          <a:noFill/>
        </p:spPr>
        <p:txBody>
          <a:bodyPr wrap="square" rtlCol="0">
            <a:spAutoFit/>
          </a:bodyPr>
          <a:lstStyle/>
          <a:p>
            <a:pPr algn="ctr"/>
            <a:r>
              <a:rPr lang="es-ES" sz="1400" dirty="0" err="1">
                <a:solidFill>
                  <a:schemeClr val="bg1"/>
                </a:solidFill>
                <a:latin typeface="Montserrat Light" panose="00000400000000000000" pitchFamily="50" charset="0"/>
              </a:rPr>
              <a:t>Lorem</a:t>
            </a:r>
            <a:r>
              <a:rPr lang="es-ES" sz="1400" dirty="0">
                <a:solidFill>
                  <a:schemeClr val="bg1"/>
                </a:solidFill>
                <a:latin typeface="Montserrat Light" panose="00000400000000000000" pitchFamily="50" charset="0"/>
              </a:rPr>
              <a:t> </a:t>
            </a:r>
            <a:r>
              <a:rPr lang="es-ES" sz="1400" dirty="0" err="1">
                <a:solidFill>
                  <a:schemeClr val="bg1"/>
                </a:solidFill>
                <a:latin typeface="Montserrat Light" panose="00000400000000000000" pitchFamily="50" charset="0"/>
              </a:rPr>
              <a:t>Ipsum</a:t>
            </a:r>
            <a:endParaRPr lang="es-CO" sz="1400" dirty="0">
              <a:solidFill>
                <a:schemeClr val="bg1"/>
              </a:solidFill>
              <a:latin typeface="Montserrat Light" panose="00000400000000000000" pitchFamily="50" charset="0"/>
            </a:endParaRPr>
          </a:p>
        </p:txBody>
      </p:sp>
      <p:sp>
        <p:nvSpPr>
          <p:cNvPr id="33" name="CuadroTexto 32">
            <a:extLst>
              <a:ext uri="{FF2B5EF4-FFF2-40B4-BE49-F238E27FC236}">
                <a16:creationId xmlns:a16="http://schemas.microsoft.com/office/drawing/2014/main" id="{84496022-B669-11F8-C14A-558F33D2C630}"/>
              </a:ext>
            </a:extLst>
          </p:cNvPr>
          <p:cNvSpPr txBox="1"/>
          <p:nvPr/>
        </p:nvSpPr>
        <p:spPr>
          <a:xfrm>
            <a:off x="8300530" y="4435355"/>
            <a:ext cx="1733554" cy="769441"/>
          </a:xfrm>
          <a:prstGeom prst="rect">
            <a:avLst/>
          </a:prstGeom>
          <a:noFill/>
        </p:spPr>
        <p:txBody>
          <a:bodyPr wrap="square" rtlCol="0">
            <a:spAutoFit/>
          </a:bodyPr>
          <a:lstStyle/>
          <a:p>
            <a:pPr algn="ctr"/>
            <a:r>
              <a:rPr lang="es-ES" sz="4400" dirty="0">
                <a:solidFill>
                  <a:schemeClr val="bg1"/>
                </a:solidFill>
                <a:latin typeface="Montserrat ExtraBold" panose="00000900000000000000" pitchFamily="50" charset="0"/>
              </a:rPr>
              <a:t>800k</a:t>
            </a:r>
            <a:endParaRPr lang="es-CO" sz="4400" dirty="0">
              <a:solidFill>
                <a:schemeClr val="bg1"/>
              </a:solidFill>
              <a:latin typeface="Montserrat ExtraBold" panose="00000900000000000000" pitchFamily="50" charset="0"/>
            </a:endParaRPr>
          </a:p>
        </p:txBody>
      </p:sp>
      <p:sp>
        <p:nvSpPr>
          <p:cNvPr id="34" name="CuadroTexto 33">
            <a:extLst>
              <a:ext uri="{FF2B5EF4-FFF2-40B4-BE49-F238E27FC236}">
                <a16:creationId xmlns:a16="http://schemas.microsoft.com/office/drawing/2014/main" id="{E2B2BF62-E506-CEF9-4FF8-76960E6B8050}"/>
              </a:ext>
            </a:extLst>
          </p:cNvPr>
          <p:cNvSpPr txBox="1"/>
          <p:nvPr/>
        </p:nvSpPr>
        <p:spPr>
          <a:xfrm>
            <a:off x="8347244" y="5050908"/>
            <a:ext cx="1758527" cy="307777"/>
          </a:xfrm>
          <a:prstGeom prst="rect">
            <a:avLst/>
          </a:prstGeom>
          <a:noFill/>
        </p:spPr>
        <p:txBody>
          <a:bodyPr wrap="square" rtlCol="0">
            <a:spAutoFit/>
          </a:bodyPr>
          <a:lstStyle/>
          <a:p>
            <a:pPr algn="ctr"/>
            <a:r>
              <a:rPr lang="es-ES" sz="1400" dirty="0" err="1">
                <a:solidFill>
                  <a:schemeClr val="bg1"/>
                </a:solidFill>
                <a:latin typeface="Montserrat Light" panose="00000400000000000000" pitchFamily="50" charset="0"/>
              </a:rPr>
              <a:t>Lorem</a:t>
            </a:r>
            <a:r>
              <a:rPr lang="es-ES" sz="1400" dirty="0">
                <a:solidFill>
                  <a:schemeClr val="bg1"/>
                </a:solidFill>
                <a:latin typeface="Montserrat Light" panose="00000400000000000000" pitchFamily="50" charset="0"/>
              </a:rPr>
              <a:t> </a:t>
            </a:r>
            <a:r>
              <a:rPr lang="es-ES" sz="1400" dirty="0" err="1">
                <a:solidFill>
                  <a:schemeClr val="bg1"/>
                </a:solidFill>
                <a:latin typeface="Montserrat Light" panose="00000400000000000000" pitchFamily="50" charset="0"/>
              </a:rPr>
              <a:t>Ipsum</a:t>
            </a:r>
            <a:endParaRPr lang="es-CO" sz="1400" dirty="0">
              <a:solidFill>
                <a:schemeClr val="bg1"/>
              </a:solidFill>
              <a:latin typeface="Montserrat Light" panose="00000400000000000000" pitchFamily="50" charset="0"/>
            </a:endParaRPr>
          </a:p>
        </p:txBody>
      </p:sp>
      <p:sp>
        <p:nvSpPr>
          <p:cNvPr id="35" name="CuadroTexto 34">
            <a:extLst>
              <a:ext uri="{FF2B5EF4-FFF2-40B4-BE49-F238E27FC236}">
                <a16:creationId xmlns:a16="http://schemas.microsoft.com/office/drawing/2014/main" id="{4AB8C50C-AD5F-81A8-E9D2-43B8E9EA7AF3}"/>
              </a:ext>
            </a:extLst>
          </p:cNvPr>
          <p:cNvSpPr txBox="1"/>
          <p:nvPr/>
        </p:nvSpPr>
        <p:spPr>
          <a:xfrm>
            <a:off x="8228843" y="1556244"/>
            <a:ext cx="1733554" cy="769441"/>
          </a:xfrm>
          <a:prstGeom prst="rect">
            <a:avLst/>
          </a:prstGeom>
          <a:noFill/>
        </p:spPr>
        <p:txBody>
          <a:bodyPr wrap="square" rtlCol="0">
            <a:spAutoFit/>
          </a:bodyPr>
          <a:lstStyle/>
          <a:p>
            <a:pPr algn="ctr"/>
            <a:r>
              <a:rPr lang="es-ES" sz="4400" dirty="0">
                <a:solidFill>
                  <a:schemeClr val="bg1"/>
                </a:solidFill>
                <a:latin typeface="Montserrat ExtraBold" panose="00000900000000000000" pitchFamily="50" charset="0"/>
              </a:rPr>
              <a:t>5.6B</a:t>
            </a:r>
            <a:endParaRPr lang="es-CO" sz="4400" dirty="0">
              <a:solidFill>
                <a:schemeClr val="bg1"/>
              </a:solidFill>
              <a:latin typeface="Montserrat ExtraBold" panose="00000900000000000000" pitchFamily="50" charset="0"/>
            </a:endParaRPr>
          </a:p>
        </p:txBody>
      </p:sp>
      <p:sp>
        <p:nvSpPr>
          <p:cNvPr id="36" name="CuadroTexto 35">
            <a:extLst>
              <a:ext uri="{FF2B5EF4-FFF2-40B4-BE49-F238E27FC236}">
                <a16:creationId xmlns:a16="http://schemas.microsoft.com/office/drawing/2014/main" id="{1C9D425F-F49C-37E8-41E3-D32E9505FADA}"/>
              </a:ext>
            </a:extLst>
          </p:cNvPr>
          <p:cNvSpPr txBox="1"/>
          <p:nvPr/>
        </p:nvSpPr>
        <p:spPr>
          <a:xfrm>
            <a:off x="8275557" y="2171797"/>
            <a:ext cx="1758527" cy="307777"/>
          </a:xfrm>
          <a:prstGeom prst="rect">
            <a:avLst/>
          </a:prstGeom>
          <a:noFill/>
        </p:spPr>
        <p:txBody>
          <a:bodyPr wrap="square" rtlCol="0">
            <a:spAutoFit/>
          </a:bodyPr>
          <a:lstStyle/>
          <a:p>
            <a:pPr algn="ctr"/>
            <a:r>
              <a:rPr lang="es-ES" sz="1400" dirty="0" err="1">
                <a:solidFill>
                  <a:schemeClr val="bg1"/>
                </a:solidFill>
                <a:latin typeface="Montserrat Light" panose="00000400000000000000" pitchFamily="50" charset="0"/>
              </a:rPr>
              <a:t>Lorem</a:t>
            </a:r>
            <a:r>
              <a:rPr lang="es-ES" sz="1400" dirty="0">
                <a:solidFill>
                  <a:schemeClr val="bg1"/>
                </a:solidFill>
                <a:latin typeface="Montserrat Light" panose="00000400000000000000" pitchFamily="50" charset="0"/>
              </a:rPr>
              <a:t> </a:t>
            </a:r>
            <a:r>
              <a:rPr lang="es-ES" sz="1400" dirty="0" err="1">
                <a:solidFill>
                  <a:schemeClr val="bg1"/>
                </a:solidFill>
                <a:latin typeface="Montserrat Light" panose="00000400000000000000" pitchFamily="50" charset="0"/>
              </a:rPr>
              <a:t>Ipsum</a:t>
            </a:r>
            <a:endParaRPr lang="es-CO" sz="1400" dirty="0">
              <a:solidFill>
                <a:schemeClr val="bg1"/>
              </a:solidFill>
              <a:latin typeface="Montserrat Light" panose="00000400000000000000" pitchFamily="50" charset="0"/>
            </a:endParaRPr>
          </a:p>
        </p:txBody>
      </p:sp>
      <p:sp>
        <p:nvSpPr>
          <p:cNvPr id="37" name="CuadroTexto 36">
            <a:extLst>
              <a:ext uri="{FF2B5EF4-FFF2-40B4-BE49-F238E27FC236}">
                <a16:creationId xmlns:a16="http://schemas.microsoft.com/office/drawing/2014/main" id="{CAC86774-1D15-DEA9-7744-852D568EA25B}"/>
              </a:ext>
            </a:extLst>
          </p:cNvPr>
          <p:cNvSpPr txBox="1"/>
          <p:nvPr/>
        </p:nvSpPr>
        <p:spPr>
          <a:xfrm>
            <a:off x="5189277" y="4423217"/>
            <a:ext cx="1733554" cy="769441"/>
          </a:xfrm>
          <a:prstGeom prst="rect">
            <a:avLst/>
          </a:prstGeom>
          <a:noFill/>
        </p:spPr>
        <p:txBody>
          <a:bodyPr wrap="square" rtlCol="0">
            <a:spAutoFit/>
          </a:bodyPr>
          <a:lstStyle/>
          <a:p>
            <a:pPr algn="ctr"/>
            <a:r>
              <a:rPr lang="es-ES" sz="4400" dirty="0">
                <a:solidFill>
                  <a:schemeClr val="bg1"/>
                </a:solidFill>
                <a:latin typeface="Montserrat ExtraBold" panose="00000900000000000000" pitchFamily="50" charset="0"/>
              </a:rPr>
              <a:t>50%</a:t>
            </a:r>
            <a:endParaRPr lang="es-CO" sz="4400" dirty="0">
              <a:solidFill>
                <a:schemeClr val="bg1"/>
              </a:solidFill>
              <a:latin typeface="Montserrat ExtraBold" panose="00000900000000000000" pitchFamily="50" charset="0"/>
            </a:endParaRPr>
          </a:p>
        </p:txBody>
      </p:sp>
      <p:sp>
        <p:nvSpPr>
          <p:cNvPr id="38" name="CuadroTexto 37">
            <a:extLst>
              <a:ext uri="{FF2B5EF4-FFF2-40B4-BE49-F238E27FC236}">
                <a16:creationId xmlns:a16="http://schemas.microsoft.com/office/drawing/2014/main" id="{68D4B078-44DB-61F0-E0AE-5B918BFC25F5}"/>
              </a:ext>
            </a:extLst>
          </p:cNvPr>
          <p:cNvSpPr txBox="1"/>
          <p:nvPr/>
        </p:nvSpPr>
        <p:spPr>
          <a:xfrm>
            <a:off x="5235991" y="5038770"/>
            <a:ext cx="1758527" cy="307777"/>
          </a:xfrm>
          <a:prstGeom prst="rect">
            <a:avLst/>
          </a:prstGeom>
          <a:noFill/>
        </p:spPr>
        <p:txBody>
          <a:bodyPr wrap="square" rtlCol="0">
            <a:spAutoFit/>
          </a:bodyPr>
          <a:lstStyle/>
          <a:p>
            <a:pPr algn="ctr"/>
            <a:r>
              <a:rPr lang="es-ES" sz="1400" dirty="0" err="1">
                <a:solidFill>
                  <a:schemeClr val="bg1"/>
                </a:solidFill>
                <a:latin typeface="Montserrat Light" panose="00000400000000000000" pitchFamily="50" charset="0"/>
              </a:rPr>
              <a:t>Lorem</a:t>
            </a:r>
            <a:r>
              <a:rPr lang="es-ES" sz="1400" dirty="0">
                <a:solidFill>
                  <a:schemeClr val="bg1"/>
                </a:solidFill>
                <a:latin typeface="Montserrat Light" panose="00000400000000000000" pitchFamily="50" charset="0"/>
              </a:rPr>
              <a:t> </a:t>
            </a:r>
            <a:r>
              <a:rPr lang="es-ES" sz="1400" dirty="0" err="1">
                <a:solidFill>
                  <a:schemeClr val="bg1"/>
                </a:solidFill>
                <a:latin typeface="Montserrat Light" panose="00000400000000000000" pitchFamily="50" charset="0"/>
              </a:rPr>
              <a:t>Ipsum</a:t>
            </a:r>
            <a:endParaRPr lang="es-CO" sz="1400" dirty="0">
              <a:solidFill>
                <a:schemeClr val="bg1"/>
              </a:solidFill>
              <a:latin typeface="Montserrat Light" panose="00000400000000000000" pitchFamily="50" charset="0"/>
            </a:endParaRPr>
          </a:p>
        </p:txBody>
      </p:sp>
      <p:sp>
        <p:nvSpPr>
          <p:cNvPr id="39" name="Rectángulo: esquinas redondeadas 38">
            <a:extLst>
              <a:ext uri="{FF2B5EF4-FFF2-40B4-BE49-F238E27FC236}">
                <a16:creationId xmlns:a16="http://schemas.microsoft.com/office/drawing/2014/main" id="{1AF321E9-A00E-1E2A-E134-078A2D256D49}"/>
              </a:ext>
            </a:extLst>
          </p:cNvPr>
          <p:cNvSpPr/>
          <p:nvPr/>
        </p:nvSpPr>
        <p:spPr>
          <a:xfrm>
            <a:off x="575706" y="3542190"/>
            <a:ext cx="654250" cy="65425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40" name="Rectángulo: esquinas redondeadas 39">
            <a:extLst>
              <a:ext uri="{FF2B5EF4-FFF2-40B4-BE49-F238E27FC236}">
                <a16:creationId xmlns:a16="http://schemas.microsoft.com/office/drawing/2014/main" id="{E02394A9-2AD2-3E9D-CA61-0E8E4C4D6077}"/>
              </a:ext>
            </a:extLst>
          </p:cNvPr>
          <p:cNvSpPr/>
          <p:nvPr/>
        </p:nvSpPr>
        <p:spPr>
          <a:xfrm>
            <a:off x="575706" y="4603158"/>
            <a:ext cx="654250" cy="654250"/>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41" name="Text Placeholder 7">
            <a:extLst>
              <a:ext uri="{FF2B5EF4-FFF2-40B4-BE49-F238E27FC236}">
                <a16:creationId xmlns:a16="http://schemas.microsoft.com/office/drawing/2014/main" id="{DE36C7DC-B5DF-1274-7E2C-56D05C492444}"/>
              </a:ext>
            </a:extLst>
          </p:cNvPr>
          <p:cNvSpPr txBox="1">
            <a:spLocks/>
          </p:cNvSpPr>
          <p:nvPr/>
        </p:nvSpPr>
        <p:spPr>
          <a:xfrm>
            <a:off x="1332331" y="3598163"/>
            <a:ext cx="3491688" cy="1792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Montserrat Light" panose="00000400000000000000" pitchFamily="50" charset="0"/>
              </a:rPr>
              <a:t>You can do whatever you want, go a impress your audience with an amazing presentation.</a:t>
            </a:r>
          </a:p>
          <a:p>
            <a:pPr marL="0" indent="0">
              <a:buNone/>
            </a:pPr>
            <a:endParaRPr lang="en-US" sz="1400" dirty="0">
              <a:solidFill>
                <a:schemeClr val="bg1"/>
              </a:solidFill>
              <a:latin typeface="Montserrat Light" panose="00000400000000000000" pitchFamily="50" charset="0"/>
            </a:endParaRPr>
          </a:p>
          <a:p>
            <a:pPr marL="0" indent="0">
              <a:buNone/>
            </a:pPr>
            <a:r>
              <a:rPr lang="en-US" sz="1400" dirty="0">
                <a:solidFill>
                  <a:schemeClr val="bg1"/>
                </a:solidFill>
                <a:latin typeface="Montserrat Light" panose="00000400000000000000" pitchFamily="50" charset="0"/>
              </a:rPr>
              <a:t>You can do whatever you want, go a impress your audience with an amazing presentation.</a:t>
            </a:r>
          </a:p>
          <a:p>
            <a:endParaRPr lang="en-US" sz="1600" dirty="0">
              <a:solidFill>
                <a:schemeClr val="bg1"/>
              </a:solidFill>
            </a:endParaRPr>
          </a:p>
        </p:txBody>
      </p:sp>
      <p:pic>
        <p:nvPicPr>
          <p:cNvPr id="42" name="Gráfico 41" descr="Gráfico de barras con relleno sólido">
            <a:extLst>
              <a:ext uri="{FF2B5EF4-FFF2-40B4-BE49-F238E27FC236}">
                <a16:creationId xmlns:a16="http://schemas.microsoft.com/office/drawing/2014/main" id="{819826C6-BFCD-6ACB-E1E5-0D4791502E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658" y="4642673"/>
            <a:ext cx="586403" cy="586403"/>
          </a:xfrm>
          <a:prstGeom prst="rect">
            <a:avLst/>
          </a:prstGeom>
        </p:spPr>
      </p:pic>
      <p:pic>
        <p:nvPicPr>
          <p:cNvPr id="43" name="Gráfico 42" descr="Chateo con relleno sólido">
            <a:extLst>
              <a:ext uri="{FF2B5EF4-FFF2-40B4-BE49-F238E27FC236}">
                <a16:creationId xmlns:a16="http://schemas.microsoft.com/office/drawing/2014/main" id="{9AD1C1E9-50CB-5A2C-3F20-F3DEC51633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553" y="3568280"/>
            <a:ext cx="586403" cy="586403"/>
          </a:xfrm>
          <a:prstGeom prst="rect">
            <a:avLst/>
          </a:prstGeom>
        </p:spPr>
      </p:pic>
      <p:sp>
        <p:nvSpPr>
          <p:cNvPr id="4" name="Picture Placeholder 3">
            <a:extLst>
              <a:ext uri="{FF2B5EF4-FFF2-40B4-BE49-F238E27FC236}">
                <a16:creationId xmlns:a16="http://schemas.microsoft.com/office/drawing/2014/main" id="{CF585FFE-812D-D075-B827-031D17B3F15C}"/>
              </a:ext>
            </a:extLst>
          </p:cNvPr>
          <p:cNvSpPr>
            <a:spLocks noGrp="1"/>
          </p:cNvSpPr>
          <p:nvPr>
            <p:ph type="pic" sz="quarter" idx="11"/>
          </p:nvPr>
        </p:nvSpPr>
        <p:spPr/>
        <p:txBody>
          <a:bodyPr/>
          <a:lstStyle/>
          <a:p>
            <a:endParaRPr lang="es-CO"/>
          </a:p>
        </p:txBody>
      </p:sp>
      <p:sp>
        <p:nvSpPr>
          <p:cNvPr id="14" name="Picture Placeholder 13">
            <a:extLst>
              <a:ext uri="{FF2B5EF4-FFF2-40B4-BE49-F238E27FC236}">
                <a16:creationId xmlns:a16="http://schemas.microsoft.com/office/drawing/2014/main" id="{C77BB3D4-6DC2-5B6A-D140-1438A34660DB}"/>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341692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104945146"/>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ángulo 106">
            <a:extLst>
              <a:ext uri="{FF2B5EF4-FFF2-40B4-BE49-F238E27FC236}">
                <a16:creationId xmlns:a16="http://schemas.microsoft.com/office/drawing/2014/main" id="{67599FFD-56E1-0F8C-7227-A48E206F1A0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6" name="Grupo 105">
            <a:extLst>
              <a:ext uri="{FF2B5EF4-FFF2-40B4-BE49-F238E27FC236}">
                <a16:creationId xmlns:a16="http://schemas.microsoft.com/office/drawing/2014/main" id="{5F0B6B80-6049-17A2-B4E9-B269F6EA4979}"/>
              </a:ext>
            </a:extLst>
          </p:cNvPr>
          <p:cNvGrpSpPr/>
          <p:nvPr/>
        </p:nvGrpSpPr>
        <p:grpSpPr>
          <a:xfrm>
            <a:off x="7994319" y="2145851"/>
            <a:ext cx="2249835" cy="2249835"/>
            <a:chOff x="3162300" y="406400"/>
            <a:chExt cx="5867400" cy="5867400"/>
          </a:xfrm>
          <a:noFill/>
        </p:grpSpPr>
        <p:sp>
          <p:nvSpPr>
            <p:cNvPr id="100" name="Círculo: vacío 99">
              <a:extLst>
                <a:ext uri="{FF2B5EF4-FFF2-40B4-BE49-F238E27FC236}">
                  <a16:creationId xmlns:a16="http://schemas.microsoft.com/office/drawing/2014/main" id="{5DBEEFD0-7860-BBFB-FD21-89BAFF492C91}"/>
                </a:ext>
              </a:extLst>
            </p:cNvPr>
            <p:cNvSpPr/>
            <p:nvPr/>
          </p:nvSpPr>
          <p:spPr>
            <a:xfrm>
              <a:off x="3162300" y="406400"/>
              <a:ext cx="5867400" cy="5867400"/>
            </a:xfrm>
            <a:prstGeom prst="donut">
              <a:avLst>
                <a:gd name="adj" fmla="val 53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1" name="Arco de bloque 100">
              <a:extLst>
                <a:ext uri="{FF2B5EF4-FFF2-40B4-BE49-F238E27FC236}">
                  <a16:creationId xmlns:a16="http://schemas.microsoft.com/office/drawing/2014/main" id="{1023781B-FE5F-79B9-A5BB-3A2D6F22674A}"/>
                </a:ext>
              </a:extLst>
            </p:cNvPr>
            <p:cNvSpPr/>
            <p:nvPr/>
          </p:nvSpPr>
          <p:spPr>
            <a:xfrm>
              <a:off x="3568700" y="838200"/>
              <a:ext cx="5054600" cy="4914900"/>
            </a:xfrm>
            <a:prstGeom prst="blockArc">
              <a:avLst>
                <a:gd name="adj1" fmla="val 10800000"/>
                <a:gd name="adj2" fmla="val 21396143"/>
                <a:gd name="adj3" fmla="val 76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2" name="Arco de bloque 101">
              <a:extLst>
                <a:ext uri="{FF2B5EF4-FFF2-40B4-BE49-F238E27FC236}">
                  <a16:creationId xmlns:a16="http://schemas.microsoft.com/office/drawing/2014/main" id="{BF19EF01-3EC2-88C5-6AE6-1BCA6986F130}"/>
                </a:ext>
              </a:extLst>
            </p:cNvPr>
            <p:cNvSpPr/>
            <p:nvPr/>
          </p:nvSpPr>
          <p:spPr>
            <a:xfrm rot="10800000">
              <a:off x="3568700" y="838200"/>
              <a:ext cx="5054600" cy="4914900"/>
            </a:xfrm>
            <a:prstGeom prst="blockArc">
              <a:avLst>
                <a:gd name="adj1" fmla="val 10800000"/>
                <a:gd name="adj2" fmla="val 14223076"/>
                <a:gd name="adj3" fmla="val 76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3" name="Arco de bloque 102">
              <a:extLst>
                <a:ext uri="{FF2B5EF4-FFF2-40B4-BE49-F238E27FC236}">
                  <a16:creationId xmlns:a16="http://schemas.microsoft.com/office/drawing/2014/main" id="{A869F7A5-0D0B-EDD0-A729-5A5E0E2F6E7C}"/>
                </a:ext>
              </a:extLst>
            </p:cNvPr>
            <p:cNvSpPr/>
            <p:nvPr/>
          </p:nvSpPr>
          <p:spPr>
            <a:xfrm rot="10800000">
              <a:off x="3568700" y="882650"/>
              <a:ext cx="5054600" cy="4914900"/>
            </a:xfrm>
            <a:prstGeom prst="blockArc">
              <a:avLst>
                <a:gd name="adj1" fmla="val 19129179"/>
                <a:gd name="adj2" fmla="val 21396143"/>
                <a:gd name="adj3" fmla="val 76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4" name="Arco de bloque 103">
              <a:extLst>
                <a:ext uri="{FF2B5EF4-FFF2-40B4-BE49-F238E27FC236}">
                  <a16:creationId xmlns:a16="http://schemas.microsoft.com/office/drawing/2014/main" id="{9417A643-BEE8-F014-B785-8204327CFD6F}"/>
                </a:ext>
              </a:extLst>
            </p:cNvPr>
            <p:cNvSpPr/>
            <p:nvPr/>
          </p:nvSpPr>
          <p:spPr>
            <a:xfrm rot="10800000">
              <a:off x="3568700" y="860425"/>
              <a:ext cx="5054600" cy="4914900"/>
            </a:xfrm>
            <a:prstGeom prst="blockArc">
              <a:avLst>
                <a:gd name="adj1" fmla="val 14362641"/>
                <a:gd name="adj2" fmla="val 18928404"/>
                <a:gd name="adj3" fmla="val 79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5" name="Elipse 104">
              <a:extLst>
                <a:ext uri="{FF2B5EF4-FFF2-40B4-BE49-F238E27FC236}">
                  <a16:creationId xmlns:a16="http://schemas.microsoft.com/office/drawing/2014/main" id="{BF86E7F1-6577-67DF-3F64-32C3952DEF36}"/>
                </a:ext>
              </a:extLst>
            </p:cNvPr>
            <p:cNvSpPr/>
            <p:nvPr/>
          </p:nvSpPr>
          <p:spPr>
            <a:xfrm>
              <a:off x="4102100" y="1301749"/>
              <a:ext cx="3987800" cy="3987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08" name="Arco de bloque 107">
            <a:extLst>
              <a:ext uri="{FF2B5EF4-FFF2-40B4-BE49-F238E27FC236}">
                <a16:creationId xmlns:a16="http://schemas.microsoft.com/office/drawing/2014/main" id="{51B0DCF7-B2A1-0D92-B511-FA812F221CC6}"/>
              </a:ext>
            </a:extLst>
          </p:cNvPr>
          <p:cNvSpPr/>
          <p:nvPr/>
        </p:nvSpPr>
        <p:spPr>
          <a:xfrm>
            <a:off x="-5054586" y="-1931988"/>
            <a:ext cx="3863975" cy="3863975"/>
          </a:xfrm>
          <a:prstGeom prst="blockArc">
            <a:avLst>
              <a:gd name="adj1" fmla="val 28122"/>
              <a:gd name="adj2" fmla="val 5435244"/>
              <a:gd name="adj3" fmla="val 18139"/>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solidFill>
                <a:schemeClr val="tx1"/>
              </a:solidFill>
            </a:endParaRPr>
          </a:p>
        </p:txBody>
      </p:sp>
      <p:sp>
        <p:nvSpPr>
          <p:cNvPr id="111" name="Forma libre: forma 110">
            <a:extLst>
              <a:ext uri="{FF2B5EF4-FFF2-40B4-BE49-F238E27FC236}">
                <a16:creationId xmlns:a16="http://schemas.microsoft.com/office/drawing/2014/main" id="{73E25233-C868-4924-FFCC-6DED13A74764}"/>
              </a:ext>
            </a:extLst>
          </p:cNvPr>
          <p:cNvSpPr/>
          <p:nvPr/>
        </p:nvSpPr>
        <p:spPr>
          <a:xfrm>
            <a:off x="0" y="7713926"/>
            <a:ext cx="4238171" cy="1412874"/>
          </a:xfrm>
          <a:custGeom>
            <a:avLst/>
            <a:gdLst>
              <a:gd name="connsiteX0" fmla="*/ 2774156 w 6104396"/>
              <a:gd name="connsiteY0" fmla="*/ 0 h 1412874"/>
              <a:gd name="connsiteX1" fmla="*/ 5985418 w 6104396"/>
              <a:gd name="connsiteY1" fmla="*/ 1251190 h 1412874"/>
              <a:gd name="connsiteX2" fmla="*/ 6104396 w 6104396"/>
              <a:gd name="connsiteY2" fmla="*/ 1412874 h 1412874"/>
              <a:gd name="connsiteX3" fmla="*/ 0 w 6104396"/>
              <a:gd name="connsiteY3" fmla="*/ 1412874 h 1412874"/>
              <a:gd name="connsiteX4" fmla="*/ 0 w 6104396"/>
              <a:gd name="connsiteY4" fmla="*/ 838372 h 1412874"/>
              <a:gd name="connsiteX5" fmla="*/ 191771 w 6104396"/>
              <a:gd name="connsiteY5" fmla="*/ 700242 h 1412874"/>
              <a:gd name="connsiteX6" fmla="*/ 2774156 w 6104396"/>
              <a:gd name="connsiteY6" fmla="*/ 0 h 14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4396" h="1412874">
                <a:moveTo>
                  <a:pt x="2774156" y="0"/>
                </a:moveTo>
                <a:cubicBezTo>
                  <a:pt x="4160822" y="0"/>
                  <a:pt x="5366984" y="505925"/>
                  <a:pt x="5985418" y="1251190"/>
                </a:cubicBezTo>
                <a:lnTo>
                  <a:pt x="6104396" y="1412874"/>
                </a:lnTo>
                <a:lnTo>
                  <a:pt x="0" y="1412874"/>
                </a:lnTo>
                <a:lnTo>
                  <a:pt x="0" y="838372"/>
                </a:lnTo>
                <a:lnTo>
                  <a:pt x="191771" y="700242"/>
                </a:lnTo>
                <a:cubicBezTo>
                  <a:pt x="852661" y="267597"/>
                  <a:pt x="1765672" y="0"/>
                  <a:pt x="2774156" y="0"/>
                </a:cubicBezTo>
                <a:close/>
              </a:path>
            </a:pathLst>
          </a:cu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endParaRPr lang="es-CO"/>
          </a:p>
        </p:txBody>
      </p:sp>
      <p:sp>
        <p:nvSpPr>
          <p:cNvPr id="115" name="CuadroTexto 114">
            <a:extLst>
              <a:ext uri="{FF2B5EF4-FFF2-40B4-BE49-F238E27FC236}">
                <a16:creationId xmlns:a16="http://schemas.microsoft.com/office/drawing/2014/main" id="{A8BCC893-CA0E-41CD-42C6-887B3E57ABE8}"/>
              </a:ext>
            </a:extLst>
          </p:cNvPr>
          <p:cNvSpPr txBox="1"/>
          <p:nvPr/>
        </p:nvSpPr>
        <p:spPr>
          <a:xfrm>
            <a:off x="-5495440" y="2409835"/>
            <a:ext cx="6308240" cy="1323439"/>
          </a:xfrm>
          <a:prstGeom prst="rect">
            <a:avLst/>
          </a:prstGeom>
          <a:noFill/>
        </p:spPr>
        <p:txBody>
          <a:bodyPr wrap="square" rtlCol="0">
            <a:spAutoFit/>
          </a:bodyPr>
          <a:lstStyle/>
          <a:p>
            <a:r>
              <a:rPr lang="es-CO" sz="4000" dirty="0">
                <a:solidFill>
                  <a:schemeClr val="bg1"/>
                </a:solidFill>
                <a:latin typeface="Montserrat ExtraBold" panose="00000900000000000000" pitchFamily="50" charset="0"/>
              </a:rPr>
              <a:t>YOUR THESIS</a:t>
            </a:r>
          </a:p>
          <a:p>
            <a:r>
              <a:rPr lang="es-CO" sz="4000" spc="600" dirty="0">
                <a:solidFill>
                  <a:schemeClr val="bg1"/>
                </a:solidFill>
                <a:latin typeface="Montserrat" panose="00000500000000000000" pitchFamily="2" charset="0"/>
              </a:rPr>
              <a:t>PRESENTATION</a:t>
            </a:r>
          </a:p>
        </p:txBody>
      </p:sp>
      <p:sp>
        <p:nvSpPr>
          <p:cNvPr id="116" name="CuadroTexto 115">
            <a:extLst>
              <a:ext uri="{FF2B5EF4-FFF2-40B4-BE49-F238E27FC236}">
                <a16:creationId xmlns:a16="http://schemas.microsoft.com/office/drawing/2014/main" id="{9AA13C91-F1A7-248D-8C6E-1C9B4410F12E}"/>
              </a:ext>
            </a:extLst>
          </p:cNvPr>
          <p:cNvSpPr txBox="1"/>
          <p:nvPr/>
        </p:nvSpPr>
        <p:spPr>
          <a:xfrm>
            <a:off x="-5495440" y="3414722"/>
            <a:ext cx="4709886" cy="646331"/>
          </a:xfrm>
          <a:prstGeom prst="rect">
            <a:avLst/>
          </a:prstGeom>
          <a:noFill/>
        </p:spPr>
        <p:txBody>
          <a:bodyPr wrap="square" rtlCol="0">
            <a:spAutoFit/>
          </a:bodyPr>
          <a:lstStyle/>
          <a:p>
            <a:r>
              <a:rPr lang="es-CO" sz="3600" dirty="0" err="1">
                <a:solidFill>
                  <a:schemeClr val="accent2"/>
                </a:solidFill>
                <a:latin typeface="Androgyne" panose="05080000000003050000" pitchFamily="82" charset="0"/>
              </a:rPr>
              <a:t>By</a:t>
            </a:r>
            <a:r>
              <a:rPr lang="es-CO" sz="3600" dirty="0">
                <a:solidFill>
                  <a:schemeClr val="accent3"/>
                </a:solidFill>
                <a:latin typeface="Androgyne" panose="05080000000003050000" pitchFamily="82" charset="0"/>
              </a:rPr>
              <a:t> Jolie Serrano</a:t>
            </a:r>
          </a:p>
        </p:txBody>
      </p:sp>
      <p:sp>
        <p:nvSpPr>
          <p:cNvPr id="117" name="CuadroTexto 116">
            <a:extLst>
              <a:ext uri="{FF2B5EF4-FFF2-40B4-BE49-F238E27FC236}">
                <a16:creationId xmlns:a16="http://schemas.microsoft.com/office/drawing/2014/main" id="{BBAE4541-B7AE-B445-5E50-2657647CDA95}"/>
              </a:ext>
            </a:extLst>
          </p:cNvPr>
          <p:cNvSpPr txBox="1"/>
          <p:nvPr/>
        </p:nvSpPr>
        <p:spPr>
          <a:xfrm>
            <a:off x="-5421368" y="3918049"/>
            <a:ext cx="4666343" cy="384721"/>
          </a:xfrm>
          <a:prstGeom prst="rect">
            <a:avLst/>
          </a:prstGeom>
          <a:noFill/>
        </p:spPr>
        <p:txBody>
          <a:bodyPr wrap="square" rtlCol="0">
            <a:spAutoFit/>
          </a:bodyPr>
          <a:lstStyle/>
          <a:p>
            <a:r>
              <a:rPr lang="es-CO" sz="1900" dirty="0">
                <a:solidFill>
                  <a:schemeClr val="bg1"/>
                </a:solidFill>
              </a:rPr>
              <a:t>FREE DOWNLOAD:  PPTHEMES.COM </a:t>
            </a:r>
          </a:p>
        </p:txBody>
      </p:sp>
      <p:sp>
        <p:nvSpPr>
          <p:cNvPr id="119" name="Marco 118">
            <a:extLst>
              <a:ext uri="{FF2B5EF4-FFF2-40B4-BE49-F238E27FC236}">
                <a16:creationId xmlns:a16="http://schemas.microsoft.com/office/drawing/2014/main" id="{224EF35E-D04C-E180-C2B3-635B0F616555}"/>
              </a:ext>
            </a:extLst>
          </p:cNvPr>
          <p:cNvSpPr/>
          <p:nvPr/>
        </p:nvSpPr>
        <p:spPr>
          <a:xfrm rot="18900000">
            <a:off x="-2985309" y="4644939"/>
            <a:ext cx="662896" cy="662896"/>
          </a:xfrm>
          <a:prstGeom prst="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1" name="Marco 120">
            <a:extLst>
              <a:ext uri="{FF2B5EF4-FFF2-40B4-BE49-F238E27FC236}">
                <a16:creationId xmlns:a16="http://schemas.microsoft.com/office/drawing/2014/main" id="{3D725827-E443-6715-2B66-9547BDCDAF6B}"/>
              </a:ext>
            </a:extLst>
          </p:cNvPr>
          <p:cNvSpPr/>
          <p:nvPr/>
        </p:nvSpPr>
        <p:spPr>
          <a:xfrm rot="18900000">
            <a:off x="13627736" y="360702"/>
            <a:ext cx="662896" cy="662896"/>
          </a:xfrm>
          <a:prstGeom prst="fram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solidFill>
                <a:schemeClr val="tx1"/>
              </a:solidFill>
            </a:endParaRPr>
          </a:p>
        </p:txBody>
      </p:sp>
      <p:sp>
        <p:nvSpPr>
          <p:cNvPr id="125" name="Marco 124">
            <a:extLst>
              <a:ext uri="{FF2B5EF4-FFF2-40B4-BE49-F238E27FC236}">
                <a16:creationId xmlns:a16="http://schemas.microsoft.com/office/drawing/2014/main" id="{3F1137B0-13FA-EFE0-5C56-90C4ADE2793B}"/>
              </a:ext>
            </a:extLst>
          </p:cNvPr>
          <p:cNvSpPr/>
          <p:nvPr/>
        </p:nvSpPr>
        <p:spPr>
          <a:xfrm rot="18900000">
            <a:off x="4865036" y="7531438"/>
            <a:ext cx="662896" cy="662896"/>
          </a:xfrm>
          <a:prstGeom prst="fram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 name="!!HOLA">
            <a:extLst>
              <a:ext uri="{FF2B5EF4-FFF2-40B4-BE49-F238E27FC236}">
                <a16:creationId xmlns:a16="http://schemas.microsoft.com/office/drawing/2014/main" id="{C9CF12A0-6C85-DD64-5F91-C7FEA147B633}"/>
              </a:ext>
            </a:extLst>
          </p:cNvPr>
          <p:cNvSpPr/>
          <p:nvPr/>
        </p:nvSpPr>
        <p:spPr>
          <a:xfrm rot="18900000">
            <a:off x="4839267" y="-1536996"/>
            <a:ext cx="662896" cy="662896"/>
          </a:xfrm>
          <a:prstGeom prst="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pSp>
        <p:nvGrpSpPr>
          <p:cNvPr id="9" name="Grupo 134">
            <a:extLst>
              <a:ext uri="{FF2B5EF4-FFF2-40B4-BE49-F238E27FC236}">
                <a16:creationId xmlns:a16="http://schemas.microsoft.com/office/drawing/2014/main" id="{0699341F-2C4C-D070-FE7C-FDB557EE56FA}"/>
              </a:ext>
            </a:extLst>
          </p:cNvPr>
          <p:cNvGrpSpPr/>
          <p:nvPr/>
        </p:nvGrpSpPr>
        <p:grpSpPr>
          <a:xfrm rot="7200000">
            <a:off x="8206396" y="2357928"/>
            <a:ext cx="1825681" cy="1825681"/>
            <a:chOff x="3252998" y="596278"/>
            <a:chExt cx="5054600" cy="5054600"/>
          </a:xfrm>
          <a:noFill/>
        </p:grpSpPr>
        <p:sp>
          <p:nvSpPr>
            <p:cNvPr id="10" name="Elipse 133">
              <a:extLst>
                <a:ext uri="{FF2B5EF4-FFF2-40B4-BE49-F238E27FC236}">
                  <a16:creationId xmlns:a16="http://schemas.microsoft.com/office/drawing/2014/main" id="{FCC23A9C-37BF-E294-8E2A-9439A6666F77}"/>
                </a:ext>
              </a:extLst>
            </p:cNvPr>
            <p:cNvSpPr/>
            <p:nvPr/>
          </p:nvSpPr>
          <p:spPr>
            <a:xfrm>
              <a:off x="3272445" y="596278"/>
              <a:ext cx="5035153" cy="49889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Arco de bloque 111">
              <a:extLst>
                <a:ext uri="{FF2B5EF4-FFF2-40B4-BE49-F238E27FC236}">
                  <a16:creationId xmlns:a16="http://schemas.microsoft.com/office/drawing/2014/main" id="{955EDEBC-9824-3BE8-39C3-8742DA5BFA95}"/>
                </a:ext>
              </a:extLst>
            </p:cNvPr>
            <p:cNvSpPr/>
            <p:nvPr/>
          </p:nvSpPr>
          <p:spPr>
            <a:xfrm>
              <a:off x="3252998" y="596278"/>
              <a:ext cx="5054600" cy="5054600"/>
            </a:xfrm>
            <a:prstGeom prst="blockArc">
              <a:avLst>
                <a:gd name="adj1" fmla="val 10903619"/>
                <a:gd name="adj2" fmla="val 21264433"/>
                <a:gd name="adj3" fmla="val 7461"/>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grpSp>
      <p:grpSp>
        <p:nvGrpSpPr>
          <p:cNvPr id="12" name="Grupo 136">
            <a:extLst>
              <a:ext uri="{FF2B5EF4-FFF2-40B4-BE49-F238E27FC236}">
                <a16:creationId xmlns:a16="http://schemas.microsoft.com/office/drawing/2014/main" id="{E9B17E44-6E85-3745-40FA-64D899B1589B}"/>
              </a:ext>
            </a:extLst>
          </p:cNvPr>
          <p:cNvGrpSpPr/>
          <p:nvPr/>
        </p:nvGrpSpPr>
        <p:grpSpPr>
          <a:xfrm rot="7200000">
            <a:off x="8035050" y="2186582"/>
            <a:ext cx="2168372" cy="2168372"/>
            <a:chOff x="5769515" y="464220"/>
            <a:chExt cx="6003376" cy="6003376"/>
          </a:xfrm>
          <a:noFill/>
        </p:grpSpPr>
        <p:sp>
          <p:nvSpPr>
            <p:cNvPr id="13" name="Arco de bloque 113">
              <a:extLst>
                <a:ext uri="{FF2B5EF4-FFF2-40B4-BE49-F238E27FC236}">
                  <a16:creationId xmlns:a16="http://schemas.microsoft.com/office/drawing/2014/main" id="{94CB55BC-B5E2-FF16-E4DD-65F733920D64}"/>
                </a:ext>
              </a:extLst>
            </p:cNvPr>
            <p:cNvSpPr/>
            <p:nvPr/>
          </p:nvSpPr>
          <p:spPr>
            <a:xfrm rot="10800000">
              <a:off x="6134925" y="506411"/>
              <a:ext cx="5599875" cy="5867402"/>
            </a:xfrm>
            <a:prstGeom prst="blockArc">
              <a:avLst>
                <a:gd name="adj1" fmla="val 4917298"/>
                <a:gd name="adj2" fmla="val 16651529"/>
                <a:gd name="adj3" fmla="val 53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4" name="Elipse 135">
              <a:extLst>
                <a:ext uri="{FF2B5EF4-FFF2-40B4-BE49-F238E27FC236}">
                  <a16:creationId xmlns:a16="http://schemas.microsoft.com/office/drawing/2014/main" id="{8688DAEA-6E42-0C15-E10D-D02F664AAF20}"/>
                </a:ext>
              </a:extLst>
            </p:cNvPr>
            <p:cNvSpPr/>
            <p:nvPr/>
          </p:nvSpPr>
          <p:spPr>
            <a:xfrm>
              <a:off x="5769515" y="464220"/>
              <a:ext cx="6003376" cy="6003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2138848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8250" fill="hold"/>
                                        <p:tgtEl>
                                          <p:spTgt spid="1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6263E3-7A49-72CC-38F3-E8C75FA37B22}"/>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6" name="Grupo 105">
            <a:extLst>
              <a:ext uri="{FF2B5EF4-FFF2-40B4-BE49-F238E27FC236}">
                <a16:creationId xmlns:a16="http://schemas.microsoft.com/office/drawing/2014/main" id="{5F0B6B80-6049-17A2-B4E9-B269F6EA4979}"/>
              </a:ext>
            </a:extLst>
          </p:cNvPr>
          <p:cNvGrpSpPr/>
          <p:nvPr/>
        </p:nvGrpSpPr>
        <p:grpSpPr>
          <a:xfrm>
            <a:off x="5867400" y="495300"/>
            <a:ext cx="5867400" cy="5867400"/>
            <a:chOff x="3162300" y="406400"/>
            <a:chExt cx="5867400" cy="5867400"/>
          </a:xfrm>
          <a:blipFill dpi="0" rotWithShape="1">
            <a:blip r:embed="rId2">
              <a:extLst>
                <a:ext uri="{28A0092B-C50C-407E-A947-70E740481C1C}">
                  <a14:useLocalDpi xmlns:a14="http://schemas.microsoft.com/office/drawing/2010/main" val="0"/>
                </a:ext>
              </a:extLst>
            </a:blip>
            <a:srcRect/>
            <a:stretch>
              <a:fillRect/>
            </a:stretch>
          </a:blipFill>
        </p:grpSpPr>
        <p:sp>
          <p:nvSpPr>
            <p:cNvPr id="100" name="Círculo: vacío 99">
              <a:extLst>
                <a:ext uri="{FF2B5EF4-FFF2-40B4-BE49-F238E27FC236}">
                  <a16:creationId xmlns:a16="http://schemas.microsoft.com/office/drawing/2014/main" id="{5DBEEFD0-7860-BBFB-FD21-89BAFF492C91}"/>
                </a:ext>
              </a:extLst>
            </p:cNvPr>
            <p:cNvSpPr/>
            <p:nvPr/>
          </p:nvSpPr>
          <p:spPr>
            <a:xfrm>
              <a:off x="3162300" y="406400"/>
              <a:ext cx="5867400" cy="5867400"/>
            </a:xfrm>
            <a:prstGeom prst="donut">
              <a:avLst>
                <a:gd name="adj" fmla="val 53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1" name="Arco de bloque 100">
              <a:extLst>
                <a:ext uri="{FF2B5EF4-FFF2-40B4-BE49-F238E27FC236}">
                  <a16:creationId xmlns:a16="http://schemas.microsoft.com/office/drawing/2014/main" id="{1023781B-FE5F-79B9-A5BB-3A2D6F22674A}"/>
                </a:ext>
              </a:extLst>
            </p:cNvPr>
            <p:cNvSpPr/>
            <p:nvPr/>
          </p:nvSpPr>
          <p:spPr>
            <a:xfrm>
              <a:off x="3568700" y="838200"/>
              <a:ext cx="5054600" cy="4914900"/>
            </a:xfrm>
            <a:prstGeom prst="blockArc">
              <a:avLst>
                <a:gd name="adj1" fmla="val 10800000"/>
                <a:gd name="adj2" fmla="val 21396143"/>
                <a:gd name="adj3" fmla="val 76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2" name="Arco de bloque 101">
              <a:extLst>
                <a:ext uri="{FF2B5EF4-FFF2-40B4-BE49-F238E27FC236}">
                  <a16:creationId xmlns:a16="http://schemas.microsoft.com/office/drawing/2014/main" id="{BF19EF01-3EC2-88C5-6AE6-1BCA6986F130}"/>
                </a:ext>
              </a:extLst>
            </p:cNvPr>
            <p:cNvSpPr/>
            <p:nvPr/>
          </p:nvSpPr>
          <p:spPr>
            <a:xfrm rot="10800000">
              <a:off x="3568700" y="838200"/>
              <a:ext cx="5054600" cy="4914900"/>
            </a:xfrm>
            <a:prstGeom prst="blockArc">
              <a:avLst>
                <a:gd name="adj1" fmla="val 10800000"/>
                <a:gd name="adj2" fmla="val 14223076"/>
                <a:gd name="adj3" fmla="val 76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3" name="Arco de bloque 102">
              <a:extLst>
                <a:ext uri="{FF2B5EF4-FFF2-40B4-BE49-F238E27FC236}">
                  <a16:creationId xmlns:a16="http://schemas.microsoft.com/office/drawing/2014/main" id="{A869F7A5-0D0B-EDD0-A729-5A5E0E2F6E7C}"/>
                </a:ext>
              </a:extLst>
            </p:cNvPr>
            <p:cNvSpPr/>
            <p:nvPr/>
          </p:nvSpPr>
          <p:spPr>
            <a:xfrm rot="10800000">
              <a:off x="3568700" y="882650"/>
              <a:ext cx="5054600" cy="4914900"/>
            </a:xfrm>
            <a:prstGeom prst="blockArc">
              <a:avLst>
                <a:gd name="adj1" fmla="val 19129179"/>
                <a:gd name="adj2" fmla="val 21396143"/>
                <a:gd name="adj3" fmla="val 76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4" name="Arco de bloque 103">
              <a:extLst>
                <a:ext uri="{FF2B5EF4-FFF2-40B4-BE49-F238E27FC236}">
                  <a16:creationId xmlns:a16="http://schemas.microsoft.com/office/drawing/2014/main" id="{9417A643-BEE8-F014-B785-8204327CFD6F}"/>
                </a:ext>
              </a:extLst>
            </p:cNvPr>
            <p:cNvSpPr/>
            <p:nvPr/>
          </p:nvSpPr>
          <p:spPr>
            <a:xfrm rot="10800000">
              <a:off x="3568700" y="860425"/>
              <a:ext cx="5054600" cy="4914900"/>
            </a:xfrm>
            <a:prstGeom prst="blockArc">
              <a:avLst>
                <a:gd name="adj1" fmla="val 14362641"/>
                <a:gd name="adj2" fmla="val 18928404"/>
                <a:gd name="adj3" fmla="val 79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5" name="Elipse 104">
              <a:extLst>
                <a:ext uri="{FF2B5EF4-FFF2-40B4-BE49-F238E27FC236}">
                  <a16:creationId xmlns:a16="http://schemas.microsoft.com/office/drawing/2014/main" id="{BF86E7F1-6577-67DF-3F64-32C3952DEF36}"/>
                </a:ext>
              </a:extLst>
            </p:cNvPr>
            <p:cNvSpPr/>
            <p:nvPr/>
          </p:nvSpPr>
          <p:spPr>
            <a:xfrm>
              <a:off x="4102100" y="1301749"/>
              <a:ext cx="3987800" cy="3987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08" name="Arco de bloque 107">
            <a:extLst>
              <a:ext uri="{FF2B5EF4-FFF2-40B4-BE49-F238E27FC236}">
                <a16:creationId xmlns:a16="http://schemas.microsoft.com/office/drawing/2014/main" id="{51B0DCF7-B2A1-0D92-B511-FA812F221CC6}"/>
              </a:ext>
            </a:extLst>
          </p:cNvPr>
          <p:cNvSpPr/>
          <p:nvPr/>
        </p:nvSpPr>
        <p:spPr>
          <a:xfrm>
            <a:off x="-1931988" y="-1931988"/>
            <a:ext cx="3863975" cy="3863975"/>
          </a:xfrm>
          <a:prstGeom prst="blockArc">
            <a:avLst>
              <a:gd name="adj1" fmla="val 28122"/>
              <a:gd name="adj2" fmla="val 5435244"/>
              <a:gd name="adj3" fmla="val 18139"/>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solidFill>
                <a:schemeClr val="tx1"/>
              </a:solidFill>
            </a:endParaRPr>
          </a:p>
        </p:txBody>
      </p:sp>
      <p:sp>
        <p:nvSpPr>
          <p:cNvPr id="111" name="Forma libre: forma 110">
            <a:extLst>
              <a:ext uri="{FF2B5EF4-FFF2-40B4-BE49-F238E27FC236}">
                <a16:creationId xmlns:a16="http://schemas.microsoft.com/office/drawing/2014/main" id="{73E25233-C868-4924-FFCC-6DED13A74764}"/>
              </a:ext>
            </a:extLst>
          </p:cNvPr>
          <p:cNvSpPr/>
          <p:nvPr/>
        </p:nvSpPr>
        <p:spPr>
          <a:xfrm>
            <a:off x="0" y="5467351"/>
            <a:ext cx="4238171" cy="1412874"/>
          </a:xfrm>
          <a:custGeom>
            <a:avLst/>
            <a:gdLst>
              <a:gd name="connsiteX0" fmla="*/ 2774156 w 6104396"/>
              <a:gd name="connsiteY0" fmla="*/ 0 h 1412874"/>
              <a:gd name="connsiteX1" fmla="*/ 5985418 w 6104396"/>
              <a:gd name="connsiteY1" fmla="*/ 1251190 h 1412874"/>
              <a:gd name="connsiteX2" fmla="*/ 6104396 w 6104396"/>
              <a:gd name="connsiteY2" fmla="*/ 1412874 h 1412874"/>
              <a:gd name="connsiteX3" fmla="*/ 0 w 6104396"/>
              <a:gd name="connsiteY3" fmla="*/ 1412874 h 1412874"/>
              <a:gd name="connsiteX4" fmla="*/ 0 w 6104396"/>
              <a:gd name="connsiteY4" fmla="*/ 838372 h 1412874"/>
              <a:gd name="connsiteX5" fmla="*/ 191771 w 6104396"/>
              <a:gd name="connsiteY5" fmla="*/ 700242 h 1412874"/>
              <a:gd name="connsiteX6" fmla="*/ 2774156 w 6104396"/>
              <a:gd name="connsiteY6" fmla="*/ 0 h 14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4396" h="1412874">
                <a:moveTo>
                  <a:pt x="2774156" y="0"/>
                </a:moveTo>
                <a:cubicBezTo>
                  <a:pt x="4160822" y="0"/>
                  <a:pt x="5366984" y="505925"/>
                  <a:pt x="5985418" y="1251190"/>
                </a:cubicBezTo>
                <a:lnTo>
                  <a:pt x="6104396" y="1412874"/>
                </a:lnTo>
                <a:lnTo>
                  <a:pt x="0" y="1412874"/>
                </a:lnTo>
                <a:lnTo>
                  <a:pt x="0" y="838372"/>
                </a:lnTo>
                <a:lnTo>
                  <a:pt x="191771" y="700242"/>
                </a:lnTo>
                <a:cubicBezTo>
                  <a:pt x="852661" y="267597"/>
                  <a:pt x="1765672" y="0"/>
                  <a:pt x="2774156" y="0"/>
                </a:cubicBezTo>
                <a:close/>
              </a:path>
            </a:pathLst>
          </a:cu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endParaRPr lang="es-CO"/>
          </a:p>
        </p:txBody>
      </p:sp>
      <p:sp>
        <p:nvSpPr>
          <p:cNvPr id="115" name="CuadroTexto 114">
            <a:extLst>
              <a:ext uri="{FF2B5EF4-FFF2-40B4-BE49-F238E27FC236}">
                <a16:creationId xmlns:a16="http://schemas.microsoft.com/office/drawing/2014/main" id="{A8BCC893-CA0E-41CD-42C6-887B3E57ABE8}"/>
              </a:ext>
            </a:extLst>
          </p:cNvPr>
          <p:cNvSpPr txBox="1"/>
          <p:nvPr/>
        </p:nvSpPr>
        <p:spPr>
          <a:xfrm>
            <a:off x="498960" y="2409835"/>
            <a:ext cx="6308240" cy="1323439"/>
          </a:xfrm>
          <a:prstGeom prst="rect">
            <a:avLst/>
          </a:prstGeom>
          <a:noFill/>
        </p:spPr>
        <p:txBody>
          <a:bodyPr wrap="square" rtlCol="0">
            <a:spAutoFit/>
          </a:bodyPr>
          <a:lstStyle/>
          <a:p>
            <a:r>
              <a:rPr lang="es-CO" sz="4000" dirty="0">
                <a:solidFill>
                  <a:schemeClr val="bg1"/>
                </a:solidFill>
                <a:latin typeface="Montserrat ExtraBold" panose="00000900000000000000" pitchFamily="50" charset="0"/>
              </a:rPr>
              <a:t>YOUR THESIS</a:t>
            </a:r>
          </a:p>
          <a:p>
            <a:r>
              <a:rPr lang="es-CO" sz="4000" spc="600" dirty="0">
                <a:solidFill>
                  <a:schemeClr val="bg1"/>
                </a:solidFill>
                <a:latin typeface="Montserrat" panose="00000500000000000000" pitchFamily="2" charset="0"/>
              </a:rPr>
              <a:t>PRESENTATION</a:t>
            </a:r>
          </a:p>
        </p:txBody>
      </p:sp>
      <p:sp>
        <p:nvSpPr>
          <p:cNvPr id="116" name="CuadroTexto 115">
            <a:extLst>
              <a:ext uri="{FF2B5EF4-FFF2-40B4-BE49-F238E27FC236}">
                <a16:creationId xmlns:a16="http://schemas.microsoft.com/office/drawing/2014/main" id="{9AA13C91-F1A7-248D-8C6E-1C9B4410F12E}"/>
              </a:ext>
            </a:extLst>
          </p:cNvPr>
          <p:cNvSpPr txBox="1"/>
          <p:nvPr/>
        </p:nvSpPr>
        <p:spPr>
          <a:xfrm>
            <a:off x="498960" y="3414722"/>
            <a:ext cx="4709886" cy="646331"/>
          </a:xfrm>
          <a:prstGeom prst="rect">
            <a:avLst/>
          </a:prstGeom>
          <a:noFill/>
        </p:spPr>
        <p:txBody>
          <a:bodyPr wrap="square" rtlCol="0">
            <a:spAutoFit/>
          </a:bodyPr>
          <a:lstStyle/>
          <a:p>
            <a:r>
              <a:rPr lang="es-CO" sz="3600" dirty="0" err="1">
                <a:solidFill>
                  <a:schemeClr val="accent2"/>
                </a:solidFill>
                <a:latin typeface="Androgyne" panose="05080000000003050000" pitchFamily="82" charset="0"/>
              </a:rPr>
              <a:t>By</a:t>
            </a:r>
            <a:r>
              <a:rPr lang="es-CO" sz="3600" dirty="0">
                <a:solidFill>
                  <a:schemeClr val="accent3"/>
                </a:solidFill>
                <a:latin typeface="Androgyne" panose="05080000000003050000" pitchFamily="82" charset="0"/>
              </a:rPr>
              <a:t> Jolie Serrano</a:t>
            </a:r>
          </a:p>
        </p:txBody>
      </p:sp>
      <p:sp>
        <p:nvSpPr>
          <p:cNvPr id="117" name="CuadroTexto 116">
            <a:extLst>
              <a:ext uri="{FF2B5EF4-FFF2-40B4-BE49-F238E27FC236}">
                <a16:creationId xmlns:a16="http://schemas.microsoft.com/office/drawing/2014/main" id="{BBAE4541-B7AE-B445-5E50-2657647CDA95}"/>
              </a:ext>
            </a:extLst>
          </p:cNvPr>
          <p:cNvSpPr txBox="1"/>
          <p:nvPr/>
        </p:nvSpPr>
        <p:spPr>
          <a:xfrm>
            <a:off x="573032" y="3918049"/>
            <a:ext cx="4666343" cy="384721"/>
          </a:xfrm>
          <a:prstGeom prst="rect">
            <a:avLst/>
          </a:prstGeom>
          <a:noFill/>
        </p:spPr>
        <p:txBody>
          <a:bodyPr wrap="square" rtlCol="0">
            <a:spAutoFit/>
          </a:bodyPr>
          <a:lstStyle/>
          <a:p>
            <a:r>
              <a:rPr lang="es-CO" sz="1900" dirty="0">
                <a:solidFill>
                  <a:schemeClr val="bg1"/>
                </a:solidFill>
              </a:rPr>
              <a:t>FREE DOWNLOAD:  PPTHEMES.COM </a:t>
            </a:r>
          </a:p>
        </p:txBody>
      </p:sp>
      <p:sp>
        <p:nvSpPr>
          <p:cNvPr id="119" name="Marco 118">
            <a:extLst>
              <a:ext uri="{FF2B5EF4-FFF2-40B4-BE49-F238E27FC236}">
                <a16:creationId xmlns:a16="http://schemas.microsoft.com/office/drawing/2014/main" id="{224EF35E-D04C-E180-C2B3-635B0F616555}"/>
              </a:ext>
            </a:extLst>
          </p:cNvPr>
          <p:cNvSpPr/>
          <p:nvPr/>
        </p:nvSpPr>
        <p:spPr>
          <a:xfrm rot="18900000">
            <a:off x="241584" y="4644939"/>
            <a:ext cx="662896" cy="662896"/>
          </a:xfrm>
          <a:prstGeom prst="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1" name="Marco 120">
            <a:extLst>
              <a:ext uri="{FF2B5EF4-FFF2-40B4-BE49-F238E27FC236}">
                <a16:creationId xmlns:a16="http://schemas.microsoft.com/office/drawing/2014/main" id="{3D725827-E443-6715-2B66-9547BDCDAF6B}"/>
              </a:ext>
            </a:extLst>
          </p:cNvPr>
          <p:cNvSpPr/>
          <p:nvPr/>
        </p:nvSpPr>
        <p:spPr>
          <a:xfrm rot="18900000">
            <a:off x="11202139" y="360702"/>
            <a:ext cx="662896" cy="662896"/>
          </a:xfrm>
          <a:prstGeom prst="fram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solidFill>
                <a:schemeClr val="tx1"/>
              </a:solidFill>
            </a:endParaRPr>
          </a:p>
        </p:txBody>
      </p:sp>
      <p:sp>
        <p:nvSpPr>
          <p:cNvPr id="125" name="Marco 124">
            <a:extLst>
              <a:ext uri="{FF2B5EF4-FFF2-40B4-BE49-F238E27FC236}">
                <a16:creationId xmlns:a16="http://schemas.microsoft.com/office/drawing/2014/main" id="{3F1137B0-13FA-EFE0-5C56-90C4ADE2793B}"/>
              </a:ext>
            </a:extLst>
          </p:cNvPr>
          <p:cNvSpPr/>
          <p:nvPr/>
        </p:nvSpPr>
        <p:spPr>
          <a:xfrm rot="18900000">
            <a:off x="4865035" y="5113678"/>
            <a:ext cx="662896" cy="662896"/>
          </a:xfrm>
          <a:prstGeom prst="fram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8" name="!!SHAPE 1">
            <a:extLst>
              <a:ext uri="{FF2B5EF4-FFF2-40B4-BE49-F238E27FC236}">
                <a16:creationId xmlns:a16="http://schemas.microsoft.com/office/drawing/2014/main" id="{911C87F7-6BE6-2F32-0198-2A3F4C1D84B9}"/>
              </a:ext>
            </a:extLst>
          </p:cNvPr>
          <p:cNvSpPr/>
          <p:nvPr/>
        </p:nvSpPr>
        <p:spPr>
          <a:xfrm rot="18900000">
            <a:off x="4839267" y="1344413"/>
            <a:ext cx="662896" cy="662896"/>
          </a:xfrm>
          <a:prstGeom prst="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pSp>
        <p:nvGrpSpPr>
          <p:cNvPr id="135" name="Grupo 134">
            <a:extLst>
              <a:ext uri="{FF2B5EF4-FFF2-40B4-BE49-F238E27FC236}">
                <a16:creationId xmlns:a16="http://schemas.microsoft.com/office/drawing/2014/main" id="{E40A8B62-8364-4A8B-1494-73A2136C4C88}"/>
              </a:ext>
            </a:extLst>
          </p:cNvPr>
          <p:cNvGrpSpPr/>
          <p:nvPr/>
        </p:nvGrpSpPr>
        <p:grpSpPr>
          <a:xfrm>
            <a:off x="6335400" y="901700"/>
            <a:ext cx="5054600" cy="5054600"/>
            <a:chOff x="3252998" y="596278"/>
            <a:chExt cx="5054600" cy="5054600"/>
          </a:xfrm>
        </p:grpSpPr>
        <p:sp>
          <p:nvSpPr>
            <p:cNvPr id="134" name="Elipse 133">
              <a:extLst>
                <a:ext uri="{FF2B5EF4-FFF2-40B4-BE49-F238E27FC236}">
                  <a16:creationId xmlns:a16="http://schemas.microsoft.com/office/drawing/2014/main" id="{F219B026-9997-A18F-1FC2-3B6DE4489F77}"/>
                </a:ext>
              </a:extLst>
            </p:cNvPr>
            <p:cNvSpPr/>
            <p:nvPr/>
          </p:nvSpPr>
          <p:spPr>
            <a:xfrm>
              <a:off x="3272445" y="596278"/>
              <a:ext cx="5035153" cy="49889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2" name="Arco de bloque 111">
              <a:extLst>
                <a:ext uri="{FF2B5EF4-FFF2-40B4-BE49-F238E27FC236}">
                  <a16:creationId xmlns:a16="http://schemas.microsoft.com/office/drawing/2014/main" id="{38584181-05B1-CB20-AF3F-93ACC5822B27}"/>
                </a:ext>
              </a:extLst>
            </p:cNvPr>
            <p:cNvSpPr/>
            <p:nvPr/>
          </p:nvSpPr>
          <p:spPr>
            <a:xfrm>
              <a:off x="3252998" y="596278"/>
              <a:ext cx="5054600" cy="5054600"/>
            </a:xfrm>
            <a:prstGeom prst="blockArc">
              <a:avLst>
                <a:gd name="adj1" fmla="val 10903619"/>
                <a:gd name="adj2" fmla="val 21264433"/>
                <a:gd name="adj3" fmla="val 7461"/>
              </a:avLst>
            </a:prstGeom>
            <a:solidFill>
              <a:srgbClr val="F49401">
                <a:alpha val="52941"/>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grpSp>
      <p:grpSp>
        <p:nvGrpSpPr>
          <p:cNvPr id="137" name="Grupo 136">
            <a:extLst>
              <a:ext uri="{FF2B5EF4-FFF2-40B4-BE49-F238E27FC236}">
                <a16:creationId xmlns:a16="http://schemas.microsoft.com/office/drawing/2014/main" id="{3A655479-0787-4576-D7AD-EA250D28532E}"/>
              </a:ext>
            </a:extLst>
          </p:cNvPr>
          <p:cNvGrpSpPr/>
          <p:nvPr/>
        </p:nvGrpSpPr>
        <p:grpSpPr>
          <a:xfrm>
            <a:off x="5769515" y="464220"/>
            <a:ext cx="6003376" cy="6003376"/>
            <a:chOff x="5769515" y="464220"/>
            <a:chExt cx="6003376" cy="6003376"/>
          </a:xfrm>
        </p:grpSpPr>
        <p:sp>
          <p:nvSpPr>
            <p:cNvPr id="114" name="Arco de bloque 113">
              <a:extLst>
                <a:ext uri="{FF2B5EF4-FFF2-40B4-BE49-F238E27FC236}">
                  <a16:creationId xmlns:a16="http://schemas.microsoft.com/office/drawing/2014/main" id="{23E8539C-768C-05E3-F752-86B32C5F14BF}"/>
                </a:ext>
              </a:extLst>
            </p:cNvPr>
            <p:cNvSpPr/>
            <p:nvPr/>
          </p:nvSpPr>
          <p:spPr>
            <a:xfrm rot="10800000">
              <a:off x="6134925" y="506411"/>
              <a:ext cx="5599875" cy="5867402"/>
            </a:xfrm>
            <a:prstGeom prst="blockArc">
              <a:avLst>
                <a:gd name="adj1" fmla="val 4917298"/>
                <a:gd name="adj2" fmla="val 16651529"/>
                <a:gd name="adj3" fmla="val 5391"/>
              </a:avLst>
            </a:prstGeom>
            <a:solidFill>
              <a:srgbClr val="F4940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6" name="Elipse 135">
              <a:extLst>
                <a:ext uri="{FF2B5EF4-FFF2-40B4-BE49-F238E27FC236}">
                  <a16:creationId xmlns:a16="http://schemas.microsoft.com/office/drawing/2014/main" id="{10FDBA3B-10F4-BF99-9EBA-D568C3BF8024}"/>
                </a:ext>
              </a:extLst>
            </p:cNvPr>
            <p:cNvSpPr/>
            <p:nvPr/>
          </p:nvSpPr>
          <p:spPr>
            <a:xfrm>
              <a:off x="5769515" y="464220"/>
              <a:ext cx="6003376" cy="60033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3288981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8250" fill="hold"/>
                                        <p:tgtEl>
                                          <p:spTgt spid="13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BACKGROUND_MORPH">
            <a:extLst>
              <a:ext uri="{FF2B5EF4-FFF2-40B4-BE49-F238E27FC236}">
                <a16:creationId xmlns:a16="http://schemas.microsoft.com/office/drawing/2014/main" id="{0E2476B5-BA92-7674-D249-BD37CBBAB542}"/>
              </a:ext>
            </a:extLst>
          </p:cNvPr>
          <p:cNvSpPr/>
          <p:nvPr/>
        </p:nvSpPr>
        <p:spPr>
          <a:xfrm>
            <a:off x="0" y="0"/>
            <a:ext cx="12192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1" name="Grupo 10">
            <a:extLst>
              <a:ext uri="{FF2B5EF4-FFF2-40B4-BE49-F238E27FC236}">
                <a16:creationId xmlns:a16="http://schemas.microsoft.com/office/drawing/2014/main" id="{EDC35D29-3321-7DAF-CFB5-B94C7053B8E0}"/>
              </a:ext>
            </a:extLst>
          </p:cNvPr>
          <p:cNvGrpSpPr/>
          <p:nvPr/>
        </p:nvGrpSpPr>
        <p:grpSpPr>
          <a:xfrm>
            <a:off x="824864" y="4349113"/>
            <a:ext cx="2389833" cy="1633572"/>
            <a:chOff x="872489" y="3863338"/>
            <a:chExt cx="2389833" cy="1633572"/>
          </a:xfrm>
        </p:grpSpPr>
        <p:sp>
          <p:nvSpPr>
            <p:cNvPr id="10" name="Forma libre: forma 9">
              <a:extLst>
                <a:ext uri="{FF2B5EF4-FFF2-40B4-BE49-F238E27FC236}">
                  <a16:creationId xmlns:a16="http://schemas.microsoft.com/office/drawing/2014/main" id="{052D1879-1A6B-65DB-5E97-6379F4F54E38}"/>
                </a:ext>
              </a:extLst>
            </p:cNvPr>
            <p:cNvSpPr/>
            <p:nvPr/>
          </p:nvSpPr>
          <p:spPr>
            <a:xfrm rot="16200000">
              <a:off x="1502663" y="3625840"/>
              <a:ext cx="1202119" cy="2317198"/>
            </a:xfrm>
            <a:custGeom>
              <a:avLst/>
              <a:gdLst>
                <a:gd name="connsiteX0" fmla="*/ 1202119 w 1202119"/>
                <a:gd name="connsiteY0" fmla="*/ 803207 h 2317198"/>
                <a:gd name="connsiteX1" fmla="*/ 1202119 w 1202119"/>
                <a:gd name="connsiteY1" fmla="*/ 2317198 h 2317198"/>
                <a:gd name="connsiteX2" fmla="*/ 897319 w 1202119"/>
                <a:gd name="connsiteY2" fmla="*/ 2317198 h 2317198"/>
                <a:gd name="connsiteX3" fmla="*/ 897321 w 1202119"/>
                <a:gd name="connsiteY3" fmla="*/ 747469 h 2317198"/>
                <a:gd name="connsiteX4" fmla="*/ 389639 w 1202119"/>
                <a:gd name="connsiteY4" fmla="*/ 239787 h 2317198"/>
                <a:gd name="connsiteX5" fmla="*/ 30653 w 1202119"/>
                <a:gd name="connsiteY5" fmla="*/ 388484 h 2317198"/>
                <a:gd name="connsiteX6" fmla="*/ 0 w 1202119"/>
                <a:gd name="connsiteY6" fmla="*/ 425636 h 2317198"/>
                <a:gd name="connsiteX7" fmla="*/ 4968 w 1202119"/>
                <a:gd name="connsiteY7" fmla="*/ 409633 h 2317198"/>
                <a:gd name="connsiteX8" fmla="*/ 390204 w 1202119"/>
                <a:gd name="connsiteY8" fmla="*/ 5232 h 2317198"/>
                <a:gd name="connsiteX9" fmla="*/ 403483 w 1202119"/>
                <a:gd name="connsiteY9" fmla="*/ 0 h 2317198"/>
                <a:gd name="connsiteX10" fmla="*/ 480817 w 1202119"/>
                <a:gd name="connsiteY10" fmla="*/ 3905 h 2317198"/>
                <a:gd name="connsiteX11" fmla="*/ 1202119 w 1202119"/>
                <a:gd name="connsiteY11" fmla="*/ 803207 h 231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2119" h="2317198">
                  <a:moveTo>
                    <a:pt x="1202119" y="803207"/>
                  </a:moveTo>
                  <a:lnTo>
                    <a:pt x="1202119" y="2317198"/>
                  </a:lnTo>
                  <a:lnTo>
                    <a:pt x="897319" y="2317198"/>
                  </a:lnTo>
                  <a:lnTo>
                    <a:pt x="897321" y="747469"/>
                  </a:lnTo>
                  <a:cubicBezTo>
                    <a:pt x="897321" y="467084"/>
                    <a:pt x="670024" y="239787"/>
                    <a:pt x="389639" y="239787"/>
                  </a:cubicBezTo>
                  <a:cubicBezTo>
                    <a:pt x="249446" y="239787"/>
                    <a:pt x="122526" y="296612"/>
                    <a:pt x="30653" y="388484"/>
                  </a:cubicBezTo>
                  <a:lnTo>
                    <a:pt x="0" y="425636"/>
                  </a:lnTo>
                  <a:lnTo>
                    <a:pt x="4968" y="409633"/>
                  </a:lnTo>
                  <a:cubicBezTo>
                    <a:pt x="79888" y="232503"/>
                    <a:pt x="217602" y="88400"/>
                    <a:pt x="390204" y="5232"/>
                  </a:cubicBezTo>
                  <a:lnTo>
                    <a:pt x="403483" y="0"/>
                  </a:lnTo>
                  <a:lnTo>
                    <a:pt x="480817" y="3905"/>
                  </a:lnTo>
                  <a:cubicBezTo>
                    <a:pt x="885962" y="45050"/>
                    <a:pt x="1202119" y="387207"/>
                    <a:pt x="1202119" y="80320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 name="Forma libre: forma 8">
              <a:extLst>
                <a:ext uri="{FF2B5EF4-FFF2-40B4-BE49-F238E27FC236}">
                  <a16:creationId xmlns:a16="http://schemas.microsoft.com/office/drawing/2014/main" id="{05EC4C90-A750-A588-8149-5610387EE14C}"/>
                </a:ext>
              </a:extLst>
            </p:cNvPr>
            <p:cNvSpPr/>
            <p:nvPr/>
          </p:nvSpPr>
          <p:spPr>
            <a:xfrm rot="16200000">
              <a:off x="1508066" y="3227761"/>
              <a:ext cx="1118678" cy="2389831"/>
            </a:xfrm>
            <a:custGeom>
              <a:avLst/>
              <a:gdLst>
                <a:gd name="connsiteX0" fmla="*/ 1118678 w 1118678"/>
                <a:gd name="connsiteY0" fmla="*/ 789623 h 2389831"/>
                <a:gd name="connsiteX1" fmla="*/ 1118677 w 1118678"/>
                <a:gd name="connsiteY1" fmla="*/ 2389831 h 2389831"/>
                <a:gd name="connsiteX2" fmla="*/ 798636 w 1118678"/>
                <a:gd name="connsiteY2" fmla="*/ 2389831 h 2389831"/>
                <a:gd name="connsiteX3" fmla="*/ 798636 w 1118678"/>
                <a:gd name="connsiteY3" fmla="*/ 875840 h 2389831"/>
                <a:gd name="connsiteX4" fmla="*/ 77334 w 1118678"/>
                <a:gd name="connsiteY4" fmla="*/ 76538 h 2389831"/>
                <a:gd name="connsiteX5" fmla="*/ 0 w 1118678"/>
                <a:gd name="connsiteY5" fmla="*/ 72633 h 2389831"/>
                <a:gd name="connsiteX6" fmla="*/ 94245 w 1118678"/>
                <a:gd name="connsiteY6" fmla="*/ 35500 h 2389831"/>
                <a:gd name="connsiteX7" fmla="*/ 329055 w 1118678"/>
                <a:gd name="connsiteY7" fmla="*/ 0 h 2389831"/>
                <a:gd name="connsiteX8" fmla="*/ 1118678 w 1118678"/>
                <a:gd name="connsiteY8" fmla="*/ 789623 h 238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678" h="2389831">
                  <a:moveTo>
                    <a:pt x="1118678" y="789623"/>
                  </a:moveTo>
                  <a:cubicBezTo>
                    <a:pt x="1118678" y="1323026"/>
                    <a:pt x="1118677" y="1856428"/>
                    <a:pt x="1118677" y="2389831"/>
                  </a:cubicBezTo>
                  <a:lnTo>
                    <a:pt x="798636" y="2389831"/>
                  </a:lnTo>
                  <a:lnTo>
                    <a:pt x="798636" y="875840"/>
                  </a:lnTo>
                  <a:cubicBezTo>
                    <a:pt x="798636" y="459840"/>
                    <a:pt x="482479" y="117683"/>
                    <a:pt x="77334" y="76538"/>
                  </a:cubicBezTo>
                  <a:lnTo>
                    <a:pt x="0" y="72633"/>
                  </a:lnTo>
                  <a:lnTo>
                    <a:pt x="94245" y="35500"/>
                  </a:lnTo>
                  <a:cubicBezTo>
                    <a:pt x="168422" y="12429"/>
                    <a:pt x="247287" y="0"/>
                    <a:pt x="329055" y="0"/>
                  </a:cubicBezTo>
                  <a:cubicBezTo>
                    <a:pt x="765152" y="0"/>
                    <a:pt x="1118678" y="353526"/>
                    <a:pt x="1118678" y="78962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 name="Elipse 4">
              <a:extLst>
                <a:ext uri="{FF2B5EF4-FFF2-40B4-BE49-F238E27FC236}">
                  <a16:creationId xmlns:a16="http://schemas.microsoft.com/office/drawing/2014/main" id="{80A520CA-2066-2272-8120-AE6C86EBF7E5}"/>
                </a:ext>
              </a:extLst>
            </p:cNvPr>
            <p:cNvSpPr/>
            <p:nvPr/>
          </p:nvSpPr>
          <p:spPr>
            <a:xfrm>
              <a:off x="1181100" y="4491070"/>
              <a:ext cx="1005840" cy="100584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2" name="Grupo 11">
            <a:extLst>
              <a:ext uri="{FF2B5EF4-FFF2-40B4-BE49-F238E27FC236}">
                <a16:creationId xmlns:a16="http://schemas.microsoft.com/office/drawing/2014/main" id="{842D4720-D4D9-04C3-EF61-896CA4BD80A7}"/>
              </a:ext>
            </a:extLst>
          </p:cNvPr>
          <p:cNvGrpSpPr/>
          <p:nvPr/>
        </p:nvGrpSpPr>
        <p:grpSpPr>
          <a:xfrm>
            <a:off x="2696527" y="3532326"/>
            <a:ext cx="2389833" cy="1633572"/>
            <a:chOff x="872489" y="3863338"/>
            <a:chExt cx="2389833" cy="1633572"/>
          </a:xfrm>
        </p:grpSpPr>
        <p:sp>
          <p:nvSpPr>
            <p:cNvPr id="13" name="Forma libre: forma 12">
              <a:extLst>
                <a:ext uri="{FF2B5EF4-FFF2-40B4-BE49-F238E27FC236}">
                  <a16:creationId xmlns:a16="http://schemas.microsoft.com/office/drawing/2014/main" id="{A8AEC953-959B-4B62-8EB4-CA2D1FCF0EE6}"/>
                </a:ext>
              </a:extLst>
            </p:cNvPr>
            <p:cNvSpPr/>
            <p:nvPr/>
          </p:nvSpPr>
          <p:spPr>
            <a:xfrm rot="16200000">
              <a:off x="1502663" y="3625840"/>
              <a:ext cx="1202119" cy="2317198"/>
            </a:xfrm>
            <a:custGeom>
              <a:avLst/>
              <a:gdLst>
                <a:gd name="connsiteX0" fmla="*/ 1202119 w 1202119"/>
                <a:gd name="connsiteY0" fmla="*/ 803207 h 2317198"/>
                <a:gd name="connsiteX1" fmla="*/ 1202119 w 1202119"/>
                <a:gd name="connsiteY1" fmla="*/ 2317198 h 2317198"/>
                <a:gd name="connsiteX2" fmla="*/ 897319 w 1202119"/>
                <a:gd name="connsiteY2" fmla="*/ 2317198 h 2317198"/>
                <a:gd name="connsiteX3" fmla="*/ 897321 w 1202119"/>
                <a:gd name="connsiteY3" fmla="*/ 747469 h 2317198"/>
                <a:gd name="connsiteX4" fmla="*/ 389639 w 1202119"/>
                <a:gd name="connsiteY4" fmla="*/ 239787 h 2317198"/>
                <a:gd name="connsiteX5" fmla="*/ 30653 w 1202119"/>
                <a:gd name="connsiteY5" fmla="*/ 388484 h 2317198"/>
                <a:gd name="connsiteX6" fmla="*/ 0 w 1202119"/>
                <a:gd name="connsiteY6" fmla="*/ 425636 h 2317198"/>
                <a:gd name="connsiteX7" fmla="*/ 4968 w 1202119"/>
                <a:gd name="connsiteY7" fmla="*/ 409633 h 2317198"/>
                <a:gd name="connsiteX8" fmla="*/ 390204 w 1202119"/>
                <a:gd name="connsiteY8" fmla="*/ 5232 h 2317198"/>
                <a:gd name="connsiteX9" fmla="*/ 403483 w 1202119"/>
                <a:gd name="connsiteY9" fmla="*/ 0 h 2317198"/>
                <a:gd name="connsiteX10" fmla="*/ 480817 w 1202119"/>
                <a:gd name="connsiteY10" fmla="*/ 3905 h 2317198"/>
                <a:gd name="connsiteX11" fmla="*/ 1202119 w 1202119"/>
                <a:gd name="connsiteY11" fmla="*/ 803207 h 231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2119" h="2317198">
                  <a:moveTo>
                    <a:pt x="1202119" y="803207"/>
                  </a:moveTo>
                  <a:lnTo>
                    <a:pt x="1202119" y="2317198"/>
                  </a:lnTo>
                  <a:lnTo>
                    <a:pt x="897319" y="2317198"/>
                  </a:lnTo>
                  <a:lnTo>
                    <a:pt x="897321" y="747469"/>
                  </a:lnTo>
                  <a:cubicBezTo>
                    <a:pt x="897321" y="467084"/>
                    <a:pt x="670024" y="239787"/>
                    <a:pt x="389639" y="239787"/>
                  </a:cubicBezTo>
                  <a:cubicBezTo>
                    <a:pt x="249446" y="239787"/>
                    <a:pt x="122526" y="296612"/>
                    <a:pt x="30653" y="388484"/>
                  </a:cubicBezTo>
                  <a:lnTo>
                    <a:pt x="0" y="425636"/>
                  </a:lnTo>
                  <a:lnTo>
                    <a:pt x="4968" y="409633"/>
                  </a:lnTo>
                  <a:cubicBezTo>
                    <a:pt x="79888" y="232503"/>
                    <a:pt x="217602" y="88400"/>
                    <a:pt x="390204" y="5232"/>
                  </a:cubicBezTo>
                  <a:lnTo>
                    <a:pt x="403483" y="0"/>
                  </a:lnTo>
                  <a:lnTo>
                    <a:pt x="480817" y="3905"/>
                  </a:lnTo>
                  <a:cubicBezTo>
                    <a:pt x="885962" y="45050"/>
                    <a:pt x="1202119" y="387207"/>
                    <a:pt x="1202119" y="803207"/>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4" name="Forma libre: forma 13">
              <a:extLst>
                <a:ext uri="{FF2B5EF4-FFF2-40B4-BE49-F238E27FC236}">
                  <a16:creationId xmlns:a16="http://schemas.microsoft.com/office/drawing/2014/main" id="{16CC237C-7EC3-D62A-19FB-1004715971EA}"/>
                </a:ext>
              </a:extLst>
            </p:cNvPr>
            <p:cNvSpPr/>
            <p:nvPr/>
          </p:nvSpPr>
          <p:spPr>
            <a:xfrm rot="16200000">
              <a:off x="1508066" y="3227761"/>
              <a:ext cx="1118678" cy="2389831"/>
            </a:xfrm>
            <a:custGeom>
              <a:avLst/>
              <a:gdLst>
                <a:gd name="connsiteX0" fmla="*/ 1118678 w 1118678"/>
                <a:gd name="connsiteY0" fmla="*/ 789623 h 2389831"/>
                <a:gd name="connsiteX1" fmla="*/ 1118677 w 1118678"/>
                <a:gd name="connsiteY1" fmla="*/ 2389831 h 2389831"/>
                <a:gd name="connsiteX2" fmla="*/ 798636 w 1118678"/>
                <a:gd name="connsiteY2" fmla="*/ 2389831 h 2389831"/>
                <a:gd name="connsiteX3" fmla="*/ 798636 w 1118678"/>
                <a:gd name="connsiteY3" fmla="*/ 875840 h 2389831"/>
                <a:gd name="connsiteX4" fmla="*/ 77334 w 1118678"/>
                <a:gd name="connsiteY4" fmla="*/ 76538 h 2389831"/>
                <a:gd name="connsiteX5" fmla="*/ 0 w 1118678"/>
                <a:gd name="connsiteY5" fmla="*/ 72633 h 2389831"/>
                <a:gd name="connsiteX6" fmla="*/ 94245 w 1118678"/>
                <a:gd name="connsiteY6" fmla="*/ 35500 h 2389831"/>
                <a:gd name="connsiteX7" fmla="*/ 329055 w 1118678"/>
                <a:gd name="connsiteY7" fmla="*/ 0 h 2389831"/>
                <a:gd name="connsiteX8" fmla="*/ 1118678 w 1118678"/>
                <a:gd name="connsiteY8" fmla="*/ 789623 h 238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678" h="2389831">
                  <a:moveTo>
                    <a:pt x="1118678" y="789623"/>
                  </a:moveTo>
                  <a:cubicBezTo>
                    <a:pt x="1118678" y="1323026"/>
                    <a:pt x="1118677" y="1856428"/>
                    <a:pt x="1118677" y="2389831"/>
                  </a:cubicBezTo>
                  <a:lnTo>
                    <a:pt x="798636" y="2389831"/>
                  </a:lnTo>
                  <a:lnTo>
                    <a:pt x="798636" y="875840"/>
                  </a:lnTo>
                  <a:cubicBezTo>
                    <a:pt x="798636" y="459840"/>
                    <a:pt x="482479" y="117683"/>
                    <a:pt x="77334" y="76538"/>
                  </a:cubicBezTo>
                  <a:lnTo>
                    <a:pt x="0" y="72633"/>
                  </a:lnTo>
                  <a:lnTo>
                    <a:pt x="94245" y="35500"/>
                  </a:lnTo>
                  <a:cubicBezTo>
                    <a:pt x="168422" y="12429"/>
                    <a:pt x="247287" y="0"/>
                    <a:pt x="329055" y="0"/>
                  </a:cubicBezTo>
                  <a:cubicBezTo>
                    <a:pt x="765152" y="0"/>
                    <a:pt x="1118678" y="353526"/>
                    <a:pt x="1118678" y="78962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5" name="Elipse 14">
              <a:extLst>
                <a:ext uri="{FF2B5EF4-FFF2-40B4-BE49-F238E27FC236}">
                  <a16:creationId xmlns:a16="http://schemas.microsoft.com/office/drawing/2014/main" id="{AC30B7FA-9B23-D64E-B110-D2344A1DCAC4}"/>
                </a:ext>
              </a:extLst>
            </p:cNvPr>
            <p:cNvSpPr/>
            <p:nvPr/>
          </p:nvSpPr>
          <p:spPr>
            <a:xfrm>
              <a:off x="1181100" y="4491070"/>
              <a:ext cx="1005840" cy="100584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6" name="Grupo 15">
            <a:extLst>
              <a:ext uri="{FF2B5EF4-FFF2-40B4-BE49-F238E27FC236}">
                <a16:creationId xmlns:a16="http://schemas.microsoft.com/office/drawing/2014/main" id="{F2E10831-4CA2-BEE5-1724-0BF19085211A}"/>
              </a:ext>
            </a:extLst>
          </p:cNvPr>
          <p:cNvGrpSpPr/>
          <p:nvPr/>
        </p:nvGrpSpPr>
        <p:grpSpPr>
          <a:xfrm>
            <a:off x="4623200" y="2659835"/>
            <a:ext cx="2389833" cy="1633572"/>
            <a:chOff x="872489" y="3863338"/>
            <a:chExt cx="2389833" cy="1633572"/>
          </a:xfrm>
        </p:grpSpPr>
        <p:sp>
          <p:nvSpPr>
            <p:cNvPr id="17" name="Forma libre: forma 16">
              <a:extLst>
                <a:ext uri="{FF2B5EF4-FFF2-40B4-BE49-F238E27FC236}">
                  <a16:creationId xmlns:a16="http://schemas.microsoft.com/office/drawing/2014/main" id="{97987267-BCAC-F4AF-3D0F-476E72C21287}"/>
                </a:ext>
              </a:extLst>
            </p:cNvPr>
            <p:cNvSpPr/>
            <p:nvPr/>
          </p:nvSpPr>
          <p:spPr>
            <a:xfrm rot="16200000">
              <a:off x="1502663" y="3625840"/>
              <a:ext cx="1202119" cy="2317198"/>
            </a:xfrm>
            <a:custGeom>
              <a:avLst/>
              <a:gdLst>
                <a:gd name="connsiteX0" fmla="*/ 1202119 w 1202119"/>
                <a:gd name="connsiteY0" fmla="*/ 803207 h 2317198"/>
                <a:gd name="connsiteX1" fmla="*/ 1202119 w 1202119"/>
                <a:gd name="connsiteY1" fmla="*/ 2317198 h 2317198"/>
                <a:gd name="connsiteX2" fmla="*/ 897319 w 1202119"/>
                <a:gd name="connsiteY2" fmla="*/ 2317198 h 2317198"/>
                <a:gd name="connsiteX3" fmla="*/ 897321 w 1202119"/>
                <a:gd name="connsiteY3" fmla="*/ 747469 h 2317198"/>
                <a:gd name="connsiteX4" fmla="*/ 389639 w 1202119"/>
                <a:gd name="connsiteY4" fmla="*/ 239787 h 2317198"/>
                <a:gd name="connsiteX5" fmla="*/ 30653 w 1202119"/>
                <a:gd name="connsiteY5" fmla="*/ 388484 h 2317198"/>
                <a:gd name="connsiteX6" fmla="*/ 0 w 1202119"/>
                <a:gd name="connsiteY6" fmla="*/ 425636 h 2317198"/>
                <a:gd name="connsiteX7" fmla="*/ 4968 w 1202119"/>
                <a:gd name="connsiteY7" fmla="*/ 409633 h 2317198"/>
                <a:gd name="connsiteX8" fmla="*/ 390204 w 1202119"/>
                <a:gd name="connsiteY8" fmla="*/ 5232 h 2317198"/>
                <a:gd name="connsiteX9" fmla="*/ 403483 w 1202119"/>
                <a:gd name="connsiteY9" fmla="*/ 0 h 2317198"/>
                <a:gd name="connsiteX10" fmla="*/ 480817 w 1202119"/>
                <a:gd name="connsiteY10" fmla="*/ 3905 h 2317198"/>
                <a:gd name="connsiteX11" fmla="*/ 1202119 w 1202119"/>
                <a:gd name="connsiteY11" fmla="*/ 803207 h 231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2119" h="2317198">
                  <a:moveTo>
                    <a:pt x="1202119" y="803207"/>
                  </a:moveTo>
                  <a:lnTo>
                    <a:pt x="1202119" y="2317198"/>
                  </a:lnTo>
                  <a:lnTo>
                    <a:pt x="897319" y="2317198"/>
                  </a:lnTo>
                  <a:lnTo>
                    <a:pt x="897321" y="747469"/>
                  </a:lnTo>
                  <a:cubicBezTo>
                    <a:pt x="897321" y="467084"/>
                    <a:pt x="670024" y="239787"/>
                    <a:pt x="389639" y="239787"/>
                  </a:cubicBezTo>
                  <a:cubicBezTo>
                    <a:pt x="249446" y="239787"/>
                    <a:pt x="122526" y="296612"/>
                    <a:pt x="30653" y="388484"/>
                  </a:cubicBezTo>
                  <a:lnTo>
                    <a:pt x="0" y="425636"/>
                  </a:lnTo>
                  <a:lnTo>
                    <a:pt x="4968" y="409633"/>
                  </a:lnTo>
                  <a:cubicBezTo>
                    <a:pt x="79888" y="232503"/>
                    <a:pt x="217602" y="88400"/>
                    <a:pt x="390204" y="5232"/>
                  </a:cubicBezTo>
                  <a:lnTo>
                    <a:pt x="403483" y="0"/>
                  </a:lnTo>
                  <a:lnTo>
                    <a:pt x="480817" y="3905"/>
                  </a:lnTo>
                  <a:cubicBezTo>
                    <a:pt x="885962" y="45050"/>
                    <a:pt x="1202119" y="387207"/>
                    <a:pt x="1202119" y="803207"/>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8" name="Forma libre: forma 17">
              <a:extLst>
                <a:ext uri="{FF2B5EF4-FFF2-40B4-BE49-F238E27FC236}">
                  <a16:creationId xmlns:a16="http://schemas.microsoft.com/office/drawing/2014/main" id="{9855264A-11EC-FC9D-CD74-7C3F5D75A5C2}"/>
                </a:ext>
              </a:extLst>
            </p:cNvPr>
            <p:cNvSpPr/>
            <p:nvPr/>
          </p:nvSpPr>
          <p:spPr>
            <a:xfrm rot="16200000">
              <a:off x="1508066" y="3227761"/>
              <a:ext cx="1118678" cy="2389831"/>
            </a:xfrm>
            <a:custGeom>
              <a:avLst/>
              <a:gdLst>
                <a:gd name="connsiteX0" fmla="*/ 1118678 w 1118678"/>
                <a:gd name="connsiteY0" fmla="*/ 789623 h 2389831"/>
                <a:gd name="connsiteX1" fmla="*/ 1118677 w 1118678"/>
                <a:gd name="connsiteY1" fmla="*/ 2389831 h 2389831"/>
                <a:gd name="connsiteX2" fmla="*/ 798636 w 1118678"/>
                <a:gd name="connsiteY2" fmla="*/ 2389831 h 2389831"/>
                <a:gd name="connsiteX3" fmla="*/ 798636 w 1118678"/>
                <a:gd name="connsiteY3" fmla="*/ 875840 h 2389831"/>
                <a:gd name="connsiteX4" fmla="*/ 77334 w 1118678"/>
                <a:gd name="connsiteY4" fmla="*/ 76538 h 2389831"/>
                <a:gd name="connsiteX5" fmla="*/ 0 w 1118678"/>
                <a:gd name="connsiteY5" fmla="*/ 72633 h 2389831"/>
                <a:gd name="connsiteX6" fmla="*/ 94245 w 1118678"/>
                <a:gd name="connsiteY6" fmla="*/ 35500 h 2389831"/>
                <a:gd name="connsiteX7" fmla="*/ 329055 w 1118678"/>
                <a:gd name="connsiteY7" fmla="*/ 0 h 2389831"/>
                <a:gd name="connsiteX8" fmla="*/ 1118678 w 1118678"/>
                <a:gd name="connsiteY8" fmla="*/ 789623 h 238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678" h="2389831">
                  <a:moveTo>
                    <a:pt x="1118678" y="789623"/>
                  </a:moveTo>
                  <a:cubicBezTo>
                    <a:pt x="1118678" y="1323026"/>
                    <a:pt x="1118677" y="1856428"/>
                    <a:pt x="1118677" y="2389831"/>
                  </a:cubicBezTo>
                  <a:lnTo>
                    <a:pt x="798636" y="2389831"/>
                  </a:lnTo>
                  <a:lnTo>
                    <a:pt x="798636" y="875840"/>
                  </a:lnTo>
                  <a:cubicBezTo>
                    <a:pt x="798636" y="459840"/>
                    <a:pt x="482479" y="117683"/>
                    <a:pt x="77334" y="76538"/>
                  </a:cubicBezTo>
                  <a:lnTo>
                    <a:pt x="0" y="72633"/>
                  </a:lnTo>
                  <a:lnTo>
                    <a:pt x="94245" y="35500"/>
                  </a:lnTo>
                  <a:cubicBezTo>
                    <a:pt x="168422" y="12429"/>
                    <a:pt x="247287" y="0"/>
                    <a:pt x="329055" y="0"/>
                  </a:cubicBezTo>
                  <a:cubicBezTo>
                    <a:pt x="765152" y="0"/>
                    <a:pt x="1118678" y="353526"/>
                    <a:pt x="1118678" y="78962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9" name="Elipse 18">
              <a:extLst>
                <a:ext uri="{FF2B5EF4-FFF2-40B4-BE49-F238E27FC236}">
                  <a16:creationId xmlns:a16="http://schemas.microsoft.com/office/drawing/2014/main" id="{C6FE1FD7-C678-0485-AF5F-B0EFDD7C725E}"/>
                </a:ext>
              </a:extLst>
            </p:cNvPr>
            <p:cNvSpPr/>
            <p:nvPr/>
          </p:nvSpPr>
          <p:spPr>
            <a:xfrm>
              <a:off x="1181100" y="4491070"/>
              <a:ext cx="1005840" cy="100584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0" name="Grupo 19">
            <a:extLst>
              <a:ext uri="{FF2B5EF4-FFF2-40B4-BE49-F238E27FC236}">
                <a16:creationId xmlns:a16="http://schemas.microsoft.com/office/drawing/2014/main" id="{EAB6BBA7-4A3B-9D0B-77DB-2CB2C4740B8B}"/>
              </a:ext>
            </a:extLst>
          </p:cNvPr>
          <p:cNvGrpSpPr/>
          <p:nvPr/>
        </p:nvGrpSpPr>
        <p:grpSpPr>
          <a:xfrm>
            <a:off x="6622506" y="1844570"/>
            <a:ext cx="2389833" cy="1633572"/>
            <a:chOff x="872489" y="3863338"/>
            <a:chExt cx="2389833" cy="1633572"/>
          </a:xfrm>
        </p:grpSpPr>
        <p:sp>
          <p:nvSpPr>
            <p:cNvPr id="21" name="Forma libre: forma 20">
              <a:extLst>
                <a:ext uri="{FF2B5EF4-FFF2-40B4-BE49-F238E27FC236}">
                  <a16:creationId xmlns:a16="http://schemas.microsoft.com/office/drawing/2014/main" id="{653B1CF0-AA88-15AD-A902-9631BCC06132}"/>
                </a:ext>
              </a:extLst>
            </p:cNvPr>
            <p:cNvSpPr/>
            <p:nvPr/>
          </p:nvSpPr>
          <p:spPr>
            <a:xfrm rot="16200000">
              <a:off x="1502663" y="3625840"/>
              <a:ext cx="1202119" cy="2317198"/>
            </a:xfrm>
            <a:custGeom>
              <a:avLst/>
              <a:gdLst>
                <a:gd name="connsiteX0" fmla="*/ 1202119 w 1202119"/>
                <a:gd name="connsiteY0" fmla="*/ 803207 h 2317198"/>
                <a:gd name="connsiteX1" fmla="*/ 1202119 w 1202119"/>
                <a:gd name="connsiteY1" fmla="*/ 2317198 h 2317198"/>
                <a:gd name="connsiteX2" fmla="*/ 897319 w 1202119"/>
                <a:gd name="connsiteY2" fmla="*/ 2317198 h 2317198"/>
                <a:gd name="connsiteX3" fmla="*/ 897321 w 1202119"/>
                <a:gd name="connsiteY3" fmla="*/ 747469 h 2317198"/>
                <a:gd name="connsiteX4" fmla="*/ 389639 w 1202119"/>
                <a:gd name="connsiteY4" fmla="*/ 239787 h 2317198"/>
                <a:gd name="connsiteX5" fmla="*/ 30653 w 1202119"/>
                <a:gd name="connsiteY5" fmla="*/ 388484 h 2317198"/>
                <a:gd name="connsiteX6" fmla="*/ 0 w 1202119"/>
                <a:gd name="connsiteY6" fmla="*/ 425636 h 2317198"/>
                <a:gd name="connsiteX7" fmla="*/ 4968 w 1202119"/>
                <a:gd name="connsiteY7" fmla="*/ 409633 h 2317198"/>
                <a:gd name="connsiteX8" fmla="*/ 390204 w 1202119"/>
                <a:gd name="connsiteY8" fmla="*/ 5232 h 2317198"/>
                <a:gd name="connsiteX9" fmla="*/ 403483 w 1202119"/>
                <a:gd name="connsiteY9" fmla="*/ 0 h 2317198"/>
                <a:gd name="connsiteX10" fmla="*/ 480817 w 1202119"/>
                <a:gd name="connsiteY10" fmla="*/ 3905 h 2317198"/>
                <a:gd name="connsiteX11" fmla="*/ 1202119 w 1202119"/>
                <a:gd name="connsiteY11" fmla="*/ 803207 h 231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2119" h="2317198">
                  <a:moveTo>
                    <a:pt x="1202119" y="803207"/>
                  </a:moveTo>
                  <a:lnTo>
                    <a:pt x="1202119" y="2317198"/>
                  </a:lnTo>
                  <a:lnTo>
                    <a:pt x="897319" y="2317198"/>
                  </a:lnTo>
                  <a:lnTo>
                    <a:pt x="897321" y="747469"/>
                  </a:lnTo>
                  <a:cubicBezTo>
                    <a:pt x="897321" y="467084"/>
                    <a:pt x="670024" y="239787"/>
                    <a:pt x="389639" y="239787"/>
                  </a:cubicBezTo>
                  <a:cubicBezTo>
                    <a:pt x="249446" y="239787"/>
                    <a:pt x="122526" y="296612"/>
                    <a:pt x="30653" y="388484"/>
                  </a:cubicBezTo>
                  <a:lnTo>
                    <a:pt x="0" y="425636"/>
                  </a:lnTo>
                  <a:lnTo>
                    <a:pt x="4968" y="409633"/>
                  </a:lnTo>
                  <a:cubicBezTo>
                    <a:pt x="79888" y="232503"/>
                    <a:pt x="217602" y="88400"/>
                    <a:pt x="390204" y="5232"/>
                  </a:cubicBezTo>
                  <a:lnTo>
                    <a:pt x="403483" y="0"/>
                  </a:lnTo>
                  <a:lnTo>
                    <a:pt x="480817" y="3905"/>
                  </a:lnTo>
                  <a:cubicBezTo>
                    <a:pt x="885962" y="45050"/>
                    <a:pt x="1202119" y="387207"/>
                    <a:pt x="1202119" y="803207"/>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22" name="Forma libre: forma 21">
              <a:extLst>
                <a:ext uri="{FF2B5EF4-FFF2-40B4-BE49-F238E27FC236}">
                  <a16:creationId xmlns:a16="http://schemas.microsoft.com/office/drawing/2014/main" id="{2D7DD5F7-7AFB-68D8-40D4-3ED754ABB34F}"/>
                </a:ext>
              </a:extLst>
            </p:cNvPr>
            <p:cNvSpPr/>
            <p:nvPr/>
          </p:nvSpPr>
          <p:spPr>
            <a:xfrm rot="16200000">
              <a:off x="1508066" y="3227761"/>
              <a:ext cx="1118678" cy="2389831"/>
            </a:xfrm>
            <a:custGeom>
              <a:avLst/>
              <a:gdLst>
                <a:gd name="connsiteX0" fmla="*/ 1118678 w 1118678"/>
                <a:gd name="connsiteY0" fmla="*/ 789623 h 2389831"/>
                <a:gd name="connsiteX1" fmla="*/ 1118677 w 1118678"/>
                <a:gd name="connsiteY1" fmla="*/ 2389831 h 2389831"/>
                <a:gd name="connsiteX2" fmla="*/ 798636 w 1118678"/>
                <a:gd name="connsiteY2" fmla="*/ 2389831 h 2389831"/>
                <a:gd name="connsiteX3" fmla="*/ 798636 w 1118678"/>
                <a:gd name="connsiteY3" fmla="*/ 875840 h 2389831"/>
                <a:gd name="connsiteX4" fmla="*/ 77334 w 1118678"/>
                <a:gd name="connsiteY4" fmla="*/ 76538 h 2389831"/>
                <a:gd name="connsiteX5" fmla="*/ 0 w 1118678"/>
                <a:gd name="connsiteY5" fmla="*/ 72633 h 2389831"/>
                <a:gd name="connsiteX6" fmla="*/ 94245 w 1118678"/>
                <a:gd name="connsiteY6" fmla="*/ 35500 h 2389831"/>
                <a:gd name="connsiteX7" fmla="*/ 329055 w 1118678"/>
                <a:gd name="connsiteY7" fmla="*/ 0 h 2389831"/>
                <a:gd name="connsiteX8" fmla="*/ 1118678 w 1118678"/>
                <a:gd name="connsiteY8" fmla="*/ 789623 h 238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678" h="2389831">
                  <a:moveTo>
                    <a:pt x="1118678" y="789623"/>
                  </a:moveTo>
                  <a:cubicBezTo>
                    <a:pt x="1118678" y="1323026"/>
                    <a:pt x="1118677" y="1856428"/>
                    <a:pt x="1118677" y="2389831"/>
                  </a:cubicBezTo>
                  <a:lnTo>
                    <a:pt x="798636" y="2389831"/>
                  </a:lnTo>
                  <a:lnTo>
                    <a:pt x="798636" y="875840"/>
                  </a:lnTo>
                  <a:cubicBezTo>
                    <a:pt x="798636" y="459840"/>
                    <a:pt x="482479" y="117683"/>
                    <a:pt x="77334" y="76538"/>
                  </a:cubicBezTo>
                  <a:lnTo>
                    <a:pt x="0" y="72633"/>
                  </a:lnTo>
                  <a:lnTo>
                    <a:pt x="94245" y="35500"/>
                  </a:lnTo>
                  <a:cubicBezTo>
                    <a:pt x="168422" y="12429"/>
                    <a:pt x="247287" y="0"/>
                    <a:pt x="329055" y="0"/>
                  </a:cubicBezTo>
                  <a:cubicBezTo>
                    <a:pt x="765152" y="0"/>
                    <a:pt x="1118678" y="353526"/>
                    <a:pt x="1118678" y="78962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23" name="Elipse 22">
              <a:extLst>
                <a:ext uri="{FF2B5EF4-FFF2-40B4-BE49-F238E27FC236}">
                  <a16:creationId xmlns:a16="http://schemas.microsoft.com/office/drawing/2014/main" id="{37E1BE2C-A5EA-A6DB-3EA3-01AB89664546}"/>
                </a:ext>
              </a:extLst>
            </p:cNvPr>
            <p:cNvSpPr/>
            <p:nvPr/>
          </p:nvSpPr>
          <p:spPr>
            <a:xfrm>
              <a:off x="1181100" y="4491070"/>
              <a:ext cx="1005840" cy="100584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4" name="Grupo 23">
            <a:extLst>
              <a:ext uri="{FF2B5EF4-FFF2-40B4-BE49-F238E27FC236}">
                <a16:creationId xmlns:a16="http://schemas.microsoft.com/office/drawing/2014/main" id="{15AABD64-07C4-0491-FA5E-CE67EBDA0D58}"/>
              </a:ext>
            </a:extLst>
          </p:cNvPr>
          <p:cNvGrpSpPr/>
          <p:nvPr/>
        </p:nvGrpSpPr>
        <p:grpSpPr>
          <a:xfrm>
            <a:off x="8613231" y="1026262"/>
            <a:ext cx="2389833" cy="1633572"/>
            <a:chOff x="872489" y="3863338"/>
            <a:chExt cx="2389833" cy="1633572"/>
          </a:xfrm>
        </p:grpSpPr>
        <p:sp>
          <p:nvSpPr>
            <p:cNvPr id="25" name="Forma libre: forma 24">
              <a:extLst>
                <a:ext uri="{FF2B5EF4-FFF2-40B4-BE49-F238E27FC236}">
                  <a16:creationId xmlns:a16="http://schemas.microsoft.com/office/drawing/2014/main" id="{0E4C422E-7974-1BEB-A4B9-E4FEEF0CF7E8}"/>
                </a:ext>
              </a:extLst>
            </p:cNvPr>
            <p:cNvSpPr/>
            <p:nvPr/>
          </p:nvSpPr>
          <p:spPr>
            <a:xfrm rot="16200000">
              <a:off x="1502663" y="3625840"/>
              <a:ext cx="1202119" cy="2317198"/>
            </a:xfrm>
            <a:custGeom>
              <a:avLst/>
              <a:gdLst>
                <a:gd name="connsiteX0" fmla="*/ 1202119 w 1202119"/>
                <a:gd name="connsiteY0" fmla="*/ 803207 h 2317198"/>
                <a:gd name="connsiteX1" fmla="*/ 1202119 w 1202119"/>
                <a:gd name="connsiteY1" fmla="*/ 2317198 h 2317198"/>
                <a:gd name="connsiteX2" fmla="*/ 897319 w 1202119"/>
                <a:gd name="connsiteY2" fmla="*/ 2317198 h 2317198"/>
                <a:gd name="connsiteX3" fmla="*/ 897321 w 1202119"/>
                <a:gd name="connsiteY3" fmla="*/ 747469 h 2317198"/>
                <a:gd name="connsiteX4" fmla="*/ 389639 w 1202119"/>
                <a:gd name="connsiteY4" fmla="*/ 239787 h 2317198"/>
                <a:gd name="connsiteX5" fmla="*/ 30653 w 1202119"/>
                <a:gd name="connsiteY5" fmla="*/ 388484 h 2317198"/>
                <a:gd name="connsiteX6" fmla="*/ 0 w 1202119"/>
                <a:gd name="connsiteY6" fmla="*/ 425636 h 2317198"/>
                <a:gd name="connsiteX7" fmla="*/ 4968 w 1202119"/>
                <a:gd name="connsiteY7" fmla="*/ 409633 h 2317198"/>
                <a:gd name="connsiteX8" fmla="*/ 390204 w 1202119"/>
                <a:gd name="connsiteY8" fmla="*/ 5232 h 2317198"/>
                <a:gd name="connsiteX9" fmla="*/ 403483 w 1202119"/>
                <a:gd name="connsiteY9" fmla="*/ 0 h 2317198"/>
                <a:gd name="connsiteX10" fmla="*/ 480817 w 1202119"/>
                <a:gd name="connsiteY10" fmla="*/ 3905 h 2317198"/>
                <a:gd name="connsiteX11" fmla="*/ 1202119 w 1202119"/>
                <a:gd name="connsiteY11" fmla="*/ 803207 h 231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2119" h="2317198">
                  <a:moveTo>
                    <a:pt x="1202119" y="803207"/>
                  </a:moveTo>
                  <a:lnTo>
                    <a:pt x="1202119" y="2317198"/>
                  </a:lnTo>
                  <a:lnTo>
                    <a:pt x="897319" y="2317198"/>
                  </a:lnTo>
                  <a:lnTo>
                    <a:pt x="897321" y="747469"/>
                  </a:lnTo>
                  <a:cubicBezTo>
                    <a:pt x="897321" y="467084"/>
                    <a:pt x="670024" y="239787"/>
                    <a:pt x="389639" y="239787"/>
                  </a:cubicBezTo>
                  <a:cubicBezTo>
                    <a:pt x="249446" y="239787"/>
                    <a:pt x="122526" y="296612"/>
                    <a:pt x="30653" y="388484"/>
                  </a:cubicBezTo>
                  <a:lnTo>
                    <a:pt x="0" y="425636"/>
                  </a:lnTo>
                  <a:lnTo>
                    <a:pt x="4968" y="409633"/>
                  </a:lnTo>
                  <a:cubicBezTo>
                    <a:pt x="79888" y="232503"/>
                    <a:pt x="217602" y="88400"/>
                    <a:pt x="390204" y="5232"/>
                  </a:cubicBezTo>
                  <a:lnTo>
                    <a:pt x="403483" y="0"/>
                  </a:lnTo>
                  <a:lnTo>
                    <a:pt x="480817" y="3905"/>
                  </a:lnTo>
                  <a:cubicBezTo>
                    <a:pt x="885962" y="45050"/>
                    <a:pt x="1202119" y="387207"/>
                    <a:pt x="1202119" y="803207"/>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26" name="Forma libre: forma 25">
              <a:extLst>
                <a:ext uri="{FF2B5EF4-FFF2-40B4-BE49-F238E27FC236}">
                  <a16:creationId xmlns:a16="http://schemas.microsoft.com/office/drawing/2014/main" id="{50E2045D-CAC4-29DB-F3E2-59DB13F6E2DB}"/>
                </a:ext>
              </a:extLst>
            </p:cNvPr>
            <p:cNvSpPr/>
            <p:nvPr/>
          </p:nvSpPr>
          <p:spPr>
            <a:xfrm rot="16200000">
              <a:off x="1508066" y="3227761"/>
              <a:ext cx="1118678" cy="2389831"/>
            </a:xfrm>
            <a:custGeom>
              <a:avLst/>
              <a:gdLst>
                <a:gd name="connsiteX0" fmla="*/ 1118678 w 1118678"/>
                <a:gd name="connsiteY0" fmla="*/ 789623 h 2389831"/>
                <a:gd name="connsiteX1" fmla="*/ 1118677 w 1118678"/>
                <a:gd name="connsiteY1" fmla="*/ 2389831 h 2389831"/>
                <a:gd name="connsiteX2" fmla="*/ 798636 w 1118678"/>
                <a:gd name="connsiteY2" fmla="*/ 2389831 h 2389831"/>
                <a:gd name="connsiteX3" fmla="*/ 798636 w 1118678"/>
                <a:gd name="connsiteY3" fmla="*/ 875840 h 2389831"/>
                <a:gd name="connsiteX4" fmla="*/ 77334 w 1118678"/>
                <a:gd name="connsiteY4" fmla="*/ 76538 h 2389831"/>
                <a:gd name="connsiteX5" fmla="*/ 0 w 1118678"/>
                <a:gd name="connsiteY5" fmla="*/ 72633 h 2389831"/>
                <a:gd name="connsiteX6" fmla="*/ 94245 w 1118678"/>
                <a:gd name="connsiteY6" fmla="*/ 35500 h 2389831"/>
                <a:gd name="connsiteX7" fmla="*/ 329055 w 1118678"/>
                <a:gd name="connsiteY7" fmla="*/ 0 h 2389831"/>
                <a:gd name="connsiteX8" fmla="*/ 1118678 w 1118678"/>
                <a:gd name="connsiteY8" fmla="*/ 789623 h 238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678" h="2389831">
                  <a:moveTo>
                    <a:pt x="1118678" y="789623"/>
                  </a:moveTo>
                  <a:cubicBezTo>
                    <a:pt x="1118678" y="1323026"/>
                    <a:pt x="1118677" y="1856428"/>
                    <a:pt x="1118677" y="2389831"/>
                  </a:cubicBezTo>
                  <a:lnTo>
                    <a:pt x="798636" y="2389831"/>
                  </a:lnTo>
                  <a:lnTo>
                    <a:pt x="798636" y="875840"/>
                  </a:lnTo>
                  <a:cubicBezTo>
                    <a:pt x="798636" y="459840"/>
                    <a:pt x="482479" y="117683"/>
                    <a:pt x="77334" y="76538"/>
                  </a:cubicBezTo>
                  <a:lnTo>
                    <a:pt x="0" y="72633"/>
                  </a:lnTo>
                  <a:lnTo>
                    <a:pt x="94245" y="35500"/>
                  </a:lnTo>
                  <a:cubicBezTo>
                    <a:pt x="168422" y="12429"/>
                    <a:pt x="247287" y="0"/>
                    <a:pt x="329055" y="0"/>
                  </a:cubicBezTo>
                  <a:cubicBezTo>
                    <a:pt x="765152" y="0"/>
                    <a:pt x="1118678" y="353526"/>
                    <a:pt x="1118678" y="78962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27" name="Elipse 26">
              <a:extLst>
                <a:ext uri="{FF2B5EF4-FFF2-40B4-BE49-F238E27FC236}">
                  <a16:creationId xmlns:a16="http://schemas.microsoft.com/office/drawing/2014/main" id="{FF1437B6-1587-F417-105E-E68DF010AFB6}"/>
                </a:ext>
              </a:extLst>
            </p:cNvPr>
            <p:cNvSpPr/>
            <p:nvPr/>
          </p:nvSpPr>
          <p:spPr>
            <a:xfrm>
              <a:off x="1181100" y="4491070"/>
              <a:ext cx="1005840" cy="100584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29" name="Gráfico 28" descr="Apertura con relleno sólido">
            <a:extLst>
              <a:ext uri="{FF2B5EF4-FFF2-40B4-BE49-F238E27FC236}">
                <a16:creationId xmlns:a16="http://schemas.microsoft.com/office/drawing/2014/main" id="{52EAE3B8-3583-5AB6-FC91-5D828700F2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3844" y="1838624"/>
            <a:ext cx="595538" cy="595538"/>
          </a:xfrm>
          <a:prstGeom prst="rect">
            <a:avLst/>
          </a:prstGeom>
        </p:spPr>
      </p:pic>
      <p:pic>
        <p:nvPicPr>
          <p:cNvPr id="31" name="Gráfico 30" descr="Inteligencia artificial con relleno sólido">
            <a:extLst>
              <a:ext uri="{FF2B5EF4-FFF2-40B4-BE49-F238E27FC236}">
                <a16:creationId xmlns:a16="http://schemas.microsoft.com/office/drawing/2014/main" id="{FCC25F48-5453-B9BD-11CF-061E2A5A2A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2934" y="2640541"/>
            <a:ext cx="595538" cy="595538"/>
          </a:xfrm>
          <a:prstGeom prst="rect">
            <a:avLst/>
          </a:prstGeom>
        </p:spPr>
      </p:pic>
      <p:pic>
        <p:nvPicPr>
          <p:cNvPr id="33" name="Gráfico 32" descr="Distintivo nuevo con relleno sólido">
            <a:extLst>
              <a:ext uri="{FF2B5EF4-FFF2-40B4-BE49-F238E27FC236}">
                <a16:creationId xmlns:a16="http://schemas.microsoft.com/office/drawing/2014/main" id="{93BA2BC9-73F9-85D3-87C1-E3543A5311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58993" y="3503017"/>
            <a:ext cx="595538" cy="595538"/>
          </a:xfrm>
          <a:prstGeom prst="rect">
            <a:avLst/>
          </a:prstGeom>
        </p:spPr>
      </p:pic>
      <p:pic>
        <p:nvPicPr>
          <p:cNvPr id="35" name="Gráfico 34" descr="Marca de insignia con relleno sólido">
            <a:extLst>
              <a:ext uri="{FF2B5EF4-FFF2-40B4-BE49-F238E27FC236}">
                <a16:creationId xmlns:a16="http://schemas.microsoft.com/office/drawing/2014/main" id="{7716C019-BAA4-0DDE-41AA-08AB7CF93A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626" y="5192295"/>
            <a:ext cx="595538" cy="595538"/>
          </a:xfrm>
          <a:prstGeom prst="rect">
            <a:avLst/>
          </a:prstGeom>
        </p:spPr>
      </p:pic>
      <p:pic>
        <p:nvPicPr>
          <p:cNvPr id="37" name="Gráfico 36" descr="Gráfico de barras con tendencia alcista con relleno sólido">
            <a:extLst>
              <a:ext uri="{FF2B5EF4-FFF2-40B4-BE49-F238E27FC236}">
                <a16:creationId xmlns:a16="http://schemas.microsoft.com/office/drawing/2014/main" id="{E3E57C62-1246-3F1D-9FC0-07979B6938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07794" y="4365209"/>
            <a:ext cx="595538" cy="595538"/>
          </a:xfrm>
          <a:prstGeom prst="rect">
            <a:avLst/>
          </a:prstGeom>
        </p:spPr>
      </p:pic>
      <p:sp>
        <p:nvSpPr>
          <p:cNvPr id="39" name="CuadroTexto 38">
            <a:extLst>
              <a:ext uri="{FF2B5EF4-FFF2-40B4-BE49-F238E27FC236}">
                <a16:creationId xmlns:a16="http://schemas.microsoft.com/office/drawing/2014/main" id="{295B0689-CC1E-28FC-C136-B408D4C2D8F8}"/>
              </a:ext>
            </a:extLst>
          </p:cNvPr>
          <p:cNvSpPr txBox="1"/>
          <p:nvPr/>
        </p:nvSpPr>
        <p:spPr>
          <a:xfrm>
            <a:off x="952094" y="713612"/>
            <a:ext cx="6308240" cy="954107"/>
          </a:xfrm>
          <a:prstGeom prst="rect">
            <a:avLst/>
          </a:prstGeom>
          <a:noFill/>
        </p:spPr>
        <p:txBody>
          <a:bodyPr wrap="square" rtlCol="0">
            <a:spAutoFit/>
          </a:bodyPr>
          <a:lstStyle/>
          <a:p>
            <a:r>
              <a:rPr lang="es-CO" sz="2800" dirty="0">
                <a:solidFill>
                  <a:schemeClr val="bg1"/>
                </a:solidFill>
                <a:latin typeface="Montserrat ExtraBold" panose="00000900000000000000" pitchFamily="50" charset="0"/>
              </a:rPr>
              <a:t>CONTENT</a:t>
            </a:r>
          </a:p>
          <a:p>
            <a:r>
              <a:rPr lang="es-CO" sz="2800" spc="600" dirty="0">
                <a:solidFill>
                  <a:schemeClr val="bg1"/>
                </a:solidFill>
                <a:latin typeface="Montserrat" panose="00000500000000000000" pitchFamily="2" charset="0"/>
              </a:rPr>
              <a:t>PRESENTATION</a:t>
            </a:r>
          </a:p>
        </p:txBody>
      </p:sp>
      <p:sp>
        <p:nvSpPr>
          <p:cNvPr id="40" name="CuadroTexto 39">
            <a:extLst>
              <a:ext uri="{FF2B5EF4-FFF2-40B4-BE49-F238E27FC236}">
                <a16:creationId xmlns:a16="http://schemas.microsoft.com/office/drawing/2014/main" id="{5902765C-C0C3-963F-A9F8-5BF634BB49DA}"/>
              </a:ext>
            </a:extLst>
          </p:cNvPr>
          <p:cNvSpPr txBox="1"/>
          <p:nvPr/>
        </p:nvSpPr>
        <p:spPr>
          <a:xfrm>
            <a:off x="1509719" y="3675127"/>
            <a:ext cx="1114174" cy="707886"/>
          </a:xfrm>
          <a:prstGeom prst="rect">
            <a:avLst/>
          </a:prstGeom>
          <a:noFill/>
        </p:spPr>
        <p:txBody>
          <a:bodyPr wrap="square" rtlCol="0">
            <a:spAutoFit/>
          </a:bodyPr>
          <a:lstStyle/>
          <a:p>
            <a:r>
              <a:rPr lang="es-CO" sz="4000" dirty="0">
                <a:solidFill>
                  <a:schemeClr val="bg1"/>
                </a:solidFill>
              </a:rPr>
              <a:t>01</a:t>
            </a:r>
          </a:p>
        </p:txBody>
      </p:sp>
      <p:sp>
        <p:nvSpPr>
          <p:cNvPr id="41" name="CuadroTexto 40">
            <a:extLst>
              <a:ext uri="{FF2B5EF4-FFF2-40B4-BE49-F238E27FC236}">
                <a16:creationId xmlns:a16="http://schemas.microsoft.com/office/drawing/2014/main" id="{15ABF0A4-63A6-D261-638E-9755DE7AA958}"/>
              </a:ext>
            </a:extLst>
          </p:cNvPr>
          <p:cNvSpPr txBox="1"/>
          <p:nvPr/>
        </p:nvSpPr>
        <p:spPr>
          <a:xfrm>
            <a:off x="3388118" y="2777407"/>
            <a:ext cx="1114174" cy="707886"/>
          </a:xfrm>
          <a:prstGeom prst="rect">
            <a:avLst/>
          </a:prstGeom>
          <a:noFill/>
        </p:spPr>
        <p:txBody>
          <a:bodyPr wrap="square" rtlCol="0">
            <a:spAutoFit/>
          </a:bodyPr>
          <a:lstStyle/>
          <a:p>
            <a:r>
              <a:rPr lang="es-CO" sz="4000" dirty="0">
                <a:solidFill>
                  <a:schemeClr val="bg1"/>
                </a:solidFill>
              </a:rPr>
              <a:t>02</a:t>
            </a:r>
          </a:p>
        </p:txBody>
      </p:sp>
      <p:sp>
        <p:nvSpPr>
          <p:cNvPr id="42" name="CuadroTexto 41">
            <a:extLst>
              <a:ext uri="{FF2B5EF4-FFF2-40B4-BE49-F238E27FC236}">
                <a16:creationId xmlns:a16="http://schemas.microsoft.com/office/drawing/2014/main" id="{39B197FA-E28F-D183-2C40-F37378C21EB2}"/>
              </a:ext>
            </a:extLst>
          </p:cNvPr>
          <p:cNvSpPr txBox="1"/>
          <p:nvPr/>
        </p:nvSpPr>
        <p:spPr>
          <a:xfrm>
            <a:off x="5221828" y="1919237"/>
            <a:ext cx="1114174" cy="707886"/>
          </a:xfrm>
          <a:prstGeom prst="rect">
            <a:avLst/>
          </a:prstGeom>
          <a:noFill/>
        </p:spPr>
        <p:txBody>
          <a:bodyPr wrap="square" rtlCol="0">
            <a:spAutoFit/>
          </a:bodyPr>
          <a:lstStyle/>
          <a:p>
            <a:r>
              <a:rPr lang="es-CO" sz="4000" dirty="0">
                <a:solidFill>
                  <a:schemeClr val="bg1"/>
                </a:solidFill>
              </a:rPr>
              <a:t>03</a:t>
            </a:r>
          </a:p>
        </p:txBody>
      </p:sp>
      <p:sp>
        <p:nvSpPr>
          <p:cNvPr id="43" name="CuadroTexto 42">
            <a:extLst>
              <a:ext uri="{FF2B5EF4-FFF2-40B4-BE49-F238E27FC236}">
                <a16:creationId xmlns:a16="http://schemas.microsoft.com/office/drawing/2014/main" id="{51A42101-2773-DC21-7741-1E40CD5BF6EC}"/>
              </a:ext>
            </a:extLst>
          </p:cNvPr>
          <p:cNvSpPr txBox="1"/>
          <p:nvPr/>
        </p:nvSpPr>
        <p:spPr>
          <a:xfrm>
            <a:off x="7260335" y="1150471"/>
            <a:ext cx="1114174" cy="707886"/>
          </a:xfrm>
          <a:prstGeom prst="rect">
            <a:avLst/>
          </a:prstGeom>
          <a:noFill/>
        </p:spPr>
        <p:txBody>
          <a:bodyPr wrap="square" rtlCol="0">
            <a:spAutoFit/>
          </a:bodyPr>
          <a:lstStyle/>
          <a:p>
            <a:r>
              <a:rPr lang="es-CO" sz="4000" dirty="0">
                <a:solidFill>
                  <a:schemeClr val="bg1"/>
                </a:solidFill>
              </a:rPr>
              <a:t>04</a:t>
            </a:r>
          </a:p>
        </p:txBody>
      </p:sp>
      <p:sp>
        <p:nvSpPr>
          <p:cNvPr id="44" name="CuadroTexto 43">
            <a:extLst>
              <a:ext uri="{FF2B5EF4-FFF2-40B4-BE49-F238E27FC236}">
                <a16:creationId xmlns:a16="http://schemas.microsoft.com/office/drawing/2014/main" id="{BF7EA427-C593-CAC4-EC18-0492637D6667}"/>
              </a:ext>
            </a:extLst>
          </p:cNvPr>
          <p:cNvSpPr txBox="1"/>
          <p:nvPr/>
        </p:nvSpPr>
        <p:spPr>
          <a:xfrm>
            <a:off x="9165444" y="406046"/>
            <a:ext cx="1114174" cy="707886"/>
          </a:xfrm>
          <a:prstGeom prst="rect">
            <a:avLst/>
          </a:prstGeom>
          <a:noFill/>
        </p:spPr>
        <p:txBody>
          <a:bodyPr wrap="square" rtlCol="0">
            <a:spAutoFit/>
          </a:bodyPr>
          <a:lstStyle/>
          <a:p>
            <a:r>
              <a:rPr lang="es-CO" sz="4000" dirty="0">
                <a:solidFill>
                  <a:schemeClr val="bg1"/>
                </a:solidFill>
              </a:rPr>
              <a:t>05</a:t>
            </a:r>
          </a:p>
        </p:txBody>
      </p:sp>
      <p:sp>
        <p:nvSpPr>
          <p:cNvPr id="45" name="CuadroTexto 44">
            <a:extLst>
              <a:ext uri="{FF2B5EF4-FFF2-40B4-BE49-F238E27FC236}">
                <a16:creationId xmlns:a16="http://schemas.microsoft.com/office/drawing/2014/main" id="{5CF8C086-E7CB-79F7-7395-58676E154381}"/>
              </a:ext>
            </a:extLst>
          </p:cNvPr>
          <p:cNvSpPr txBox="1"/>
          <p:nvPr/>
        </p:nvSpPr>
        <p:spPr>
          <a:xfrm>
            <a:off x="1514726" y="4640186"/>
            <a:ext cx="1575080" cy="369332"/>
          </a:xfrm>
          <a:prstGeom prst="rect">
            <a:avLst/>
          </a:prstGeom>
          <a:noFill/>
        </p:spPr>
        <p:txBody>
          <a:bodyPr wrap="square" rtlCol="0">
            <a:spAutoFit/>
          </a:bodyPr>
          <a:lstStyle/>
          <a:p>
            <a:r>
              <a:rPr lang="en-US" dirty="0">
                <a:solidFill>
                  <a:schemeClr val="bg1"/>
                </a:solidFill>
              </a:rPr>
              <a:t>Background</a:t>
            </a:r>
          </a:p>
        </p:txBody>
      </p:sp>
      <p:sp>
        <p:nvSpPr>
          <p:cNvPr id="46" name="CuadroTexto 45">
            <a:extLst>
              <a:ext uri="{FF2B5EF4-FFF2-40B4-BE49-F238E27FC236}">
                <a16:creationId xmlns:a16="http://schemas.microsoft.com/office/drawing/2014/main" id="{5E5E574C-51D4-1184-FDC6-20685834AFAE}"/>
              </a:ext>
            </a:extLst>
          </p:cNvPr>
          <p:cNvSpPr txBox="1"/>
          <p:nvPr/>
        </p:nvSpPr>
        <p:spPr>
          <a:xfrm>
            <a:off x="3421906" y="3779206"/>
            <a:ext cx="1575080" cy="369332"/>
          </a:xfrm>
          <a:prstGeom prst="rect">
            <a:avLst/>
          </a:prstGeom>
          <a:noFill/>
        </p:spPr>
        <p:txBody>
          <a:bodyPr wrap="square" rtlCol="0">
            <a:spAutoFit/>
          </a:bodyPr>
          <a:lstStyle/>
          <a:p>
            <a:r>
              <a:rPr lang="en-US" dirty="0">
                <a:solidFill>
                  <a:schemeClr val="bg1"/>
                </a:solidFill>
              </a:rPr>
              <a:t>Challenges</a:t>
            </a:r>
          </a:p>
        </p:txBody>
      </p:sp>
      <p:sp>
        <p:nvSpPr>
          <p:cNvPr id="47" name="CuadroTexto 46">
            <a:extLst>
              <a:ext uri="{FF2B5EF4-FFF2-40B4-BE49-F238E27FC236}">
                <a16:creationId xmlns:a16="http://schemas.microsoft.com/office/drawing/2014/main" id="{79AD3FB3-324B-4DCC-AD34-0BF707370CCD}"/>
              </a:ext>
            </a:extLst>
          </p:cNvPr>
          <p:cNvSpPr txBox="1"/>
          <p:nvPr/>
        </p:nvSpPr>
        <p:spPr>
          <a:xfrm>
            <a:off x="5274610" y="2945932"/>
            <a:ext cx="1575080" cy="369332"/>
          </a:xfrm>
          <a:prstGeom prst="rect">
            <a:avLst/>
          </a:prstGeom>
          <a:noFill/>
        </p:spPr>
        <p:txBody>
          <a:bodyPr wrap="square" rtlCol="0">
            <a:spAutoFit/>
          </a:bodyPr>
          <a:lstStyle/>
          <a:p>
            <a:r>
              <a:rPr lang="en-US" dirty="0">
                <a:solidFill>
                  <a:schemeClr val="bg1"/>
                </a:solidFill>
              </a:rPr>
              <a:t>Substantiation</a:t>
            </a:r>
          </a:p>
        </p:txBody>
      </p:sp>
      <p:sp>
        <p:nvSpPr>
          <p:cNvPr id="48" name="CuadroTexto 47">
            <a:extLst>
              <a:ext uri="{FF2B5EF4-FFF2-40B4-BE49-F238E27FC236}">
                <a16:creationId xmlns:a16="http://schemas.microsoft.com/office/drawing/2014/main" id="{54808294-8ADC-5443-BEF7-CF9487B278FF}"/>
              </a:ext>
            </a:extLst>
          </p:cNvPr>
          <p:cNvSpPr txBox="1"/>
          <p:nvPr/>
        </p:nvSpPr>
        <p:spPr>
          <a:xfrm>
            <a:off x="7385394" y="2110550"/>
            <a:ext cx="1575080" cy="369332"/>
          </a:xfrm>
          <a:prstGeom prst="rect">
            <a:avLst/>
          </a:prstGeom>
          <a:noFill/>
        </p:spPr>
        <p:txBody>
          <a:bodyPr wrap="square" rtlCol="0">
            <a:spAutoFit/>
          </a:bodyPr>
          <a:lstStyle/>
          <a:p>
            <a:r>
              <a:rPr lang="en-US" dirty="0">
                <a:solidFill>
                  <a:schemeClr val="bg1"/>
                </a:solidFill>
              </a:rPr>
              <a:t>Objectives</a:t>
            </a:r>
          </a:p>
        </p:txBody>
      </p:sp>
      <p:sp>
        <p:nvSpPr>
          <p:cNvPr id="49" name="CuadroTexto 48">
            <a:extLst>
              <a:ext uri="{FF2B5EF4-FFF2-40B4-BE49-F238E27FC236}">
                <a16:creationId xmlns:a16="http://schemas.microsoft.com/office/drawing/2014/main" id="{A187B81E-248C-53D4-3906-903E3DE88E4C}"/>
              </a:ext>
            </a:extLst>
          </p:cNvPr>
          <p:cNvSpPr txBox="1"/>
          <p:nvPr/>
        </p:nvSpPr>
        <p:spPr>
          <a:xfrm>
            <a:off x="9359394" y="1315483"/>
            <a:ext cx="1575080" cy="369332"/>
          </a:xfrm>
          <a:prstGeom prst="rect">
            <a:avLst/>
          </a:prstGeom>
          <a:noFill/>
        </p:spPr>
        <p:txBody>
          <a:bodyPr wrap="square" rtlCol="0">
            <a:spAutoFit/>
          </a:bodyPr>
          <a:lstStyle/>
          <a:p>
            <a:r>
              <a:rPr lang="en-US" dirty="0">
                <a:solidFill>
                  <a:schemeClr val="bg1"/>
                </a:solidFill>
              </a:rPr>
              <a:t>Methodology</a:t>
            </a:r>
          </a:p>
        </p:txBody>
      </p:sp>
      <p:sp>
        <p:nvSpPr>
          <p:cNvPr id="51" name="TextBox 6">
            <a:extLst>
              <a:ext uri="{FF2B5EF4-FFF2-40B4-BE49-F238E27FC236}">
                <a16:creationId xmlns:a16="http://schemas.microsoft.com/office/drawing/2014/main" id="{18EF833D-7079-74F0-2877-833DD20019FC}"/>
              </a:ext>
            </a:extLst>
          </p:cNvPr>
          <p:cNvSpPr txBox="1">
            <a:spLocks noChangeArrowheads="1"/>
          </p:cNvSpPr>
          <p:nvPr/>
        </p:nvSpPr>
        <p:spPr bwMode="auto">
          <a:xfrm>
            <a:off x="2284529" y="5348228"/>
            <a:ext cx="1643231" cy="69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900" dirty="0">
                <a:solidFill>
                  <a:schemeClr val="bg1"/>
                </a:solidFill>
                <a:latin typeface="Montserrat Light" panose="00000400000000000000" pitchFamily="50" charset="0"/>
              </a:rPr>
              <a:t>Lorem ipsum dolor sit </a:t>
            </a:r>
            <a:r>
              <a:rPr lang="en-US" sz="900" dirty="0" err="1">
                <a:solidFill>
                  <a:schemeClr val="bg1"/>
                </a:solidFill>
                <a:latin typeface="Montserrat Light" panose="00000400000000000000" pitchFamily="50" charset="0"/>
              </a:rPr>
              <a:t>amet</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consectetur</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adipiscing</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elit</a:t>
            </a:r>
            <a:endParaRPr lang="en-US" sz="900" dirty="0">
              <a:solidFill>
                <a:schemeClr val="bg1"/>
              </a:solidFill>
              <a:latin typeface="Montserrat Light" panose="00000400000000000000" pitchFamily="50" charset="0"/>
            </a:endParaRPr>
          </a:p>
        </p:txBody>
      </p:sp>
      <p:sp>
        <p:nvSpPr>
          <p:cNvPr id="52" name="TextBox 6">
            <a:extLst>
              <a:ext uri="{FF2B5EF4-FFF2-40B4-BE49-F238E27FC236}">
                <a16:creationId xmlns:a16="http://schemas.microsoft.com/office/drawing/2014/main" id="{71E8024B-C518-649B-32A0-36114C943987}"/>
              </a:ext>
            </a:extLst>
          </p:cNvPr>
          <p:cNvSpPr txBox="1">
            <a:spLocks noChangeArrowheads="1"/>
          </p:cNvSpPr>
          <p:nvPr/>
        </p:nvSpPr>
        <p:spPr bwMode="auto">
          <a:xfrm>
            <a:off x="4135684" y="4415700"/>
            <a:ext cx="1643231" cy="69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900" dirty="0">
                <a:solidFill>
                  <a:schemeClr val="bg1"/>
                </a:solidFill>
                <a:latin typeface="Montserrat Light" panose="00000400000000000000" pitchFamily="50" charset="0"/>
              </a:rPr>
              <a:t>Lorem ipsum dolor sit </a:t>
            </a:r>
            <a:r>
              <a:rPr lang="en-US" sz="900" dirty="0" err="1">
                <a:solidFill>
                  <a:schemeClr val="bg1"/>
                </a:solidFill>
                <a:latin typeface="Montserrat Light" panose="00000400000000000000" pitchFamily="50" charset="0"/>
              </a:rPr>
              <a:t>amet</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consectetur</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adipiscing</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elit</a:t>
            </a:r>
            <a:endParaRPr lang="en-US" sz="900" dirty="0">
              <a:solidFill>
                <a:schemeClr val="bg1"/>
              </a:solidFill>
              <a:latin typeface="Montserrat Light" panose="00000400000000000000" pitchFamily="50" charset="0"/>
            </a:endParaRPr>
          </a:p>
        </p:txBody>
      </p:sp>
      <p:sp>
        <p:nvSpPr>
          <p:cNvPr id="53" name="TextBox 6">
            <a:extLst>
              <a:ext uri="{FF2B5EF4-FFF2-40B4-BE49-F238E27FC236}">
                <a16:creationId xmlns:a16="http://schemas.microsoft.com/office/drawing/2014/main" id="{E81C2603-2102-D75F-3933-78500956C462}"/>
              </a:ext>
            </a:extLst>
          </p:cNvPr>
          <p:cNvSpPr txBox="1">
            <a:spLocks noChangeArrowheads="1"/>
          </p:cNvSpPr>
          <p:nvPr/>
        </p:nvSpPr>
        <p:spPr bwMode="auto">
          <a:xfrm>
            <a:off x="6028074" y="3522177"/>
            <a:ext cx="1643231" cy="69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900" dirty="0">
                <a:solidFill>
                  <a:schemeClr val="bg1"/>
                </a:solidFill>
                <a:latin typeface="Montserrat Light" panose="00000400000000000000" pitchFamily="50" charset="0"/>
              </a:rPr>
              <a:t>Lorem ipsum dolor sit </a:t>
            </a:r>
            <a:r>
              <a:rPr lang="en-US" sz="900" dirty="0" err="1">
                <a:solidFill>
                  <a:schemeClr val="bg1"/>
                </a:solidFill>
                <a:latin typeface="Montserrat Light" panose="00000400000000000000" pitchFamily="50" charset="0"/>
              </a:rPr>
              <a:t>amet</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consectetur</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adipiscing</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elit</a:t>
            </a:r>
            <a:endParaRPr lang="en-US" sz="900" dirty="0">
              <a:solidFill>
                <a:schemeClr val="bg1"/>
              </a:solidFill>
              <a:latin typeface="Montserrat Light" panose="00000400000000000000" pitchFamily="50" charset="0"/>
            </a:endParaRPr>
          </a:p>
        </p:txBody>
      </p:sp>
      <p:sp>
        <p:nvSpPr>
          <p:cNvPr id="54" name="TextBox 6">
            <a:extLst>
              <a:ext uri="{FF2B5EF4-FFF2-40B4-BE49-F238E27FC236}">
                <a16:creationId xmlns:a16="http://schemas.microsoft.com/office/drawing/2014/main" id="{F10B4FE2-0107-110C-1C7F-A429D21E7253}"/>
              </a:ext>
            </a:extLst>
          </p:cNvPr>
          <p:cNvSpPr txBox="1">
            <a:spLocks noChangeArrowheads="1"/>
          </p:cNvSpPr>
          <p:nvPr/>
        </p:nvSpPr>
        <p:spPr bwMode="auto">
          <a:xfrm>
            <a:off x="8079300" y="2731669"/>
            <a:ext cx="1643231" cy="69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900" dirty="0">
                <a:solidFill>
                  <a:schemeClr val="bg1"/>
                </a:solidFill>
                <a:latin typeface="Montserrat Light" panose="00000400000000000000" pitchFamily="50" charset="0"/>
              </a:rPr>
              <a:t>Lorem ipsum dolor sit </a:t>
            </a:r>
            <a:r>
              <a:rPr lang="en-US" sz="900" dirty="0" err="1">
                <a:solidFill>
                  <a:schemeClr val="bg1"/>
                </a:solidFill>
                <a:latin typeface="Montserrat Light" panose="00000400000000000000" pitchFamily="50" charset="0"/>
              </a:rPr>
              <a:t>amet</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consectetur</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adipiscing</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elit</a:t>
            </a:r>
            <a:endParaRPr lang="en-US" sz="900" dirty="0">
              <a:solidFill>
                <a:schemeClr val="bg1"/>
              </a:solidFill>
              <a:latin typeface="Montserrat Light" panose="00000400000000000000" pitchFamily="50" charset="0"/>
            </a:endParaRPr>
          </a:p>
        </p:txBody>
      </p:sp>
      <p:sp>
        <p:nvSpPr>
          <p:cNvPr id="55" name="TextBox 6">
            <a:extLst>
              <a:ext uri="{FF2B5EF4-FFF2-40B4-BE49-F238E27FC236}">
                <a16:creationId xmlns:a16="http://schemas.microsoft.com/office/drawing/2014/main" id="{744213DD-8C4D-CFA4-9360-CF5810A04A30}"/>
              </a:ext>
            </a:extLst>
          </p:cNvPr>
          <p:cNvSpPr txBox="1">
            <a:spLocks noChangeArrowheads="1"/>
          </p:cNvSpPr>
          <p:nvPr/>
        </p:nvSpPr>
        <p:spPr bwMode="auto">
          <a:xfrm>
            <a:off x="10063828" y="1857669"/>
            <a:ext cx="1643231" cy="69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900" dirty="0">
                <a:solidFill>
                  <a:schemeClr val="bg1"/>
                </a:solidFill>
                <a:latin typeface="Montserrat Light" panose="00000400000000000000" pitchFamily="50" charset="0"/>
              </a:rPr>
              <a:t>Lorem ipsum dolor sit </a:t>
            </a:r>
            <a:r>
              <a:rPr lang="en-US" sz="900" dirty="0" err="1">
                <a:solidFill>
                  <a:schemeClr val="bg1"/>
                </a:solidFill>
                <a:latin typeface="Montserrat Light" panose="00000400000000000000" pitchFamily="50" charset="0"/>
              </a:rPr>
              <a:t>amet</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consectetur</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adipiscing</a:t>
            </a:r>
            <a:r>
              <a:rPr lang="en-US" sz="900" dirty="0">
                <a:solidFill>
                  <a:schemeClr val="bg1"/>
                </a:solidFill>
                <a:latin typeface="Montserrat Light" panose="00000400000000000000" pitchFamily="50" charset="0"/>
              </a:rPr>
              <a:t> </a:t>
            </a:r>
            <a:r>
              <a:rPr lang="en-US" sz="900" dirty="0" err="1">
                <a:solidFill>
                  <a:schemeClr val="bg1"/>
                </a:solidFill>
                <a:latin typeface="Montserrat Light" panose="00000400000000000000" pitchFamily="50" charset="0"/>
              </a:rPr>
              <a:t>elit</a:t>
            </a:r>
            <a:endParaRPr lang="en-US" sz="900" dirty="0">
              <a:solidFill>
                <a:schemeClr val="bg1"/>
              </a:solidFill>
              <a:latin typeface="Montserrat Light" panose="00000400000000000000" pitchFamily="50" charset="0"/>
            </a:endParaRPr>
          </a:p>
        </p:txBody>
      </p:sp>
    </p:spTree>
    <p:extLst>
      <p:ext uri="{BB962C8B-B14F-4D97-AF65-F5344CB8AC3E}">
        <p14:creationId xmlns:p14="http://schemas.microsoft.com/office/powerpoint/2010/main" val="789991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_MORPH">
            <a:extLst>
              <a:ext uri="{FF2B5EF4-FFF2-40B4-BE49-F238E27FC236}">
                <a16:creationId xmlns:a16="http://schemas.microsoft.com/office/drawing/2014/main" id="{B4627262-E92D-DD58-978D-C092AF11771C}"/>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esquinas diagonales redondeadas 4">
            <a:extLst>
              <a:ext uri="{FF2B5EF4-FFF2-40B4-BE49-F238E27FC236}">
                <a16:creationId xmlns:a16="http://schemas.microsoft.com/office/drawing/2014/main" id="{6EBBA030-84DA-E813-51B5-F3DEFDD63D18}"/>
              </a:ext>
            </a:extLst>
          </p:cNvPr>
          <p:cNvSpPr/>
          <p:nvPr/>
        </p:nvSpPr>
        <p:spPr>
          <a:xfrm>
            <a:off x="6772275" y="847725"/>
            <a:ext cx="2124075" cy="2686050"/>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a:extLst>
              <a:ext uri="{FF2B5EF4-FFF2-40B4-BE49-F238E27FC236}">
                <a16:creationId xmlns:a16="http://schemas.microsoft.com/office/drawing/2014/main" id="{E4270730-2C0C-67BB-5CBB-AB57D3305CDD}"/>
              </a:ext>
            </a:extLst>
          </p:cNvPr>
          <p:cNvSpPr/>
          <p:nvPr/>
        </p:nvSpPr>
        <p:spPr>
          <a:xfrm>
            <a:off x="4122786" y="3638551"/>
            <a:ext cx="4108355" cy="216217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4C3C91EA-BE73-9C34-6FD9-A3B8EEE8C570}"/>
              </a:ext>
            </a:extLst>
          </p:cNvPr>
          <p:cNvSpPr/>
          <p:nvPr/>
        </p:nvSpPr>
        <p:spPr>
          <a:xfrm>
            <a:off x="4154424" y="1647826"/>
            <a:ext cx="2455925" cy="188594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Text Placeholder 9">
            <a:extLst>
              <a:ext uri="{FF2B5EF4-FFF2-40B4-BE49-F238E27FC236}">
                <a16:creationId xmlns:a16="http://schemas.microsoft.com/office/drawing/2014/main" id="{3A279A35-AAE5-4060-2E02-E9E0D007EE6F}"/>
              </a:ext>
            </a:extLst>
          </p:cNvPr>
          <p:cNvSpPr txBox="1">
            <a:spLocks/>
          </p:cNvSpPr>
          <p:nvPr/>
        </p:nvSpPr>
        <p:spPr>
          <a:xfrm>
            <a:off x="6989410" y="1736744"/>
            <a:ext cx="1693168" cy="12028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rPr>
              <a:t>Lorem ipsum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r>
              <a:rPr lang="en-US" sz="1400" dirty="0">
                <a:solidFill>
                  <a:schemeClr val="bg1"/>
                </a:solidFill>
              </a:rPr>
              <a:t> </a:t>
            </a:r>
            <a:r>
              <a:rPr lang="en-US" sz="1400" dirty="0" err="1">
                <a:solidFill>
                  <a:schemeClr val="bg1"/>
                </a:solidFill>
              </a:rPr>
              <a:t>elit</a:t>
            </a:r>
            <a:r>
              <a:rPr lang="en-US" sz="1400" dirty="0">
                <a:solidFill>
                  <a:schemeClr val="bg1"/>
                </a:solidFill>
              </a:rPr>
              <a:t>. Integer </a:t>
            </a:r>
            <a:r>
              <a:rPr lang="en-US" sz="1400" dirty="0" err="1">
                <a:solidFill>
                  <a:schemeClr val="bg1"/>
                </a:solidFill>
              </a:rPr>
              <a:t>sollicitudin</a:t>
            </a:r>
            <a:r>
              <a:rPr lang="en-US" sz="1400" dirty="0">
                <a:solidFill>
                  <a:schemeClr val="bg1"/>
                </a:solidFill>
              </a:rPr>
              <a:t> </a:t>
            </a:r>
            <a:r>
              <a:rPr lang="en-US" sz="1400" dirty="0" err="1">
                <a:solidFill>
                  <a:schemeClr val="bg1"/>
                </a:solidFill>
              </a:rPr>
              <a:t>urna</a:t>
            </a:r>
            <a:r>
              <a:rPr lang="en-US" sz="1400" dirty="0">
                <a:solidFill>
                  <a:schemeClr val="bg1"/>
                </a:solidFill>
              </a:rPr>
              <a:t> vitae</a:t>
            </a:r>
          </a:p>
        </p:txBody>
      </p:sp>
      <p:sp>
        <p:nvSpPr>
          <p:cNvPr id="9" name="Text Placeholder 12">
            <a:extLst>
              <a:ext uri="{FF2B5EF4-FFF2-40B4-BE49-F238E27FC236}">
                <a16:creationId xmlns:a16="http://schemas.microsoft.com/office/drawing/2014/main" id="{7D07EE8B-9651-03EE-BE98-D3FDA3C020AB}"/>
              </a:ext>
            </a:extLst>
          </p:cNvPr>
          <p:cNvSpPr txBox="1">
            <a:spLocks/>
          </p:cNvSpPr>
          <p:nvPr/>
        </p:nvSpPr>
        <p:spPr>
          <a:xfrm>
            <a:off x="6990787" y="1321787"/>
            <a:ext cx="1902457" cy="351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bg1"/>
                </a:solidFill>
                <a:latin typeface="Montserrat ExtraBold" pitchFamily="2" charset="77"/>
              </a:rPr>
              <a:t>TITLE 1</a:t>
            </a:r>
          </a:p>
        </p:txBody>
      </p:sp>
      <p:sp>
        <p:nvSpPr>
          <p:cNvPr id="10" name="Text Placeholder 9">
            <a:extLst>
              <a:ext uri="{FF2B5EF4-FFF2-40B4-BE49-F238E27FC236}">
                <a16:creationId xmlns:a16="http://schemas.microsoft.com/office/drawing/2014/main" id="{6B08F210-CCFA-444A-1096-7ED76DD4B23D}"/>
              </a:ext>
            </a:extLst>
          </p:cNvPr>
          <p:cNvSpPr txBox="1">
            <a:spLocks/>
          </p:cNvSpPr>
          <p:nvPr/>
        </p:nvSpPr>
        <p:spPr>
          <a:xfrm>
            <a:off x="4508653" y="4601466"/>
            <a:ext cx="3433363" cy="758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rPr>
              <a:t>Lorem ipsum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r>
              <a:rPr lang="en-US" sz="1400" dirty="0">
                <a:solidFill>
                  <a:schemeClr val="bg1"/>
                </a:solidFill>
              </a:rPr>
              <a:t> </a:t>
            </a:r>
            <a:r>
              <a:rPr lang="en-US" sz="1400" dirty="0" err="1">
                <a:solidFill>
                  <a:schemeClr val="bg1"/>
                </a:solidFill>
              </a:rPr>
              <a:t>elit</a:t>
            </a:r>
            <a:r>
              <a:rPr lang="en-US" sz="1400" dirty="0">
                <a:solidFill>
                  <a:schemeClr val="bg1"/>
                </a:solidFill>
              </a:rPr>
              <a:t>. Integer </a:t>
            </a:r>
            <a:r>
              <a:rPr lang="en-US" sz="1400" dirty="0" err="1">
                <a:solidFill>
                  <a:schemeClr val="bg1"/>
                </a:solidFill>
              </a:rPr>
              <a:t>sollicitudin</a:t>
            </a:r>
            <a:r>
              <a:rPr lang="en-US" sz="1400" dirty="0">
                <a:solidFill>
                  <a:schemeClr val="bg1"/>
                </a:solidFill>
              </a:rPr>
              <a:t> </a:t>
            </a:r>
            <a:r>
              <a:rPr lang="en-US" sz="1400" dirty="0" err="1">
                <a:solidFill>
                  <a:schemeClr val="bg1"/>
                </a:solidFill>
              </a:rPr>
              <a:t>urna</a:t>
            </a:r>
            <a:r>
              <a:rPr lang="en-US" sz="1400" dirty="0">
                <a:solidFill>
                  <a:schemeClr val="bg1"/>
                </a:solidFill>
              </a:rPr>
              <a:t> vitae</a:t>
            </a:r>
          </a:p>
        </p:txBody>
      </p:sp>
      <p:sp>
        <p:nvSpPr>
          <p:cNvPr id="11" name="Text Placeholder 12">
            <a:extLst>
              <a:ext uri="{FF2B5EF4-FFF2-40B4-BE49-F238E27FC236}">
                <a16:creationId xmlns:a16="http://schemas.microsoft.com/office/drawing/2014/main" id="{CBDFE3C8-35B2-D945-D239-0B355812EAF9}"/>
              </a:ext>
            </a:extLst>
          </p:cNvPr>
          <p:cNvSpPr txBox="1">
            <a:spLocks/>
          </p:cNvSpPr>
          <p:nvPr/>
        </p:nvSpPr>
        <p:spPr>
          <a:xfrm>
            <a:off x="4510031" y="4186509"/>
            <a:ext cx="3247382" cy="351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bg1"/>
                </a:solidFill>
                <a:latin typeface="Montserrat ExtraBold" pitchFamily="2" charset="77"/>
              </a:rPr>
              <a:t>TITLE 1</a:t>
            </a:r>
          </a:p>
        </p:txBody>
      </p:sp>
      <p:sp>
        <p:nvSpPr>
          <p:cNvPr id="12" name="Text Placeholder 12">
            <a:extLst>
              <a:ext uri="{FF2B5EF4-FFF2-40B4-BE49-F238E27FC236}">
                <a16:creationId xmlns:a16="http://schemas.microsoft.com/office/drawing/2014/main" id="{B1FE9F35-0254-9E96-899D-03BD6466109F}"/>
              </a:ext>
            </a:extLst>
          </p:cNvPr>
          <p:cNvSpPr txBox="1">
            <a:spLocks/>
          </p:cNvSpPr>
          <p:nvPr/>
        </p:nvSpPr>
        <p:spPr>
          <a:xfrm>
            <a:off x="4510031" y="2035288"/>
            <a:ext cx="1902457" cy="351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chemeClr val="bg1"/>
                </a:solidFill>
                <a:latin typeface="Montserrat ExtraBold" pitchFamily="2" charset="77"/>
              </a:rPr>
              <a:t>20%</a:t>
            </a:r>
          </a:p>
        </p:txBody>
      </p:sp>
      <p:sp>
        <p:nvSpPr>
          <p:cNvPr id="13" name="Text Placeholder 9">
            <a:extLst>
              <a:ext uri="{FF2B5EF4-FFF2-40B4-BE49-F238E27FC236}">
                <a16:creationId xmlns:a16="http://schemas.microsoft.com/office/drawing/2014/main" id="{ECC5780C-A406-E97E-809B-E11E80348B44}"/>
              </a:ext>
            </a:extLst>
          </p:cNvPr>
          <p:cNvSpPr txBox="1">
            <a:spLocks/>
          </p:cNvSpPr>
          <p:nvPr/>
        </p:nvSpPr>
        <p:spPr>
          <a:xfrm>
            <a:off x="4275068" y="2543233"/>
            <a:ext cx="2345806" cy="5705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r>
              <a:rPr lang="en-US" sz="1400" dirty="0">
                <a:solidFill>
                  <a:schemeClr val="bg1"/>
                </a:solidFill>
              </a:rPr>
              <a:t> </a:t>
            </a:r>
            <a:r>
              <a:rPr lang="en-US" sz="1400" dirty="0" err="1">
                <a:solidFill>
                  <a:schemeClr val="bg1"/>
                </a:solidFill>
              </a:rPr>
              <a:t>elit</a:t>
            </a:r>
            <a:r>
              <a:rPr lang="en-US" sz="1400" dirty="0">
                <a:solidFill>
                  <a:schemeClr val="bg1"/>
                </a:solidFill>
              </a:rPr>
              <a:t>. </a:t>
            </a:r>
          </a:p>
        </p:txBody>
      </p:sp>
      <p:sp>
        <p:nvSpPr>
          <p:cNvPr id="14" name="CuadroTexto 13">
            <a:extLst>
              <a:ext uri="{FF2B5EF4-FFF2-40B4-BE49-F238E27FC236}">
                <a16:creationId xmlns:a16="http://schemas.microsoft.com/office/drawing/2014/main" id="{45D274F2-A97B-AA14-A4A7-136C45C05959}"/>
              </a:ext>
            </a:extLst>
          </p:cNvPr>
          <p:cNvSpPr txBox="1"/>
          <p:nvPr/>
        </p:nvSpPr>
        <p:spPr>
          <a:xfrm>
            <a:off x="434895" y="2268520"/>
            <a:ext cx="3721798" cy="830997"/>
          </a:xfrm>
          <a:prstGeom prst="rect">
            <a:avLst/>
          </a:prstGeom>
          <a:noFill/>
        </p:spPr>
        <p:txBody>
          <a:bodyPr wrap="square" rtlCol="0">
            <a:spAutoFit/>
          </a:bodyPr>
          <a:lstStyle/>
          <a:p>
            <a:r>
              <a:rPr lang="en-US" sz="2400" dirty="0">
                <a:solidFill>
                  <a:schemeClr val="bg1"/>
                </a:solidFill>
                <a:latin typeface="Montserrat ExtraBold" panose="00000900000000000000" pitchFamily="50" charset="0"/>
              </a:rPr>
              <a:t>CHALLENGES</a:t>
            </a:r>
            <a:r>
              <a:rPr lang="es-CO" sz="2400" dirty="0">
                <a:solidFill>
                  <a:schemeClr val="bg1"/>
                </a:solidFill>
                <a:latin typeface="Montserrat ExtraBold" panose="00000900000000000000" pitchFamily="50" charset="0"/>
              </a:rPr>
              <a:t> </a:t>
            </a:r>
          </a:p>
          <a:p>
            <a:r>
              <a:rPr lang="es-CO" sz="2400" spc="600" dirty="0">
                <a:solidFill>
                  <a:schemeClr val="accent3"/>
                </a:solidFill>
                <a:latin typeface="Montserrat" panose="00000500000000000000" pitchFamily="2" charset="0"/>
              </a:rPr>
              <a:t>PRESENTATION</a:t>
            </a:r>
          </a:p>
        </p:txBody>
      </p:sp>
      <p:sp>
        <p:nvSpPr>
          <p:cNvPr id="16" name="Text Placeholder 7">
            <a:extLst>
              <a:ext uri="{FF2B5EF4-FFF2-40B4-BE49-F238E27FC236}">
                <a16:creationId xmlns:a16="http://schemas.microsoft.com/office/drawing/2014/main" id="{F9E80503-3451-5B13-E2E3-4964A4F48C3D}"/>
              </a:ext>
            </a:extLst>
          </p:cNvPr>
          <p:cNvSpPr txBox="1">
            <a:spLocks/>
          </p:cNvSpPr>
          <p:nvPr/>
        </p:nvSpPr>
        <p:spPr>
          <a:xfrm>
            <a:off x="400231" y="3151905"/>
            <a:ext cx="3452779" cy="1792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Montserrat Light" panose="00000400000000000000" pitchFamily="50" charset="0"/>
              </a:rPr>
              <a:t>You can do whatever you want, go a impress your audience with an amazing presentation.</a:t>
            </a:r>
          </a:p>
          <a:p>
            <a:pPr marL="0" indent="0">
              <a:buNone/>
            </a:pPr>
            <a:r>
              <a:rPr lang="en-US" sz="1400" dirty="0">
                <a:solidFill>
                  <a:schemeClr val="bg1"/>
                </a:solidFill>
                <a:latin typeface="Montserrat Light" panose="00000400000000000000" pitchFamily="50" charset="0"/>
              </a:rPr>
              <a:t>You can do whatever you want, go a impress your audience with an amazing presentation.</a:t>
            </a:r>
          </a:p>
          <a:p>
            <a:endParaRPr lang="en-US" sz="1600" dirty="0">
              <a:solidFill>
                <a:schemeClr val="bg1"/>
              </a:solidFill>
            </a:endParaRPr>
          </a:p>
        </p:txBody>
      </p:sp>
      <p:sp>
        <p:nvSpPr>
          <p:cNvPr id="2" name="Picture Placeholder 1">
            <a:extLst>
              <a:ext uri="{FF2B5EF4-FFF2-40B4-BE49-F238E27FC236}">
                <a16:creationId xmlns:a16="http://schemas.microsoft.com/office/drawing/2014/main" id="{980FB317-D84E-D6FC-C955-C049688C05A4}"/>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427508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ACKGROUND_MORPH">
            <a:extLst>
              <a:ext uri="{FF2B5EF4-FFF2-40B4-BE49-F238E27FC236}">
                <a16:creationId xmlns:a16="http://schemas.microsoft.com/office/drawing/2014/main" id="{09A00807-9D31-42A3-184F-328C86EFBBE7}"/>
              </a:ext>
            </a:extLst>
          </p:cNvPr>
          <p:cNvSpPr/>
          <p:nvPr/>
        </p:nvSpPr>
        <p:spPr>
          <a:xfrm>
            <a:off x="-1116" y="-28983"/>
            <a:ext cx="12192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Rectángulo 49">
            <a:extLst>
              <a:ext uri="{FF2B5EF4-FFF2-40B4-BE49-F238E27FC236}">
                <a16:creationId xmlns:a16="http://schemas.microsoft.com/office/drawing/2014/main" id="{067D0FB0-43BF-CC70-67A8-AF7464FBBADB}"/>
              </a:ext>
            </a:extLst>
          </p:cNvPr>
          <p:cNvSpPr/>
          <p:nvPr/>
        </p:nvSpPr>
        <p:spPr>
          <a:xfrm>
            <a:off x="5326589" y="2254250"/>
            <a:ext cx="6315076"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Rectángulo 50">
            <a:extLst>
              <a:ext uri="{FF2B5EF4-FFF2-40B4-BE49-F238E27FC236}">
                <a16:creationId xmlns:a16="http://schemas.microsoft.com/office/drawing/2014/main" id="{6E370932-4ABF-C18D-D485-FA54527F7C2D}"/>
              </a:ext>
            </a:extLst>
          </p:cNvPr>
          <p:cNvSpPr/>
          <p:nvPr/>
        </p:nvSpPr>
        <p:spPr>
          <a:xfrm>
            <a:off x="5326589" y="3082925"/>
            <a:ext cx="6315076" cy="828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Rectángulo 51">
            <a:extLst>
              <a:ext uri="{FF2B5EF4-FFF2-40B4-BE49-F238E27FC236}">
                <a16:creationId xmlns:a16="http://schemas.microsoft.com/office/drawing/2014/main" id="{123B6C68-0D5D-9C37-5B01-7F9998A31543}"/>
              </a:ext>
            </a:extLst>
          </p:cNvPr>
          <p:cNvSpPr/>
          <p:nvPr/>
        </p:nvSpPr>
        <p:spPr>
          <a:xfrm>
            <a:off x="5326589" y="3911600"/>
            <a:ext cx="6315076" cy="828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Forma libre: forma 48">
            <a:extLst>
              <a:ext uri="{FF2B5EF4-FFF2-40B4-BE49-F238E27FC236}">
                <a16:creationId xmlns:a16="http://schemas.microsoft.com/office/drawing/2014/main" id="{53CAB793-9506-0A20-A06B-4F90E55FA505}"/>
              </a:ext>
            </a:extLst>
          </p:cNvPr>
          <p:cNvSpPr/>
          <p:nvPr/>
        </p:nvSpPr>
        <p:spPr>
          <a:xfrm>
            <a:off x="4059765" y="3126875"/>
            <a:ext cx="3240000" cy="2160000"/>
          </a:xfrm>
          <a:custGeom>
            <a:avLst/>
            <a:gdLst>
              <a:gd name="connsiteX0" fmla="*/ 0 w 3240000"/>
              <a:gd name="connsiteY0" fmla="*/ 0 h 2160000"/>
              <a:gd name="connsiteX1" fmla="*/ 1080000 w 3240000"/>
              <a:gd name="connsiteY1" fmla="*/ 0 h 2160000"/>
              <a:gd name="connsiteX2" fmla="*/ 1080000 w 3240000"/>
              <a:gd name="connsiteY2" fmla="*/ 720000 h 2160000"/>
              <a:gd name="connsiteX3" fmla="*/ 2160000 w 3240000"/>
              <a:gd name="connsiteY3" fmla="*/ 720000 h 2160000"/>
              <a:gd name="connsiteX4" fmla="*/ 2160000 w 3240000"/>
              <a:gd name="connsiteY4" fmla="*/ 1440000 h 2160000"/>
              <a:gd name="connsiteX5" fmla="*/ 3240000 w 3240000"/>
              <a:gd name="connsiteY5" fmla="*/ 1440000 h 2160000"/>
              <a:gd name="connsiteX6" fmla="*/ 3240000 w 3240000"/>
              <a:gd name="connsiteY6" fmla="*/ 2160000 h 2160000"/>
              <a:gd name="connsiteX7" fmla="*/ 2160000 w 3240000"/>
              <a:gd name="connsiteY7" fmla="*/ 2160000 h 2160000"/>
              <a:gd name="connsiteX8" fmla="*/ 1080000 w 3240000"/>
              <a:gd name="connsiteY8" fmla="*/ 2160000 h 2160000"/>
              <a:gd name="connsiteX9" fmla="*/ 0 w 3240000"/>
              <a:gd name="connsiteY9"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0000" h="2160000">
                <a:moveTo>
                  <a:pt x="0" y="0"/>
                </a:moveTo>
                <a:lnTo>
                  <a:pt x="1080000" y="0"/>
                </a:lnTo>
                <a:lnTo>
                  <a:pt x="1080000" y="720000"/>
                </a:lnTo>
                <a:lnTo>
                  <a:pt x="2160000" y="720000"/>
                </a:lnTo>
                <a:lnTo>
                  <a:pt x="2160000" y="1440000"/>
                </a:lnTo>
                <a:lnTo>
                  <a:pt x="3240000" y="1440000"/>
                </a:lnTo>
                <a:lnTo>
                  <a:pt x="3240000" y="2160000"/>
                </a:lnTo>
                <a:lnTo>
                  <a:pt x="2160000" y="2160000"/>
                </a:lnTo>
                <a:lnTo>
                  <a:pt x="1080000" y="2160000"/>
                </a:lnTo>
                <a:lnTo>
                  <a:pt x="0" y="2160000"/>
                </a:lnTo>
                <a:close/>
              </a:path>
            </a:pathLst>
          </a:custGeom>
          <a:solidFill>
            <a:schemeClr val="bg1"/>
          </a:solidFill>
          <a:ln>
            <a:noFill/>
          </a:ln>
          <a:scene3d>
            <a:camera prst="isometricOffAxis2Left"/>
            <a:lightRig rig="balanced" dir="t"/>
          </a:scene3d>
          <a:sp3d extrusionH="25400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3" name="Rectángulo 52">
            <a:extLst>
              <a:ext uri="{FF2B5EF4-FFF2-40B4-BE49-F238E27FC236}">
                <a16:creationId xmlns:a16="http://schemas.microsoft.com/office/drawing/2014/main" id="{1A69277A-5E54-BFA1-32A1-971C9B760422}"/>
              </a:ext>
            </a:extLst>
          </p:cNvPr>
          <p:cNvSpPr/>
          <p:nvPr/>
        </p:nvSpPr>
        <p:spPr>
          <a:xfrm>
            <a:off x="6805418" y="3733899"/>
            <a:ext cx="1076254" cy="1048145"/>
          </a:xfrm>
          <a:prstGeom prst="rect">
            <a:avLst/>
          </a:prstGeom>
          <a:solidFill>
            <a:schemeClr val="accent4"/>
          </a:solidFill>
          <a:ln>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Rectángulo 53">
            <a:extLst>
              <a:ext uri="{FF2B5EF4-FFF2-40B4-BE49-F238E27FC236}">
                <a16:creationId xmlns:a16="http://schemas.microsoft.com/office/drawing/2014/main" id="{103C798F-C293-1E30-80D0-A649B56E9ED3}"/>
              </a:ext>
            </a:extLst>
          </p:cNvPr>
          <p:cNvSpPr/>
          <p:nvPr/>
        </p:nvSpPr>
        <p:spPr>
          <a:xfrm>
            <a:off x="7488766" y="4226959"/>
            <a:ext cx="659606" cy="903841"/>
          </a:xfrm>
          <a:prstGeom prst="rect">
            <a:avLst/>
          </a:prstGeom>
          <a:solidFill>
            <a:schemeClr val="accent4"/>
          </a:solidFill>
          <a:ln>
            <a:noFill/>
          </a:ln>
          <a:scene3d>
            <a:camera prst="isometricRightUp">
              <a:rot lat="2400000" lon="18899998"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Rectángulo 54">
            <a:extLst>
              <a:ext uri="{FF2B5EF4-FFF2-40B4-BE49-F238E27FC236}">
                <a16:creationId xmlns:a16="http://schemas.microsoft.com/office/drawing/2014/main" id="{91E79862-64FC-73E8-F5CF-4F7EFA95CC44}"/>
              </a:ext>
            </a:extLst>
          </p:cNvPr>
          <p:cNvSpPr/>
          <p:nvPr/>
        </p:nvSpPr>
        <p:spPr>
          <a:xfrm>
            <a:off x="6538717" y="3395417"/>
            <a:ext cx="654773" cy="891903"/>
          </a:xfrm>
          <a:prstGeom prst="rect">
            <a:avLst/>
          </a:prstGeom>
          <a:solidFill>
            <a:schemeClr val="accent3"/>
          </a:solidFill>
          <a:ln>
            <a:noFill/>
          </a:ln>
          <a:scene3d>
            <a:camera prst="isometricRightUp">
              <a:rot lat="2400000" lon="18899998"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Rectángulo 55">
            <a:extLst>
              <a:ext uri="{FF2B5EF4-FFF2-40B4-BE49-F238E27FC236}">
                <a16:creationId xmlns:a16="http://schemas.microsoft.com/office/drawing/2014/main" id="{F82E66C8-2D0C-7EC0-7301-6A675921A47D}"/>
              </a:ext>
            </a:extLst>
          </p:cNvPr>
          <p:cNvSpPr/>
          <p:nvPr/>
        </p:nvSpPr>
        <p:spPr>
          <a:xfrm>
            <a:off x="5837423" y="2902427"/>
            <a:ext cx="1076254" cy="1048145"/>
          </a:xfrm>
          <a:prstGeom prst="rect">
            <a:avLst/>
          </a:prstGeom>
          <a:solidFill>
            <a:schemeClr val="accent3"/>
          </a:solidFill>
          <a:ln>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Rectángulo 56">
            <a:extLst>
              <a:ext uri="{FF2B5EF4-FFF2-40B4-BE49-F238E27FC236}">
                <a16:creationId xmlns:a16="http://schemas.microsoft.com/office/drawing/2014/main" id="{BC71411F-7FD7-0778-CD57-DBD2503F9B40}"/>
              </a:ext>
            </a:extLst>
          </p:cNvPr>
          <p:cNvSpPr/>
          <p:nvPr/>
        </p:nvSpPr>
        <p:spPr>
          <a:xfrm>
            <a:off x="5547723" y="2574904"/>
            <a:ext cx="654773" cy="891903"/>
          </a:xfrm>
          <a:prstGeom prst="rect">
            <a:avLst/>
          </a:prstGeom>
          <a:solidFill>
            <a:schemeClr val="accent2"/>
          </a:solidFill>
          <a:ln>
            <a:noFill/>
          </a:ln>
          <a:scene3d>
            <a:camera prst="isometricRightUp">
              <a:rot lat="2400000" lon="18899998"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Rectángulo 57">
            <a:extLst>
              <a:ext uri="{FF2B5EF4-FFF2-40B4-BE49-F238E27FC236}">
                <a16:creationId xmlns:a16="http://schemas.microsoft.com/office/drawing/2014/main" id="{175A7A09-8F66-FC37-15AA-1972207F1A5B}"/>
              </a:ext>
            </a:extLst>
          </p:cNvPr>
          <p:cNvSpPr/>
          <p:nvPr/>
        </p:nvSpPr>
        <p:spPr>
          <a:xfrm>
            <a:off x="4852841" y="2080324"/>
            <a:ext cx="1076254" cy="1048145"/>
          </a:xfrm>
          <a:prstGeom prst="rect">
            <a:avLst/>
          </a:prstGeom>
          <a:solidFill>
            <a:schemeClr val="accent2"/>
          </a:solidFill>
          <a:ln>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2" name="Grupo 61">
            <a:extLst>
              <a:ext uri="{FF2B5EF4-FFF2-40B4-BE49-F238E27FC236}">
                <a16:creationId xmlns:a16="http://schemas.microsoft.com/office/drawing/2014/main" id="{ADE75D24-01BB-F838-4111-3A87A37BA557}"/>
              </a:ext>
            </a:extLst>
          </p:cNvPr>
          <p:cNvGrpSpPr/>
          <p:nvPr/>
        </p:nvGrpSpPr>
        <p:grpSpPr>
          <a:xfrm>
            <a:off x="4387706" y="1099720"/>
            <a:ext cx="1062936" cy="1534169"/>
            <a:chOff x="3404516" y="655220"/>
            <a:chExt cx="1062936" cy="1534169"/>
          </a:xfrm>
        </p:grpSpPr>
        <p:sp>
          <p:nvSpPr>
            <p:cNvPr id="59" name="Rectángulo 58">
              <a:extLst>
                <a:ext uri="{FF2B5EF4-FFF2-40B4-BE49-F238E27FC236}">
                  <a16:creationId xmlns:a16="http://schemas.microsoft.com/office/drawing/2014/main" id="{78B049AA-9641-0BF8-C02F-47977BC2A8E7}"/>
                </a:ext>
              </a:extLst>
            </p:cNvPr>
            <p:cNvSpPr/>
            <p:nvPr/>
          </p:nvSpPr>
          <p:spPr>
            <a:xfrm>
              <a:off x="3608598" y="1297486"/>
              <a:ext cx="654773" cy="891903"/>
            </a:xfrm>
            <a:prstGeom prst="rect">
              <a:avLst/>
            </a:prstGeom>
            <a:solidFill>
              <a:schemeClr val="accent2"/>
            </a:solidFill>
            <a:ln>
              <a:noFill/>
            </a:ln>
            <a:scene3d>
              <a:camera prst="isometricRightUp">
                <a:rot lat="2400000" lon="18899998"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Triángulo isósceles 59">
              <a:extLst>
                <a:ext uri="{FF2B5EF4-FFF2-40B4-BE49-F238E27FC236}">
                  <a16:creationId xmlns:a16="http://schemas.microsoft.com/office/drawing/2014/main" id="{263CA256-78E7-D842-AAD8-264AFDB95B55}"/>
                </a:ext>
              </a:extLst>
            </p:cNvPr>
            <p:cNvSpPr/>
            <p:nvPr/>
          </p:nvSpPr>
          <p:spPr>
            <a:xfrm>
              <a:off x="3404516" y="655220"/>
              <a:ext cx="1062936" cy="916324"/>
            </a:xfrm>
            <a:prstGeom prst="triangle">
              <a:avLst/>
            </a:prstGeom>
            <a:solidFill>
              <a:schemeClr val="accent2"/>
            </a:solidFill>
            <a:ln>
              <a:noFill/>
            </a:ln>
            <a:scene3d>
              <a:camera prst="isometricRightUp">
                <a:rot lat="2400000" lon="18899998"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61" name="Forma libre: forma 60">
            <a:extLst>
              <a:ext uri="{FF2B5EF4-FFF2-40B4-BE49-F238E27FC236}">
                <a16:creationId xmlns:a16="http://schemas.microsoft.com/office/drawing/2014/main" id="{1381719D-2144-61DC-20B9-6222A003943E}"/>
              </a:ext>
            </a:extLst>
          </p:cNvPr>
          <p:cNvSpPr/>
          <p:nvPr/>
        </p:nvSpPr>
        <p:spPr>
          <a:xfrm>
            <a:off x="4059764" y="3126875"/>
            <a:ext cx="3240000" cy="2160000"/>
          </a:xfrm>
          <a:custGeom>
            <a:avLst/>
            <a:gdLst>
              <a:gd name="connsiteX0" fmla="*/ 0 w 3240000"/>
              <a:gd name="connsiteY0" fmla="*/ 0 h 2160000"/>
              <a:gd name="connsiteX1" fmla="*/ 1080000 w 3240000"/>
              <a:gd name="connsiteY1" fmla="*/ 0 h 2160000"/>
              <a:gd name="connsiteX2" fmla="*/ 1080000 w 3240000"/>
              <a:gd name="connsiteY2" fmla="*/ 720000 h 2160000"/>
              <a:gd name="connsiteX3" fmla="*/ 2160000 w 3240000"/>
              <a:gd name="connsiteY3" fmla="*/ 720000 h 2160000"/>
              <a:gd name="connsiteX4" fmla="*/ 2160000 w 3240000"/>
              <a:gd name="connsiteY4" fmla="*/ 1440000 h 2160000"/>
              <a:gd name="connsiteX5" fmla="*/ 3240000 w 3240000"/>
              <a:gd name="connsiteY5" fmla="*/ 1440000 h 2160000"/>
              <a:gd name="connsiteX6" fmla="*/ 3240000 w 3240000"/>
              <a:gd name="connsiteY6" fmla="*/ 2160000 h 2160000"/>
              <a:gd name="connsiteX7" fmla="*/ 2160000 w 3240000"/>
              <a:gd name="connsiteY7" fmla="*/ 2160000 h 2160000"/>
              <a:gd name="connsiteX8" fmla="*/ 1080000 w 3240000"/>
              <a:gd name="connsiteY8" fmla="*/ 2160000 h 2160000"/>
              <a:gd name="connsiteX9" fmla="*/ 0 w 3240000"/>
              <a:gd name="connsiteY9"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0000" h="2160000">
                <a:moveTo>
                  <a:pt x="0" y="0"/>
                </a:moveTo>
                <a:lnTo>
                  <a:pt x="1080000" y="0"/>
                </a:lnTo>
                <a:lnTo>
                  <a:pt x="1080000" y="720000"/>
                </a:lnTo>
                <a:lnTo>
                  <a:pt x="2160000" y="720000"/>
                </a:lnTo>
                <a:lnTo>
                  <a:pt x="2160000" y="1440000"/>
                </a:lnTo>
                <a:lnTo>
                  <a:pt x="3240000" y="1440000"/>
                </a:lnTo>
                <a:lnTo>
                  <a:pt x="3240000" y="2160000"/>
                </a:lnTo>
                <a:lnTo>
                  <a:pt x="2160000" y="2160000"/>
                </a:lnTo>
                <a:lnTo>
                  <a:pt x="1080000" y="2160000"/>
                </a:lnTo>
                <a:lnTo>
                  <a:pt x="0" y="2160000"/>
                </a:lnTo>
                <a:close/>
              </a:path>
            </a:pathLst>
          </a:custGeom>
          <a:solidFill>
            <a:schemeClr val="accent5">
              <a:lumMod val="50000"/>
            </a:schemeClr>
          </a:solidFill>
          <a:ln>
            <a:noFill/>
          </a:ln>
          <a:scene3d>
            <a:camera prst="isometricOffAxis2Left"/>
            <a:lightRig rig="balanced" dir="t"/>
          </a:scene3d>
          <a:sp3d>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nvGrpSpPr>
          <p:cNvPr id="63" name="Grupo 62">
            <a:extLst>
              <a:ext uri="{FF2B5EF4-FFF2-40B4-BE49-F238E27FC236}">
                <a16:creationId xmlns:a16="http://schemas.microsoft.com/office/drawing/2014/main" id="{0CDE2597-C06A-23EC-74C1-BC2775BB714E}"/>
              </a:ext>
            </a:extLst>
          </p:cNvPr>
          <p:cNvGrpSpPr/>
          <p:nvPr/>
        </p:nvGrpSpPr>
        <p:grpSpPr>
          <a:xfrm>
            <a:off x="4733468" y="1941627"/>
            <a:ext cx="433196" cy="625245"/>
            <a:chOff x="3404516" y="655220"/>
            <a:chExt cx="1062936" cy="1534169"/>
          </a:xfrm>
          <a:solidFill>
            <a:schemeClr val="bg1"/>
          </a:solidFill>
        </p:grpSpPr>
        <p:sp>
          <p:nvSpPr>
            <p:cNvPr id="64" name="Rectángulo 63">
              <a:extLst>
                <a:ext uri="{FF2B5EF4-FFF2-40B4-BE49-F238E27FC236}">
                  <a16:creationId xmlns:a16="http://schemas.microsoft.com/office/drawing/2014/main" id="{DB08CA6C-0026-7E73-11A2-7EBAF5F2C5EE}"/>
                </a:ext>
              </a:extLst>
            </p:cNvPr>
            <p:cNvSpPr/>
            <p:nvPr/>
          </p:nvSpPr>
          <p:spPr>
            <a:xfrm>
              <a:off x="3608598" y="1297486"/>
              <a:ext cx="654773" cy="891903"/>
            </a:xfrm>
            <a:prstGeom prst="rect">
              <a:avLst/>
            </a:prstGeom>
            <a:grpFill/>
            <a:ln>
              <a:noFill/>
            </a:ln>
            <a:scene3d>
              <a:camera prst="isometricRightUp">
                <a:rot lat="2400000" lon="18899998"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5" name="Triángulo isósceles 64">
              <a:extLst>
                <a:ext uri="{FF2B5EF4-FFF2-40B4-BE49-F238E27FC236}">
                  <a16:creationId xmlns:a16="http://schemas.microsoft.com/office/drawing/2014/main" id="{2E158F3F-9C77-3B50-B228-0835996AD220}"/>
                </a:ext>
              </a:extLst>
            </p:cNvPr>
            <p:cNvSpPr/>
            <p:nvPr/>
          </p:nvSpPr>
          <p:spPr>
            <a:xfrm>
              <a:off x="3404516" y="655220"/>
              <a:ext cx="1062936" cy="916324"/>
            </a:xfrm>
            <a:prstGeom prst="triangle">
              <a:avLst/>
            </a:prstGeom>
            <a:grpFill/>
            <a:ln>
              <a:noFill/>
            </a:ln>
            <a:scene3d>
              <a:camera prst="isometricRightUp">
                <a:rot lat="2400000" lon="18899998"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66" name="Grupo 65">
            <a:extLst>
              <a:ext uri="{FF2B5EF4-FFF2-40B4-BE49-F238E27FC236}">
                <a16:creationId xmlns:a16="http://schemas.microsoft.com/office/drawing/2014/main" id="{9F57F8CA-77DA-C0BF-7781-42327AF70760}"/>
              </a:ext>
            </a:extLst>
          </p:cNvPr>
          <p:cNvGrpSpPr/>
          <p:nvPr/>
        </p:nvGrpSpPr>
        <p:grpSpPr>
          <a:xfrm>
            <a:off x="5700060" y="2763079"/>
            <a:ext cx="433196" cy="625245"/>
            <a:chOff x="3404516" y="655220"/>
            <a:chExt cx="1062936" cy="1534169"/>
          </a:xfrm>
          <a:solidFill>
            <a:schemeClr val="bg1"/>
          </a:solidFill>
        </p:grpSpPr>
        <p:sp>
          <p:nvSpPr>
            <p:cNvPr id="67" name="Rectángulo 66">
              <a:extLst>
                <a:ext uri="{FF2B5EF4-FFF2-40B4-BE49-F238E27FC236}">
                  <a16:creationId xmlns:a16="http://schemas.microsoft.com/office/drawing/2014/main" id="{5C7A3F16-6932-FDAA-0953-6D3241864728}"/>
                </a:ext>
              </a:extLst>
            </p:cNvPr>
            <p:cNvSpPr/>
            <p:nvPr/>
          </p:nvSpPr>
          <p:spPr>
            <a:xfrm>
              <a:off x="3608598" y="1297486"/>
              <a:ext cx="654773" cy="891903"/>
            </a:xfrm>
            <a:prstGeom prst="rect">
              <a:avLst/>
            </a:prstGeom>
            <a:grpFill/>
            <a:ln>
              <a:noFill/>
            </a:ln>
            <a:scene3d>
              <a:camera prst="isometricRightUp">
                <a:rot lat="2400000" lon="18899998"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8" name="Triángulo isósceles 67">
              <a:extLst>
                <a:ext uri="{FF2B5EF4-FFF2-40B4-BE49-F238E27FC236}">
                  <a16:creationId xmlns:a16="http://schemas.microsoft.com/office/drawing/2014/main" id="{8BC9BB43-278A-162B-2FD4-82D8CBABC085}"/>
                </a:ext>
              </a:extLst>
            </p:cNvPr>
            <p:cNvSpPr/>
            <p:nvPr/>
          </p:nvSpPr>
          <p:spPr>
            <a:xfrm>
              <a:off x="3404516" y="655220"/>
              <a:ext cx="1062936" cy="916324"/>
            </a:xfrm>
            <a:prstGeom prst="triangle">
              <a:avLst/>
            </a:prstGeom>
            <a:grpFill/>
            <a:ln>
              <a:noFill/>
            </a:ln>
            <a:scene3d>
              <a:camera prst="isometricRightUp">
                <a:rot lat="2400000" lon="18899998"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69" name="Grupo 68">
            <a:extLst>
              <a:ext uri="{FF2B5EF4-FFF2-40B4-BE49-F238E27FC236}">
                <a16:creationId xmlns:a16="http://schemas.microsoft.com/office/drawing/2014/main" id="{BC0156BF-2AB3-6902-B054-38120A80AFBD}"/>
              </a:ext>
            </a:extLst>
          </p:cNvPr>
          <p:cNvGrpSpPr/>
          <p:nvPr/>
        </p:nvGrpSpPr>
        <p:grpSpPr>
          <a:xfrm>
            <a:off x="6677046" y="3577742"/>
            <a:ext cx="433196" cy="625245"/>
            <a:chOff x="3404516" y="655220"/>
            <a:chExt cx="1062936" cy="1534169"/>
          </a:xfrm>
          <a:solidFill>
            <a:schemeClr val="bg1"/>
          </a:solidFill>
        </p:grpSpPr>
        <p:sp>
          <p:nvSpPr>
            <p:cNvPr id="70" name="Rectángulo 69">
              <a:extLst>
                <a:ext uri="{FF2B5EF4-FFF2-40B4-BE49-F238E27FC236}">
                  <a16:creationId xmlns:a16="http://schemas.microsoft.com/office/drawing/2014/main" id="{33D80995-4CA5-8AA8-4BB1-F368A59D2F1B}"/>
                </a:ext>
              </a:extLst>
            </p:cNvPr>
            <p:cNvSpPr/>
            <p:nvPr/>
          </p:nvSpPr>
          <p:spPr>
            <a:xfrm>
              <a:off x="3608598" y="1297486"/>
              <a:ext cx="654773" cy="891903"/>
            </a:xfrm>
            <a:prstGeom prst="rect">
              <a:avLst/>
            </a:prstGeom>
            <a:grpFill/>
            <a:ln>
              <a:noFill/>
            </a:ln>
            <a:scene3d>
              <a:camera prst="isometricRightUp">
                <a:rot lat="2400000" lon="18899998"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1" name="Triángulo isósceles 70">
              <a:extLst>
                <a:ext uri="{FF2B5EF4-FFF2-40B4-BE49-F238E27FC236}">
                  <a16:creationId xmlns:a16="http://schemas.microsoft.com/office/drawing/2014/main" id="{97D98058-0DED-8E07-4636-5381A5E939EB}"/>
                </a:ext>
              </a:extLst>
            </p:cNvPr>
            <p:cNvSpPr/>
            <p:nvPr/>
          </p:nvSpPr>
          <p:spPr>
            <a:xfrm>
              <a:off x="3404516" y="655220"/>
              <a:ext cx="1062936" cy="916324"/>
            </a:xfrm>
            <a:prstGeom prst="triangle">
              <a:avLst/>
            </a:prstGeom>
            <a:grpFill/>
            <a:ln>
              <a:noFill/>
            </a:ln>
            <a:scene3d>
              <a:camera prst="isometricRightUp">
                <a:rot lat="2400000" lon="18899998"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72" name="Grupo 71">
            <a:extLst>
              <a:ext uri="{FF2B5EF4-FFF2-40B4-BE49-F238E27FC236}">
                <a16:creationId xmlns:a16="http://schemas.microsoft.com/office/drawing/2014/main" id="{041AFF73-0325-48B0-A9A4-BD15BBA0FB23}"/>
              </a:ext>
            </a:extLst>
          </p:cNvPr>
          <p:cNvGrpSpPr/>
          <p:nvPr/>
        </p:nvGrpSpPr>
        <p:grpSpPr>
          <a:xfrm>
            <a:off x="7632715" y="4427652"/>
            <a:ext cx="433196" cy="625245"/>
            <a:chOff x="3404516" y="655220"/>
            <a:chExt cx="1062936" cy="1534169"/>
          </a:xfrm>
          <a:solidFill>
            <a:schemeClr val="bg1"/>
          </a:solidFill>
        </p:grpSpPr>
        <p:sp>
          <p:nvSpPr>
            <p:cNvPr id="73" name="Rectángulo 72">
              <a:extLst>
                <a:ext uri="{FF2B5EF4-FFF2-40B4-BE49-F238E27FC236}">
                  <a16:creationId xmlns:a16="http://schemas.microsoft.com/office/drawing/2014/main" id="{9F3B5786-1220-84A3-A2DB-BCD42166C308}"/>
                </a:ext>
              </a:extLst>
            </p:cNvPr>
            <p:cNvSpPr/>
            <p:nvPr/>
          </p:nvSpPr>
          <p:spPr>
            <a:xfrm>
              <a:off x="3608598" y="1297486"/>
              <a:ext cx="654773" cy="891903"/>
            </a:xfrm>
            <a:prstGeom prst="rect">
              <a:avLst/>
            </a:prstGeom>
            <a:grpFill/>
            <a:ln>
              <a:noFill/>
            </a:ln>
            <a:scene3d>
              <a:camera prst="isometricRightUp">
                <a:rot lat="2400000" lon="18899998"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4" name="Triángulo isósceles 73">
              <a:extLst>
                <a:ext uri="{FF2B5EF4-FFF2-40B4-BE49-F238E27FC236}">
                  <a16:creationId xmlns:a16="http://schemas.microsoft.com/office/drawing/2014/main" id="{0FF3D2FB-6C15-BC57-4768-D4A204E08894}"/>
                </a:ext>
              </a:extLst>
            </p:cNvPr>
            <p:cNvSpPr/>
            <p:nvPr/>
          </p:nvSpPr>
          <p:spPr>
            <a:xfrm>
              <a:off x="3404516" y="655220"/>
              <a:ext cx="1062936" cy="916324"/>
            </a:xfrm>
            <a:prstGeom prst="triangle">
              <a:avLst/>
            </a:prstGeom>
            <a:grpFill/>
            <a:ln>
              <a:noFill/>
            </a:ln>
            <a:scene3d>
              <a:camera prst="isometricRightUp">
                <a:rot lat="2400000" lon="18899998"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5" name="CuadroTexto 74">
            <a:extLst>
              <a:ext uri="{FF2B5EF4-FFF2-40B4-BE49-F238E27FC236}">
                <a16:creationId xmlns:a16="http://schemas.microsoft.com/office/drawing/2014/main" id="{4227F453-AE98-20CA-E64F-72EDE6A030F0}"/>
              </a:ext>
            </a:extLst>
          </p:cNvPr>
          <p:cNvSpPr txBox="1"/>
          <p:nvPr/>
        </p:nvSpPr>
        <p:spPr>
          <a:xfrm>
            <a:off x="4242825" y="3102825"/>
            <a:ext cx="839844" cy="523220"/>
          </a:xfrm>
          <a:prstGeom prst="rect">
            <a:avLst/>
          </a:prstGeom>
          <a:noFill/>
          <a:scene3d>
            <a:camera prst="isometricOffAxis2Left"/>
            <a:lightRig rig="threePt" dir="t"/>
          </a:scene3d>
        </p:spPr>
        <p:txBody>
          <a:bodyPr wrap="square" rtlCol="0">
            <a:spAutoFit/>
          </a:bodyPr>
          <a:lstStyle/>
          <a:p>
            <a:pPr algn="ctr"/>
            <a:r>
              <a:rPr lang="es-CO" sz="1000" dirty="0">
                <a:solidFill>
                  <a:schemeClr val="bg1"/>
                </a:solidFill>
              </a:rPr>
              <a:t>OBJECTIVE </a:t>
            </a:r>
            <a:r>
              <a:rPr lang="es-CO" dirty="0">
                <a:solidFill>
                  <a:schemeClr val="bg1"/>
                </a:solidFill>
              </a:rPr>
              <a:t>01</a:t>
            </a:r>
            <a:endParaRPr lang="es-CO" sz="1000" dirty="0">
              <a:solidFill>
                <a:schemeClr val="bg1"/>
              </a:solidFill>
            </a:endParaRPr>
          </a:p>
        </p:txBody>
      </p:sp>
      <p:sp>
        <p:nvSpPr>
          <p:cNvPr id="77" name="CuadroTexto 76">
            <a:extLst>
              <a:ext uri="{FF2B5EF4-FFF2-40B4-BE49-F238E27FC236}">
                <a16:creationId xmlns:a16="http://schemas.microsoft.com/office/drawing/2014/main" id="{D23A99EA-67DA-290F-A496-400F1039C0C9}"/>
              </a:ext>
            </a:extLst>
          </p:cNvPr>
          <p:cNvSpPr txBox="1"/>
          <p:nvPr/>
        </p:nvSpPr>
        <p:spPr>
          <a:xfrm>
            <a:off x="5184451" y="3980478"/>
            <a:ext cx="839844" cy="523220"/>
          </a:xfrm>
          <a:prstGeom prst="rect">
            <a:avLst/>
          </a:prstGeom>
          <a:noFill/>
          <a:scene3d>
            <a:camera prst="isometricOffAxis2Left"/>
            <a:lightRig rig="threePt" dir="t"/>
          </a:scene3d>
        </p:spPr>
        <p:txBody>
          <a:bodyPr wrap="square" rtlCol="0">
            <a:spAutoFit/>
          </a:bodyPr>
          <a:lstStyle/>
          <a:p>
            <a:pPr algn="ctr"/>
            <a:r>
              <a:rPr lang="es-CO" sz="1000" dirty="0">
                <a:solidFill>
                  <a:schemeClr val="bg1"/>
                </a:solidFill>
              </a:rPr>
              <a:t>OBJECTIVE </a:t>
            </a:r>
            <a:r>
              <a:rPr lang="es-CO" dirty="0">
                <a:solidFill>
                  <a:schemeClr val="bg1"/>
                </a:solidFill>
              </a:rPr>
              <a:t>02</a:t>
            </a:r>
            <a:endParaRPr lang="es-CO" sz="1000" dirty="0">
              <a:solidFill>
                <a:schemeClr val="bg1"/>
              </a:solidFill>
            </a:endParaRPr>
          </a:p>
        </p:txBody>
      </p:sp>
      <p:sp>
        <p:nvSpPr>
          <p:cNvPr id="78" name="CuadroTexto 77">
            <a:extLst>
              <a:ext uri="{FF2B5EF4-FFF2-40B4-BE49-F238E27FC236}">
                <a16:creationId xmlns:a16="http://schemas.microsoft.com/office/drawing/2014/main" id="{AAB081E0-2AD8-3263-BBB2-F03137A7EAFB}"/>
              </a:ext>
            </a:extLst>
          </p:cNvPr>
          <p:cNvSpPr txBox="1"/>
          <p:nvPr/>
        </p:nvSpPr>
        <p:spPr>
          <a:xfrm>
            <a:off x="6239346" y="4808714"/>
            <a:ext cx="839844" cy="523220"/>
          </a:xfrm>
          <a:prstGeom prst="rect">
            <a:avLst/>
          </a:prstGeom>
          <a:noFill/>
          <a:scene3d>
            <a:camera prst="isometricOffAxis2Left"/>
            <a:lightRig rig="threePt" dir="t"/>
          </a:scene3d>
        </p:spPr>
        <p:txBody>
          <a:bodyPr wrap="square" rtlCol="0">
            <a:spAutoFit/>
          </a:bodyPr>
          <a:lstStyle/>
          <a:p>
            <a:pPr algn="ctr"/>
            <a:r>
              <a:rPr lang="es-CO" sz="1000" dirty="0">
                <a:solidFill>
                  <a:schemeClr val="bg1"/>
                </a:solidFill>
              </a:rPr>
              <a:t>OBJECTIVE </a:t>
            </a:r>
            <a:r>
              <a:rPr lang="es-CO" dirty="0">
                <a:solidFill>
                  <a:schemeClr val="bg1"/>
                </a:solidFill>
              </a:rPr>
              <a:t>03</a:t>
            </a:r>
            <a:endParaRPr lang="es-CO" sz="1000" dirty="0">
              <a:solidFill>
                <a:schemeClr val="bg1"/>
              </a:solidFill>
            </a:endParaRPr>
          </a:p>
        </p:txBody>
      </p:sp>
      <p:pic>
        <p:nvPicPr>
          <p:cNvPr id="80" name="Gráfico 79" descr="Apretón de manos con relleno sólido">
            <a:extLst>
              <a:ext uri="{FF2B5EF4-FFF2-40B4-BE49-F238E27FC236}">
                <a16:creationId xmlns:a16="http://schemas.microsoft.com/office/drawing/2014/main" id="{9CD7A02D-3AC8-1806-CEBB-6268B5C597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99142" y="1479838"/>
            <a:ext cx="585533" cy="585533"/>
          </a:xfrm>
          <a:prstGeom prst="rect">
            <a:avLst/>
          </a:prstGeom>
        </p:spPr>
      </p:pic>
      <p:pic>
        <p:nvPicPr>
          <p:cNvPr id="82" name="Gráfico 81" descr="Cadena de bloques con relleno sólido">
            <a:extLst>
              <a:ext uri="{FF2B5EF4-FFF2-40B4-BE49-F238E27FC236}">
                <a16:creationId xmlns:a16="http://schemas.microsoft.com/office/drawing/2014/main" id="{150C3A49-ECC2-41D0-3BD2-029A756E8E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0510" y="4123470"/>
            <a:ext cx="465845" cy="465845"/>
          </a:xfrm>
          <a:prstGeom prst="rect">
            <a:avLst/>
          </a:prstGeom>
        </p:spPr>
      </p:pic>
      <p:pic>
        <p:nvPicPr>
          <p:cNvPr id="84" name="Gráfico 83" descr="Junta de directores con relleno sólido">
            <a:extLst>
              <a:ext uri="{FF2B5EF4-FFF2-40B4-BE49-F238E27FC236}">
                <a16:creationId xmlns:a16="http://schemas.microsoft.com/office/drawing/2014/main" id="{18780E0A-FD96-9C1D-2487-AF48B7B2A5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63198" y="3252145"/>
            <a:ext cx="537860" cy="537860"/>
          </a:xfrm>
          <a:prstGeom prst="rect">
            <a:avLst/>
          </a:prstGeom>
        </p:spPr>
      </p:pic>
      <p:pic>
        <p:nvPicPr>
          <p:cNvPr id="86" name="Gráfico 85" descr="Crecimiento empresarial con relleno sólido">
            <a:extLst>
              <a:ext uri="{FF2B5EF4-FFF2-40B4-BE49-F238E27FC236}">
                <a16:creationId xmlns:a16="http://schemas.microsoft.com/office/drawing/2014/main" id="{D3033572-E859-BC6E-85AF-69990A5BC4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90772" y="2417342"/>
            <a:ext cx="603513" cy="603513"/>
          </a:xfrm>
          <a:prstGeom prst="rect">
            <a:avLst/>
          </a:prstGeom>
        </p:spPr>
      </p:pic>
      <p:grpSp>
        <p:nvGrpSpPr>
          <p:cNvPr id="88" name="Group 4">
            <a:extLst>
              <a:ext uri="{FF2B5EF4-FFF2-40B4-BE49-F238E27FC236}">
                <a16:creationId xmlns:a16="http://schemas.microsoft.com/office/drawing/2014/main" id="{039BCB21-F6E4-2D63-D0D7-DF23E0601251}"/>
              </a:ext>
            </a:extLst>
          </p:cNvPr>
          <p:cNvGrpSpPr/>
          <p:nvPr/>
        </p:nvGrpSpPr>
        <p:grpSpPr>
          <a:xfrm>
            <a:off x="7291458" y="2315072"/>
            <a:ext cx="4033818" cy="787026"/>
            <a:chOff x="582148" y="1392048"/>
            <a:chExt cx="5544840" cy="787026"/>
          </a:xfrm>
        </p:grpSpPr>
        <p:sp>
          <p:nvSpPr>
            <p:cNvPr id="89" name="TextBox 5">
              <a:extLst>
                <a:ext uri="{FF2B5EF4-FFF2-40B4-BE49-F238E27FC236}">
                  <a16:creationId xmlns:a16="http://schemas.microsoft.com/office/drawing/2014/main" id="{BF485651-202A-0386-A155-5C84DDC6FC84}"/>
                </a:ext>
              </a:extLst>
            </p:cNvPr>
            <p:cNvSpPr txBox="1">
              <a:spLocks noChangeArrowheads="1"/>
            </p:cNvSpPr>
            <p:nvPr/>
          </p:nvSpPr>
          <p:spPr bwMode="auto">
            <a:xfrm>
              <a:off x="582148" y="1392048"/>
              <a:ext cx="20055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100" b="1" dirty="0">
                  <a:solidFill>
                    <a:schemeClr val="bg1"/>
                  </a:solidFill>
                  <a:latin typeface="Montserrat-Bold" panose="00000800000000000000" pitchFamily="50" charset="0"/>
                </a:rPr>
                <a:t>OBJECTIVE TITLE</a:t>
              </a:r>
              <a:endParaRPr lang="ru-RU" sz="1100" b="1" dirty="0">
                <a:solidFill>
                  <a:schemeClr val="bg1"/>
                </a:solidFill>
                <a:latin typeface="Montserrat-Bold" panose="00000800000000000000" pitchFamily="50" charset="0"/>
              </a:endParaRPr>
            </a:p>
          </p:txBody>
        </p:sp>
        <p:sp>
          <p:nvSpPr>
            <p:cNvPr id="90" name="TextBox 6">
              <a:extLst>
                <a:ext uri="{FF2B5EF4-FFF2-40B4-BE49-F238E27FC236}">
                  <a16:creationId xmlns:a16="http://schemas.microsoft.com/office/drawing/2014/main" id="{C6DB60F3-6F9D-560D-A7B0-4A83468A47D3}"/>
                </a:ext>
              </a:extLst>
            </p:cNvPr>
            <p:cNvSpPr txBox="1">
              <a:spLocks noChangeArrowheads="1"/>
            </p:cNvSpPr>
            <p:nvPr/>
          </p:nvSpPr>
          <p:spPr bwMode="auto">
            <a:xfrm>
              <a:off x="601975" y="1609238"/>
              <a:ext cx="5525013" cy="56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050" dirty="0">
                  <a:solidFill>
                    <a:schemeClr val="bg1"/>
                  </a:solidFill>
                  <a:latin typeface="Montserrat Light" panose="00000400000000000000" pitchFamily="50" charset="0"/>
                </a:rPr>
                <a:t>Lorem ipsum dolor sit </a:t>
              </a:r>
              <a:r>
                <a:rPr lang="en-US" sz="1050" dirty="0" err="1">
                  <a:solidFill>
                    <a:schemeClr val="bg1"/>
                  </a:solidFill>
                  <a:latin typeface="Montserrat Light" panose="00000400000000000000" pitchFamily="50" charset="0"/>
                </a:rPr>
                <a:t>amet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consectetur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adipiscing</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elit</a:t>
              </a:r>
              <a:r>
                <a:rPr lang="en-US" sz="1050" dirty="0">
                  <a:solidFill>
                    <a:schemeClr val="bg1"/>
                  </a:solidFill>
                  <a:latin typeface="Montserrat Light" panose="00000400000000000000" pitchFamily="50" charset="0"/>
                </a:rPr>
                <a:t>, sed do </a:t>
              </a:r>
              <a:r>
                <a:rPr lang="en-US" sz="1050" dirty="0" err="1">
                  <a:solidFill>
                    <a:schemeClr val="bg1"/>
                  </a:solidFill>
                  <a:latin typeface="Montserrat Light" panose="00000400000000000000" pitchFamily="50" charset="0"/>
                </a:rPr>
                <a:t>eiusmod</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tempor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incididunt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ut</a:t>
              </a:r>
              <a:r>
                <a:rPr lang="en-US" sz="1050" dirty="0">
                  <a:solidFill>
                    <a:schemeClr val="bg1"/>
                  </a:solidFill>
                  <a:latin typeface="Montserrat Light" panose="00000400000000000000" pitchFamily="50" charset="0"/>
                </a:rPr>
                <a:t> labore</a:t>
              </a:r>
            </a:p>
          </p:txBody>
        </p:sp>
      </p:grpSp>
      <p:grpSp>
        <p:nvGrpSpPr>
          <p:cNvPr id="91" name="Group 4">
            <a:extLst>
              <a:ext uri="{FF2B5EF4-FFF2-40B4-BE49-F238E27FC236}">
                <a16:creationId xmlns:a16="http://schemas.microsoft.com/office/drawing/2014/main" id="{4D761A27-A01D-7D23-29D7-AED7C0E4C2A5}"/>
              </a:ext>
            </a:extLst>
          </p:cNvPr>
          <p:cNvGrpSpPr/>
          <p:nvPr/>
        </p:nvGrpSpPr>
        <p:grpSpPr>
          <a:xfrm>
            <a:off x="8118681" y="3086474"/>
            <a:ext cx="3418209" cy="765289"/>
            <a:chOff x="582148" y="1392048"/>
            <a:chExt cx="4698631" cy="765289"/>
          </a:xfrm>
        </p:grpSpPr>
        <p:sp>
          <p:nvSpPr>
            <p:cNvPr id="92" name="TextBox 5">
              <a:extLst>
                <a:ext uri="{FF2B5EF4-FFF2-40B4-BE49-F238E27FC236}">
                  <a16:creationId xmlns:a16="http://schemas.microsoft.com/office/drawing/2014/main" id="{95C1E9E5-C48E-BC5C-C81C-3539E93C6778}"/>
                </a:ext>
              </a:extLst>
            </p:cNvPr>
            <p:cNvSpPr txBox="1">
              <a:spLocks noChangeArrowheads="1"/>
            </p:cNvSpPr>
            <p:nvPr/>
          </p:nvSpPr>
          <p:spPr bwMode="auto">
            <a:xfrm>
              <a:off x="582148" y="1392048"/>
              <a:ext cx="20055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100" b="1" dirty="0">
                  <a:solidFill>
                    <a:schemeClr val="bg1"/>
                  </a:solidFill>
                  <a:latin typeface="Montserrat-Bold" panose="00000800000000000000" pitchFamily="50" charset="0"/>
                </a:rPr>
                <a:t>OBJECTIVE TITLE</a:t>
              </a:r>
              <a:endParaRPr lang="ru-RU" sz="1100" b="1" dirty="0">
                <a:solidFill>
                  <a:schemeClr val="bg1"/>
                </a:solidFill>
                <a:latin typeface="Montserrat-Bold" panose="00000800000000000000" pitchFamily="50" charset="0"/>
              </a:endParaRPr>
            </a:p>
          </p:txBody>
        </p:sp>
        <p:sp>
          <p:nvSpPr>
            <p:cNvPr id="93" name="TextBox 6">
              <a:extLst>
                <a:ext uri="{FF2B5EF4-FFF2-40B4-BE49-F238E27FC236}">
                  <a16:creationId xmlns:a16="http://schemas.microsoft.com/office/drawing/2014/main" id="{5769D99A-B304-64C6-56BD-913410FC0692}"/>
                </a:ext>
              </a:extLst>
            </p:cNvPr>
            <p:cNvSpPr txBox="1">
              <a:spLocks noChangeArrowheads="1"/>
            </p:cNvSpPr>
            <p:nvPr/>
          </p:nvSpPr>
          <p:spPr bwMode="auto">
            <a:xfrm>
              <a:off x="601975" y="1609238"/>
              <a:ext cx="4678804" cy="54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050" dirty="0">
                  <a:solidFill>
                    <a:schemeClr val="bg1"/>
                  </a:solidFill>
                  <a:latin typeface="Montserrat Light" panose="00000400000000000000" pitchFamily="50" charset="0"/>
                </a:rPr>
                <a:t>Lorem ipsum dolor sit </a:t>
              </a:r>
              <a:r>
                <a:rPr lang="en-US" sz="1050" dirty="0" err="1">
                  <a:solidFill>
                    <a:schemeClr val="bg1"/>
                  </a:solidFill>
                  <a:latin typeface="Montserrat Light" panose="00000400000000000000" pitchFamily="50" charset="0"/>
                </a:rPr>
                <a:t>amet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consectetur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adipiscing</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elit</a:t>
              </a:r>
              <a:r>
                <a:rPr lang="en-US" sz="1050" dirty="0">
                  <a:solidFill>
                    <a:schemeClr val="bg1"/>
                  </a:solidFill>
                  <a:latin typeface="Montserrat Light" panose="00000400000000000000" pitchFamily="50" charset="0"/>
                </a:rPr>
                <a:t>, sed</a:t>
              </a:r>
            </a:p>
          </p:txBody>
        </p:sp>
      </p:grpSp>
      <p:grpSp>
        <p:nvGrpSpPr>
          <p:cNvPr id="94" name="Group 4">
            <a:extLst>
              <a:ext uri="{FF2B5EF4-FFF2-40B4-BE49-F238E27FC236}">
                <a16:creationId xmlns:a16="http://schemas.microsoft.com/office/drawing/2014/main" id="{F2BF5A1A-AE20-C0FF-1C1D-08C25F466CFA}"/>
              </a:ext>
            </a:extLst>
          </p:cNvPr>
          <p:cNvGrpSpPr/>
          <p:nvPr/>
        </p:nvGrpSpPr>
        <p:grpSpPr>
          <a:xfrm>
            <a:off x="8778593" y="3961981"/>
            <a:ext cx="2758297" cy="765289"/>
            <a:chOff x="582148" y="1392048"/>
            <a:chExt cx="3791523" cy="765289"/>
          </a:xfrm>
        </p:grpSpPr>
        <p:sp>
          <p:nvSpPr>
            <p:cNvPr id="95" name="TextBox 5">
              <a:extLst>
                <a:ext uri="{FF2B5EF4-FFF2-40B4-BE49-F238E27FC236}">
                  <a16:creationId xmlns:a16="http://schemas.microsoft.com/office/drawing/2014/main" id="{F5400AB2-5299-CB15-8279-78C8E627C3D6}"/>
                </a:ext>
              </a:extLst>
            </p:cNvPr>
            <p:cNvSpPr txBox="1">
              <a:spLocks noChangeArrowheads="1"/>
            </p:cNvSpPr>
            <p:nvPr/>
          </p:nvSpPr>
          <p:spPr bwMode="auto">
            <a:xfrm>
              <a:off x="582148" y="1392048"/>
              <a:ext cx="20055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100" b="1" dirty="0">
                  <a:solidFill>
                    <a:schemeClr val="bg1"/>
                  </a:solidFill>
                  <a:latin typeface="Montserrat-Bold" panose="00000800000000000000" pitchFamily="50" charset="0"/>
                </a:rPr>
                <a:t>OBJECTIVE TITLE</a:t>
              </a:r>
              <a:endParaRPr lang="ru-RU" sz="1100" b="1" dirty="0">
                <a:solidFill>
                  <a:schemeClr val="bg1"/>
                </a:solidFill>
                <a:latin typeface="Montserrat-Bold" panose="00000800000000000000" pitchFamily="50" charset="0"/>
              </a:endParaRPr>
            </a:p>
          </p:txBody>
        </p:sp>
        <p:sp>
          <p:nvSpPr>
            <p:cNvPr id="96" name="TextBox 6">
              <a:extLst>
                <a:ext uri="{FF2B5EF4-FFF2-40B4-BE49-F238E27FC236}">
                  <a16:creationId xmlns:a16="http://schemas.microsoft.com/office/drawing/2014/main" id="{3867AE46-7D27-7D33-D09F-899F4436CCFA}"/>
                </a:ext>
              </a:extLst>
            </p:cNvPr>
            <p:cNvSpPr txBox="1">
              <a:spLocks noChangeArrowheads="1"/>
            </p:cNvSpPr>
            <p:nvPr/>
          </p:nvSpPr>
          <p:spPr bwMode="auto">
            <a:xfrm>
              <a:off x="601975" y="1609238"/>
              <a:ext cx="3771696" cy="54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050" dirty="0">
                  <a:solidFill>
                    <a:schemeClr val="bg1"/>
                  </a:solidFill>
                  <a:latin typeface="Montserrat Light" panose="00000400000000000000" pitchFamily="50" charset="0"/>
                </a:rPr>
                <a:t>Lorem ipsum dolor sit </a:t>
              </a:r>
              <a:r>
                <a:rPr lang="en-US" sz="1050" dirty="0" err="1">
                  <a:solidFill>
                    <a:schemeClr val="bg1"/>
                  </a:solidFill>
                  <a:latin typeface="Montserrat Light" panose="00000400000000000000" pitchFamily="50" charset="0"/>
                </a:rPr>
                <a:t>amet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consectetur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adipiscing</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elit</a:t>
              </a:r>
              <a:r>
                <a:rPr lang="en-US" sz="1050" dirty="0">
                  <a:solidFill>
                    <a:schemeClr val="bg1"/>
                  </a:solidFill>
                  <a:latin typeface="Montserrat Light" panose="00000400000000000000" pitchFamily="50" charset="0"/>
                </a:rPr>
                <a:t>, sed</a:t>
              </a:r>
            </a:p>
          </p:txBody>
        </p:sp>
      </p:grpSp>
      <p:grpSp>
        <p:nvGrpSpPr>
          <p:cNvPr id="97" name="Group 4">
            <a:extLst>
              <a:ext uri="{FF2B5EF4-FFF2-40B4-BE49-F238E27FC236}">
                <a16:creationId xmlns:a16="http://schemas.microsoft.com/office/drawing/2014/main" id="{49A4B592-79DC-664C-4E68-32A594501C59}"/>
              </a:ext>
            </a:extLst>
          </p:cNvPr>
          <p:cNvGrpSpPr/>
          <p:nvPr/>
        </p:nvGrpSpPr>
        <p:grpSpPr>
          <a:xfrm>
            <a:off x="6238249" y="1333733"/>
            <a:ext cx="4033818" cy="787026"/>
            <a:chOff x="582148" y="1392048"/>
            <a:chExt cx="5544840" cy="787026"/>
          </a:xfrm>
        </p:grpSpPr>
        <p:sp>
          <p:nvSpPr>
            <p:cNvPr id="98" name="TextBox 5">
              <a:extLst>
                <a:ext uri="{FF2B5EF4-FFF2-40B4-BE49-F238E27FC236}">
                  <a16:creationId xmlns:a16="http://schemas.microsoft.com/office/drawing/2014/main" id="{1260CE70-B8AF-0960-DEC2-DBD053D3FA60}"/>
                </a:ext>
              </a:extLst>
            </p:cNvPr>
            <p:cNvSpPr txBox="1">
              <a:spLocks noChangeArrowheads="1"/>
            </p:cNvSpPr>
            <p:nvPr/>
          </p:nvSpPr>
          <p:spPr bwMode="auto">
            <a:xfrm>
              <a:off x="582148" y="1392048"/>
              <a:ext cx="20055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100" b="1" dirty="0">
                  <a:solidFill>
                    <a:schemeClr val="bg1"/>
                  </a:solidFill>
                  <a:latin typeface="Montserrat-Bold" panose="00000800000000000000" pitchFamily="50" charset="0"/>
                </a:rPr>
                <a:t>OBJECTIVE TITLE</a:t>
              </a:r>
              <a:endParaRPr lang="ru-RU" sz="1100" b="1" dirty="0">
                <a:solidFill>
                  <a:schemeClr val="bg1"/>
                </a:solidFill>
                <a:latin typeface="Montserrat-Bold" panose="00000800000000000000" pitchFamily="50" charset="0"/>
              </a:endParaRPr>
            </a:p>
          </p:txBody>
        </p:sp>
        <p:sp>
          <p:nvSpPr>
            <p:cNvPr id="99" name="TextBox 6">
              <a:extLst>
                <a:ext uri="{FF2B5EF4-FFF2-40B4-BE49-F238E27FC236}">
                  <a16:creationId xmlns:a16="http://schemas.microsoft.com/office/drawing/2014/main" id="{B2CD248F-F37D-DB37-27CA-7B498E8E129C}"/>
                </a:ext>
              </a:extLst>
            </p:cNvPr>
            <p:cNvSpPr txBox="1">
              <a:spLocks noChangeArrowheads="1"/>
            </p:cNvSpPr>
            <p:nvPr/>
          </p:nvSpPr>
          <p:spPr bwMode="auto">
            <a:xfrm>
              <a:off x="601975" y="1609238"/>
              <a:ext cx="5525013" cy="56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050" dirty="0">
                  <a:solidFill>
                    <a:schemeClr val="bg1"/>
                  </a:solidFill>
                  <a:latin typeface="Montserrat Light" panose="00000400000000000000" pitchFamily="50" charset="0"/>
                </a:rPr>
                <a:t>Lorem ipsum dolor sit </a:t>
              </a:r>
              <a:r>
                <a:rPr lang="en-US" sz="1050" dirty="0" err="1">
                  <a:solidFill>
                    <a:schemeClr val="bg1"/>
                  </a:solidFill>
                  <a:latin typeface="Montserrat Light" panose="00000400000000000000" pitchFamily="50" charset="0"/>
                </a:rPr>
                <a:t>amet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consectetur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adipiscing</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elit</a:t>
              </a:r>
              <a:r>
                <a:rPr lang="en-US" sz="1050" dirty="0">
                  <a:solidFill>
                    <a:schemeClr val="bg1"/>
                  </a:solidFill>
                  <a:latin typeface="Montserrat Light" panose="00000400000000000000" pitchFamily="50" charset="0"/>
                </a:rPr>
                <a:t>, sed do </a:t>
              </a:r>
              <a:r>
                <a:rPr lang="en-US" sz="1050" dirty="0" err="1">
                  <a:solidFill>
                    <a:schemeClr val="bg1"/>
                  </a:solidFill>
                  <a:latin typeface="Montserrat Light" panose="00000400000000000000" pitchFamily="50" charset="0"/>
                </a:rPr>
                <a:t>eiusmod</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tempor</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incididunt</a:t>
              </a:r>
              <a:r>
                <a:rPr lang="en-US" sz="1050" dirty="0">
                  <a:solidFill>
                    <a:schemeClr val="bg1"/>
                  </a:solidFill>
                  <a:latin typeface="Montserrat Light" panose="00000400000000000000" pitchFamily="50" charset="0"/>
                </a:rPr>
                <a:t> </a:t>
              </a:r>
              <a:r>
                <a:rPr lang="en-US" sz="1050" dirty="0" err="1">
                  <a:solidFill>
                    <a:schemeClr val="bg1"/>
                  </a:solidFill>
                  <a:latin typeface="Montserrat Light" panose="00000400000000000000" pitchFamily="50" charset="0"/>
                </a:rPr>
                <a:t>ut</a:t>
              </a:r>
              <a:r>
                <a:rPr lang="en-US" sz="1050" dirty="0">
                  <a:solidFill>
                    <a:schemeClr val="bg1"/>
                  </a:solidFill>
                  <a:latin typeface="Montserrat Light" panose="00000400000000000000" pitchFamily="50" charset="0"/>
                </a:rPr>
                <a:t> labore</a:t>
              </a:r>
            </a:p>
          </p:txBody>
        </p:sp>
      </p:grpSp>
      <p:sp>
        <p:nvSpPr>
          <p:cNvPr id="100" name="CuadroTexto 99">
            <a:extLst>
              <a:ext uri="{FF2B5EF4-FFF2-40B4-BE49-F238E27FC236}">
                <a16:creationId xmlns:a16="http://schemas.microsoft.com/office/drawing/2014/main" id="{3D14F108-BE36-57A3-2CA8-F59DD853FDD7}"/>
              </a:ext>
            </a:extLst>
          </p:cNvPr>
          <p:cNvSpPr txBox="1"/>
          <p:nvPr/>
        </p:nvSpPr>
        <p:spPr>
          <a:xfrm>
            <a:off x="396113" y="2254250"/>
            <a:ext cx="3721798" cy="830997"/>
          </a:xfrm>
          <a:prstGeom prst="rect">
            <a:avLst/>
          </a:prstGeom>
          <a:noFill/>
        </p:spPr>
        <p:txBody>
          <a:bodyPr wrap="square" rtlCol="0">
            <a:spAutoFit/>
          </a:bodyPr>
          <a:lstStyle/>
          <a:p>
            <a:r>
              <a:rPr lang="en-US" sz="2400" dirty="0">
                <a:solidFill>
                  <a:schemeClr val="bg1"/>
                </a:solidFill>
                <a:latin typeface="Montserrat ExtraBold" panose="00000900000000000000" pitchFamily="50" charset="0"/>
              </a:rPr>
              <a:t>OBJECTIVES</a:t>
            </a:r>
            <a:r>
              <a:rPr lang="es-CO" sz="2400" dirty="0">
                <a:solidFill>
                  <a:schemeClr val="bg1"/>
                </a:solidFill>
                <a:latin typeface="Montserrat ExtraBold" panose="00000900000000000000" pitchFamily="50" charset="0"/>
              </a:rPr>
              <a:t> </a:t>
            </a:r>
          </a:p>
          <a:p>
            <a:r>
              <a:rPr lang="es-CO" sz="2400" spc="600" dirty="0">
                <a:solidFill>
                  <a:schemeClr val="accent3"/>
                </a:solidFill>
                <a:latin typeface="Montserrat" panose="00000500000000000000" pitchFamily="2" charset="0"/>
              </a:rPr>
              <a:t>PRESENTATION</a:t>
            </a:r>
          </a:p>
        </p:txBody>
      </p:sp>
      <p:sp>
        <p:nvSpPr>
          <p:cNvPr id="101" name="Text Placeholder 7">
            <a:extLst>
              <a:ext uri="{FF2B5EF4-FFF2-40B4-BE49-F238E27FC236}">
                <a16:creationId xmlns:a16="http://schemas.microsoft.com/office/drawing/2014/main" id="{463A7896-D895-99F6-F6A3-C9261756A0D7}"/>
              </a:ext>
            </a:extLst>
          </p:cNvPr>
          <p:cNvSpPr txBox="1">
            <a:spLocks/>
          </p:cNvSpPr>
          <p:nvPr/>
        </p:nvSpPr>
        <p:spPr>
          <a:xfrm>
            <a:off x="436029" y="3137635"/>
            <a:ext cx="3491688" cy="1792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Montserrat Light" panose="00000400000000000000" pitchFamily="50" charset="0"/>
              </a:rPr>
              <a:t>You can do whatever you want, go a impress your audience with an amazing presentation.</a:t>
            </a:r>
          </a:p>
          <a:p>
            <a:pPr marL="0" indent="0">
              <a:buNone/>
            </a:pPr>
            <a:r>
              <a:rPr lang="en-US" sz="1400" dirty="0">
                <a:solidFill>
                  <a:schemeClr val="bg1"/>
                </a:solidFill>
                <a:latin typeface="Montserrat Light" panose="00000400000000000000" pitchFamily="50" charset="0"/>
              </a:rPr>
              <a:t>You can do whatever you want, go a impress your audience with an amazing presentation.</a:t>
            </a:r>
          </a:p>
          <a:p>
            <a:endParaRPr lang="en-US" sz="1600" dirty="0">
              <a:solidFill>
                <a:schemeClr val="bg1"/>
              </a:solidFill>
            </a:endParaRPr>
          </a:p>
        </p:txBody>
      </p:sp>
    </p:spTree>
    <p:extLst>
      <p:ext uri="{BB962C8B-B14F-4D97-AF65-F5344CB8AC3E}">
        <p14:creationId xmlns:p14="http://schemas.microsoft.com/office/powerpoint/2010/main" val="31310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_MORPH">
            <a:extLst>
              <a:ext uri="{FF2B5EF4-FFF2-40B4-BE49-F238E27FC236}">
                <a16:creationId xmlns:a16="http://schemas.microsoft.com/office/drawing/2014/main" id="{1A9E379D-23EF-7377-267A-F6F90F267D6A}"/>
              </a:ext>
            </a:extLst>
          </p:cNvPr>
          <p:cNvSpPr/>
          <p:nvPr/>
        </p:nvSpPr>
        <p:spPr>
          <a:xfrm>
            <a:off x="-1116" y="-28983"/>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Triángulo rectángulo 4">
            <a:extLst>
              <a:ext uri="{FF2B5EF4-FFF2-40B4-BE49-F238E27FC236}">
                <a16:creationId xmlns:a16="http://schemas.microsoft.com/office/drawing/2014/main" id="{FC9F7CA7-23C7-B326-DEB5-2A557ADB964B}"/>
              </a:ext>
            </a:extLst>
          </p:cNvPr>
          <p:cNvSpPr/>
          <p:nvPr/>
        </p:nvSpPr>
        <p:spPr>
          <a:xfrm rot="5400000">
            <a:off x="-1432823" y="1386579"/>
            <a:ext cx="6967744" cy="4152904"/>
          </a:xfrm>
          <a:custGeom>
            <a:avLst/>
            <a:gdLst>
              <a:gd name="connsiteX0" fmla="*/ 0 w 4910341"/>
              <a:gd name="connsiteY0" fmla="*/ 5029200 h 5029200"/>
              <a:gd name="connsiteX1" fmla="*/ 0 w 4910341"/>
              <a:gd name="connsiteY1" fmla="*/ 0 h 5029200"/>
              <a:gd name="connsiteX2" fmla="*/ 4910341 w 4910341"/>
              <a:gd name="connsiteY2" fmla="*/ 5029200 h 5029200"/>
              <a:gd name="connsiteX3" fmla="*/ 0 w 4910341"/>
              <a:gd name="connsiteY3" fmla="*/ 5029200 h 5029200"/>
              <a:gd name="connsiteX0" fmla="*/ 0 w 6967744"/>
              <a:gd name="connsiteY0" fmla="*/ 5029200 h 5054603"/>
              <a:gd name="connsiteX1" fmla="*/ 0 w 6967744"/>
              <a:gd name="connsiteY1" fmla="*/ 0 h 5054603"/>
              <a:gd name="connsiteX2" fmla="*/ 6967744 w 6967744"/>
              <a:gd name="connsiteY2" fmla="*/ 5054603 h 5054603"/>
              <a:gd name="connsiteX3" fmla="*/ 0 w 6967744"/>
              <a:gd name="connsiteY3" fmla="*/ 5029200 h 5054603"/>
              <a:gd name="connsiteX0" fmla="*/ 0 w 6967744"/>
              <a:gd name="connsiteY0" fmla="*/ 4127500 h 4152903"/>
              <a:gd name="connsiteX1" fmla="*/ 38100 w 6967744"/>
              <a:gd name="connsiteY1" fmla="*/ 0 h 4152903"/>
              <a:gd name="connsiteX2" fmla="*/ 6967744 w 6967744"/>
              <a:gd name="connsiteY2" fmla="*/ 4152903 h 4152903"/>
              <a:gd name="connsiteX3" fmla="*/ 0 w 6967744"/>
              <a:gd name="connsiteY3" fmla="*/ 4127500 h 4152903"/>
              <a:gd name="connsiteX0" fmla="*/ 0 w 6967744"/>
              <a:gd name="connsiteY0" fmla="*/ 4127501 h 4152904"/>
              <a:gd name="connsiteX1" fmla="*/ 12698 w 6967744"/>
              <a:gd name="connsiteY1" fmla="*/ 0 h 4152904"/>
              <a:gd name="connsiteX2" fmla="*/ 6967744 w 6967744"/>
              <a:gd name="connsiteY2" fmla="*/ 4152904 h 4152904"/>
              <a:gd name="connsiteX3" fmla="*/ 0 w 6967744"/>
              <a:gd name="connsiteY3" fmla="*/ 4127501 h 4152904"/>
            </a:gdLst>
            <a:ahLst/>
            <a:cxnLst>
              <a:cxn ang="0">
                <a:pos x="connsiteX0" y="connsiteY0"/>
              </a:cxn>
              <a:cxn ang="0">
                <a:pos x="connsiteX1" y="connsiteY1"/>
              </a:cxn>
              <a:cxn ang="0">
                <a:pos x="connsiteX2" y="connsiteY2"/>
              </a:cxn>
              <a:cxn ang="0">
                <a:pos x="connsiteX3" y="connsiteY3"/>
              </a:cxn>
            </a:cxnLst>
            <a:rect l="l" t="t" r="r" b="b"/>
            <a:pathLst>
              <a:path w="6967744" h="4152904">
                <a:moveTo>
                  <a:pt x="0" y="4127501"/>
                </a:moveTo>
                <a:cubicBezTo>
                  <a:pt x="4233" y="2751667"/>
                  <a:pt x="8465" y="1375834"/>
                  <a:pt x="12698" y="0"/>
                </a:cubicBezTo>
                <a:lnTo>
                  <a:pt x="6967744" y="4152904"/>
                </a:lnTo>
                <a:lnTo>
                  <a:pt x="0" y="4127501"/>
                </a:lnTo>
                <a:close/>
              </a:path>
            </a:pathLst>
          </a:cu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6" name="Triángulo rectángulo 4">
            <a:extLst>
              <a:ext uri="{FF2B5EF4-FFF2-40B4-BE49-F238E27FC236}">
                <a16:creationId xmlns:a16="http://schemas.microsoft.com/office/drawing/2014/main" id="{5E477DAD-1FE6-9D45-6805-A9A07C986B8C}"/>
              </a:ext>
            </a:extLst>
          </p:cNvPr>
          <p:cNvSpPr/>
          <p:nvPr/>
        </p:nvSpPr>
        <p:spPr>
          <a:xfrm rot="16200000">
            <a:off x="7116223" y="1774976"/>
            <a:ext cx="6901474" cy="3250081"/>
          </a:xfrm>
          <a:custGeom>
            <a:avLst/>
            <a:gdLst>
              <a:gd name="connsiteX0" fmla="*/ 0 w 4910341"/>
              <a:gd name="connsiteY0" fmla="*/ 5029200 h 5029200"/>
              <a:gd name="connsiteX1" fmla="*/ 0 w 4910341"/>
              <a:gd name="connsiteY1" fmla="*/ 0 h 5029200"/>
              <a:gd name="connsiteX2" fmla="*/ 4910341 w 4910341"/>
              <a:gd name="connsiteY2" fmla="*/ 5029200 h 5029200"/>
              <a:gd name="connsiteX3" fmla="*/ 0 w 4910341"/>
              <a:gd name="connsiteY3" fmla="*/ 5029200 h 5029200"/>
              <a:gd name="connsiteX0" fmla="*/ 0 w 6967744"/>
              <a:gd name="connsiteY0" fmla="*/ 5029200 h 5054603"/>
              <a:gd name="connsiteX1" fmla="*/ 0 w 6967744"/>
              <a:gd name="connsiteY1" fmla="*/ 0 h 5054603"/>
              <a:gd name="connsiteX2" fmla="*/ 6967744 w 6967744"/>
              <a:gd name="connsiteY2" fmla="*/ 5054603 h 5054603"/>
              <a:gd name="connsiteX3" fmla="*/ 0 w 6967744"/>
              <a:gd name="connsiteY3" fmla="*/ 5029200 h 5054603"/>
              <a:gd name="connsiteX0" fmla="*/ 0 w 6967744"/>
              <a:gd name="connsiteY0" fmla="*/ 4127500 h 4152903"/>
              <a:gd name="connsiteX1" fmla="*/ 38100 w 6967744"/>
              <a:gd name="connsiteY1" fmla="*/ 0 h 4152903"/>
              <a:gd name="connsiteX2" fmla="*/ 6967744 w 6967744"/>
              <a:gd name="connsiteY2" fmla="*/ 4152903 h 4152903"/>
              <a:gd name="connsiteX3" fmla="*/ 0 w 6967744"/>
              <a:gd name="connsiteY3" fmla="*/ 4127500 h 4152903"/>
              <a:gd name="connsiteX0" fmla="*/ 0 w 6967744"/>
              <a:gd name="connsiteY0" fmla="*/ 4127501 h 4152904"/>
              <a:gd name="connsiteX1" fmla="*/ 12698 w 6967744"/>
              <a:gd name="connsiteY1" fmla="*/ 0 h 4152904"/>
              <a:gd name="connsiteX2" fmla="*/ 6967744 w 6967744"/>
              <a:gd name="connsiteY2" fmla="*/ 4152904 h 4152904"/>
              <a:gd name="connsiteX3" fmla="*/ 0 w 6967744"/>
              <a:gd name="connsiteY3" fmla="*/ 4127501 h 4152904"/>
            </a:gdLst>
            <a:ahLst/>
            <a:cxnLst>
              <a:cxn ang="0">
                <a:pos x="connsiteX0" y="connsiteY0"/>
              </a:cxn>
              <a:cxn ang="0">
                <a:pos x="connsiteX1" y="connsiteY1"/>
              </a:cxn>
              <a:cxn ang="0">
                <a:pos x="connsiteX2" y="connsiteY2"/>
              </a:cxn>
              <a:cxn ang="0">
                <a:pos x="connsiteX3" y="connsiteY3"/>
              </a:cxn>
            </a:cxnLst>
            <a:rect l="l" t="t" r="r" b="b"/>
            <a:pathLst>
              <a:path w="6967744" h="4152904">
                <a:moveTo>
                  <a:pt x="0" y="4127501"/>
                </a:moveTo>
                <a:cubicBezTo>
                  <a:pt x="4233" y="2751667"/>
                  <a:pt x="8465" y="1375834"/>
                  <a:pt x="12698" y="0"/>
                </a:cubicBezTo>
                <a:lnTo>
                  <a:pt x="6967744" y="4152904"/>
                </a:lnTo>
                <a:lnTo>
                  <a:pt x="0" y="4127501"/>
                </a:lnTo>
                <a:close/>
              </a:path>
            </a:pathLst>
          </a:cu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ABCE7A85-9536-9053-0A4F-7BEF402AC608}"/>
              </a:ext>
            </a:extLst>
          </p:cNvPr>
          <p:cNvSpPr txBox="1"/>
          <p:nvPr/>
        </p:nvSpPr>
        <p:spPr>
          <a:xfrm>
            <a:off x="5449115" y="2709455"/>
            <a:ext cx="3721798" cy="830997"/>
          </a:xfrm>
          <a:prstGeom prst="rect">
            <a:avLst/>
          </a:prstGeom>
          <a:noFill/>
        </p:spPr>
        <p:txBody>
          <a:bodyPr wrap="square" rtlCol="0">
            <a:spAutoFit/>
          </a:bodyPr>
          <a:lstStyle/>
          <a:p>
            <a:r>
              <a:rPr lang="en-US" sz="2400" dirty="0">
                <a:solidFill>
                  <a:schemeClr val="bg1"/>
                </a:solidFill>
                <a:latin typeface="Montserrat ExtraBold" panose="00000900000000000000" pitchFamily="50" charset="0"/>
              </a:rPr>
              <a:t>JUSTIFICATION </a:t>
            </a:r>
            <a:r>
              <a:rPr lang="es-CO" sz="2400" dirty="0">
                <a:solidFill>
                  <a:schemeClr val="bg1"/>
                </a:solidFill>
                <a:latin typeface="Montserrat ExtraBold" panose="00000900000000000000" pitchFamily="50" charset="0"/>
              </a:rPr>
              <a:t> </a:t>
            </a:r>
          </a:p>
          <a:p>
            <a:r>
              <a:rPr lang="es-CO" sz="2400" spc="600" dirty="0">
                <a:solidFill>
                  <a:schemeClr val="accent3"/>
                </a:solidFill>
                <a:latin typeface="Montserrat" panose="00000500000000000000" pitchFamily="2" charset="0"/>
              </a:rPr>
              <a:t>PRESENTATION</a:t>
            </a:r>
          </a:p>
        </p:txBody>
      </p:sp>
      <p:sp>
        <p:nvSpPr>
          <p:cNvPr id="8" name="Text Placeholder 7">
            <a:extLst>
              <a:ext uri="{FF2B5EF4-FFF2-40B4-BE49-F238E27FC236}">
                <a16:creationId xmlns:a16="http://schemas.microsoft.com/office/drawing/2014/main" id="{D5A48D61-4CB2-B066-E155-00AD0288284B}"/>
              </a:ext>
            </a:extLst>
          </p:cNvPr>
          <p:cNvSpPr txBox="1">
            <a:spLocks/>
          </p:cNvSpPr>
          <p:nvPr/>
        </p:nvSpPr>
        <p:spPr>
          <a:xfrm>
            <a:off x="5449115" y="3569435"/>
            <a:ext cx="3491688" cy="1792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Montserrat Light" panose="00000400000000000000" pitchFamily="50" charset="0"/>
              </a:rPr>
              <a:t>You can do whatever you want, go a impress your audience with an amazing presentation.</a:t>
            </a:r>
          </a:p>
          <a:p>
            <a:pPr marL="0" indent="0">
              <a:buNone/>
            </a:pPr>
            <a:r>
              <a:rPr lang="en-US" sz="1400" dirty="0">
                <a:solidFill>
                  <a:schemeClr val="bg1"/>
                </a:solidFill>
                <a:latin typeface="Montserrat Light" panose="00000400000000000000" pitchFamily="50" charset="0"/>
              </a:rPr>
              <a:t>You can do whatever you want, go a impress your audience with an amazing presentation.</a:t>
            </a:r>
          </a:p>
          <a:p>
            <a:endParaRPr lang="en-US" sz="1600" dirty="0">
              <a:solidFill>
                <a:schemeClr val="bg1"/>
              </a:solidFill>
            </a:endParaRPr>
          </a:p>
        </p:txBody>
      </p:sp>
      <p:sp>
        <p:nvSpPr>
          <p:cNvPr id="3" name="Picture Placeholder 2">
            <a:extLst>
              <a:ext uri="{FF2B5EF4-FFF2-40B4-BE49-F238E27FC236}">
                <a16:creationId xmlns:a16="http://schemas.microsoft.com/office/drawing/2014/main" id="{08715E1D-C2A9-268D-E3A9-45843CD0632B}"/>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2297415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_MORPH">
            <a:extLst>
              <a:ext uri="{FF2B5EF4-FFF2-40B4-BE49-F238E27FC236}">
                <a16:creationId xmlns:a16="http://schemas.microsoft.com/office/drawing/2014/main" id="{6F5D84DE-78FA-8739-05E3-A7A6824A3A2C}"/>
              </a:ext>
            </a:extLst>
          </p:cNvPr>
          <p:cNvSpPr/>
          <p:nvPr/>
        </p:nvSpPr>
        <p:spPr>
          <a:xfrm>
            <a:off x="-1116" y="-28983"/>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Forma libre: forma 13">
            <a:extLst>
              <a:ext uri="{FF2B5EF4-FFF2-40B4-BE49-F238E27FC236}">
                <a16:creationId xmlns:a16="http://schemas.microsoft.com/office/drawing/2014/main" id="{3A9A1C15-33E4-10A9-EE0C-7D25B139FCF3}"/>
              </a:ext>
            </a:extLst>
          </p:cNvPr>
          <p:cNvSpPr/>
          <p:nvPr/>
        </p:nvSpPr>
        <p:spPr>
          <a:xfrm rot="5400000">
            <a:off x="7138610" y="2515853"/>
            <a:ext cx="4221334" cy="2287932"/>
          </a:xfrm>
          <a:custGeom>
            <a:avLst/>
            <a:gdLst>
              <a:gd name="connsiteX0" fmla="*/ 0 w 4221334"/>
              <a:gd name="connsiteY0" fmla="*/ 1355778 h 2287932"/>
              <a:gd name="connsiteX1" fmla="*/ 386179 w 4221334"/>
              <a:gd name="connsiteY1" fmla="*/ 969599 h 2287932"/>
              <a:gd name="connsiteX2" fmla="*/ 386180 w 4221334"/>
              <a:gd name="connsiteY2" fmla="*/ 969599 h 2287932"/>
              <a:gd name="connsiteX3" fmla="*/ 386180 w 4221334"/>
              <a:gd name="connsiteY3" fmla="*/ 734348 h 2287932"/>
              <a:gd name="connsiteX4" fmla="*/ 696905 w 4221334"/>
              <a:gd name="connsiteY4" fmla="*/ 423623 h 2287932"/>
              <a:gd name="connsiteX5" fmla="*/ 1685665 w 4221334"/>
              <a:gd name="connsiteY5" fmla="*/ 423623 h 2287932"/>
              <a:gd name="connsiteX6" fmla="*/ 1687894 w 4221334"/>
              <a:gd name="connsiteY6" fmla="*/ 420266 h 2287932"/>
              <a:gd name="connsiteX7" fmla="*/ 2068723 w 4221334"/>
              <a:gd name="connsiteY7" fmla="*/ 39437 h 2287932"/>
              <a:gd name="connsiteX8" fmla="*/ 2163933 w 4221334"/>
              <a:gd name="connsiteY8" fmla="*/ 0 h 2287932"/>
              <a:gd name="connsiteX9" fmla="*/ 2259143 w 4221334"/>
              <a:gd name="connsiteY9" fmla="*/ 39437 h 2287932"/>
              <a:gd name="connsiteX10" fmla="*/ 2639972 w 4221334"/>
              <a:gd name="connsiteY10" fmla="*/ 420266 h 2287932"/>
              <a:gd name="connsiteX11" fmla="*/ 2642201 w 4221334"/>
              <a:gd name="connsiteY11" fmla="*/ 423623 h 2287932"/>
              <a:gd name="connsiteX12" fmla="*/ 3910609 w 4221334"/>
              <a:gd name="connsiteY12" fmla="*/ 423623 h 2287932"/>
              <a:gd name="connsiteX13" fmla="*/ 4221334 w 4221334"/>
              <a:gd name="connsiteY13" fmla="*/ 734348 h 2287932"/>
              <a:gd name="connsiteX14" fmla="*/ 4221334 w 4221334"/>
              <a:gd name="connsiteY14" fmla="*/ 1977207 h 2287932"/>
              <a:gd name="connsiteX15" fmla="*/ 3910609 w 4221334"/>
              <a:gd name="connsiteY15" fmla="*/ 2287932 h 2287932"/>
              <a:gd name="connsiteX16" fmla="*/ 696904 w 4221334"/>
              <a:gd name="connsiteY16" fmla="*/ 2287932 h 2287932"/>
              <a:gd name="connsiteX17" fmla="*/ 386180 w 4221334"/>
              <a:gd name="connsiteY17" fmla="*/ 1977207 h 2287932"/>
              <a:gd name="connsiteX18" fmla="*/ 386180 w 4221334"/>
              <a:gd name="connsiteY18" fmla="*/ 1741957 h 2287932"/>
              <a:gd name="connsiteX19" fmla="*/ 386179 w 4221334"/>
              <a:gd name="connsiteY19" fmla="*/ 1741957 h 2287932"/>
              <a:gd name="connsiteX20" fmla="*/ 0 w 4221334"/>
              <a:gd name="connsiteY20" fmla="*/ 1355778 h 22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21334" h="2287932">
                <a:moveTo>
                  <a:pt x="0" y="1355778"/>
                </a:moveTo>
                <a:cubicBezTo>
                  <a:pt x="0" y="1142497"/>
                  <a:pt x="172898" y="969599"/>
                  <a:pt x="386179" y="969599"/>
                </a:cubicBezTo>
                <a:lnTo>
                  <a:pt x="386180" y="969599"/>
                </a:lnTo>
                <a:lnTo>
                  <a:pt x="386180" y="734348"/>
                </a:lnTo>
                <a:cubicBezTo>
                  <a:pt x="386180" y="562739"/>
                  <a:pt x="525296" y="423623"/>
                  <a:pt x="696905" y="423623"/>
                </a:cubicBezTo>
                <a:lnTo>
                  <a:pt x="1685665" y="423623"/>
                </a:lnTo>
                <a:lnTo>
                  <a:pt x="1687894" y="420266"/>
                </a:lnTo>
                <a:lnTo>
                  <a:pt x="2068723" y="39437"/>
                </a:lnTo>
                <a:cubicBezTo>
                  <a:pt x="2095015" y="13146"/>
                  <a:pt x="2129474" y="0"/>
                  <a:pt x="2163933" y="0"/>
                </a:cubicBezTo>
                <a:cubicBezTo>
                  <a:pt x="2198392" y="0"/>
                  <a:pt x="2232852" y="13146"/>
                  <a:pt x="2259143" y="39437"/>
                </a:cubicBezTo>
                <a:lnTo>
                  <a:pt x="2639972" y="420266"/>
                </a:lnTo>
                <a:lnTo>
                  <a:pt x="2642201" y="423623"/>
                </a:lnTo>
                <a:lnTo>
                  <a:pt x="3910609" y="423623"/>
                </a:lnTo>
                <a:cubicBezTo>
                  <a:pt x="4082218" y="423623"/>
                  <a:pt x="4221334" y="562739"/>
                  <a:pt x="4221334" y="734348"/>
                </a:cubicBezTo>
                <a:lnTo>
                  <a:pt x="4221334" y="1977207"/>
                </a:lnTo>
                <a:cubicBezTo>
                  <a:pt x="4221334" y="2148816"/>
                  <a:pt x="4082218" y="2287932"/>
                  <a:pt x="3910609" y="2287932"/>
                </a:cubicBezTo>
                <a:lnTo>
                  <a:pt x="696904" y="2287932"/>
                </a:lnTo>
                <a:cubicBezTo>
                  <a:pt x="525295" y="2287932"/>
                  <a:pt x="386180" y="2148816"/>
                  <a:pt x="386180" y="1977207"/>
                </a:cubicBezTo>
                <a:lnTo>
                  <a:pt x="386180" y="1741957"/>
                </a:lnTo>
                <a:lnTo>
                  <a:pt x="386179" y="1741957"/>
                </a:lnTo>
                <a:cubicBezTo>
                  <a:pt x="172898" y="1741957"/>
                  <a:pt x="0" y="1569059"/>
                  <a:pt x="0" y="1355778"/>
                </a:cubicBezTo>
                <a:close/>
              </a:path>
            </a:pathLst>
          </a:cu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s-CO"/>
          </a:p>
        </p:txBody>
      </p:sp>
      <p:sp>
        <p:nvSpPr>
          <p:cNvPr id="12" name="Forma libre: forma 11">
            <a:extLst>
              <a:ext uri="{FF2B5EF4-FFF2-40B4-BE49-F238E27FC236}">
                <a16:creationId xmlns:a16="http://schemas.microsoft.com/office/drawing/2014/main" id="{8675F3E9-6CD0-7C01-1274-2E6C8C35B100}"/>
              </a:ext>
            </a:extLst>
          </p:cNvPr>
          <p:cNvSpPr/>
          <p:nvPr/>
        </p:nvSpPr>
        <p:spPr>
          <a:xfrm rot="5400000">
            <a:off x="5265423" y="2515853"/>
            <a:ext cx="4221334" cy="2287932"/>
          </a:xfrm>
          <a:custGeom>
            <a:avLst/>
            <a:gdLst>
              <a:gd name="connsiteX0" fmla="*/ 0 w 4221334"/>
              <a:gd name="connsiteY0" fmla="*/ 1355778 h 2287932"/>
              <a:gd name="connsiteX1" fmla="*/ 386179 w 4221334"/>
              <a:gd name="connsiteY1" fmla="*/ 969599 h 2287932"/>
              <a:gd name="connsiteX2" fmla="*/ 386180 w 4221334"/>
              <a:gd name="connsiteY2" fmla="*/ 969599 h 2287932"/>
              <a:gd name="connsiteX3" fmla="*/ 386180 w 4221334"/>
              <a:gd name="connsiteY3" fmla="*/ 734348 h 2287932"/>
              <a:gd name="connsiteX4" fmla="*/ 696905 w 4221334"/>
              <a:gd name="connsiteY4" fmla="*/ 423623 h 2287932"/>
              <a:gd name="connsiteX5" fmla="*/ 1685665 w 4221334"/>
              <a:gd name="connsiteY5" fmla="*/ 423623 h 2287932"/>
              <a:gd name="connsiteX6" fmla="*/ 1687894 w 4221334"/>
              <a:gd name="connsiteY6" fmla="*/ 420266 h 2287932"/>
              <a:gd name="connsiteX7" fmla="*/ 2068723 w 4221334"/>
              <a:gd name="connsiteY7" fmla="*/ 39437 h 2287932"/>
              <a:gd name="connsiteX8" fmla="*/ 2163933 w 4221334"/>
              <a:gd name="connsiteY8" fmla="*/ 0 h 2287932"/>
              <a:gd name="connsiteX9" fmla="*/ 2259143 w 4221334"/>
              <a:gd name="connsiteY9" fmla="*/ 39437 h 2287932"/>
              <a:gd name="connsiteX10" fmla="*/ 2639972 w 4221334"/>
              <a:gd name="connsiteY10" fmla="*/ 420266 h 2287932"/>
              <a:gd name="connsiteX11" fmla="*/ 2642201 w 4221334"/>
              <a:gd name="connsiteY11" fmla="*/ 423623 h 2287932"/>
              <a:gd name="connsiteX12" fmla="*/ 3910609 w 4221334"/>
              <a:gd name="connsiteY12" fmla="*/ 423623 h 2287932"/>
              <a:gd name="connsiteX13" fmla="*/ 4221334 w 4221334"/>
              <a:gd name="connsiteY13" fmla="*/ 734348 h 2287932"/>
              <a:gd name="connsiteX14" fmla="*/ 4221334 w 4221334"/>
              <a:gd name="connsiteY14" fmla="*/ 1977207 h 2287932"/>
              <a:gd name="connsiteX15" fmla="*/ 3910609 w 4221334"/>
              <a:gd name="connsiteY15" fmla="*/ 2287932 h 2287932"/>
              <a:gd name="connsiteX16" fmla="*/ 696904 w 4221334"/>
              <a:gd name="connsiteY16" fmla="*/ 2287932 h 2287932"/>
              <a:gd name="connsiteX17" fmla="*/ 386180 w 4221334"/>
              <a:gd name="connsiteY17" fmla="*/ 1977207 h 2287932"/>
              <a:gd name="connsiteX18" fmla="*/ 386180 w 4221334"/>
              <a:gd name="connsiteY18" fmla="*/ 1741957 h 2287932"/>
              <a:gd name="connsiteX19" fmla="*/ 386179 w 4221334"/>
              <a:gd name="connsiteY19" fmla="*/ 1741957 h 2287932"/>
              <a:gd name="connsiteX20" fmla="*/ 0 w 4221334"/>
              <a:gd name="connsiteY20" fmla="*/ 1355778 h 22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21334" h="2287932">
                <a:moveTo>
                  <a:pt x="0" y="1355778"/>
                </a:moveTo>
                <a:cubicBezTo>
                  <a:pt x="0" y="1142497"/>
                  <a:pt x="172898" y="969599"/>
                  <a:pt x="386179" y="969599"/>
                </a:cubicBezTo>
                <a:lnTo>
                  <a:pt x="386180" y="969599"/>
                </a:lnTo>
                <a:lnTo>
                  <a:pt x="386180" y="734348"/>
                </a:lnTo>
                <a:cubicBezTo>
                  <a:pt x="386180" y="562739"/>
                  <a:pt x="525296" y="423623"/>
                  <a:pt x="696905" y="423623"/>
                </a:cubicBezTo>
                <a:lnTo>
                  <a:pt x="1685665" y="423623"/>
                </a:lnTo>
                <a:lnTo>
                  <a:pt x="1687894" y="420266"/>
                </a:lnTo>
                <a:lnTo>
                  <a:pt x="2068723" y="39437"/>
                </a:lnTo>
                <a:cubicBezTo>
                  <a:pt x="2095015" y="13146"/>
                  <a:pt x="2129474" y="0"/>
                  <a:pt x="2163933" y="0"/>
                </a:cubicBezTo>
                <a:cubicBezTo>
                  <a:pt x="2198392" y="0"/>
                  <a:pt x="2232852" y="13146"/>
                  <a:pt x="2259143" y="39437"/>
                </a:cubicBezTo>
                <a:lnTo>
                  <a:pt x="2639972" y="420266"/>
                </a:lnTo>
                <a:lnTo>
                  <a:pt x="2642201" y="423623"/>
                </a:lnTo>
                <a:lnTo>
                  <a:pt x="3910609" y="423623"/>
                </a:lnTo>
                <a:cubicBezTo>
                  <a:pt x="4082218" y="423623"/>
                  <a:pt x="4221334" y="562739"/>
                  <a:pt x="4221334" y="734348"/>
                </a:cubicBezTo>
                <a:lnTo>
                  <a:pt x="4221334" y="1977207"/>
                </a:lnTo>
                <a:cubicBezTo>
                  <a:pt x="4221334" y="2148816"/>
                  <a:pt x="4082218" y="2287932"/>
                  <a:pt x="3910609" y="2287932"/>
                </a:cubicBezTo>
                <a:lnTo>
                  <a:pt x="696904" y="2287932"/>
                </a:lnTo>
                <a:cubicBezTo>
                  <a:pt x="525295" y="2287932"/>
                  <a:pt x="386180" y="2148816"/>
                  <a:pt x="386180" y="1977207"/>
                </a:cubicBezTo>
                <a:lnTo>
                  <a:pt x="386180" y="1741957"/>
                </a:lnTo>
                <a:lnTo>
                  <a:pt x="386179" y="1741957"/>
                </a:lnTo>
                <a:cubicBezTo>
                  <a:pt x="172898" y="1741957"/>
                  <a:pt x="0" y="1569059"/>
                  <a:pt x="0" y="1355778"/>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s-CO"/>
          </a:p>
        </p:txBody>
      </p:sp>
      <p:sp>
        <p:nvSpPr>
          <p:cNvPr id="13" name="Forma libre: forma 12">
            <a:extLst>
              <a:ext uri="{FF2B5EF4-FFF2-40B4-BE49-F238E27FC236}">
                <a16:creationId xmlns:a16="http://schemas.microsoft.com/office/drawing/2014/main" id="{065CD3D5-8983-3200-5821-4B8D411BC58B}"/>
              </a:ext>
            </a:extLst>
          </p:cNvPr>
          <p:cNvSpPr/>
          <p:nvPr/>
        </p:nvSpPr>
        <p:spPr>
          <a:xfrm rot="5400000">
            <a:off x="3392235" y="2515853"/>
            <a:ext cx="4221334" cy="2287932"/>
          </a:xfrm>
          <a:custGeom>
            <a:avLst/>
            <a:gdLst>
              <a:gd name="connsiteX0" fmla="*/ 0 w 4221334"/>
              <a:gd name="connsiteY0" fmla="*/ 1355778 h 2287932"/>
              <a:gd name="connsiteX1" fmla="*/ 386179 w 4221334"/>
              <a:gd name="connsiteY1" fmla="*/ 969599 h 2287932"/>
              <a:gd name="connsiteX2" fmla="*/ 386180 w 4221334"/>
              <a:gd name="connsiteY2" fmla="*/ 969599 h 2287932"/>
              <a:gd name="connsiteX3" fmla="*/ 386180 w 4221334"/>
              <a:gd name="connsiteY3" fmla="*/ 734348 h 2287932"/>
              <a:gd name="connsiteX4" fmla="*/ 696905 w 4221334"/>
              <a:gd name="connsiteY4" fmla="*/ 423623 h 2287932"/>
              <a:gd name="connsiteX5" fmla="*/ 1685665 w 4221334"/>
              <a:gd name="connsiteY5" fmla="*/ 423623 h 2287932"/>
              <a:gd name="connsiteX6" fmla="*/ 1687894 w 4221334"/>
              <a:gd name="connsiteY6" fmla="*/ 420266 h 2287932"/>
              <a:gd name="connsiteX7" fmla="*/ 2068723 w 4221334"/>
              <a:gd name="connsiteY7" fmla="*/ 39437 h 2287932"/>
              <a:gd name="connsiteX8" fmla="*/ 2163933 w 4221334"/>
              <a:gd name="connsiteY8" fmla="*/ 0 h 2287932"/>
              <a:gd name="connsiteX9" fmla="*/ 2259143 w 4221334"/>
              <a:gd name="connsiteY9" fmla="*/ 39437 h 2287932"/>
              <a:gd name="connsiteX10" fmla="*/ 2639972 w 4221334"/>
              <a:gd name="connsiteY10" fmla="*/ 420266 h 2287932"/>
              <a:gd name="connsiteX11" fmla="*/ 2642201 w 4221334"/>
              <a:gd name="connsiteY11" fmla="*/ 423623 h 2287932"/>
              <a:gd name="connsiteX12" fmla="*/ 3910609 w 4221334"/>
              <a:gd name="connsiteY12" fmla="*/ 423623 h 2287932"/>
              <a:gd name="connsiteX13" fmla="*/ 4221334 w 4221334"/>
              <a:gd name="connsiteY13" fmla="*/ 734348 h 2287932"/>
              <a:gd name="connsiteX14" fmla="*/ 4221334 w 4221334"/>
              <a:gd name="connsiteY14" fmla="*/ 1977207 h 2287932"/>
              <a:gd name="connsiteX15" fmla="*/ 3910609 w 4221334"/>
              <a:gd name="connsiteY15" fmla="*/ 2287932 h 2287932"/>
              <a:gd name="connsiteX16" fmla="*/ 696904 w 4221334"/>
              <a:gd name="connsiteY16" fmla="*/ 2287932 h 2287932"/>
              <a:gd name="connsiteX17" fmla="*/ 386180 w 4221334"/>
              <a:gd name="connsiteY17" fmla="*/ 1977207 h 2287932"/>
              <a:gd name="connsiteX18" fmla="*/ 386180 w 4221334"/>
              <a:gd name="connsiteY18" fmla="*/ 1741957 h 2287932"/>
              <a:gd name="connsiteX19" fmla="*/ 386179 w 4221334"/>
              <a:gd name="connsiteY19" fmla="*/ 1741957 h 2287932"/>
              <a:gd name="connsiteX20" fmla="*/ 0 w 4221334"/>
              <a:gd name="connsiteY20" fmla="*/ 1355778 h 22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21334" h="2287932">
                <a:moveTo>
                  <a:pt x="0" y="1355778"/>
                </a:moveTo>
                <a:cubicBezTo>
                  <a:pt x="0" y="1142497"/>
                  <a:pt x="172898" y="969599"/>
                  <a:pt x="386179" y="969599"/>
                </a:cubicBezTo>
                <a:lnTo>
                  <a:pt x="386180" y="969599"/>
                </a:lnTo>
                <a:lnTo>
                  <a:pt x="386180" y="734348"/>
                </a:lnTo>
                <a:cubicBezTo>
                  <a:pt x="386180" y="562739"/>
                  <a:pt x="525296" y="423623"/>
                  <a:pt x="696905" y="423623"/>
                </a:cubicBezTo>
                <a:lnTo>
                  <a:pt x="1685665" y="423623"/>
                </a:lnTo>
                <a:lnTo>
                  <a:pt x="1687894" y="420266"/>
                </a:lnTo>
                <a:lnTo>
                  <a:pt x="2068723" y="39437"/>
                </a:lnTo>
                <a:cubicBezTo>
                  <a:pt x="2095015" y="13146"/>
                  <a:pt x="2129474" y="0"/>
                  <a:pt x="2163933" y="0"/>
                </a:cubicBezTo>
                <a:cubicBezTo>
                  <a:pt x="2198392" y="0"/>
                  <a:pt x="2232852" y="13146"/>
                  <a:pt x="2259143" y="39437"/>
                </a:cubicBezTo>
                <a:lnTo>
                  <a:pt x="2639972" y="420266"/>
                </a:lnTo>
                <a:lnTo>
                  <a:pt x="2642201" y="423623"/>
                </a:lnTo>
                <a:lnTo>
                  <a:pt x="3910609" y="423623"/>
                </a:lnTo>
                <a:cubicBezTo>
                  <a:pt x="4082218" y="423623"/>
                  <a:pt x="4221334" y="562739"/>
                  <a:pt x="4221334" y="734348"/>
                </a:cubicBezTo>
                <a:lnTo>
                  <a:pt x="4221334" y="1977207"/>
                </a:lnTo>
                <a:cubicBezTo>
                  <a:pt x="4221334" y="2148816"/>
                  <a:pt x="4082218" y="2287932"/>
                  <a:pt x="3910609" y="2287932"/>
                </a:cubicBezTo>
                <a:lnTo>
                  <a:pt x="696904" y="2287932"/>
                </a:lnTo>
                <a:cubicBezTo>
                  <a:pt x="525295" y="2287932"/>
                  <a:pt x="386180" y="2148816"/>
                  <a:pt x="386180" y="1977207"/>
                </a:cubicBezTo>
                <a:lnTo>
                  <a:pt x="386180" y="1741957"/>
                </a:lnTo>
                <a:lnTo>
                  <a:pt x="386179" y="1741957"/>
                </a:lnTo>
                <a:cubicBezTo>
                  <a:pt x="172898" y="1741957"/>
                  <a:pt x="0" y="1569059"/>
                  <a:pt x="0" y="1355778"/>
                </a:cubicBez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endParaRPr lang="es-CO"/>
          </a:p>
        </p:txBody>
      </p:sp>
      <p:sp>
        <p:nvSpPr>
          <p:cNvPr id="11" name="Forma libre: forma 10">
            <a:extLst>
              <a:ext uri="{FF2B5EF4-FFF2-40B4-BE49-F238E27FC236}">
                <a16:creationId xmlns:a16="http://schemas.microsoft.com/office/drawing/2014/main" id="{3E3C5BE4-92FA-3DAB-B3F9-5A9960A76B63}"/>
              </a:ext>
            </a:extLst>
          </p:cNvPr>
          <p:cNvSpPr/>
          <p:nvPr/>
        </p:nvSpPr>
        <p:spPr>
          <a:xfrm rot="5400000">
            <a:off x="1519047" y="2515853"/>
            <a:ext cx="4221334" cy="2287932"/>
          </a:xfrm>
          <a:custGeom>
            <a:avLst/>
            <a:gdLst>
              <a:gd name="connsiteX0" fmla="*/ 0 w 4221334"/>
              <a:gd name="connsiteY0" fmla="*/ 1355778 h 2287932"/>
              <a:gd name="connsiteX1" fmla="*/ 386179 w 4221334"/>
              <a:gd name="connsiteY1" fmla="*/ 969599 h 2287932"/>
              <a:gd name="connsiteX2" fmla="*/ 386180 w 4221334"/>
              <a:gd name="connsiteY2" fmla="*/ 969599 h 2287932"/>
              <a:gd name="connsiteX3" fmla="*/ 386180 w 4221334"/>
              <a:gd name="connsiteY3" fmla="*/ 734348 h 2287932"/>
              <a:gd name="connsiteX4" fmla="*/ 696905 w 4221334"/>
              <a:gd name="connsiteY4" fmla="*/ 423623 h 2287932"/>
              <a:gd name="connsiteX5" fmla="*/ 1685665 w 4221334"/>
              <a:gd name="connsiteY5" fmla="*/ 423623 h 2287932"/>
              <a:gd name="connsiteX6" fmla="*/ 1687894 w 4221334"/>
              <a:gd name="connsiteY6" fmla="*/ 420266 h 2287932"/>
              <a:gd name="connsiteX7" fmla="*/ 2068723 w 4221334"/>
              <a:gd name="connsiteY7" fmla="*/ 39437 h 2287932"/>
              <a:gd name="connsiteX8" fmla="*/ 2163933 w 4221334"/>
              <a:gd name="connsiteY8" fmla="*/ 0 h 2287932"/>
              <a:gd name="connsiteX9" fmla="*/ 2259143 w 4221334"/>
              <a:gd name="connsiteY9" fmla="*/ 39437 h 2287932"/>
              <a:gd name="connsiteX10" fmla="*/ 2639972 w 4221334"/>
              <a:gd name="connsiteY10" fmla="*/ 420266 h 2287932"/>
              <a:gd name="connsiteX11" fmla="*/ 2642201 w 4221334"/>
              <a:gd name="connsiteY11" fmla="*/ 423623 h 2287932"/>
              <a:gd name="connsiteX12" fmla="*/ 3910609 w 4221334"/>
              <a:gd name="connsiteY12" fmla="*/ 423623 h 2287932"/>
              <a:gd name="connsiteX13" fmla="*/ 4221334 w 4221334"/>
              <a:gd name="connsiteY13" fmla="*/ 734348 h 2287932"/>
              <a:gd name="connsiteX14" fmla="*/ 4221334 w 4221334"/>
              <a:gd name="connsiteY14" fmla="*/ 1977207 h 2287932"/>
              <a:gd name="connsiteX15" fmla="*/ 3910609 w 4221334"/>
              <a:gd name="connsiteY15" fmla="*/ 2287932 h 2287932"/>
              <a:gd name="connsiteX16" fmla="*/ 696904 w 4221334"/>
              <a:gd name="connsiteY16" fmla="*/ 2287932 h 2287932"/>
              <a:gd name="connsiteX17" fmla="*/ 386180 w 4221334"/>
              <a:gd name="connsiteY17" fmla="*/ 1977207 h 2287932"/>
              <a:gd name="connsiteX18" fmla="*/ 386180 w 4221334"/>
              <a:gd name="connsiteY18" fmla="*/ 1741957 h 2287932"/>
              <a:gd name="connsiteX19" fmla="*/ 386179 w 4221334"/>
              <a:gd name="connsiteY19" fmla="*/ 1741957 h 2287932"/>
              <a:gd name="connsiteX20" fmla="*/ 0 w 4221334"/>
              <a:gd name="connsiteY20" fmla="*/ 1355778 h 22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21334" h="2287932">
                <a:moveTo>
                  <a:pt x="0" y="1355778"/>
                </a:moveTo>
                <a:cubicBezTo>
                  <a:pt x="0" y="1142497"/>
                  <a:pt x="172898" y="969599"/>
                  <a:pt x="386179" y="969599"/>
                </a:cubicBezTo>
                <a:lnTo>
                  <a:pt x="386180" y="969599"/>
                </a:lnTo>
                <a:lnTo>
                  <a:pt x="386180" y="734348"/>
                </a:lnTo>
                <a:cubicBezTo>
                  <a:pt x="386180" y="562739"/>
                  <a:pt x="525296" y="423623"/>
                  <a:pt x="696905" y="423623"/>
                </a:cubicBezTo>
                <a:lnTo>
                  <a:pt x="1685665" y="423623"/>
                </a:lnTo>
                <a:lnTo>
                  <a:pt x="1687894" y="420266"/>
                </a:lnTo>
                <a:lnTo>
                  <a:pt x="2068723" y="39437"/>
                </a:lnTo>
                <a:cubicBezTo>
                  <a:pt x="2095015" y="13146"/>
                  <a:pt x="2129474" y="0"/>
                  <a:pt x="2163933" y="0"/>
                </a:cubicBezTo>
                <a:cubicBezTo>
                  <a:pt x="2198392" y="0"/>
                  <a:pt x="2232852" y="13146"/>
                  <a:pt x="2259143" y="39437"/>
                </a:cubicBezTo>
                <a:lnTo>
                  <a:pt x="2639972" y="420266"/>
                </a:lnTo>
                <a:lnTo>
                  <a:pt x="2642201" y="423623"/>
                </a:lnTo>
                <a:lnTo>
                  <a:pt x="3910609" y="423623"/>
                </a:lnTo>
                <a:cubicBezTo>
                  <a:pt x="4082218" y="423623"/>
                  <a:pt x="4221334" y="562739"/>
                  <a:pt x="4221334" y="734348"/>
                </a:cubicBezTo>
                <a:lnTo>
                  <a:pt x="4221334" y="1977207"/>
                </a:lnTo>
                <a:cubicBezTo>
                  <a:pt x="4221334" y="2148816"/>
                  <a:pt x="4082218" y="2287932"/>
                  <a:pt x="3910609" y="2287932"/>
                </a:cubicBezTo>
                <a:lnTo>
                  <a:pt x="696904" y="2287932"/>
                </a:lnTo>
                <a:cubicBezTo>
                  <a:pt x="525295" y="2287932"/>
                  <a:pt x="386180" y="2148816"/>
                  <a:pt x="386180" y="1977207"/>
                </a:cubicBezTo>
                <a:lnTo>
                  <a:pt x="386180" y="1741957"/>
                </a:lnTo>
                <a:lnTo>
                  <a:pt x="386179" y="1741957"/>
                </a:lnTo>
                <a:cubicBezTo>
                  <a:pt x="172898" y="1741957"/>
                  <a:pt x="0" y="1569059"/>
                  <a:pt x="0" y="1355778"/>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s-CO"/>
          </a:p>
        </p:txBody>
      </p:sp>
      <p:sp>
        <p:nvSpPr>
          <p:cNvPr id="10" name="Forma libre: forma 9">
            <a:extLst>
              <a:ext uri="{FF2B5EF4-FFF2-40B4-BE49-F238E27FC236}">
                <a16:creationId xmlns:a16="http://schemas.microsoft.com/office/drawing/2014/main" id="{D0B6A5C1-553F-B9DF-DFCA-CE14097165FE}"/>
              </a:ext>
            </a:extLst>
          </p:cNvPr>
          <p:cNvSpPr/>
          <p:nvPr/>
        </p:nvSpPr>
        <p:spPr>
          <a:xfrm rot="5400000">
            <a:off x="-345263" y="2515853"/>
            <a:ext cx="4221334" cy="2287932"/>
          </a:xfrm>
          <a:custGeom>
            <a:avLst/>
            <a:gdLst>
              <a:gd name="connsiteX0" fmla="*/ 0 w 4221334"/>
              <a:gd name="connsiteY0" fmla="*/ 1355778 h 2287932"/>
              <a:gd name="connsiteX1" fmla="*/ 386179 w 4221334"/>
              <a:gd name="connsiteY1" fmla="*/ 969599 h 2287932"/>
              <a:gd name="connsiteX2" fmla="*/ 386180 w 4221334"/>
              <a:gd name="connsiteY2" fmla="*/ 969599 h 2287932"/>
              <a:gd name="connsiteX3" fmla="*/ 386180 w 4221334"/>
              <a:gd name="connsiteY3" fmla="*/ 734348 h 2287932"/>
              <a:gd name="connsiteX4" fmla="*/ 696905 w 4221334"/>
              <a:gd name="connsiteY4" fmla="*/ 423623 h 2287932"/>
              <a:gd name="connsiteX5" fmla="*/ 1685665 w 4221334"/>
              <a:gd name="connsiteY5" fmla="*/ 423623 h 2287932"/>
              <a:gd name="connsiteX6" fmla="*/ 1687894 w 4221334"/>
              <a:gd name="connsiteY6" fmla="*/ 420266 h 2287932"/>
              <a:gd name="connsiteX7" fmla="*/ 2068723 w 4221334"/>
              <a:gd name="connsiteY7" fmla="*/ 39437 h 2287932"/>
              <a:gd name="connsiteX8" fmla="*/ 2163933 w 4221334"/>
              <a:gd name="connsiteY8" fmla="*/ 0 h 2287932"/>
              <a:gd name="connsiteX9" fmla="*/ 2259143 w 4221334"/>
              <a:gd name="connsiteY9" fmla="*/ 39437 h 2287932"/>
              <a:gd name="connsiteX10" fmla="*/ 2639972 w 4221334"/>
              <a:gd name="connsiteY10" fmla="*/ 420266 h 2287932"/>
              <a:gd name="connsiteX11" fmla="*/ 2642201 w 4221334"/>
              <a:gd name="connsiteY11" fmla="*/ 423623 h 2287932"/>
              <a:gd name="connsiteX12" fmla="*/ 3910609 w 4221334"/>
              <a:gd name="connsiteY12" fmla="*/ 423623 h 2287932"/>
              <a:gd name="connsiteX13" fmla="*/ 4221334 w 4221334"/>
              <a:gd name="connsiteY13" fmla="*/ 734348 h 2287932"/>
              <a:gd name="connsiteX14" fmla="*/ 4221334 w 4221334"/>
              <a:gd name="connsiteY14" fmla="*/ 1977207 h 2287932"/>
              <a:gd name="connsiteX15" fmla="*/ 3910609 w 4221334"/>
              <a:gd name="connsiteY15" fmla="*/ 2287932 h 2287932"/>
              <a:gd name="connsiteX16" fmla="*/ 696904 w 4221334"/>
              <a:gd name="connsiteY16" fmla="*/ 2287932 h 2287932"/>
              <a:gd name="connsiteX17" fmla="*/ 386180 w 4221334"/>
              <a:gd name="connsiteY17" fmla="*/ 1977207 h 2287932"/>
              <a:gd name="connsiteX18" fmla="*/ 386180 w 4221334"/>
              <a:gd name="connsiteY18" fmla="*/ 1741957 h 2287932"/>
              <a:gd name="connsiteX19" fmla="*/ 386179 w 4221334"/>
              <a:gd name="connsiteY19" fmla="*/ 1741957 h 2287932"/>
              <a:gd name="connsiteX20" fmla="*/ 0 w 4221334"/>
              <a:gd name="connsiteY20" fmla="*/ 1355778 h 22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21334" h="2287932">
                <a:moveTo>
                  <a:pt x="0" y="1355778"/>
                </a:moveTo>
                <a:cubicBezTo>
                  <a:pt x="0" y="1142497"/>
                  <a:pt x="172898" y="969599"/>
                  <a:pt x="386179" y="969599"/>
                </a:cubicBezTo>
                <a:lnTo>
                  <a:pt x="386180" y="969599"/>
                </a:lnTo>
                <a:lnTo>
                  <a:pt x="386180" y="734348"/>
                </a:lnTo>
                <a:cubicBezTo>
                  <a:pt x="386180" y="562739"/>
                  <a:pt x="525296" y="423623"/>
                  <a:pt x="696905" y="423623"/>
                </a:cubicBezTo>
                <a:lnTo>
                  <a:pt x="1685665" y="423623"/>
                </a:lnTo>
                <a:lnTo>
                  <a:pt x="1687894" y="420266"/>
                </a:lnTo>
                <a:lnTo>
                  <a:pt x="2068723" y="39437"/>
                </a:lnTo>
                <a:cubicBezTo>
                  <a:pt x="2095015" y="13146"/>
                  <a:pt x="2129474" y="0"/>
                  <a:pt x="2163933" y="0"/>
                </a:cubicBezTo>
                <a:cubicBezTo>
                  <a:pt x="2198392" y="0"/>
                  <a:pt x="2232852" y="13146"/>
                  <a:pt x="2259143" y="39437"/>
                </a:cubicBezTo>
                <a:lnTo>
                  <a:pt x="2639972" y="420266"/>
                </a:lnTo>
                <a:lnTo>
                  <a:pt x="2642201" y="423623"/>
                </a:lnTo>
                <a:lnTo>
                  <a:pt x="3910609" y="423623"/>
                </a:lnTo>
                <a:cubicBezTo>
                  <a:pt x="4082218" y="423623"/>
                  <a:pt x="4221334" y="562739"/>
                  <a:pt x="4221334" y="734348"/>
                </a:cubicBezTo>
                <a:lnTo>
                  <a:pt x="4221334" y="1977207"/>
                </a:lnTo>
                <a:cubicBezTo>
                  <a:pt x="4221334" y="2148816"/>
                  <a:pt x="4082218" y="2287932"/>
                  <a:pt x="3910609" y="2287932"/>
                </a:cubicBezTo>
                <a:lnTo>
                  <a:pt x="696904" y="2287932"/>
                </a:lnTo>
                <a:cubicBezTo>
                  <a:pt x="525295" y="2287932"/>
                  <a:pt x="386180" y="2148816"/>
                  <a:pt x="386180" y="1977207"/>
                </a:cubicBezTo>
                <a:lnTo>
                  <a:pt x="386180" y="1741957"/>
                </a:lnTo>
                <a:lnTo>
                  <a:pt x="386179" y="1741957"/>
                </a:lnTo>
                <a:cubicBezTo>
                  <a:pt x="172898" y="1741957"/>
                  <a:pt x="0" y="1569059"/>
                  <a:pt x="0" y="1355778"/>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lang="es-CO"/>
          </a:p>
        </p:txBody>
      </p:sp>
      <p:sp>
        <p:nvSpPr>
          <p:cNvPr id="15" name="CuadroTexto 14">
            <a:extLst>
              <a:ext uri="{FF2B5EF4-FFF2-40B4-BE49-F238E27FC236}">
                <a16:creationId xmlns:a16="http://schemas.microsoft.com/office/drawing/2014/main" id="{27FA2ACA-98F0-1022-3157-76A20FB65E51}"/>
              </a:ext>
            </a:extLst>
          </p:cNvPr>
          <p:cNvSpPr txBox="1"/>
          <p:nvPr/>
        </p:nvSpPr>
        <p:spPr>
          <a:xfrm>
            <a:off x="1194166" y="1655684"/>
            <a:ext cx="680170" cy="461665"/>
          </a:xfrm>
          <a:prstGeom prst="rect">
            <a:avLst/>
          </a:prstGeom>
          <a:noFill/>
        </p:spPr>
        <p:txBody>
          <a:bodyPr wrap="square" rtlCol="0">
            <a:spAutoFit/>
          </a:bodyPr>
          <a:lstStyle/>
          <a:p>
            <a:pPr algn="ctr"/>
            <a:r>
              <a:rPr lang="es-CO" sz="2400" dirty="0">
                <a:solidFill>
                  <a:schemeClr val="bg1"/>
                </a:solidFill>
                <a:latin typeface="Montserrat Black" panose="00000A00000000000000" pitchFamily="50" charset="0"/>
              </a:rPr>
              <a:t>01</a:t>
            </a:r>
          </a:p>
        </p:txBody>
      </p:sp>
      <p:sp>
        <p:nvSpPr>
          <p:cNvPr id="16" name="CuadroTexto 15">
            <a:extLst>
              <a:ext uri="{FF2B5EF4-FFF2-40B4-BE49-F238E27FC236}">
                <a16:creationId xmlns:a16="http://schemas.microsoft.com/office/drawing/2014/main" id="{E931F47E-BEB8-53BC-CEF3-8CE0D4250441}"/>
              </a:ext>
            </a:extLst>
          </p:cNvPr>
          <p:cNvSpPr txBox="1"/>
          <p:nvPr/>
        </p:nvSpPr>
        <p:spPr>
          <a:xfrm>
            <a:off x="3080551" y="1655684"/>
            <a:ext cx="680170" cy="461665"/>
          </a:xfrm>
          <a:prstGeom prst="rect">
            <a:avLst/>
          </a:prstGeom>
          <a:noFill/>
        </p:spPr>
        <p:txBody>
          <a:bodyPr wrap="square" rtlCol="0">
            <a:spAutoFit/>
          </a:bodyPr>
          <a:lstStyle/>
          <a:p>
            <a:pPr algn="ctr"/>
            <a:r>
              <a:rPr lang="es-CO" sz="2400" dirty="0">
                <a:solidFill>
                  <a:schemeClr val="bg1"/>
                </a:solidFill>
                <a:latin typeface="Montserrat Black" panose="00000A00000000000000" pitchFamily="50" charset="0"/>
              </a:rPr>
              <a:t>02</a:t>
            </a:r>
          </a:p>
        </p:txBody>
      </p:sp>
      <p:sp>
        <p:nvSpPr>
          <p:cNvPr id="17" name="CuadroTexto 16">
            <a:extLst>
              <a:ext uri="{FF2B5EF4-FFF2-40B4-BE49-F238E27FC236}">
                <a16:creationId xmlns:a16="http://schemas.microsoft.com/office/drawing/2014/main" id="{389ABA8E-BF2B-D0C6-D2EA-B5C00385828B}"/>
              </a:ext>
            </a:extLst>
          </p:cNvPr>
          <p:cNvSpPr txBox="1"/>
          <p:nvPr/>
        </p:nvSpPr>
        <p:spPr>
          <a:xfrm>
            <a:off x="4917201" y="1655684"/>
            <a:ext cx="680170" cy="461665"/>
          </a:xfrm>
          <a:prstGeom prst="rect">
            <a:avLst/>
          </a:prstGeom>
          <a:noFill/>
        </p:spPr>
        <p:txBody>
          <a:bodyPr wrap="square" rtlCol="0">
            <a:spAutoFit/>
          </a:bodyPr>
          <a:lstStyle/>
          <a:p>
            <a:pPr algn="ctr"/>
            <a:r>
              <a:rPr lang="es-CO" sz="2400" dirty="0">
                <a:solidFill>
                  <a:schemeClr val="bg1"/>
                </a:solidFill>
                <a:latin typeface="Montserrat Black" panose="00000A00000000000000" pitchFamily="50" charset="0"/>
              </a:rPr>
              <a:t>03</a:t>
            </a:r>
          </a:p>
        </p:txBody>
      </p:sp>
      <p:sp>
        <p:nvSpPr>
          <p:cNvPr id="18" name="CuadroTexto 17">
            <a:extLst>
              <a:ext uri="{FF2B5EF4-FFF2-40B4-BE49-F238E27FC236}">
                <a16:creationId xmlns:a16="http://schemas.microsoft.com/office/drawing/2014/main" id="{DB0D27C3-D6C8-3826-1CEF-35B9703726E7}"/>
              </a:ext>
            </a:extLst>
          </p:cNvPr>
          <p:cNvSpPr txBox="1"/>
          <p:nvPr/>
        </p:nvSpPr>
        <p:spPr>
          <a:xfrm>
            <a:off x="6825117" y="1655684"/>
            <a:ext cx="680170" cy="461665"/>
          </a:xfrm>
          <a:prstGeom prst="rect">
            <a:avLst/>
          </a:prstGeom>
          <a:noFill/>
        </p:spPr>
        <p:txBody>
          <a:bodyPr wrap="square" rtlCol="0">
            <a:spAutoFit/>
          </a:bodyPr>
          <a:lstStyle/>
          <a:p>
            <a:pPr algn="ctr"/>
            <a:r>
              <a:rPr lang="es-CO" sz="2400" dirty="0">
                <a:solidFill>
                  <a:schemeClr val="bg1"/>
                </a:solidFill>
                <a:latin typeface="Montserrat Black" panose="00000A00000000000000" pitchFamily="50" charset="0"/>
              </a:rPr>
              <a:t>04</a:t>
            </a:r>
          </a:p>
        </p:txBody>
      </p:sp>
      <p:sp>
        <p:nvSpPr>
          <p:cNvPr id="19" name="CuadroTexto 18">
            <a:extLst>
              <a:ext uri="{FF2B5EF4-FFF2-40B4-BE49-F238E27FC236}">
                <a16:creationId xmlns:a16="http://schemas.microsoft.com/office/drawing/2014/main" id="{B1A82BF5-77E0-2E50-62D2-5A59206A9742}"/>
              </a:ext>
            </a:extLst>
          </p:cNvPr>
          <p:cNvSpPr txBox="1"/>
          <p:nvPr/>
        </p:nvSpPr>
        <p:spPr>
          <a:xfrm>
            <a:off x="8698305" y="1655684"/>
            <a:ext cx="680170" cy="461665"/>
          </a:xfrm>
          <a:prstGeom prst="rect">
            <a:avLst/>
          </a:prstGeom>
          <a:noFill/>
        </p:spPr>
        <p:txBody>
          <a:bodyPr wrap="square" rtlCol="0">
            <a:spAutoFit/>
          </a:bodyPr>
          <a:lstStyle/>
          <a:p>
            <a:pPr algn="ctr"/>
            <a:r>
              <a:rPr lang="es-CO" sz="2400" dirty="0">
                <a:solidFill>
                  <a:schemeClr val="bg1"/>
                </a:solidFill>
                <a:latin typeface="Montserrat Black" panose="00000A00000000000000" pitchFamily="50" charset="0"/>
              </a:rPr>
              <a:t>05</a:t>
            </a:r>
          </a:p>
        </p:txBody>
      </p:sp>
      <p:sp>
        <p:nvSpPr>
          <p:cNvPr id="20" name="CuadroTexto 19">
            <a:extLst>
              <a:ext uri="{FF2B5EF4-FFF2-40B4-BE49-F238E27FC236}">
                <a16:creationId xmlns:a16="http://schemas.microsoft.com/office/drawing/2014/main" id="{E8C8DAE3-0E66-FAB5-DD82-965EC2F8A4BE}"/>
              </a:ext>
            </a:extLst>
          </p:cNvPr>
          <p:cNvSpPr txBox="1"/>
          <p:nvPr/>
        </p:nvSpPr>
        <p:spPr>
          <a:xfrm>
            <a:off x="753754" y="2096159"/>
            <a:ext cx="1560993" cy="400110"/>
          </a:xfrm>
          <a:prstGeom prst="rect">
            <a:avLst/>
          </a:prstGeom>
          <a:noFill/>
        </p:spPr>
        <p:txBody>
          <a:bodyPr wrap="square" rtlCol="0">
            <a:spAutoFit/>
          </a:bodyPr>
          <a:lstStyle/>
          <a:p>
            <a:pPr algn="ctr"/>
            <a:r>
              <a:rPr lang="es-CO" sz="2000" dirty="0">
                <a:solidFill>
                  <a:schemeClr val="bg1"/>
                </a:solidFill>
                <a:latin typeface="Montserrat Black" panose="00000A00000000000000" pitchFamily="50" charset="0"/>
              </a:rPr>
              <a:t>DEFINE</a:t>
            </a:r>
          </a:p>
        </p:txBody>
      </p:sp>
      <p:sp>
        <p:nvSpPr>
          <p:cNvPr id="21" name="CuadroTexto 20">
            <a:extLst>
              <a:ext uri="{FF2B5EF4-FFF2-40B4-BE49-F238E27FC236}">
                <a16:creationId xmlns:a16="http://schemas.microsoft.com/office/drawing/2014/main" id="{C12BC7FB-8984-049F-AC22-3D68FC0B59CF}"/>
              </a:ext>
            </a:extLst>
          </p:cNvPr>
          <p:cNvSpPr txBox="1"/>
          <p:nvPr/>
        </p:nvSpPr>
        <p:spPr>
          <a:xfrm>
            <a:off x="2646285" y="2096159"/>
            <a:ext cx="1560993" cy="400110"/>
          </a:xfrm>
          <a:prstGeom prst="rect">
            <a:avLst/>
          </a:prstGeom>
          <a:noFill/>
        </p:spPr>
        <p:txBody>
          <a:bodyPr wrap="square" rtlCol="0">
            <a:spAutoFit/>
          </a:bodyPr>
          <a:lstStyle/>
          <a:p>
            <a:pPr algn="ctr"/>
            <a:r>
              <a:rPr lang="es-CO" sz="2000" dirty="0">
                <a:solidFill>
                  <a:schemeClr val="bg1"/>
                </a:solidFill>
                <a:latin typeface="Montserrat Black" panose="00000A00000000000000" pitchFamily="50" charset="0"/>
              </a:rPr>
              <a:t>MEASURE</a:t>
            </a:r>
          </a:p>
        </p:txBody>
      </p:sp>
      <p:sp>
        <p:nvSpPr>
          <p:cNvPr id="22" name="CuadroTexto 21">
            <a:extLst>
              <a:ext uri="{FF2B5EF4-FFF2-40B4-BE49-F238E27FC236}">
                <a16:creationId xmlns:a16="http://schemas.microsoft.com/office/drawing/2014/main" id="{E793F9A5-C92E-F56D-4B78-D4A3F947B247}"/>
              </a:ext>
            </a:extLst>
          </p:cNvPr>
          <p:cNvSpPr txBox="1"/>
          <p:nvPr/>
        </p:nvSpPr>
        <p:spPr>
          <a:xfrm>
            <a:off x="4500568" y="2096159"/>
            <a:ext cx="1560993" cy="400110"/>
          </a:xfrm>
          <a:prstGeom prst="rect">
            <a:avLst/>
          </a:prstGeom>
          <a:noFill/>
        </p:spPr>
        <p:txBody>
          <a:bodyPr wrap="square" rtlCol="0">
            <a:spAutoFit/>
          </a:bodyPr>
          <a:lstStyle/>
          <a:p>
            <a:pPr algn="ctr"/>
            <a:r>
              <a:rPr lang="es-CO" sz="2000" dirty="0">
                <a:solidFill>
                  <a:schemeClr val="bg1"/>
                </a:solidFill>
                <a:latin typeface="Montserrat Black" panose="00000A00000000000000" pitchFamily="50" charset="0"/>
              </a:rPr>
              <a:t>ANALYZE</a:t>
            </a:r>
          </a:p>
        </p:txBody>
      </p:sp>
      <p:sp>
        <p:nvSpPr>
          <p:cNvPr id="25" name="CuadroTexto 24">
            <a:extLst>
              <a:ext uri="{FF2B5EF4-FFF2-40B4-BE49-F238E27FC236}">
                <a16:creationId xmlns:a16="http://schemas.microsoft.com/office/drawing/2014/main" id="{24E9D36F-E944-CDBE-0320-871A803D7471}"/>
              </a:ext>
            </a:extLst>
          </p:cNvPr>
          <p:cNvSpPr txBox="1"/>
          <p:nvPr/>
        </p:nvSpPr>
        <p:spPr>
          <a:xfrm>
            <a:off x="6410024" y="2096159"/>
            <a:ext cx="1560993" cy="400110"/>
          </a:xfrm>
          <a:prstGeom prst="rect">
            <a:avLst/>
          </a:prstGeom>
          <a:noFill/>
        </p:spPr>
        <p:txBody>
          <a:bodyPr wrap="square" rtlCol="0">
            <a:spAutoFit/>
          </a:bodyPr>
          <a:lstStyle/>
          <a:p>
            <a:pPr algn="ctr"/>
            <a:r>
              <a:rPr lang="es-CO" sz="2000" dirty="0">
                <a:solidFill>
                  <a:schemeClr val="bg1"/>
                </a:solidFill>
                <a:latin typeface="Montserrat Black" panose="00000A00000000000000" pitchFamily="50" charset="0"/>
              </a:rPr>
              <a:t>IMPROVE</a:t>
            </a:r>
          </a:p>
        </p:txBody>
      </p:sp>
      <p:sp>
        <p:nvSpPr>
          <p:cNvPr id="26" name="CuadroTexto 25">
            <a:extLst>
              <a:ext uri="{FF2B5EF4-FFF2-40B4-BE49-F238E27FC236}">
                <a16:creationId xmlns:a16="http://schemas.microsoft.com/office/drawing/2014/main" id="{E050F0DA-CAFA-11BF-13EF-BF4E63103E06}"/>
              </a:ext>
            </a:extLst>
          </p:cNvPr>
          <p:cNvSpPr txBox="1"/>
          <p:nvPr/>
        </p:nvSpPr>
        <p:spPr>
          <a:xfrm>
            <a:off x="8257893" y="2096159"/>
            <a:ext cx="1560993" cy="400110"/>
          </a:xfrm>
          <a:prstGeom prst="rect">
            <a:avLst/>
          </a:prstGeom>
          <a:noFill/>
        </p:spPr>
        <p:txBody>
          <a:bodyPr wrap="square" rtlCol="0">
            <a:spAutoFit/>
          </a:bodyPr>
          <a:lstStyle/>
          <a:p>
            <a:pPr algn="ctr"/>
            <a:r>
              <a:rPr lang="es-CO" sz="2000" dirty="0">
                <a:solidFill>
                  <a:schemeClr val="bg1"/>
                </a:solidFill>
                <a:latin typeface="Montserrat Black" panose="00000A00000000000000" pitchFamily="50" charset="0"/>
              </a:rPr>
              <a:t>CONTROL</a:t>
            </a:r>
          </a:p>
        </p:txBody>
      </p:sp>
      <p:sp>
        <p:nvSpPr>
          <p:cNvPr id="27" name="Text Placeholder 7">
            <a:extLst>
              <a:ext uri="{FF2B5EF4-FFF2-40B4-BE49-F238E27FC236}">
                <a16:creationId xmlns:a16="http://schemas.microsoft.com/office/drawing/2014/main" id="{6EFA45CD-D11F-2F00-FF5F-D560958A0E98}"/>
              </a:ext>
            </a:extLst>
          </p:cNvPr>
          <p:cNvSpPr txBox="1">
            <a:spLocks/>
          </p:cNvSpPr>
          <p:nvPr/>
        </p:nvSpPr>
        <p:spPr>
          <a:xfrm>
            <a:off x="723898" y="2763645"/>
            <a:ext cx="1686021" cy="1792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Montserrat Light" panose="00000400000000000000" pitchFamily="50" charset="0"/>
              </a:rPr>
              <a:t>You can do whatever you want, go a impress your audience with an amazing presentation.</a:t>
            </a:r>
          </a:p>
          <a:p>
            <a:pPr marL="0" indent="0" algn="ctr">
              <a:buNone/>
            </a:pPr>
            <a:r>
              <a:rPr lang="en-US" sz="1200" dirty="0">
                <a:solidFill>
                  <a:schemeClr val="bg1"/>
                </a:solidFill>
                <a:latin typeface="Montserrat Light" panose="00000400000000000000" pitchFamily="50" charset="0"/>
              </a:rPr>
              <a:t>You can do whatever you want, go a impress your audience with an amazing presentation.</a:t>
            </a:r>
          </a:p>
          <a:p>
            <a:pPr algn="ctr"/>
            <a:endParaRPr lang="en-US" sz="1400" dirty="0">
              <a:solidFill>
                <a:schemeClr val="bg1"/>
              </a:solidFill>
            </a:endParaRPr>
          </a:p>
        </p:txBody>
      </p:sp>
      <p:sp>
        <p:nvSpPr>
          <p:cNvPr id="28" name="Text Placeholder 7">
            <a:extLst>
              <a:ext uri="{FF2B5EF4-FFF2-40B4-BE49-F238E27FC236}">
                <a16:creationId xmlns:a16="http://schemas.microsoft.com/office/drawing/2014/main" id="{C139D6AE-B776-FBCA-97AD-3F4131A13179}"/>
              </a:ext>
            </a:extLst>
          </p:cNvPr>
          <p:cNvSpPr txBox="1">
            <a:spLocks/>
          </p:cNvSpPr>
          <p:nvPr/>
        </p:nvSpPr>
        <p:spPr>
          <a:xfrm>
            <a:off x="2646285" y="2763645"/>
            <a:ext cx="1686021" cy="1792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Montserrat Light" panose="00000400000000000000" pitchFamily="50" charset="0"/>
              </a:rPr>
              <a:t>You can do whatever you want, go a impress your audience with an amazing presentation.</a:t>
            </a:r>
          </a:p>
          <a:p>
            <a:pPr marL="0" indent="0" algn="ctr">
              <a:buNone/>
            </a:pPr>
            <a:r>
              <a:rPr lang="en-US" sz="1200" dirty="0">
                <a:solidFill>
                  <a:schemeClr val="bg1"/>
                </a:solidFill>
                <a:latin typeface="Montserrat Light" panose="00000400000000000000" pitchFamily="50" charset="0"/>
              </a:rPr>
              <a:t>You can do whatever you want, go a impress your audience with an amazing presentation.</a:t>
            </a:r>
          </a:p>
          <a:p>
            <a:pPr algn="ctr"/>
            <a:endParaRPr lang="en-US" sz="1400" dirty="0">
              <a:solidFill>
                <a:schemeClr val="bg1"/>
              </a:solidFill>
            </a:endParaRPr>
          </a:p>
        </p:txBody>
      </p:sp>
      <p:sp>
        <p:nvSpPr>
          <p:cNvPr id="29" name="Text Placeholder 7">
            <a:extLst>
              <a:ext uri="{FF2B5EF4-FFF2-40B4-BE49-F238E27FC236}">
                <a16:creationId xmlns:a16="http://schemas.microsoft.com/office/drawing/2014/main" id="{56ACB4F6-490E-308E-0C43-C53A8A911F71}"/>
              </a:ext>
            </a:extLst>
          </p:cNvPr>
          <p:cNvSpPr txBox="1">
            <a:spLocks/>
          </p:cNvSpPr>
          <p:nvPr/>
        </p:nvSpPr>
        <p:spPr>
          <a:xfrm>
            <a:off x="4500568" y="2763645"/>
            <a:ext cx="1686021" cy="1792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Montserrat Light" panose="00000400000000000000" pitchFamily="50" charset="0"/>
              </a:rPr>
              <a:t>You can do whatever you want, go a impress your audience with an amazing presentation.</a:t>
            </a:r>
          </a:p>
          <a:p>
            <a:pPr marL="0" indent="0" algn="ctr">
              <a:buNone/>
            </a:pPr>
            <a:r>
              <a:rPr lang="en-US" sz="1200" dirty="0">
                <a:solidFill>
                  <a:schemeClr val="bg1"/>
                </a:solidFill>
                <a:latin typeface="Montserrat Light" panose="00000400000000000000" pitchFamily="50" charset="0"/>
              </a:rPr>
              <a:t>You can do whatever you want, go a impress your audience with an amazing presentation.</a:t>
            </a:r>
          </a:p>
          <a:p>
            <a:pPr algn="ctr"/>
            <a:endParaRPr lang="en-US" sz="1400" dirty="0">
              <a:solidFill>
                <a:schemeClr val="bg1"/>
              </a:solidFill>
            </a:endParaRPr>
          </a:p>
        </p:txBody>
      </p:sp>
      <p:sp>
        <p:nvSpPr>
          <p:cNvPr id="30" name="Text Placeholder 7">
            <a:extLst>
              <a:ext uri="{FF2B5EF4-FFF2-40B4-BE49-F238E27FC236}">
                <a16:creationId xmlns:a16="http://schemas.microsoft.com/office/drawing/2014/main" id="{13CE6A68-2EB2-B599-F8EE-94C4E898DD1F}"/>
              </a:ext>
            </a:extLst>
          </p:cNvPr>
          <p:cNvSpPr txBox="1">
            <a:spLocks/>
          </p:cNvSpPr>
          <p:nvPr/>
        </p:nvSpPr>
        <p:spPr>
          <a:xfrm>
            <a:off x="6328221" y="2763645"/>
            <a:ext cx="1686021" cy="1792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Montserrat Light" panose="00000400000000000000" pitchFamily="50" charset="0"/>
              </a:rPr>
              <a:t>You can do whatever you want, go a impress your audience with an amazing presentation.</a:t>
            </a:r>
          </a:p>
          <a:p>
            <a:pPr marL="0" indent="0" algn="ctr">
              <a:buNone/>
            </a:pPr>
            <a:r>
              <a:rPr lang="en-US" sz="1200" dirty="0">
                <a:solidFill>
                  <a:schemeClr val="bg1"/>
                </a:solidFill>
                <a:latin typeface="Montserrat Light" panose="00000400000000000000" pitchFamily="50" charset="0"/>
              </a:rPr>
              <a:t>You can do whatever you want, go a impress your audience with an amazing presentation.</a:t>
            </a:r>
          </a:p>
          <a:p>
            <a:pPr algn="ctr"/>
            <a:endParaRPr lang="en-US" sz="1400" dirty="0">
              <a:solidFill>
                <a:schemeClr val="bg1"/>
              </a:solidFill>
            </a:endParaRPr>
          </a:p>
        </p:txBody>
      </p:sp>
      <p:sp>
        <p:nvSpPr>
          <p:cNvPr id="31" name="Text Placeholder 7">
            <a:extLst>
              <a:ext uri="{FF2B5EF4-FFF2-40B4-BE49-F238E27FC236}">
                <a16:creationId xmlns:a16="http://schemas.microsoft.com/office/drawing/2014/main" id="{559361BE-AE3E-CC93-4F5F-D57B983220E3}"/>
              </a:ext>
            </a:extLst>
          </p:cNvPr>
          <p:cNvSpPr txBox="1">
            <a:spLocks/>
          </p:cNvSpPr>
          <p:nvPr/>
        </p:nvSpPr>
        <p:spPr>
          <a:xfrm>
            <a:off x="8247762" y="2763645"/>
            <a:ext cx="1686021" cy="1792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Montserrat Light" panose="00000400000000000000" pitchFamily="50" charset="0"/>
              </a:rPr>
              <a:t>You can do whatever you want, go a impress your audience with an amazing presentation.</a:t>
            </a:r>
          </a:p>
          <a:p>
            <a:pPr marL="0" indent="0" algn="ctr">
              <a:buNone/>
            </a:pPr>
            <a:r>
              <a:rPr lang="en-US" sz="1200" dirty="0">
                <a:solidFill>
                  <a:schemeClr val="bg1"/>
                </a:solidFill>
                <a:latin typeface="Montserrat Light" panose="00000400000000000000" pitchFamily="50" charset="0"/>
              </a:rPr>
              <a:t>You can do whatever you want, go a impress your audience with an amazing presentation.</a:t>
            </a:r>
          </a:p>
          <a:p>
            <a:pPr algn="ctr"/>
            <a:endParaRPr lang="en-US" sz="1400" dirty="0">
              <a:solidFill>
                <a:schemeClr val="bg1"/>
              </a:solidFill>
            </a:endParaRPr>
          </a:p>
        </p:txBody>
      </p:sp>
      <p:pic>
        <p:nvPicPr>
          <p:cNvPr id="33" name="Gráfico 32" descr="Diana con relleno sólido">
            <a:extLst>
              <a:ext uri="{FF2B5EF4-FFF2-40B4-BE49-F238E27FC236}">
                <a16:creationId xmlns:a16="http://schemas.microsoft.com/office/drawing/2014/main" id="{10047CE3-C4C8-7DB1-9C82-6FFE5189BC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35694" y="3230916"/>
            <a:ext cx="964338" cy="964338"/>
          </a:xfrm>
          <a:prstGeom prst="rect">
            <a:avLst/>
          </a:prstGeom>
        </p:spPr>
      </p:pic>
      <p:pic>
        <p:nvPicPr>
          <p:cNvPr id="35" name="Gráfico 34" descr="Buen inventario con relleno sólido">
            <a:extLst>
              <a:ext uri="{FF2B5EF4-FFF2-40B4-BE49-F238E27FC236}">
                <a16:creationId xmlns:a16="http://schemas.microsoft.com/office/drawing/2014/main" id="{2F6FAF69-C521-2FDC-3EC0-18015287AD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26878" y="4947948"/>
            <a:ext cx="586403" cy="586403"/>
          </a:xfrm>
          <a:prstGeom prst="rect">
            <a:avLst/>
          </a:prstGeom>
        </p:spPr>
      </p:pic>
      <p:pic>
        <p:nvPicPr>
          <p:cNvPr id="37" name="Gráfico 36" descr="Plano con relleno sólido">
            <a:extLst>
              <a:ext uri="{FF2B5EF4-FFF2-40B4-BE49-F238E27FC236}">
                <a16:creationId xmlns:a16="http://schemas.microsoft.com/office/drawing/2014/main" id="{43DD3094-1DB8-E655-1327-C404B3EBA7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14809" y="4971661"/>
            <a:ext cx="586403" cy="586403"/>
          </a:xfrm>
          <a:prstGeom prst="rect">
            <a:avLst/>
          </a:prstGeom>
        </p:spPr>
      </p:pic>
      <p:pic>
        <p:nvPicPr>
          <p:cNvPr id="39" name="Gráfico 38" descr="Gráfico de barras con relleno sólido">
            <a:extLst>
              <a:ext uri="{FF2B5EF4-FFF2-40B4-BE49-F238E27FC236}">
                <a16:creationId xmlns:a16="http://schemas.microsoft.com/office/drawing/2014/main" id="{2245AF06-EE3B-99C9-A03C-0F80ED94DC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64084" y="4971661"/>
            <a:ext cx="586403" cy="586403"/>
          </a:xfrm>
          <a:prstGeom prst="rect">
            <a:avLst/>
          </a:prstGeom>
        </p:spPr>
      </p:pic>
      <p:pic>
        <p:nvPicPr>
          <p:cNvPr id="41" name="Gráfico 40" descr="Regla triangular con relleno sólido">
            <a:extLst>
              <a:ext uri="{FF2B5EF4-FFF2-40B4-BE49-F238E27FC236}">
                <a16:creationId xmlns:a16="http://schemas.microsoft.com/office/drawing/2014/main" id="{EAEEE8D9-108D-4E9E-7764-A6A3A28C50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14384" y="4949171"/>
            <a:ext cx="586403" cy="586403"/>
          </a:xfrm>
          <a:prstGeom prst="rect">
            <a:avLst/>
          </a:prstGeom>
        </p:spPr>
      </p:pic>
      <p:pic>
        <p:nvPicPr>
          <p:cNvPr id="43" name="Gráfico 42" descr="Chateo con relleno sólido">
            <a:extLst>
              <a:ext uri="{FF2B5EF4-FFF2-40B4-BE49-F238E27FC236}">
                <a16:creationId xmlns:a16="http://schemas.microsoft.com/office/drawing/2014/main" id="{6DC964E6-8E88-F103-B14B-64083F86FCE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82752" y="5022127"/>
            <a:ext cx="586403" cy="586403"/>
          </a:xfrm>
          <a:prstGeom prst="rect">
            <a:avLst/>
          </a:prstGeom>
        </p:spPr>
      </p:pic>
      <p:sp>
        <p:nvSpPr>
          <p:cNvPr id="45" name="CuadroTexto 44">
            <a:extLst>
              <a:ext uri="{FF2B5EF4-FFF2-40B4-BE49-F238E27FC236}">
                <a16:creationId xmlns:a16="http://schemas.microsoft.com/office/drawing/2014/main" id="{1640C419-5D97-41CA-4F6D-28CD34598F27}"/>
              </a:ext>
            </a:extLst>
          </p:cNvPr>
          <p:cNvSpPr txBox="1"/>
          <p:nvPr/>
        </p:nvSpPr>
        <p:spPr>
          <a:xfrm>
            <a:off x="10212770" y="4195254"/>
            <a:ext cx="1560993" cy="400110"/>
          </a:xfrm>
          <a:prstGeom prst="rect">
            <a:avLst/>
          </a:prstGeom>
          <a:noFill/>
        </p:spPr>
        <p:txBody>
          <a:bodyPr wrap="square" rtlCol="0">
            <a:spAutoFit/>
          </a:bodyPr>
          <a:lstStyle/>
          <a:p>
            <a:pPr algn="ctr"/>
            <a:r>
              <a:rPr lang="es-CO" sz="2000" dirty="0">
                <a:solidFill>
                  <a:schemeClr val="bg1"/>
                </a:solidFill>
                <a:latin typeface="Montserrat Black" panose="00000A00000000000000" pitchFamily="50" charset="0"/>
              </a:rPr>
              <a:t>GOAL</a:t>
            </a:r>
          </a:p>
        </p:txBody>
      </p:sp>
      <p:sp>
        <p:nvSpPr>
          <p:cNvPr id="46" name="Text Placeholder 7">
            <a:extLst>
              <a:ext uri="{FF2B5EF4-FFF2-40B4-BE49-F238E27FC236}">
                <a16:creationId xmlns:a16="http://schemas.microsoft.com/office/drawing/2014/main" id="{05E6E00B-5BA0-E4A8-0B0A-C13A7BC36B78}"/>
              </a:ext>
            </a:extLst>
          </p:cNvPr>
          <p:cNvSpPr txBox="1">
            <a:spLocks/>
          </p:cNvSpPr>
          <p:nvPr/>
        </p:nvSpPr>
        <p:spPr>
          <a:xfrm>
            <a:off x="10076234" y="4555992"/>
            <a:ext cx="1701431" cy="11646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Montserrat Light" panose="00000400000000000000" pitchFamily="50" charset="0"/>
              </a:rPr>
              <a:t>You can do whatever you want, go a impress your audience with an amazing presentation</a:t>
            </a:r>
          </a:p>
        </p:txBody>
      </p:sp>
      <p:sp>
        <p:nvSpPr>
          <p:cNvPr id="47" name="CuadroTexto 46">
            <a:extLst>
              <a:ext uri="{FF2B5EF4-FFF2-40B4-BE49-F238E27FC236}">
                <a16:creationId xmlns:a16="http://schemas.microsoft.com/office/drawing/2014/main" id="{55694B8D-B5BD-FA9C-6C62-E0A9EFB16BF8}"/>
              </a:ext>
            </a:extLst>
          </p:cNvPr>
          <p:cNvSpPr txBox="1"/>
          <p:nvPr/>
        </p:nvSpPr>
        <p:spPr>
          <a:xfrm>
            <a:off x="3445442" y="505733"/>
            <a:ext cx="3721798" cy="830997"/>
          </a:xfrm>
          <a:prstGeom prst="rect">
            <a:avLst/>
          </a:prstGeom>
          <a:noFill/>
        </p:spPr>
        <p:txBody>
          <a:bodyPr wrap="square" rtlCol="0">
            <a:spAutoFit/>
          </a:bodyPr>
          <a:lstStyle/>
          <a:p>
            <a:pPr algn="ctr"/>
            <a:r>
              <a:rPr lang="en-US" sz="2400" dirty="0">
                <a:solidFill>
                  <a:schemeClr val="bg1"/>
                </a:solidFill>
                <a:latin typeface="Montserrat ExtraBold" panose="00000900000000000000" pitchFamily="50" charset="0"/>
              </a:rPr>
              <a:t>METHODOLOGY</a:t>
            </a:r>
            <a:r>
              <a:rPr lang="es-CO" sz="2400" dirty="0">
                <a:solidFill>
                  <a:schemeClr val="bg1"/>
                </a:solidFill>
                <a:latin typeface="Montserrat ExtraBold" panose="00000900000000000000" pitchFamily="50" charset="0"/>
              </a:rPr>
              <a:t>  </a:t>
            </a:r>
          </a:p>
          <a:p>
            <a:pPr algn="ctr"/>
            <a:r>
              <a:rPr lang="es-CO" sz="2400" spc="600" dirty="0">
                <a:solidFill>
                  <a:schemeClr val="accent3"/>
                </a:solidFill>
                <a:latin typeface="Montserrat" panose="00000500000000000000" pitchFamily="2" charset="0"/>
              </a:rPr>
              <a:t>PRESENTATION</a:t>
            </a:r>
          </a:p>
        </p:txBody>
      </p:sp>
    </p:spTree>
    <p:extLst>
      <p:ext uri="{BB962C8B-B14F-4D97-AF65-F5344CB8AC3E}">
        <p14:creationId xmlns:p14="http://schemas.microsoft.com/office/powerpoint/2010/main" val="341911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_MORPH">
            <a:extLst>
              <a:ext uri="{FF2B5EF4-FFF2-40B4-BE49-F238E27FC236}">
                <a16:creationId xmlns:a16="http://schemas.microsoft.com/office/drawing/2014/main" id="{E62B18A0-CED7-2956-A336-74CCF641D37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6">
            <a:extLst>
              <a:ext uri="{FF2B5EF4-FFF2-40B4-BE49-F238E27FC236}">
                <a16:creationId xmlns:a16="http://schemas.microsoft.com/office/drawing/2014/main" id="{AF88D0AE-2AFA-81D4-F43C-A865CC2DB78A}"/>
              </a:ext>
            </a:extLst>
          </p:cNvPr>
          <p:cNvSpPr txBox="1"/>
          <p:nvPr/>
        </p:nvSpPr>
        <p:spPr>
          <a:xfrm>
            <a:off x="886715" y="1173879"/>
            <a:ext cx="3721798" cy="830997"/>
          </a:xfrm>
          <a:prstGeom prst="rect">
            <a:avLst/>
          </a:prstGeom>
          <a:noFill/>
        </p:spPr>
        <p:txBody>
          <a:bodyPr wrap="square" rtlCol="0">
            <a:spAutoFit/>
          </a:bodyPr>
          <a:lstStyle/>
          <a:p>
            <a:r>
              <a:rPr lang="en-US" sz="2400" dirty="0">
                <a:solidFill>
                  <a:schemeClr val="bg1"/>
                </a:solidFill>
                <a:latin typeface="Montserrat ExtraBold" panose="00000900000000000000" pitchFamily="50" charset="0"/>
              </a:rPr>
              <a:t>RESULTS</a:t>
            </a:r>
            <a:r>
              <a:rPr lang="es-CO" sz="2400" dirty="0">
                <a:solidFill>
                  <a:schemeClr val="bg1"/>
                </a:solidFill>
                <a:latin typeface="Montserrat ExtraBold" panose="00000900000000000000" pitchFamily="50" charset="0"/>
              </a:rPr>
              <a:t> </a:t>
            </a:r>
          </a:p>
          <a:p>
            <a:r>
              <a:rPr lang="es-CO" sz="2400" spc="600" dirty="0">
                <a:solidFill>
                  <a:schemeClr val="accent3"/>
                </a:solidFill>
                <a:latin typeface="Montserrat" panose="00000500000000000000" pitchFamily="2" charset="0"/>
              </a:rPr>
              <a:t>PRESENTATION</a:t>
            </a:r>
          </a:p>
        </p:txBody>
      </p:sp>
      <p:graphicFrame>
        <p:nvGraphicFramePr>
          <p:cNvPr id="4" name="Chart 1"/>
          <p:cNvGraphicFramePr>
            <a:graphicFrameLocks/>
          </p:cNvGraphicFramePr>
          <p:nvPr>
            <p:extLst>
              <p:ext uri="{D42A27DB-BD31-4B8C-83A1-F6EECF244321}">
                <p14:modId xmlns:p14="http://schemas.microsoft.com/office/powerpoint/2010/main" val="3227840492"/>
              </p:ext>
            </p:extLst>
          </p:nvPr>
        </p:nvGraphicFramePr>
        <p:xfrm>
          <a:off x="5999163" y="1824038"/>
          <a:ext cx="5762625" cy="3824287"/>
        </p:xfrm>
        <a:graphic>
          <a:graphicData uri="http://schemas.openxmlformats.org/drawingml/2006/chart">
            <c:chart xmlns:c="http://schemas.openxmlformats.org/drawingml/2006/chart" xmlns:r="http://schemas.openxmlformats.org/officeDocument/2006/relationships" r:id="rId2"/>
          </a:graphicData>
        </a:graphic>
      </p:graphicFrame>
      <p:sp>
        <p:nvSpPr>
          <p:cNvPr id="25603" name="TextBox 8"/>
          <p:cNvSpPr txBox="1">
            <a:spLocks noChangeArrowheads="1"/>
          </p:cNvSpPr>
          <p:nvPr/>
        </p:nvSpPr>
        <p:spPr bwMode="auto">
          <a:xfrm>
            <a:off x="866775" y="2279650"/>
            <a:ext cx="5124450" cy="130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solidFill>
                  <a:schemeClr val="bg1"/>
                </a:solidFill>
                <a:latin typeface="Calibri Light" panose="020F0302020204030204" pitchFamily="34" charset="0"/>
                <a:cs typeface="Calibri Light" panose="020F0302020204030204" pitchFamily="34" charset="0"/>
              </a:rPr>
              <a:t>Creativity is the key to success in the future, and primary education where teachers can bring creativity in children at that level.</a:t>
            </a:r>
          </a:p>
          <a:p>
            <a:pPr>
              <a:lnSpc>
                <a:spcPct val="110000"/>
              </a:lnSpc>
            </a:pPr>
            <a:endParaRPr lang="en-US" altLang="es-MX" sz="1200" dirty="0">
              <a:solidFill>
                <a:schemeClr val="bg1"/>
              </a:solidFill>
              <a:latin typeface="Calibri Light" panose="020F0302020204030204" pitchFamily="34" charset="0"/>
              <a:cs typeface="Calibri Light" panose="020F0302020204030204" pitchFamily="34" charset="0"/>
            </a:endParaRPr>
          </a:p>
          <a:p>
            <a:pPr>
              <a:lnSpc>
                <a:spcPct val="110000"/>
              </a:lnSpc>
            </a:pPr>
            <a:r>
              <a:rPr lang="en-US" altLang="es-MX" sz="1200" b="1" dirty="0">
                <a:solidFill>
                  <a:schemeClr val="bg1"/>
                </a:solidFill>
                <a:latin typeface="Lato" panose="020F0502020204030203" pitchFamily="34" charset="77"/>
              </a:rPr>
              <a:t>Creativity is the key to success </a:t>
            </a:r>
            <a:r>
              <a:rPr lang="en-US" altLang="es-MX" sz="1200" dirty="0">
                <a:solidFill>
                  <a:schemeClr val="bg1"/>
                </a:solidFill>
                <a:latin typeface="Calibri Light" panose="020F0302020204030204" pitchFamily="34" charset="0"/>
                <a:cs typeface="Calibri Light" panose="020F0302020204030204" pitchFamily="34" charset="0"/>
              </a:rPr>
              <a:t>in the future, and primary education where teachers can bring creativity in children at that level keep growing Lorem ipsum dolor</a:t>
            </a:r>
          </a:p>
        </p:txBody>
      </p:sp>
      <p:sp>
        <p:nvSpPr>
          <p:cNvPr id="25604" name="TextBox 9"/>
          <p:cNvSpPr txBox="1">
            <a:spLocks noChangeArrowheads="1"/>
          </p:cNvSpPr>
          <p:nvPr/>
        </p:nvSpPr>
        <p:spPr bwMode="auto">
          <a:xfrm>
            <a:off x="3798094" y="4514057"/>
            <a:ext cx="1340395"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latin typeface="Lato" panose="020F0502020204030203" pitchFamily="34" charset="77"/>
              </a:rPr>
              <a:t>Solar Energy</a:t>
            </a:r>
            <a:endParaRPr lang="id-ID" altLang="es-MX" sz="1600" b="1" dirty="0">
              <a:solidFill>
                <a:schemeClr val="bg1"/>
              </a:solidFill>
              <a:latin typeface="Lato" panose="020F0502020204030203" pitchFamily="34" charset="77"/>
            </a:endParaRPr>
          </a:p>
        </p:txBody>
      </p:sp>
      <p:sp>
        <p:nvSpPr>
          <p:cNvPr id="25605" name="TextBox 10"/>
          <p:cNvSpPr txBox="1">
            <a:spLocks noChangeArrowheads="1"/>
          </p:cNvSpPr>
          <p:nvPr/>
        </p:nvSpPr>
        <p:spPr bwMode="auto">
          <a:xfrm>
            <a:off x="3553619" y="4761707"/>
            <a:ext cx="23487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a:solidFill>
                  <a:schemeClr val="bg1"/>
                </a:solidFill>
                <a:latin typeface="Calibri Light" panose="020F0302020204030204" pitchFamily="34" charset="0"/>
                <a:cs typeface="Calibri Light" panose="020F0302020204030204" pitchFamily="34" charset="0"/>
              </a:rPr>
              <a:t>Creativity is the key to success in the great and primary education</a:t>
            </a:r>
          </a:p>
        </p:txBody>
      </p:sp>
      <p:sp>
        <p:nvSpPr>
          <p:cNvPr id="12" name="Oval 11"/>
          <p:cNvSpPr>
            <a:spLocks noChangeAspect="1"/>
          </p:cNvSpPr>
          <p:nvPr/>
        </p:nvSpPr>
        <p:spPr bwMode="auto">
          <a:xfrm>
            <a:off x="3664744" y="4622007"/>
            <a:ext cx="157163" cy="157163"/>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5607" name="TextBox 12"/>
          <p:cNvSpPr txBox="1">
            <a:spLocks noChangeArrowheads="1"/>
          </p:cNvSpPr>
          <p:nvPr/>
        </p:nvSpPr>
        <p:spPr bwMode="auto">
          <a:xfrm>
            <a:off x="1112838" y="4514057"/>
            <a:ext cx="1340395"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latin typeface="Lato" panose="020F0502020204030203" pitchFamily="34" charset="77"/>
              </a:rPr>
              <a:t>Solar Energy</a:t>
            </a:r>
            <a:endParaRPr lang="id-ID" altLang="es-MX" sz="1600" b="1" dirty="0">
              <a:solidFill>
                <a:schemeClr val="bg1"/>
              </a:solidFill>
              <a:latin typeface="Lato" panose="020F0502020204030203" pitchFamily="34" charset="77"/>
            </a:endParaRPr>
          </a:p>
        </p:txBody>
      </p:sp>
      <p:sp>
        <p:nvSpPr>
          <p:cNvPr id="25608" name="TextBox 13"/>
          <p:cNvSpPr txBox="1">
            <a:spLocks noChangeArrowheads="1"/>
          </p:cNvSpPr>
          <p:nvPr/>
        </p:nvSpPr>
        <p:spPr bwMode="auto">
          <a:xfrm>
            <a:off x="869157" y="4761707"/>
            <a:ext cx="23487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a:solidFill>
                  <a:schemeClr val="bg1"/>
                </a:solidFill>
                <a:latin typeface="Calibri Light" panose="020F0302020204030204" pitchFamily="34" charset="0"/>
                <a:cs typeface="Calibri Light" panose="020F0302020204030204" pitchFamily="34" charset="0"/>
              </a:rPr>
              <a:t>Creativity is the key to success in the great and primary education</a:t>
            </a:r>
          </a:p>
        </p:txBody>
      </p:sp>
      <p:sp>
        <p:nvSpPr>
          <p:cNvPr id="15" name="Oval 14"/>
          <p:cNvSpPr>
            <a:spLocks noChangeAspect="1"/>
          </p:cNvSpPr>
          <p:nvPr/>
        </p:nvSpPr>
        <p:spPr bwMode="auto">
          <a:xfrm>
            <a:off x="980282" y="4622007"/>
            <a:ext cx="156369" cy="15716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5610" name="TextBox 21"/>
          <p:cNvSpPr txBox="1">
            <a:spLocks noChangeArrowheads="1"/>
          </p:cNvSpPr>
          <p:nvPr/>
        </p:nvSpPr>
        <p:spPr bwMode="auto">
          <a:xfrm>
            <a:off x="3798094" y="3735388"/>
            <a:ext cx="1340395"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latin typeface="Lato" panose="020F0502020204030203" pitchFamily="34" charset="77"/>
              </a:rPr>
              <a:t>Solar Energy</a:t>
            </a:r>
            <a:endParaRPr lang="id-ID" altLang="es-MX" sz="1600" b="1" dirty="0">
              <a:solidFill>
                <a:schemeClr val="bg1"/>
              </a:solidFill>
              <a:latin typeface="Lato" panose="020F0502020204030203" pitchFamily="34" charset="77"/>
            </a:endParaRPr>
          </a:p>
        </p:txBody>
      </p:sp>
      <p:sp>
        <p:nvSpPr>
          <p:cNvPr id="25611" name="TextBox 22"/>
          <p:cNvSpPr txBox="1">
            <a:spLocks noChangeArrowheads="1"/>
          </p:cNvSpPr>
          <p:nvPr/>
        </p:nvSpPr>
        <p:spPr bwMode="auto">
          <a:xfrm>
            <a:off x="3553619" y="3983832"/>
            <a:ext cx="23487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a:solidFill>
                  <a:schemeClr val="bg1"/>
                </a:solidFill>
                <a:latin typeface="Calibri Light" panose="020F0302020204030204" pitchFamily="34" charset="0"/>
                <a:cs typeface="Calibri Light" panose="020F0302020204030204" pitchFamily="34" charset="0"/>
              </a:rPr>
              <a:t>Creativity is the key to success in the great and primary education</a:t>
            </a:r>
          </a:p>
        </p:txBody>
      </p:sp>
      <p:sp>
        <p:nvSpPr>
          <p:cNvPr id="24" name="Oval 23"/>
          <p:cNvSpPr>
            <a:spLocks noChangeAspect="1"/>
          </p:cNvSpPr>
          <p:nvPr/>
        </p:nvSpPr>
        <p:spPr bwMode="auto">
          <a:xfrm>
            <a:off x="3664744" y="3843338"/>
            <a:ext cx="157163" cy="157163"/>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5613" name="TextBox 24"/>
          <p:cNvSpPr txBox="1">
            <a:spLocks noChangeArrowheads="1"/>
          </p:cNvSpPr>
          <p:nvPr/>
        </p:nvSpPr>
        <p:spPr bwMode="auto">
          <a:xfrm>
            <a:off x="1112838" y="3735388"/>
            <a:ext cx="1340395"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latin typeface="Lato" panose="020F0502020204030203" pitchFamily="34" charset="77"/>
              </a:rPr>
              <a:t>Solar Energy</a:t>
            </a:r>
            <a:endParaRPr lang="id-ID" altLang="es-MX" sz="1600" b="1" dirty="0">
              <a:solidFill>
                <a:schemeClr val="bg1"/>
              </a:solidFill>
              <a:latin typeface="Lato" panose="020F0502020204030203" pitchFamily="34" charset="77"/>
            </a:endParaRPr>
          </a:p>
        </p:txBody>
      </p:sp>
      <p:sp>
        <p:nvSpPr>
          <p:cNvPr id="25614" name="TextBox 25"/>
          <p:cNvSpPr txBox="1">
            <a:spLocks noChangeArrowheads="1"/>
          </p:cNvSpPr>
          <p:nvPr/>
        </p:nvSpPr>
        <p:spPr bwMode="auto">
          <a:xfrm>
            <a:off x="869157" y="3983832"/>
            <a:ext cx="23487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a:solidFill>
                  <a:schemeClr val="bg1"/>
                </a:solidFill>
                <a:latin typeface="Calibri Light" panose="020F0302020204030204" pitchFamily="34" charset="0"/>
                <a:cs typeface="Calibri Light" panose="020F0302020204030204" pitchFamily="34" charset="0"/>
              </a:rPr>
              <a:t>Creativity is the key to success in the great and primary education</a:t>
            </a:r>
          </a:p>
        </p:txBody>
      </p:sp>
      <p:sp>
        <p:nvSpPr>
          <p:cNvPr id="31" name="Oval 30"/>
          <p:cNvSpPr>
            <a:spLocks noChangeAspect="1"/>
          </p:cNvSpPr>
          <p:nvPr/>
        </p:nvSpPr>
        <p:spPr bwMode="auto">
          <a:xfrm>
            <a:off x="980282" y="3843338"/>
            <a:ext cx="156369" cy="157163"/>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Tree>
  </p:cSld>
  <p:clrMapOvr>
    <a:masterClrMapping/>
  </p:clrMapOvr>
  <p:transition advClick="0"/>
</p:sld>
</file>

<file path=ppt/theme/theme1.xml><?xml version="1.0" encoding="utf-8"?>
<a:theme xmlns:a="http://schemas.openxmlformats.org/drawingml/2006/main" name="Office Theme">
  <a:themeElements>
    <a:clrScheme name="leadership template">
      <a:dk1>
        <a:srgbClr val="000000"/>
      </a:dk1>
      <a:lt1>
        <a:srgbClr val="FFFFFF"/>
      </a:lt1>
      <a:dk2>
        <a:srgbClr val="212745"/>
      </a:dk2>
      <a:lt2>
        <a:srgbClr val="B4DCFA"/>
      </a:lt2>
      <a:accent1>
        <a:srgbClr val="000B49"/>
      </a:accent1>
      <a:accent2>
        <a:srgbClr val="30C4D2"/>
      </a:accent2>
      <a:accent3>
        <a:srgbClr val="F49401"/>
      </a:accent3>
      <a:accent4>
        <a:srgbClr val="F93043"/>
      </a:accent4>
      <a:accent5>
        <a:srgbClr val="3C2077"/>
      </a:accent5>
      <a:accent6>
        <a:srgbClr val="CDD0CF"/>
      </a:accent6>
      <a:hlink>
        <a:srgbClr val="56C7AA"/>
      </a:hlink>
      <a:folHlink>
        <a:srgbClr val="59A8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2994</TotalTime>
  <Words>985</Words>
  <Application>Microsoft Office PowerPoint</Application>
  <PresentationFormat>Widescreen</PresentationFormat>
  <Paragraphs>127</Paragraphs>
  <Slides>11</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Androgyne</vt:lpstr>
      <vt:lpstr>Arial</vt:lpstr>
      <vt:lpstr>Calibri</vt:lpstr>
      <vt:lpstr>Calibri Light</vt:lpstr>
      <vt:lpstr>Gill Sans</vt:lpstr>
      <vt:lpstr>Lato</vt:lpstr>
      <vt:lpstr>Lato Black</vt:lpstr>
      <vt:lpstr>Lato Light</vt:lpstr>
      <vt:lpstr>Montserrat</vt:lpstr>
      <vt:lpstr>Montserrat Black</vt:lpstr>
      <vt:lpstr>Montserrat ExtraBold</vt:lpstr>
      <vt:lpstr>Montserrat Light</vt:lpstr>
      <vt:lpstr>Montserrat-Bold</vt:lpstr>
      <vt:lpstr>Raleway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98</cp:revision>
  <dcterms:created xsi:type="dcterms:W3CDTF">2020-04-22T15:34:04Z</dcterms:created>
  <dcterms:modified xsi:type="dcterms:W3CDTF">2025-04-26T16:01:12Z</dcterms:modified>
</cp:coreProperties>
</file>