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56" r:id="rId3"/>
    <p:sldId id="1310" r:id="rId4"/>
    <p:sldId id="1392" r:id="rId5"/>
    <p:sldId id="1445" r:id="rId6"/>
    <p:sldId id="1424" r:id="rId7"/>
    <p:sldId id="1394" r:id="rId8"/>
    <p:sldId id="1402" r:id="rId9"/>
    <p:sldId id="1344" r:id="rId10"/>
    <p:sldId id="1265" r:id="rId11"/>
    <p:sldId id="1386" r:id="rId12"/>
    <p:sldId id="1447" r:id="rId13"/>
    <p:sldId id="1446"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DA0E"/>
    <a:srgbClr val="25C7D7"/>
    <a:srgbClr val="FF5271"/>
    <a:srgbClr val="282F39"/>
    <a:srgbClr val="FA6921"/>
    <a:srgbClr val="23CB97"/>
    <a:srgbClr val="FFAB1A"/>
    <a:srgbClr val="36174D"/>
    <a:srgbClr val="B2020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E9626A-C06B-4DDB-876C-5E3AF4A05188}" v="3" dt="2025-06-09T15:49:44.0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68" autoAdjust="0"/>
    <p:restoredTop sz="94660"/>
  </p:normalViewPr>
  <p:slideViewPr>
    <p:cSldViewPr snapToGrid="0">
      <p:cViewPr varScale="1">
        <p:scale>
          <a:sx n="112" d="100"/>
          <a:sy n="112" d="100"/>
        </p:scale>
        <p:origin x="1104" y="9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37E9626A-C06B-4DDB-876C-5E3AF4A05188}"/>
    <pc:docChg chg="custSel addSld delSld modSld sldOrd modMainMaster">
      <pc:chgData name="Jolie Serrano Delgado" userId="d52b4219-5c60-4a0c-87ad-b1ec335c0c37" providerId="ADAL" clId="{37E9626A-C06B-4DDB-876C-5E3AF4A05188}" dt="2025-06-09T15:49:48.064" v="10" actId="478"/>
      <pc:docMkLst>
        <pc:docMk/>
      </pc:docMkLst>
      <pc:sldChg chg="del">
        <pc:chgData name="Jolie Serrano Delgado" userId="d52b4219-5c60-4a0c-87ad-b1ec335c0c37" providerId="ADAL" clId="{37E9626A-C06B-4DDB-876C-5E3AF4A05188}" dt="2025-06-09T15:49:31.500" v="6" actId="47"/>
        <pc:sldMkLst>
          <pc:docMk/>
          <pc:sldMk cId="0" sldId="1448"/>
        </pc:sldMkLst>
      </pc:sldChg>
      <pc:sldChg chg="del">
        <pc:chgData name="Jolie Serrano Delgado" userId="d52b4219-5c60-4a0c-87ad-b1ec335c0c37" providerId="ADAL" clId="{37E9626A-C06B-4DDB-876C-5E3AF4A05188}" dt="2025-06-09T15:49:25.957" v="4" actId="47"/>
        <pc:sldMkLst>
          <pc:docMk/>
          <pc:sldMk cId="4040804473" sldId="1449"/>
        </pc:sldMkLst>
      </pc:sldChg>
      <pc:sldChg chg="modSp add mod ord">
        <pc:chgData name="Jolie Serrano Delgado" userId="d52b4219-5c60-4a0c-87ad-b1ec335c0c37" providerId="ADAL" clId="{37E9626A-C06B-4DDB-876C-5E3AF4A05188}" dt="2025-06-09T15:49:27.801" v="5" actId="207"/>
        <pc:sldMkLst>
          <pc:docMk/>
          <pc:sldMk cId="3573392034" sldId="1791"/>
        </pc:sldMkLst>
        <pc:spChg chg="mod">
          <ac:chgData name="Jolie Serrano Delgado" userId="d52b4219-5c60-4a0c-87ad-b1ec335c0c37" providerId="ADAL" clId="{37E9626A-C06B-4DDB-876C-5E3AF4A05188}" dt="2025-06-09T15:49:27.801" v="5" actId="207"/>
          <ac:spMkLst>
            <pc:docMk/>
            <pc:sldMk cId="3573392034" sldId="1791"/>
            <ac:spMk id="5" creationId="{7FCA87B9-E211-0E4B-A9F7-DF87D6193A8C}"/>
          </ac:spMkLst>
        </pc:spChg>
      </pc:sldChg>
      <pc:sldChg chg="delSp modSp add mod">
        <pc:chgData name="Jolie Serrano Delgado" userId="d52b4219-5c60-4a0c-87ad-b1ec335c0c37" providerId="ADAL" clId="{37E9626A-C06B-4DDB-876C-5E3AF4A05188}" dt="2025-06-09T15:49:48.064" v="10" actId="478"/>
        <pc:sldMkLst>
          <pc:docMk/>
          <pc:sldMk cId="0" sldId="4129"/>
        </pc:sldMkLst>
        <pc:spChg chg="mod">
          <ac:chgData name="Jolie Serrano Delgado" userId="d52b4219-5c60-4a0c-87ad-b1ec335c0c37" providerId="ADAL" clId="{37E9626A-C06B-4DDB-876C-5E3AF4A05188}" dt="2025-06-09T15:49:44.064" v="9" actId="1076"/>
          <ac:spMkLst>
            <pc:docMk/>
            <pc:sldMk cId="0" sldId="4129"/>
            <ac:spMk id="3" creationId="{4FD16BAF-8F85-4252-90D0-A30F2681D6B9}"/>
          </ac:spMkLst>
        </pc:spChg>
        <pc:spChg chg="mod">
          <ac:chgData name="Jolie Serrano Delgado" userId="d52b4219-5c60-4a0c-87ad-b1ec335c0c37" providerId="ADAL" clId="{37E9626A-C06B-4DDB-876C-5E3AF4A05188}" dt="2025-06-09T15:49:35.120" v="7" actId="207"/>
          <ac:spMkLst>
            <pc:docMk/>
            <pc:sldMk cId="0" sldId="4129"/>
            <ac:spMk id="18" creationId="{8F5F15BF-00E8-0146-9639-0FB07145B42A}"/>
          </ac:spMkLst>
        </pc:spChg>
        <pc:spChg chg="mod">
          <ac:chgData name="Jolie Serrano Delgado" userId="d52b4219-5c60-4a0c-87ad-b1ec335c0c37" providerId="ADAL" clId="{37E9626A-C06B-4DDB-876C-5E3AF4A05188}" dt="2025-06-09T15:49:44.064" v="9" actId="1076"/>
          <ac:spMkLst>
            <pc:docMk/>
            <pc:sldMk cId="0" sldId="4129"/>
            <ac:spMk id="30" creationId="{4994152A-3327-45D6-9425-D1DCEF519E86}"/>
          </ac:spMkLst>
        </pc:spChg>
        <pc:spChg chg="del">
          <ac:chgData name="Jolie Serrano Delgado" userId="d52b4219-5c60-4a0c-87ad-b1ec335c0c37" providerId="ADAL" clId="{37E9626A-C06B-4DDB-876C-5E3AF4A05188}" dt="2025-06-09T15:49:48.064" v="10" actId="478"/>
          <ac:spMkLst>
            <pc:docMk/>
            <pc:sldMk cId="0" sldId="4129"/>
            <ac:spMk id="99" creationId="{00000000-0000-0000-0000-000000000000}"/>
          </ac:spMkLst>
        </pc:spChg>
        <pc:spChg chg="del">
          <ac:chgData name="Jolie Serrano Delgado" userId="d52b4219-5c60-4a0c-87ad-b1ec335c0c37" providerId="ADAL" clId="{37E9626A-C06B-4DDB-876C-5E3AF4A05188}" dt="2025-06-09T15:49:38.188" v="8" actId="478"/>
          <ac:spMkLst>
            <pc:docMk/>
            <pc:sldMk cId="0" sldId="4129"/>
            <ac:spMk id="55309" creationId="{00000000-0000-0000-0000-000000000000}"/>
          </ac:spMkLst>
        </pc:spChg>
        <pc:spChg chg="mod">
          <ac:chgData name="Jolie Serrano Delgado" userId="d52b4219-5c60-4a0c-87ad-b1ec335c0c37" providerId="ADAL" clId="{37E9626A-C06B-4DDB-876C-5E3AF4A05188}" dt="2025-06-09T15:49:44.064" v="9" actId="1076"/>
          <ac:spMkLst>
            <pc:docMk/>
            <pc:sldMk cId="0" sldId="4129"/>
            <ac:spMk id="55311" creationId="{00000000-0000-0000-0000-000000000000}"/>
          </ac:spMkLst>
        </pc:spChg>
      </pc:sldChg>
      <pc:sldMasterChg chg="modSldLayout">
        <pc:chgData name="Jolie Serrano Delgado" userId="d52b4219-5c60-4a0c-87ad-b1ec335c0c37" providerId="ADAL" clId="{37E9626A-C06B-4DDB-876C-5E3AF4A05188}" dt="2025-06-09T15:48:34.204" v="0" actId="735"/>
        <pc:sldMasterMkLst>
          <pc:docMk/>
          <pc:sldMasterMk cId="2916016287" sldId="2147483648"/>
        </pc:sldMasterMkLst>
        <pc:sldLayoutChg chg="modSp">
          <pc:chgData name="Jolie Serrano Delgado" userId="d52b4219-5c60-4a0c-87ad-b1ec335c0c37" providerId="ADAL" clId="{37E9626A-C06B-4DDB-876C-5E3AF4A05188}" dt="2025-06-09T15:48:34.204" v="0" actId="735"/>
          <pc:sldLayoutMkLst>
            <pc:docMk/>
            <pc:sldMasterMk cId="2916016287" sldId="2147483648"/>
            <pc:sldLayoutMk cId="1856907906" sldId="214748365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6</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Marcador de posición de imagen 4">
            <a:extLst>
              <a:ext uri="{FF2B5EF4-FFF2-40B4-BE49-F238E27FC236}">
                <a16:creationId xmlns:a16="http://schemas.microsoft.com/office/drawing/2014/main" id="{662FAD2A-298E-4EEB-9EBE-E79640976C8F}"/>
              </a:ext>
            </a:extLst>
          </p:cNvPr>
          <p:cNvSpPr>
            <a:spLocks noGrp="1"/>
          </p:cNvSpPr>
          <p:nvPr>
            <p:ph type="pic" sz="quarter" idx="10"/>
          </p:nvPr>
        </p:nvSpPr>
        <p:spPr>
          <a:xfrm>
            <a:off x="7186613" y="454025"/>
            <a:ext cx="4314825" cy="4314825"/>
          </a:xfrm>
          <a:prstGeom prst="ellipse">
            <a:avLst/>
          </a:prstGeom>
        </p:spPr>
        <p:txBody>
          <a:bodyPr/>
          <a:lstStyle/>
          <a:p>
            <a:endParaRPr lang="en-US" dirty="0"/>
          </a:p>
        </p:txBody>
      </p:sp>
    </p:spTree>
    <p:extLst>
      <p:ext uri="{BB962C8B-B14F-4D97-AF65-F5344CB8AC3E}">
        <p14:creationId xmlns:p14="http://schemas.microsoft.com/office/powerpoint/2010/main" val="18569079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03EA1E0-1FC3-49BC-A979-0EA3AFAAC031}"/>
              </a:ext>
            </a:extLst>
          </p:cNvPr>
          <p:cNvSpPr>
            <a:spLocks noGrp="1"/>
          </p:cNvSpPr>
          <p:nvPr>
            <p:ph type="pic" sz="quarter" idx="10"/>
          </p:nvPr>
        </p:nvSpPr>
        <p:spPr>
          <a:xfrm>
            <a:off x="741385" y="2006600"/>
            <a:ext cx="3657600" cy="2298700"/>
          </a:xfrm>
          <a:prstGeom prst="rect">
            <a:avLst/>
          </a:prstGeom>
        </p:spPr>
        <p:txBody>
          <a:bodyPr/>
          <a:lstStyle/>
          <a:p>
            <a:endParaRPr lang="en-US"/>
          </a:p>
        </p:txBody>
      </p:sp>
    </p:spTree>
    <p:extLst>
      <p:ext uri="{BB962C8B-B14F-4D97-AF65-F5344CB8AC3E}">
        <p14:creationId xmlns:p14="http://schemas.microsoft.com/office/powerpoint/2010/main" val="5548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6643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9314941-2803-4F22-BE9F-312B1CBA4CEC}"/>
              </a:ext>
            </a:extLst>
          </p:cNvPr>
          <p:cNvSpPr>
            <a:spLocks noGrp="1"/>
          </p:cNvSpPr>
          <p:nvPr>
            <p:ph type="pic" sz="quarter" idx="12"/>
          </p:nvPr>
        </p:nvSpPr>
        <p:spPr>
          <a:xfrm>
            <a:off x="9056003" y="0"/>
            <a:ext cx="3135997" cy="2229407"/>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CA9D3D25-E311-4B5D-9728-EF340D5EEB95}"/>
              </a:ext>
            </a:extLst>
          </p:cNvPr>
          <p:cNvSpPr>
            <a:spLocks noGrp="1"/>
          </p:cNvSpPr>
          <p:nvPr>
            <p:ph type="pic" sz="quarter" idx="13"/>
          </p:nvPr>
        </p:nvSpPr>
        <p:spPr>
          <a:xfrm>
            <a:off x="6964580" y="2229407"/>
            <a:ext cx="3135997" cy="2399186"/>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33832A0-7F26-4ADE-88F2-0E36C75FC8D6}"/>
              </a:ext>
            </a:extLst>
          </p:cNvPr>
          <p:cNvSpPr>
            <a:spLocks noGrp="1"/>
          </p:cNvSpPr>
          <p:nvPr>
            <p:ph type="pic" sz="quarter" idx="14"/>
          </p:nvPr>
        </p:nvSpPr>
        <p:spPr>
          <a:xfrm>
            <a:off x="9164860" y="4628593"/>
            <a:ext cx="3027140" cy="2229407"/>
          </a:xfrm>
          <a:prstGeom prst="rect">
            <a:avLst/>
          </a:prstGeom>
        </p:spPr>
        <p:txBody>
          <a:bodyPr/>
          <a:lstStyle/>
          <a:p>
            <a:endParaRPr lang="en-US"/>
          </a:p>
        </p:txBody>
      </p:sp>
    </p:spTree>
    <p:extLst>
      <p:ext uri="{BB962C8B-B14F-4D97-AF65-F5344CB8AC3E}">
        <p14:creationId xmlns:p14="http://schemas.microsoft.com/office/powerpoint/2010/main" val="2943391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66341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F5BC12C-038E-4B31-AA3E-687C3D5D13C1}"/>
              </a:ext>
            </a:extLst>
          </p:cNvPr>
          <p:cNvSpPr>
            <a:spLocks noGrp="1"/>
          </p:cNvSpPr>
          <p:nvPr>
            <p:ph type="pic" sz="quarter" idx="10"/>
          </p:nvPr>
        </p:nvSpPr>
        <p:spPr>
          <a:xfrm>
            <a:off x="365314" y="1252538"/>
            <a:ext cx="3084512" cy="3890962"/>
          </a:xfrm>
          <a:prstGeom prst="rect">
            <a:avLst/>
          </a:prstGeom>
        </p:spPr>
        <p:txBody>
          <a:bodyPr/>
          <a:lstStyle/>
          <a:p>
            <a:endParaRPr lang="en-US"/>
          </a:p>
        </p:txBody>
      </p:sp>
      <p:sp>
        <p:nvSpPr>
          <p:cNvPr id="5" name="Marcador de posición de imagen 2">
            <a:extLst>
              <a:ext uri="{FF2B5EF4-FFF2-40B4-BE49-F238E27FC236}">
                <a16:creationId xmlns:a16="http://schemas.microsoft.com/office/drawing/2014/main" id="{9F81102D-F870-419F-B616-14E174A22AD3}"/>
              </a:ext>
            </a:extLst>
          </p:cNvPr>
          <p:cNvSpPr>
            <a:spLocks noGrp="1"/>
          </p:cNvSpPr>
          <p:nvPr>
            <p:ph type="pic" sz="quarter" idx="11"/>
          </p:nvPr>
        </p:nvSpPr>
        <p:spPr>
          <a:xfrm>
            <a:off x="3815139" y="3002150"/>
            <a:ext cx="2280861" cy="3855849"/>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269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2" name="Marcador de posición de imagen 6">
            <a:extLst>
              <a:ext uri="{FF2B5EF4-FFF2-40B4-BE49-F238E27FC236}">
                <a16:creationId xmlns:a16="http://schemas.microsoft.com/office/drawing/2014/main" id="{4BAA828B-D079-4985-8C2E-C752B4008055}"/>
              </a:ext>
            </a:extLst>
          </p:cNvPr>
          <p:cNvSpPr>
            <a:spLocks noGrp="1"/>
          </p:cNvSpPr>
          <p:nvPr>
            <p:ph type="pic" sz="quarter" idx="10"/>
          </p:nvPr>
        </p:nvSpPr>
        <p:spPr>
          <a:xfrm>
            <a:off x="8286750" y="2971800"/>
            <a:ext cx="4876800" cy="4876800"/>
          </a:xfrm>
          <a:prstGeom prst="ellipse">
            <a:avLst/>
          </a:prstGeom>
        </p:spPr>
        <p:txBody>
          <a:bodyPr/>
          <a:lstStyle/>
          <a:p>
            <a:endParaRPr lang="en-US"/>
          </a:p>
        </p:txBody>
      </p:sp>
    </p:spTree>
    <p:extLst>
      <p:ext uri="{BB962C8B-B14F-4D97-AF65-F5344CB8AC3E}">
        <p14:creationId xmlns:p14="http://schemas.microsoft.com/office/powerpoint/2010/main" val="355828564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8000AEBB-0601-4A7F-A9E3-28E38365B50C}"/>
              </a:ext>
            </a:extLst>
          </p:cNvPr>
          <p:cNvSpPr>
            <a:spLocks noGrp="1"/>
          </p:cNvSpPr>
          <p:nvPr>
            <p:ph type="pic" sz="quarter" idx="10"/>
          </p:nvPr>
        </p:nvSpPr>
        <p:spPr>
          <a:xfrm>
            <a:off x="971550" y="2014537"/>
            <a:ext cx="4314825" cy="4314825"/>
          </a:xfrm>
          <a:prstGeom prst="ellipse">
            <a:avLst/>
          </a:prstGeom>
        </p:spPr>
        <p:txBody>
          <a:bodyPr/>
          <a:lstStyle/>
          <a:p>
            <a:endParaRPr lang="en-US"/>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Marcador de posición de imagen 6">
            <a:extLst>
              <a:ext uri="{FF2B5EF4-FFF2-40B4-BE49-F238E27FC236}">
                <a16:creationId xmlns:a16="http://schemas.microsoft.com/office/drawing/2014/main" id="{80DF9A21-AE81-4D66-A1FE-BCBB3C82805B}"/>
              </a:ext>
            </a:extLst>
          </p:cNvPr>
          <p:cNvSpPr>
            <a:spLocks noGrp="1"/>
          </p:cNvSpPr>
          <p:nvPr>
            <p:ph type="pic" sz="quarter" idx="10"/>
          </p:nvPr>
        </p:nvSpPr>
        <p:spPr>
          <a:xfrm>
            <a:off x="7429500" y="-666750"/>
            <a:ext cx="5619750" cy="5619750"/>
          </a:xfrm>
          <a:prstGeom prst="ellipse">
            <a:avLst/>
          </a:prstGeom>
        </p:spPr>
        <p:txBody>
          <a:bodyPr/>
          <a:lstStyle/>
          <a:p>
            <a:endParaRPr lang="en-US"/>
          </a:p>
        </p:txBody>
      </p:sp>
    </p:spTree>
    <p:extLst>
      <p:ext uri="{BB962C8B-B14F-4D97-AF65-F5344CB8AC3E}">
        <p14:creationId xmlns:p14="http://schemas.microsoft.com/office/powerpoint/2010/main" val="4159630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7429500" y="1"/>
            <a:ext cx="3247571" cy="358140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8FACA60-97FB-47AF-913C-ED384F5BD975}"/>
              </a:ext>
            </a:extLst>
          </p:cNvPr>
          <p:cNvSpPr>
            <a:spLocks noGrp="1"/>
          </p:cNvSpPr>
          <p:nvPr>
            <p:ph type="pic" sz="quarter" idx="10"/>
          </p:nvPr>
        </p:nvSpPr>
        <p:spPr>
          <a:xfrm>
            <a:off x="7715250" y="0"/>
            <a:ext cx="4476750" cy="6800850"/>
          </a:xfrm>
          <a:prstGeom prst="rect">
            <a:avLst/>
          </a:prstGeom>
        </p:spPr>
        <p:txBody>
          <a:bodyPr/>
          <a:lstStyle/>
          <a:p>
            <a:endParaRPr lang="en-US"/>
          </a:p>
        </p:txBody>
      </p:sp>
    </p:spTree>
    <p:extLst>
      <p:ext uri="{BB962C8B-B14F-4D97-AF65-F5344CB8AC3E}">
        <p14:creationId xmlns:p14="http://schemas.microsoft.com/office/powerpoint/2010/main" val="2520398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9" r:id="rId3"/>
    <p:sldLayoutId id="2147483650" r:id="rId4"/>
    <p:sldLayoutId id="2147483665" r:id="rId5"/>
    <p:sldLayoutId id="2147483654" r:id="rId6"/>
    <p:sldLayoutId id="2147483653" r:id="rId7"/>
    <p:sldLayoutId id="2147483661" r:id="rId8"/>
    <p:sldLayoutId id="2147483662" r:id="rId9"/>
    <p:sldLayoutId id="2147483663" r:id="rId10"/>
    <p:sldLayoutId id="2147483659" r:id="rId11"/>
    <p:sldLayoutId id="2147483664" r:id="rId12"/>
    <p:sldLayoutId id="2147483666" r:id="rId13"/>
    <p:sldLayoutId id="2147483667"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388707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2905240"/>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1921911"/>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rma libre: forma 2">
            <a:extLst>
              <a:ext uri="{FF2B5EF4-FFF2-40B4-BE49-F238E27FC236}">
                <a16:creationId xmlns:a16="http://schemas.microsoft.com/office/drawing/2014/main" id="{4CA3491D-AF2D-4BAC-AA53-DC4FFB99507C}"/>
              </a:ext>
            </a:extLst>
          </p:cNvPr>
          <p:cNvSpPr/>
          <p:nvPr/>
        </p:nvSpPr>
        <p:spPr>
          <a:xfrm>
            <a:off x="0" y="0"/>
            <a:ext cx="5978771" cy="6858000"/>
          </a:xfrm>
          <a:custGeom>
            <a:avLst/>
            <a:gdLst>
              <a:gd name="connsiteX0" fmla="*/ 0 w 5978771"/>
              <a:gd name="connsiteY0" fmla="*/ 0 h 6858000"/>
              <a:gd name="connsiteX1" fmla="*/ 4210906 w 5978771"/>
              <a:gd name="connsiteY1" fmla="*/ 0 h 6858000"/>
              <a:gd name="connsiteX2" fmla="*/ 4287073 w 5978771"/>
              <a:gd name="connsiteY2" fmla="*/ 54163 h 6858000"/>
              <a:gd name="connsiteX3" fmla="*/ 5978771 w 5978771"/>
              <a:gd name="connsiteY3" fmla="*/ 3429000 h 6858000"/>
              <a:gd name="connsiteX4" fmla="*/ 4287073 w 5978771"/>
              <a:gd name="connsiteY4" fmla="*/ 6803837 h 6858000"/>
              <a:gd name="connsiteX5" fmla="*/ 4210906 w 5978771"/>
              <a:gd name="connsiteY5" fmla="*/ 6858000 h 6858000"/>
              <a:gd name="connsiteX6" fmla="*/ 0 w 59787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78771" h="6858000">
                <a:moveTo>
                  <a:pt x="0" y="0"/>
                </a:moveTo>
                <a:lnTo>
                  <a:pt x="4210906" y="0"/>
                </a:lnTo>
                <a:lnTo>
                  <a:pt x="4287073" y="54163"/>
                </a:lnTo>
                <a:cubicBezTo>
                  <a:pt x="5314038" y="822184"/>
                  <a:pt x="5978771" y="2047964"/>
                  <a:pt x="5978771" y="3429000"/>
                </a:cubicBezTo>
                <a:cubicBezTo>
                  <a:pt x="5978771" y="4810037"/>
                  <a:pt x="5314038" y="6035816"/>
                  <a:pt x="4287073" y="6803837"/>
                </a:cubicBezTo>
                <a:lnTo>
                  <a:pt x="4210906" y="6858000"/>
                </a:lnTo>
                <a:lnTo>
                  <a:pt x="0" y="6858000"/>
                </a:ln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lipse 3">
            <a:extLst>
              <a:ext uri="{FF2B5EF4-FFF2-40B4-BE49-F238E27FC236}">
                <a16:creationId xmlns:a16="http://schemas.microsoft.com/office/drawing/2014/main" id="{1EB1A365-F8CC-494A-B369-174308A26B99}"/>
              </a:ext>
            </a:extLst>
          </p:cNvPr>
          <p:cNvSpPr/>
          <p:nvPr/>
        </p:nvSpPr>
        <p:spPr>
          <a:xfrm>
            <a:off x="4940546" y="1076325"/>
            <a:ext cx="4705350" cy="4705350"/>
          </a:xfrm>
          <a:prstGeom prst="ellipse">
            <a:avLst/>
          </a:pr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rma libre: forma 4">
            <a:extLst>
              <a:ext uri="{FF2B5EF4-FFF2-40B4-BE49-F238E27FC236}">
                <a16:creationId xmlns:a16="http://schemas.microsoft.com/office/drawing/2014/main" id="{78FB6061-DBEA-4E64-A82A-D7FB56395F14}"/>
              </a:ext>
            </a:extLst>
          </p:cNvPr>
          <p:cNvSpPr/>
          <p:nvPr/>
        </p:nvSpPr>
        <p:spPr>
          <a:xfrm rot="5400000">
            <a:off x="10100982" y="4766982"/>
            <a:ext cx="2195224" cy="1986813"/>
          </a:xfrm>
          <a:custGeom>
            <a:avLst/>
            <a:gdLst>
              <a:gd name="connsiteX0" fmla="*/ 68241 w 2195224"/>
              <a:gd name="connsiteY0" fmla="*/ 0 h 1986813"/>
              <a:gd name="connsiteX1" fmla="*/ 2195224 w 2195224"/>
              <a:gd name="connsiteY1" fmla="*/ 0 h 1986813"/>
              <a:gd name="connsiteX2" fmla="*/ 2195224 w 2195224"/>
              <a:gd name="connsiteY2" fmla="*/ 1835094 h 1986813"/>
              <a:gd name="connsiteX3" fmla="*/ 2130442 w 2195224"/>
              <a:gd name="connsiteY3" fmla="*/ 1866301 h 1986813"/>
              <a:gd name="connsiteX4" fmla="*/ 1533525 w 2195224"/>
              <a:gd name="connsiteY4" fmla="*/ 1986813 h 1986813"/>
              <a:gd name="connsiteX5" fmla="*/ 0 w 2195224"/>
              <a:gd name="connsiteY5" fmla="*/ 453288 h 1986813"/>
              <a:gd name="connsiteX6" fmla="*/ 31156 w 2195224"/>
              <a:gd name="connsiteY6" fmla="*/ 144229 h 198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224" h="1986813">
                <a:moveTo>
                  <a:pt x="68241" y="0"/>
                </a:moveTo>
                <a:lnTo>
                  <a:pt x="2195224" y="0"/>
                </a:lnTo>
                <a:lnTo>
                  <a:pt x="2195224" y="1835094"/>
                </a:lnTo>
                <a:lnTo>
                  <a:pt x="2130442" y="1866301"/>
                </a:lnTo>
                <a:cubicBezTo>
                  <a:pt x="1946974" y="1943902"/>
                  <a:pt x="1745260" y="1986813"/>
                  <a:pt x="1533525" y="1986813"/>
                </a:cubicBezTo>
                <a:cubicBezTo>
                  <a:pt x="686583" y="1986813"/>
                  <a:pt x="0" y="1300230"/>
                  <a:pt x="0" y="453288"/>
                </a:cubicBezTo>
                <a:cubicBezTo>
                  <a:pt x="0" y="347420"/>
                  <a:pt x="10728" y="244058"/>
                  <a:pt x="31156" y="144229"/>
                </a:cubicBezTo>
                <a:close/>
              </a:path>
            </a:pathLst>
          </a:custGeom>
          <a:solidFill>
            <a:srgbClr val="25C7D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30">
            <a:extLst>
              <a:ext uri="{FF2B5EF4-FFF2-40B4-BE49-F238E27FC236}">
                <a16:creationId xmlns:a16="http://schemas.microsoft.com/office/drawing/2014/main" id="{9AC5D516-E101-4B65-897C-B235686ABD9D}"/>
              </a:ext>
            </a:extLst>
          </p:cNvPr>
          <p:cNvSpPr txBox="1">
            <a:spLocks noChangeArrowheads="1"/>
          </p:cNvSpPr>
          <p:nvPr/>
        </p:nvSpPr>
        <p:spPr bwMode="auto">
          <a:xfrm>
            <a:off x="769711" y="2876550"/>
            <a:ext cx="3810351"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7" name="CuadroTexto 6">
            <a:extLst>
              <a:ext uri="{FF2B5EF4-FFF2-40B4-BE49-F238E27FC236}">
                <a16:creationId xmlns:a16="http://schemas.microsoft.com/office/drawing/2014/main" id="{38F7E536-71A7-44AD-9644-22546602CA3D}"/>
              </a:ext>
            </a:extLst>
          </p:cNvPr>
          <p:cNvSpPr txBox="1"/>
          <p:nvPr/>
        </p:nvSpPr>
        <p:spPr>
          <a:xfrm>
            <a:off x="734417" y="1725425"/>
            <a:ext cx="5109028" cy="1015663"/>
          </a:xfrm>
          <a:prstGeom prst="rect">
            <a:avLst/>
          </a:prstGeom>
          <a:noFill/>
        </p:spPr>
        <p:txBody>
          <a:bodyPr wrap="square" rtlCol="0">
            <a:spAutoFit/>
          </a:bodyPr>
          <a:lstStyle/>
          <a:p>
            <a:r>
              <a:rPr lang="en-US" sz="6000" b="1" dirty="0">
                <a:solidFill>
                  <a:schemeClr val="bg1"/>
                </a:solidFill>
                <a:latin typeface="Arial Rounded MT Bold" panose="020F0704030504030204" pitchFamily="34" charset="0"/>
              </a:rPr>
              <a:t>HEADLINE</a:t>
            </a:r>
            <a:endParaRPr lang="en-US" sz="4400" dirty="0">
              <a:solidFill>
                <a:schemeClr val="bg1"/>
              </a:solidFill>
              <a:latin typeface="Arial Rounded MT Bold" panose="020F0704030504030204" pitchFamily="34" charset="0"/>
              <a:cs typeface="Calibri Light" panose="020F0302020204030204" pitchFamily="34" charset="0"/>
            </a:endParaRPr>
          </a:p>
        </p:txBody>
      </p:sp>
      <p:grpSp>
        <p:nvGrpSpPr>
          <p:cNvPr id="9" name="Group 4">
            <a:extLst>
              <a:ext uri="{FF2B5EF4-FFF2-40B4-BE49-F238E27FC236}">
                <a16:creationId xmlns:a16="http://schemas.microsoft.com/office/drawing/2014/main" id="{5AA7810F-B151-4422-AD19-788B4D98F6FA}"/>
              </a:ext>
            </a:extLst>
          </p:cNvPr>
          <p:cNvGrpSpPr>
            <a:grpSpLocks noChangeAspect="1"/>
          </p:cNvGrpSpPr>
          <p:nvPr/>
        </p:nvGrpSpPr>
        <p:grpSpPr bwMode="auto">
          <a:xfrm>
            <a:off x="6330951" y="2466976"/>
            <a:ext cx="1866900" cy="1866900"/>
            <a:chOff x="3988" y="1554"/>
            <a:chExt cx="1176" cy="1176"/>
          </a:xfrm>
          <a:solidFill>
            <a:srgbClr val="FA6921"/>
          </a:solidFill>
        </p:grpSpPr>
        <p:sp>
          <p:nvSpPr>
            <p:cNvPr id="13" name="Freeform 5">
              <a:extLst>
                <a:ext uri="{FF2B5EF4-FFF2-40B4-BE49-F238E27FC236}">
                  <a16:creationId xmlns:a16="http://schemas.microsoft.com/office/drawing/2014/main" id="{ECAB6EA5-B649-447D-B925-2CAAEE5F9906}"/>
                </a:ext>
              </a:extLst>
            </p:cNvPr>
            <p:cNvSpPr>
              <a:spLocks/>
            </p:cNvSpPr>
            <p:nvPr/>
          </p:nvSpPr>
          <p:spPr bwMode="auto">
            <a:xfrm>
              <a:off x="3988" y="1554"/>
              <a:ext cx="878" cy="878"/>
            </a:xfrm>
            <a:custGeom>
              <a:avLst/>
              <a:gdLst>
                <a:gd name="T0" fmla="*/ 303 w 368"/>
                <a:gd name="T1" fmla="*/ 65 h 368"/>
                <a:gd name="T2" fmla="*/ 303 w 368"/>
                <a:gd name="T3" fmla="*/ 303 h 368"/>
                <a:gd name="T4" fmla="*/ 65 w 368"/>
                <a:gd name="T5" fmla="*/ 303 h 368"/>
                <a:gd name="T6" fmla="*/ 65 w 368"/>
                <a:gd name="T7" fmla="*/ 65 h 368"/>
                <a:gd name="T8" fmla="*/ 303 w 368"/>
                <a:gd name="T9" fmla="*/ 65 h 368"/>
              </a:gdLst>
              <a:ahLst/>
              <a:cxnLst>
                <a:cxn ang="0">
                  <a:pos x="T0" y="T1"/>
                </a:cxn>
                <a:cxn ang="0">
                  <a:pos x="T2" y="T3"/>
                </a:cxn>
                <a:cxn ang="0">
                  <a:pos x="T4" y="T5"/>
                </a:cxn>
                <a:cxn ang="0">
                  <a:pos x="T6" y="T7"/>
                </a:cxn>
                <a:cxn ang="0">
                  <a:pos x="T8" y="T9"/>
                </a:cxn>
              </a:cxnLst>
              <a:rect l="0" t="0" r="r" b="b"/>
              <a:pathLst>
                <a:path w="368" h="368">
                  <a:moveTo>
                    <a:pt x="303" y="65"/>
                  </a:moveTo>
                  <a:cubicBezTo>
                    <a:pt x="368" y="131"/>
                    <a:pt x="368" y="237"/>
                    <a:pt x="303" y="303"/>
                  </a:cubicBezTo>
                  <a:cubicBezTo>
                    <a:pt x="237" y="368"/>
                    <a:pt x="131" y="368"/>
                    <a:pt x="65" y="303"/>
                  </a:cubicBezTo>
                  <a:cubicBezTo>
                    <a:pt x="0" y="237"/>
                    <a:pt x="0" y="131"/>
                    <a:pt x="65" y="65"/>
                  </a:cubicBezTo>
                  <a:cubicBezTo>
                    <a:pt x="131" y="0"/>
                    <a:pt x="237" y="0"/>
                    <a:pt x="303" y="65"/>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D99B0C0E-5232-4805-B0A1-0AB9FE2F686E}"/>
                </a:ext>
              </a:extLst>
            </p:cNvPr>
            <p:cNvSpPr>
              <a:spLocks/>
            </p:cNvSpPr>
            <p:nvPr/>
          </p:nvSpPr>
          <p:spPr bwMode="auto">
            <a:xfrm>
              <a:off x="4102" y="1669"/>
              <a:ext cx="649" cy="649"/>
            </a:xfrm>
            <a:custGeom>
              <a:avLst/>
              <a:gdLst>
                <a:gd name="T0" fmla="*/ 223 w 272"/>
                <a:gd name="T1" fmla="*/ 48 h 272"/>
                <a:gd name="T2" fmla="*/ 223 w 272"/>
                <a:gd name="T3" fmla="*/ 223 h 272"/>
                <a:gd name="T4" fmla="*/ 48 w 272"/>
                <a:gd name="T5" fmla="*/ 223 h 272"/>
                <a:gd name="T6" fmla="*/ 48 w 272"/>
                <a:gd name="T7" fmla="*/ 48 h 272"/>
                <a:gd name="T8" fmla="*/ 223 w 272"/>
                <a:gd name="T9" fmla="*/ 48 h 272"/>
              </a:gdLst>
              <a:ahLst/>
              <a:cxnLst>
                <a:cxn ang="0">
                  <a:pos x="T0" y="T1"/>
                </a:cxn>
                <a:cxn ang="0">
                  <a:pos x="T2" y="T3"/>
                </a:cxn>
                <a:cxn ang="0">
                  <a:pos x="T4" y="T5"/>
                </a:cxn>
                <a:cxn ang="0">
                  <a:pos x="T6" y="T7"/>
                </a:cxn>
                <a:cxn ang="0">
                  <a:pos x="T8" y="T9"/>
                </a:cxn>
              </a:cxnLst>
              <a:rect l="0" t="0" r="r" b="b"/>
              <a:pathLst>
                <a:path w="272" h="272">
                  <a:moveTo>
                    <a:pt x="223" y="48"/>
                  </a:moveTo>
                  <a:cubicBezTo>
                    <a:pt x="272" y="97"/>
                    <a:pt x="272" y="175"/>
                    <a:pt x="223" y="223"/>
                  </a:cubicBezTo>
                  <a:cubicBezTo>
                    <a:pt x="175" y="272"/>
                    <a:pt x="97" y="272"/>
                    <a:pt x="48" y="223"/>
                  </a:cubicBezTo>
                  <a:cubicBezTo>
                    <a:pt x="0" y="175"/>
                    <a:pt x="0" y="97"/>
                    <a:pt x="48" y="48"/>
                  </a:cubicBezTo>
                  <a:cubicBezTo>
                    <a:pt x="97" y="0"/>
                    <a:pt x="175" y="0"/>
                    <a:pt x="223" y="48"/>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7">
              <a:extLst>
                <a:ext uri="{FF2B5EF4-FFF2-40B4-BE49-F238E27FC236}">
                  <a16:creationId xmlns:a16="http://schemas.microsoft.com/office/drawing/2014/main" id="{844A30FF-56A8-454F-A92A-1074DB07FBF8}"/>
                </a:ext>
              </a:extLst>
            </p:cNvPr>
            <p:cNvSpPr>
              <a:spLocks/>
            </p:cNvSpPr>
            <p:nvPr/>
          </p:nvSpPr>
          <p:spPr bwMode="auto">
            <a:xfrm>
              <a:off x="4226" y="1793"/>
              <a:ext cx="399" cy="398"/>
            </a:xfrm>
            <a:custGeom>
              <a:avLst/>
              <a:gdLst>
                <a:gd name="T0" fmla="*/ 253 w 399"/>
                <a:gd name="T1" fmla="*/ 0 h 398"/>
                <a:gd name="T2" fmla="*/ 146 w 399"/>
                <a:gd name="T3" fmla="*/ 0 h 398"/>
                <a:gd name="T4" fmla="*/ 146 w 399"/>
                <a:gd name="T5" fmla="*/ 145 h 398"/>
                <a:gd name="T6" fmla="*/ 0 w 399"/>
                <a:gd name="T7" fmla="*/ 145 h 398"/>
                <a:gd name="T8" fmla="*/ 0 w 399"/>
                <a:gd name="T9" fmla="*/ 253 h 398"/>
                <a:gd name="T10" fmla="*/ 146 w 399"/>
                <a:gd name="T11" fmla="*/ 253 h 398"/>
                <a:gd name="T12" fmla="*/ 146 w 399"/>
                <a:gd name="T13" fmla="*/ 398 h 398"/>
                <a:gd name="T14" fmla="*/ 253 w 399"/>
                <a:gd name="T15" fmla="*/ 398 h 398"/>
                <a:gd name="T16" fmla="*/ 253 w 399"/>
                <a:gd name="T17" fmla="*/ 253 h 398"/>
                <a:gd name="T18" fmla="*/ 399 w 399"/>
                <a:gd name="T19" fmla="*/ 253 h 398"/>
                <a:gd name="T20" fmla="*/ 399 w 399"/>
                <a:gd name="T21" fmla="*/ 145 h 398"/>
                <a:gd name="T22" fmla="*/ 253 w 399"/>
                <a:gd name="T23" fmla="*/ 145 h 398"/>
                <a:gd name="T24" fmla="*/ 253 w 399"/>
                <a:gd name="T25"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9" h="398">
                  <a:moveTo>
                    <a:pt x="253" y="0"/>
                  </a:moveTo>
                  <a:lnTo>
                    <a:pt x="146" y="0"/>
                  </a:lnTo>
                  <a:lnTo>
                    <a:pt x="146" y="145"/>
                  </a:lnTo>
                  <a:lnTo>
                    <a:pt x="0" y="145"/>
                  </a:lnTo>
                  <a:lnTo>
                    <a:pt x="0" y="253"/>
                  </a:lnTo>
                  <a:lnTo>
                    <a:pt x="146" y="253"/>
                  </a:lnTo>
                  <a:lnTo>
                    <a:pt x="146" y="398"/>
                  </a:lnTo>
                  <a:lnTo>
                    <a:pt x="253" y="398"/>
                  </a:lnTo>
                  <a:lnTo>
                    <a:pt x="253" y="253"/>
                  </a:lnTo>
                  <a:lnTo>
                    <a:pt x="399" y="253"/>
                  </a:lnTo>
                  <a:lnTo>
                    <a:pt x="399" y="145"/>
                  </a:lnTo>
                  <a:lnTo>
                    <a:pt x="253" y="145"/>
                  </a:lnTo>
                  <a:lnTo>
                    <a:pt x="253" y="0"/>
                  </a:ln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0F7F1538-5E2F-4F99-83E0-6FB9260F68E6}"/>
                </a:ext>
              </a:extLst>
            </p:cNvPr>
            <p:cNvSpPr>
              <a:spLocks/>
            </p:cNvSpPr>
            <p:nvPr/>
          </p:nvSpPr>
          <p:spPr bwMode="auto">
            <a:xfrm>
              <a:off x="4668" y="2234"/>
              <a:ext cx="212" cy="212"/>
            </a:xfrm>
            <a:custGeom>
              <a:avLst/>
              <a:gdLst>
                <a:gd name="T0" fmla="*/ 0 w 212"/>
                <a:gd name="T1" fmla="*/ 84 h 212"/>
                <a:gd name="T2" fmla="*/ 126 w 212"/>
                <a:gd name="T3" fmla="*/ 212 h 212"/>
                <a:gd name="T4" fmla="*/ 212 w 212"/>
                <a:gd name="T5" fmla="*/ 127 h 212"/>
                <a:gd name="T6" fmla="*/ 83 w 212"/>
                <a:gd name="T7" fmla="*/ 0 h 212"/>
              </a:gdLst>
              <a:ahLst/>
              <a:cxnLst>
                <a:cxn ang="0">
                  <a:pos x="T0" y="T1"/>
                </a:cxn>
                <a:cxn ang="0">
                  <a:pos x="T2" y="T3"/>
                </a:cxn>
                <a:cxn ang="0">
                  <a:pos x="T4" y="T5"/>
                </a:cxn>
                <a:cxn ang="0">
                  <a:pos x="T6" y="T7"/>
                </a:cxn>
              </a:cxnLst>
              <a:rect l="0" t="0" r="r" b="b"/>
              <a:pathLst>
                <a:path w="212" h="212">
                  <a:moveTo>
                    <a:pt x="0" y="84"/>
                  </a:moveTo>
                  <a:lnTo>
                    <a:pt x="126" y="212"/>
                  </a:lnTo>
                  <a:lnTo>
                    <a:pt x="212" y="127"/>
                  </a:lnTo>
                  <a:lnTo>
                    <a:pt x="83" y="0"/>
                  </a:lnTo>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9">
              <a:extLst>
                <a:ext uri="{FF2B5EF4-FFF2-40B4-BE49-F238E27FC236}">
                  <a16:creationId xmlns:a16="http://schemas.microsoft.com/office/drawing/2014/main" id="{B3999690-66E1-41F4-B3D5-1FDB803C5391}"/>
                </a:ext>
              </a:extLst>
            </p:cNvPr>
            <p:cNvSpPr>
              <a:spLocks/>
            </p:cNvSpPr>
            <p:nvPr/>
          </p:nvSpPr>
          <p:spPr bwMode="auto">
            <a:xfrm>
              <a:off x="4768" y="2337"/>
              <a:ext cx="396" cy="393"/>
            </a:xfrm>
            <a:custGeom>
              <a:avLst/>
              <a:gdLst>
                <a:gd name="T0" fmla="*/ 396 w 396"/>
                <a:gd name="T1" fmla="*/ 255 h 393"/>
                <a:gd name="T2" fmla="*/ 139 w 396"/>
                <a:gd name="T3" fmla="*/ 0 h 393"/>
                <a:gd name="T4" fmla="*/ 0 w 396"/>
                <a:gd name="T5" fmla="*/ 136 h 393"/>
                <a:gd name="T6" fmla="*/ 258 w 396"/>
                <a:gd name="T7" fmla="*/ 393 h 393"/>
                <a:gd name="T8" fmla="*/ 396 w 396"/>
                <a:gd name="T9" fmla="*/ 255 h 393"/>
              </a:gdLst>
              <a:ahLst/>
              <a:cxnLst>
                <a:cxn ang="0">
                  <a:pos x="T0" y="T1"/>
                </a:cxn>
                <a:cxn ang="0">
                  <a:pos x="T2" y="T3"/>
                </a:cxn>
                <a:cxn ang="0">
                  <a:pos x="T4" y="T5"/>
                </a:cxn>
                <a:cxn ang="0">
                  <a:pos x="T6" y="T7"/>
                </a:cxn>
                <a:cxn ang="0">
                  <a:pos x="T8" y="T9"/>
                </a:cxn>
              </a:cxnLst>
              <a:rect l="0" t="0" r="r" b="b"/>
              <a:pathLst>
                <a:path w="396" h="393">
                  <a:moveTo>
                    <a:pt x="396" y="255"/>
                  </a:moveTo>
                  <a:lnTo>
                    <a:pt x="139" y="0"/>
                  </a:lnTo>
                  <a:lnTo>
                    <a:pt x="0" y="136"/>
                  </a:lnTo>
                  <a:lnTo>
                    <a:pt x="258" y="393"/>
                  </a:lnTo>
                  <a:lnTo>
                    <a:pt x="396" y="255"/>
                  </a:ln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Line 10">
              <a:extLst>
                <a:ext uri="{FF2B5EF4-FFF2-40B4-BE49-F238E27FC236}">
                  <a16:creationId xmlns:a16="http://schemas.microsoft.com/office/drawing/2014/main" id="{410A75EE-2EC1-4C70-86CE-2AD65DBDDD6F}"/>
                </a:ext>
              </a:extLst>
            </p:cNvPr>
            <p:cNvSpPr>
              <a:spLocks noChangeShapeType="1"/>
            </p:cNvSpPr>
            <p:nvPr/>
          </p:nvSpPr>
          <p:spPr bwMode="auto">
            <a:xfrm flipV="1">
              <a:off x="4892" y="2463"/>
              <a:ext cx="131" cy="134"/>
            </a:xfrm>
            <a:prstGeom prst="line">
              <a:avLst/>
            </a:pr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Line 11">
              <a:extLst>
                <a:ext uri="{FF2B5EF4-FFF2-40B4-BE49-F238E27FC236}">
                  <a16:creationId xmlns:a16="http://schemas.microsoft.com/office/drawing/2014/main" id="{3F897881-86A3-4EF2-8B93-8BA415C90DC6}"/>
                </a:ext>
              </a:extLst>
            </p:cNvPr>
            <p:cNvSpPr>
              <a:spLocks noChangeShapeType="1"/>
            </p:cNvSpPr>
            <p:nvPr/>
          </p:nvSpPr>
          <p:spPr bwMode="auto">
            <a:xfrm flipV="1">
              <a:off x="4830" y="2403"/>
              <a:ext cx="134" cy="132"/>
            </a:xfrm>
            <a:prstGeom prst="line">
              <a:avLst/>
            </a:pr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2222005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ángulo 20">
            <a:extLst>
              <a:ext uri="{FF2B5EF4-FFF2-40B4-BE49-F238E27FC236}">
                <a16:creationId xmlns:a16="http://schemas.microsoft.com/office/drawing/2014/main" id="{3EF7C393-A3F3-448D-9F8C-4D79531BEFCA}"/>
              </a:ext>
            </a:extLst>
          </p:cNvPr>
          <p:cNvSpPr/>
          <p:nvPr/>
        </p:nvSpPr>
        <p:spPr>
          <a:xfrm>
            <a:off x="0" y="0"/>
            <a:ext cx="12192000" cy="6858000"/>
          </a:xfrm>
          <a:prstGeom prst="rect">
            <a:avLst/>
          </a:prstGeom>
          <a:solidFill>
            <a:srgbClr val="282F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a:extLst>
              <a:ext uri="{FF2B5EF4-FFF2-40B4-BE49-F238E27FC236}">
                <a16:creationId xmlns:a16="http://schemas.microsoft.com/office/drawing/2014/main" id="{B645CB20-32DB-43C8-A427-756E3A6A26A5}"/>
              </a:ext>
            </a:extLst>
          </p:cNvPr>
          <p:cNvSpPr/>
          <p:nvPr/>
        </p:nvSpPr>
        <p:spPr>
          <a:xfrm>
            <a:off x="2919411" y="1907380"/>
            <a:ext cx="4314826" cy="4314826"/>
          </a:xfrm>
          <a:prstGeom prst="ellipse">
            <a:avLst/>
          </a:pr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arcador de posición de imagen 10">
            <a:extLst>
              <a:ext uri="{FF2B5EF4-FFF2-40B4-BE49-F238E27FC236}">
                <a16:creationId xmlns:a16="http://schemas.microsoft.com/office/drawing/2014/main" id="{D36CFDA9-EB4A-469B-9117-498D30ED683E}"/>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9" name="TextBox 30">
            <a:extLst>
              <a:ext uri="{FF2B5EF4-FFF2-40B4-BE49-F238E27FC236}">
                <a16:creationId xmlns:a16="http://schemas.microsoft.com/office/drawing/2014/main" id="{BFC5344C-D1A5-49A4-A258-D4CB64D22A91}"/>
              </a:ext>
            </a:extLst>
          </p:cNvPr>
          <p:cNvSpPr txBox="1">
            <a:spLocks noChangeArrowheads="1"/>
          </p:cNvSpPr>
          <p:nvPr/>
        </p:nvSpPr>
        <p:spPr bwMode="auto">
          <a:xfrm>
            <a:off x="623745" y="561171"/>
            <a:ext cx="6377132"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31" name="CuadroTexto 30">
            <a:extLst>
              <a:ext uri="{FF2B5EF4-FFF2-40B4-BE49-F238E27FC236}">
                <a16:creationId xmlns:a16="http://schemas.microsoft.com/office/drawing/2014/main" id="{270E38FF-6BE1-4367-9657-881634F56622}"/>
              </a:ext>
            </a:extLst>
          </p:cNvPr>
          <p:cNvSpPr txBox="1"/>
          <p:nvPr/>
        </p:nvSpPr>
        <p:spPr>
          <a:xfrm>
            <a:off x="6639917" y="397162"/>
            <a:ext cx="5109028" cy="1015663"/>
          </a:xfrm>
          <a:prstGeom prst="rect">
            <a:avLst/>
          </a:prstGeom>
          <a:noFill/>
        </p:spPr>
        <p:txBody>
          <a:bodyPr wrap="square" rtlCol="0">
            <a:spAutoFit/>
          </a:bodyPr>
          <a:lstStyle/>
          <a:p>
            <a:pPr algn="r"/>
            <a:r>
              <a:rPr lang="en-US" sz="6000" b="1" dirty="0">
                <a:solidFill>
                  <a:schemeClr val="bg1"/>
                </a:solidFill>
                <a:latin typeface="Arial Rounded MT Bold" panose="020F0704030504030204" pitchFamily="34" charset="0"/>
              </a:rPr>
              <a:t>HEADLINE</a:t>
            </a:r>
            <a:endParaRPr lang="en-US" sz="4400" dirty="0">
              <a:solidFill>
                <a:schemeClr val="bg1"/>
              </a:solidFill>
              <a:latin typeface="Arial Rounded MT Bold" panose="020F0704030504030204" pitchFamily="34" charset="0"/>
              <a:cs typeface="Calibri Light" panose="020F0302020204030204" pitchFamily="34" charset="0"/>
            </a:endParaRPr>
          </a:p>
        </p:txBody>
      </p:sp>
      <p:sp>
        <p:nvSpPr>
          <p:cNvPr id="13" name="Forma libre: forma 12">
            <a:extLst>
              <a:ext uri="{FF2B5EF4-FFF2-40B4-BE49-F238E27FC236}">
                <a16:creationId xmlns:a16="http://schemas.microsoft.com/office/drawing/2014/main" id="{557500E2-7DAE-4217-9432-B4C000D32026}"/>
              </a:ext>
            </a:extLst>
          </p:cNvPr>
          <p:cNvSpPr/>
          <p:nvPr/>
        </p:nvSpPr>
        <p:spPr>
          <a:xfrm rot="5400000">
            <a:off x="7872780" y="2529255"/>
            <a:ext cx="4314826" cy="4342664"/>
          </a:xfrm>
          <a:custGeom>
            <a:avLst/>
            <a:gdLst>
              <a:gd name="connsiteX0" fmla="*/ 252423 w 2952750"/>
              <a:gd name="connsiteY0" fmla="*/ 0 h 2971800"/>
              <a:gd name="connsiteX1" fmla="*/ 843419 w 2952750"/>
              <a:gd name="connsiteY1" fmla="*/ 0 h 2971800"/>
              <a:gd name="connsiteX2" fmla="*/ 760056 w 2952750"/>
              <a:gd name="connsiteY2" fmla="*/ 111479 h 2971800"/>
              <a:gd name="connsiteX3" fmla="*/ 497341 w 2952750"/>
              <a:gd name="connsiteY3" fmla="*/ 971550 h 2971800"/>
              <a:gd name="connsiteX4" fmla="*/ 2035629 w 2952750"/>
              <a:gd name="connsiteY4" fmla="*/ 2509838 h 2971800"/>
              <a:gd name="connsiteX5" fmla="*/ 2895700 w 2952750"/>
              <a:gd name="connsiteY5" fmla="*/ 2247123 h 2971800"/>
              <a:gd name="connsiteX6" fmla="*/ 2952750 w 2952750"/>
              <a:gd name="connsiteY6" fmla="*/ 2204462 h 2971800"/>
              <a:gd name="connsiteX7" fmla="*/ 2952750 w 2952750"/>
              <a:gd name="connsiteY7" fmla="*/ 2730833 h 2971800"/>
              <a:gd name="connsiteX8" fmla="*/ 2778838 w 2952750"/>
              <a:gd name="connsiteY8" fmla="*/ 2814611 h 2971800"/>
              <a:gd name="connsiteX9" fmla="*/ 2000250 w 2952750"/>
              <a:gd name="connsiteY9" fmla="*/ 2971800 h 2971800"/>
              <a:gd name="connsiteX10" fmla="*/ 0 w 2952750"/>
              <a:gd name="connsiteY10" fmla="*/ 971550 h 2971800"/>
              <a:gd name="connsiteX11" fmla="*/ 241419 w 2952750"/>
              <a:gd name="connsiteY11" fmla="*/ 18112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52750" h="2971800">
                <a:moveTo>
                  <a:pt x="252423" y="0"/>
                </a:moveTo>
                <a:lnTo>
                  <a:pt x="843419" y="0"/>
                </a:lnTo>
                <a:lnTo>
                  <a:pt x="760056" y="111479"/>
                </a:lnTo>
                <a:cubicBezTo>
                  <a:pt x="594192" y="356991"/>
                  <a:pt x="497341" y="652960"/>
                  <a:pt x="497341" y="971550"/>
                </a:cubicBezTo>
                <a:cubicBezTo>
                  <a:pt x="497341" y="1821123"/>
                  <a:pt x="1186056" y="2509838"/>
                  <a:pt x="2035629" y="2509838"/>
                </a:cubicBezTo>
                <a:cubicBezTo>
                  <a:pt x="2354219" y="2509838"/>
                  <a:pt x="2650188" y="2412988"/>
                  <a:pt x="2895700" y="2247123"/>
                </a:cubicBezTo>
                <a:lnTo>
                  <a:pt x="2952750" y="2204462"/>
                </a:lnTo>
                <a:lnTo>
                  <a:pt x="2952750" y="2730833"/>
                </a:lnTo>
                <a:lnTo>
                  <a:pt x="2778838" y="2814611"/>
                </a:lnTo>
                <a:cubicBezTo>
                  <a:pt x="2539531" y="2915829"/>
                  <a:pt x="2276427" y="2971800"/>
                  <a:pt x="2000250" y="2971800"/>
                </a:cubicBezTo>
                <a:cubicBezTo>
                  <a:pt x="895542" y="2971800"/>
                  <a:pt x="0" y="2076258"/>
                  <a:pt x="0" y="971550"/>
                </a:cubicBezTo>
                <a:cubicBezTo>
                  <a:pt x="0" y="626329"/>
                  <a:pt x="87455" y="301534"/>
                  <a:pt x="241419" y="18112"/>
                </a:cubicBezTo>
                <a:close/>
              </a:path>
            </a:pathLst>
          </a:custGeom>
          <a:solidFill>
            <a:srgbClr val="25C7D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orma libre: forma 34">
            <a:extLst>
              <a:ext uri="{FF2B5EF4-FFF2-40B4-BE49-F238E27FC236}">
                <a16:creationId xmlns:a16="http://schemas.microsoft.com/office/drawing/2014/main" id="{DDFB2C37-4CA1-49EA-85D8-71BDEC9318B1}"/>
              </a:ext>
            </a:extLst>
          </p:cNvPr>
          <p:cNvSpPr/>
          <p:nvPr/>
        </p:nvSpPr>
        <p:spPr>
          <a:xfrm>
            <a:off x="10466643" y="1809987"/>
            <a:ext cx="1734883" cy="2564606"/>
          </a:xfrm>
          <a:custGeom>
            <a:avLst/>
            <a:gdLst>
              <a:gd name="connsiteX0" fmla="*/ 1282303 w 1734883"/>
              <a:gd name="connsiteY0" fmla="*/ 0 h 2564606"/>
              <a:gd name="connsiteX1" fmla="*/ 1663621 w 1734883"/>
              <a:gd name="connsiteY1" fmla="*/ 57650 h 2564606"/>
              <a:gd name="connsiteX2" fmla="*/ 1734883 w 1734883"/>
              <a:gd name="connsiteY2" fmla="*/ 83732 h 2564606"/>
              <a:gd name="connsiteX3" fmla="*/ 1734883 w 1734883"/>
              <a:gd name="connsiteY3" fmla="*/ 2480874 h 2564606"/>
              <a:gd name="connsiteX4" fmla="*/ 1663621 w 1734883"/>
              <a:gd name="connsiteY4" fmla="*/ 2506956 h 2564606"/>
              <a:gd name="connsiteX5" fmla="*/ 1282303 w 1734883"/>
              <a:gd name="connsiteY5" fmla="*/ 2564606 h 2564606"/>
              <a:gd name="connsiteX6" fmla="*/ 0 w 1734883"/>
              <a:gd name="connsiteY6" fmla="*/ 1282303 h 2564606"/>
              <a:gd name="connsiteX7" fmla="*/ 1282303 w 1734883"/>
              <a:gd name="connsiteY7" fmla="*/ 0 h 2564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4883" h="2564606">
                <a:moveTo>
                  <a:pt x="1282303" y="0"/>
                </a:moveTo>
                <a:cubicBezTo>
                  <a:pt x="1415090" y="0"/>
                  <a:pt x="1543162" y="20184"/>
                  <a:pt x="1663621" y="57650"/>
                </a:cubicBezTo>
                <a:lnTo>
                  <a:pt x="1734883" y="83732"/>
                </a:lnTo>
                <a:lnTo>
                  <a:pt x="1734883" y="2480874"/>
                </a:lnTo>
                <a:lnTo>
                  <a:pt x="1663621" y="2506956"/>
                </a:lnTo>
                <a:cubicBezTo>
                  <a:pt x="1543162" y="2544423"/>
                  <a:pt x="1415090" y="2564606"/>
                  <a:pt x="1282303" y="2564606"/>
                </a:cubicBezTo>
                <a:cubicBezTo>
                  <a:pt x="574107" y="2564606"/>
                  <a:pt x="0" y="1990499"/>
                  <a:pt x="0" y="1282303"/>
                </a:cubicBezTo>
                <a:cubicBezTo>
                  <a:pt x="0" y="574107"/>
                  <a:pt x="574107" y="0"/>
                  <a:pt x="1282303" y="0"/>
                </a:cubicBezTo>
                <a:close/>
              </a:path>
            </a:pathLst>
          </a:custGeom>
          <a:solidFill>
            <a:srgbClr val="FF527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a libre: forma 4">
            <a:extLst>
              <a:ext uri="{FF2B5EF4-FFF2-40B4-BE49-F238E27FC236}">
                <a16:creationId xmlns:a16="http://schemas.microsoft.com/office/drawing/2014/main" id="{FDF34F24-3453-407B-9A7B-10C397BDC729}"/>
              </a:ext>
            </a:extLst>
          </p:cNvPr>
          <p:cNvSpPr/>
          <p:nvPr/>
        </p:nvSpPr>
        <p:spPr>
          <a:xfrm rot="16200000">
            <a:off x="21798" y="-21798"/>
            <a:ext cx="6757254" cy="6800850"/>
          </a:xfrm>
          <a:custGeom>
            <a:avLst/>
            <a:gdLst>
              <a:gd name="connsiteX0" fmla="*/ 252423 w 2952750"/>
              <a:gd name="connsiteY0" fmla="*/ 0 h 2971800"/>
              <a:gd name="connsiteX1" fmla="*/ 843419 w 2952750"/>
              <a:gd name="connsiteY1" fmla="*/ 0 h 2971800"/>
              <a:gd name="connsiteX2" fmla="*/ 760056 w 2952750"/>
              <a:gd name="connsiteY2" fmla="*/ 111479 h 2971800"/>
              <a:gd name="connsiteX3" fmla="*/ 497341 w 2952750"/>
              <a:gd name="connsiteY3" fmla="*/ 971550 h 2971800"/>
              <a:gd name="connsiteX4" fmla="*/ 2035629 w 2952750"/>
              <a:gd name="connsiteY4" fmla="*/ 2509838 h 2971800"/>
              <a:gd name="connsiteX5" fmla="*/ 2895700 w 2952750"/>
              <a:gd name="connsiteY5" fmla="*/ 2247123 h 2971800"/>
              <a:gd name="connsiteX6" fmla="*/ 2952750 w 2952750"/>
              <a:gd name="connsiteY6" fmla="*/ 2204462 h 2971800"/>
              <a:gd name="connsiteX7" fmla="*/ 2952750 w 2952750"/>
              <a:gd name="connsiteY7" fmla="*/ 2730833 h 2971800"/>
              <a:gd name="connsiteX8" fmla="*/ 2778838 w 2952750"/>
              <a:gd name="connsiteY8" fmla="*/ 2814611 h 2971800"/>
              <a:gd name="connsiteX9" fmla="*/ 2000250 w 2952750"/>
              <a:gd name="connsiteY9" fmla="*/ 2971800 h 2971800"/>
              <a:gd name="connsiteX10" fmla="*/ 0 w 2952750"/>
              <a:gd name="connsiteY10" fmla="*/ 971550 h 2971800"/>
              <a:gd name="connsiteX11" fmla="*/ 241419 w 2952750"/>
              <a:gd name="connsiteY11" fmla="*/ 18112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52750" h="2971800">
                <a:moveTo>
                  <a:pt x="252423" y="0"/>
                </a:moveTo>
                <a:lnTo>
                  <a:pt x="843419" y="0"/>
                </a:lnTo>
                <a:lnTo>
                  <a:pt x="760056" y="111479"/>
                </a:lnTo>
                <a:cubicBezTo>
                  <a:pt x="594192" y="356991"/>
                  <a:pt x="497341" y="652960"/>
                  <a:pt x="497341" y="971550"/>
                </a:cubicBezTo>
                <a:cubicBezTo>
                  <a:pt x="497341" y="1821123"/>
                  <a:pt x="1186056" y="2509838"/>
                  <a:pt x="2035629" y="2509838"/>
                </a:cubicBezTo>
                <a:cubicBezTo>
                  <a:pt x="2354219" y="2509838"/>
                  <a:pt x="2650188" y="2412988"/>
                  <a:pt x="2895700" y="2247123"/>
                </a:cubicBezTo>
                <a:lnTo>
                  <a:pt x="2952750" y="2204462"/>
                </a:lnTo>
                <a:lnTo>
                  <a:pt x="2952750" y="2730833"/>
                </a:lnTo>
                <a:lnTo>
                  <a:pt x="2778838" y="2814611"/>
                </a:lnTo>
                <a:cubicBezTo>
                  <a:pt x="2539531" y="2915829"/>
                  <a:pt x="2276427" y="2971800"/>
                  <a:pt x="2000250" y="2971800"/>
                </a:cubicBezTo>
                <a:cubicBezTo>
                  <a:pt x="895542" y="2971800"/>
                  <a:pt x="0" y="2076258"/>
                  <a:pt x="0" y="971550"/>
                </a:cubicBezTo>
                <a:cubicBezTo>
                  <a:pt x="0" y="626329"/>
                  <a:pt x="87455" y="301534"/>
                  <a:pt x="241419" y="18112"/>
                </a:cubicBezTo>
                <a:close/>
              </a:path>
            </a:pathLst>
          </a:custGeom>
          <a:solidFill>
            <a:srgbClr val="25C7D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30">
            <a:extLst>
              <a:ext uri="{FF2B5EF4-FFF2-40B4-BE49-F238E27FC236}">
                <a16:creationId xmlns:a16="http://schemas.microsoft.com/office/drawing/2014/main" id="{132F8B1A-77E2-4399-8ADE-D7BB8691D67B}"/>
              </a:ext>
            </a:extLst>
          </p:cNvPr>
          <p:cNvSpPr txBox="1">
            <a:spLocks noChangeArrowheads="1"/>
          </p:cNvSpPr>
          <p:nvPr/>
        </p:nvSpPr>
        <p:spPr bwMode="auto">
          <a:xfrm>
            <a:off x="577373" y="2002249"/>
            <a:ext cx="395652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tx1">
                    <a:lumMod val="50000"/>
                    <a:lumOff val="50000"/>
                  </a:schemeClr>
                </a:solidFill>
                <a:latin typeface="+mn-lt"/>
                <a:cs typeface="Calibri Light" panose="020F0302020204030204" pitchFamily="34" charset="0"/>
              </a:rPr>
              <a:t>Write your title here</a:t>
            </a:r>
          </a:p>
          <a:p>
            <a:pPr algn="just" eaLnBrk="0" hangingPunct="0"/>
            <a:endParaRPr lang="en-US" altLang="es-MX" sz="1400" b="1" dirty="0">
              <a:solidFill>
                <a:schemeClr val="tx1">
                  <a:lumMod val="50000"/>
                  <a:lumOff val="50000"/>
                </a:schemeClr>
              </a:solidFill>
              <a:latin typeface="+mn-lt"/>
              <a:cs typeface="Calibri Light" panose="020F0302020204030204" pitchFamily="34" charset="0"/>
            </a:endParaRPr>
          </a:p>
          <a:p>
            <a:pPr algn="just" eaLnBrk="0" hangingPunct="0"/>
            <a:r>
              <a:rPr lang="en-US" altLang="es-MX" sz="1400" b="1" dirty="0">
                <a:solidFill>
                  <a:schemeClr val="tx1">
                    <a:lumMod val="50000"/>
                    <a:lumOff val="50000"/>
                  </a:schemeClr>
                </a:solidFill>
                <a:latin typeface="+mn-lt"/>
                <a:cs typeface="Calibri Light" panose="020F0302020204030204" pitchFamily="34" charset="0"/>
              </a:rPr>
              <a:t>Lorem ipsum dolor </a:t>
            </a:r>
            <a:r>
              <a:rPr lang="en-US" altLang="es-MX" sz="1400" dirty="0">
                <a:solidFill>
                  <a:schemeClr val="tx1">
                    <a:lumMod val="50000"/>
                    <a:lumOff val="50000"/>
                  </a:schemeClr>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tx1">
                  <a:lumMod val="50000"/>
                  <a:lumOff val="50000"/>
                </a:schemeClr>
              </a:solidFill>
              <a:latin typeface="+mn-lt"/>
              <a:cs typeface="Calibri Light" panose="020F0302020204030204" pitchFamily="34" charset="0"/>
            </a:endParaRPr>
          </a:p>
        </p:txBody>
      </p:sp>
      <p:sp>
        <p:nvSpPr>
          <p:cNvPr id="7" name="CuadroTexto 6">
            <a:extLst>
              <a:ext uri="{FF2B5EF4-FFF2-40B4-BE49-F238E27FC236}">
                <a16:creationId xmlns:a16="http://schemas.microsoft.com/office/drawing/2014/main" id="{9CA780D8-E4FE-4A94-8589-CDE88360A5A0}"/>
              </a:ext>
            </a:extLst>
          </p:cNvPr>
          <p:cNvSpPr txBox="1"/>
          <p:nvPr/>
        </p:nvSpPr>
        <p:spPr>
          <a:xfrm>
            <a:off x="463073" y="786677"/>
            <a:ext cx="5109028" cy="1015663"/>
          </a:xfrm>
          <a:prstGeom prst="rect">
            <a:avLst/>
          </a:prstGeom>
          <a:noFill/>
        </p:spPr>
        <p:txBody>
          <a:bodyPr wrap="square" rtlCol="0">
            <a:spAutoFit/>
          </a:bodyPr>
          <a:lstStyle/>
          <a:p>
            <a:r>
              <a:rPr lang="en-US" sz="6000" b="1" dirty="0">
                <a:solidFill>
                  <a:schemeClr val="tx1">
                    <a:lumMod val="50000"/>
                    <a:lumOff val="50000"/>
                  </a:schemeClr>
                </a:solidFill>
                <a:latin typeface="Arial Rounded MT Bold" panose="020F0704030504030204" pitchFamily="34" charset="0"/>
              </a:rPr>
              <a:t>HEADLINE</a:t>
            </a:r>
            <a:endParaRPr lang="en-US" sz="4400" dirty="0">
              <a:solidFill>
                <a:schemeClr val="tx1">
                  <a:lumMod val="50000"/>
                  <a:lumOff val="50000"/>
                </a:schemeClr>
              </a:solidFill>
              <a:latin typeface="Arial Rounded MT Bold" panose="020F0704030504030204" pitchFamily="34" charset="0"/>
              <a:cs typeface="Calibri Light" panose="020F0302020204030204" pitchFamily="34" charset="0"/>
            </a:endParaRPr>
          </a:p>
        </p:txBody>
      </p:sp>
      <p:sp>
        <p:nvSpPr>
          <p:cNvPr id="8" name="TextBox 30">
            <a:extLst>
              <a:ext uri="{FF2B5EF4-FFF2-40B4-BE49-F238E27FC236}">
                <a16:creationId xmlns:a16="http://schemas.microsoft.com/office/drawing/2014/main" id="{A2E6F305-343E-42E1-89BC-48A8C10A3B9E}"/>
              </a:ext>
            </a:extLst>
          </p:cNvPr>
          <p:cNvSpPr txBox="1">
            <a:spLocks noChangeArrowheads="1"/>
          </p:cNvSpPr>
          <p:nvPr/>
        </p:nvSpPr>
        <p:spPr bwMode="auto">
          <a:xfrm>
            <a:off x="7492523" y="4269199"/>
            <a:ext cx="395652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tx1">
                    <a:lumMod val="50000"/>
                    <a:lumOff val="50000"/>
                  </a:schemeClr>
                </a:solidFill>
                <a:latin typeface="+mn-lt"/>
                <a:cs typeface="Calibri Light" panose="020F0302020204030204" pitchFamily="34" charset="0"/>
              </a:rPr>
              <a:t>Write your title here</a:t>
            </a:r>
          </a:p>
          <a:p>
            <a:pPr algn="just" eaLnBrk="0" hangingPunct="0"/>
            <a:endParaRPr lang="en-US" altLang="es-MX" sz="1400" b="1" dirty="0">
              <a:solidFill>
                <a:schemeClr val="tx1">
                  <a:lumMod val="50000"/>
                  <a:lumOff val="50000"/>
                </a:schemeClr>
              </a:solidFill>
              <a:latin typeface="+mn-lt"/>
              <a:cs typeface="Calibri Light" panose="020F0302020204030204" pitchFamily="34" charset="0"/>
            </a:endParaRPr>
          </a:p>
          <a:p>
            <a:pPr algn="just" eaLnBrk="0" hangingPunct="0"/>
            <a:r>
              <a:rPr lang="en-US" altLang="es-MX" sz="1400" b="1" dirty="0">
                <a:solidFill>
                  <a:schemeClr val="tx1">
                    <a:lumMod val="50000"/>
                    <a:lumOff val="50000"/>
                  </a:schemeClr>
                </a:solidFill>
                <a:latin typeface="+mn-lt"/>
                <a:cs typeface="Calibri Light" panose="020F0302020204030204" pitchFamily="34" charset="0"/>
              </a:rPr>
              <a:t>Lorem ipsum dolor </a:t>
            </a:r>
            <a:r>
              <a:rPr lang="en-US" altLang="es-MX" sz="1400" dirty="0">
                <a:solidFill>
                  <a:schemeClr val="tx1">
                    <a:lumMod val="50000"/>
                    <a:lumOff val="50000"/>
                  </a:schemeClr>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tx1">
                  <a:lumMod val="50000"/>
                  <a:lumOff val="50000"/>
                </a:schemeClr>
              </a:solidFill>
              <a:latin typeface="+mn-lt"/>
              <a:cs typeface="Calibri Light" panose="020F0302020204030204" pitchFamily="34" charset="0"/>
            </a:endParaRPr>
          </a:p>
        </p:txBody>
      </p:sp>
      <p:pic>
        <p:nvPicPr>
          <p:cNvPr id="12" name="Marcador de posición de imagen 11">
            <a:extLst>
              <a:ext uri="{FF2B5EF4-FFF2-40B4-BE49-F238E27FC236}">
                <a16:creationId xmlns:a16="http://schemas.microsoft.com/office/drawing/2014/main" id="{731EF815-CB0E-4370-9F3F-F301209D958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4221324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8D4465D3-1E88-4848-922D-6DE5F8399741}"/>
              </a:ext>
            </a:extLst>
          </p:cNvPr>
          <p:cNvSpPr/>
          <p:nvPr/>
        </p:nvSpPr>
        <p:spPr>
          <a:xfrm>
            <a:off x="0" y="0"/>
            <a:ext cx="12192000" cy="6858000"/>
          </a:xfrm>
          <a:prstGeom prst="rect">
            <a:avLst/>
          </a:prstGeom>
          <a:solidFill>
            <a:srgbClr val="25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rma libre: forma 4">
            <a:extLst>
              <a:ext uri="{FF2B5EF4-FFF2-40B4-BE49-F238E27FC236}">
                <a16:creationId xmlns:a16="http://schemas.microsoft.com/office/drawing/2014/main" id="{6388A63A-B408-4DBA-85A9-F842AACCF300}"/>
              </a:ext>
            </a:extLst>
          </p:cNvPr>
          <p:cNvSpPr/>
          <p:nvPr/>
        </p:nvSpPr>
        <p:spPr>
          <a:xfrm>
            <a:off x="5434746" y="-21798"/>
            <a:ext cx="6757254" cy="6800850"/>
          </a:xfrm>
          <a:custGeom>
            <a:avLst/>
            <a:gdLst>
              <a:gd name="connsiteX0" fmla="*/ 252423 w 2952750"/>
              <a:gd name="connsiteY0" fmla="*/ 0 h 2971800"/>
              <a:gd name="connsiteX1" fmla="*/ 843419 w 2952750"/>
              <a:gd name="connsiteY1" fmla="*/ 0 h 2971800"/>
              <a:gd name="connsiteX2" fmla="*/ 760056 w 2952750"/>
              <a:gd name="connsiteY2" fmla="*/ 111479 h 2971800"/>
              <a:gd name="connsiteX3" fmla="*/ 497341 w 2952750"/>
              <a:gd name="connsiteY3" fmla="*/ 971550 h 2971800"/>
              <a:gd name="connsiteX4" fmla="*/ 2035629 w 2952750"/>
              <a:gd name="connsiteY4" fmla="*/ 2509838 h 2971800"/>
              <a:gd name="connsiteX5" fmla="*/ 2895700 w 2952750"/>
              <a:gd name="connsiteY5" fmla="*/ 2247123 h 2971800"/>
              <a:gd name="connsiteX6" fmla="*/ 2952750 w 2952750"/>
              <a:gd name="connsiteY6" fmla="*/ 2204462 h 2971800"/>
              <a:gd name="connsiteX7" fmla="*/ 2952750 w 2952750"/>
              <a:gd name="connsiteY7" fmla="*/ 2730833 h 2971800"/>
              <a:gd name="connsiteX8" fmla="*/ 2778838 w 2952750"/>
              <a:gd name="connsiteY8" fmla="*/ 2814611 h 2971800"/>
              <a:gd name="connsiteX9" fmla="*/ 2000250 w 2952750"/>
              <a:gd name="connsiteY9" fmla="*/ 2971800 h 2971800"/>
              <a:gd name="connsiteX10" fmla="*/ 0 w 2952750"/>
              <a:gd name="connsiteY10" fmla="*/ 971550 h 2971800"/>
              <a:gd name="connsiteX11" fmla="*/ 241419 w 2952750"/>
              <a:gd name="connsiteY11" fmla="*/ 18112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52750" h="2971800">
                <a:moveTo>
                  <a:pt x="252423" y="0"/>
                </a:moveTo>
                <a:lnTo>
                  <a:pt x="843419" y="0"/>
                </a:lnTo>
                <a:lnTo>
                  <a:pt x="760056" y="111479"/>
                </a:lnTo>
                <a:cubicBezTo>
                  <a:pt x="594192" y="356991"/>
                  <a:pt x="497341" y="652960"/>
                  <a:pt x="497341" y="971550"/>
                </a:cubicBezTo>
                <a:cubicBezTo>
                  <a:pt x="497341" y="1821123"/>
                  <a:pt x="1186056" y="2509838"/>
                  <a:pt x="2035629" y="2509838"/>
                </a:cubicBezTo>
                <a:cubicBezTo>
                  <a:pt x="2354219" y="2509838"/>
                  <a:pt x="2650188" y="2412988"/>
                  <a:pt x="2895700" y="2247123"/>
                </a:cubicBezTo>
                <a:lnTo>
                  <a:pt x="2952750" y="2204462"/>
                </a:lnTo>
                <a:lnTo>
                  <a:pt x="2952750" y="2730833"/>
                </a:lnTo>
                <a:lnTo>
                  <a:pt x="2778838" y="2814611"/>
                </a:lnTo>
                <a:cubicBezTo>
                  <a:pt x="2539531" y="2915829"/>
                  <a:pt x="2276427" y="2971800"/>
                  <a:pt x="2000250" y="2971800"/>
                </a:cubicBezTo>
                <a:cubicBezTo>
                  <a:pt x="895542" y="2971800"/>
                  <a:pt x="0" y="2076258"/>
                  <a:pt x="0" y="971550"/>
                </a:cubicBezTo>
                <a:cubicBezTo>
                  <a:pt x="0" y="626329"/>
                  <a:pt x="87455" y="301534"/>
                  <a:pt x="241419" y="18112"/>
                </a:cubicBezTo>
                <a:close/>
              </a:path>
            </a:pathLst>
          </a:custGeom>
          <a:solidFill>
            <a:srgbClr val="E5DA0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Marcador de posición de imagen 7">
            <a:extLst>
              <a:ext uri="{FF2B5EF4-FFF2-40B4-BE49-F238E27FC236}">
                <a16:creationId xmlns:a16="http://schemas.microsoft.com/office/drawing/2014/main" id="{8E0DA9A2-09DA-4A58-9E22-286B9F5E699D}"/>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0" name="CuadroTexto 9">
            <a:extLst>
              <a:ext uri="{FF2B5EF4-FFF2-40B4-BE49-F238E27FC236}">
                <a16:creationId xmlns:a16="http://schemas.microsoft.com/office/drawing/2014/main" id="{811DAEE0-693A-4652-9377-21A3E5197868}"/>
              </a:ext>
            </a:extLst>
          </p:cNvPr>
          <p:cNvSpPr txBox="1"/>
          <p:nvPr/>
        </p:nvSpPr>
        <p:spPr>
          <a:xfrm>
            <a:off x="577373" y="2413337"/>
            <a:ext cx="5109028" cy="1323439"/>
          </a:xfrm>
          <a:prstGeom prst="rect">
            <a:avLst/>
          </a:prstGeom>
          <a:noFill/>
        </p:spPr>
        <p:txBody>
          <a:bodyPr wrap="square" rtlCol="0">
            <a:spAutoFit/>
          </a:bodyPr>
          <a:lstStyle/>
          <a:p>
            <a:r>
              <a:rPr lang="en-US" sz="8000" b="1" dirty="0">
                <a:solidFill>
                  <a:schemeClr val="bg1"/>
                </a:solidFill>
                <a:latin typeface="Arial Rounded MT Bold" panose="020F0704030504030204" pitchFamily="34" charset="0"/>
                <a:cs typeface="Calibri Light" panose="020F0302020204030204" pitchFamily="34" charset="0"/>
              </a:rPr>
              <a:t>THANKS</a:t>
            </a:r>
            <a:endParaRPr lang="en-US" sz="6000" dirty="0">
              <a:solidFill>
                <a:schemeClr val="bg1"/>
              </a:solidFill>
              <a:latin typeface="Arial Rounded MT Bold" panose="020F0704030504030204" pitchFamily="34" charset="0"/>
              <a:cs typeface="Calibri Light" panose="020F0302020204030204" pitchFamily="34" charset="0"/>
            </a:endParaRPr>
          </a:p>
        </p:txBody>
      </p:sp>
      <p:grpSp>
        <p:nvGrpSpPr>
          <p:cNvPr id="20" name="Group 64">
            <a:extLst>
              <a:ext uri="{FF2B5EF4-FFF2-40B4-BE49-F238E27FC236}">
                <a16:creationId xmlns:a16="http://schemas.microsoft.com/office/drawing/2014/main" id="{1336A62D-9C54-4C46-BE04-5445AA8214CD}"/>
              </a:ext>
            </a:extLst>
          </p:cNvPr>
          <p:cNvGrpSpPr>
            <a:grpSpLocks/>
          </p:cNvGrpSpPr>
          <p:nvPr/>
        </p:nvGrpSpPr>
        <p:grpSpPr bwMode="auto">
          <a:xfrm>
            <a:off x="2076420" y="4486412"/>
            <a:ext cx="1281907" cy="380207"/>
            <a:chOff x="2315487" y="10721814"/>
            <a:chExt cx="2562325" cy="760766"/>
          </a:xfrm>
          <a:solidFill>
            <a:schemeClr val="bg1"/>
          </a:solidFill>
        </p:grpSpPr>
        <p:sp>
          <p:nvSpPr>
            <p:cNvPr id="21" name="Freeform 312">
              <a:extLst>
                <a:ext uri="{FF2B5EF4-FFF2-40B4-BE49-F238E27FC236}">
                  <a16:creationId xmlns:a16="http://schemas.microsoft.com/office/drawing/2014/main" id="{BD8D81A7-88E6-4ABA-82B9-6F714E31A74A}"/>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22" name="Freeform 317">
              <a:extLst>
                <a:ext uri="{FF2B5EF4-FFF2-40B4-BE49-F238E27FC236}">
                  <a16:creationId xmlns:a16="http://schemas.microsoft.com/office/drawing/2014/main" id="{6FBF7CF3-51CE-4041-BAA3-E4ACE0FB1400}"/>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23" name="Group 68">
              <a:extLst>
                <a:ext uri="{FF2B5EF4-FFF2-40B4-BE49-F238E27FC236}">
                  <a16:creationId xmlns:a16="http://schemas.microsoft.com/office/drawing/2014/main" id="{79F000C4-3603-446C-A0C4-F3AFA8529A82}"/>
                </a:ext>
              </a:extLst>
            </p:cNvPr>
            <p:cNvGrpSpPr>
              <a:grpSpLocks/>
            </p:cNvGrpSpPr>
            <p:nvPr/>
          </p:nvGrpSpPr>
          <p:grpSpPr bwMode="auto">
            <a:xfrm>
              <a:off x="3215073" y="10726581"/>
              <a:ext cx="756797" cy="755999"/>
              <a:chOff x="7408018" y="7017268"/>
              <a:chExt cx="1340715" cy="1339301"/>
            </a:xfrm>
            <a:grpFill/>
          </p:grpSpPr>
          <p:sp>
            <p:nvSpPr>
              <p:cNvPr id="24" name="Freeform 16">
                <a:extLst>
                  <a:ext uri="{FF2B5EF4-FFF2-40B4-BE49-F238E27FC236}">
                    <a16:creationId xmlns:a16="http://schemas.microsoft.com/office/drawing/2014/main" id="{330347D6-8C83-4536-8F3F-002026FC482D}"/>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25" name="Oval 74">
                <a:extLst>
                  <a:ext uri="{FF2B5EF4-FFF2-40B4-BE49-F238E27FC236}">
                    <a16:creationId xmlns:a16="http://schemas.microsoft.com/office/drawing/2014/main" id="{1A3AF937-C825-4D5C-B1CF-3D83F00F2C1C}"/>
                  </a:ext>
                </a:extLst>
              </p:cNvPr>
              <p:cNvSpPr/>
              <p:nvPr/>
            </p:nvSpPr>
            <p:spPr>
              <a:xfrm>
                <a:off x="7408018" y="7017268"/>
                <a:ext cx="1340715" cy="1339301"/>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6" name="Grupo 25">
            <a:extLst>
              <a:ext uri="{FF2B5EF4-FFF2-40B4-BE49-F238E27FC236}">
                <a16:creationId xmlns:a16="http://schemas.microsoft.com/office/drawing/2014/main" id="{3237933B-47DE-43F6-8296-C39C3F1FEE69}"/>
              </a:ext>
            </a:extLst>
          </p:cNvPr>
          <p:cNvGrpSpPr/>
          <p:nvPr/>
        </p:nvGrpSpPr>
        <p:grpSpPr>
          <a:xfrm>
            <a:off x="804226" y="3848795"/>
            <a:ext cx="4636796" cy="392402"/>
            <a:chOff x="478959" y="4102474"/>
            <a:chExt cx="4636796" cy="392402"/>
          </a:xfrm>
        </p:grpSpPr>
        <p:sp>
          <p:nvSpPr>
            <p:cNvPr id="27" name="Rectangle 58">
              <a:extLst>
                <a:ext uri="{FF2B5EF4-FFF2-40B4-BE49-F238E27FC236}">
                  <a16:creationId xmlns:a16="http://schemas.microsoft.com/office/drawing/2014/main" id="{F202E719-BD1F-4C00-ACCD-A1E777843B6A}"/>
                </a:ext>
              </a:extLst>
            </p:cNvPr>
            <p:cNvSpPr>
              <a:spLocks noChangeArrowheads="1"/>
            </p:cNvSpPr>
            <p:nvPr/>
          </p:nvSpPr>
          <p:spPr bwMode="auto">
            <a:xfrm>
              <a:off x="787753" y="4125564"/>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28" name="Rectangle 59">
              <a:extLst>
                <a:ext uri="{FF2B5EF4-FFF2-40B4-BE49-F238E27FC236}">
                  <a16:creationId xmlns:a16="http://schemas.microsoft.com/office/drawing/2014/main" id="{9120ABC1-2087-48F6-AFD4-479BD0F90028}"/>
                </a:ext>
              </a:extLst>
            </p:cNvPr>
            <p:cNvSpPr>
              <a:spLocks noChangeArrowheads="1"/>
            </p:cNvSpPr>
            <p:nvPr/>
          </p:nvSpPr>
          <p:spPr bwMode="auto">
            <a:xfrm>
              <a:off x="2313347" y="4102474"/>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29" name="Rectangle 60">
              <a:extLst>
                <a:ext uri="{FF2B5EF4-FFF2-40B4-BE49-F238E27FC236}">
                  <a16:creationId xmlns:a16="http://schemas.microsoft.com/office/drawing/2014/main" id="{F2A50C34-06E7-4F1A-9A78-73E1A1B5720D}"/>
                </a:ext>
              </a:extLst>
            </p:cNvPr>
            <p:cNvSpPr>
              <a:spLocks noChangeArrowheads="1"/>
            </p:cNvSpPr>
            <p:nvPr/>
          </p:nvSpPr>
          <p:spPr bwMode="auto">
            <a:xfrm>
              <a:off x="3968304"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30" name="Freeform 161">
              <a:extLst>
                <a:ext uri="{FF2B5EF4-FFF2-40B4-BE49-F238E27FC236}">
                  <a16:creationId xmlns:a16="http://schemas.microsoft.com/office/drawing/2014/main" id="{9439EE3D-D306-458B-9172-1E49665933A4}"/>
                </a:ext>
              </a:extLst>
            </p:cNvPr>
            <p:cNvSpPr>
              <a:spLocks noChangeArrowheads="1"/>
            </p:cNvSpPr>
            <p:nvPr/>
          </p:nvSpPr>
          <p:spPr bwMode="auto">
            <a:xfrm>
              <a:off x="478959" y="4151469"/>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p>
          </p:txBody>
        </p:sp>
        <p:sp>
          <p:nvSpPr>
            <p:cNvPr id="31" name="Freeform 185">
              <a:extLst>
                <a:ext uri="{FF2B5EF4-FFF2-40B4-BE49-F238E27FC236}">
                  <a16:creationId xmlns:a16="http://schemas.microsoft.com/office/drawing/2014/main" id="{F52415AC-5DAD-440F-86CD-EC69593070A6}"/>
                </a:ext>
              </a:extLst>
            </p:cNvPr>
            <p:cNvSpPr>
              <a:spLocks noChangeArrowheads="1"/>
            </p:cNvSpPr>
            <p:nvPr/>
          </p:nvSpPr>
          <p:spPr bwMode="auto">
            <a:xfrm>
              <a:off x="2095859" y="4202486"/>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p>
          </p:txBody>
        </p:sp>
        <p:sp>
          <p:nvSpPr>
            <p:cNvPr id="32" name="Freeform 178">
              <a:extLst>
                <a:ext uri="{FF2B5EF4-FFF2-40B4-BE49-F238E27FC236}">
                  <a16:creationId xmlns:a16="http://schemas.microsoft.com/office/drawing/2014/main" id="{72A1DE08-1B5C-443E-89B3-F038250D5F2A}"/>
                </a:ext>
              </a:extLst>
            </p:cNvPr>
            <p:cNvSpPr>
              <a:spLocks noChangeArrowheads="1"/>
            </p:cNvSpPr>
            <p:nvPr/>
          </p:nvSpPr>
          <p:spPr bwMode="auto">
            <a:xfrm>
              <a:off x="3748435"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p>
          </p:txBody>
        </p:sp>
      </p:grpSp>
    </p:spTree>
    <p:extLst>
      <p:ext uri="{BB962C8B-B14F-4D97-AF65-F5344CB8AC3E}">
        <p14:creationId xmlns:p14="http://schemas.microsoft.com/office/powerpoint/2010/main" val="663824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6E939979-75ED-459E-9663-B8ECA13A9FF8}"/>
              </a:ext>
            </a:extLst>
          </p:cNvPr>
          <p:cNvSpPr/>
          <p:nvPr/>
        </p:nvSpPr>
        <p:spPr>
          <a:xfrm>
            <a:off x="-85070" y="0"/>
            <a:ext cx="12277070" cy="6858000"/>
          </a:xfrm>
          <a:prstGeom prst="rect">
            <a:avLst/>
          </a:pr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CuadroTexto 110">
            <a:extLst>
              <a:ext uri="{FF2B5EF4-FFF2-40B4-BE49-F238E27FC236}">
                <a16:creationId xmlns:a16="http://schemas.microsoft.com/office/drawing/2014/main" id="{C9A75CCC-A91C-4CF9-A1C3-1C583BD1AAE2}"/>
              </a:ext>
            </a:extLst>
          </p:cNvPr>
          <p:cNvSpPr txBox="1"/>
          <p:nvPr/>
        </p:nvSpPr>
        <p:spPr>
          <a:xfrm>
            <a:off x="556226" y="6342314"/>
            <a:ext cx="4980915" cy="369332"/>
          </a:xfrm>
          <a:prstGeom prst="rect">
            <a:avLst/>
          </a:prstGeom>
          <a:noFill/>
        </p:spPr>
        <p:txBody>
          <a:bodyPr wrap="none" rtlCol="0">
            <a:spAutoFit/>
          </a:bodyPr>
          <a:lstStyle/>
          <a:p>
            <a:r>
              <a:rPr lang="en-US" dirty="0">
                <a:solidFill>
                  <a:schemeClr val="bg1"/>
                </a:solidFill>
              </a:rPr>
              <a:t>www.free-powerpoint-templates-download.com</a:t>
            </a:r>
          </a:p>
        </p:txBody>
      </p:sp>
      <p:sp>
        <p:nvSpPr>
          <p:cNvPr id="21" name="Forma libre: forma 20">
            <a:extLst>
              <a:ext uri="{FF2B5EF4-FFF2-40B4-BE49-F238E27FC236}">
                <a16:creationId xmlns:a16="http://schemas.microsoft.com/office/drawing/2014/main" id="{BEA8BC17-FF4C-40D1-9425-DAF624A07D71}"/>
              </a:ext>
            </a:extLst>
          </p:cNvPr>
          <p:cNvSpPr/>
          <p:nvPr/>
        </p:nvSpPr>
        <p:spPr>
          <a:xfrm>
            <a:off x="6496054" y="2275192"/>
            <a:ext cx="5695946" cy="4578046"/>
          </a:xfrm>
          <a:custGeom>
            <a:avLst/>
            <a:gdLst>
              <a:gd name="connsiteX0" fmla="*/ 3581400 w 5695946"/>
              <a:gd name="connsiteY0" fmla="*/ 0 h 4578046"/>
              <a:gd name="connsiteX1" fmla="*/ 5583795 w 5695946"/>
              <a:gd name="connsiteY1" fmla="*/ 611647 h 4578046"/>
              <a:gd name="connsiteX2" fmla="*/ 5695946 w 5695946"/>
              <a:gd name="connsiteY2" fmla="*/ 695512 h 4578046"/>
              <a:gd name="connsiteX3" fmla="*/ 5695946 w 5695946"/>
              <a:gd name="connsiteY3" fmla="*/ 4578046 h 4578046"/>
              <a:gd name="connsiteX4" fmla="*/ 143438 w 5695946"/>
              <a:gd name="connsiteY4" fmla="*/ 4578046 h 4578046"/>
              <a:gd name="connsiteX5" fmla="*/ 72762 w 5695946"/>
              <a:gd name="connsiteY5" fmla="*/ 4303177 h 4578046"/>
              <a:gd name="connsiteX6" fmla="*/ 0 w 5695946"/>
              <a:gd name="connsiteY6" fmla="*/ 3581400 h 4578046"/>
              <a:gd name="connsiteX7" fmla="*/ 3581400 w 5695946"/>
              <a:gd name="connsiteY7" fmla="*/ 0 h 457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95946" h="4578046">
                <a:moveTo>
                  <a:pt x="3581400" y="0"/>
                </a:moveTo>
                <a:cubicBezTo>
                  <a:pt x="4323132" y="0"/>
                  <a:pt x="5012200" y="225485"/>
                  <a:pt x="5583795" y="611647"/>
                </a:cubicBezTo>
                <a:lnTo>
                  <a:pt x="5695946" y="695512"/>
                </a:lnTo>
                <a:lnTo>
                  <a:pt x="5695946" y="4578046"/>
                </a:lnTo>
                <a:lnTo>
                  <a:pt x="143438" y="4578046"/>
                </a:lnTo>
                <a:lnTo>
                  <a:pt x="72762" y="4303177"/>
                </a:lnTo>
                <a:cubicBezTo>
                  <a:pt x="25054" y="4070037"/>
                  <a:pt x="0" y="3828644"/>
                  <a:pt x="0" y="3581400"/>
                </a:cubicBezTo>
                <a:cubicBezTo>
                  <a:pt x="0" y="1603447"/>
                  <a:pt x="1603447" y="0"/>
                  <a:pt x="3581400" y="0"/>
                </a:cubicBezTo>
                <a:close/>
              </a:path>
            </a:pathLst>
          </a:cu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orma libre: forma 23">
            <a:extLst>
              <a:ext uri="{FF2B5EF4-FFF2-40B4-BE49-F238E27FC236}">
                <a16:creationId xmlns:a16="http://schemas.microsoft.com/office/drawing/2014/main" id="{76F28335-6B5A-42F6-95A8-169044E4DC49}"/>
              </a:ext>
            </a:extLst>
          </p:cNvPr>
          <p:cNvSpPr/>
          <p:nvPr/>
        </p:nvSpPr>
        <p:spPr>
          <a:xfrm>
            <a:off x="-85070" y="-13832"/>
            <a:ext cx="10403754" cy="5938382"/>
          </a:xfrm>
          <a:custGeom>
            <a:avLst/>
            <a:gdLst>
              <a:gd name="connsiteX0" fmla="*/ 0 w 10403754"/>
              <a:gd name="connsiteY0" fmla="*/ 0 h 5938382"/>
              <a:gd name="connsiteX1" fmla="*/ 10267189 w 10403754"/>
              <a:gd name="connsiteY1" fmla="*/ 0 h 5938382"/>
              <a:gd name="connsiteX2" fmla="*/ 10293413 w 10403754"/>
              <a:gd name="connsiteY2" fmla="*/ 101626 h 5938382"/>
              <a:gd name="connsiteX3" fmla="*/ 10403754 w 10403754"/>
              <a:gd name="connsiteY3" fmla="*/ 1080632 h 5938382"/>
              <a:gd name="connsiteX4" fmla="*/ 4972618 w 10403754"/>
              <a:gd name="connsiteY4" fmla="*/ 5938382 h 5938382"/>
              <a:gd name="connsiteX5" fmla="*/ 77051 w 10403754"/>
              <a:gd name="connsiteY5" fmla="*/ 3186668 h 5938382"/>
              <a:gd name="connsiteX6" fmla="*/ 0 w 10403754"/>
              <a:gd name="connsiteY6" fmla="*/ 3034228 h 593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3754" h="5938382">
                <a:moveTo>
                  <a:pt x="0" y="0"/>
                </a:moveTo>
                <a:lnTo>
                  <a:pt x="10267189" y="0"/>
                </a:lnTo>
                <a:lnTo>
                  <a:pt x="10293413" y="101626"/>
                </a:lnTo>
                <a:cubicBezTo>
                  <a:pt x="10365760" y="417854"/>
                  <a:pt x="10403754" y="745275"/>
                  <a:pt x="10403754" y="1080632"/>
                </a:cubicBezTo>
                <a:cubicBezTo>
                  <a:pt x="10403754" y="3763493"/>
                  <a:pt x="7972152" y="5938382"/>
                  <a:pt x="4972618" y="5938382"/>
                </a:cubicBezTo>
                <a:cubicBezTo>
                  <a:pt x="2816703" y="5938382"/>
                  <a:pt x="954183" y="4814831"/>
                  <a:pt x="77051" y="3186668"/>
                </a:cubicBezTo>
                <a:lnTo>
                  <a:pt x="0" y="3034228"/>
                </a:lnTo>
                <a:close/>
              </a:path>
            </a:pathLst>
          </a:custGeom>
          <a:solidFill>
            <a:srgbClr val="E5DA0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CuadroTexto 9">
            <a:extLst>
              <a:ext uri="{FF2B5EF4-FFF2-40B4-BE49-F238E27FC236}">
                <a16:creationId xmlns:a16="http://schemas.microsoft.com/office/drawing/2014/main" id="{8AD763FF-46CC-4D2B-9136-A1AAD1B722EE}"/>
              </a:ext>
            </a:extLst>
          </p:cNvPr>
          <p:cNvSpPr txBox="1"/>
          <p:nvPr/>
        </p:nvSpPr>
        <p:spPr>
          <a:xfrm>
            <a:off x="984237" y="1180276"/>
            <a:ext cx="8042302" cy="2862322"/>
          </a:xfrm>
          <a:prstGeom prst="rect">
            <a:avLst/>
          </a:prstGeom>
          <a:noFill/>
        </p:spPr>
        <p:txBody>
          <a:bodyPr wrap="square" rtlCol="0">
            <a:spAutoFit/>
          </a:bodyPr>
          <a:lstStyle/>
          <a:p>
            <a:r>
              <a:rPr lang="en-US" sz="7200" b="1" dirty="0">
                <a:solidFill>
                  <a:schemeClr val="bg1"/>
                </a:solidFill>
                <a:effectLst>
                  <a:outerShdw blurRad="38100" dist="38100" dir="2700000" algn="tl">
                    <a:srgbClr val="000000">
                      <a:alpha val="43137"/>
                    </a:srgbClr>
                  </a:outerShdw>
                </a:effectLst>
                <a:latin typeface="Arial Rounded MT Bold" panose="020F0704030504030204" pitchFamily="34" charset="0"/>
              </a:rPr>
              <a:t>EXCHANGE</a:t>
            </a:r>
            <a:r>
              <a:rPr lang="en-US" sz="7200" b="1" dirty="0">
                <a:solidFill>
                  <a:schemeClr val="bg1"/>
                </a:solidFill>
                <a:effectLst>
                  <a:outerShdw blurRad="38100" dist="38100" dir="2700000" algn="tl">
                    <a:srgbClr val="000000">
                      <a:alpha val="43137"/>
                    </a:srgbClr>
                  </a:outerShdw>
                </a:effectLst>
                <a:latin typeface="+mj-lt"/>
              </a:rPr>
              <a:t> </a:t>
            </a:r>
            <a:endParaRPr lang="en-US" sz="5400" b="1" dirty="0">
              <a:solidFill>
                <a:schemeClr val="bg1"/>
              </a:solidFill>
              <a:effectLst>
                <a:outerShdw blurRad="38100" dist="38100" dir="2700000" algn="tl">
                  <a:srgbClr val="000000">
                    <a:alpha val="43137"/>
                  </a:srgbClr>
                </a:outerShdw>
              </a:effectLst>
              <a:latin typeface="+mj-lt"/>
            </a:endParaRPr>
          </a:p>
          <a:p>
            <a:r>
              <a:rPr lang="en-US" sz="5400" dirty="0">
                <a:solidFill>
                  <a:schemeClr val="bg1"/>
                </a:solidFill>
                <a:effectLst>
                  <a:outerShdw blurRad="38100" dist="38100" dir="2700000" algn="tl">
                    <a:srgbClr val="000000">
                      <a:alpha val="43137"/>
                    </a:srgbClr>
                  </a:outerShdw>
                </a:effectLst>
                <a:latin typeface="Arial Rounded MT Bold" panose="020F0704030504030204" pitchFamily="34" charset="0"/>
                <a:cs typeface="Calibri Light" panose="020F0302020204030204" pitchFamily="34" charset="0"/>
              </a:rPr>
              <a:t>POWERPOINT </a:t>
            </a:r>
          </a:p>
          <a:p>
            <a:r>
              <a:rPr lang="en-US" sz="5400" dirty="0">
                <a:solidFill>
                  <a:schemeClr val="bg1"/>
                </a:solidFill>
                <a:effectLst>
                  <a:outerShdw blurRad="38100" dist="38100" dir="2700000" algn="tl">
                    <a:srgbClr val="000000">
                      <a:alpha val="43137"/>
                    </a:srgbClr>
                  </a:outerShdw>
                </a:effectLst>
                <a:latin typeface="Arial Rounded MT Bold" panose="020F0704030504030204" pitchFamily="34" charset="0"/>
                <a:cs typeface="Calibri Light" panose="020F0302020204030204" pitchFamily="34" charset="0"/>
              </a:rPr>
              <a:t>TEMPLATES</a:t>
            </a:r>
          </a:p>
        </p:txBody>
      </p:sp>
      <p:pic>
        <p:nvPicPr>
          <p:cNvPr id="6" name="Marcador de posición de imagen 5">
            <a:extLst>
              <a:ext uri="{FF2B5EF4-FFF2-40B4-BE49-F238E27FC236}">
                <a16:creationId xmlns:a16="http://schemas.microsoft.com/office/drawing/2014/main" id="{8D222BFF-7813-4E16-B431-E68EAAE99C8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rma libre: forma 16">
            <a:extLst>
              <a:ext uri="{FF2B5EF4-FFF2-40B4-BE49-F238E27FC236}">
                <a16:creationId xmlns:a16="http://schemas.microsoft.com/office/drawing/2014/main" id="{1FE04D65-B491-4E4F-93E7-F4F9AB7AB1C0}"/>
              </a:ext>
            </a:extLst>
          </p:cNvPr>
          <p:cNvSpPr/>
          <p:nvPr/>
        </p:nvSpPr>
        <p:spPr>
          <a:xfrm>
            <a:off x="0" y="0"/>
            <a:ext cx="5978771" cy="6858000"/>
          </a:xfrm>
          <a:custGeom>
            <a:avLst/>
            <a:gdLst>
              <a:gd name="connsiteX0" fmla="*/ 0 w 5978771"/>
              <a:gd name="connsiteY0" fmla="*/ 0 h 6858000"/>
              <a:gd name="connsiteX1" fmla="*/ 4210906 w 5978771"/>
              <a:gd name="connsiteY1" fmla="*/ 0 h 6858000"/>
              <a:gd name="connsiteX2" fmla="*/ 4287073 w 5978771"/>
              <a:gd name="connsiteY2" fmla="*/ 54163 h 6858000"/>
              <a:gd name="connsiteX3" fmla="*/ 5978771 w 5978771"/>
              <a:gd name="connsiteY3" fmla="*/ 3429000 h 6858000"/>
              <a:gd name="connsiteX4" fmla="*/ 4287073 w 5978771"/>
              <a:gd name="connsiteY4" fmla="*/ 6803837 h 6858000"/>
              <a:gd name="connsiteX5" fmla="*/ 4210906 w 5978771"/>
              <a:gd name="connsiteY5" fmla="*/ 6858000 h 6858000"/>
              <a:gd name="connsiteX6" fmla="*/ 0 w 59787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78771" h="6858000">
                <a:moveTo>
                  <a:pt x="0" y="0"/>
                </a:moveTo>
                <a:lnTo>
                  <a:pt x="4210906" y="0"/>
                </a:lnTo>
                <a:lnTo>
                  <a:pt x="4287073" y="54163"/>
                </a:lnTo>
                <a:cubicBezTo>
                  <a:pt x="5314038" y="822184"/>
                  <a:pt x="5978771" y="2047964"/>
                  <a:pt x="5978771" y="3429000"/>
                </a:cubicBezTo>
                <a:cubicBezTo>
                  <a:pt x="5978771" y="4810037"/>
                  <a:pt x="5314038" y="6035816"/>
                  <a:pt x="4287073" y="6803837"/>
                </a:cubicBezTo>
                <a:lnTo>
                  <a:pt x="4210906" y="6858000"/>
                </a:lnTo>
                <a:lnTo>
                  <a:pt x="0" y="6858000"/>
                </a:lnTo>
                <a:close/>
              </a:path>
            </a:pathLst>
          </a:custGeom>
          <a:solidFill>
            <a:srgbClr val="B2020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CuadroTexto 8">
            <a:extLst>
              <a:ext uri="{FF2B5EF4-FFF2-40B4-BE49-F238E27FC236}">
                <a16:creationId xmlns:a16="http://schemas.microsoft.com/office/drawing/2014/main" id="{C1B40C31-3983-4396-8867-89A77CE2C090}"/>
              </a:ext>
            </a:extLst>
          </p:cNvPr>
          <p:cNvSpPr txBox="1"/>
          <p:nvPr/>
        </p:nvSpPr>
        <p:spPr>
          <a:xfrm>
            <a:off x="6500813" y="1851516"/>
            <a:ext cx="5109028" cy="1015663"/>
          </a:xfrm>
          <a:prstGeom prst="rect">
            <a:avLst/>
          </a:prstGeom>
          <a:noFill/>
        </p:spPr>
        <p:txBody>
          <a:bodyPr wrap="square" rtlCol="0">
            <a:spAutoFit/>
          </a:bodyPr>
          <a:lstStyle/>
          <a:p>
            <a:r>
              <a:rPr lang="en-US" sz="6000" b="1" dirty="0">
                <a:solidFill>
                  <a:schemeClr val="tx1">
                    <a:lumMod val="50000"/>
                    <a:lumOff val="50000"/>
                  </a:schemeClr>
                </a:solidFill>
                <a:latin typeface="Arial Rounded MT Bold" panose="020F0704030504030204" pitchFamily="34" charset="0"/>
              </a:rPr>
              <a:t>HEADLINE</a:t>
            </a:r>
            <a:endParaRPr lang="en-US" sz="4400" dirty="0">
              <a:solidFill>
                <a:schemeClr val="tx1">
                  <a:lumMod val="50000"/>
                  <a:lumOff val="50000"/>
                </a:schemeClr>
              </a:solidFill>
              <a:latin typeface="Arial Rounded MT Bold" panose="020F0704030504030204" pitchFamily="34" charset="0"/>
              <a:cs typeface="Calibri Light" panose="020F0302020204030204" pitchFamily="34" charset="0"/>
            </a:endParaRPr>
          </a:p>
        </p:txBody>
      </p:sp>
      <p:sp>
        <p:nvSpPr>
          <p:cNvPr id="11" name="TextBox 30">
            <a:extLst>
              <a:ext uri="{FF2B5EF4-FFF2-40B4-BE49-F238E27FC236}">
                <a16:creationId xmlns:a16="http://schemas.microsoft.com/office/drawing/2014/main" id="{123AC52E-828D-4E95-8522-355838750511}"/>
              </a:ext>
            </a:extLst>
          </p:cNvPr>
          <p:cNvSpPr txBox="1">
            <a:spLocks noChangeArrowheads="1"/>
          </p:cNvSpPr>
          <p:nvPr/>
        </p:nvSpPr>
        <p:spPr bwMode="auto">
          <a:xfrm>
            <a:off x="589853" y="3226975"/>
            <a:ext cx="436314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5" name="Freeform 5">
            <a:extLst>
              <a:ext uri="{FF2B5EF4-FFF2-40B4-BE49-F238E27FC236}">
                <a16:creationId xmlns:a16="http://schemas.microsoft.com/office/drawing/2014/main" id="{B424D9C9-80E7-4FB5-9F27-0B6C48A2A6AF}"/>
              </a:ext>
            </a:extLst>
          </p:cNvPr>
          <p:cNvSpPr>
            <a:spLocks/>
          </p:cNvSpPr>
          <p:nvPr/>
        </p:nvSpPr>
        <p:spPr bwMode="auto">
          <a:xfrm>
            <a:off x="1547813" y="1421140"/>
            <a:ext cx="1806575" cy="1806575"/>
          </a:xfrm>
          <a:custGeom>
            <a:avLst/>
            <a:gdLst>
              <a:gd name="T0" fmla="*/ 352 w 477"/>
              <a:gd name="T1" fmla="*/ 74 h 477"/>
              <a:gd name="T2" fmla="*/ 238 w 477"/>
              <a:gd name="T3" fmla="*/ 38 h 477"/>
              <a:gd name="T4" fmla="*/ 38 w 477"/>
              <a:gd name="T5" fmla="*/ 238 h 477"/>
              <a:gd name="T6" fmla="*/ 238 w 477"/>
              <a:gd name="T7" fmla="*/ 438 h 477"/>
              <a:gd name="T8" fmla="*/ 438 w 477"/>
              <a:gd name="T9" fmla="*/ 238 h 477"/>
              <a:gd name="T10" fmla="*/ 477 w 477"/>
              <a:gd name="T11" fmla="*/ 238 h 477"/>
              <a:gd name="T12" fmla="*/ 238 w 477"/>
              <a:gd name="T13" fmla="*/ 477 h 477"/>
              <a:gd name="T14" fmla="*/ 0 w 477"/>
              <a:gd name="T15" fmla="*/ 238 h 477"/>
              <a:gd name="T16" fmla="*/ 238 w 477"/>
              <a:gd name="T17" fmla="*/ 0 h 477"/>
              <a:gd name="T18" fmla="*/ 407 w 477"/>
              <a:gd name="T19" fmla="*/ 69 h 477"/>
              <a:gd name="T20" fmla="*/ 238 w 477"/>
              <a:gd name="T21" fmla="*/ 329 h 477"/>
              <a:gd name="T22" fmla="*/ 147 w 477"/>
              <a:gd name="T23" fmla="*/ 189 h 477"/>
              <a:gd name="T24" fmla="*/ 197 w 477"/>
              <a:gd name="T25" fmla="*/ 189 h 477"/>
              <a:gd name="T26" fmla="*/ 238 w 477"/>
              <a:gd name="T27" fmla="*/ 253 h 477"/>
              <a:gd name="T28" fmla="*/ 352 w 477"/>
              <a:gd name="T29" fmla="*/ 74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77" h="477">
                <a:moveTo>
                  <a:pt x="352" y="74"/>
                </a:moveTo>
                <a:cubicBezTo>
                  <a:pt x="320" y="52"/>
                  <a:pt x="280" y="38"/>
                  <a:pt x="238" y="38"/>
                </a:cubicBezTo>
                <a:cubicBezTo>
                  <a:pt x="128" y="38"/>
                  <a:pt x="38" y="128"/>
                  <a:pt x="38" y="238"/>
                </a:cubicBezTo>
                <a:cubicBezTo>
                  <a:pt x="38" y="348"/>
                  <a:pt x="128" y="438"/>
                  <a:pt x="238" y="438"/>
                </a:cubicBezTo>
                <a:cubicBezTo>
                  <a:pt x="348" y="438"/>
                  <a:pt x="438" y="348"/>
                  <a:pt x="438" y="238"/>
                </a:cubicBezTo>
                <a:cubicBezTo>
                  <a:pt x="477" y="238"/>
                  <a:pt x="477" y="238"/>
                  <a:pt x="477" y="238"/>
                </a:cubicBezTo>
                <a:cubicBezTo>
                  <a:pt x="477" y="370"/>
                  <a:pt x="370" y="477"/>
                  <a:pt x="238" y="477"/>
                </a:cubicBezTo>
                <a:cubicBezTo>
                  <a:pt x="106" y="477"/>
                  <a:pt x="0" y="370"/>
                  <a:pt x="0" y="238"/>
                </a:cubicBezTo>
                <a:cubicBezTo>
                  <a:pt x="0" y="106"/>
                  <a:pt x="106" y="0"/>
                  <a:pt x="238" y="0"/>
                </a:cubicBezTo>
                <a:cubicBezTo>
                  <a:pt x="304" y="0"/>
                  <a:pt x="364" y="26"/>
                  <a:pt x="407" y="69"/>
                </a:cubicBezTo>
                <a:cubicBezTo>
                  <a:pt x="238" y="329"/>
                  <a:pt x="238" y="329"/>
                  <a:pt x="238" y="329"/>
                </a:cubicBezTo>
                <a:cubicBezTo>
                  <a:pt x="147" y="189"/>
                  <a:pt x="147" y="189"/>
                  <a:pt x="147" y="189"/>
                </a:cubicBezTo>
                <a:cubicBezTo>
                  <a:pt x="197" y="189"/>
                  <a:pt x="197" y="189"/>
                  <a:pt x="197" y="189"/>
                </a:cubicBezTo>
                <a:cubicBezTo>
                  <a:pt x="238" y="253"/>
                  <a:pt x="238" y="253"/>
                  <a:pt x="238" y="253"/>
                </a:cubicBezTo>
                <a:cubicBezTo>
                  <a:pt x="238" y="253"/>
                  <a:pt x="303" y="150"/>
                  <a:pt x="352" y="74"/>
                </a:cubicBezTo>
              </a:path>
            </a:pathLst>
          </a:custGeom>
          <a:solidFill>
            <a:schemeClr val="bg1"/>
          </a:solidFill>
          <a:ln w="49213" cap="rnd">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TextBox 30">
            <a:extLst>
              <a:ext uri="{FF2B5EF4-FFF2-40B4-BE49-F238E27FC236}">
                <a16:creationId xmlns:a16="http://schemas.microsoft.com/office/drawing/2014/main" id="{62F3A2C8-68E4-4952-A4D6-539E4A8CB613}"/>
              </a:ext>
            </a:extLst>
          </p:cNvPr>
          <p:cNvSpPr txBox="1">
            <a:spLocks noChangeArrowheads="1"/>
          </p:cNvSpPr>
          <p:nvPr/>
        </p:nvSpPr>
        <p:spPr bwMode="auto">
          <a:xfrm>
            <a:off x="6653213" y="3196198"/>
            <a:ext cx="5109028"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tx1">
                    <a:lumMod val="50000"/>
                    <a:lumOff val="50000"/>
                  </a:schemeClr>
                </a:solidFill>
                <a:latin typeface="+mn-lt"/>
                <a:cs typeface="Calibri Light" panose="020F0302020204030204" pitchFamily="34" charset="0"/>
              </a:rPr>
              <a:t>Write your title here</a:t>
            </a:r>
          </a:p>
          <a:p>
            <a:pPr algn="just" eaLnBrk="0" hangingPunct="0"/>
            <a:endParaRPr lang="en-US" altLang="es-MX" sz="1400" b="1" dirty="0">
              <a:solidFill>
                <a:schemeClr val="tx1">
                  <a:lumMod val="50000"/>
                  <a:lumOff val="50000"/>
                </a:schemeClr>
              </a:solidFill>
              <a:latin typeface="+mn-lt"/>
              <a:cs typeface="Calibri Light" panose="020F0302020204030204" pitchFamily="34" charset="0"/>
            </a:endParaRPr>
          </a:p>
          <a:p>
            <a:pPr algn="just" eaLnBrk="0" hangingPunct="0"/>
            <a:r>
              <a:rPr lang="en-US" altLang="es-MX" sz="1400" b="1" dirty="0">
                <a:solidFill>
                  <a:schemeClr val="tx1">
                    <a:lumMod val="50000"/>
                    <a:lumOff val="50000"/>
                  </a:schemeClr>
                </a:solidFill>
                <a:latin typeface="+mn-lt"/>
                <a:cs typeface="Calibri Light" panose="020F0302020204030204" pitchFamily="34" charset="0"/>
              </a:rPr>
              <a:t>Lorem ipsum dolor </a:t>
            </a:r>
            <a:r>
              <a:rPr lang="en-US" altLang="es-MX" sz="1400" dirty="0">
                <a:solidFill>
                  <a:schemeClr val="tx1">
                    <a:lumMod val="50000"/>
                    <a:lumOff val="50000"/>
                  </a:schemeClr>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tx1">
                  <a:lumMod val="50000"/>
                  <a:lumOff val="50000"/>
                </a:schemeClr>
              </a:solidFill>
              <a:latin typeface="+mn-lt"/>
              <a:cs typeface="Calibri Light" panose="020F0302020204030204" pitchFamily="34" charset="0"/>
            </a:endParaRPr>
          </a:p>
        </p:txBody>
      </p:sp>
      <p:sp>
        <p:nvSpPr>
          <p:cNvPr id="19" name="Forma libre: forma 18">
            <a:extLst>
              <a:ext uri="{FF2B5EF4-FFF2-40B4-BE49-F238E27FC236}">
                <a16:creationId xmlns:a16="http://schemas.microsoft.com/office/drawing/2014/main" id="{5B3B7067-ADD8-4D8A-9E81-2A1C47CB3AA4}"/>
              </a:ext>
            </a:extLst>
          </p:cNvPr>
          <p:cNvSpPr/>
          <p:nvPr/>
        </p:nvSpPr>
        <p:spPr>
          <a:xfrm rot="5400000">
            <a:off x="10100982" y="4766982"/>
            <a:ext cx="2195224" cy="1986813"/>
          </a:xfrm>
          <a:custGeom>
            <a:avLst/>
            <a:gdLst>
              <a:gd name="connsiteX0" fmla="*/ 68241 w 2195224"/>
              <a:gd name="connsiteY0" fmla="*/ 0 h 1986813"/>
              <a:gd name="connsiteX1" fmla="*/ 2195224 w 2195224"/>
              <a:gd name="connsiteY1" fmla="*/ 0 h 1986813"/>
              <a:gd name="connsiteX2" fmla="*/ 2195224 w 2195224"/>
              <a:gd name="connsiteY2" fmla="*/ 1835094 h 1986813"/>
              <a:gd name="connsiteX3" fmla="*/ 2130442 w 2195224"/>
              <a:gd name="connsiteY3" fmla="*/ 1866301 h 1986813"/>
              <a:gd name="connsiteX4" fmla="*/ 1533525 w 2195224"/>
              <a:gd name="connsiteY4" fmla="*/ 1986813 h 1986813"/>
              <a:gd name="connsiteX5" fmla="*/ 0 w 2195224"/>
              <a:gd name="connsiteY5" fmla="*/ 453288 h 1986813"/>
              <a:gd name="connsiteX6" fmla="*/ 31156 w 2195224"/>
              <a:gd name="connsiteY6" fmla="*/ 144229 h 198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224" h="1986813">
                <a:moveTo>
                  <a:pt x="68241" y="0"/>
                </a:moveTo>
                <a:lnTo>
                  <a:pt x="2195224" y="0"/>
                </a:lnTo>
                <a:lnTo>
                  <a:pt x="2195224" y="1835094"/>
                </a:lnTo>
                <a:lnTo>
                  <a:pt x="2130442" y="1866301"/>
                </a:lnTo>
                <a:cubicBezTo>
                  <a:pt x="1946974" y="1943902"/>
                  <a:pt x="1745260" y="1986813"/>
                  <a:pt x="1533525" y="1986813"/>
                </a:cubicBezTo>
                <a:cubicBezTo>
                  <a:pt x="686583" y="1986813"/>
                  <a:pt x="0" y="1300230"/>
                  <a:pt x="0" y="453288"/>
                </a:cubicBezTo>
                <a:cubicBezTo>
                  <a:pt x="0" y="347420"/>
                  <a:pt x="10728" y="244058"/>
                  <a:pt x="31156" y="144229"/>
                </a:cubicBezTo>
                <a:close/>
              </a:path>
            </a:pathLst>
          </a:cu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a:extLst>
              <a:ext uri="{FF2B5EF4-FFF2-40B4-BE49-F238E27FC236}">
                <a16:creationId xmlns:a16="http://schemas.microsoft.com/office/drawing/2014/main" id="{E17C2C49-2EC5-406F-A0AC-A199E6467A29}"/>
              </a:ext>
            </a:extLst>
          </p:cNvPr>
          <p:cNvSpPr/>
          <p:nvPr/>
        </p:nvSpPr>
        <p:spPr>
          <a:xfrm>
            <a:off x="0" y="0"/>
            <a:ext cx="6096000" cy="3429000"/>
          </a:xfrm>
          <a:prstGeom prst="rect">
            <a:avLst/>
          </a:pr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Marcador de posición de imagen 14">
            <a:extLst>
              <a:ext uri="{FF2B5EF4-FFF2-40B4-BE49-F238E27FC236}">
                <a16:creationId xmlns:a16="http://schemas.microsoft.com/office/drawing/2014/main" id="{ED46AEC1-A542-4F6C-82F0-BAB399342FD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7" name="Marcador de posición de imagen 16">
            <a:extLst>
              <a:ext uri="{FF2B5EF4-FFF2-40B4-BE49-F238E27FC236}">
                <a16:creationId xmlns:a16="http://schemas.microsoft.com/office/drawing/2014/main" id="{C1C76374-C520-427F-9D6F-47786580FB3B}"/>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
        <p:nvSpPr>
          <p:cNvPr id="19" name="CuadroTexto 18">
            <a:extLst>
              <a:ext uri="{FF2B5EF4-FFF2-40B4-BE49-F238E27FC236}">
                <a16:creationId xmlns:a16="http://schemas.microsoft.com/office/drawing/2014/main" id="{AE9EC09A-3D8D-4544-80EC-138E1AC1CC0C}"/>
              </a:ext>
            </a:extLst>
          </p:cNvPr>
          <p:cNvSpPr txBox="1"/>
          <p:nvPr/>
        </p:nvSpPr>
        <p:spPr>
          <a:xfrm>
            <a:off x="6774801" y="1181015"/>
            <a:ext cx="4755500" cy="2308324"/>
          </a:xfrm>
          <a:prstGeom prst="rect">
            <a:avLst/>
          </a:prstGeom>
          <a:noFill/>
        </p:spPr>
        <p:txBody>
          <a:bodyPr wrap="square" rtlCol="0">
            <a:spAutoFit/>
          </a:bodyPr>
          <a:lstStyle/>
          <a:p>
            <a:r>
              <a:rPr lang="en-US" sz="7200" dirty="0">
                <a:solidFill>
                  <a:schemeClr val="tx1">
                    <a:lumMod val="50000"/>
                    <a:lumOff val="50000"/>
                  </a:schemeClr>
                </a:solidFill>
                <a:latin typeface="+mj-lt"/>
              </a:rPr>
              <a:t>TITLE</a:t>
            </a:r>
          </a:p>
          <a:p>
            <a:r>
              <a:rPr lang="en-US" sz="7200" dirty="0">
                <a:solidFill>
                  <a:srgbClr val="23CB97"/>
                </a:solidFill>
                <a:latin typeface="+mj-lt"/>
              </a:rPr>
              <a:t>HERE</a:t>
            </a:r>
            <a:endParaRPr lang="en-US" sz="6600" dirty="0">
              <a:solidFill>
                <a:srgbClr val="23CB97"/>
              </a:solidFill>
              <a:latin typeface="+mj-lt"/>
            </a:endParaRPr>
          </a:p>
        </p:txBody>
      </p:sp>
      <p:sp>
        <p:nvSpPr>
          <p:cNvPr id="21" name="TextBox 30">
            <a:extLst>
              <a:ext uri="{FF2B5EF4-FFF2-40B4-BE49-F238E27FC236}">
                <a16:creationId xmlns:a16="http://schemas.microsoft.com/office/drawing/2014/main" id="{C880A893-DC77-45B6-A07C-6CCC645375D5}"/>
              </a:ext>
            </a:extLst>
          </p:cNvPr>
          <p:cNvSpPr txBox="1">
            <a:spLocks noChangeArrowheads="1"/>
          </p:cNvSpPr>
          <p:nvPr/>
        </p:nvSpPr>
        <p:spPr bwMode="auto">
          <a:xfrm>
            <a:off x="6774801" y="3551337"/>
            <a:ext cx="41910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tx1">
                    <a:lumMod val="50000"/>
                    <a:lumOff val="50000"/>
                  </a:schemeClr>
                </a:solidFill>
                <a:latin typeface="+mn-lt"/>
                <a:cs typeface="Calibri Light" panose="020F0302020204030204" pitchFamily="34" charset="0"/>
              </a:rPr>
              <a:t>Lorem ipsum dolor </a:t>
            </a:r>
            <a:r>
              <a:rPr lang="en-US" altLang="es-MX" sz="1600" dirty="0">
                <a:solidFill>
                  <a:schemeClr val="tx1">
                    <a:lumMod val="50000"/>
                    <a:lumOff val="50000"/>
                  </a:schemeClr>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600" dirty="0">
              <a:solidFill>
                <a:schemeClr val="tx1">
                  <a:lumMod val="50000"/>
                  <a:lumOff val="50000"/>
                </a:schemeClr>
              </a:solidFill>
              <a:latin typeface="+mn-lt"/>
              <a:cs typeface="Calibri Light" panose="020F0302020204030204" pitchFamily="34" charset="0"/>
            </a:endParaRPr>
          </a:p>
        </p:txBody>
      </p:sp>
      <p:sp>
        <p:nvSpPr>
          <p:cNvPr id="24" name="Forma libre: forma 23">
            <a:extLst>
              <a:ext uri="{FF2B5EF4-FFF2-40B4-BE49-F238E27FC236}">
                <a16:creationId xmlns:a16="http://schemas.microsoft.com/office/drawing/2014/main" id="{EDE9B181-1680-468A-8488-8C212462F946}"/>
              </a:ext>
            </a:extLst>
          </p:cNvPr>
          <p:cNvSpPr/>
          <p:nvPr/>
        </p:nvSpPr>
        <p:spPr>
          <a:xfrm>
            <a:off x="9996776" y="1"/>
            <a:ext cx="2195224" cy="1986813"/>
          </a:xfrm>
          <a:custGeom>
            <a:avLst/>
            <a:gdLst>
              <a:gd name="connsiteX0" fmla="*/ 68241 w 2195224"/>
              <a:gd name="connsiteY0" fmla="*/ 0 h 1986813"/>
              <a:gd name="connsiteX1" fmla="*/ 2195224 w 2195224"/>
              <a:gd name="connsiteY1" fmla="*/ 0 h 1986813"/>
              <a:gd name="connsiteX2" fmla="*/ 2195224 w 2195224"/>
              <a:gd name="connsiteY2" fmla="*/ 1835094 h 1986813"/>
              <a:gd name="connsiteX3" fmla="*/ 2130442 w 2195224"/>
              <a:gd name="connsiteY3" fmla="*/ 1866301 h 1986813"/>
              <a:gd name="connsiteX4" fmla="*/ 1533525 w 2195224"/>
              <a:gd name="connsiteY4" fmla="*/ 1986813 h 1986813"/>
              <a:gd name="connsiteX5" fmla="*/ 0 w 2195224"/>
              <a:gd name="connsiteY5" fmla="*/ 453288 h 1986813"/>
              <a:gd name="connsiteX6" fmla="*/ 31156 w 2195224"/>
              <a:gd name="connsiteY6" fmla="*/ 144229 h 198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224" h="1986813">
                <a:moveTo>
                  <a:pt x="68241" y="0"/>
                </a:moveTo>
                <a:lnTo>
                  <a:pt x="2195224" y="0"/>
                </a:lnTo>
                <a:lnTo>
                  <a:pt x="2195224" y="1835094"/>
                </a:lnTo>
                <a:lnTo>
                  <a:pt x="2130442" y="1866301"/>
                </a:lnTo>
                <a:cubicBezTo>
                  <a:pt x="1946974" y="1943902"/>
                  <a:pt x="1745260" y="1986813"/>
                  <a:pt x="1533525" y="1986813"/>
                </a:cubicBezTo>
                <a:cubicBezTo>
                  <a:pt x="686583" y="1986813"/>
                  <a:pt x="0" y="1300230"/>
                  <a:pt x="0" y="453288"/>
                </a:cubicBezTo>
                <a:cubicBezTo>
                  <a:pt x="0" y="347420"/>
                  <a:pt x="10728" y="244058"/>
                  <a:pt x="31156" y="144229"/>
                </a:cubicBezTo>
                <a:close/>
              </a:path>
            </a:pathLst>
          </a:custGeom>
          <a:solidFill>
            <a:srgbClr val="E5DA0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rma libre: forma 2">
            <a:extLst>
              <a:ext uri="{FF2B5EF4-FFF2-40B4-BE49-F238E27FC236}">
                <a16:creationId xmlns:a16="http://schemas.microsoft.com/office/drawing/2014/main" id="{0952C693-4B4A-4347-BC18-A193CDC5D057}"/>
              </a:ext>
            </a:extLst>
          </p:cNvPr>
          <p:cNvSpPr/>
          <p:nvPr/>
        </p:nvSpPr>
        <p:spPr>
          <a:xfrm rot="10800000">
            <a:off x="6229352" y="0"/>
            <a:ext cx="5978771" cy="6858000"/>
          </a:xfrm>
          <a:custGeom>
            <a:avLst/>
            <a:gdLst>
              <a:gd name="connsiteX0" fmla="*/ 0 w 5978771"/>
              <a:gd name="connsiteY0" fmla="*/ 0 h 6858000"/>
              <a:gd name="connsiteX1" fmla="*/ 4210906 w 5978771"/>
              <a:gd name="connsiteY1" fmla="*/ 0 h 6858000"/>
              <a:gd name="connsiteX2" fmla="*/ 4287073 w 5978771"/>
              <a:gd name="connsiteY2" fmla="*/ 54163 h 6858000"/>
              <a:gd name="connsiteX3" fmla="*/ 5978771 w 5978771"/>
              <a:gd name="connsiteY3" fmla="*/ 3429000 h 6858000"/>
              <a:gd name="connsiteX4" fmla="*/ 4287073 w 5978771"/>
              <a:gd name="connsiteY4" fmla="*/ 6803837 h 6858000"/>
              <a:gd name="connsiteX5" fmla="*/ 4210906 w 5978771"/>
              <a:gd name="connsiteY5" fmla="*/ 6858000 h 6858000"/>
              <a:gd name="connsiteX6" fmla="*/ 0 w 59787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78771" h="6858000">
                <a:moveTo>
                  <a:pt x="0" y="0"/>
                </a:moveTo>
                <a:lnTo>
                  <a:pt x="4210906" y="0"/>
                </a:lnTo>
                <a:lnTo>
                  <a:pt x="4287073" y="54163"/>
                </a:lnTo>
                <a:cubicBezTo>
                  <a:pt x="5314038" y="822184"/>
                  <a:pt x="5978771" y="2047964"/>
                  <a:pt x="5978771" y="3429000"/>
                </a:cubicBezTo>
                <a:cubicBezTo>
                  <a:pt x="5978771" y="4810037"/>
                  <a:pt x="5314038" y="6035816"/>
                  <a:pt x="4287073" y="6803837"/>
                </a:cubicBezTo>
                <a:lnTo>
                  <a:pt x="4210906" y="6858000"/>
                </a:lnTo>
                <a:lnTo>
                  <a:pt x="0" y="6858000"/>
                </a:lnTo>
                <a:close/>
              </a:path>
            </a:pathLst>
          </a:custGeom>
          <a:solidFill>
            <a:srgbClr val="E5DA0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Elipse 3">
            <a:extLst>
              <a:ext uri="{FF2B5EF4-FFF2-40B4-BE49-F238E27FC236}">
                <a16:creationId xmlns:a16="http://schemas.microsoft.com/office/drawing/2014/main" id="{613D1398-8625-4CA1-905E-1DDEA8D23BD1}"/>
              </a:ext>
            </a:extLst>
          </p:cNvPr>
          <p:cNvSpPr/>
          <p:nvPr/>
        </p:nvSpPr>
        <p:spPr>
          <a:xfrm>
            <a:off x="4513387" y="1076325"/>
            <a:ext cx="4705350" cy="4705350"/>
          </a:xfrm>
          <a:prstGeom prst="ellipse">
            <a:avLst/>
          </a:pr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30">
            <a:extLst>
              <a:ext uri="{FF2B5EF4-FFF2-40B4-BE49-F238E27FC236}">
                <a16:creationId xmlns:a16="http://schemas.microsoft.com/office/drawing/2014/main" id="{1BF58F13-365B-4823-A91D-E05E097EC96C}"/>
              </a:ext>
            </a:extLst>
          </p:cNvPr>
          <p:cNvSpPr txBox="1">
            <a:spLocks noChangeArrowheads="1"/>
          </p:cNvSpPr>
          <p:nvPr/>
        </p:nvSpPr>
        <p:spPr bwMode="auto">
          <a:xfrm>
            <a:off x="403117" y="3309402"/>
            <a:ext cx="3810351"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tx1">
                    <a:lumMod val="50000"/>
                    <a:lumOff val="50000"/>
                  </a:schemeClr>
                </a:solidFill>
                <a:latin typeface="+mn-lt"/>
                <a:cs typeface="Calibri Light" panose="020F0302020204030204" pitchFamily="34" charset="0"/>
              </a:rPr>
              <a:t>Write your title here</a:t>
            </a:r>
          </a:p>
          <a:p>
            <a:pPr algn="just" eaLnBrk="0" hangingPunct="0"/>
            <a:endParaRPr lang="en-US" altLang="es-MX" sz="1400" b="1" dirty="0">
              <a:solidFill>
                <a:schemeClr val="tx1">
                  <a:lumMod val="50000"/>
                  <a:lumOff val="50000"/>
                </a:schemeClr>
              </a:solidFill>
              <a:latin typeface="+mn-lt"/>
              <a:cs typeface="Calibri Light" panose="020F0302020204030204" pitchFamily="34" charset="0"/>
            </a:endParaRPr>
          </a:p>
          <a:p>
            <a:pPr algn="just" eaLnBrk="0" hangingPunct="0"/>
            <a:r>
              <a:rPr lang="en-US" altLang="es-MX" sz="1400" b="1" dirty="0">
                <a:solidFill>
                  <a:schemeClr val="tx1">
                    <a:lumMod val="50000"/>
                    <a:lumOff val="50000"/>
                  </a:schemeClr>
                </a:solidFill>
                <a:latin typeface="+mn-lt"/>
                <a:cs typeface="Calibri Light" panose="020F0302020204030204" pitchFamily="34" charset="0"/>
              </a:rPr>
              <a:t>Lorem ipsum dolor </a:t>
            </a:r>
            <a:r>
              <a:rPr lang="en-US" altLang="es-MX" sz="1400" dirty="0">
                <a:solidFill>
                  <a:schemeClr val="tx1">
                    <a:lumMod val="50000"/>
                    <a:lumOff val="50000"/>
                  </a:schemeClr>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tx1">
                  <a:lumMod val="50000"/>
                  <a:lumOff val="50000"/>
                </a:schemeClr>
              </a:solidFill>
              <a:latin typeface="+mn-lt"/>
              <a:cs typeface="Calibri Light" panose="020F0302020204030204" pitchFamily="34" charset="0"/>
            </a:endParaRPr>
          </a:p>
        </p:txBody>
      </p:sp>
      <p:sp>
        <p:nvSpPr>
          <p:cNvPr id="7" name="Forma libre: forma 6">
            <a:extLst>
              <a:ext uri="{FF2B5EF4-FFF2-40B4-BE49-F238E27FC236}">
                <a16:creationId xmlns:a16="http://schemas.microsoft.com/office/drawing/2014/main" id="{556733BD-1CF6-4042-8C56-43DA2970A0E7}"/>
              </a:ext>
            </a:extLst>
          </p:cNvPr>
          <p:cNvSpPr/>
          <p:nvPr/>
        </p:nvSpPr>
        <p:spPr>
          <a:xfrm rot="16200000">
            <a:off x="-104206" y="-52668"/>
            <a:ext cx="2195224" cy="1986813"/>
          </a:xfrm>
          <a:custGeom>
            <a:avLst/>
            <a:gdLst>
              <a:gd name="connsiteX0" fmla="*/ 68241 w 2195224"/>
              <a:gd name="connsiteY0" fmla="*/ 0 h 1986813"/>
              <a:gd name="connsiteX1" fmla="*/ 2195224 w 2195224"/>
              <a:gd name="connsiteY1" fmla="*/ 0 h 1986813"/>
              <a:gd name="connsiteX2" fmla="*/ 2195224 w 2195224"/>
              <a:gd name="connsiteY2" fmla="*/ 1835094 h 1986813"/>
              <a:gd name="connsiteX3" fmla="*/ 2130442 w 2195224"/>
              <a:gd name="connsiteY3" fmla="*/ 1866301 h 1986813"/>
              <a:gd name="connsiteX4" fmla="*/ 1533525 w 2195224"/>
              <a:gd name="connsiteY4" fmla="*/ 1986813 h 1986813"/>
              <a:gd name="connsiteX5" fmla="*/ 0 w 2195224"/>
              <a:gd name="connsiteY5" fmla="*/ 453288 h 1986813"/>
              <a:gd name="connsiteX6" fmla="*/ 31156 w 2195224"/>
              <a:gd name="connsiteY6" fmla="*/ 144229 h 198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224" h="1986813">
                <a:moveTo>
                  <a:pt x="68241" y="0"/>
                </a:moveTo>
                <a:lnTo>
                  <a:pt x="2195224" y="0"/>
                </a:lnTo>
                <a:lnTo>
                  <a:pt x="2195224" y="1835094"/>
                </a:lnTo>
                <a:lnTo>
                  <a:pt x="2130442" y="1866301"/>
                </a:lnTo>
                <a:cubicBezTo>
                  <a:pt x="1946974" y="1943902"/>
                  <a:pt x="1745260" y="1986813"/>
                  <a:pt x="1533525" y="1986813"/>
                </a:cubicBezTo>
                <a:cubicBezTo>
                  <a:pt x="686583" y="1986813"/>
                  <a:pt x="0" y="1300230"/>
                  <a:pt x="0" y="453288"/>
                </a:cubicBezTo>
                <a:cubicBezTo>
                  <a:pt x="0" y="347420"/>
                  <a:pt x="10728" y="244058"/>
                  <a:pt x="31156" y="144229"/>
                </a:cubicBezTo>
                <a:close/>
              </a:path>
            </a:pathLst>
          </a:cu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CuadroTexto 7">
            <a:extLst>
              <a:ext uri="{FF2B5EF4-FFF2-40B4-BE49-F238E27FC236}">
                <a16:creationId xmlns:a16="http://schemas.microsoft.com/office/drawing/2014/main" id="{5E159382-E7D7-4253-B030-26198EEDD893}"/>
              </a:ext>
            </a:extLst>
          </p:cNvPr>
          <p:cNvSpPr txBox="1"/>
          <p:nvPr/>
        </p:nvSpPr>
        <p:spPr>
          <a:xfrm>
            <a:off x="367823" y="2158277"/>
            <a:ext cx="5109028" cy="1015663"/>
          </a:xfrm>
          <a:prstGeom prst="rect">
            <a:avLst/>
          </a:prstGeom>
          <a:noFill/>
        </p:spPr>
        <p:txBody>
          <a:bodyPr wrap="square" rtlCol="0">
            <a:spAutoFit/>
          </a:bodyPr>
          <a:lstStyle/>
          <a:p>
            <a:r>
              <a:rPr lang="en-US" sz="6000" b="1" dirty="0">
                <a:solidFill>
                  <a:schemeClr val="tx1">
                    <a:lumMod val="50000"/>
                    <a:lumOff val="50000"/>
                  </a:schemeClr>
                </a:solidFill>
                <a:latin typeface="Arial Rounded MT Bold" panose="020F0704030504030204" pitchFamily="34" charset="0"/>
              </a:rPr>
              <a:t>HEADLINE</a:t>
            </a:r>
            <a:endParaRPr lang="en-US" sz="4400" dirty="0">
              <a:solidFill>
                <a:schemeClr val="tx1">
                  <a:lumMod val="50000"/>
                  <a:lumOff val="50000"/>
                </a:schemeClr>
              </a:solidFill>
              <a:latin typeface="Arial Rounded MT Bold" panose="020F0704030504030204" pitchFamily="34" charset="0"/>
              <a:cs typeface="Calibri Light" panose="020F0302020204030204" pitchFamily="34" charset="0"/>
            </a:endParaRPr>
          </a:p>
        </p:txBody>
      </p:sp>
      <p:grpSp>
        <p:nvGrpSpPr>
          <p:cNvPr id="11" name="Group 4">
            <a:extLst>
              <a:ext uri="{FF2B5EF4-FFF2-40B4-BE49-F238E27FC236}">
                <a16:creationId xmlns:a16="http://schemas.microsoft.com/office/drawing/2014/main" id="{9F23573A-81FB-4A64-BBDC-4F76690ACDC9}"/>
              </a:ext>
            </a:extLst>
          </p:cNvPr>
          <p:cNvGrpSpPr>
            <a:grpSpLocks noChangeAspect="1"/>
          </p:cNvGrpSpPr>
          <p:nvPr/>
        </p:nvGrpSpPr>
        <p:grpSpPr bwMode="auto">
          <a:xfrm>
            <a:off x="5765802" y="2692402"/>
            <a:ext cx="1906588" cy="1238250"/>
            <a:chOff x="3632" y="1696"/>
            <a:chExt cx="1201" cy="780"/>
          </a:xfrm>
          <a:noFill/>
        </p:grpSpPr>
        <p:sp>
          <p:nvSpPr>
            <p:cNvPr id="15" name="Freeform 5">
              <a:extLst>
                <a:ext uri="{FF2B5EF4-FFF2-40B4-BE49-F238E27FC236}">
                  <a16:creationId xmlns:a16="http://schemas.microsoft.com/office/drawing/2014/main" id="{6C8B89F0-BAFC-4262-92E3-3DB33A5619F8}"/>
                </a:ext>
              </a:extLst>
            </p:cNvPr>
            <p:cNvSpPr>
              <a:spLocks/>
            </p:cNvSpPr>
            <p:nvPr/>
          </p:nvSpPr>
          <p:spPr bwMode="auto">
            <a:xfrm>
              <a:off x="4025" y="1696"/>
              <a:ext cx="415" cy="521"/>
            </a:xfrm>
            <a:custGeom>
              <a:avLst/>
              <a:gdLst>
                <a:gd name="T0" fmla="*/ 174 w 174"/>
                <a:gd name="T1" fmla="*/ 98 h 218"/>
                <a:gd name="T2" fmla="*/ 87 w 174"/>
                <a:gd name="T3" fmla="*/ 218 h 218"/>
                <a:gd name="T4" fmla="*/ 0 w 174"/>
                <a:gd name="T5" fmla="*/ 98 h 218"/>
                <a:gd name="T6" fmla="*/ 87 w 174"/>
                <a:gd name="T7" fmla="*/ 0 h 218"/>
                <a:gd name="T8" fmla="*/ 174 w 174"/>
                <a:gd name="T9" fmla="*/ 98 h 218"/>
              </a:gdLst>
              <a:ahLst/>
              <a:cxnLst>
                <a:cxn ang="0">
                  <a:pos x="T0" y="T1"/>
                </a:cxn>
                <a:cxn ang="0">
                  <a:pos x="T2" y="T3"/>
                </a:cxn>
                <a:cxn ang="0">
                  <a:pos x="T4" y="T5"/>
                </a:cxn>
                <a:cxn ang="0">
                  <a:pos x="T6" y="T7"/>
                </a:cxn>
                <a:cxn ang="0">
                  <a:pos x="T8" y="T9"/>
                </a:cxn>
              </a:cxnLst>
              <a:rect l="0" t="0" r="r" b="b"/>
              <a:pathLst>
                <a:path w="174" h="218">
                  <a:moveTo>
                    <a:pt x="174" y="98"/>
                  </a:moveTo>
                  <a:cubicBezTo>
                    <a:pt x="174" y="164"/>
                    <a:pt x="127" y="218"/>
                    <a:pt x="87" y="218"/>
                  </a:cubicBezTo>
                  <a:cubicBezTo>
                    <a:pt x="53" y="218"/>
                    <a:pt x="0" y="164"/>
                    <a:pt x="0" y="98"/>
                  </a:cubicBezTo>
                  <a:cubicBezTo>
                    <a:pt x="0" y="32"/>
                    <a:pt x="39" y="0"/>
                    <a:pt x="87" y="0"/>
                  </a:cubicBezTo>
                  <a:cubicBezTo>
                    <a:pt x="135" y="0"/>
                    <a:pt x="174" y="32"/>
                    <a:pt x="174" y="98"/>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2080D402-99F4-4A45-A3BC-59E9E8B9E265}"/>
                </a:ext>
              </a:extLst>
            </p:cNvPr>
            <p:cNvSpPr>
              <a:spLocks/>
            </p:cNvSpPr>
            <p:nvPr/>
          </p:nvSpPr>
          <p:spPr bwMode="auto">
            <a:xfrm>
              <a:off x="3887" y="2203"/>
              <a:ext cx="691" cy="273"/>
            </a:xfrm>
            <a:custGeom>
              <a:avLst/>
              <a:gdLst>
                <a:gd name="T0" fmla="*/ 195 w 290"/>
                <a:gd name="T1" fmla="*/ 0 h 114"/>
                <a:gd name="T2" fmla="*/ 145 w 290"/>
                <a:gd name="T3" fmla="*/ 51 h 114"/>
                <a:gd name="T4" fmla="*/ 95 w 290"/>
                <a:gd name="T5" fmla="*/ 0 h 114"/>
                <a:gd name="T6" fmla="*/ 0 w 290"/>
                <a:gd name="T7" fmla="*/ 88 h 114"/>
                <a:gd name="T8" fmla="*/ 145 w 290"/>
                <a:gd name="T9" fmla="*/ 114 h 114"/>
                <a:gd name="T10" fmla="*/ 290 w 290"/>
                <a:gd name="T11" fmla="*/ 88 h 114"/>
                <a:gd name="T12" fmla="*/ 195 w 290"/>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290" h="114">
                  <a:moveTo>
                    <a:pt x="195" y="0"/>
                  </a:moveTo>
                  <a:cubicBezTo>
                    <a:pt x="172" y="31"/>
                    <a:pt x="145" y="51"/>
                    <a:pt x="145" y="51"/>
                  </a:cubicBezTo>
                  <a:cubicBezTo>
                    <a:pt x="145" y="51"/>
                    <a:pt x="118" y="31"/>
                    <a:pt x="95" y="0"/>
                  </a:cubicBezTo>
                  <a:cubicBezTo>
                    <a:pt x="40" y="27"/>
                    <a:pt x="0" y="88"/>
                    <a:pt x="0" y="88"/>
                  </a:cubicBezTo>
                  <a:cubicBezTo>
                    <a:pt x="0" y="88"/>
                    <a:pt x="65" y="114"/>
                    <a:pt x="145" y="114"/>
                  </a:cubicBezTo>
                  <a:cubicBezTo>
                    <a:pt x="225" y="114"/>
                    <a:pt x="290" y="88"/>
                    <a:pt x="290" y="88"/>
                  </a:cubicBezTo>
                  <a:cubicBezTo>
                    <a:pt x="290" y="88"/>
                    <a:pt x="251" y="27"/>
                    <a:pt x="195" y="0"/>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7">
              <a:extLst>
                <a:ext uri="{FF2B5EF4-FFF2-40B4-BE49-F238E27FC236}">
                  <a16:creationId xmlns:a16="http://schemas.microsoft.com/office/drawing/2014/main" id="{52245DDA-D760-45EA-9EB3-BCA44EE298E1}"/>
                </a:ext>
              </a:extLst>
            </p:cNvPr>
            <p:cNvSpPr>
              <a:spLocks/>
            </p:cNvSpPr>
            <p:nvPr/>
          </p:nvSpPr>
          <p:spPr bwMode="auto">
            <a:xfrm>
              <a:off x="4495" y="1847"/>
              <a:ext cx="252" cy="318"/>
            </a:xfrm>
            <a:custGeom>
              <a:avLst/>
              <a:gdLst>
                <a:gd name="T0" fmla="*/ 106 w 106"/>
                <a:gd name="T1" fmla="*/ 60 h 133"/>
                <a:gd name="T2" fmla="*/ 53 w 106"/>
                <a:gd name="T3" fmla="*/ 133 h 133"/>
                <a:gd name="T4" fmla="*/ 0 w 106"/>
                <a:gd name="T5" fmla="*/ 60 h 133"/>
                <a:gd name="T6" fmla="*/ 53 w 106"/>
                <a:gd name="T7" fmla="*/ 0 h 133"/>
                <a:gd name="T8" fmla="*/ 106 w 106"/>
                <a:gd name="T9" fmla="*/ 60 h 133"/>
              </a:gdLst>
              <a:ahLst/>
              <a:cxnLst>
                <a:cxn ang="0">
                  <a:pos x="T0" y="T1"/>
                </a:cxn>
                <a:cxn ang="0">
                  <a:pos x="T2" y="T3"/>
                </a:cxn>
                <a:cxn ang="0">
                  <a:pos x="T4" y="T5"/>
                </a:cxn>
                <a:cxn ang="0">
                  <a:pos x="T6" y="T7"/>
                </a:cxn>
                <a:cxn ang="0">
                  <a:pos x="T8" y="T9"/>
                </a:cxn>
              </a:cxnLst>
              <a:rect l="0" t="0" r="r" b="b"/>
              <a:pathLst>
                <a:path w="106" h="133">
                  <a:moveTo>
                    <a:pt x="106" y="60"/>
                  </a:moveTo>
                  <a:cubicBezTo>
                    <a:pt x="106" y="101"/>
                    <a:pt x="77" y="133"/>
                    <a:pt x="53" y="133"/>
                  </a:cubicBezTo>
                  <a:cubicBezTo>
                    <a:pt x="32" y="133"/>
                    <a:pt x="0" y="101"/>
                    <a:pt x="0" y="60"/>
                  </a:cubicBezTo>
                  <a:cubicBezTo>
                    <a:pt x="0" y="20"/>
                    <a:pt x="23" y="0"/>
                    <a:pt x="53" y="0"/>
                  </a:cubicBezTo>
                  <a:cubicBezTo>
                    <a:pt x="82" y="0"/>
                    <a:pt x="106" y="20"/>
                    <a:pt x="106" y="60"/>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8">
              <a:extLst>
                <a:ext uri="{FF2B5EF4-FFF2-40B4-BE49-F238E27FC236}">
                  <a16:creationId xmlns:a16="http://schemas.microsoft.com/office/drawing/2014/main" id="{D3783741-CC35-4625-B0CE-A957F1B9CC51}"/>
                </a:ext>
              </a:extLst>
            </p:cNvPr>
            <p:cNvSpPr>
              <a:spLocks/>
            </p:cNvSpPr>
            <p:nvPr/>
          </p:nvSpPr>
          <p:spPr bwMode="auto">
            <a:xfrm>
              <a:off x="4464" y="2158"/>
              <a:ext cx="369" cy="167"/>
            </a:xfrm>
            <a:custGeom>
              <a:avLst/>
              <a:gdLst>
                <a:gd name="T0" fmla="*/ 0 w 155"/>
                <a:gd name="T1" fmla="*/ 26 h 70"/>
                <a:gd name="T2" fmla="*/ 35 w 155"/>
                <a:gd name="T3" fmla="*/ 0 h 70"/>
                <a:gd name="T4" fmla="*/ 66 w 155"/>
                <a:gd name="T5" fmla="*/ 31 h 70"/>
                <a:gd name="T6" fmla="*/ 96 w 155"/>
                <a:gd name="T7" fmla="*/ 0 h 70"/>
                <a:gd name="T8" fmla="*/ 155 w 155"/>
                <a:gd name="T9" fmla="*/ 54 h 70"/>
                <a:gd name="T10" fmla="*/ 66 w 155"/>
                <a:gd name="T11" fmla="*/ 70 h 70"/>
                <a:gd name="T12" fmla="*/ 38 w 155"/>
                <a:gd name="T13" fmla="*/ 69 h 70"/>
                <a:gd name="T14" fmla="*/ 0 w 155"/>
                <a:gd name="T15" fmla="*/ 26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70">
                  <a:moveTo>
                    <a:pt x="0" y="26"/>
                  </a:moveTo>
                  <a:cubicBezTo>
                    <a:pt x="10" y="17"/>
                    <a:pt x="22" y="7"/>
                    <a:pt x="35" y="0"/>
                  </a:cubicBezTo>
                  <a:cubicBezTo>
                    <a:pt x="50" y="19"/>
                    <a:pt x="66" y="31"/>
                    <a:pt x="66" y="31"/>
                  </a:cubicBezTo>
                  <a:cubicBezTo>
                    <a:pt x="66" y="31"/>
                    <a:pt x="82" y="19"/>
                    <a:pt x="96" y="0"/>
                  </a:cubicBezTo>
                  <a:cubicBezTo>
                    <a:pt x="130" y="17"/>
                    <a:pt x="155" y="54"/>
                    <a:pt x="155" y="54"/>
                  </a:cubicBezTo>
                  <a:cubicBezTo>
                    <a:pt x="155" y="54"/>
                    <a:pt x="115" y="70"/>
                    <a:pt x="66" y="70"/>
                  </a:cubicBezTo>
                  <a:cubicBezTo>
                    <a:pt x="56" y="70"/>
                    <a:pt x="47" y="70"/>
                    <a:pt x="38" y="69"/>
                  </a:cubicBezTo>
                  <a:cubicBezTo>
                    <a:pt x="38" y="69"/>
                    <a:pt x="16" y="42"/>
                    <a:pt x="0" y="26"/>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9">
              <a:extLst>
                <a:ext uri="{FF2B5EF4-FFF2-40B4-BE49-F238E27FC236}">
                  <a16:creationId xmlns:a16="http://schemas.microsoft.com/office/drawing/2014/main" id="{DF115CED-5AC6-4375-9018-F1F49E8159DD}"/>
                </a:ext>
              </a:extLst>
            </p:cNvPr>
            <p:cNvSpPr>
              <a:spLocks/>
            </p:cNvSpPr>
            <p:nvPr/>
          </p:nvSpPr>
          <p:spPr bwMode="auto">
            <a:xfrm>
              <a:off x="3717" y="1847"/>
              <a:ext cx="253" cy="318"/>
            </a:xfrm>
            <a:custGeom>
              <a:avLst/>
              <a:gdLst>
                <a:gd name="T0" fmla="*/ 0 w 106"/>
                <a:gd name="T1" fmla="*/ 60 h 133"/>
                <a:gd name="T2" fmla="*/ 53 w 106"/>
                <a:gd name="T3" fmla="*/ 133 h 133"/>
                <a:gd name="T4" fmla="*/ 106 w 106"/>
                <a:gd name="T5" fmla="*/ 60 h 133"/>
                <a:gd name="T6" fmla="*/ 53 w 106"/>
                <a:gd name="T7" fmla="*/ 0 h 133"/>
                <a:gd name="T8" fmla="*/ 0 w 106"/>
                <a:gd name="T9" fmla="*/ 60 h 133"/>
              </a:gdLst>
              <a:ahLst/>
              <a:cxnLst>
                <a:cxn ang="0">
                  <a:pos x="T0" y="T1"/>
                </a:cxn>
                <a:cxn ang="0">
                  <a:pos x="T2" y="T3"/>
                </a:cxn>
                <a:cxn ang="0">
                  <a:pos x="T4" y="T5"/>
                </a:cxn>
                <a:cxn ang="0">
                  <a:pos x="T6" y="T7"/>
                </a:cxn>
                <a:cxn ang="0">
                  <a:pos x="T8" y="T9"/>
                </a:cxn>
              </a:cxnLst>
              <a:rect l="0" t="0" r="r" b="b"/>
              <a:pathLst>
                <a:path w="106" h="133">
                  <a:moveTo>
                    <a:pt x="0" y="60"/>
                  </a:moveTo>
                  <a:cubicBezTo>
                    <a:pt x="0" y="101"/>
                    <a:pt x="29" y="133"/>
                    <a:pt x="53" y="133"/>
                  </a:cubicBezTo>
                  <a:cubicBezTo>
                    <a:pt x="74" y="133"/>
                    <a:pt x="106" y="101"/>
                    <a:pt x="106" y="60"/>
                  </a:cubicBezTo>
                  <a:cubicBezTo>
                    <a:pt x="106" y="20"/>
                    <a:pt x="83" y="0"/>
                    <a:pt x="53" y="0"/>
                  </a:cubicBezTo>
                  <a:cubicBezTo>
                    <a:pt x="24" y="0"/>
                    <a:pt x="0" y="20"/>
                    <a:pt x="0" y="60"/>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10">
              <a:extLst>
                <a:ext uri="{FF2B5EF4-FFF2-40B4-BE49-F238E27FC236}">
                  <a16:creationId xmlns:a16="http://schemas.microsoft.com/office/drawing/2014/main" id="{2B4C9B07-8754-4C7C-9488-6DEFC223EEF4}"/>
                </a:ext>
              </a:extLst>
            </p:cNvPr>
            <p:cNvSpPr>
              <a:spLocks/>
            </p:cNvSpPr>
            <p:nvPr/>
          </p:nvSpPr>
          <p:spPr bwMode="auto">
            <a:xfrm>
              <a:off x="3632" y="2158"/>
              <a:ext cx="369" cy="167"/>
            </a:xfrm>
            <a:custGeom>
              <a:avLst/>
              <a:gdLst>
                <a:gd name="T0" fmla="*/ 155 w 155"/>
                <a:gd name="T1" fmla="*/ 26 h 70"/>
                <a:gd name="T2" fmla="*/ 120 w 155"/>
                <a:gd name="T3" fmla="*/ 0 h 70"/>
                <a:gd name="T4" fmla="*/ 89 w 155"/>
                <a:gd name="T5" fmla="*/ 31 h 70"/>
                <a:gd name="T6" fmla="*/ 59 w 155"/>
                <a:gd name="T7" fmla="*/ 0 h 70"/>
                <a:gd name="T8" fmla="*/ 0 w 155"/>
                <a:gd name="T9" fmla="*/ 54 h 70"/>
                <a:gd name="T10" fmla="*/ 89 w 155"/>
                <a:gd name="T11" fmla="*/ 70 h 70"/>
                <a:gd name="T12" fmla="*/ 117 w 155"/>
                <a:gd name="T13" fmla="*/ 69 h 70"/>
                <a:gd name="T14" fmla="*/ 155 w 155"/>
                <a:gd name="T15" fmla="*/ 26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70">
                  <a:moveTo>
                    <a:pt x="155" y="26"/>
                  </a:moveTo>
                  <a:cubicBezTo>
                    <a:pt x="146" y="17"/>
                    <a:pt x="133" y="7"/>
                    <a:pt x="120" y="0"/>
                  </a:cubicBezTo>
                  <a:cubicBezTo>
                    <a:pt x="106" y="19"/>
                    <a:pt x="89" y="31"/>
                    <a:pt x="89" y="31"/>
                  </a:cubicBezTo>
                  <a:cubicBezTo>
                    <a:pt x="89" y="31"/>
                    <a:pt x="73" y="19"/>
                    <a:pt x="59" y="0"/>
                  </a:cubicBezTo>
                  <a:cubicBezTo>
                    <a:pt x="25" y="17"/>
                    <a:pt x="0" y="54"/>
                    <a:pt x="0" y="54"/>
                  </a:cubicBezTo>
                  <a:cubicBezTo>
                    <a:pt x="0" y="54"/>
                    <a:pt x="40" y="70"/>
                    <a:pt x="89" y="70"/>
                  </a:cubicBezTo>
                  <a:cubicBezTo>
                    <a:pt x="99" y="70"/>
                    <a:pt x="108" y="70"/>
                    <a:pt x="117" y="69"/>
                  </a:cubicBezTo>
                  <a:cubicBezTo>
                    <a:pt x="117" y="69"/>
                    <a:pt x="139" y="42"/>
                    <a:pt x="155" y="26"/>
                  </a:cubicBezTo>
                  <a:close/>
                </a:path>
              </a:pathLst>
            </a:custGeom>
            <a:grpFill/>
            <a:ln w="49213" cap="rnd">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4" name="Elipse 23">
            <a:extLst>
              <a:ext uri="{FF2B5EF4-FFF2-40B4-BE49-F238E27FC236}">
                <a16:creationId xmlns:a16="http://schemas.microsoft.com/office/drawing/2014/main" id="{2946CF1B-FAEF-484B-BC78-AE6FF9E82959}"/>
              </a:ext>
            </a:extLst>
          </p:cNvPr>
          <p:cNvSpPr/>
          <p:nvPr/>
        </p:nvSpPr>
        <p:spPr>
          <a:xfrm>
            <a:off x="4965969" y="1541830"/>
            <a:ext cx="3790220" cy="3790220"/>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0696547"/>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3EA3995F-A4E6-4806-B6B9-E1E1CF90B106}"/>
              </a:ext>
            </a:extLst>
          </p:cNvPr>
          <p:cNvSpPr/>
          <p:nvPr/>
        </p:nvSpPr>
        <p:spPr>
          <a:xfrm>
            <a:off x="0" y="0"/>
            <a:ext cx="12192000" cy="6858000"/>
          </a:xfrm>
          <a:prstGeom prst="rect">
            <a:avLst/>
          </a:pr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orma libre: forma 32">
            <a:extLst>
              <a:ext uri="{FF2B5EF4-FFF2-40B4-BE49-F238E27FC236}">
                <a16:creationId xmlns:a16="http://schemas.microsoft.com/office/drawing/2014/main" id="{16F93478-32D7-4F18-BC3E-A121E6365BC3}"/>
              </a:ext>
            </a:extLst>
          </p:cNvPr>
          <p:cNvSpPr/>
          <p:nvPr/>
        </p:nvSpPr>
        <p:spPr>
          <a:xfrm>
            <a:off x="0" y="0"/>
            <a:ext cx="6762750" cy="6858000"/>
          </a:xfrm>
          <a:custGeom>
            <a:avLst/>
            <a:gdLst>
              <a:gd name="connsiteX0" fmla="*/ 0 w 6762750"/>
              <a:gd name="connsiteY0" fmla="*/ 0 h 6858000"/>
              <a:gd name="connsiteX1" fmla="*/ 5722115 w 6762750"/>
              <a:gd name="connsiteY1" fmla="*/ 0 h 6858000"/>
              <a:gd name="connsiteX2" fmla="*/ 5834587 w 6762750"/>
              <a:gd name="connsiteY2" fmla="*/ 143122 h 6858000"/>
              <a:gd name="connsiteX3" fmla="*/ 6762750 w 6762750"/>
              <a:gd name="connsiteY3" fmla="*/ 2938462 h 6858000"/>
              <a:gd name="connsiteX4" fmla="*/ 4702904 w 6762750"/>
              <a:gd name="connsiteY4" fmla="*/ 6812569 h 6858000"/>
              <a:gd name="connsiteX5" fmla="*/ 4632038 w 6762750"/>
              <a:gd name="connsiteY5" fmla="*/ 6858000 h 6858000"/>
              <a:gd name="connsiteX6" fmla="*/ 0 w 676275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2750" h="6858000">
                <a:moveTo>
                  <a:pt x="0" y="0"/>
                </a:moveTo>
                <a:lnTo>
                  <a:pt x="5722115" y="0"/>
                </a:lnTo>
                <a:lnTo>
                  <a:pt x="5834587" y="143122"/>
                </a:lnTo>
                <a:cubicBezTo>
                  <a:pt x="6417533" y="922613"/>
                  <a:pt x="6762750" y="1890223"/>
                  <a:pt x="6762750" y="2938462"/>
                </a:cubicBezTo>
                <a:cubicBezTo>
                  <a:pt x="6762750" y="4551138"/>
                  <a:pt x="5945668" y="5972975"/>
                  <a:pt x="4702904" y="6812569"/>
                </a:cubicBezTo>
                <a:lnTo>
                  <a:pt x="4632038" y="6858000"/>
                </a:lnTo>
                <a:lnTo>
                  <a:pt x="0" y="6858000"/>
                </a:lnTo>
                <a:close/>
              </a:path>
            </a:pathLst>
          </a:cu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Forma libre: forma 6">
            <a:extLst>
              <a:ext uri="{FF2B5EF4-FFF2-40B4-BE49-F238E27FC236}">
                <a16:creationId xmlns:a16="http://schemas.microsoft.com/office/drawing/2014/main" id="{10CE7017-705E-49E5-909E-EF1E6E6F6197}"/>
              </a:ext>
            </a:extLst>
          </p:cNvPr>
          <p:cNvSpPr/>
          <p:nvPr/>
        </p:nvSpPr>
        <p:spPr>
          <a:xfrm>
            <a:off x="0" y="0"/>
            <a:ext cx="6096000" cy="6858000"/>
          </a:xfrm>
          <a:custGeom>
            <a:avLst/>
            <a:gdLst>
              <a:gd name="connsiteX0" fmla="*/ 0 w 6762750"/>
              <a:gd name="connsiteY0" fmla="*/ 0 h 6858000"/>
              <a:gd name="connsiteX1" fmla="*/ 5722115 w 6762750"/>
              <a:gd name="connsiteY1" fmla="*/ 0 h 6858000"/>
              <a:gd name="connsiteX2" fmla="*/ 5834587 w 6762750"/>
              <a:gd name="connsiteY2" fmla="*/ 143122 h 6858000"/>
              <a:gd name="connsiteX3" fmla="*/ 6762750 w 6762750"/>
              <a:gd name="connsiteY3" fmla="*/ 2938462 h 6858000"/>
              <a:gd name="connsiteX4" fmla="*/ 4702904 w 6762750"/>
              <a:gd name="connsiteY4" fmla="*/ 6812569 h 6858000"/>
              <a:gd name="connsiteX5" fmla="*/ 4632038 w 6762750"/>
              <a:gd name="connsiteY5" fmla="*/ 6858000 h 6858000"/>
              <a:gd name="connsiteX6" fmla="*/ 0 w 676275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2750" h="6858000">
                <a:moveTo>
                  <a:pt x="0" y="0"/>
                </a:moveTo>
                <a:lnTo>
                  <a:pt x="5722115" y="0"/>
                </a:lnTo>
                <a:lnTo>
                  <a:pt x="5834587" y="143122"/>
                </a:lnTo>
                <a:cubicBezTo>
                  <a:pt x="6417533" y="922613"/>
                  <a:pt x="6762750" y="1890223"/>
                  <a:pt x="6762750" y="2938462"/>
                </a:cubicBezTo>
                <a:cubicBezTo>
                  <a:pt x="6762750" y="4551138"/>
                  <a:pt x="5945668" y="5972975"/>
                  <a:pt x="4702904" y="6812569"/>
                </a:cubicBezTo>
                <a:lnTo>
                  <a:pt x="4632038" y="6858000"/>
                </a:lnTo>
                <a:lnTo>
                  <a:pt x="0" y="6858000"/>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Elipse 13">
            <a:extLst>
              <a:ext uri="{FF2B5EF4-FFF2-40B4-BE49-F238E27FC236}">
                <a16:creationId xmlns:a16="http://schemas.microsoft.com/office/drawing/2014/main" id="{0CBBD299-5E03-427E-8763-CB4CC23A4017}"/>
              </a:ext>
            </a:extLst>
          </p:cNvPr>
          <p:cNvSpPr/>
          <p:nvPr/>
        </p:nvSpPr>
        <p:spPr>
          <a:xfrm>
            <a:off x="4513387" y="1076325"/>
            <a:ext cx="4705350" cy="4705350"/>
          </a:xfrm>
          <a:prstGeom prst="ellipse">
            <a:avLst/>
          </a:pr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30">
            <a:extLst>
              <a:ext uri="{FF2B5EF4-FFF2-40B4-BE49-F238E27FC236}">
                <a16:creationId xmlns:a16="http://schemas.microsoft.com/office/drawing/2014/main" id="{D53F1D4A-2C45-4262-A031-C92C9CC3048B}"/>
              </a:ext>
            </a:extLst>
          </p:cNvPr>
          <p:cNvSpPr txBox="1">
            <a:spLocks noChangeArrowheads="1"/>
          </p:cNvSpPr>
          <p:nvPr/>
        </p:nvSpPr>
        <p:spPr bwMode="auto">
          <a:xfrm>
            <a:off x="454043" y="2776002"/>
            <a:ext cx="3810351"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2942C5EB-99EA-4932-9464-EB00026F2F2C}"/>
              </a:ext>
            </a:extLst>
          </p:cNvPr>
          <p:cNvSpPr txBox="1"/>
          <p:nvPr/>
        </p:nvSpPr>
        <p:spPr>
          <a:xfrm>
            <a:off x="418749" y="1624877"/>
            <a:ext cx="5109028" cy="1015663"/>
          </a:xfrm>
          <a:prstGeom prst="rect">
            <a:avLst/>
          </a:prstGeom>
          <a:noFill/>
        </p:spPr>
        <p:txBody>
          <a:bodyPr wrap="square" rtlCol="0">
            <a:spAutoFit/>
          </a:bodyPr>
          <a:lstStyle/>
          <a:p>
            <a:r>
              <a:rPr lang="en-US" sz="6000" b="1" dirty="0">
                <a:solidFill>
                  <a:schemeClr val="bg1"/>
                </a:solidFill>
                <a:latin typeface="Arial Rounded MT Bold" panose="020F0704030504030204" pitchFamily="34" charset="0"/>
              </a:rPr>
              <a:t>HEADLINE</a:t>
            </a:r>
            <a:endParaRPr lang="en-US" sz="4400" dirty="0">
              <a:solidFill>
                <a:schemeClr val="bg1"/>
              </a:solidFill>
              <a:latin typeface="Arial Rounded MT Bold" panose="020F0704030504030204" pitchFamily="34" charset="0"/>
              <a:cs typeface="Calibri Light" panose="020F0302020204030204" pitchFamily="34" charset="0"/>
            </a:endParaRPr>
          </a:p>
        </p:txBody>
      </p:sp>
      <p:grpSp>
        <p:nvGrpSpPr>
          <p:cNvPr id="28" name="Group 4">
            <a:extLst>
              <a:ext uri="{FF2B5EF4-FFF2-40B4-BE49-F238E27FC236}">
                <a16:creationId xmlns:a16="http://schemas.microsoft.com/office/drawing/2014/main" id="{2D88CB25-C7B4-48AD-A299-10D610EA2665}"/>
              </a:ext>
            </a:extLst>
          </p:cNvPr>
          <p:cNvGrpSpPr>
            <a:grpSpLocks noChangeAspect="1"/>
          </p:cNvGrpSpPr>
          <p:nvPr/>
        </p:nvGrpSpPr>
        <p:grpSpPr bwMode="auto">
          <a:xfrm>
            <a:off x="5504500" y="1847314"/>
            <a:ext cx="2973881" cy="2683556"/>
            <a:chOff x="3656" y="1423"/>
            <a:chExt cx="1137" cy="1026"/>
          </a:xfrm>
        </p:grpSpPr>
        <p:sp>
          <p:nvSpPr>
            <p:cNvPr id="31" name="Freeform 5">
              <a:extLst>
                <a:ext uri="{FF2B5EF4-FFF2-40B4-BE49-F238E27FC236}">
                  <a16:creationId xmlns:a16="http://schemas.microsoft.com/office/drawing/2014/main" id="{08943FBD-8A01-472B-BD5C-FA29B5F02200}"/>
                </a:ext>
              </a:extLst>
            </p:cNvPr>
            <p:cNvSpPr>
              <a:spLocks/>
            </p:cNvSpPr>
            <p:nvPr/>
          </p:nvSpPr>
          <p:spPr bwMode="auto">
            <a:xfrm>
              <a:off x="3656" y="1793"/>
              <a:ext cx="1137" cy="656"/>
            </a:xfrm>
            <a:custGeom>
              <a:avLst/>
              <a:gdLst>
                <a:gd name="T0" fmla="*/ 349 w 477"/>
                <a:gd name="T1" fmla="*/ 50 h 275"/>
                <a:gd name="T2" fmla="*/ 313 w 477"/>
                <a:gd name="T3" fmla="*/ 13 h 275"/>
                <a:gd name="T4" fmla="*/ 477 w 477"/>
                <a:gd name="T5" fmla="*/ 0 h 275"/>
                <a:gd name="T6" fmla="*/ 464 w 477"/>
                <a:gd name="T7" fmla="*/ 165 h 275"/>
                <a:gd name="T8" fmla="*/ 428 w 477"/>
                <a:gd name="T9" fmla="*/ 129 h 275"/>
                <a:gd name="T10" fmla="*/ 0 w 477"/>
                <a:gd name="T11" fmla="*/ 42 h 275"/>
                <a:gd name="T12" fmla="*/ 349 w 477"/>
                <a:gd name="T13" fmla="*/ 50 h 275"/>
              </a:gdLst>
              <a:ahLst/>
              <a:cxnLst>
                <a:cxn ang="0">
                  <a:pos x="T0" y="T1"/>
                </a:cxn>
                <a:cxn ang="0">
                  <a:pos x="T2" y="T3"/>
                </a:cxn>
                <a:cxn ang="0">
                  <a:pos x="T4" y="T5"/>
                </a:cxn>
                <a:cxn ang="0">
                  <a:pos x="T6" y="T7"/>
                </a:cxn>
                <a:cxn ang="0">
                  <a:pos x="T8" y="T9"/>
                </a:cxn>
                <a:cxn ang="0">
                  <a:pos x="T10" y="T11"/>
                </a:cxn>
                <a:cxn ang="0">
                  <a:pos x="T12" y="T13"/>
                </a:cxn>
              </a:cxnLst>
              <a:rect l="0" t="0" r="r" b="b"/>
              <a:pathLst>
                <a:path w="477" h="275">
                  <a:moveTo>
                    <a:pt x="349" y="50"/>
                  </a:moveTo>
                  <a:cubicBezTo>
                    <a:pt x="313" y="13"/>
                    <a:pt x="313" y="13"/>
                    <a:pt x="313" y="13"/>
                  </a:cubicBezTo>
                  <a:cubicBezTo>
                    <a:pt x="477" y="0"/>
                    <a:pt x="477" y="0"/>
                    <a:pt x="477" y="0"/>
                  </a:cubicBezTo>
                  <a:cubicBezTo>
                    <a:pt x="464" y="165"/>
                    <a:pt x="464" y="165"/>
                    <a:pt x="464" y="165"/>
                  </a:cubicBezTo>
                  <a:cubicBezTo>
                    <a:pt x="428" y="129"/>
                    <a:pt x="428" y="129"/>
                    <a:pt x="428" y="129"/>
                  </a:cubicBezTo>
                  <a:cubicBezTo>
                    <a:pt x="319" y="245"/>
                    <a:pt x="83" y="275"/>
                    <a:pt x="0" y="42"/>
                  </a:cubicBezTo>
                  <a:cubicBezTo>
                    <a:pt x="81" y="142"/>
                    <a:pt x="273" y="188"/>
                    <a:pt x="349" y="50"/>
                  </a:cubicBezTo>
                  <a:close/>
                </a:path>
              </a:pathLst>
            </a:custGeom>
            <a:noFill/>
            <a:ln w="4921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6">
              <a:extLst>
                <a:ext uri="{FF2B5EF4-FFF2-40B4-BE49-F238E27FC236}">
                  <a16:creationId xmlns:a16="http://schemas.microsoft.com/office/drawing/2014/main" id="{DAE4590E-2140-4F1A-8EBB-7C52550746C7}"/>
                </a:ext>
              </a:extLst>
            </p:cNvPr>
            <p:cNvSpPr>
              <a:spLocks/>
            </p:cNvSpPr>
            <p:nvPr/>
          </p:nvSpPr>
          <p:spPr bwMode="auto">
            <a:xfrm>
              <a:off x="3711" y="2017"/>
              <a:ext cx="984" cy="432"/>
            </a:xfrm>
            <a:custGeom>
              <a:avLst/>
              <a:gdLst>
                <a:gd name="T0" fmla="*/ 413 w 413"/>
                <a:gd name="T1" fmla="*/ 43 h 181"/>
                <a:gd name="T2" fmla="*/ 213 w 413"/>
                <a:gd name="T3" fmla="*/ 181 h 181"/>
                <a:gd name="T4" fmla="*/ 0 w 413"/>
                <a:gd name="T5" fmla="*/ 0 h 181"/>
              </a:gdLst>
              <a:ahLst/>
              <a:cxnLst>
                <a:cxn ang="0">
                  <a:pos x="T0" y="T1"/>
                </a:cxn>
                <a:cxn ang="0">
                  <a:pos x="T2" y="T3"/>
                </a:cxn>
                <a:cxn ang="0">
                  <a:pos x="T4" y="T5"/>
                </a:cxn>
              </a:cxnLst>
              <a:rect l="0" t="0" r="r" b="b"/>
              <a:pathLst>
                <a:path w="413" h="181">
                  <a:moveTo>
                    <a:pt x="413" y="43"/>
                  </a:moveTo>
                  <a:cubicBezTo>
                    <a:pt x="382" y="124"/>
                    <a:pt x="304" y="181"/>
                    <a:pt x="213" y="181"/>
                  </a:cubicBezTo>
                  <a:cubicBezTo>
                    <a:pt x="106" y="181"/>
                    <a:pt x="17" y="102"/>
                    <a:pt x="0"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7">
              <a:extLst>
                <a:ext uri="{FF2B5EF4-FFF2-40B4-BE49-F238E27FC236}">
                  <a16:creationId xmlns:a16="http://schemas.microsoft.com/office/drawing/2014/main" id="{C4E14756-90E2-4A8E-9615-F844717D73B4}"/>
                </a:ext>
              </a:extLst>
            </p:cNvPr>
            <p:cNvSpPr>
              <a:spLocks/>
            </p:cNvSpPr>
            <p:nvPr/>
          </p:nvSpPr>
          <p:spPr bwMode="auto">
            <a:xfrm>
              <a:off x="3706" y="1423"/>
              <a:ext cx="1006" cy="522"/>
            </a:xfrm>
            <a:custGeom>
              <a:avLst/>
              <a:gdLst>
                <a:gd name="T0" fmla="*/ 0 w 422"/>
                <a:gd name="T1" fmla="*/ 219 h 219"/>
                <a:gd name="T2" fmla="*/ 0 w 422"/>
                <a:gd name="T3" fmla="*/ 215 h 219"/>
                <a:gd name="T4" fmla="*/ 215 w 422"/>
                <a:gd name="T5" fmla="*/ 0 h 219"/>
                <a:gd name="T6" fmla="*/ 422 w 422"/>
                <a:gd name="T7" fmla="*/ 158 h 219"/>
              </a:gdLst>
              <a:ahLst/>
              <a:cxnLst>
                <a:cxn ang="0">
                  <a:pos x="T0" y="T1"/>
                </a:cxn>
                <a:cxn ang="0">
                  <a:pos x="T2" y="T3"/>
                </a:cxn>
                <a:cxn ang="0">
                  <a:pos x="T4" y="T5"/>
                </a:cxn>
                <a:cxn ang="0">
                  <a:pos x="T6" y="T7"/>
                </a:cxn>
              </a:cxnLst>
              <a:rect l="0" t="0" r="r" b="b"/>
              <a:pathLst>
                <a:path w="422" h="219">
                  <a:moveTo>
                    <a:pt x="0" y="219"/>
                  </a:moveTo>
                  <a:cubicBezTo>
                    <a:pt x="0" y="218"/>
                    <a:pt x="0" y="216"/>
                    <a:pt x="0" y="215"/>
                  </a:cubicBezTo>
                  <a:cubicBezTo>
                    <a:pt x="0" y="96"/>
                    <a:pt x="96" y="0"/>
                    <a:pt x="215" y="0"/>
                  </a:cubicBezTo>
                  <a:cubicBezTo>
                    <a:pt x="314" y="0"/>
                    <a:pt x="397" y="67"/>
                    <a:pt x="422" y="158"/>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8">
              <a:extLst>
                <a:ext uri="{FF2B5EF4-FFF2-40B4-BE49-F238E27FC236}">
                  <a16:creationId xmlns:a16="http://schemas.microsoft.com/office/drawing/2014/main" id="{BFD75A7B-13D7-4267-828E-483EACAB7313}"/>
                </a:ext>
              </a:extLst>
            </p:cNvPr>
            <p:cNvSpPr>
              <a:spLocks/>
            </p:cNvSpPr>
            <p:nvPr/>
          </p:nvSpPr>
          <p:spPr bwMode="auto">
            <a:xfrm>
              <a:off x="4166" y="1423"/>
              <a:ext cx="434" cy="694"/>
            </a:xfrm>
            <a:custGeom>
              <a:avLst/>
              <a:gdLst>
                <a:gd name="T0" fmla="*/ 182 w 182"/>
                <a:gd name="T1" fmla="*/ 162 h 291"/>
                <a:gd name="T2" fmla="*/ 22 w 182"/>
                <a:gd name="T3" fmla="*/ 0 h 291"/>
                <a:gd name="T4" fmla="*/ 0 w 182"/>
                <a:gd name="T5" fmla="*/ 215 h 291"/>
                <a:gd name="T6" fmla="*/ 1 w 182"/>
                <a:gd name="T7" fmla="*/ 291 h 291"/>
              </a:gdLst>
              <a:ahLst/>
              <a:cxnLst>
                <a:cxn ang="0">
                  <a:pos x="T0" y="T1"/>
                </a:cxn>
                <a:cxn ang="0">
                  <a:pos x="T2" y="T3"/>
                </a:cxn>
                <a:cxn ang="0">
                  <a:pos x="T4" y="T5"/>
                </a:cxn>
                <a:cxn ang="0">
                  <a:pos x="T6" y="T7"/>
                </a:cxn>
              </a:cxnLst>
              <a:rect l="0" t="0" r="r" b="b"/>
              <a:pathLst>
                <a:path w="182" h="291">
                  <a:moveTo>
                    <a:pt x="182" y="162"/>
                  </a:moveTo>
                  <a:cubicBezTo>
                    <a:pt x="164" y="69"/>
                    <a:pt x="99" y="0"/>
                    <a:pt x="22" y="0"/>
                  </a:cubicBezTo>
                  <a:cubicBezTo>
                    <a:pt x="10" y="0"/>
                    <a:pt x="0" y="96"/>
                    <a:pt x="0" y="215"/>
                  </a:cubicBezTo>
                  <a:cubicBezTo>
                    <a:pt x="0" y="241"/>
                    <a:pt x="0" y="267"/>
                    <a:pt x="1" y="291"/>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9">
              <a:extLst>
                <a:ext uri="{FF2B5EF4-FFF2-40B4-BE49-F238E27FC236}">
                  <a16:creationId xmlns:a16="http://schemas.microsoft.com/office/drawing/2014/main" id="{8D53C8EF-5D0D-4783-BD3B-CB755D20F787}"/>
                </a:ext>
              </a:extLst>
            </p:cNvPr>
            <p:cNvSpPr>
              <a:spLocks/>
            </p:cNvSpPr>
            <p:nvPr/>
          </p:nvSpPr>
          <p:spPr bwMode="auto">
            <a:xfrm>
              <a:off x="4559" y="1702"/>
              <a:ext cx="117" cy="110"/>
            </a:xfrm>
            <a:custGeom>
              <a:avLst/>
              <a:gdLst>
                <a:gd name="T0" fmla="*/ 48 w 49"/>
                <a:gd name="T1" fmla="*/ 0 h 46"/>
                <a:gd name="T2" fmla="*/ 49 w 49"/>
                <a:gd name="T3" fmla="*/ 4 h 46"/>
                <a:gd name="T4" fmla="*/ 0 w 49"/>
                <a:gd name="T5" fmla="*/ 46 h 46"/>
              </a:gdLst>
              <a:ahLst/>
              <a:cxnLst>
                <a:cxn ang="0">
                  <a:pos x="T0" y="T1"/>
                </a:cxn>
                <a:cxn ang="0">
                  <a:pos x="T2" y="T3"/>
                </a:cxn>
                <a:cxn ang="0">
                  <a:pos x="T4" y="T5"/>
                </a:cxn>
              </a:cxnLst>
              <a:rect l="0" t="0" r="r" b="b"/>
              <a:pathLst>
                <a:path w="49" h="46">
                  <a:moveTo>
                    <a:pt x="48" y="0"/>
                  </a:moveTo>
                  <a:cubicBezTo>
                    <a:pt x="48" y="1"/>
                    <a:pt x="49" y="3"/>
                    <a:pt x="49" y="4"/>
                  </a:cubicBezTo>
                  <a:cubicBezTo>
                    <a:pt x="49" y="20"/>
                    <a:pt x="30" y="35"/>
                    <a:pt x="0" y="46"/>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0">
              <a:extLst>
                <a:ext uri="{FF2B5EF4-FFF2-40B4-BE49-F238E27FC236}">
                  <a16:creationId xmlns:a16="http://schemas.microsoft.com/office/drawing/2014/main" id="{8FBCC483-E7AB-4BE0-8C14-3C5F46B57B8E}"/>
                </a:ext>
              </a:extLst>
            </p:cNvPr>
            <p:cNvSpPr>
              <a:spLocks/>
            </p:cNvSpPr>
            <p:nvPr/>
          </p:nvSpPr>
          <p:spPr bwMode="auto">
            <a:xfrm>
              <a:off x="3761" y="1702"/>
              <a:ext cx="662" cy="160"/>
            </a:xfrm>
            <a:custGeom>
              <a:avLst/>
              <a:gdLst>
                <a:gd name="T0" fmla="*/ 278 w 278"/>
                <a:gd name="T1" fmla="*/ 61 h 67"/>
                <a:gd name="T2" fmla="*/ 192 w 278"/>
                <a:gd name="T3" fmla="*/ 67 h 67"/>
                <a:gd name="T4" fmla="*/ 0 w 278"/>
                <a:gd name="T5" fmla="*/ 4 h 67"/>
                <a:gd name="T6" fmla="*/ 0 w 278"/>
                <a:gd name="T7" fmla="*/ 0 h 67"/>
              </a:gdLst>
              <a:ahLst/>
              <a:cxnLst>
                <a:cxn ang="0">
                  <a:pos x="T0" y="T1"/>
                </a:cxn>
                <a:cxn ang="0">
                  <a:pos x="T2" y="T3"/>
                </a:cxn>
                <a:cxn ang="0">
                  <a:pos x="T4" y="T5"/>
                </a:cxn>
                <a:cxn ang="0">
                  <a:pos x="T6" y="T7"/>
                </a:cxn>
              </a:cxnLst>
              <a:rect l="0" t="0" r="r" b="b"/>
              <a:pathLst>
                <a:path w="278" h="67">
                  <a:moveTo>
                    <a:pt x="278" y="61"/>
                  </a:moveTo>
                  <a:cubicBezTo>
                    <a:pt x="252" y="65"/>
                    <a:pt x="223" y="67"/>
                    <a:pt x="192" y="67"/>
                  </a:cubicBezTo>
                  <a:cubicBezTo>
                    <a:pt x="86" y="67"/>
                    <a:pt x="0" y="39"/>
                    <a:pt x="0" y="4"/>
                  </a:cubicBezTo>
                  <a:cubicBezTo>
                    <a:pt x="0" y="3"/>
                    <a:pt x="0" y="1"/>
                    <a:pt x="0"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11">
              <a:extLst>
                <a:ext uri="{FF2B5EF4-FFF2-40B4-BE49-F238E27FC236}">
                  <a16:creationId xmlns:a16="http://schemas.microsoft.com/office/drawing/2014/main" id="{8B20A53A-D4C3-4E2F-8334-906A393453BD}"/>
                </a:ext>
              </a:extLst>
            </p:cNvPr>
            <p:cNvSpPr>
              <a:spLocks/>
            </p:cNvSpPr>
            <p:nvPr/>
          </p:nvSpPr>
          <p:spPr bwMode="auto">
            <a:xfrm>
              <a:off x="3963" y="1480"/>
              <a:ext cx="508" cy="112"/>
            </a:xfrm>
            <a:custGeom>
              <a:avLst/>
              <a:gdLst>
                <a:gd name="T0" fmla="*/ 207 w 213"/>
                <a:gd name="T1" fmla="*/ 0 h 47"/>
                <a:gd name="T2" fmla="*/ 213 w 213"/>
                <a:gd name="T3" fmla="*/ 12 h 47"/>
                <a:gd name="T4" fmla="*/ 107 w 213"/>
                <a:gd name="T5" fmla="*/ 47 h 47"/>
                <a:gd name="T6" fmla="*/ 0 w 213"/>
                <a:gd name="T7" fmla="*/ 12 h 47"/>
                <a:gd name="T8" fmla="*/ 7 w 213"/>
                <a:gd name="T9" fmla="*/ 0 h 47"/>
              </a:gdLst>
              <a:ahLst/>
              <a:cxnLst>
                <a:cxn ang="0">
                  <a:pos x="T0" y="T1"/>
                </a:cxn>
                <a:cxn ang="0">
                  <a:pos x="T2" y="T3"/>
                </a:cxn>
                <a:cxn ang="0">
                  <a:pos x="T4" y="T5"/>
                </a:cxn>
                <a:cxn ang="0">
                  <a:pos x="T6" y="T7"/>
                </a:cxn>
                <a:cxn ang="0">
                  <a:pos x="T8" y="T9"/>
                </a:cxn>
              </a:cxnLst>
              <a:rect l="0" t="0" r="r" b="b"/>
              <a:pathLst>
                <a:path w="213" h="47">
                  <a:moveTo>
                    <a:pt x="207" y="0"/>
                  </a:moveTo>
                  <a:cubicBezTo>
                    <a:pt x="211" y="4"/>
                    <a:pt x="213" y="8"/>
                    <a:pt x="213" y="12"/>
                  </a:cubicBezTo>
                  <a:cubicBezTo>
                    <a:pt x="213" y="31"/>
                    <a:pt x="165" y="47"/>
                    <a:pt x="107" y="47"/>
                  </a:cubicBezTo>
                  <a:cubicBezTo>
                    <a:pt x="48" y="47"/>
                    <a:pt x="0" y="31"/>
                    <a:pt x="0" y="12"/>
                  </a:cubicBezTo>
                  <a:cubicBezTo>
                    <a:pt x="0" y="8"/>
                    <a:pt x="3" y="4"/>
                    <a:pt x="7"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12">
              <a:extLst>
                <a:ext uri="{FF2B5EF4-FFF2-40B4-BE49-F238E27FC236}">
                  <a16:creationId xmlns:a16="http://schemas.microsoft.com/office/drawing/2014/main" id="{FAB839CA-196F-45FD-A620-065B920BD3F5}"/>
                </a:ext>
              </a:extLst>
            </p:cNvPr>
            <p:cNvSpPr>
              <a:spLocks/>
            </p:cNvSpPr>
            <p:nvPr/>
          </p:nvSpPr>
          <p:spPr bwMode="auto">
            <a:xfrm>
              <a:off x="3782" y="2206"/>
              <a:ext cx="870" cy="105"/>
            </a:xfrm>
            <a:custGeom>
              <a:avLst/>
              <a:gdLst>
                <a:gd name="T0" fmla="*/ 365 w 365"/>
                <a:gd name="T1" fmla="*/ 0 h 44"/>
                <a:gd name="T2" fmla="*/ 183 w 365"/>
                <a:gd name="T3" fmla="*/ 44 h 44"/>
                <a:gd name="T4" fmla="*/ 0 w 365"/>
                <a:gd name="T5" fmla="*/ 0 h 44"/>
              </a:gdLst>
              <a:ahLst/>
              <a:cxnLst>
                <a:cxn ang="0">
                  <a:pos x="T0" y="T1"/>
                </a:cxn>
                <a:cxn ang="0">
                  <a:pos x="T2" y="T3"/>
                </a:cxn>
                <a:cxn ang="0">
                  <a:pos x="T4" y="T5"/>
                </a:cxn>
              </a:cxnLst>
              <a:rect l="0" t="0" r="r" b="b"/>
              <a:pathLst>
                <a:path w="365" h="44">
                  <a:moveTo>
                    <a:pt x="365" y="0"/>
                  </a:moveTo>
                  <a:cubicBezTo>
                    <a:pt x="341" y="26"/>
                    <a:pt x="269" y="44"/>
                    <a:pt x="183" y="44"/>
                  </a:cubicBezTo>
                  <a:cubicBezTo>
                    <a:pt x="97" y="44"/>
                    <a:pt x="24" y="26"/>
                    <a:pt x="0"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3">
              <a:extLst>
                <a:ext uri="{FF2B5EF4-FFF2-40B4-BE49-F238E27FC236}">
                  <a16:creationId xmlns:a16="http://schemas.microsoft.com/office/drawing/2014/main" id="{CC362DD0-2F02-4A1E-9AB4-C662C0607F6D}"/>
                </a:ext>
              </a:extLst>
            </p:cNvPr>
            <p:cNvSpPr>
              <a:spLocks/>
            </p:cNvSpPr>
            <p:nvPr/>
          </p:nvSpPr>
          <p:spPr bwMode="auto">
            <a:xfrm>
              <a:off x="3823" y="2163"/>
              <a:ext cx="395" cy="286"/>
            </a:xfrm>
            <a:custGeom>
              <a:avLst/>
              <a:gdLst>
                <a:gd name="T0" fmla="*/ 85 w 166"/>
                <a:gd name="T1" fmla="*/ 52 h 120"/>
                <a:gd name="T2" fmla="*/ 166 w 166"/>
                <a:gd name="T3" fmla="*/ 120 h 120"/>
                <a:gd name="T4" fmla="*/ 0 w 166"/>
                <a:gd name="T5" fmla="*/ 0 h 120"/>
              </a:gdLst>
              <a:ahLst/>
              <a:cxnLst>
                <a:cxn ang="0">
                  <a:pos x="T0" y="T1"/>
                </a:cxn>
                <a:cxn ang="0">
                  <a:pos x="T2" y="T3"/>
                </a:cxn>
                <a:cxn ang="0">
                  <a:pos x="T4" y="T5"/>
                </a:cxn>
              </a:cxnLst>
              <a:rect l="0" t="0" r="r" b="b"/>
              <a:pathLst>
                <a:path w="166" h="120">
                  <a:moveTo>
                    <a:pt x="85" y="52"/>
                  </a:moveTo>
                  <a:cubicBezTo>
                    <a:pt x="105" y="94"/>
                    <a:pt x="134" y="120"/>
                    <a:pt x="166" y="120"/>
                  </a:cubicBezTo>
                  <a:cubicBezTo>
                    <a:pt x="93" y="120"/>
                    <a:pt x="30" y="71"/>
                    <a:pt x="0"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14">
              <a:extLst>
                <a:ext uri="{FF2B5EF4-FFF2-40B4-BE49-F238E27FC236}">
                  <a16:creationId xmlns:a16="http://schemas.microsoft.com/office/drawing/2014/main" id="{2ABC335E-47B5-462D-A18E-959C7FC60EF3}"/>
                </a:ext>
              </a:extLst>
            </p:cNvPr>
            <p:cNvSpPr>
              <a:spLocks/>
            </p:cNvSpPr>
            <p:nvPr/>
          </p:nvSpPr>
          <p:spPr bwMode="auto">
            <a:xfrm>
              <a:off x="3775" y="1423"/>
              <a:ext cx="443" cy="670"/>
            </a:xfrm>
            <a:custGeom>
              <a:avLst/>
              <a:gdLst>
                <a:gd name="T0" fmla="*/ 81 w 186"/>
                <a:gd name="T1" fmla="*/ 281 h 281"/>
                <a:gd name="T2" fmla="*/ 75 w 186"/>
                <a:gd name="T3" fmla="*/ 215 h 281"/>
                <a:gd name="T4" fmla="*/ 186 w 186"/>
                <a:gd name="T5" fmla="*/ 0 h 281"/>
                <a:gd name="T6" fmla="*/ 0 w 186"/>
                <a:gd name="T7" fmla="*/ 215 h 281"/>
                <a:gd name="T8" fmla="*/ 2 w 186"/>
                <a:gd name="T9" fmla="*/ 244 h 281"/>
              </a:gdLst>
              <a:ahLst/>
              <a:cxnLst>
                <a:cxn ang="0">
                  <a:pos x="T0" y="T1"/>
                </a:cxn>
                <a:cxn ang="0">
                  <a:pos x="T2" y="T3"/>
                </a:cxn>
                <a:cxn ang="0">
                  <a:pos x="T4" y="T5"/>
                </a:cxn>
                <a:cxn ang="0">
                  <a:pos x="T6" y="T7"/>
                </a:cxn>
                <a:cxn ang="0">
                  <a:pos x="T8" y="T9"/>
                </a:cxn>
              </a:cxnLst>
              <a:rect l="0" t="0" r="r" b="b"/>
              <a:pathLst>
                <a:path w="186" h="281">
                  <a:moveTo>
                    <a:pt x="81" y="281"/>
                  </a:moveTo>
                  <a:cubicBezTo>
                    <a:pt x="77" y="260"/>
                    <a:pt x="75" y="238"/>
                    <a:pt x="75" y="215"/>
                  </a:cubicBezTo>
                  <a:cubicBezTo>
                    <a:pt x="75" y="96"/>
                    <a:pt x="125" y="0"/>
                    <a:pt x="186" y="0"/>
                  </a:cubicBezTo>
                  <a:cubicBezTo>
                    <a:pt x="83" y="0"/>
                    <a:pt x="0" y="96"/>
                    <a:pt x="0" y="215"/>
                  </a:cubicBezTo>
                  <a:cubicBezTo>
                    <a:pt x="0" y="225"/>
                    <a:pt x="1" y="234"/>
                    <a:pt x="2" y="244"/>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15">
              <a:extLst>
                <a:ext uri="{FF2B5EF4-FFF2-40B4-BE49-F238E27FC236}">
                  <a16:creationId xmlns:a16="http://schemas.microsoft.com/office/drawing/2014/main" id="{56735FE3-33A2-4CEF-8FA4-7AAE13B2C222}"/>
                </a:ext>
              </a:extLst>
            </p:cNvPr>
            <p:cNvSpPr>
              <a:spLocks/>
            </p:cNvSpPr>
            <p:nvPr/>
          </p:nvSpPr>
          <p:spPr bwMode="auto">
            <a:xfrm>
              <a:off x="3866" y="2055"/>
              <a:ext cx="395" cy="46"/>
            </a:xfrm>
            <a:custGeom>
              <a:avLst/>
              <a:gdLst>
                <a:gd name="T0" fmla="*/ 0 w 166"/>
                <a:gd name="T1" fmla="*/ 0 h 19"/>
                <a:gd name="T2" fmla="*/ 148 w 166"/>
                <a:gd name="T3" fmla="*/ 19 h 19"/>
                <a:gd name="T4" fmla="*/ 166 w 166"/>
                <a:gd name="T5" fmla="*/ 18 h 19"/>
              </a:gdLst>
              <a:ahLst/>
              <a:cxnLst>
                <a:cxn ang="0">
                  <a:pos x="T0" y="T1"/>
                </a:cxn>
                <a:cxn ang="0">
                  <a:pos x="T2" y="T3"/>
                </a:cxn>
                <a:cxn ang="0">
                  <a:pos x="T4" y="T5"/>
                </a:cxn>
              </a:cxnLst>
              <a:rect l="0" t="0" r="r" b="b"/>
              <a:pathLst>
                <a:path w="166" h="19">
                  <a:moveTo>
                    <a:pt x="0" y="0"/>
                  </a:moveTo>
                  <a:cubicBezTo>
                    <a:pt x="38" y="11"/>
                    <a:pt x="90" y="19"/>
                    <a:pt x="148" y="19"/>
                  </a:cubicBezTo>
                  <a:cubicBezTo>
                    <a:pt x="154" y="19"/>
                    <a:pt x="160" y="19"/>
                    <a:pt x="166" y="18"/>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16">
              <a:extLst>
                <a:ext uri="{FF2B5EF4-FFF2-40B4-BE49-F238E27FC236}">
                  <a16:creationId xmlns:a16="http://schemas.microsoft.com/office/drawing/2014/main" id="{5FBA9F57-D7DB-4725-BE01-667D293A2DB4}"/>
                </a:ext>
              </a:extLst>
            </p:cNvPr>
            <p:cNvSpPr>
              <a:spLocks/>
            </p:cNvSpPr>
            <p:nvPr/>
          </p:nvSpPr>
          <p:spPr bwMode="auto">
            <a:xfrm>
              <a:off x="4183" y="2201"/>
              <a:ext cx="374" cy="248"/>
            </a:xfrm>
            <a:custGeom>
              <a:avLst/>
              <a:gdLst>
                <a:gd name="T0" fmla="*/ 0 w 157"/>
                <a:gd name="T1" fmla="*/ 46 h 104"/>
                <a:gd name="T2" fmla="*/ 15 w 157"/>
                <a:gd name="T3" fmla="*/ 104 h 104"/>
                <a:gd name="T4" fmla="*/ 157 w 157"/>
                <a:gd name="T5" fmla="*/ 0 h 104"/>
              </a:gdLst>
              <a:ahLst/>
              <a:cxnLst>
                <a:cxn ang="0">
                  <a:pos x="T0" y="T1"/>
                </a:cxn>
                <a:cxn ang="0">
                  <a:pos x="T2" y="T3"/>
                </a:cxn>
                <a:cxn ang="0">
                  <a:pos x="T4" y="T5"/>
                </a:cxn>
              </a:cxnLst>
              <a:rect l="0" t="0" r="r" b="b"/>
              <a:pathLst>
                <a:path w="157" h="104">
                  <a:moveTo>
                    <a:pt x="0" y="46"/>
                  </a:moveTo>
                  <a:cubicBezTo>
                    <a:pt x="4" y="82"/>
                    <a:pt x="9" y="104"/>
                    <a:pt x="15" y="104"/>
                  </a:cubicBezTo>
                  <a:cubicBezTo>
                    <a:pt x="75" y="104"/>
                    <a:pt x="128" y="62"/>
                    <a:pt x="157"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17">
              <a:extLst>
                <a:ext uri="{FF2B5EF4-FFF2-40B4-BE49-F238E27FC236}">
                  <a16:creationId xmlns:a16="http://schemas.microsoft.com/office/drawing/2014/main" id="{4ABB72C9-7E2D-4DDC-9519-8A7EBDFD3892}"/>
                </a:ext>
              </a:extLst>
            </p:cNvPr>
            <p:cNvSpPr>
              <a:spLocks/>
            </p:cNvSpPr>
            <p:nvPr/>
          </p:nvSpPr>
          <p:spPr bwMode="auto">
            <a:xfrm>
              <a:off x="4218" y="1423"/>
              <a:ext cx="196" cy="587"/>
            </a:xfrm>
            <a:custGeom>
              <a:avLst/>
              <a:gdLst>
                <a:gd name="T0" fmla="*/ 0 w 82"/>
                <a:gd name="T1" fmla="*/ 0 h 246"/>
                <a:gd name="T2" fmla="*/ 82 w 82"/>
                <a:gd name="T3" fmla="*/ 215 h 246"/>
                <a:gd name="T4" fmla="*/ 82 w 82"/>
                <a:gd name="T5" fmla="*/ 246 h 246"/>
              </a:gdLst>
              <a:ahLst/>
              <a:cxnLst>
                <a:cxn ang="0">
                  <a:pos x="T0" y="T1"/>
                </a:cxn>
                <a:cxn ang="0">
                  <a:pos x="T2" y="T3"/>
                </a:cxn>
                <a:cxn ang="0">
                  <a:pos x="T4" y="T5"/>
                </a:cxn>
              </a:cxnLst>
              <a:rect l="0" t="0" r="r" b="b"/>
              <a:pathLst>
                <a:path w="82" h="246">
                  <a:moveTo>
                    <a:pt x="0" y="0"/>
                  </a:moveTo>
                  <a:cubicBezTo>
                    <a:pt x="45" y="0"/>
                    <a:pt x="82" y="96"/>
                    <a:pt x="82" y="215"/>
                  </a:cubicBezTo>
                  <a:cubicBezTo>
                    <a:pt x="82" y="225"/>
                    <a:pt x="82" y="236"/>
                    <a:pt x="82" y="246"/>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18">
              <a:extLst>
                <a:ext uri="{FF2B5EF4-FFF2-40B4-BE49-F238E27FC236}">
                  <a16:creationId xmlns:a16="http://schemas.microsoft.com/office/drawing/2014/main" id="{33CC8529-5029-4563-B775-596FEEAED574}"/>
                </a:ext>
              </a:extLst>
            </p:cNvPr>
            <p:cNvSpPr>
              <a:spLocks/>
            </p:cNvSpPr>
            <p:nvPr/>
          </p:nvSpPr>
          <p:spPr bwMode="auto">
            <a:xfrm>
              <a:off x="3706" y="1936"/>
              <a:ext cx="0" cy="9"/>
            </a:xfrm>
            <a:custGeom>
              <a:avLst/>
              <a:gdLst>
                <a:gd name="T0" fmla="*/ 4 h 4"/>
                <a:gd name="T1" fmla="*/ 0 h 4"/>
              </a:gdLst>
              <a:ahLst/>
              <a:cxnLst>
                <a:cxn ang="0">
                  <a:pos x="0" y="T0"/>
                </a:cxn>
                <a:cxn ang="0">
                  <a:pos x="0" y="T1"/>
                </a:cxn>
              </a:cxnLst>
              <a:rect l="0" t="0" r="r" b="b"/>
              <a:pathLst>
                <a:path h="4">
                  <a:moveTo>
                    <a:pt x="0" y="4"/>
                  </a:moveTo>
                  <a:cubicBezTo>
                    <a:pt x="0" y="3"/>
                    <a:pt x="0" y="1"/>
                    <a:pt x="0" y="0"/>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Freeform 19">
              <a:extLst>
                <a:ext uri="{FF2B5EF4-FFF2-40B4-BE49-F238E27FC236}">
                  <a16:creationId xmlns:a16="http://schemas.microsoft.com/office/drawing/2014/main" id="{42EF6BBB-AD90-4597-AB0A-CAB1F83CE281}"/>
                </a:ext>
              </a:extLst>
            </p:cNvPr>
            <p:cNvSpPr>
              <a:spLocks/>
            </p:cNvSpPr>
            <p:nvPr/>
          </p:nvSpPr>
          <p:spPr bwMode="auto">
            <a:xfrm>
              <a:off x="4218" y="2289"/>
              <a:ext cx="143" cy="160"/>
            </a:xfrm>
            <a:custGeom>
              <a:avLst/>
              <a:gdLst>
                <a:gd name="T0" fmla="*/ 60 w 60"/>
                <a:gd name="T1" fmla="*/ 0 h 67"/>
                <a:gd name="T2" fmla="*/ 0 w 60"/>
                <a:gd name="T3" fmla="*/ 67 h 67"/>
              </a:gdLst>
              <a:ahLst/>
              <a:cxnLst>
                <a:cxn ang="0">
                  <a:pos x="T0" y="T1"/>
                </a:cxn>
                <a:cxn ang="0">
                  <a:pos x="T2" y="T3"/>
                </a:cxn>
              </a:cxnLst>
              <a:rect l="0" t="0" r="r" b="b"/>
              <a:pathLst>
                <a:path w="60" h="67">
                  <a:moveTo>
                    <a:pt x="60" y="0"/>
                  </a:moveTo>
                  <a:cubicBezTo>
                    <a:pt x="45" y="41"/>
                    <a:pt x="23" y="67"/>
                    <a:pt x="0" y="67"/>
                  </a:cubicBezTo>
                </a:path>
              </a:pathLst>
            </a:custGeom>
            <a:noFill/>
            <a:ln w="460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rma libre: forma 8">
            <a:extLst>
              <a:ext uri="{FF2B5EF4-FFF2-40B4-BE49-F238E27FC236}">
                <a16:creationId xmlns:a16="http://schemas.microsoft.com/office/drawing/2014/main" id="{5CCBF126-7F0A-42B7-B11C-311D871A8D94}"/>
              </a:ext>
            </a:extLst>
          </p:cNvPr>
          <p:cNvSpPr/>
          <p:nvPr/>
        </p:nvSpPr>
        <p:spPr>
          <a:xfrm>
            <a:off x="-16123" y="0"/>
            <a:ext cx="5978771" cy="6858000"/>
          </a:xfrm>
          <a:custGeom>
            <a:avLst/>
            <a:gdLst>
              <a:gd name="connsiteX0" fmla="*/ 0 w 5978771"/>
              <a:gd name="connsiteY0" fmla="*/ 0 h 6858000"/>
              <a:gd name="connsiteX1" fmla="*/ 4210906 w 5978771"/>
              <a:gd name="connsiteY1" fmla="*/ 0 h 6858000"/>
              <a:gd name="connsiteX2" fmla="*/ 4287073 w 5978771"/>
              <a:gd name="connsiteY2" fmla="*/ 54163 h 6858000"/>
              <a:gd name="connsiteX3" fmla="*/ 5978771 w 5978771"/>
              <a:gd name="connsiteY3" fmla="*/ 3429000 h 6858000"/>
              <a:gd name="connsiteX4" fmla="*/ 4287073 w 5978771"/>
              <a:gd name="connsiteY4" fmla="*/ 6803837 h 6858000"/>
              <a:gd name="connsiteX5" fmla="*/ 4210906 w 5978771"/>
              <a:gd name="connsiteY5" fmla="*/ 6858000 h 6858000"/>
              <a:gd name="connsiteX6" fmla="*/ 0 w 59787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78771" h="6858000">
                <a:moveTo>
                  <a:pt x="0" y="0"/>
                </a:moveTo>
                <a:lnTo>
                  <a:pt x="4210906" y="0"/>
                </a:lnTo>
                <a:lnTo>
                  <a:pt x="4287073" y="54163"/>
                </a:lnTo>
                <a:cubicBezTo>
                  <a:pt x="5314038" y="822184"/>
                  <a:pt x="5978771" y="2047964"/>
                  <a:pt x="5978771" y="3429000"/>
                </a:cubicBezTo>
                <a:cubicBezTo>
                  <a:pt x="5978771" y="4810037"/>
                  <a:pt x="5314038" y="6035816"/>
                  <a:pt x="4287073" y="6803837"/>
                </a:cubicBezTo>
                <a:lnTo>
                  <a:pt x="4210906" y="6858000"/>
                </a:lnTo>
                <a:lnTo>
                  <a:pt x="0" y="6858000"/>
                </a:lnTo>
                <a:close/>
              </a:path>
            </a:pathLst>
          </a:cu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orma libre: forma 12">
            <a:extLst>
              <a:ext uri="{FF2B5EF4-FFF2-40B4-BE49-F238E27FC236}">
                <a16:creationId xmlns:a16="http://schemas.microsoft.com/office/drawing/2014/main" id="{84F4247B-FF9C-4473-8AF7-82EB4AEE4EC5}"/>
              </a:ext>
            </a:extLst>
          </p:cNvPr>
          <p:cNvSpPr/>
          <p:nvPr/>
        </p:nvSpPr>
        <p:spPr>
          <a:xfrm rot="10800000">
            <a:off x="6229354" y="0"/>
            <a:ext cx="5978771" cy="6858000"/>
          </a:xfrm>
          <a:custGeom>
            <a:avLst/>
            <a:gdLst>
              <a:gd name="connsiteX0" fmla="*/ 0 w 5978771"/>
              <a:gd name="connsiteY0" fmla="*/ 0 h 6858000"/>
              <a:gd name="connsiteX1" fmla="*/ 4210906 w 5978771"/>
              <a:gd name="connsiteY1" fmla="*/ 0 h 6858000"/>
              <a:gd name="connsiteX2" fmla="*/ 4287073 w 5978771"/>
              <a:gd name="connsiteY2" fmla="*/ 54163 h 6858000"/>
              <a:gd name="connsiteX3" fmla="*/ 5978771 w 5978771"/>
              <a:gd name="connsiteY3" fmla="*/ 3429000 h 6858000"/>
              <a:gd name="connsiteX4" fmla="*/ 4287073 w 5978771"/>
              <a:gd name="connsiteY4" fmla="*/ 6803837 h 6858000"/>
              <a:gd name="connsiteX5" fmla="*/ 4210906 w 5978771"/>
              <a:gd name="connsiteY5" fmla="*/ 6858000 h 6858000"/>
              <a:gd name="connsiteX6" fmla="*/ 0 w 59787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78771" h="6858000">
                <a:moveTo>
                  <a:pt x="0" y="0"/>
                </a:moveTo>
                <a:lnTo>
                  <a:pt x="4210906" y="0"/>
                </a:lnTo>
                <a:lnTo>
                  <a:pt x="4287073" y="54163"/>
                </a:lnTo>
                <a:cubicBezTo>
                  <a:pt x="5314038" y="822184"/>
                  <a:pt x="5978771" y="2047964"/>
                  <a:pt x="5978771" y="3429000"/>
                </a:cubicBezTo>
                <a:cubicBezTo>
                  <a:pt x="5978771" y="4810037"/>
                  <a:pt x="5314038" y="6035816"/>
                  <a:pt x="4287073" y="6803837"/>
                </a:cubicBezTo>
                <a:lnTo>
                  <a:pt x="4210906" y="6858000"/>
                </a:lnTo>
                <a:lnTo>
                  <a:pt x="0" y="6858000"/>
                </a:lnTo>
                <a:close/>
              </a:path>
            </a:pathLst>
          </a:custGeom>
          <a:solidFill>
            <a:srgbClr val="FFAB1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TextBox 30">
            <a:extLst>
              <a:ext uri="{FF2B5EF4-FFF2-40B4-BE49-F238E27FC236}">
                <a16:creationId xmlns:a16="http://schemas.microsoft.com/office/drawing/2014/main" id="{12E3CB32-D1C3-4A5B-9524-6A68734BE7DD}"/>
              </a:ext>
            </a:extLst>
          </p:cNvPr>
          <p:cNvSpPr txBox="1">
            <a:spLocks noChangeArrowheads="1"/>
          </p:cNvSpPr>
          <p:nvPr/>
        </p:nvSpPr>
        <p:spPr bwMode="auto">
          <a:xfrm>
            <a:off x="628126" y="1843950"/>
            <a:ext cx="3810351"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b="1" dirty="0">
                <a:solidFill>
                  <a:schemeClr val="bg1"/>
                </a:solidFill>
                <a:latin typeface="+mn-lt"/>
                <a:cs typeface="Calibri Light" panose="020F0302020204030204" pitchFamily="34" charset="0"/>
              </a:rPr>
              <a:t>Write your title here</a:t>
            </a:r>
          </a:p>
          <a:p>
            <a:pPr algn="just" eaLnBrk="0" hangingPunct="0"/>
            <a:endParaRPr lang="en-US" altLang="es-MX" sz="1800" b="1" dirty="0">
              <a:solidFill>
                <a:schemeClr val="bg1"/>
              </a:solidFill>
              <a:latin typeface="+mn-lt"/>
              <a:cs typeface="Calibri Light" panose="020F0302020204030204" pitchFamily="34" charset="0"/>
            </a:endParaRPr>
          </a:p>
          <a:p>
            <a:pPr algn="just" eaLnBrk="0" hangingPunct="0"/>
            <a:r>
              <a:rPr lang="en-US" altLang="es-MX" sz="1800" b="1" dirty="0">
                <a:solidFill>
                  <a:schemeClr val="bg1"/>
                </a:solidFill>
                <a:latin typeface="+mn-lt"/>
                <a:cs typeface="Calibri Light" panose="020F0302020204030204" pitchFamily="34" charset="0"/>
              </a:rPr>
              <a:t>Lorem ipsum dolor </a:t>
            </a:r>
            <a:r>
              <a:rPr lang="en-US" altLang="es-MX" sz="18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800" dirty="0">
              <a:solidFill>
                <a:schemeClr val="bg1"/>
              </a:solidFill>
              <a:latin typeface="+mn-lt"/>
              <a:cs typeface="Calibri Light" panose="020F0302020204030204" pitchFamily="34" charset="0"/>
            </a:endParaRPr>
          </a:p>
        </p:txBody>
      </p:sp>
      <p:sp>
        <p:nvSpPr>
          <p:cNvPr id="19" name="TextBox 30">
            <a:extLst>
              <a:ext uri="{FF2B5EF4-FFF2-40B4-BE49-F238E27FC236}">
                <a16:creationId xmlns:a16="http://schemas.microsoft.com/office/drawing/2014/main" id="{815912D2-02ED-4C69-B434-ED4AF041D4F9}"/>
              </a:ext>
            </a:extLst>
          </p:cNvPr>
          <p:cNvSpPr txBox="1">
            <a:spLocks noChangeArrowheads="1"/>
          </p:cNvSpPr>
          <p:nvPr/>
        </p:nvSpPr>
        <p:spPr bwMode="auto">
          <a:xfrm>
            <a:off x="7753525" y="1843949"/>
            <a:ext cx="3810351"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2000" b="1" dirty="0">
                <a:solidFill>
                  <a:schemeClr val="bg1"/>
                </a:solidFill>
                <a:latin typeface="+mn-lt"/>
                <a:cs typeface="Calibri Light" panose="020F0302020204030204" pitchFamily="34" charset="0"/>
              </a:rPr>
              <a:t>Write your title here</a:t>
            </a:r>
          </a:p>
          <a:p>
            <a:pPr algn="just" eaLnBrk="0" hangingPunct="0"/>
            <a:endParaRPr lang="en-US" altLang="es-MX" sz="1800" b="1" dirty="0">
              <a:solidFill>
                <a:schemeClr val="bg1"/>
              </a:solidFill>
              <a:latin typeface="+mn-lt"/>
              <a:cs typeface="Calibri Light" panose="020F0302020204030204" pitchFamily="34" charset="0"/>
            </a:endParaRPr>
          </a:p>
          <a:p>
            <a:pPr algn="just" eaLnBrk="0" hangingPunct="0"/>
            <a:r>
              <a:rPr lang="en-US" altLang="es-MX" sz="1800" b="1" dirty="0">
                <a:solidFill>
                  <a:schemeClr val="bg1"/>
                </a:solidFill>
                <a:latin typeface="+mn-lt"/>
                <a:cs typeface="Calibri Light" panose="020F0302020204030204" pitchFamily="34" charset="0"/>
              </a:rPr>
              <a:t>Lorem ipsum dolor </a:t>
            </a:r>
            <a:r>
              <a:rPr lang="en-US" altLang="es-MX" sz="18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800" dirty="0">
              <a:solidFill>
                <a:schemeClr val="bg1"/>
              </a:solidFill>
              <a:latin typeface="+mn-lt"/>
              <a:cs typeface="Calibri Light" panose="020F0302020204030204" pitchFamily="34" charset="0"/>
            </a:endParaRP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ángulo 34">
            <a:extLst>
              <a:ext uri="{FF2B5EF4-FFF2-40B4-BE49-F238E27FC236}">
                <a16:creationId xmlns:a16="http://schemas.microsoft.com/office/drawing/2014/main" id="{005AB1E3-48BC-44ED-8611-959C55B651F5}"/>
              </a:ext>
            </a:extLst>
          </p:cNvPr>
          <p:cNvSpPr/>
          <p:nvPr/>
        </p:nvSpPr>
        <p:spPr>
          <a:xfrm>
            <a:off x="0" y="0"/>
            <a:ext cx="12192000" cy="6858000"/>
          </a:xfrm>
          <a:prstGeom prst="rect">
            <a:avLst/>
          </a:prstGeom>
          <a:solidFill>
            <a:srgbClr val="3617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rma libre: forma 2">
            <a:extLst>
              <a:ext uri="{FF2B5EF4-FFF2-40B4-BE49-F238E27FC236}">
                <a16:creationId xmlns:a16="http://schemas.microsoft.com/office/drawing/2014/main" id="{2FF05D46-52FF-4746-ADCE-DFFEA6D0CA69}"/>
              </a:ext>
            </a:extLst>
          </p:cNvPr>
          <p:cNvSpPr/>
          <p:nvPr/>
        </p:nvSpPr>
        <p:spPr>
          <a:xfrm>
            <a:off x="9996776" y="1"/>
            <a:ext cx="2195224" cy="1986813"/>
          </a:xfrm>
          <a:custGeom>
            <a:avLst/>
            <a:gdLst>
              <a:gd name="connsiteX0" fmla="*/ 68241 w 2195224"/>
              <a:gd name="connsiteY0" fmla="*/ 0 h 1986813"/>
              <a:gd name="connsiteX1" fmla="*/ 2195224 w 2195224"/>
              <a:gd name="connsiteY1" fmla="*/ 0 h 1986813"/>
              <a:gd name="connsiteX2" fmla="*/ 2195224 w 2195224"/>
              <a:gd name="connsiteY2" fmla="*/ 1835094 h 1986813"/>
              <a:gd name="connsiteX3" fmla="*/ 2130442 w 2195224"/>
              <a:gd name="connsiteY3" fmla="*/ 1866301 h 1986813"/>
              <a:gd name="connsiteX4" fmla="*/ 1533525 w 2195224"/>
              <a:gd name="connsiteY4" fmla="*/ 1986813 h 1986813"/>
              <a:gd name="connsiteX5" fmla="*/ 0 w 2195224"/>
              <a:gd name="connsiteY5" fmla="*/ 453288 h 1986813"/>
              <a:gd name="connsiteX6" fmla="*/ 31156 w 2195224"/>
              <a:gd name="connsiteY6" fmla="*/ 144229 h 198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224" h="1986813">
                <a:moveTo>
                  <a:pt x="68241" y="0"/>
                </a:moveTo>
                <a:lnTo>
                  <a:pt x="2195224" y="0"/>
                </a:lnTo>
                <a:lnTo>
                  <a:pt x="2195224" y="1835094"/>
                </a:lnTo>
                <a:lnTo>
                  <a:pt x="2130442" y="1866301"/>
                </a:lnTo>
                <a:cubicBezTo>
                  <a:pt x="1946974" y="1943902"/>
                  <a:pt x="1745260" y="1986813"/>
                  <a:pt x="1533525" y="1986813"/>
                </a:cubicBezTo>
                <a:cubicBezTo>
                  <a:pt x="686583" y="1986813"/>
                  <a:pt x="0" y="1300230"/>
                  <a:pt x="0" y="453288"/>
                </a:cubicBezTo>
                <a:cubicBezTo>
                  <a:pt x="0" y="347420"/>
                  <a:pt x="10728" y="244058"/>
                  <a:pt x="31156" y="144229"/>
                </a:cubicBezTo>
                <a:close/>
              </a:path>
            </a:pathLst>
          </a:custGeom>
          <a:solidFill>
            <a:srgbClr val="E5DA0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Forma libre: forma 3">
            <a:extLst>
              <a:ext uri="{FF2B5EF4-FFF2-40B4-BE49-F238E27FC236}">
                <a16:creationId xmlns:a16="http://schemas.microsoft.com/office/drawing/2014/main" id="{5E09EDAD-ADBE-4585-80A0-9889783C6D31}"/>
              </a:ext>
            </a:extLst>
          </p:cNvPr>
          <p:cNvSpPr/>
          <p:nvPr/>
        </p:nvSpPr>
        <p:spPr>
          <a:xfrm rot="10800000">
            <a:off x="0" y="2773450"/>
            <a:ext cx="4513006" cy="4084549"/>
          </a:xfrm>
          <a:custGeom>
            <a:avLst/>
            <a:gdLst>
              <a:gd name="connsiteX0" fmla="*/ 68241 w 2195224"/>
              <a:gd name="connsiteY0" fmla="*/ 0 h 1986813"/>
              <a:gd name="connsiteX1" fmla="*/ 2195224 w 2195224"/>
              <a:gd name="connsiteY1" fmla="*/ 0 h 1986813"/>
              <a:gd name="connsiteX2" fmla="*/ 2195224 w 2195224"/>
              <a:gd name="connsiteY2" fmla="*/ 1835094 h 1986813"/>
              <a:gd name="connsiteX3" fmla="*/ 2130442 w 2195224"/>
              <a:gd name="connsiteY3" fmla="*/ 1866301 h 1986813"/>
              <a:gd name="connsiteX4" fmla="*/ 1533525 w 2195224"/>
              <a:gd name="connsiteY4" fmla="*/ 1986813 h 1986813"/>
              <a:gd name="connsiteX5" fmla="*/ 0 w 2195224"/>
              <a:gd name="connsiteY5" fmla="*/ 453288 h 1986813"/>
              <a:gd name="connsiteX6" fmla="*/ 31156 w 2195224"/>
              <a:gd name="connsiteY6" fmla="*/ 144229 h 198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224" h="1986813">
                <a:moveTo>
                  <a:pt x="68241" y="0"/>
                </a:moveTo>
                <a:lnTo>
                  <a:pt x="2195224" y="0"/>
                </a:lnTo>
                <a:lnTo>
                  <a:pt x="2195224" y="1835094"/>
                </a:lnTo>
                <a:lnTo>
                  <a:pt x="2130442" y="1866301"/>
                </a:lnTo>
                <a:cubicBezTo>
                  <a:pt x="1946974" y="1943902"/>
                  <a:pt x="1745260" y="1986813"/>
                  <a:pt x="1533525" y="1986813"/>
                </a:cubicBezTo>
                <a:cubicBezTo>
                  <a:pt x="686583" y="1986813"/>
                  <a:pt x="0" y="1300230"/>
                  <a:pt x="0" y="453288"/>
                </a:cubicBezTo>
                <a:cubicBezTo>
                  <a:pt x="0" y="347420"/>
                  <a:pt x="10728" y="244058"/>
                  <a:pt x="31156" y="144229"/>
                </a:cubicBezTo>
                <a:close/>
              </a:path>
            </a:pathLst>
          </a:custGeom>
          <a:solidFill>
            <a:srgbClr val="FA692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extBox 30">
            <a:extLst>
              <a:ext uri="{FF2B5EF4-FFF2-40B4-BE49-F238E27FC236}">
                <a16:creationId xmlns:a16="http://schemas.microsoft.com/office/drawing/2014/main" id="{B054932E-F2BE-4942-A53F-C059B17C800A}"/>
              </a:ext>
            </a:extLst>
          </p:cNvPr>
          <p:cNvSpPr txBox="1">
            <a:spLocks noChangeArrowheads="1"/>
          </p:cNvSpPr>
          <p:nvPr/>
        </p:nvSpPr>
        <p:spPr bwMode="auto">
          <a:xfrm>
            <a:off x="2448845" y="2982448"/>
            <a:ext cx="3810351"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6" name="CuadroTexto 5">
            <a:extLst>
              <a:ext uri="{FF2B5EF4-FFF2-40B4-BE49-F238E27FC236}">
                <a16:creationId xmlns:a16="http://schemas.microsoft.com/office/drawing/2014/main" id="{DFF1217A-6679-4D43-9BE6-7408EFA280AF}"/>
              </a:ext>
            </a:extLst>
          </p:cNvPr>
          <p:cNvSpPr txBox="1"/>
          <p:nvPr/>
        </p:nvSpPr>
        <p:spPr>
          <a:xfrm>
            <a:off x="3541486" y="1404877"/>
            <a:ext cx="5109028" cy="1015663"/>
          </a:xfrm>
          <a:prstGeom prst="rect">
            <a:avLst/>
          </a:prstGeom>
          <a:noFill/>
        </p:spPr>
        <p:txBody>
          <a:bodyPr wrap="square" rtlCol="0">
            <a:spAutoFit/>
          </a:bodyPr>
          <a:lstStyle/>
          <a:p>
            <a:pPr algn="ctr"/>
            <a:r>
              <a:rPr lang="en-US" sz="6000" b="1" dirty="0">
                <a:solidFill>
                  <a:schemeClr val="bg1"/>
                </a:solidFill>
                <a:latin typeface="Arial Rounded MT Bold" panose="020F0704030504030204" pitchFamily="34" charset="0"/>
              </a:rPr>
              <a:t>HEADLINE</a:t>
            </a:r>
            <a:endParaRPr lang="en-US" sz="4400" dirty="0">
              <a:solidFill>
                <a:schemeClr val="bg1"/>
              </a:solidFill>
              <a:latin typeface="Arial Rounded MT Bold" panose="020F0704030504030204" pitchFamily="34" charset="0"/>
              <a:cs typeface="Calibri Light" panose="020F0302020204030204" pitchFamily="34" charset="0"/>
            </a:endParaRPr>
          </a:p>
        </p:txBody>
      </p:sp>
      <p:sp>
        <p:nvSpPr>
          <p:cNvPr id="7" name="TextBox 30">
            <a:extLst>
              <a:ext uri="{FF2B5EF4-FFF2-40B4-BE49-F238E27FC236}">
                <a16:creationId xmlns:a16="http://schemas.microsoft.com/office/drawing/2014/main" id="{4DD4DD2D-B0FE-4401-A519-645CDD61555D}"/>
              </a:ext>
            </a:extLst>
          </p:cNvPr>
          <p:cNvSpPr txBox="1">
            <a:spLocks noChangeArrowheads="1"/>
          </p:cNvSpPr>
          <p:nvPr/>
        </p:nvSpPr>
        <p:spPr bwMode="auto">
          <a:xfrm>
            <a:off x="6961851" y="2982448"/>
            <a:ext cx="3810351"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6769FF07-1544-4EAE-A6CC-770F211251CB}"/>
              </a:ext>
            </a:extLst>
          </p:cNvPr>
          <p:cNvSpPr/>
          <p:nvPr/>
        </p:nvSpPr>
        <p:spPr>
          <a:xfrm>
            <a:off x="0" y="0"/>
            <a:ext cx="12192000" cy="6858000"/>
          </a:xfrm>
          <a:prstGeom prst="rect">
            <a:avLst/>
          </a:prstGeom>
          <a:solidFill>
            <a:srgbClr val="23C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Marcador de posición de imagen 13">
            <a:extLst>
              <a:ext uri="{FF2B5EF4-FFF2-40B4-BE49-F238E27FC236}">
                <a16:creationId xmlns:a16="http://schemas.microsoft.com/office/drawing/2014/main" id="{A8BD77B5-7D30-4C94-BA18-1C026E8C07D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4" name="Elipse 3">
            <a:extLst>
              <a:ext uri="{FF2B5EF4-FFF2-40B4-BE49-F238E27FC236}">
                <a16:creationId xmlns:a16="http://schemas.microsoft.com/office/drawing/2014/main" id="{C7533A04-D3D0-4BA7-8642-A33B68959F1B}"/>
              </a:ext>
            </a:extLst>
          </p:cNvPr>
          <p:cNvSpPr/>
          <p:nvPr/>
        </p:nvSpPr>
        <p:spPr>
          <a:xfrm>
            <a:off x="6286500" y="152400"/>
            <a:ext cx="4000500" cy="4000500"/>
          </a:xfrm>
          <a:prstGeom prst="ellipse">
            <a:avLst/>
          </a:prstGeom>
          <a:solidFill>
            <a:srgbClr val="FFA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orma libre: forma 49">
            <a:extLst>
              <a:ext uri="{FF2B5EF4-FFF2-40B4-BE49-F238E27FC236}">
                <a16:creationId xmlns:a16="http://schemas.microsoft.com/office/drawing/2014/main" id="{2FFE9113-DC1E-47E5-B9FB-43BD9F9D9975}"/>
              </a:ext>
            </a:extLst>
          </p:cNvPr>
          <p:cNvSpPr/>
          <p:nvPr/>
        </p:nvSpPr>
        <p:spPr>
          <a:xfrm>
            <a:off x="9239250" y="0"/>
            <a:ext cx="2952750" cy="2971800"/>
          </a:xfrm>
          <a:custGeom>
            <a:avLst/>
            <a:gdLst>
              <a:gd name="connsiteX0" fmla="*/ 252423 w 2952750"/>
              <a:gd name="connsiteY0" fmla="*/ 0 h 2971800"/>
              <a:gd name="connsiteX1" fmla="*/ 843419 w 2952750"/>
              <a:gd name="connsiteY1" fmla="*/ 0 h 2971800"/>
              <a:gd name="connsiteX2" fmla="*/ 760056 w 2952750"/>
              <a:gd name="connsiteY2" fmla="*/ 111479 h 2971800"/>
              <a:gd name="connsiteX3" fmla="*/ 497341 w 2952750"/>
              <a:gd name="connsiteY3" fmla="*/ 971550 h 2971800"/>
              <a:gd name="connsiteX4" fmla="*/ 2035629 w 2952750"/>
              <a:gd name="connsiteY4" fmla="*/ 2509838 h 2971800"/>
              <a:gd name="connsiteX5" fmla="*/ 2895700 w 2952750"/>
              <a:gd name="connsiteY5" fmla="*/ 2247123 h 2971800"/>
              <a:gd name="connsiteX6" fmla="*/ 2952750 w 2952750"/>
              <a:gd name="connsiteY6" fmla="*/ 2204462 h 2971800"/>
              <a:gd name="connsiteX7" fmla="*/ 2952750 w 2952750"/>
              <a:gd name="connsiteY7" fmla="*/ 2730833 h 2971800"/>
              <a:gd name="connsiteX8" fmla="*/ 2778838 w 2952750"/>
              <a:gd name="connsiteY8" fmla="*/ 2814611 h 2971800"/>
              <a:gd name="connsiteX9" fmla="*/ 2000250 w 2952750"/>
              <a:gd name="connsiteY9" fmla="*/ 2971800 h 2971800"/>
              <a:gd name="connsiteX10" fmla="*/ 0 w 2952750"/>
              <a:gd name="connsiteY10" fmla="*/ 971550 h 2971800"/>
              <a:gd name="connsiteX11" fmla="*/ 241419 w 2952750"/>
              <a:gd name="connsiteY11" fmla="*/ 18112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52750" h="2971800">
                <a:moveTo>
                  <a:pt x="252423" y="0"/>
                </a:moveTo>
                <a:lnTo>
                  <a:pt x="843419" y="0"/>
                </a:lnTo>
                <a:lnTo>
                  <a:pt x="760056" y="111479"/>
                </a:lnTo>
                <a:cubicBezTo>
                  <a:pt x="594192" y="356991"/>
                  <a:pt x="497341" y="652960"/>
                  <a:pt x="497341" y="971550"/>
                </a:cubicBezTo>
                <a:cubicBezTo>
                  <a:pt x="497341" y="1821123"/>
                  <a:pt x="1186056" y="2509838"/>
                  <a:pt x="2035629" y="2509838"/>
                </a:cubicBezTo>
                <a:cubicBezTo>
                  <a:pt x="2354219" y="2509838"/>
                  <a:pt x="2650188" y="2412988"/>
                  <a:pt x="2895700" y="2247123"/>
                </a:cubicBezTo>
                <a:lnTo>
                  <a:pt x="2952750" y="2204462"/>
                </a:lnTo>
                <a:lnTo>
                  <a:pt x="2952750" y="2730833"/>
                </a:lnTo>
                <a:lnTo>
                  <a:pt x="2778838" y="2814611"/>
                </a:lnTo>
                <a:cubicBezTo>
                  <a:pt x="2539531" y="2915829"/>
                  <a:pt x="2276427" y="2971800"/>
                  <a:pt x="2000250" y="2971800"/>
                </a:cubicBezTo>
                <a:cubicBezTo>
                  <a:pt x="895542" y="2971800"/>
                  <a:pt x="0" y="2076258"/>
                  <a:pt x="0" y="971550"/>
                </a:cubicBezTo>
                <a:cubicBezTo>
                  <a:pt x="0" y="626329"/>
                  <a:pt x="87455" y="301534"/>
                  <a:pt x="241419" y="18112"/>
                </a:cubicBezTo>
                <a:close/>
              </a:path>
            </a:pathLst>
          </a:custGeom>
          <a:solidFill>
            <a:srgbClr val="FF527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TextBox 30">
            <a:extLst>
              <a:ext uri="{FF2B5EF4-FFF2-40B4-BE49-F238E27FC236}">
                <a16:creationId xmlns:a16="http://schemas.microsoft.com/office/drawing/2014/main" id="{178EE5D4-9D8D-4D85-BBCB-D29BAF8E2514}"/>
              </a:ext>
            </a:extLst>
          </p:cNvPr>
          <p:cNvSpPr txBox="1">
            <a:spLocks noChangeArrowheads="1"/>
          </p:cNvSpPr>
          <p:nvPr/>
        </p:nvSpPr>
        <p:spPr bwMode="auto">
          <a:xfrm>
            <a:off x="1112611" y="2971800"/>
            <a:ext cx="3810351"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600" b="1" dirty="0">
                <a:solidFill>
                  <a:schemeClr val="bg1"/>
                </a:solidFill>
                <a:latin typeface="+mn-lt"/>
                <a:cs typeface="Calibri Light" panose="020F0302020204030204" pitchFamily="34" charset="0"/>
              </a:rPr>
              <a:t>Write your title here</a:t>
            </a:r>
          </a:p>
          <a:p>
            <a:pPr algn="just" eaLnBrk="0" hangingPunct="0"/>
            <a:endParaRPr lang="en-US" altLang="es-MX" sz="1400" b="1" dirty="0">
              <a:solidFill>
                <a:schemeClr val="bg1"/>
              </a:solidFill>
              <a:latin typeface="+mn-lt"/>
              <a:cs typeface="Calibri Light" panose="020F0302020204030204" pitchFamily="34" charset="0"/>
            </a:endParaRPr>
          </a:p>
          <a:p>
            <a:pPr algn="just" eaLnBrk="0" hangingPunct="0"/>
            <a:r>
              <a:rPr lang="en-US" altLang="es-MX" sz="1400" b="1" dirty="0">
                <a:solidFill>
                  <a:schemeClr val="bg1"/>
                </a:solidFill>
                <a:latin typeface="+mn-lt"/>
                <a:cs typeface="Calibri Light" panose="020F0302020204030204" pitchFamily="34" charset="0"/>
              </a:rPr>
              <a:t>Lorem ipsum dolor </a:t>
            </a:r>
            <a:r>
              <a:rPr lang="en-US" altLang="es-MX" sz="14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400" dirty="0">
              <a:solidFill>
                <a:schemeClr val="bg1"/>
              </a:solidFill>
              <a:latin typeface="+mn-lt"/>
              <a:cs typeface="Calibri Light" panose="020F0302020204030204" pitchFamily="34" charset="0"/>
            </a:endParaRPr>
          </a:p>
        </p:txBody>
      </p:sp>
      <p:sp>
        <p:nvSpPr>
          <p:cNvPr id="18" name="CuadroTexto 17">
            <a:extLst>
              <a:ext uri="{FF2B5EF4-FFF2-40B4-BE49-F238E27FC236}">
                <a16:creationId xmlns:a16="http://schemas.microsoft.com/office/drawing/2014/main" id="{B2DC794B-4E83-4B74-9F0A-88B507ED3AC5}"/>
              </a:ext>
            </a:extLst>
          </p:cNvPr>
          <p:cNvSpPr txBox="1"/>
          <p:nvPr/>
        </p:nvSpPr>
        <p:spPr>
          <a:xfrm>
            <a:off x="1077317" y="1820675"/>
            <a:ext cx="5109028" cy="1015663"/>
          </a:xfrm>
          <a:prstGeom prst="rect">
            <a:avLst/>
          </a:prstGeom>
          <a:noFill/>
        </p:spPr>
        <p:txBody>
          <a:bodyPr wrap="square" rtlCol="0">
            <a:spAutoFit/>
          </a:bodyPr>
          <a:lstStyle/>
          <a:p>
            <a:r>
              <a:rPr lang="en-US" sz="6000" b="1" dirty="0">
                <a:solidFill>
                  <a:schemeClr val="bg1"/>
                </a:solidFill>
                <a:latin typeface="Arial Rounded MT Bold" panose="020F0704030504030204" pitchFamily="34" charset="0"/>
              </a:rPr>
              <a:t>HEADLINE</a:t>
            </a:r>
            <a:endParaRPr lang="en-US" sz="4400" dirty="0">
              <a:solidFill>
                <a:schemeClr val="bg1"/>
              </a:solidFill>
              <a:latin typeface="Arial Rounded MT Bold" panose="020F0704030504030204" pitchFamily="34" charset="0"/>
              <a:cs typeface="Calibri Light" panose="020F0302020204030204" pitchFamily="34" charset="0"/>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4304</TotalTime>
  <Words>978</Words>
  <Application>Microsoft Office PowerPoint</Application>
  <PresentationFormat>Widescreen</PresentationFormat>
  <Paragraphs>74</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Rounded MT Bold</vt:lpstr>
      <vt:lpstr>Calibri</vt:lpstr>
      <vt:lpstr>Calibri Light</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212</cp:revision>
  <dcterms:created xsi:type="dcterms:W3CDTF">2020-04-22T15:34:04Z</dcterms:created>
  <dcterms:modified xsi:type="dcterms:W3CDTF">2025-06-09T15:49:49Z</dcterms:modified>
</cp:coreProperties>
</file>