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7"/>
  </p:notesMasterIdLst>
  <p:handoutMasterIdLst>
    <p:handoutMasterId r:id="rId18"/>
  </p:handoutMasterIdLst>
  <p:sldIdLst>
    <p:sldId id="1482" r:id="rId2"/>
    <p:sldId id="257" r:id="rId3"/>
    <p:sldId id="268" r:id="rId4"/>
    <p:sldId id="276" r:id="rId5"/>
    <p:sldId id="269" r:id="rId6"/>
    <p:sldId id="267" r:id="rId7"/>
    <p:sldId id="272" r:id="rId8"/>
    <p:sldId id="274" r:id="rId9"/>
    <p:sldId id="260" r:id="rId10"/>
    <p:sldId id="273" r:id="rId11"/>
    <p:sldId id="275" r:id="rId12"/>
    <p:sldId id="266" r:id="rId13"/>
    <p:sldId id="278" r:id="rId14"/>
    <p:sldId id="277" r:id="rId15"/>
    <p:sldId id="1780" r:id="rId16"/>
  </p:sldIdLst>
  <p:sldSz cx="12192000" cy="6858000"/>
  <p:notesSz cx="6858000" cy="9144000"/>
  <p:defaultText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Jolie Nayibe Serrano" initials="JNS" lastIdx="1" clrIdx="0">
    <p:extLst>
      <p:ext uri="{19B8F6BF-5375-455C-9EA6-DF929625EA0E}">
        <p15:presenceInfo xmlns:p15="http://schemas.microsoft.com/office/powerpoint/2012/main" userId="958601e767f18f77"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6268E"/>
    <a:srgbClr val="000D80"/>
    <a:srgbClr val="F50B80"/>
    <a:srgbClr val="504E4E"/>
    <a:srgbClr val="61243A"/>
    <a:srgbClr val="EF397E"/>
    <a:srgbClr val="EF556F"/>
    <a:srgbClr val="E6E6E6"/>
    <a:srgbClr val="000000"/>
    <a:srgbClr val="282A3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1620602-FE19-4BAC-AE76-B82982F74CC3}" v="2" dt="2025-03-27T16:01:57.944"/>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1250" autoAdjust="0"/>
    <p:restoredTop sz="83210" autoAdjust="0"/>
  </p:normalViewPr>
  <p:slideViewPr>
    <p:cSldViewPr snapToGrid="0">
      <p:cViewPr varScale="1">
        <p:scale>
          <a:sx n="93" d="100"/>
          <a:sy n="93" d="100"/>
        </p:scale>
        <p:origin x="1488" y="90"/>
      </p:cViewPr>
      <p:guideLst/>
    </p:cSldViewPr>
  </p:slideViewPr>
  <p:notesTextViewPr>
    <p:cViewPr>
      <p:scale>
        <a:sx n="1" d="1"/>
        <a:sy n="1" d="1"/>
      </p:scale>
      <p:origin x="0" y="0"/>
    </p:cViewPr>
  </p:notesTextViewPr>
  <p:notesViewPr>
    <p:cSldViewPr snapToGrid="0">
      <p:cViewPr varScale="1">
        <p:scale>
          <a:sx n="55" d="100"/>
          <a:sy n="55" d="100"/>
        </p:scale>
        <p:origin x="2022" y="84"/>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5" Type="http://schemas.microsoft.com/office/2015/10/relationships/revisionInfo" Target="revisionInfo.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microsoft.com/office/2016/11/relationships/changesInfo" Target="changesInfos/changesInfo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olie Serrano Delgado" userId="d52b4219-5c60-4a0c-87ad-b1ec335c0c37" providerId="ADAL" clId="{81620602-FE19-4BAC-AE76-B82982F74CC3}"/>
    <pc:docChg chg="addSld delSld modSld sldOrd">
      <pc:chgData name="Jolie Serrano Delgado" userId="d52b4219-5c60-4a0c-87ad-b1ec335c0c37" providerId="ADAL" clId="{81620602-FE19-4BAC-AE76-B82982F74CC3}" dt="2025-03-27T16:02:15.189" v="8" actId="207"/>
      <pc:docMkLst>
        <pc:docMk/>
      </pc:docMkLst>
      <pc:sldChg chg="modSp del mod">
        <pc:chgData name="Jolie Serrano Delgado" userId="d52b4219-5c60-4a0c-87ad-b1ec335c0c37" providerId="ADAL" clId="{81620602-FE19-4BAC-AE76-B82982F74CC3}" dt="2025-03-27T16:02:00.214" v="4" actId="47"/>
        <pc:sldMkLst>
          <pc:docMk/>
          <pc:sldMk cId="0" sldId="1420"/>
        </pc:sldMkLst>
        <pc:spChg chg="mod">
          <ac:chgData name="Jolie Serrano Delgado" userId="d52b4219-5c60-4a0c-87ad-b1ec335c0c37" providerId="ADAL" clId="{81620602-FE19-4BAC-AE76-B82982F74CC3}" dt="2025-03-27T16:01:50.751" v="1" actId="21"/>
          <ac:spMkLst>
            <pc:docMk/>
            <pc:sldMk cId="0" sldId="1420"/>
            <ac:spMk id="55309" creationId="{00000000-0000-0000-0000-000000000000}"/>
          </ac:spMkLst>
        </pc:spChg>
      </pc:sldChg>
      <pc:sldChg chg="modSp add mod">
        <pc:chgData name="Jolie Serrano Delgado" userId="d52b4219-5c60-4a0c-87ad-b1ec335c0c37" providerId="ADAL" clId="{81620602-FE19-4BAC-AE76-B82982F74CC3}" dt="2025-03-27T16:01:57.944" v="3" actId="207"/>
        <pc:sldMkLst>
          <pc:docMk/>
          <pc:sldMk cId="0" sldId="1482"/>
        </pc:sldMkLst>
        <pc:spChg chg="mod">
          <ac:chgData name="Jolie Serrano Delgado" userId="d52b4219-5c60-4a0c-87ad-b1ec335c0c37" providerId="ADAL" clId="{81620602-FE19-4BAC-AE76-B82982F74CC3}" dt="2025-03-27T16:01:57.944" v="3" actId="207"/>
          <ac:spMkLst>
            <pc:docMk/>
            <pc:sldMk cId="0" sldId="1482"/>
            <ac:spMk id="55309" creationId="{00000000-0000-0000-0000-000000000000}"/>
          </ac:spMkLst>
        </pc:spChg>
      </pc:sldChg>
      <pc:sldChg chg="modSp add mod ord">
        <pc:chgData name="Jolie Serrano Delgado" userId="d52b4219-5c60-4a0c-87ad-b1ec335c0c37" providerId="ADAL" clId="{81620602-FE19-4BAC-AE76-B82982F74CC3}" dt="2025-03-27T16:02:15.189" v="8" actId="207"/>
        <pc:sldMkLst>
          <pc:docMk/>
          <pc:sldMk cId="3313802975" sldId="1780"/>
        </pc:sldMkLst>
        <pc:spChg chg="mod">
          <ac:chgData name="Jolie Serrano Delgado" userId="d52b4219-5c60-4a0c-87ad-b1ec335c0c37" providerId="ADAL" clId="{81620602-FE19-4BAC-AE76-B82982F74CC3}" dt="2025-03-27T16:02:15.189" v="8" actId="207"/>
          <ac:spMkLst>
            <pc:docMk/>
            <pc:sldMk cId="3313802975" sldId="1780"/>
            <ac:spMk id="17" creationId="{00000000-0000-0000-0000-000000000000}"/>
          </ac:spMkLst>
        </pc:spChg>
      </pc:sldChg>
      <pc:sldChg chg="del">
        <pc:chgData name="Jolie Serrano Delgado" userId="d52b4219-5c60-4a0c-87ad-b1ec335c0c37" providerId="ADAL" clId="{81620602-FE19-4BAC-AE76-B82982F74CC3}" dt="2025-03-27T16:02:04.447" v="7" actId="47"/>
        <pc:sldMkLst>
          <pc:docMk/>
          <pc:sldMk cId="1656187330" sldId="1794"/>
        </pc:sldMkLst>
      </pc:sldChg>
      <pc:sldMasterChg chg="delSldLayout">
        <pc:chgData name="Jolie Serrano Delgado" userId="d52b4219-5c60-4a0c-87ad-b1ec335c0c37" providerId="ADAL" clId="{81620602-FE19-4BAC-AE76-B82982F74CC3}" dt="2025-03-27T16:02:04.447" v="7" actId="47"/>
        <pc:sldMasterMkLst>
          <pc:docMk/>
          <pc:sldMasterMk cId="3524429264" sldId="2147483648"/>
        </pc:sldMasterMkLst>
        <pc:sldLayoutChg chg="del">
          <pc:chgData name="Jolie Serrano Delgado" userId="d52b4219-5c60-4a0c-87ad-b1ec335c0c37" providerId="ADAL" clId="{81620602-FE19-4BAC-AE76-B82982F74CC3}" dt="2025-03-27T16:02:00.214" v="4" actId="47"/>
          <pc:sldLayoutMkLst>
            <pc:docMk/>
            <pc:sldMasterMk cId="3524429264" sldId="2147483648"/>
            <pc:sldLayoutMk cId="618618804" sldId="2147483669"/>
          </pc:sldLayoutMkLst>
        </pc:sldLayoutChg>
        <pc:sldLayoutChg chg="del">
          <pc:chgData name="Jolie Serrano Delgado" userId="d52b4219-5c60-4a0c-87ad-b1ec335c0c37" providerId="ADAL" clId="{81620602-FE19-4BAC-AE76-B82982F74CC3}" dt="2025-03-27T16:02:04.447" v="7" actId="47"/>
          <pc:sldLayoutMkLst>
            <pc:docMk/>
            <pc:sldMasterMk cId="3524429264" sldId="2147483648"/>
            <pc:sldLayoutMk cId="2426068464" sldId="2147483671"/>
          </pc:sldLayoutMkLst>
        </pc:sldLayoutChg>
      </pc:sldMaster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a:extLst>
              <a:ext uri="{FF2B5EF4-FFF2-40B4-BE49-F238E27FC236}">
                <a16:creationId xmlns:a16="http://schemas.microsoft.com/office/drawing/2014/main" id="{65046F5C-BEEE-4DED-8618-7F262F00D6FB}"/>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s-CO"/>
          </a:p>
        </p:txBody>
      </p:sp>
      <p:sp>
        <p:nvSpPr>
          <p:cNvPr id="3" name="Marcador de fecha 2">
            <a:extLst>
              <a:ext uri="{FF2B5EF4-FFF2-40B4-BE49-F238E27FC236}">
                <a16:creationId xmlns:a16="http://schemas.microsoft.com/office/drawing/2014/main" id="{55640D59-A356-4E8F-8A51-DC676083FE3A}"/>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749D5B33-6655-4E0C-B660-8CA5E3863CF2}" type="datetimeFigureOut">
              <a:rPr lang="es-CO" smtClean="0"/>
              <a:t>27/03/2025</a:t>
            </a:fld>
            <a:endParaRPr lang="es-CO"/>
          </a:p>
        </p:txBody>
      </p:sp>
      <p:sp>
        <p:nvSpPr>
          <p:cNvPr id="4" name="Marcador de pie de página 3">
            <a:extLst>
              <a:ext uri="{FF2B5EF4-FFF2-40B4-BE49-F238E27FC236}">
                <a16:creationId xmlns:a16="http://schemas.microsoft.com/office/drawing/2014/main" id="{1633B8F9-A6A9-428E-8946-6C238FC9109A}"/>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s-CO"/>
          </a:p>
        </p:txBody>
      </p:sp>
      <p:sp>
        <p:nvSpPr>
          <p:cNvPr id="5" name="Marcador de número de diapositiva 4">
            <a:extLst>
              <a:ext uri="{FF2B5EF4-FFF2-40B4-BE49-F238E27FC236}">
                <a16:creationId xmlns:a16="http://schemas.microsoft.com/office/drawing/2014/main" id="{E5580A27-006F-4460-A162-00A51C6B0A69}"/>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1D6DBA54-4BAE-4207-906E-2FC75DE0308A}" type="slidenum">
              <a:rPr lang="es-CO" smtClean="0"/>
              <a:t>‹#›</a:t>
            </a:fld>
            <a:endParaRPr lang="es-CO"/>
          </a:p>
        </p:txBody>
      </p:sp>
    </p:spTree>
    <p:extLst>
      <p:ext uri="{BB962C8B-B14F-4D97-AF65-F5344CB8AC3E}">
        <p14:creationId xmlns:p14="http://schemas.microsoft.com/office/powerpoint/2010/main" val="35537385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s-CO"/>
          </a:p>
        </p:txBody>
      </p:sp>
      <p:sp>
        <p:nvSpPr>
          <p:cNvPr id="3" name="Marcador de fech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0751CA6-3172-459B-9FE4-0C4702F72A04}" type="datetimeFigureOut">
              <a:rPr lang="es-CO" smtClean="0"/>
              <a:t>27/03/2025</a:t>
            </a:fld>
            <a:endParaRPr lang="es-CO"/>
          </a:p>
        </p:txBody>
      </p:sp>
      <p:sp>
        <p:nvSpPr>
          <p:cNvPr id="4" name="Marcador de imagen d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s-CO"/>
          </a:p>
        </p:txBody>
      </p:sp>
      <p:sp>
        <p:nvSpPr>
          <p:cNvPr id="5" name="Marcador de nota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6" name="Marcador de pie de pá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s-CO"/>
          </a:p>
        </p:txBody>
      </p:sp>
      <p:sp>
        <p:nvSpPr>
          <p:cNvPr id="7" name="Marcador de número de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57BA781-E597-4655-B01C-826834B8FFA4}" type="slidenum">
              <a:rPr lang="es-CO" smtClean="0"/>
              <a:t>‹#›</a:t>
            </a:fld>
            <a:endParaRPr lang="es-CO"/>
          </a:p>
        </p:txBody>
      </p:sp>
    </p:spTree>
    <p:extLst>
      <p:ext uri="{BB962C8B-B14F-4D97-AF65-F5344CB8AC3E}">
        <p14:creationId xmlns:p14="http://schemas.microsoft.com/office/powerpoint/2010/main" val="246600876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CO" dirty="0"/>
          </a:p>
        </p:txBody>
      </p:sp>
      <p:sp>
        <p:nvSpPr>
          <p:cNvPr id="4" name="Marcador de número de diapositiva 3"/>
          <p:cNvSpPr>
            <a:spLocks noGrp="1"/>
          </p:cNvSpPr>
          <p:nvPr>
            <p:ph type="sldNum" sz="quarter" idx="5"/>
          </p:nvPr>
        </p:nvSpPr>
        <p:spPr/>
        <p:txBody>
          <a:bodyPr/>
          <a:lstStyle/>
          <a:p>
            <a:fld id="{E57BA781-E597-4655-B01C-826834B8FFA4}" type="slidenum">
              <a:rPr lang="es-CO" smtClean="0"/>
              <a:t>8</a:t>
            </a:fld>
            <a:endParaRPr lang="es-CO"/>
          </a:p>
        </p:txBody>
      </p:sp>
    </p:spTree>
    <p:extLst>
      <p:ext uri="{BB962C8B-B14F-4D97-AF65-F5344CB8AC3E}">
        <p14:creationId xmlns:p14="http://schemas.microsoft.com/office/powerpoint/2010/main" val="157515523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CO" dirty="0"/>
          </a:p>
        </p:txBody>
      </p:sp>
      <p:sp>
        <p:nvSpPr>
          <p:cNvPr id="4" name="Marcador de número de diapositiva 3"/>
          <p:cNvSpPr>
            <a:spLocks noGrp="1"/>
          </p:cNvSpPr>
          <p:nvPr>
            <p:ph type="sldNum" sz="quarter" idx="5"/>
          </p:nvPr>
        </p:nvSpPr>
        <p:spPr/>
        <p:txBody>
          <a:bodyPr/>
          <a:lstStyle/>
          <a:p>
            <a:fld id="{E57BA781-E597-4655-B01C-826834B8FFA4}" type="slidenum">
              <a:rPr lang="es-CO" smtClean="0"/>
              <a:t>9</a:t>
            </a:fld>
            <a:endParaRPr lang="es-CO"/>
          </a:p>
        </p:txBody>
      </p:sp>
    </p:spTree>
    <p:extLst>
      <p:ext uri="{BB962C8B-B14F-4D97-AF65-F5344CB8AC3E}">
        <p14:creationId xmlns:p14="http://schemas.microsoft.com/office/powerpoint/2010/main" val="405402457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CO" dirty="0"/>
          </a:p>
        </p:txBody>
      </p:sp>
      <p:sp>
        <p:nvSpPr>
          <p:cNvPr id="4" name="Marcador de número de diapositiva 3"/>
          <p:cNvSpPr>
            <a:spLocks noGrp="1"/>
          </p:cNvSpPr>
          <p:nvPr>
            <p:ph type="sldNum" sz="quarter" idx="5"/>
          </p:nvPr>
        </p:nvSpPr>
        <p:spPr/>
        <p:txBody>
          <a:bodyPr/>
          <a:lstStyle/>
          <a:p>
            <a:fld id="{E57BA781-E597-4655-B01C-826834B8FFA4}" type="slidenum">
              <a:rPr lang="es-CO" smtClean="0"/>
              <a:t>12</a:t>
            </a:fld>
            <a:endParaRPr lang="es-CO"/>
          </a:p>
        </p:txBody>
      </p:sp>
    </p:spTree>
    <p:extLst>
      <p:ext uri="{BB962C8B-B14F-4D97-AF65-F5344CB8AC3E}">
        <p14:creationId xmlns:p14="http://schemas.microsoft.com/office/powerpoint/2010/main" val="168562528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n-US" dirty="0"/>
          </a:p>
        </p:txBody>
      </p:sp>
      <p:sp>
        <p:nvSpPr>
          <p:cNvPr id="4" name="Marcador de número de diapositiva 3"/>
          <p:cNvSpPr>
            <a:spLocks noGrp="1"/>
          </p:cNvSpPr>
          <p:nvPr>
            <p:ph type="sldNum" sz="quarter" idx="5"/>
          </p:nvPr>
        </p:nvSpPr>
        <p:spPr/>
        <p:txBody>
          <a:bodyPr/>
          <a:lstStyle/>
          <a:p>
            <a:fld id="{E57BA781-E597-4655-B01C-826834B8FFA4}" type="slidenum">
              <a:rPr lang="es-CO" smtClean="0"/>
              <a:t>13</a:t>
            </a:fld>
            <a:endParaRPr lang="es-CO"/>
          </a:p>
        </p:txBody>
      </p:sp>
    </p:spTree>
    <p:extLst>
      <p:ext uri="{BB962C8B-B14F-4D97-AF65-F5344CB8AC3E}">
        <p14:creationId xmlns:p14="http://schemas.microsoft.com/office/powerpoint/2010/main" val="44187005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over">
    <p:spTree>
      <p:nvGrpSpPr>
        <p:cNvPr id="1" name=""/>
        <p:cNvGrpSpPr/>
        <p:nvPr/>
      </p:nvGrpSpPr>
      <p:grpSpPr>
        <a:xfrm>
          <a:off x="0" y="0"/>
          <a:ext cx="0" cy="0"/>
          <a:chOff x="0" y="0"/>
          <a:chExt cx="0" cy="0"/>
        </a:xfrm>
      </p:grpSpPr>
      <p:sp>
        <p:nvSpPr>
          <p:cNvPr id="8" name="Marcador de posición de imagen 7">
            <a:extLst>
              <a:ext uri="{FF2B5EF4-FFF2-40B4-BE49-F238E27FC236}">
                <a16:creationId xmlns:a16="http://schemas.microsoft.com/office/drawing/2014/main" id="{3FC7BA56-5E56-4CFF-A846-7FB8C482A768}"/>
              </a:ext>
            </a:extLst>
          </p:cNvPr>
          <p:cNvSpPr>
            <a:spLocks noGrp="1"/>
          </p:cNvSpPr>
          <p:nvPr>
            <p:ph type="pic" sz="quarter" idx="10" hasCustomPrompt="1"/>
          </p:nvPr>
        </p:nvSpPr>
        <p:spPr>
          <a:xfrm>
            <a:off x="0" y="0"/>
            <a:ext cx="12192000" cy="6858000"/>
          </a:xfrm>
          <a:prstGeom prst="rect">
            <a:avLst/>
          </a:prstGeom>
        </p:spPr>
        <p:txBody>
          <a:bodyPr>
            <a:normAutofit/>
          </a:bodyPr>
          <a:lstStyle>
            <a:lvl1pPr>
              <a:defRPr sz="2000">
                <a:solidFill>
                  <a:schemeClr val="bg1"/>
                </a:solidFill>
              </a:defRPr>
            </a:lvl1pPr>
          </a:lstStyle>
          <a:p>
            <a:r>
              <a:rPr lang="es-CO" dirty="0" err="1"/>
              <a:t>Click</a:t>
            </a:r>
            <a:r>
              <a:rPr lang="es-CO" dirty="0"/>
              <a:t> </a:t>
            </a:r>
            <a:r>
              <a:rPr lang="es-CO" dirty="0" err="1"/>
              <a:t>on</a:t>
            </a:r>
            <a:r>
              <a:rPr lang="es-CO" dirty="0"/>
              <a:t> </a:t>
            </a:r>
            <a:r>
              <a:rPr lang="es-CO" dirty="0" err="1"/>
              <a:t>the</a:t>
            </a:r>
            <a:r>
              <a:rPr lang="es-CO" dirty="0"/>
              <a:t> </a:t>
            </a:r>
            <a:r>
              <a:rPr lang="es-CO" dirty="0" err="1"/>
              <a:t>icon</a:t>
            </a:r>
            <a:r>
              <a:rPr lang="es-CO" dirty="0"/>
              <a:t> </a:t>
            </a:r>
            <a:r>
              <a:rPr lang="es-CO" dirty="0" err="1"/>
              <a:t>to</a:t>
            </a:r>
            <a:r>
              <a:rPr lang="es-CO" dirty="0"/>
              <a:t> </a:t>
            </a:r>
            <a:r>
              <a:rPr lang="es-CO" dirty="0" err="1"/>
              <a:t>add</a:t>
            </a:r>
            <a:r>
              <a:rPr lang="es-CO" dirty="0"/>
              <a:t> </a:t>
            </a:r>
            <a:r>
              <a:rPr lang="es-CO" dirty="0" err="1"/>
              <a:t>an</a:t>
            </a:r>
            <a:r>
              <a:rPr lang="es-CO" dirty="0"/>
              <a:t> </a:t>
            </a:r>
            <a:r>
              <a:rPr lang="es-CO" dirty="0" err="1"/>
              <a:t>image</a:t>
            </a:r>
            <a:r>
              <a:rPr lang="es-CO" dirty="0"/>
              <a:t>, </a:t>
            </a:r>
            <a:r>
              <a:rPr lang="es-CO" dirty="0" err="1"/>
              <a:t>then</a:t>
            </a:r>
            <a:r>
              <a:rPr lang="es-CO" dirty="0"/>
              <a:t> </a:t>
            </a:r>
            <a:r>
              <a:rPr lang="es-CO" dirty="0" err="1"/>
              <a:t>send</a:t>
            </a:r>
            <a:r>
              <a:rPr lang="es-CO" dirty="0"/>
              <a:t> </a:t>
            </a:r>
            <a:r>
              <a:rPr lang="es-CO" dirty="0" err="1"/>
              <a:t>to</a:t>
            </a:r>
            <a:r>
              <a:rPr lang="es-CO" dirty="0"/>
              <a:t> </a:t>
            </a:r>
            <a:r>
              <a:rPr lang="es-CO" dirty="0" err="1"/>
              <a:t>the</a:t>
            </a:r>
            <a:r>
              <a:rPr lang="es-CO" dirty="0"/>
              <a:t> </a:t>
            </a:r>
            <a:r>
              <a:rPr lang="es-CO" dirty="0" err="1"/>
              <a:t>background</a:t>
            </a:r>
            <a:endParaRPr lang="es-CO" dirty="0"/>
          </a:p>
        </p:txBody>
      </p:sp>
    </p:spTree>
    <p:extLst>
      <p:ext uri="{BB962C8B-B14F-4D97-AF65-F5344CB8AC3E}">
        <p14:creationId xmlns:p14="http://schemas.microsoft.com/office/powerpoint/2010/main" val="366707997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5_Diseño personalizado">
    <p:spTree>
      <p:nvGrpSpPr>
        <p:cNvPr id="1" name=""/>
        <p:cNvGrpSpPr/>
        <p:nvPr/>
      </p:nvGrpSpPr>
      <p:grpSpPr>
        <a:xfrm>
          <a:off x="0" y="0"/>
          <a:ext cx="0" cy="0"/>
          <a:chOff x="0" y="0"/>
          <a:chExt cx="0" cy="0"/>
        </a:xfrm>
      </p:grpSpPr>
      <p:sp>
        <p:nvSpPr>
          <p:cNvPr id="4" name="Marcador de posición de imagen 3">
            <a:extLst>
              <a:ext uri="{FF2B5EF4-FFF2-40B4-BE49-F238E27FC236}">
                <a16:creationId xmlns:a16="http://schemas.microsoft.com/office/drawing/2014/main" id="{6D52F390-E151-49C5-8211-F5C31082DC1B}"/>
              </a:ext>
            </a:extLst>
          </p:cNvPr>
          <p:cNvSpPr>
            <a:spLocks noGrp="1"/>
          </p:cNvSpPr>
          <p:nvPr>
            <p:ph type="pic" sz="quarter" idx="10" hasCustomPrompt="1"/>
          </p:nvPr>
        </p:nvSpPr>
        <p:spPr>
          <a:xfrm>
            <a:off x="0" y="0"/>
            <a:ext cx="4324350" cy="3771900"/>
          </a:xfrm>
          <a:prstGeom prst="rect">
            <a:avLst/>
          </a:prstGeom>
        </p:spPr>
        <p:txBody>
          <a:bodyPr/>
          <a:lstStyle>
            <a:lvl1pPr marL="0" marR="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lvl1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s-CO" dirty="0" err="1"/>
              <a:t>Click</a:t>
            </a:r>
            <a:r>
              <a:rPr lang="es-CO" dirty="0"/>
              <a:t> </a:t>
            </a:r>
            <a:r>
              <a:rPr lang="es-CO" dirty="0" err="1"/>
              <a:t>on</a:t>
            </a:r>
            <a:r>
              <a:rPr lang="es-CO" dirty="0"/>
              <a:t> </a:t>
            </a:r>
            <a:r>
              <a:rPr lang="es-CO" dirty="0" err="1"/>
              <a:t>the</a:t>
            </a:r>
            <a:r>
              <a:rPr lang="es-CO" dirty="0"/>
              <a:t> </a:t>
            </a:r>
            <a:r>
              <a:rPr lang="es-CO" dirty="0" err="1"/>
              <a:t>icon</a:t>
            </a:r>
            <a:r>
              <a:rPr lang="es-CO" dirty="0"/>
              <a:t> </a:t>
            </a:r>
            <a:r>
              <a:rPr lang="es-CO" dirty="0" err="1"/>
              <a:t>to</a:t>
            </a:r>
            <a:r>
              <a:rPr lang="es-CO" dirty="0"/>
              <a:t> </a:t>
            </a:r>
            <a:r>
              <a:rPr lang="es-CO" dirty="0" err="1"/>
              <a:t>add</a:t>
            </a:r>
            <a:r>
              <a:rPr lang="es-CO" dirty="0"/>
              <a:t> </a:t>
            </a:r>
            <a:r>
              <a:rPr lang="es-CO" dirty="0" err="1"/>
              <a:t>an</a:t>
            </a:r>
            <a:r>
              <a:rPr lang="es-CO" dirty="0"/>
              <a:t> </a:t>
            </a:r>
            <a:r>
              <a:rPr lang="es-CO" dirty="0" err="1"/>
              <a:t>image</a:t>
            </a:r>
            <a:endParaRPr lang="es-CO" dirty="0"/>
          </a:p>
        </p:txBody>
      </p:sp>
      <p:sp>
        <p:nvSpPr>
          <p:cNvPr id="7" name="Marcador de posición de imagen 3">
            <a:extLst>
              <a:ext uri="{FF2B5EF4-FFF2-40B4-BE49-F238E27FC236}">
                <a16:creationId xmlns:a16="http://schemas.microsoft.com/office/drawing/2014/main" id="{C2CECD6A-DFC0-4227-902D-5FCAEC317197}"/>
              </a:ext>
            </a:extLst>
          </p:cNvPr>
          <p:cNvSpPr>
            <a:spLocks noGrp="1"/>
          </p:cNvSpPr>
          <p:nvPr>
            <p:ph type="pic" sz="quarter" idx="11" hasCustomPrompt="1"/>
          </p:nvPr>
        </p:nvSpPr>
        <p:spPr>
          <a:xfrm>
            <a:off x="7848600" y="0"/>
            <a:ext cx="4324350" cy="3771900"/>
          </a:xfrm>
          <a:prstGeom prst="rect">
            <a:avLst/>
          </a:prstGeom>
        </p:spPr>
        <p:txBody>
          <a:bodyPr/>
          <a:lstStyle>
            <a:lvl1pPr marL="0" marR="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lvl1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s-CO" dirty="0" err="1"/>
              <a:t>Click</a:t>
            </a:r>
            <a:r>
              <a:rPr lang="es-CO" dirty="0"/>
              <a:t> </a:t>
            </a:r>
            <a:r>
              <a:rPr lang="es-CO" dirty="0" err="1"/>
              <a:t>on</a:t>
            </a:r>
            <a:r>
              <a:rPr lang="es-CO" dirty="0"/>
              <a:t> </a:t>
            </a:r>
            <a:r>
              <a:rPr lang="es-CO" dirty="0" err="1"/>
              <a:t>the</a:t>
            </a:r>
            <a:r>
              <a:rPr lang="es-CO" dirty="0"/>
              <a:t> </a:t>
            </a:r>
            <a:r>
              <a:rPr lang="es-CO" dirty="0" err="1"/>
              <a:t>icon</a:t>
            </a:r>
            <a:r>
              <a:rPr lang="es-CO" dirty="0"/>
              <a:t> </a:t>
            </a:r>
            <a:r>
              <a:rPr lang="es-CO" dirty="0" err="1"/>
              <a:t>to</a:t>
            </a:r>
            <a:r>
              <a:rPr lang="es-CO" dirty="0"/>
              <a:t> </a:t>
            </a:r>
            <a:r>
              <a:rPr lang="es-CO" dirty="0" err="1"/>
              <a:t>add</a:t>
            </a:r>
            <a:r>
              <a:rPr lang="es-CO" dirty="0"/>
              <a:t> </a:t>
            </a:r>
            <a:r>
              <a:rPr lang="es-CO" dirty="0" err="1"/>
              <a:t>an</a:t>
            </a:r>
            <a:r>
              <a:rPr lang="es-CO" dirty="0"/>
              <a:t> </a:t>
            </a:r>
            <a:r>
              <a:rPr lang="es-CO" dirty="0" err="1"/>
              <a:t>image</a:t>
            </a:r>
            <a:r>
              <a:rPr lang="es-CO" dirty="0"/>
              <a:t>, </a:t>
            </a:r>
            <a:r>
              <a:rPr lang="es-CO" dirty="0" err="1"/>
              <a:t>then</a:t>
            </a:r>
            <a:r>
              <a:rPr lang="es-CO" dirty="0"/>
              <a:t> </a:t>
            </a:r>
            <a:r>
              <a:rPr lang="es-CO" dirty="0" err="1"/>
              <a:t>send</a:t>
            </a:r>
            <a:r>
              <a:rPr lang="es-CO" dirty="0"/>
              <a:t> </a:t>
            </a:r>
            <a:r>
              <a:rPr lang="es-CO" dirty="0" err="1"/>
              <a:t>to</a:t>
            </a:r>
            <a:r>
              <a:rPr lang="es-CO" dirty="0"/>
              <a:t> </a:t>
            </a:r>
            <a:r>
              <a:rPr lang="es-CO" dirty="0" err="1"/>
              <a:t>the</a:t>
            </a:r>
            <a:r>
              <a:rPr lang="es-CO" dirty="0"/>
              <a:t> </a:t>
            </a:r>
            <a:r>
              <a:rPr lang="es-CO" dirty="0" err="1"/>
              <a:t>background</a:t>
            </a:r>
            <a:endParaRPr lang="es-CO" dirty="0"/>
          </a:p>
          <a:p>
            <a:endParaRPr lang="es-CO" dirty="0"/>
          </a:p>
        </p:txBody>
      </p:sp>
      <p:sp>
        <p:nvSpPr>
          <p:cNvPr id="8" name="Marcador de texto 9">
            <a:extLst>
              <a:ext uri="{FF2B5EF4-FFF2-40B4-BE49-F238E27FC236}">
                <a16:creationId xmlns:a16="http://schemas.microsoft.com/office/drawing/2014/main" id="{9E072A58-A473-4997-A838-85E7E78A68A1}"/>
              </a:ext>
            </a:extLst>
          </p:cNvPr>
          <p:cNvSpPr>
            <a:spLocks noGrp="1"/>
          </p:cNvSpPr>
          <p:nvPr>
            <p:ph type="body" sz="quarter" idx="12" hasCustomPrompt="1"/>
          </p:nvPr>
        </p:nvSpPr>
        <p:spPr>
          <a:xfrm>
            <a:off x="703263" y="4498018"/>
            <a:ext cx="4935537" cy="1197932"/>
          </a:xfrm>
          <a:prstGeom prst="rect">
            <a:avLst/>
          </a:prstGeom>
        </p:spPr>
        <p:txBody>
          <a:bodyPr>
            <a:normAutofit/>
          </a:bodyPr>
          <a:lstStyle>
            <a:lvl1pPr marL="0" indent="0">
              <a:buNone/>
              <a:defRPr sz="3600">
                <a:solidFill>
                  <a:srgbClr val="F50B80"/>
                </a:solidFill>
                <a:latin typeface="Lato Black" panose="020F0A02020204030203" pitchFamily="34" charset="0"/>
              </a:defRPr>
            </a:lvl1pPr>
            <a:lvl2pPr marL="457200" indent="0">
              <a:buNone/>
              <a:defRPr/>
            </a:lvl2pPr>
          </a:lstStyle>
          <a:p>
            <a:pPr lvl="0"/>
            <a:r>
              <a:rPr lang="es-ES" dirty="0" err="1"/>
              <a:t>Click</a:t>
            </a:r>
            <a:r>
              <a:rPr lang="es-ES" dirty="0"/>
              <a:t> </a:t>
            </a:r>
            <a:r>
              <a:rPr lang="es-ES" dirty="0" err="1"/>
              <a:t>to</a:t>
            </a:r>
            <a:r>
              <a:rPr lang="es-ES" dirty="0"/>
              <a:t> </a:t>
            </a:r>
            <a:r>
              <a:rPr lang="es-ES" dirty="0" err="1"/>
              <a:t>add</a:t>
            </a:r>
            <a:r>
              <a:rPr lang="es-ES" dirty="0"/>
              <a:t> </a:t>
            </a:r>
            <a:r>
              <a:rPr lang="es-ES" dirty="0" err="1"/>
              <a:t>Title</a:t>
            </a:r>
            <a:endParaRPr lang="es-ES" dirty="0"/>
          </a:p>
        </p:txBody>
      </p:sp>
    </p:spTree>
    <p:extLst>
      <p:ext uri="{BB962C8B-B14F-4D97-AF65-F5344CB8AC3E}">
        <p14:creationId xmlns:p14="http://schemas.microsoft.com/office/powerpoint/2010/main" val="4679882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Slide 8">
    <p:spTree>
      <p:nvGrpSpPr>
        <p:cNvPr id="1" name=""/>
        <p:cNvGrpSpPr/>
        <p:nvPr/>
      </p:nvGrpSpPr>
      <p:grpSpPr>
        <a:xfrm>
          <a:off x="0" y="0"/>
          <a:ext cx="0" cy="0"/>
          <a:chOff x="0" y="0"/>
          <a:chExt cx="0" cy="0"/>
        </a:xfrm>
      </p:grpSpPr>
      <p:sp>
        <p:nvSpPr>
          <p:cNvPr id="6" name="Rectángulo 5">
            <a:extLst>
              <a:ext uri="{FF2B5EF4-FFF2-40B4-BE49-F238E27FC236}">
                <a16:creationId xmlns:a16="http://schemas.microsoft.com/office/drawing/2014/main" id="{5C272B22-C7E8-41CA-88CD-2214683CFC5F}"/>
              </a:ext>
            </a:extLst>
          </p:cNvPr>
          <p:cNvSpPr/>
          <p:nvPr userDrawn="1"/>
        </p:nvSpPr>
        <p:spPr>
          <a:xfrm>
            <a:off x="0" y="0"/>
            <a:ext cx="12192000" cy="6858000"/>
          </a:xfrm>
          <a:prstGeom prst="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p>
        </p:txBody>
      </p:sp>
      <p:pic>
        <p:nvPicPr>
          <p:cNvPr id="11" name="Imagen 10">
            <a:extLst>
              <a:ext uri="{FF2B5EF4-FFF2-40B4-BE49-F238E27FC236}">
                <a16:creationId xmlns:a16="http://schemas.microsoft.com/office/drawing/2014/main" id="{0BC851D2-7CB1-4592-BE95-BB7ABAFEE78A}"/>
              </a:ext>
            </a:extLst>
          </p:cNvPr>
          <p:cNvPicPr>
            <a:picLocks noChangeAspect="1"/>
          </p:cNvPicPr>
          <p:nvPr userDrawn="1"/>
        </p:nvPicPr>
        <p:blipFill>
          <a:blip r:embed="rId2"/>
          <a:stretch>
            <a:fillRect/>
          </a:stretch>
        </p:blipFill>
        <p:spPr>
          <a:xfrm>
            <a:off x="7048500" y="486814"/>
            <a:ext cx="3691385" cy="7668413"/>
          </a:xfrm>
          <a:prstGeom prst="rect">
            <a:avLst/>
          </a:prstGeom>
        </p:spPr>
      </p:pic>
      <p:sp>
        <p:nvSpPr>
          <p:cNvPr id="13" name="Marcador de posición de imagen 12">
            <a:extLst>
              <a:ext uri="{FF2B5EF4-FFF2-40B4-BE49-F238E27FC236}">
                <a16:creationId xmlns:a16="http://schemas.microsoft.com/office/drawing/2014/main" id="{0193804D-FB1D-4EC2-B121-1F93364BD7F3}"/>
              </a:ext>
            </a:extLst>
          </p:cNvPr>
          <p:cNvSpPr>
            <a:spLocks noGrp="1"/>
          </p:cNvSpPr>
          <p:nvPr>
            <p:ph type="pic" sz="quarter" idx="10" hasCustomPrompt="1"/>
          </p:nvPr>
        </p:nvSpPr>
        <p:spPr>
          <a:xfrm>
            <a:off x="7053277" y="1376563"/>
            <a:ext cx="3652824" cy="5481437"/>
          </a:xfrm>
          <a:prstGeom prst="rect">
            <a:avLst/>
          </a:prstGeom>
        </p:spPr>
        <p:txBody>
          <a:bodyPr/>
          <a:lstStyle>
            <a:lvl1pPr marL="0" marR="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lvl1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s-CO" dirty="0" err="1"/>
              <a:t>Click</a:t>
            </a:r>
            <a:r>
              <a:rPr lang="es-CO" dirty="0"/>
              <a:t> </a:t>
            </a:r>
            <a:r>
              <a:rPr lang="es-CO" dirty="0" err="1"/>
              <a:t>on</a:t>
            </a:r>
            <a:r>
              <a:rPr lang="es-CO" dirty="0"/>
              <a:t> </a:t>
            </a:r>
            <a:r>
              <a:rPr lang="es-CO" dirty="0" err="1"/>
              <a:t>the</a:t>
            </a:r>
            <a:r>
              <a:rPr lang="es-CO" dirty="0"/>
              <a:t> </a:t>
            </a:r>
            <a:r>
              <a:rPr lang="es-CO" dirty="0" err="1"/>
              <a:t>icon</a:t>
            </a:r>
            <a:r>
              <a:rPr lang="es-CO" dirty="0"/>
              <a:t> </a:t>
            </a:r>
            <a:r>
              <a:rPr lang="es-CO" dirty="0" err="1"/>
              <a:t>to</a:t>
            </a:r>
            <a:r>
              <a:rPr lang="es-CO" dirty="0"/>
              <a:t> </a:t>
            </a:r>
            <a:r>
              <a:rPr lang="es-CO" dirty="0" err="1"/>
              <a:t>add</a:t>
            </a:r>
            <a:r>
              <a:rPr lang="es-CO" dirty="0"/>
              <a:t> </a:t>
            </a:r>
            <a:r>
              <a:rPr lang="es-CO" dirty="0" err="1"/>
              <a:t>an</a:t>
            </a:r>
            <a:r>
              <a:rPr lang="es-CO" dirty="0"/>
              <a:t> </a:t>
            </a:r>
            <a:r>
              <a:rPr lang="es-CO" dirty="0" err="1"/>
              <a:t>image</a:t>
            </a:r>
            <a:endParaRPr lang="es-CO" dirty="0"/>
          </a:p>
        </p:txBody>
      </p:sp>
      <p:sp>
        <p:nvSpPr>
          <p:cNvPr id="14" name="Marcador de texto 9">
            <a:extLst>
              <a:ext uri="{FF2B5EF4-FFF2-40B4-BE49-F238E27FC236}">
                <a16:creationId xmlns:a16="http://schemas.microsoft.com/office/drawing/2014/main" id="{2B8B0CDB-C4D9-4288-8C39-0C6FB761138C}"/>
              </a:ext>
            </a:extLst>
          </p:cNvPr>
          <p:cNvSpPr>
            <a:spLocks noGrp="1"/>
          </p:cNvSpPr>
          <p:nvPr>
            <p:ph type="body" sz="quarter" idx="11" hasCustomPrompt="1"/>
          </p:nvPr>
        </p:nvSpPr>
        <p:spPr>
          <a:xfrm>
            <a:off x="512763" y="2499594"/>
            <a:ext cx="5183187" cy="929406"/>
          </a:xfrm>
          <a:prstGeom prst="rect">
            <a:avLst/>
          </a:prstGeom>
        </p:spPr>
        <p:txBody>
          <a:bodyPr>
            <a:normAutofit/>
          </a:bodyPr>
          <a:lstStyle>
            <a:lvl1pPr marL="0" indent="0">
              <a:buNone/>
              <a:defRPr sz="3600">
                <a:solidFill>
                  <a:schemeClr val="bg1"/>
                </a:solidFill>
                <a:latin typeface="Lato Black" panose="020F0A02020204030203" pitchFamily="34" charset="0"/>
              </a:defRPr>
            </a:lvl1pPr>
            <a:lvl2pPr marL="457200" indent="0">
              <a:buNone/>
              <a:defRPr/>
            </a:lvl2pPr>
          </a:lstStyle>
          <a:p>
            <a:pPr lvl="0"/>
            <a:r>
              <a:rPr lang="es-ES" dirty="0" err="1"/>
              <a:t>Click</a:t>
            </a:r>
            <a:r>
              <a:rPr lang="es-ES" dirty="0"/>
              <a:t> </a:t>
            </a:r>
            <a:r>
              <a:rPr lang="es-ES" dirty="0" err="1"/>
              <a:t>to</a:t>
            </a:r>
            <a:r>
              <a:rPr lang="es-ES" dirty="0"/>
              <a:t> </a:t>
            </a:r>
            <a:r>
              <a:rPr lang="es-ES" dirty="0" err="1"/>
              <a:t>add</a:t>
            </a:r>
            <a:r>
              <a:rPr lang="es-ES" dirty="0"/>
              <a:t> </a:t>
            </a:r>
            <a:r>
              <a:rPr lang="es-ES" dirty="0" err="1"/>
              <a:t>Title</a:t>
            </a:r>
            <a:endParaRPr lang="es-ES" dirty="0"/>
          </a:p>
        </p:txBody>
      </p:sp>
      <p:sp>
        <p:nvSpPr>
          <p:cNvPr id="16" name="Rectángulo 15">
            <a:extLst>
              <a:ext uri="{FF2B5EF4-FFF2-40B4-BE49-F238E27FC236}">
                <a16:creationId xmlns:a16="http://schemas.microsoft.com/office/drawing/2014/main" id="{120E3EE2-E654-4CAF-AE0A-0A3B7B1F9B93}"/>
              </a:ext>
            </a:extLst>
          </p:cNvPr>
          <p:cNvSpPr/>
          <p:nvPr userDrawn="1"/>
        </p:nvSpPr>
        <p:spPr>
          <a:xfrm>
            <a:off x="0" y="6858000"/>
            <a:ext cx="12192000" cy="1619250"/>
          </a:xfrm>
          <a:prstGeom prst="rect">
            <a:avLst/>
          </a:prstGeom>
          <a:solidFill>
            <a:srgbClr val="E6E6E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p>
        </p:txBody>
      </p:sp>
    </p:spTree>
    <p:extLst>
      <p:ext uri="{BB962C8B-B14F-4D97-AF65-F5344CB8AC3E}">
        <p14:creationId xmlns:p14="http://schemas.microsoft.com/office/powerpoint/2010/main" val="24627987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Slide 9">
    <p:spTree>
      <p:nvGrpSpPr>
        <p:cNvPr id="1" name=""/>
        <p:cNvGrpSpPr/>
        <p:nvPr/>
      </p:nvGrpSpPr>
      <p:grpSpPr>
        <a:xfrm>
          <a:off x="0" y="0"/>
          <a:ext cx="0" cy="0"/>
          <a:chOff x="0" y="0"/>
          <a:chExt cx="0" cy="0"/>
        </a:xfrm>
      </p:grpSpPr>
      <p:sp>
        <p:nvSpPr>
          <p:cNvPr id="6" name="Rectángulo 5">
            <a:extLst>
              <a:ext uri="{FF2B5EF4-FFF2-40B4-BE49-F238E27FC236}">
                <a16:creationId xmlns:a16="http://schemas.microsoft.com/office/drawing/2014/main" id="{5C272B22-C7E8-41CA-88CD-2214683CFC5F}"/>
              </a:ext>
            </a:extLst>
          </p:cNvPr>
          <p:cNvSpPr/>
          <p:nvPr userDrawn="1"/>
        </p:nvSpPr>
        <p:spPr>
          <a:xfrm>
            <a:off x="0" y="0"/>
            <a:ext cx="12192000" cy="6858000"/>
          </a:xfrm>
          <a:prstGeom prst="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p>
        </p:txBody>
      </p:sp>
      <p:sp>
        <p:nvSpPr>
          <p:cNvPr id="14" name="Marcador de texto 9">
            <a:extLst>
              <a:ext uri="{FF2B5EF4-FFF2-40B4-BE49-F238E27FC236}">
                <a16:creationId xmlns:a16="http://schemas.microsoft.com/office/drawing/2014/main" id="{2B8B0CDB-C4D9-4288-8C39-0C6FB761138C}"/>
              </a:ext>
            </a:extLst>
          </p:cNvPr>
          <p:cNvSpPr>
            <a:spLocks noGrp="1"/>
          </p:cNvSpPr>
          <p:nvPr>
            <p:ph type="body" sz="quarter" idx="11" hasCustomPrompt="1"/>
          </p:nvPr>
        </p:nvSpPr>
        <p:spPr>
          <a:xfrm>
            <a:off x="512763" y="2499594"/>
            <a:ext cx="5183187" cy="929406"/>
          </a:xfrm>
          <a:prstGeom prst="rect">
            <a:avLst/>
          </a:prstGeom>
        </p:spPr>
        <p:txBody>
          <a:bodyPr>
            <a:normAutofit/>
          </a:bodyPr>
          <a:lstStyle>
            <a:lvl1pPr marL="0" indent="0">
              <a:buNone/>
              <a:defRPr sz="3600">
                <a:solidFill>
                  <a:schemeClr val="bg1"/>
                </a:solidFill>
                <a:latin typeface="Lato Black" panose="020F0A02020204030203" pitchFamily="34" charset="0"/>
              </a:defRPr>
            </a:lvl1pPr>
            <a:lvl2pPr marL="457200" indent="0">
              <a:buNone/>
              <a:defRPr/>
            </a:lvl2pPr>
          </a:lstStyle>
          <a:p>
            <a:pPr lvl="0"/>
            <a:r>
              <a:rPr lang="es-ES" dirty="0" err="1"/>
              <a:t>Click</a:t>
            </a:r>
            <a:r>
              <a:rPr lang="es-ES" dirty="0"/>
              <a:t> </a:t>
            </a:r>
            <a:r>
              <a:rPr lang="es-ES" dirty="0" err="1"/>
              <a:t>to</a:t>
            </a:r>
            <a:r>
              <a:rPr lang="es-ES" dirty="0"/>
              <a:t> </a:t>
            </a:r>
            <a:r>
              <a:rPr lang="es-ES" dirty="0" err="1"/>
              <a:t>add</a:t>
            </a:r>
            <a:r>
              <a:rPr lang="es-ES" dirty="0"/>
              <a:t> </a:t>
            </a:r>
            <a:r>
              <a:rPr lang="es-ES" dirty="0" err="1"/>
              <a:t>Title</a:t>
            </a:r>
            <a:endParaRPr lang="es-ES" dirty="0"/>
          </a:p>
        </p:txBody>
      </p:sp>
      <p:pic>
        <p:nvPicPr>
          <p:cNvPr id="2" name="Imagen 1">
            <a:extLst>
              <a:ext uri="{FF2B5EF4-FFF2-40B4-BE49-F238E27FC236}">
                <a16:creationId xmlns:a16="http://schemas.microsoft.com/office/drawing/2014/main" id="{A3D6A791-E9C6-4804-BBFF-C42F9E768E8C}"/>
              </a:ext>
            </a:extLst>
          </p:cNvPr>
          <p:cNvPicPr>
            <a:picLocks noChangeAspect="1"/>
          </p:cNvPicPr>
          <p:nvPr userDrawn="1"/>
        </p:nvPicPr>
        <p:blipFill>
          <a:blip r:embed="rId2"/>
          <a:stretch>
            <a:fillRect/>
          </a:stretch>
        </p:blipFill>
        <p:spPr>
          <a:xfrm>
            <a:off x="5695950" y="1031230"/>
            <a:ext cx="9830808" cy="6645920"/>
          </a:xfrm>
          <a:prstGeom prst="rect">
            <a:avLst/>
          </a:prstGeom>
        </p:spPr>
      </p:pic>
      <p:sp>
        <p:nvSpPr>
          <p:cNvPr id="16" name="Rectángulo 15">
            <a:extLst>
              <a:ext uri="{FF2B5EF4-FFF2-40B4-BE49-F238E27FC236}">
                <a16:creationId xmlns:a16="http://schemas.microsoft.com/office/drawing/2014/main" id="{120E3EE2-E654-4CAF-AE0A-0A3B7B1F9B93}"/>
              </a:ext>
            </a:extLst>
          </p:cNvPr>
          <p:cNvSpPr/>
          <p:nvPr userDrawn="1"/>
        </p:nvSpPr>
        <p:spPr>
          <a:xfrm>
            <a:off x="0" y="6858000"/>
            <a:ext cx="13525500" cy="1619250"/>
          </a:xfrm>
          <a:prstGeom prst="rect">
            <a:avLst/>
          </a:prstGeom>
          <a:solidFill>
            <a:srgbClr val="E6E6E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p>
        </p:txBody>
      </p:sp>
      <p:sp>
        <p:nvSpPr>
          <p:cNvPr id="4" name="Marcador de posición de imagen 3">
            <a:extLst>
              <a:ext uri="{FF2B5EF4-FFF2-40B4-BE49-F238E27FC236}">
                <a16:creationId xmlns:a16="http://schemas.microsoft.com/office/drawing/2014/main" id="{265BC5CE-7A8F-4DC6-B514-1997AFB6BFA7}"/>
              </a:ext>
            </a:extLst>
          </p:cNvPr>
          <p:cNvSpPr>
            <a:spLocks noGrp="1"/>
          </p:cNvSpPr>
          <p:nvPr>
            <p:ph type="pic" sz="quarter" idx="12" hasCustomPrompt="1"/>
          </p:nvPr>
        </p:nvSpPr>
        <p:spPr>
          <a:xfrm>
            <a:off x="7334250" y="1371600"/>
            <a:ext cx="4857750" cy="4114800"/>
          </a:xfrm>
          <a:prstGeom prst="rect">
            <a:avLst/>
          </a:prstGeom>
        </p:spPr>
        <p:txBody>
          <a:bodyPr/>
          <a:lstStyle>
            <a:lvl1pPr marL="0" marR="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lvl1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s-CO" dirty="0" err="1"/>
              <a:t>Click</a:t>
            </a:r>
            <a:r>
              <a:rPr lang="es-CO" dirty="0"/>
              <a:t> </a:t>
            </a:r>
            <a:r>
              <a:rPr lang="es-CO" dirty="0" err="1"/>
              <a:t>on</a:t>
            </a:r>
            <a:r>
              <a:rPr lang="es-CO" dirty="0"/>
              <a:t> </a:t>
            </a:r>
            <a:r>
              <a:rPr lang="es-CO" dirty="0" err="1"/>
              <a:t>the</a:t>
            </a:r>
            <a:r>
              <a:rPr lang="es-CO" dirty="0"/>
              <a:t> </a:t>
            </a:r>
            <a:r>
              <a:rPr lang="es-CO" dirty="0" err="1"/>
              <a:t>icon</a:t>
            </a:r>
            <a:r>
              <a:rPr lang="es-CO" dirty="0"/>
              <a:t> </a:t>
            </a:r>
            <a:r>
              <a:rPr lang="es-CO" dirty="0" err="1"/>
              <a:t>to</a:t>
            </a:r>
            <a:r>
              <a:rPr lang="es-CO" dirty="0"/>
              <a:t> </a:t>
            </a:r>
            <a:r>
              <a:rPr lang="es-CO" dirty="0" err="1"/>
              <a:t>add</a:t>
            </a:r>
            <a:r>
              <a:rPr lang="es-CO" dirty="0"/>
              <a:t> </a:t>
            </a:r>
            <a:r>
              <a:rPr lang="es-CO" dirty="0" err="1"/>
              <a:t>an</a:t>
            </a:r>
            <a:r>
              <a:rPr lang="es-CO" dirty="0"/>
              <a:t> </a:t>
            </a:r>
            <a:r>
              <a:rPr lang="es-CO" dirty="0" err="1"/>
              <a:t>image</a:t>
            </a:r>
            <a:endParaRPr lang="es-CO" dirty="0"/>
          </a:p>
        </p:txBody>
      </p:sp>
      <p:sp>
        <p:nvSpPr>
          <p:cNvPr id="8" name="Rectángulo 7">
            <a:extLst>
              <a:ext uri="{FF2B5EF4-FFF2-40B4-BE49-F238E27FC236}">
                <a16:creationId xmlns:a16="http://schemas.microsoft.com/office/drawing/2014/main" id="{0D18C351-F200-472E-B93A-3A33A6694D79}"/>
              </a:ext>
            </a:extLst>
          </p:cNvPr>
          <p:cNvSpPr/>
          <p:nvPr userDrawn="1"/>
        </p:nvSpPr>
        <p:spPr>
          <a:xfrm>
            <a:off x="12192000" y="-24532"/>
            <a:ext cx="3334758" cy="8063632"/>
          </a:xfrm>
          <a:prstGeom prst="rect">
            <a:avLst/>
          </a:prstGeom>
          <a:solidFill>
            <a:srgbClr val="E6E6E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p>
        </p:txBody>
      </p:sp>
    </p:spTree>
    <p:extLst>
      <p:ext uri="{BB962C8B-B14F-4D97-AF65-F5344CB8AC3E}">
        <p14:creationId xmlns:p14="http://schemas.microsoft.com/office/powerpoint/2010/main" val="145420961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Slide 10">
    <p:spTree>
      <p:nvGrpSpPr>
        <p:cNvPr id="1" name=""/>
        <p:cNvGrpSpPr/>
        <p:nvPr/>
      </p:nvGrpSpPr>
      <p:grpSpPr>
        <a:xfrm>
          <a:off x="0" y="0"/>
          <a:ext cx="0" cy="0"/>
          <a:chOff x="0" y="0"/>
          <a:chExt cx="0" cy="0"/>
        </a:xfrm>
      </p:grpSpPr>
      <p:sp>
        <p:nvSpPr>
          <p:cNvPr id="4" name="Marcador de posición de imagen 3">
            <a:extLst>
              <a:ext uri="{FF2B5EF4-FFF2-40B4-BE49-F238E27FC236}">
                <a16:creationId xmlns:a16="http://schemas.microsoft.com/office/drawing/2014/main" id="{2EBFF4E9-2F43-4144-BCB3-154C491C0BAD}"/>
              </a:ext>
            </a:extLst>
          </p:cNvPr>
          <p:cNvSpPr>
            <a:spLocks noGrp="1"/>
          </p:cNvSpPr>
          <p:nvPr>
            <p:ph type="pic" sz="quarter" idx="10" hasCustomPrompt="1"/>
          </p:nvPr>
        </p:nvSpPr>
        <p:spPr>
          <a:xfrm>
            <a:off x="970108" y="541048"/>
            <a:ext cx="3505488" cy="5042189"/>
          </a:xfrm>
          <a:custGeom>
            <a:avLst/>
            <a:gdLst>
              <a:gd name="connsiteX0" fmla="*/ 0 w 2092325"/>
              <a:gd name="connsiteY0" fmla="*/ 0 h 5000625"/>
              <a:gd name="connsiteX1" fmla="*/ 2092325 w 2092325"/>
              <a:gd name="connsiteY1" fmla="*/ 0 h 5000625"/>
              <a:gd name="connsiteX2" fmla="*/ 2092325 w 2092325"/>
              <a:gd name="connsiteY2" fmla="*/ 5000625 h 5000625"/>
              <a:gd name="connsiteX3" fmla="*/ 0 w 2092325"/>
              <a:gd name="connsiteY3" fmla="*/ 5000625 h 5000625"/>
              <a:gd name="connsiteX4" fmla="*/ 0 w 2092325"/>
              <a:gd name="connsiteY4" fmla="*/ 0 h 5000625"/>
              <a:gd name="connsiteX0" fmla="*/ 0 w 3505488"/>
              <a:gd name="connsiteY0" fmla="*/ 41564 h 5042189"/>
              <a:gd name="connsiteX1" fmla="*/ 3505488 w 3505488"/>
              <a:gd name="connsiteY1" fmla="*/ 0 h 5042189"/>
              <a:gd name="connsiteX2" fmla="*/ 2092325 w 3505488"/>
              <a:gd name="connsiteY2" fmla="*/ 5042189 h 5042189"/>
              <a:gd name="connsiteX3" fmla="*/ 0 w 3505488"/>
              <a:gd name="connsiteY3" fmla="*/ 5042189 h 5042189"/>
              <a:gd name="connsiteX4" fmla="*/ 0 w 3505488"/>
              <a:gd name="connsiteY4" fmla="*/ 41564 h 5042189"/>
              <a:gd name="connsiteX0" fmla="*/ 1427018 w 3505488"/>
              <a:gd name="connsiteY0" fmla="*/ 1 h 5042189"/>
              <a:gd name="connsiteX1" fmla="*/ 3505488 w 3505488"/>
              <a:gd name="connsiteY1" fmla="*/ 0 h 5042189"/>
              <a:gd name="connsiteX2" fmla="*/ 2092325 w 3505488"/>
              <a:gd name="connsiteY2" fmla="*/ 5042189 h 5042189"/>
              <a:gd name="connsiteX3" fmla="*/ 0 w 3505488"/>
              <a:gd name="connsiteY3" fmla="*/ 5042189 h 5042189"/>
              <a:gd name="connsiteX4" fmla="*/ 1427018 w 3505488"/>
              <a:gd name="connsiteY4" fmla="*/ 1 h 504218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505488" h="5042189">
                <a:moveTo>
                  <a:pt x="1427018" y="1"/>
                </a:moveTo>
                <a:lnTo>
                  <a:pt x="3505488" y="0"/>
                </a:lnTo>
                <a:lnTo>
                  <a:pt x="2092325" y="5042189"/>
                </a:lnTo>
                <a:lnTo>
                  <a:pt x="0" y="5042189"/>
                </a:lnTo>
                <a:lnTo>
                  <a:pt x="1427018" y="1"/>
                </a:lnTo>
                <a:close/>
              </a:path>
            </a:pathLst>
          </a:custGeom>
        </p:spPr>
        <p:txBody>
          <a:bodyPr/>
          <a:lstStyle>
            <a:lvl1pPr marL="0" marR="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sz="1400"/>
            </a:lvl1pPr>
          </a:lstStyle>
          <a:p>
            <a:r>
              <a:rPr lang="es-CO" dirty="0" err="1"/>
              <a:t>Click</a:t>
            </a:r>
            <a:r>
              <a:rPr lang="es-CO" dirty="0"/>
              <a:t> </a:t>
            </a:r>
            <a:r>
              <a:rPr lang="es-CO" dirty="0" err="1"/>
              <a:t>on</a:t>
            </a:r>
            <a:r>
              <a:rPr lang="es-CO" dirty="0"/>
              <a:t> </a:t>
            </a:r>
            <a:r>
              <a:rPr lang="es-CO" dirty="0" err="1"/>
              <a:t>the</a:t>
            </a:r>
            <a:r>
              <a:rPr lang="es-CO" dirty="0"/>
              <a:t> </a:t>
            </a:r>
            <a:r>
              <a:rPr lang="es-CO" dirty="0" err="1"/>
              <a:t>icon</a:t>
            </a:r>
            <a:r>
              <a:rPr lang="es-CO" dirty="0"/>
              <a:t> </a:t>
            </a:r>
            <a:r>
              <a:rPr lang="es-CO" dirty="0" err="1"/>
              <a:t>to</a:t>
            </a:r>
            <a:r>
              <a:rPr lang="es-CO" dirty="0"/>
              <a:t> </a:t>
            </a:r>
            <a:r>
              <a:rPr lang="es-CO" dirty="0" err="1"/>
              <a:t>add</a:t>
            </a:r>
            <a:r>
              <a:rPr lang="es-CO" dirty="0"/>
              <a:t> </a:t>
            </a:r>
          </a:p>
          <a:p>
            <a:r>
              <a:rPr lang="es-CO" dirty="0" err="1"/>
              <a:t>an</a:t>
            </a:r>
            <a:r>
              <a:rPr lang="es-CO" dirty="0"/>
              <a:t> </a:t>
            </a:r>
            <a:r>
              <a:rPr lang="es-CO" dirty="0" err="1"/>
              <a:t>image</a:t>
            </a:r>
            <a:endParaRPr lang="es-CO" dirty="0"/>
          </a:p>
        </p:txBody>
      </p:sp>
      <p:sp>
        <p:nvSpPr>
          <p:cNvPr id="5" name="Marcador de posición de imagen 3">
            <a:extLst>
              <a:ext uri="{FF2B5EF4-FFF2-40B4-BE49-F238E27FC236}">
                <a16:creationId xmlns:a16="http://schemas.microsoft.com/office/drawing/2014/main" id="{FD8B972A-4E1E-4BDA-A6A6-E012F0B26DA5}"/>
              </a:ext>
            </a:extLst>
          </p:cNvPr>
          <p:cNvSpPr>
            <a:spLocks noGrp="1"/>
          </p:cNvSpPr>
          <p:nvPr>
            <p:ph type="pic" sz="quarter" idx="11" hasCustomPrompt="1"/>
          </p:nvPr>
        </p:nvSpPr>
        <p:spPr>
          <a:xfrm>
            <a:off x="3283816" y="541047"/>
            <a:ext cx="3505488" cy="5042189"/>
          </a:xfrm>
          <a:custGeom>
            <a:avLst/>
            <a:gdLst>
              <a:gd name="connsiteX0" fmla="*/ 0 w 2092325"/>
              <a:gd name="connsiteY0" fmla="*/ 0 h 5000625"/>
              <a:gd name="connsiteX1" fmla="*/ 2092325 w 2092325"/>
              <a:gd name="connsiteY1" fmla="*/ 0 h 5000625"/>
              <a:gd name="connsiteX2" fmla="*/ 2092325 w 2092325"/>
              <a:gd name="connsiteY2" fmla="*/ 5000625 h 5000625"/>
              <a:gd name="connsiteX3" fmla="*/ 0 w 2092325"/>
              <a:gd name="connsiteY3" fmla="*/ 5000625 h 5000625"/>
              <a:gd name="connsiteX4" fmla="*/ 0 w 2092325"/>
              <a:gd name="connsiteY4" fmla="*/ 0 h 5000625"/>
              <a:gd name="connsiteX0" fmla="*/ 0 w 3505488"/>
              <a:gd name="connsiteY0" fmla="*/ 41564 h 5042189"/>
              <a:gd name="connsiteX1" fmla="*/ 3505488 w 3505488"/>
              <a:gd name="connsiteY1" fmla="*/ 0 h 5042189"/>
              <a:gd name="connsiteX2" fmla="*/ 2092325 w 3505488"/>
              <a:gd name="connsiteY2" fmla="*/ 5042189 h 5042189"/>
              <a:gd name="connsiteX3" fmla="*/ 0 w 3505488"/>
              <a:gd name="connsiteY3" fmla="*/ 5042189 h 5042189"/>
              <a:gd name="connsiteX4" fmla="*/ 0 w 3505488"/>
              <a:gd name="connsiteY4" fmla="*/ 41564 h 5042189"/>
              <a:gd name="connsiteX0" fmla="*/ 1427018 w 3505488"/>
              <a:gd name="connsiteY0" fmla="*/ 1 h 5042189"/>
              <a:gd name="connsiteX1" fmla="*/ 3505488 w 3505488"/>
              <a:gd name="connsiteY1" fmla="*/ 0 h 5042189"/>
              <a:gd name="connsiteX2" fmla="*/ 2092325 w 3505488"/>
              <a:gd name="connsiteY2" fmla="*/ 5042189 h 5042189"/>
              <a:gd name="connsiteX3" fmla="*/ 0 w 3505488"/>
              <a:gd name="connsiteY3" fmla="*/ 5042189 h 5042189"/>
              <a:gd name="connsiteX4" fmla="*/ 1427018 w 3505488"/>
              <a:gd name="connsiteY4" fmla="*/ 1 h 504218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505488" h="5042189">
                <a:moveTo>
                  <a:pt x="1427018" y="1"/>
                </a:moveTo>
                <a:lnTo>
                  <a:pt x="3505488" y="0"/>
                </a:lnTo>
                <a:lnTo>
                  <a:pt x="2092325" y="5042189"/>
                </a:lnTo>
                <a:lnTo>
                  <a:pt x="0" y="5042189"/>
                </a:lnTo>
                <a:lnTo>
                  <a:pt x="1427018" y="1"/>
                </a:lnTo>
                <a:close/>
              </a:path>
            </a:pathLst>
          </a:custGeom>
        </p:spPr>
        <p:txBody>
          <a:bodyPr>
            <a:normAutofit/>
          </a:bodyPr>
          <a:lstStyle>
            <a:lvl1pPr marL="0" indent="0">
              <a:buNone/>
              <a:defRPr sz="1400"/>
            </a:lvl1pPr>
          </a:lstStyle>
          <a:p>
            <a:r>
              <a:rPr lang="es-CO" dirty="0" err="1"/>
              <a:t>Click</a:t>
            </a:r>
            <a:r>
              <a:rPr lang="es-CO" dirty="0"/>
              <a:t> </a:t>
            </a:r>
            <a:r>
              <a:rPr lang="es-CO" dirty="0" err="1"/>
              <a:t>on</a:t>
            </a:r>
            <a:r>
              <a:rPr lang="es-CO" dirty="0"/>
              <a:t> </a:t>
            </a:r>
            <a:r>
              <a:rPr lang="es-CO" dirty="0" err="1"/>
              <a:t>the</a:t>
            </a:r>
            <a:r>
              <a:rPr lang="es-CO" dirty="0"/>
              <a:t> </a:t>
            </a:r>
            <a:r>
              <a:rPr lang="es-CO" dirty="0" err="1"/>
              <a:t>icon</a:t>
            </a:r>
            <a:r>
              <a:rPr lang="es-CO" dirty="0"/>
              <a:t> </a:t>
            </a:r>
            <a:r>
              <a:rPr lang="es-CO" dirty="0" err="1"/>
              <a:t>to</a:t>
            </a:r>
            <a:r>
              <a:rPr lang="es-CO" dirty="0"/>
              <a:t> </a:t>
            </a:r>
          </a:p>
          <a:p>
            <a:r>
              <a:rPr lang="es-CO" dirty="0" err="1"/>
              <a:t>add</a:t>
            </a:r>
            <a:r>
              <a:rPr lang="es-CO" dirty="0"/>
              <a:t> </a:t>
            </a:r>
            <a:r>
              <a:rPr lang="es-CO" dirty="0" err="1"/>
              <a:t>an</a:t>
            </a:r>
            <a:r>
              <a:rPr lang="es-CO" dirty="0"/>
              <a:t> </a:t>
            </a:r>
            <a:r>
              <a:rPr lang="es-CO" dirty="0" err="1"/>
              <a:t>image</a:t>
            </a:r>
            <a:endParaRPr lang="es-CO" dirty="0"/>
          </a:p>
        </p:txBody>
      </p:sp>
    </p:spTree>
    <p:extLst>
      <p:ext uri="{BB962C8B-B14F-4D97-AF65-F5344CB8AC3E}">
        <p14:creationId xmlns:p14="http://schemas.microsoft.com/office/powerpoint/2010/main" val="217897433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2_Title and Content">
    <p:spTree>
      <p:nvGrpSpPr>
        <p:cNvPr id="1" name=""/>
        <p:cNvGrpSpPr/>
        <p:nvPr/>
      </p:nvGrpSpPr>
      <p:grpSpPr>
        <a:xfrm>
          <a:off x="0" y="0"/>
          <a:ext cx="0" cy="0"/>
          <a:chOff x="0" y="0"/>
          <a:chExt cx="0" cy="0"/>
        </a:xfrm>
      </p:grpSpPr>
    </p:spTree>
    <p:extLst>
      <p:ext uri="{BB962C8B-B14F-4D97-AF65-F5344CB8AC3E}">
        <p14:creationId xmlns:p14="http://schemas.microsoft.com/office/powerpoint/2010/main" val="251258098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3_Diseño personalizado">
    <p:spTree>
      <p:nvGrpSpPr>
        <p:cNvPr id="1" name=""/>
        <p:cNvGrpSpPr/>
        <p:nvPr/>
      </p:nvGrpSpPr>
      <p:grpSpPr>
        <a:xfrm>
          <a:off x="0" y="0"/>
          <a:ext cx="0" cy="0"/>
          <a:chOff x="0" y="0"/>
          <a:chExt cx="0" cy="0"/>
        </a:xfrm>
      </p:grpSpPr>
      <p:sp>
        <p:nvSpPr>
          <p:cNvPr id="5" name="Picture Placeholder 4">
            <a:extLst>
              <a:ext uri="{FF2B5EF4-FFF2-40B4-BE49-F238E27FC236}">
                <a16:creationId xmlns:a16="http://schemas.microsoft.com/office/drawing/2014/main" id="{BA5B7A72-B186-EC36-C88A-38743385E8A9}"/>
              </a:ext>
            </a:extLst>
          </p:cNvPr>
          <p:cNvSpPr>
            <a:spLocks noGrp="1"/>
          </p:cNvSpPr>
          <p:nvPr>
            <p:ph type="pic" sz="quarter" idx="10"/>
          </p:nvPr>
        </p:nvSpPr>
        <p:spPr>
          <a:xfrm>
            <a:off x="0" y="0"/>
            <a:ext cx="9479844" cy="5504657"/>
          </a:xfrm>
          <a:prstGeom prst="rect">
            <a:avLst/>
          </a:prstGeom>
        </p:spPr>
        <p:txBody>
          <a:bodyPr/>
          <a:lstStyle>
            <a:lvl1pPr>
              <a:defRPr>
                <a:latin typeface="Lato Light" panose="020F0302020204030203" pitchFamily="34" charset="0"/>
              </a:defRPr>
            </a:lvl1pPr>
          </a:lstStyle>
          <a:p>
            <a:endParaRPr lang="es-CO" dirty="0"/>
          </a:p>
        </p:txBody>
      </p:sp>
    </p:spTree>
    <p:extLst>
      <p:ext uri="{BB962C8B-B14F-4D97-AF65-F5344CB8AC3E}">
        <p14:creationId xmlns:p14="http://schemas.microsoft.com/office/powerpoint/2010/main" val="37156832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lide 1">
    <p:spTree>
      <p:nvGrpSpPr>
        <p:cNvPr id="1" name=""/>
        <p:cNvGrpSpPr/>
        <p:nvPr/>
      </p:nvGrpSpPr>
      <p:grpSpPr>
        <a:xfrm>
          <a:off x="0" y="0"/>
          <a:ext cx="0" cy="0"/>
          <a:chOff x="0" y="0"/>
          <a:chExt cx="0" cy="0"/>
        </a:xfrm>
      </p:grpSpPr>
      <p:sp>
        <p:nvSpPr>
          <p:cNvPr id="7" name="Marcador de posición de imagen 6">
            <a:extLst>
              <a:ext uri="{FF2B5EF4-FFF2-40B4-BE49-F238E27FC236}">
                <a16:creationId xmlns:a16="http://schemas.microsoft.com/office/drawing/2014/main" id="{719EBABB-CCC9-4B29-BEA9-324FCD458338}"/>
              </a:ext>
            </a:extLst>
          </p:cNvPr>
          <p:cNvSpPr>
            <a:spLocks noGrp="1"/>
          </p:cNvSpPr>
          <p:nvPr>
            <p:ph type="pic" sz="quarter" idx="10" hasCustomPrompt="1"/>
          </p:nvPr>
        </p:nvSpPr>
        <p:spPr>
          <a:xfrm>
            <a:off x="0" y="0"/>
            <a:ext cx="3021013" cy="6858000"/>
          </a:xfrm>
          <a:prstGeom prst="rect">
            <a:avLst/>
          </a:prstGeom>
        </p:spPr>
        <p:txBody>
          <a:bodyPr/>
          <a:lstStyle>
            <a:lvl1pPr marL="0" marR="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sz="2000"/>
            </a:lvl1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s-CO" dirty="0" err="1"/>
              <a:t>Click</a:t>
            </a:r>
            <a:r>
              <a:rPr lang="es-CO" dirty="0"/>
              <a:t> </a:t>
            </a:r>
            <a:r>
              <a:rPr lang="es-CO" dirty="0" err="1"/>
              <a:t>on</a:t>
            </a:r>
            <a:r>
              <a:rPr lang="es-CO" dirty="0"/>
              <a:t> </a:t>
            </a:r>
            <a:r>
              <a:rPr lang="es-CO" dirty="0" err="1"/>
              <a:t>the</a:t>
            </a:r>
            <a:r>
              <a:rPr lang="es-CO" dirty="0"/>
              <a:t> </a:t>
            </a:r>
            <a:r>
              <a:rPr lang="es-CO" dirty="0" err="1"/>
              <a:t>icon</a:t>
            </a:r>
            <a:r>
              <a:rPr lang="es-CO" dirty="0"/>
              <a:t> </a:t>
            </a:r>
            <a:r>
              <a:rPr lang="es-CO" dirty="0" err="1"/>
              <a:t>to</a:t>
            </a:r>
            <a:r>
              <a:rPr lang="es-CO" dirty="0"/>
              <a:t> </a:t>
            </a:r>
            <a:r>
              <a:rPr lang="es-CO" dirty="0" err="1"/>
              <a:t>add</a:t>
            </a:r>
            <a:r>
              <a:rPr lang="es-CO" dirty="0"/>
              <a:t> </a:t>
            </a:r>
            <a:r>
              <a:rPr lang="es-CO" dirty="0" err="1"/>
              <a:t>an</a:t>
            </a:r>
            <a:r>
              <a:rPr lang="es-CO" dirty="0"/>
              <a:t> </a:t>
            </a:r>
            <a:r>
              <a:rPr lang="es-CO" dirty="0" err="1"/>
              <a:t>image</a:t>
            </a:r>
            <a:endParaRPr lang="es-CO" dirty="0"/>
          </a:p>
          <a:p>
            <a:endParaRPr lang="es-CO" dirty="0"/>
          </a:p>
        </p:txBody>
      </p:sp>
    </p:spTree>
    <p:extLst>
      <p:ext uri="{BB962C8B-B14F-4D97-AF65-F5344CB8AC3E}">
        <p14:creationId xmlns:p14="http://schemas.microsoft.com/office/powerpoint/2010/main" val="35963114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lide 2 ">
    <p:spTree>
      <p:nvGrpSpPr>
        <p:cNvPr id="1" name=""/>
        <p:cNvGrpSpPr/>
        <p:nvPr/>
      </p:nvGrpSpPr>
      <p:grpSpPr>
        <a:xfrm>
          <a:off x="0" y="0"/>
          <a:ext cx="0" cy="0"/>
          <a:chOff x="0" y="0"/>
          <a:chExt cx="0" cy="0"/>
        </a:xfrm>
      </p:grpSpPr>
      <p:pic>
        <p:nvPicPr>
          <p:cNvPr id="4" name="Imagen 3">
            <a:extLst>
              <a:ext uri="{FF2B5EF4-FFF2-40B4-BE49-F238E27FC236}">
                <a16:creationId xmlns:a16="http://schemas.microsoft.com/office/drawing/2014/main" id="{B16144B9-597E-4D02-B70D-4625F288921E}"/>
              </a:ext>
            </a:extLst>
          </p:cNvPr>
          <p:cNvPicPr>
            <a:picLocks noChangeAspect="1"/>
          </p:cNvPicPr>
          <p:nvPr userDrawn="1"/>
        </p:nvPicPr>
        <p:blipFill>
          <a:blip r:embed="rId2"/>
          <a:stretch>
            <a:fillRect/>
          </a:stretch>
        </p:blipFill>
        <p:spPr>
          <a:xfrm>
            <a:off x="5488596" y="553890"/>
            <a:ext cx="5350854" cy="10639003"/>
          </a:xfrm>
          <a:prstGeom prst="rect">
            <a:avLst/>
          </a:prstGeom>
        </p:spPr>
      </p:pic>
      <p:sp>
        <p:nvSpPr>
          <p:cNvPr id="7" name="Marcador de posición de imagen 2">
            <a:extLst>
              <a:ext uri="{FF2B5EF4-FFF2-40B4-BE49-F238E27FC236}">
                <a16:creationId xmlns:a16="http://schemas.microsoft.com/office/drawing/2014/main" id="{4A545A23-DB6E-49ED-9956-5CEA8D6590EE}"/>
              </a:ext>
            </a:extLst>
          </p:cNvPr>
          <p:cNvSpPr>
            <a:spLocks noGrp="1"/>
          </p:cNvSpPr>
          <p:nvPr>
            <p:ph type="pic" sz="quarter" idx="10" hasCustomPrompt="1"/>
          </p:nvPr>
        </p:nvSpPr>
        <p:spPr>
          <a:xfrm>
            <a:off x="5658948" y="1676400"/>
            <a:ext cx="5010150" cy="5181600"/>
          </a:xfrm>
          <a:prstGeom prst="rect">
            <a:avLst/>
          </a:prstGeom>
        </p:spPr>
        <p:txBody>
          <a:bodyPr/>
          <a:lstStyle>
            <a:lvl1pPr marL="0" marR="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sz="2000"/>
            </a:lvl1pPr>
          </a:lstStyle>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lang="es-CO" dirty="0" err="1"/>
              <a:t>Click</a:t>
            </a:r>
            <a:r>
              <a:rPr lang="es-CO" dirty="0"/>
              <a:t> </a:t>
            </a:r>
            <a:r>
              <a:rPr lang="es-CO" dirty="0" err="1"/>
              <a:t>on</a:t>
            </a:r>
            <a:r>
              <a:rPr lang="es-CO" dirty="0"/>
              <a:t> </a:t>
            </a:r>
            <a:r>
              <a:rPr lang="es-CO" dirty="0" err="1"/>
              <a:t>the</a:t>
            </a:r>
            <a:r>
              <a:rPr lang="es-CO" dirty="0"/>
              <a:t> </a:t>
            </a:r>
            <a:r>
              <a:rPr lang="es-CO" dirty="0" err="1"/>
              <a:t>icon</a:t>
            </a:r>
            <a:r>
              <a:rPr lang="es-CO" dirty="0"/>
              <a:t> </a:t>
            </a:r>
            <a:r>
              <a:rPr lang="es-CO" dirty="0" err="1"/>
              <a:t>to</a:t>
            </a:r>
            <a:r>
              <a:rPr lang="es-CO" dirty="0"/>
              <a:t> </a:t>
            </a:r>
            <a:r>
              <a:rPr lang="es-CO" dirty="0" err="1"/>
              <a:t>add</a:t>
            </a:r>
            <a:r>
              <a:rPr lang="es-CO" dirty="0"/>
              <a:t> </a:t>
            </a:r>
            <a:r>
              <a:rPr lang="es-CO" dirty="0" err="1"/>
              <a:t>an</a:t>
            </a:r>
            <a:r>
              <a:rPr lang="es-CO" dirty="0"/>
              <a:t> </a:t>
            </a:r>
            <a:r>
              <a:rPr lang="es-CO" dirty="0" err="1"/>
              <a:t>image</a:t>
            </a:r>
            <a:endParaRPr lang="es-CO" dirty="0"/>
          </a:p>
          <a:p>
            <a:endParaRPr lang="es-CO" dirty="0"/>
          </a:p>
        </p:txBody>
      </p:sp>
      <p:sp>
        <p:nvSpPr>
          <p:cNvPr id="8" name="Rectángulo 7">
            <a:extLst>
              <a:ext uri="{FF2B5EF4-FFF2-40B4-BE49-F238E27FC236}">
                <a16:creationId xmlns:a16="http://schemas.microsoft.com/office/drawing/2014/main" id="{05229DB4-AAD4-49FE-8462-E23D69346D0D}"/>
              </a:ext>
            </a:extLst>
          </p:cNvPr>
          <p:cNvSpPr/>
          <p:nvPr userDrawn="1"/>
        </p:nvSpPr>
        <p:spPr>
          <a:xfrm>
            <a:off x="0" y="6858000"/>
            <a:ext cx="12192000" cy="4552950"/>
          </a:xfrm>
          <a:prstGeom prst="rect">
            <a:avLst/>
          </a:prstGeom>
          <a:solidFill>
            <a:srgbClr val="E6E6E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p>
        </p:txBody>
      </p:sp>
    </p:spTree>
    <p:extLst>
      <p:ext uri="{BB962C8B-B14F-4D97-AF65-F5344CB8AC3E}">
        <p14:creationId xmlns:p14="http://schemas.microsoft.com/office/powerpoint/2010/main" val="77948099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Slide 3">
    <p:spTree>
      <p:nvGrpSpPr>
        <p:cNvPr id="1" name=""/>
        <p:cNvGrpSpPr/>
        <p:nvPr/>
      </p:nvGrpSpPr>
      <p:grpSpPr>
        <a:xfrm>
          <a:off x="0" y="0"/>
          <a:ext cx="0" cy="0"/>
          <a:chOff x="0" y="0"/>
          <a:chExt cx="0" cy="0"/>
        </a:xfrm>
      </p:grpSpPr>
      <p:sp>
        <p:nvSpPr>
          <p:cNvPr id="16" name="Marcador de posición de imagen 15">
            <a:extLst>
              <a:ext uri="{FF2B5EF4-FFF2-40B4-BE49-F238E27FC236}">
                <a16:creationId xmlns:a16="http://schemas.microsoft.com/office/drawing/2014/main" id="{E0F17246-4206-4053-9660-2B1A57C94AD1}"/>
              </a:ext>
            </a:extLst>
          </p:cNvPr>
          <p:cNvSpPr>
            <a:spLocks noGrp="1"/>
          </p:cNvSpPr>
          <p:nvPr>
            <p:ph type="pic" sz="quarter" idx="10" hasCustomPrompt="1"/>
          </p:nvPr>
        </p:nvSpPr>
        <p:spPr>
          <a:xfrm>
            <a:off x="1318079" y="628650"/>
            <a:ext cx="1562100" cy="3790950"/>
          </a:xfrm>
          <a:prstGeom prst="rect">
            <a:avLst/>
          </a:prstGeom>
        </p:spPr>
        <p:txBody>
          <a:bodyPr>
            <a:normAutofit/>
          </a:bodyPr>
          <a:lstStyle>
            <a:lvl1pPr marL="0" indent="0" algn="ctr">
              <a:buNone/>
              <a:defRPr sz="1800"/>
            </a:lvl1pPr>
          </a:lstStyle>
          <a:p>
            <a:r>
              <a:rPr lang="es-CO" dirty="0" err="1"/>
              <a:t>Click</a:t>
            </a:r>
            <a:r>
              <a:rPr lang="es-CO" dirty="0"/>
              <a:t> </a:t>
            </a:r>
            <a:r>
              <a:rPr lang="es-CO" dirty="0" err="1"/>
              <a:t>on</a:t>
            </a:r>
            <a:r>
              <a:rPr lang="es-CO" dirty="0"/>
              <a:t> </a:t>
            </a:r>
            <a:r>
              <a:rPr lang="es-CO" dirty="0" err="1"/>
              <a:t>the</a:t>
            </a:r>
            <a:r>
              <a:rPr lang="es-CO" dirty="0"/>
              <a:t> </a:t>
            </a:r>
            <a:r>
              <a:rPr lang="es-CO" dirty="0" err="1"/>
              <a:t>icon</a:t>
            </a:r>
            <a:r>
              <a:rPr lang="es-CO" dirty="0"/>
              <a:t> </a:t>
            </a:r>
            <a:r>
              <a:rPr lang="es-CO" dirty="0" err="1"/>
              <a:t>to</a:t>
            </a:r>
            <a:r>
              <a:rPr lang="es-CO" dirty="0"/>
              <a:t> </a:t>
            </a:r>
            <a:r>
              <a:rPr lang="es-CO" dirty="0" err="1"/>
              <a:t>add</a:t>
            </a:r>
            <a:r>
              <a:rPr lang="es-CO" dirty="0"/>
              <a:t> </a:t>
            </a:r>
            <a:r>
              <a:rPr lang="es-CO" dirty="0" err="1"/>
              <a:t>an</a:t>
            </a:r>
            <a:r>
              <a:rPr lang="es-CO" dirty="0"/>
              <a:t> </a:t>
            </a:r>
            <a:r>
              <a:rPr lang="es-CO" dirty="0" err="1"/>
              <a:t>image</a:t>
            </a:r>
            <a:endParaRPr lang="es-CO" dirty="0"/>
          </a:p>
        </p:txBody>
      </p:sp>
      <p:sp>
        <p:nvSpPr>
          <p:cNvPr id="20" name="Marcador de posición de imagen 15">
            <a:extLst>
              <a:ext uri="{FF2B5EF4-FFF2-40B4-BE49-F238E27FC236}">
                <a16:creationId xmlns:a16="http://schemas.microsoft.com/office/drawing/2014/main" id="{B2FDFD62-4519-4762-8833-58DA867C9670}"/>
              </a:ext>
            </a:extLst>
          </p:cNvPr>
          <p:cNvSpPr>
            <a:spLocks noGrp="1"/>
          </p:cNvSpPr>
          <p:nvPr>
            <p:ph type="pic" sz="quarter" idx="11" hasCustomPrompt="1"/>
          </p:nvPr>
        </p:nvSpPr>
        <p:spPr>
          <a:xfrm>
            <a:off x="4914447" y="1847850"/>
            <a:ext cx="1562100" cy="3790950"/>
          </a:xfrm>
          <a:prstGeom prst="rect">
            <a:avLst/>
          </a:prstGeom>
        </p:spPr>
        <p:txBody>
          <a:bodyPr>
            <a:normAutofit/>
          </a:bodyPr>
          <a:lstStyle>
            <a:lvl1pPr marL="0" indent="0" algn="ctr">
              <a:buNone/>
              <a:defRPr sz="1800"/>
            </a:lvl1pPr>
          </a:lstStyle>
          <a:p>
            <a:r>
              <a:rPr lang="es-CO" dirty="0" err="1"/>
              <a:t>Click</a:t>
            </a:r>
            <a:r>
              <a:rPr lang="es-CO" dirty="0"/>
              <a:t> </a:t>
            </a:r>
            <a:r>
              <a:rPr lang="es-CO" dirty="0" err="1"/>
              <a:t>on</a:t>
            </a:r>
            <a:r>
              <a:rPr lang="es-CO" dirty="0"/>
              <a:t> </a:t>
            </a:r>
            <a:r>
              <a:rPr lang="es-CO" dirty="0" err="1"/>
              <a:t>the</a:t>
            </a:r>
            <a:r>
              <a:rPr lang="es-CO" dirty="0"/>
              <a:t> </a:t>
            </a:r>
            <a:r>
              <a:rPr lang="es-CO" dirty="0" err="1"/>
              <a:t>icon</a:t>
            </a:r>
            <a:r>
              <a:rPr lang="es-CO" dirty="0"/>
              <a:t> </a:t>
            </a:r>
            <a:r>
              <a:rPr lang="es-CO" dirty="0" err="1"/>
              <a:t>to</a:t>
            </a:r>
            <a:r>
              <a:rPr lang="es-CO" dirty="0"/>
              <a:t> </a:t>
            </a:r>
            <a:r>
              <a:rPr lang="es-CO" dirty="0" err="1"/>
              <a:t>add</a:t>
            </a:r>
            <a:r>
              <a:rPr lang="es-CO" dirty="0"/>
              <a:t> </a:t>
            </a:r>
            <a:r>
              <a:rPr lang="es-CO" dirty="0" err="1"/>
              <a:t>an</a:t>
            </a:r>
            <a:r>
              <a:rPr lang="es-CO" dirty="0"/>
              <a:t> </a:t>
            </a:r>
            <a:r>
              <a:rPr lang="es-CO" dirty="0" err="1"/>
              <a:t>image</a:t>
            </a:r>
            <a:endParaRPr lang="es-CO" dirty="0"/>
          </a:p>
        </p:txBody>
      </p:sp>
      <p:sp>
        <p:nvSpPr>
          <p:cNvPr id="21" name="Marcador de posición de imagen 15">
            <a:extLst>
              <a:ext uri="{FF2B5EF4-FFF2-40B4-BE49-F238E27FC236}">
                <a16:creationId xmlns:a16="http://schemas.microsoft.com/office/drawing/2014/main" id="{31A805B8-0F46-4571-B646-C0966DD17663}"/>
              </a:ext>
            </a:extLst>
          </p:cNvPr>
          <p:cNvSpPr>
            <a:spLocks noGrp="1"/>
          </p:cNvSpPr>
          <p:nvPr>
            <p:ph type="pic" sz="quarter" idx="12" hasCustomPrompt="1"/>
          </p:nvPr>
        </p:nvSpPr>
        <p:spPr>
          <a:xfrm>
            <a:off x="8714015" y="628650"/>
            <a:ext cx="1562100" cy="3790950"/>
          </a:xfrm>
          <a:prstGeom prst="rect">
            <a:avLst/>
          </a:prstGeom>
        </p:spPr>
        <p:txBody>
          <a:bodyPr>
            <a:normAutofit/>
          </a:bodyPr>
          <a:lstStyle>
            <a:lvl1pPr marL="0" indent="0" algn="ctr">
              <a:buNone/>
              <a:defRPr sz="1800"/>
            </a:lvl1pPr>
          </a:lstStyle>
          <a:p>
            <a:r>
              <a:rPr lang="es-CO" dirty="0" err="1"/>
              <a:t>Click</a:t>
            </a:r>
            <a:r>
              <a:rPr lang="es-CO" dirty="0"/>
              <a:t> </a:t>
            </a:r>
            <a:r>
              <a:rPr lang="es-CO" dirty="0" err="1"/>
              <a:t>on</a:t>
            </a:r>
            <a:r>
              <a:rPr lang="es-CO" dirty="0"/>
              <a:t> </a:t>
            </a:r>
            <a:r>
              <a:rPr lang="es-CO" dirty="0" err="1"/>
              <a:t>the</a:t>
            </a:r>
            <a:r>
              <a:rPr lang="es-CO" dirty="0"/>
              <a:t> </a:t>
            </a:r>
            <a:r>
              <a:rPr lang="es-CO" dirty="0" err="1"/>
              <a:t>icon</a:t>
            </a:r>
            <a:r>
              <a:rPr lang="es-CO" dirty="0"/>
              <a:t> </a:t>
            </a:r>
            <a:r>
              <a:rPr lang="es-CO" dirty="0" err="1"/>
              <a:t>to</a:t>
            </a:r>
            <a:r>
              <a:rPr lang="es-CO" dirty="0"/>
              <a:t> </a:t>
            </a:r>
            <a:r>
              <a:rPr lang="es-CO" dirty="0" err="1"/>
              <a:t>add</a:t>
            </a:r>
            <a:r>
              <a:rPr lang="es-CO" dirty="0"/>
              <a:t> </a:t>
            </a:r>
            <a:r>
              <a:rPr lang="es-CO" dirty="0" err="1"/>
              <a:t>an</a:t>
            </a:r>
            <a:r>
              <a:rPr lang="es-CO" dirty="0"/>
              <a:t> </a:t>
            </a:r>
            <a:r>
              <a:rPr lang="es-CO" dirty="0" err="1"/>
              <a:t>image</a:t>
            </a:r>
            <a:endParaRPr lang="es-CO" dirty="0"/>
          </a:p>
        </p:txBody>
      </p:sp>
    </p:spTree>
    <p:extLst>
      <p:ext uri="{BB962C8B-B14F-4D97-AF65-F5344CB8AC3E}">
        <p14:creationId xmlns:p14="http://schemas.microsoft.com/office/powerpoint/2010/main" val="2627765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Slide 4">
    <p:spTree>
      <p:nvGrpSpPr>
        <p:cNvPr id="1" name=""/>
        <p:cNvGrpSpPr/>
        <p:nvPr/>
      </p:nvGrpSpPr>
      <p:grpSpPr>
        <a:xfrm>
          <a:off x="0" y="0"/>
          <a:ext cx="0" cy="0"/>
          <a:chOff x="0" y="0"/>
          <a:chExt cx="0" cy="0"/>
        </a:xfrm>
      </p:grpSpPr>
      <p:sp>
        <p:nvSpPr>
          <p:cNvPr id="8" name="Marcador de posición de imagen 7">
            <a:extLst>
              <a:ext uri="{FF2B5EF4-FFF2-40B4-BE49-F238E27FC236}">
                <a16:creationId xmlns:a16="http://schemas.microsoft.com/office/drawing/2014/main" id="{15D39F2F-B5BE-4BE7-99E2-45CB814E01A7}"/>
              </a:ext>
            </a:extLst>
          </p:cNvPr>
          <p:cNvSpPr>
            <a:spLocks noGrp="1"/>
          </p:cNvSpPr>
          <p:nvPr>
            <p:ph type="pic" sz="quarter" idx="10" hasCustomPrompt="1"/>
          </p:nvPr>
        </p:nvSpPr>
        <p:spPr>
          <a:xfrm>
            <a:off x="1247775" y="1363663"/>
            <a:ext cx="3948113" cy="3948112"/>
          </a:xfrm>
          <a:prstGeom prst="ellipse">
            <a:avLst/>
          </a:prstGeom>
        </p:spPr>
        <p:txBody>
          <a:bodyPr/>
          <a:lstStyle>
            <a:lvl1pPr marL="0" indent="0">
              <a:buNone/>
              <a:defRPr sz="2000"/>
            </a:lvl1pPr>
          </a:lstStyle>
          <a:p>
            <a:r>
              <a:rPr lang="es-CO" dirty="0" err="1"/>
              <a:t>Click</a:t>
            </a:r>
            <a:r>
              <a:rPr lang="es-CO" dirty="0"/>
              <a:t> </a:t>
            </a:r>
            <a:r>
              <a:rPr lang="es-CO" dirty="0" err="1"/>
              <a:t>on</a:t>
            </a:r>
            <a:r>
              <a:rPr lang="es-CO" dirty="0"/>
              <a:t> </a:t>
            </a:r>
            <a:r>
              <a:rPr lang="es-CO" dirty="0" err="1"/>
              <a:t>the</a:t>
            </a:r>
            <a:r>
              <a:rPr lang="es-CO" dirty="0"/>
              <a:t> </a:t>
            </a:r>
            <a:r>
              <a:rPr lang="es-CO" dirty="0" err="1"/>
              <a:t>icon</a:t>
            </a:r>
            <a:r>
              <a:rPr lang="es-CO" dirty="0"/>
              <a:t> </a:t>
            </a:r>
            <a:r>
              <a:rPr lang="es-CO" dirty="0" err="1"/>
              <a:t>to</a:t>
            </a:r>
            <a:r>
              <a:rPr lang="es-CO" dirty="0"/>
              <a:t> </a:t>
            </a:r>
            <a:r>
              <a:rPr lang="es-CO" dirty="0" err="1"/>
              <a:t>add</a:t>
            </a:r>
            <a:r>
              <a:rPr lang="es-CO" dirty="0"/>
              <a:t> </a:t>
            </a:r>
            <a:r>
              <a:rPr lang="es-CO" dirty="0" err="1"/>
              <a:t>an</a:t>
            </a:r>
            <a:r>
              <a:rPr lang="es-CO" dirty="0"/>
              <a:t> </a:t>
            </a:r>
            <a:r>
              <a:rPr lang="es-CO" dirty="0" err="1"/>
              <a:t>image</a:t>
            </a:r>
            <a:endParaRPr lang="es-CO" dirty="0"/>
          </a:p>
        </p:txBody>
      </p:sp>
      <p:sp>
        <p:nvSpPr>
          <p:cNvPr id="10" name="Marcador de texto 9">
            <a:extLst>
              <a:ext uri="{FF2B5EF4-FFF2-40B4-BE49-F238E27FC236}">
                <a16:creationId xmlns:a16="http://schemas.microsoft.com/office/drawing/2014/main" id="{48F4E1F6-9700-4E28-8FA2-73413E68050A}"/>
              </a:ext>
            </a:extLst>
          </p:cNvPr>
          <p:cNvSpPr>
            <a:spLocks noGrp="1"/>
          </p:cNvSpPr>
          <p:nvPr>
            <p:ph type="body" sz="quarter" idx="11" hasCustomPrompt="1"/>
          </p:nvPr>
        </p:nvSpPr>
        <p:spPr>
          <a:xfrm>
            <a:off x="5732463" y="1026382"/>
            <a:ext cx="5935663" cy="1467436"/>
          </a:xfrm>
          <a:prstGeom prst="rect">
            <a:avLst/>
          </a:prstGeom>
        </p:spPr>
        <p:txBody>
          <a:bodyPr>
            <a:normAutofit/>
          </a:bodyPr>
          <a:lstStyle>
            <a:lvl1pPr marL="0" indent="0">
              <a:buNone/>
              <a:defRPr sz="3600">
                <a:solidFill>
                  <a:srgbClr val="F50B80"/>
                </a:solidFill>
                <a:latin typeface="Lato Black" panose="020F0A02020204030203" pitchFamily="34" charset="0"/>
              </a:defRPr>
            </a:lvl1pPr>
            <a:lvl2pPr marL="457200" indent="0">
              <a:buNone/>
              <a:defRPr/>
            </a:lvl2pPr>
          </a:lstStyle>
          <a:p>
            <a:pPr lvl="0"/>
            <a:r>
              <a:rPr lang="es-ES" dirty="0" err="1"/>
              <a:t>Click</a:t>
            </a:r>
            <a:r>
              <a:rPr lang="es-ES" dirty="0"/>
              <a:t> </a:t>
            </a:r>
            <a:r>
              <a:rPr lang="es-ES" dirty="0" err="1"/>
              <a:t>to</a:t>
            </a:r>
            <a:r>
              <a:rPr lang="es-ES" dirty="0"/>
              <a:t> </a:t>
            </a:r>
            <a:r>
              <a:rPr lang="es-ES" dirty="0" err="1"/>
              <a:t>add</a:t>
            </a:r>
            <a:r>
              <a:rPr lang="es-ES" dirty="0"/>
              <a:t> </a:t>
            </a:r>
            <a:r>
              <a:rPr lang="es-ES" dirty="0" err="1"/>
              <a:t>title</a:t>
            </a:r>
            <a:r>
              <a:rPr lang="es-ES" dirty="0"/>
              <a:t> </a:t>
            </a:r>
          </a:p>
        </p:txBody>
      </p:sp>
      <p:sp>
        <p:nvSpPr>
          <p:cNvPr id="12" name="Marcador de texto 11">
            <a:extLst>
              <a:ext uri="{FF2B5EF4-FFF2-40B4-BE49-F238E27FC236}">
                <a16:creationId xmlns:a16="http://schemas.microsoft.com/office/drawing/2014/main" id="{2CFEA4A0-3FB4-498A-88C0-5F79EA13F9B9}"/>
              </a:ext>
            </a:extLst>
          </p:cNvPr>
          <p:cNvSpPr>
            <a:spLocks noGrp="1"/>
          </p:cNvSpPr>
          <p:nvPr>
            <p:ph type="body" sz="quarter" idx="12" hasCustomPrompt="1"/>
          </p:nvPr>
        </p:nvSpPr>
        <p:spPr>
          <a:xfrm>
            <a:off x="5686566" y="2846100"/>
            <a:ext cx="5935663" cy="2468562"/>
          </a:xfrm>
          <a:prstGeom prst="rect">
            <a:avLst/>
          </a:prstGeom>
        </p:spPr>
        <p:txBody>
          <a:bodyPr>
            <a:noAutofit/>
          </a:bodyPr>
          <a:lstStyle>
            <a:lvl1pPr marL="0" indent="0">
              <a:lnSpc>
                <a:spcPts val="2500"/>
              </a:lnSpc>
              <a:buNone/>
              <a:defRPr lang="es-CO" sz="1800" b="0" i="0" smtClean="0">
                <a:solidFill>
                  <a:schemeClr val="tx1">
                    <a:lumMod val="50000"/>
                    <a:lumOff val="50000"/>
                  </a:schemeClr>
                </a:solidFill>
                <a:effectLst/>
              </a:defRPr>
            </a:lvl1pPr>
          </a:lstStyle>
          <a:p>
            <a:pPr lvl="0"/>
            <a:r>
              <a:rPr lang="es-CO" b="0" i="0" dirty="0" err="1">
                <a:solidFill>
                  <a:srgbClr val="000000"/>
                </a:solidFill>
                <a:effectLst/>
                <a:latin typeface="Open Sans" panose="020B0606030504020204" pitchFamily="34" charset="0"/>
              </a:rPr>
              <a:t>Lorem</a:t>
            </a:r>
            <a:r>
              <a:rPr lang="es-CO" b="0" i="0" dirty="0">
                <a:solidFill>
                  <a:srgbClr val="000000"/>
                </a:solidFill>
                <a:effectLst/>
                <a:latin typeface="Open Sans" panose="020B0606030504020204" pitchFamily="34" charset="0"/>
              </a:rPr>
              <a:t> </a:t>
            </a:r>
            <a:r>
              <a:rPr lang="es-CO" b="0" i="0" dirty="0" err="1">
                <a:solidFill>
                  <a:srgbClr val="000000"/>
                </a:solidFill>
                <a:effectLst/>
                <a:latin typeface="Open Sans" panose="020B0606030504020204" pitchFamily="34" charset="0"/>
              </a:rPr>
              <a:t>ipsum</a:t>
            </a:r>
            <a:r>
              <a:rPr lang="es-CO" b="0" i="0" dirty="0">
                <a:solidFill>
                  <a:srgbClr val="000000"/>
                </a:solidFill>
                <a:effectLst/>
                <a:latin typeface="Open Sans" panose="020B0606030504020204" pitchFamily="34" charset="0"/>
              </a:rPr>
              <a:t> dolor </a:t>
            </a:r>
            <a:r>
              <a:rPr lang="es-CO" b="0" i="0" dirty="0" err="1">
                <a:solidFill>
                  <a:srgbClr val="000000"/>
                </a:solidFill>
                <a:effectLst/>
                <a:latin typeface="Open Sans" panose="020B0606030504020204" pitchFamily="34" charset="0"/>
              </a:rPr>
              <a:t>sit</a:t>
            </a:r>
            <a:r>
              <a:rPr lang="es-CO" b="0" i="0" dirty="0">
                <a:solidFill>
                  <a:srgbClr val="000000"/>
                </a:solidFill>
                <a:effectLst/>
                <a:latin typeface="Open Sans" panose="020B0606030504020204" pitchFamily="34" charset="0"/>
              </a:rPr>
              <a:t> </a:t>
            </a:r>
            <a:r>
              <a:rPr lang="es-CO" b="0" i="0" dirty="0" err="1">
                <a:solidFill>
                  <a:srgbClr val="000000"/>
                </a:solidFill>
                <a:effectLst/>
                <a:latin typeface="Open Sans" panose="020B0606030504020204" pitchFamily="34" charset="0"/>
              </a:rPr>
              <a:t>amet</a:t>
            </a:r>
            <a:r>
              <a:rPr lang="es-CO" b="0" i="0" dirty="0">
                <a:solidFill>
                  <a:srgbClr val="000000"/>
                </a:solidFill>
                <a:effectLst/>
                <a:latin typeface="Open Sans" panose="020B0606030504020204" pitchFamily="34" charset="0"/>
              </a:rPr>
              <a:t>, </a:t>
            </a:r>
            <a:r>
              <a:rPr lang="es-CO" b="0" i="0" dirty="0" err="1">
                <a:solidFill>
                  <a:srgbClr val="000000"/>
                </a:solidFill>
                <a:effectLst/>
                <a:latin typeface="Open Sans" panose="020B0606030504020204" pitchFamily="34" charset="0"/>
              </a:rPr>
              <a:t>consectetur</a:t>
            </a:r>
            <a:r>
              <a:rPr lang="es-CO" b="0" i="0" dirty="0">
                <a:solidFill>
                  <a:srgbClr val="000000"/>
                </a:solidFill>
                <a:effectLst/>
                <a:latin typeface="Open Sans" panose="020B0606030504020204" pitchFamily="34" charset="0"/>
              </a:rPr>
              <a:t> </a:t>
            </a:r>
            <a:r>
              <a:rPr lang="es-CO" b="0" i="0" dirty="0" err="1">
                <a:solidFill>
                  <a:srgbClr val="000000"/>
                </a:solidFill>
                <a:effectLst/>
                <a:latin typeface="Open Sans" panose="020B0606030504020204" pitchFamily="34" charset="0"/>
              </a:rPr>
              <a:t>adipiscing</a:t>
            </a:r>
            <a:r>
              <a:rPr lang="es-CO" b="0" i="0" dirty="0">
                <a:solidFill>
                  <a:srgbClr val="000000"/>
                </a:solidFill>
                <a:effectLst/>
                <a:latin typeface="Open Sans" panose="020B0606030504020204" pitchFamily="34" charset="0"/>
              </a:rPr>
              <a:t> </a:t>
            </a:r>
            <a:r>
              <a:rPr lang="es-CO" b="0" i="0" dirty="0" err="1">
                <a:solidFill>
                  <a:srgbClr val="000000"/>
                </a:solidFill>
                <a:effectLst/>
                <a:latin typeface="Open Sans" panose="020B0606030504020204" pitchFamily="34" charset="0"/>
              </a:rPr>
              <a:t>elit</a:t>
            </a:r>
            <a:r>
              <a:rPr lang="es-CO" b="0" i="0" dirty="0">
                <a:solidFill>
                  <a:srgbClr val="000000"/>
                </a:solidFill>
                <a:effectLst/>
                <a:latin typeface="Open Sans" panose="020B0606030504020204" pitchFamily="34" charset="0"/>
              </a:rPr>
              <a:t>. </a:t>
            </a:r>
            <a:r>
              <a:rPr lang="es-CO" b="0" i="0" dirty="0" err="1">
                <a:solidFill>
                  <a:srgbClr val="000000"/>
                </a:solidFill>
                <a:effectLst/>
                <a:latin typeface="Open Sans" panose="020B0606030504020204" pitchFamily="34" charset="0"/>
              </a:rPr>
              <a:t>Aliquam</a:t>
            </a:r>
            <a:r>
              <a:rPr lang="es-CO" b="0" i="0" dirty="0">
                <a:solidFill>
                  <a:srgbClr val="000000"/>
                </a:solidFill>
                <a:effectLst/>
                <a:latin typeface="Open Sans" panose="020B0606030504020204" pitchFamily="34" charset="0"/>
              </a:rPr>
              <a:t> </a:t>
            </a:r>
            <a:r>
              <a:rPr lang="es-CO" b="0" i="0" dirty="0" err="1">
                <a:solidFill>
                  <a:srgbClr val="000000"/>
                </a:solidFill>
                <a:effectLst/>
                <a:latin typeface="Open Sans" panose="020B0606030504020204" pitchFamily="34" charset="0"/>
              </a:rPr>
              <a:t>consequat</a:t>
            </a:r>
            <a:r>
              <a:rPr lang="es-CO" b="0" i="0" dirty="0">
                <a:solidFill>
                  <a:srgbClr val="000000"/>
                </a:solidFill>
                <a:effectLst/>
                <a:latin typeface="Open Sans" panose="020B0606030504020204" pitchFamily="34" charset="0"/>
              </a:rPr>
              <a:t> </a:t>
            </a:r>
            <a:r>
              <a:rPr lang="es-CO" b="0" i="0" dirty="0" err="1">
                <a:solidFill>
                  <a:srgbClr val="000000"/>
                </a:solidFill>
                <a:effectLst/>
                <a:latin typeface="Open Sans" panose="020B0606030504020204" pitchFamily="34" charset="0"/>
              </a:rPr>
              <a:t>lectus</a:t>
            </a:r>
            <a:r>
              <a:rPr lang="es-CO" b="0" i="0" dirty="0">
                <a:solidFill>
                  <a:srgbClr val="000000"/>
                </a:solidFill>
                <a:effectLst/>
                <a:latin typeface="Open Sans" panose="020B0606030504020204" pitchFamily="34" charset="0"/>
              </a:rPr>
              <a:t> et pulvinar </a:t>
            </a:r>
            <a:r>
              <a:rPr lang="es-CO" b="0" i="0" dirty="0" err="1">
                <a:solidFill>
                  <a:srgbClr val="000000"/>
                </a:solidFill>
                <a:effectLst/>
                <a:latin typeface="Open Sans" panose="020B0606030504020204" pitchFamily="34" charset="0"/>
              </a:rPr>
              <a:t>bibendum</a:t>
            </a:r>
            <a:r>
              <a:rPr lang="es-CO" b="0" i="0" dirty="0">
                <a:solidFill>
                  <a:srgbClr val="000000"/>
                </a:solidFill>
                <a:effectLst/>
                <a:latin typeface="Open Sans" panose="020B0606030504020204" pitchFamily="34" charset="0"/>
              </a:rPr>
              <a:t>. </a:t>
            </a:r>
            <a:r>
              <a:rPr lang="es-CO" b="0" i="0" dirty="0" err="1">
                <a:solidFill>
                  <a:srgbClr val="000000"/>
                </a:solidFill>
                <a:effectLst/>
                <a:latin typeface="Open Sans" panose="020B0606030504020204" pitchFamily="34" charset="0"/>
              </a:rPr>
              <a:t>Donec</a:t>
            </a:r>
            <a:r>
              <a:rPr lang="es-CO" b="0" i="0" dirty="0">
                <a:solidFill>
                  <a:srgbClr val="000000"/>
                </a:solidFill>
                <a:effectLst/>
                <a:latin typeface="Open Sans" panose="020B0606030504020204" pitchFamily="34" charset="0"/>
              </a:rPr>
              <a:t> </a:t>
            </a:r>
            <a:r>
              <a:rPr lang="es-CO" b="0" i="0" dirty="0" err="1">
                <a:solidFill>
                  <a:srgbClr val="000000"/>
                </a:solidFill>
                <a:effectLst/>
                <a:latin typeface="Open Sans" panose="020B0606030504020204" pitchFamily="34" charset="0"/>
              </a:rPr>
              <a:t>sodales</a:t>
            </a:r>
            <a:r>
              <a:rPr lang="es-CO" b="0" i="0" dirty="0">
                <a:solidFill>
                  <a:srgbClr val="000000"/>
                </a:solidFill>
                <a:effectLst/>
                <a:latin typeface="Open Sans" panose="020B0606030504020204" pitchFamily="34" charset="0"/>
              </a:rPr>
              <a:t> porta </a:t>
            </a:r>
            <a:r>
              <a:rPr lang="es-CO" b="0" i="0" dirty="0" err="1">
                <a:solidFill>
                  <a:srgbClr val="000000"/>
                </a:solidFill>
                <a:effectLst/>
                <a:latin typeface="Open Sans" panose="020B0606030504020204" pitchFamily="34" charset="0"/>
              </a:rPr>
              <a:t>ligula</a:t>
            </a:r>
            <a:r>
              <a:rPr lang="es-CO" b="0" i="0" dirty="0">
                <a:solidFill>
                  <a:srgbClr val="000000"/>
                </a:solidFill>
                <a:effectLst/>
                <a:latin typeface="Open Sans" panose="020B0606030504020204" pitchFamily="34" charset="0"/>
              </a:rPr>
              <a:t> quis </a:t>
            </a:r>
            <a:r>
              <a:rPr lang="es-CO" b="0" i="0" dirty="0" err="1">
                <a:solidFill>
                  <a:srgbClr val="000000"/>
                </a:solidFill>
                <a:effectLst/>
                <a:latin typeface="Open Sans" panose="020B0606030504020204" pitchFamily="34" charset="0"/>
              </a:rPr>
              <a:t>venenatis</a:t>
            </a:r>
            <a:r>
              <a:rPr lang="es-CO" b="0" i="0" dirty="0">
                <a:solidFill>
                  <a:srgbClr val="000000"/>
                </a:solidFill>
                <a:effectLst/>
                <a:latin typeface="Open Sans" panose="020B0606030504020204" pitchFamily="34" charset="0"/>
              </a:rPr>
              <a:t>. </a:t>
            </a:r>
            <a:endParaRPr lang="es-CO" dirty="0"/>
          </a:p>
        </p:txBody>
      </p:sp>
      <p:sp>
        <p:nvSpPr>
          <p:cNvPr id="13" name="Rectángulo 12">
            <a:extLst>
              <a:ext uri="{FF2B5EF4-FFF2-40B4-BE49-F238E27FC236}">
                <a16:creationId xmlns:a16="http://schemas.microsoft.com/office/drawing/2014/main" id="{77D96DDC-AE72-4B35-B9E5-647839C64F4B}"/>
              </a:ext>
            </a:extLst>
          </p:cNvPr>
          <p:cNvSpPr/>
          <p:nvPr userDrawn="1"/>
        </p:nvSpPr>
        <p:spPr>
          <a:xfrm>
            <a:off x="352302" y="6415314"/>
            <a:ext cx="3701142" cy="87085"/>
          </a:xfrm>
          <a:prstGeom prst="rect">
            <a:avLst/>
          </a:prstGeom>
          <a:solidFill>
            <a:srgbClr val="F50B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solidFill>
                <a:srgbClr val="F50B80"/>
              </a:solidFill>
            </a:endParaRPr>
          </a:p>
        </p:txBody>
      </p:sp>
      <p:sp>
        <p:nvSpPr>
          <p:cNvPr id="14" name="Rectángulo 13">
            <a:extLst>
              <a:ext uri="{FF2B5EF4-FFF2-40B4-BE49-F238E27FC236}">
                <a16:creationId xmlns:a16="http://schemas.microsoft.com/office/drawing/2014/main" id="{04CB9294-50C2-4544-BA9E-54DA1D5A2197}"/>
              </a:ext>
            </a:extLst>
          </p:cNvPr>
          <p:cNvSpPr/>
          <p:nvPr userDrawn="1"/>
        </p:nvSpPr>
        <p:spPr>
          <a:xfrm>
            <a:off x="4053444" y="6415314"/>
            <a:ext cx="3701142" cy="87085"/>
          </a:xfrm>
          <a:prstGeom prst="rect">
            <a:avLst/>
          </a:prstGeom>
          <a:solidFill>
            <a:srgbClr val="000D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p>
        </p:txBody>
      </p:sp>
      <p:sp>
        <p:nvSpPr>
          <p:cNvPr id="15" name="Rectángulo 14">
            <a:extLst>
              <a:ext uri="{FF2B5EF4-FFF2-40B4-BE49-F238E27FC236}">
                <a16:creationId xmlns:a16="http://schemas.microsoft.com/office/drawing/2014/main" id="{A047BB47-9419-477A-AAAB-8DB69168D4F2}"/>
              </a:ext>
            </a:extLst>
          </p:cNvPr>
          <p:cNvSpPr/>
          <p:nvPr userDrawn="1"/>
        </p:nvSpPr>
        <p:spPr>
          <a:xfrm>
            <a:off x="7754586" y="6412016"/>
            <a:ext cx="3701142" cy="87085"/>
          </a:xfrm>
          <a:prstGeom prst="rect">
            <a:avLst/>
          </a:prstGeom>
          <a:solidFill>
            <a:srgbClr val="B6268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p>
        </p:txBody>
      </p:sp>
    </p:spTree>
    <p:extLst>
      <p:ext uri="{BB962C8B-B14F-4D97-AF65-F5344CB8AC3E}">
        <p14:creationId xmlns:p14="http://schemas.microsoft.com/office/powerpoint/2010/main" val="32062134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Slide 5">
    <p:spTree>
      <p:nvGrpSpPr>
        <p:cNvPr id="1" name=""/>
        <p:cNvGrpSpPr/>
        <p:nvPr/>
      </p:nvGrpSpPr>
      <p:grpSpPr>
        <a:xfrm>
          <a:off x="0" y="0"/>
          <a:ext cx="0" cy="0"/>
          <a:chOff x="0" y="0"/>
          <a:chExt cx="0" cy="0"/>
        </a:xfrm>
      </p:grpSpPr>
    </p:spTree>
    <p:extLst>
      <p:ext uri="{BB962C8B-B14F-4D97-AF65-F5344CB8AC3E}">
        <p14:creationId xmlns:p14="http://schemas.microsoft.com/office/powerpoint/2010/main" val="37967348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Slide 6">
    <p:spTree>
      <p:nvGrpSpPr>
        <p:cNvPr id="1" name=""/>
        <p:cNvGrpSpPr/>
        <p:nvPr/>
      </p:nvGrpSpPr>
      <p:grpSpPr>
        <a:xfrm>
          <a:off x="0" y="0"/>
          <a:ext cx="0" cy="0"/>
          <a:chOff x="0" y="0"/>
          <a:chExt cx="0" cy="0"/>
        </a:xfrm>
      </p:grpSpPr>
      <p:sp>
        <p:nvSpPr>
          <p:cNvPr id="10" name="Rectángulo 9">
            <a:extLst>
              <a:ext uri="{FF2B5EF4-FFF2-40B4-BE49-F238E27FC236}">
                <a16:creationId xmlns:a16="http://schemas.microsoft.com/office/drawing/2014/main" id="{0796BB64-5A02-4429-8679-4A2188D96618}"/>
              </a:ext>
            </a:extLst>
          </p:cNvPr>
          <p:cNvSpPr/>
          <p:nvPr userDrawn="1"/>
        </p:nvSpPr>
        <p:spPr>
          <a:xfrm>
            <a:off x="352302" y="6415314"/>
            <a:ext cx="3701142" cy="87085"/>
          </a:xfrm>
          <a:prstGeom prst="rect">
            <a:avLst/>
          </a:prstGeom>
          <a:solidFill>
            <a:srgbClr val="EF397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p>
        </p:txBody>
      </p:sp>
      <p:sp>
        <p:nvSpPr>
          <p:cNvPr id="11" name="Rectángulo 10">
            <a:extLst>
              <a:ext uri="{FF2B5EF4-FFF2-40B4-BE49-F238E27FC236}">
                <a16:creationId xmlns:a16="http://schemas.microsoft.com/office/drawing/2014/main" id="{2BB3BB4B-3C47-4DF4-A371-DF565094927B}"/>
              </a:ext>
            </a:extLst>
          </p:cNvPr>
          <p:cNvSpPr/>
          <p:nvPr userDrawn="1"/>
        </p:nvSpPr>
        <p:spPr>
          <a:xfrm>
            <a:off x="4053444" y="6415314"/>
            <a:ext cx="3701142" cy="87085"/>
          </a:xfrm>
          <a:prstGeom prst="rect">
            <a:avLst/>
          </a:prstGeom>
          <a:solidFill>
            <a:srgbClr val="000D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p>
        </p:txBody>
      </p:sp>
      <p:sp>
        <p:nvSpPr>
          <p:cNvPr id="12" name="Rectángulo 11">
            <a:extLst>
              <a:ext uri="{FF2B5EF4-FFF2-40B4-BE49-F238E27FC236}">
                <a16:creationId xmlns:a16="http://schemas.microsoft.com/office/drawing/2014/main" id="{FB1AE0F7-C450-4A72-A275-00F898A5A6C1}"/>
              </a:ext>
            </a:extLst>
          </p:cNvPr>
          <p:cNvSpPr/>
          <p:nvPr userDrawn="1"/>
        </p:nvSpPr>
        <p:spPr>
          <a:xfrm>
            <a:off x="7754586" y="6412016"/>
            <a:ext cx="3701142" cy="87085"/>
          </a:xfrm>
          <a:prstGeom prst="rect">
            <a:avLst/>
          </a:prstGeom>
          <a:solidFill>
            <a:srgbClr val="B6268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p>
        </p:txBody>
      </p:sp>
      <p:sp>
        <p:nvSpPr>
          <p:cNvPr id="13" name="Marcador de texto 9">
            <a:extLst>
              <a:ext uri="{FF2B5EF4-FFF2-40B4-BE49-F238E27FC236}">
                <a16:creationId xmlns:a16="http://schemas.microsoft.com/office/drawing/2014/main" id="{F572D78F-8EC4-4CFD-9D0E-579A089D6A94}"/>
              </a:ext>
            </a:extLst>
          </p:cNvPr>
          <p:cNvSpPr>
            <a:spLocks noGrp="1"/>
          </p:cNvSpPr>
          <p:nvPr>
            <p:ph type="body" sz="quarter" idx="11" hasCustomPrompt="1"/>
          </p:nvPr>
        </p:nvSpPr>
        <p:spPr>
          <a:xfrm>
            <a:off x="512763" y="478468"/>
            <a:ext cx="8269287" cy="493989"/>
          </a:xfrm>
          <a:prstGeom prst="rect">
            <a:avLst/>
          </a:prstGeom>
        </p:spPr>
        <p:txBody>
          <a:bodyPr>
            <a:normAutofit/>
          </a:bodyPr>
          <a:lstStyle>
            <a:lvl1pPr marL="0" indent="0">
              <a:buNone/>
              <a:defRPr sz="3600">
                <a:solidFill>
                  <a:srgbClr val="F50B80"/>
                </a:solidFill>
                <a:latin typeface="Lato Black" panose="020F0A02020204030203" pitchFamily="34" charset="0"/>
              </a:defRPr>
            </a:lvl1pPr>
            <a:lvl2pPr marL="457200" indent="0">
              <a:buNone/>
              <a:defRPr/>
            </a:lvl2pPr>
          </a:lstStyle>
          <a:p>
            <a:pPr lvl="0"/>
            <a:r>
              <a:rPr lang="es-ES" dirty="0" err="1"/>
              <a:t>Click</a:t>
            </a:r>
            <a:r>
              <a:rPr lang="es-ES" dirty="0"/>
              <a:t> </a:t>
            </a:r>
            <a:r>
              <a:rPr lang="es-ES" dirty="0" err="1"/>
              <a:t>to</a:t>
            </a:r>
            <a:r>
              <a:rPr lang="es-ES" dirty="0"/>
              <a:t> </a:t>
            </a:r>
            <a:r>
              <a:rPr lang="es-ES" dirty="0" err="1"/>
              <a:t>add</a:t>
            </a:r>
            <a:r>
              <a:rPr lang="es-ES" dirty="0"/>
              <a:t> </a:t>
            </a:r>
            <a:r>
              <a:rPr lang="es-ES" dirty="0" err="1"/>
              <a:t>Title</a:t>
            </a:r>
            <a:endParaRPr lang="es-ES" dirty="0"/>
          </a:p>
        </p:txBody>
      </p:sp>
    </p:spTree>
    <p:extLst>
      <p:ext uri="{BB962C8B-B14F-4D97-AF65-F5344CB8AC3E}">
        <p14:creationId xmlns:p14="http://schemas.microsoft.com/office/powerpoint/2010/main" val="7535277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2_Diseño personalizado">
    <p:spTree>
      <p:nvGrpSpPr>
        <p:cNvPr id="1" name=""/>
        <p:cNvGrpSpPr/>
        <p:nvPr/>
      </p:nvGrpSpPr>
      <p:grpSpPr>
        <a:xfrm>
          <a:off x="0" y="0"/>
          <a:ext cx="0" cy="0"/>
          <a:chOff x="0" y="0"/>
          <a:chExt cx="0" cy="0"/>
        </a:xfrm>
      </p:grpSpPr>
      <p:sp>
        <p:nvSpPr>
          <p:cNvPr id="4" name="Marcador de posición de imagen 3">
            <a:extLst>
              <a:ext uri="{FF2B5EF4-FFF2-40B4-BE49-F238E27FC236}">
                <a16:creationId xmlns:a16="http://schemas.microsoft.com/office/drawing/2014/main" id="{651AC62A-2389-40B1-94B4-E6FBAF55943F}"/>
              </a:ext>
            </a:extLst>
          </p:cNvPr>
          <p:cNvSpPr>
            <a:spLocks noGrp="1"/>
          </p:cNvSpPr>
          <p:nvPr>
            <p:ph type="pic" sz="quarter" idx="10" hasCustomPrompt="1"/>
          </p:nvPr>
        </p:nvSpPr>
        <p:spPr>
          <a:xfrm>
            <a:off x="6496052" y="1790700"/>
            <a:ext cx="2743200" cy="2743200"/>
          </a:xfrm>
          <a:prstGeom prst="diamond">
            <a:avLst/>
          </a:prstGeom>
        </p:spPr>
        <p:txBody>
          <a:bodyPr/>
          <a:lstStyle>
            <a:lvl1pPr marL="0" marR="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sz="1200"/>
            </a:lvl1pPr>
          </a:lstStyle>
          <a:p>
            <a:r>
              <a:rPr lang="es-CO" dirty="0" err="1"/>
              <a:t>Click</a:t>
            </a:r>
            <a:r>
              <a:rPr lang="es-CO" dirty="0"/>
              <a:t> </a:t>
            </a:r>
            <a:r>
              <a:rPr lang="es-CO" dirty="0" err="1"/>
              <a:t>on</a:t>
            </a:r>
            <a:r>
              <a:rPr lang="es-CO" dirty="0"/>
              <a:t> </a:t>
            </a:r>
            <a:r>
              <a:rPr lang="es-CO" dirty="0" err="1"/>
              <a:t>the</a:t>
            </a:r>
            <a:r>
              <a:rPr lang="es-CO" dirty="0"/>
              <a:t> </a:t>
            </a:r>
            <a:r>
              <a:rPr lang="es-CO" dirty="0" err="1"/>
              <a:t>icon</a:t>
            </a:r>
            <a:r>
              <a:rPr lang="es-CO" dirty="0"/>
              <a:t> </a:t>
            </a:r>
            <a:r>
              <a:rPr lang="es-CO" dirty="0" err="1"/>
              <a:t>to</a:t>
            </a:r>
            <a:r>
              <a:rPr lang="es-CO" dirty="0"/>
              <a:t> </a:t>
            </a:r>
            <a:r>
              <a:rPr lang="es-CO" dirty="0" err="1"/>
              <a:t>add</a:t>
            </a:r>
            <a:r>
              <a:rPr lang="es-CO" dirty="0"/>
              <a:t> </a:t>
            </a:r>
            <a:r>
              <a:rPr lang="es-CO" dirty="0" err="1"/>
              <a:t>an</a:t>
            </a:r>
            <a:r>
              <a:rPr lang="es-CO" dirty="0"/>
              <a:t> </a:t>
            </a:r>
            <a:r>
              <a:rPr lang="es-CO" dirty="0" err="1"/>
              <a:t>image</a:t>
            </a:r>
            <a:endParaRPr lang="es-CO" dirty="0"/>
          </a:p>
          <a:p>
            <a:endParaRPr lang="es-CO" dirty="0"/>
          </a:p>
        </p:txBody>
      </p:sp>
      <p:sp>
        <p:nvSpPr>
          <p:cNvPr id="6" name="Marcador de posición de imagen 3">
            <a:extLst>
              <a:ext uri="{FF2B5EF4-FFF2-40B4-BE49-F238E27FC236}">
                <a16:creationId xmlns:a16="http://schemas.microsoft.com/office/drawing/2014/main" id="{9B432863-328D-41C6-B940-A44F3B4BC0E4}"/>
              </a:ext>
            </a:extLst>
          </p:cNvPr>
          <p:cNvSpPr>
            <a:spLocks noGrp="1"/>
          </p:cNvSpPr>
          <p:nvPr>
            <p:ph type="pic" sz="quarter" idx="11" hasCustomPrompt="1"/>
          </p:nvPr>
        </p:nvSpPr>
        <p:spPr>
          <a:xfrm>
            <a:off x="8020052" y="247650"/>
            <a:ext cx="2743200" cy="2743200"/>
          </a:xfrm>
          <a:prstGeom prst="diamond">
            <a:avLst/>
          </a:prstGeom>
        </p:spPr>
        <p:txBody>
          <a:bodyPr>
            <a:normAutofit/>
          </a:bodyPr>
          <a:lstStyle>
            <a:lvl1pPr marL="0" indent="0">
              <a:buNone/>
              <a:defRPr sz="1400"/>
            </a:lvl1pPr>
          </a:lstStyle>
          <a:p>
            <a:r>
              <a:rPr lang="es-CO" dirty="0" err="1"/>
              <a:t>Click</a:t>
            </a:r>
            <a:r>
              <a:rPr lang="es-CO" dirty="0"/>
              <a:t> </a:t>
            </a:r>
            <a:r>
              <a:rPr lang="es-CO" dirty="0" err="1"/>
              <a:t>on</a:t>
            </a:r>
            <a:r>
              <a:rPr lang="es-CO" dirty="0"/>
              <a:t> </a:t>
            </a:r>
            <a:r>
              <a:rPr lang="es-CO" dirty="0" err="1"/>
              <a:t>the</a:t>
            </a:r>
            <a:r>
              <a:rPr lang="es-CO" dirty="0"/>
              <a:t> </a:t>
            </a:r>
            <a:r>
              <a:rPr lang="es-CO" dirty="0" err="1"/>
              <a:t>icon</a:t>
            </a:r>
            <a:r>
              <a:rPr lang="es-CO" dirty="0"/>
              <a:t> </a:t>
            </a:r>
            <a:r>
              <a:rPr lang="es-CO" dirty="0" err="1"/>
              <a:t>to</a:t>
            </a:r>
            <a:r>
              <a:rPr lang="es-CO" dirty="0"/>
              <a:t> </a:t>
            </a:r>
            <a:r>
              <a:rPr lang="es-CO" dirty="0" err="1"/>
              <a:t>add</a:t>
            </a:r>
            <a:r>
              <a:rPr lang="es-CO" dirty="0"/>
              <a:t> </a:t>
            </a:r>
            <a:r>
              <a:rPr lang="es-CO" dirty="0" err="1"/>
              <a:t>an</a:t>
            </a:r>
            <a:r>
              <a:rPr lang="es-CO" dirty="0"/>
              <a:t> </a:t>
            </a:r>
            <a:r>
              <a:rPr lang="es-CO" dirty="0" err="1"/>
              <a:t>image</a:t>
            </a:r>
            <a:endParaRPr lang="es-CO" dirty="0"/>
          </a:p>
        </p:txBody>
      </p:sp>
      <p:sp>
        <p:nvSpPr>
          <p:cNvPr id="7" name="Marcador de posición de imagen 3">
            <a:extLst>
              <a:ext uri="{FF2B5EF4-FFF2-40B4-BE49-F238E27FC236}">
                <a16:creationId xmlns:a16="http://schemas.microsoft.com/office/drawing/2014/main" id="{3DF5396A-87E5-404F-A3CB-AEDD43F01D5D}"/>
              </a:ext>
            </a:extLst>
          </p:cNvPr>
          <p:cNvSpPr>
            <a:spLocks noGrp="1"/>
          </p:cNvSpPr>
          <p:nvPr>
            <p:ph type="pic" sz="quarter" idx="12" hasCustomPrompt="1"/>
          </p:nvPr>
        </p:nvSpPr>
        <p:spPr>
          <a:xfrm>
            <a:off x="8077202" y="3333750"/>
            <a:ext cx="2743200" cy="2743200"/>
          </a:xfrm>
          <a:prstGeom prst="diamond">
            <a:avLst/>
          </a:prstGeom>
        </p:spPr>
        <p:txBody>
          <a:bodyPr/>
          <a:lstStyle>
            <a:lvl1pPr marL="0" marR="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sz="1200"/>
            </a:lvl1pPr>
          </a:lstStyle>
          <a:p>
            <a:r>
              <a:rPr lang="es-CO" dirty="0" err="1"/>
              <a:t>Click</a:t>
            </a:r>
            <a:r>
              <a:rPr lang="es-CO" dirty="0"/>
              <a:t> </a:t>
            </a:r>
            <a:r>
              <a:rPr lang="es-CO" dirty="0" err="1"/>
              <a:t>on</a:t>
            </a:r>
            <a:r>
              <a:rPr lang="es-CO" dirty="0"/>
              <a:t> </a:t>
            </a:r>
            <a:r>
              <a:rPr lang="es-CO" dirty="0" err="1"/>
              <a:t>the</a:t>
            </a:r>
            <a:r>
              <a:rPr lang="es-CO" dirty="0"/>
              <a:t> </a:t>
            </a:r>
            <a:r>
              <a:rPr lang="es-CO" dirty="0" err="1"/>
              <a:t>icon</a:t>
            </a:r>
            <a:r>
              <a:rPr lang="es-CO" dirty="0"/>
              <a:t> </a:t>
            </a:r>
            <a:r>
              <a:rPr lang="es-CO" dirty="0" err="1"/>
              <a:t>to</a:t>
            </a:r>
            <a:r>
              <a:rPr lang="es-CO" dirty="0"/>
              <a:t> </a:t>
            </a:r>
            <a:r>
              <a:rPr lang="es-CO" dirty="0" err="1"/>
              <a:t>add</a:t>
            </a:r>
            <a:r>
              <a:rPr lang="es-CO" dirty="0"/>
              <a:t> </a:t>
            </a:r>
            <a:r>
              <a:rPr lang="es-CO" dirty="0" err="1"/>
              <a:t>an</a:t>
            </a:r>
            <a:r>
              <a:rPr lang="es-CO" dirty="0"/>
              <a:t> </a:t>
            </a:r>
            <a:r>
              <a:rPr lang="es-CO" dirty="0" err="1"/>
              <a:t>image</a:t>
            </a:r>
            <a:endParaRPr lang="es-CO" dirty="0"/>
          </a:p>
          <a:p>
            <a:endParaRPr lang="es-CO" dirty="0"/>
          </a:p>
        </p:txBody>
      </p:sp>
      <p:sp>
        <p:nvSpPr>
          <p:cNvPr id="8" name="Marcador de texto 9">
            <a:extLst>
              <a:ext uri="{FF2B5EF4-FFF2-40B4-BE49-F238E27FC236}">
                <a16:creationId xmlns:a16="http://schemas.microsoft.com/office/drawing/2014/main" id="{3DB73109-96EA-418D-A731-BE8BAD94109A}"/>
              </a:ext>
            </a:extLst>
          </p:cNvPr>
          <p:cNvSpPr>
            <a:spLocks noGrp="1"/>
          </p:cNvSpPr>
          <p:nvPr>
            <p:ph type="body" sz="quarter" idx="13" hasCustomPrompt="1"/>
          </p:nvPr>
        </p:nvSpPr>
        <p:spPr>
          <a:xfrm>
            <a:off x="512763" y="1049967"/>
            <a:ext cx="5183187" cy="1118103"/>
          </a:xfrm>
          <a:prstGeom prst="rect">
            <a:avLst/>
          </a:prstGeom>
        </p:spPr>
        <p:txBody>
          <a:bodyPr>
            <a:normAutofit/>
          </a:bodyPr>
          <a:lstStyle>
            <a:lvl1pPr marL="0" indent="0">
              <a:buNone/>
              <a:defRPr sz="3600">
                <a:solidFill>
                  <a:srgbClr val="F50B80"/>
                </a:solidFill>
                <a:latin typeface="Lato Black" panose="020F0A02020204030203" pitchFamily="34" charset="0"/>
              </a:defRPr>
            </a:lvl1pPr>
            <a:lvl2pPr marL="457200" indent="0">
              <a:buNone/>
              <a:defRPr/>
            </a:lvl2pPr>
          </a:lstStyle>
          <a:p>
            <a:pPr lvl="0"/>
            <a:r>
              <a:rPr lang="es-ES" dirty="0" err="1"/>
              <a:t>Click</a:t>
            </a:r>
            <a:r>
              <a:rPr lang="es-ES" dirty="0"/>
              <a:t> </a:t>
            </a:r>
            <a:r>
              <a:rPr lang="es-ES" dirty="0" err="1"/>
              <a:t>to</a:t>
            </a:r>
            <a:r>
              <a:rPr lang="es-ES" dirty="0"/>
              <a:t> </a:t>
            </a:r>
            <a:r>
              <a:rPr lang="es-ES" dirty="0" err="1"/>
              <a:t>Add</a:t>
            </a:r>
            <a:r>
              <a:rPr lang="es-ES" dirty="0"/>
              <a:t> </a:t>
            </a:r>
            <a:r>
              <a:rPr lang="es-ES" dirty="0" err="1"/>
              <a:t>Title</a:t>
            </a:r>
            <a:endParaRPr lang="es-ES" dirty="0"/>
          </a:p>
        </p:txBody>
      </p:sp>
      <p:sp>
        <p:nvSpPr>
          <p:cNvPr id="9" name="Marcador de texto 11">
            <a:extLst>
              <a:ext uri="{FF2B5EF4-FFF2-40B4-BE49-F238E27FC236}">
                <a16:creationId xmlns:a16="http://schemas.microsoft.com/office/drawing/2014/main" id="{4E4CEDA7-9ACF-40A6-97AE-3CAA18AF48ED}"/>
              </a:ext>
            </a:extLst>
          </p:cNvPr>
          <p:cNvSpPr>
            <a:spLocks noGrp="1"/>
          </p:cNvSpPr>
          <p:nvPr>
            <p:ph type="body" sz="quarter" idx="16" hasCustomPrompt="1"/>
          </p:nvPr>
        </p:nvSpPr>
        <p:spPr>
          <a:xfrm>
            <a:off x="512762" y="2370752"/>
            <a:ext cx="5183187" cy="568000"/>
          </a:xfrm>
          <a:prstGeom prst="rect">
            <a:avLst/>
          </a:prstGeom>
        </p:spPr>
        <p:txBody>
          <a:bodyPr>
            <a:noAutofit/>
          </a:bodyPr>
          <a:lstStyle>
            <a:lvl1pPr marL="0" indent="0">
              <a:lnSpc>
                <a:spcPts val="1800"/>
              </a:lnSpc>
              <a:buNone/>
              <a:defRPr lang="es-CO" sz="1600" b="0" i="0" smtClean="0">
                <a:solidFill>
                  <a:schemeClr val="tx1">
                    <a:lumMod val="50000"/>
                    <a:lumOff val="50000"/>
                  </a:schemeClr>
                </a:solidFill>
                <a:effectLst/>
              </a:defRPr>
            </a:lvl1pPr>
          </a:lstStyle>
          <a:p>
            <a:pPr lvl="0"/>
            <a:r>
              <a:rPr lang="es-CO" b="0" i="0" dirty="0" err="1">
                <a:solidFill>
                  <a:srgbClr val="000000"/>
                </a:solidFill>
                <a:effectLst/>
                <a:latin typeface="Open Sans" panose="020B0606030504020204" pitchFamily="34" charset="0"/>
              </a:rPr>
              <a:t>Lorem</a:t>
            </a:r>
            <a:r>
              <a:rPr lang="es-CO" b="0" i="0" dirty="0">
                <a:solidFill>
                  <a:srgbClr val="000000"/>
                </a:solidFill>
                <a:effectLst/>
                <a:latin typeface="Open Sans" panose="020B0606030504020204" pitchFamily="34" charset="0"/>
              </a:rPr>
              <a:t> </a:t>
            </a:r>
            <a:r>
              <a:rPr lang="es-CO" b="0" i="0" dirty="0" err="1">
                <a:solidFill>
                  <a:srgbClr val="000000"/>
                </a:solidFill>
                <a:effectLst/>
                <a:latin typeface="Open Sans" panose="020B0606030504020204" pitchFamily="34" charset="0"/>
              </a:rPr>
              <a:t>ipsum</a:t>
            </a:r>
            <a:r>
              <a:rPr lang="es-CO" b="0" i="0" dirty="0">
                <a:solidFill>
                  <a:srgbClr val="000000"/>
                </a:solidFill>
                <a:effectLst/>
                <a:latin typeface="Open Sans" panose="020B0606030504020204" pitchFamily="34" charset="0"/>
              </a:rPr>
              <a:t> dolor </a:t>
            </a:r>
            <a:r>
              <a:rPr lang="es-CO" b="0" i="0" dirty="0" err="1">
                <a:solidFill>
                  <a:srgbClr val="000000"/>
                </a:solidFill>
                <a:effectLst/>
                <a:latin typeface="Open Sans" panose="020B0606030504020204" pitchFamily="34" charset="0"/>
              </a:rPr>
              <a:t>sit</a:t>
            </a:r>
            <a:r>
              <a:rPr lang="es-CO" b="0" i="0" dirty="0">
                <a:solidFill>
                  <a:srgbClr val="000000"/>
                </a:solidFill>
                <a:effectLst/>
                <a:latin typeface="Open Sans" panose="020B0606030504020204" pitchFamily="34" charset="0"/>
              </a:rPr>
              <a:t> </a:t>
            </a:r>
            <a:r>
              <a:rPr lang="es-CO" b="0" i="0" dirty="0" err="1">
                <a:solidFill>
                  <a:srgbClr val="000000"/>
                </a:solidFill>
                <a:effectLst/>
                <a:latin typeface="Open Sans" panose="020B0606030504020204" pitchFamily="34" charset="0"/>
              </a:rPr>
              <a:t>amet</a:t>
            </a:r>
            <a:r>
              <a:rPr lang="es-CO" b="0" i="0" dirty="0">
                <a:solidFill>
                  <a:srgbClr val="000000"/>
                </a:solidFill>
                <a:effectLst/>
                <a:latin typeface="Open Sans" panose="020B0606030504020204" pitchFamily="34" charset="0"/>
              </a:rPr>
              <a:t>, </a:t>
            </a:r>
            <a:r>
              <a:rPr lang="es-CO" b="0" i="0" dirty="0" err="1">
                <a:solidFill>
                  <a:srgbClr val="000000"/>
                </a:solidFill>
                <a:effectLst/>
                <a:latin typeface="Open Sans" panose="020B0606030504020204" pitchFamily="34" charset="0"/>
              </a:rPr>
              <a:t>consectetur</a:t>
            </a:r>
            <a:r>
              <a:rPr lang="es-CO" b="0" i="0" dirty="0">
                <a:solidFill>
                  <a:srgbClr val="000000"/>
                </a:solidFill>
                <a:effectLst/>
                <a:latin typeface="Open Sans" panose="020B0606030504020204" pitchFamily="34" charset="0"/>
              </a:rPr>
              <a:t> </a:t>
            </a:r>
            <a:r>
              <a:rPr lang="es-CO" b="0" i="0" dirty="0" err="1">
                <a:solidFill>
                  <a:srgbClr val="000000"/>
                </a:solidFill>
                <a:effectLst/>
                <a:latin typeface="Open Sans" panose="020B0606030504020204" pitchFamily="34" charset="0"/>
              </a:rPr>
              <a:t>adipiscing</a:t>
            </a:r>
            <a:r>
              <a:rPr lang="es-CO" b="0" i="0" dirty="0">
                <a:solidFill>
                  <a:srgbClr val="000000"/>
                </a:solidFill>
                <a:effectLst/>
                <a:latin typeface="Open Sans" panose="020B0606030504020204" pitchFamily="34" charset="0"/>
              </a:rPr>
              <a:t> </a:t>
            </a:r>
            <a:r>
              <a:rPr lang="es-CO" b="0" i="0" dirty="0" err="1">
                <a:solidFill>
                  <a:srgbClr val="000000"/>
                </a:solidFill>
                <a:effectLst/>
                <a:latin typeface="Open Sans" panose="020B0606030504020204" pitchFamily="34" charset="0"/>
              </a:rPr>
              <a:t>elit</a:t>
            </a:r>
            <a:r>
              <a:rPr lang="es-CO" b="0" i="0" dirty="0">
                <a:solidFill>
                  <a:srgbClr val="000000"/>
                </a:solidFill>
                <a:effectLst/>
                <a:latin typeface="Open Sans" panose="020B0606030504020204" pitchFamily="34" charset="0"/>
              </a:rPr>
              <a:t>. </a:t>
            </a:r>
            <a:r>
              <a:rPr lang="es-CO" b="0" i="0" dirty="0" err="1">
                <a:solidFill>
                  <a:srgbClr val="000000"/>
                </a:solidFill>
                <a:effectLst/>
                <a:latin typeface="Open Sans" panose="020B0606030504020204" pitchFamily="34" charset="0"/>
              </a:rPr>
              <a:t>Aliquam</a:t>
            </a:r>
            <a:r>
              <a:rPr lang="es-CO" b="0" i="0" dirty="0">
                <a:solidFill>
                  <a:srgbClr val="000000"/>
                </a:solidFill>
                <a:effectLst/>
                <a:latin typeface="Open Sans" panose="020B0606030504020204" pitchFamily="34" charset="0"/>
              </a:rPr>
              <a:t> </a:t>
            </a:r>
            <a:r>
              <a:rPr lang="es-CO" b="0" i="0" dirty="0" err="1">
                <a:solidFill>
                  <a:srgbClr val="000000"/>
                </a:solidFill>
                <a:effectLst/>
                <a:latin typeface="Open Sans" panose="020B0606030504020204" pitchFamily="34" charset="0"/>
              </a:rPr>
              <a:t>consequat</a:t>
            </a:r>
            <a:r>
              <a:rPr lang="es-CO" b="0" i="0" dirty="0">
                <a:solidFill>
                  <a:srgbClr val="000000"/>
                </a:solidFill>
                <a:effectLst/>
                <a:latin typeface="Open Sans" panose="020B0606030504020204" pitchFamily="34" charset="0"/>
              </a:rPr>
              <a:t> </a:t>
            </a:r>
            <a:r>
              <a:rPr lang="es-CO" b="0" i="0" dirty="0" err="1">
                <a:solidFill>
                  <a:srgbClr val="000000"/>
                </a:solidFill>
                <a:effectLst/>
                <a:latin typeface="Open Sans" panose="020B0606030504020204" pitchFamily="34" charset="0"/>
              </a:rPr>
              <a:t>lectus</a:t>
            </a:r>
            <a:r>
              <a:rPr lang="es-CO" b="0" i="0" dirty="0">
                <a:solidFill>
                  <a:srgbClr val="000000"/>
                </a:solidFill>
                <a:effectLst/>
                <a:latin typeface="Open Sans" panose="020B0606030504020204" pitchFamily="34" charset="0"/>
              </a:rPr>
              <a:t> et pulvinar </a:t>
            </a:r>
            <a:r>
              <a:rPr lang="es-CO" b="0" i="0" dirty="0" err="1">
                <a:solidFill>
                  <a:srgbClr val="000000"/>
                </a:solidFill>
                <a:effectLst/>
                <a:latin typeface="Open Sans" panose="020B0606030504020204" pitchFamily="34" charset="0"/>
              </a:rPr>
              <a:t>bibendum</a:t>
            </a:r>
            <a:r>
              <a:rPr lang="es-CO" b="0" i="0" dirty="0">
                <a:solidFill>
                  <a:srgbClr val="000000"/>
                </a:solidFill>
                <a:effectLst/>
                <a:latin typeface="Open Sans" panose="020B0606030504020204" pitchFamily="34" charset="0"/>
              </a:rPr>
              <a:t>. </a:t>
            </a:r>
            <a:endParaRPr lang="es-CO" dirty="0"/>
          </a:p>
        </p:txBody>
      </p:sp>
    </p:spTree>
    <p:extLst>
      <p:ext uri="{BB962C8B-B14F-4D97-AF65-F5344CB8AC3E}">
        <p14:creationId xmlns:p14="http://schemas.microsoft.com/office/powerpoint/2010/main" val="28835802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Dos objetos">
    <p:spTree>
      <p:nvGrpSpPr>
        <p:cNvPr id="1" name=""/>
        <p:cNvGrpSpPr/>
        <p:nvPr/>
      </p:nvGrpSpPr>
      <p:grpSpPr>
        <a:xfrm>
          <a:off x="0" y="0"/>
          <a:ext cx="0" cy="0"/>
          <a:chOff x="0" y="0"/>
          <a:chExt cx="0" cy="0"/>
        </a:xfrm>
      </p:grpSpPr>
      <p:sp>
        <p:nvSpPr>
          <p:cNvPr id="9" name="Marcador de posición de imagen 8">
            <a:extLst>
              <a:ext uri="{FF2B5EF4-FFF2-40B4-BE49-F238E27FC236}">
                <a16:creationId xmlns:a16="http://schemas.microsoft.com/office/drawing/2014/main" id="{3B9ECB54-F46E-4E19-BD6C-A70B0F13E756}"/>
              </a:ext>
            </a:extLst>
          </p:cNvPr>
          <p:cNvSpPr>
            <a:spLocks noGrp="1"/>
          </p:cNvSpPr>
          <p:nvPr>
            <p:ph type="pic" sz="quarter" idx="10" hasCustomPrompt="1"/>
          </p:nvPr>
        </p:nvSpPr>
        <p:spPr>
          <a:xfrm>
            <a:off x="6096000" y="0"/>
            <a:ext cx="6096000" cy="6858000"/>
          </a:xfrm>
          <a:prstGeom prst="rect">
            <a:avLst/>
          </a:prstGeom>
        </p:spPr>
        <p:txBody>
          <a:bodyPr/>
          <a:lstStyle>
            <a:lvl1pPr marL="0" marR="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solidFill>
                  <a:schemeClr val="bg1"/>
                </a:solidFill>
              </a:defRPr>
            </a:lvl1pPr>
          </a:lstStyle>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lang="es-CO" dirty="0" err="1"/>
              <a:t>Click</a:t>
            </a:r>
            <a:r>
              <a:rPr lang="es-CO" dirty="0"/>
              <a:t> </a:t>
            </a:r>
            <a:r>
              <a:rPr lang="es-CO" dirty="0" err="1"/>
              <a:t>on</a:t>
            </a:r>
            <a:r>
              <a:rPr lang="es-CO" dirty="0"/>
              <a:t> </a:t>
            </a:r>
            <a:r>
              <a:rPr lang="es-CO" dirty="0" err="1"/>
              <a:t>the</a:t>
            </a:r>
            <a:r>
              <a:rPr lang="es-CO" dirty="0"/>
              <a:t> </a:t>
            </a:r>
            <a:r>
              <a:rPr lang="es-CO" dirty="0" err="1"/>
              <a:t>icon</a:t>
            </a:r>
            <a:r>
              <a:rPr lang="es-CO" dirty="0"/>
              <a:t> </a:t>
            </a:r>
            <a:r>
              <a:rPr lang="es-CO" dirty="0" err="1"/>
              <a:t>to</a:t>
            </a:r>
            <a:r>
              <a:rPr lang="es-CO" dirty="0"/>
              <a:t> </a:t>
            </a:r>
            <a:r>
              <a:rPr lang="es-CO" dirty="0" err="1"/>
              <a:t>add</a:t>
            </a:r>
            <a:r>
              <a:rPr lang="es-CO" dirty="0"/>
              <a:t> </a:t>
            </a:r>
            <a:r>
              <a:rPr lang="es-CO" dirty="0" err="1"/>
              <a:t>an</a:t>
            </a:r>
            <a:r>
              <a:rPr lang="es-CO" dirty="0"/>
              <a:t> </a:t>
            </a:r>
            <a:r>
              <a:rPr lang="es-CO" dirty="0" err="1"/>
              <a:t>image</a:t>
            </a:r>
            <a:r>
              <a:rPr lang="es-CO" dirty="0"/>
              <a:t>, </a:t>
            </a:r>
            <a:r>
              <a:rPr lang="es-CO" dirty="0" err="1"/>
              <a:t>then</a:t>
            </a:r>
            <a:r>
              <a:rPr lang="es-CO" dirty="0"/>
              <a:t> </a:t>
            </a:r>
            <a:r>
              <a:rPr lang="es-CO" dirty="0" err="1"/>
              <a:t>send</a:t>
            </a:r>
            <a:r>
              <a:rPr lang="es-CO" dirty="0"/>
              <a:t> </a:t>
            </a:r>
            <a:r>
              <a:rPr lang="es-CO" dirty="0" err="1"/>
              <a:t>to</a:t>
            </a:r>
            <a:r>
              <a:rPr lang="es-CO" dirty="0"/>
              <a:t> </a:t>
            </a:r>
            <a:r>
              <a:rPr lang="es-CO" dirty="0" err="1"/>
              <a:t>the</a:t>
            </a:r>
            <a:r>
              <a:rPr lang="es-CO" dirty="0"/>
              <a:t> </a:t>
            </a:r>
            <a:r>
              <a:rPr lang="es-CO" dirty="0" err="1"/>
              <a:t>background</a:t>
            </a:r>
            <a:endParaRPr lang="es-CO" dirty="0"/>
          </a:p>
          <a:p>
            <a:endParaRPr lang="es-CO" dirty="0"/>
          </a:p>
        </p:txBody>
      </p:sp>
      <p:sp>
        <p:nvSpPr>
          <p:cNvPr id="10" name="Marcador de texto 9">
            <a:extLst>
              <a:ext uri="{FF2B5EF4-FFF2-40B4-BE49-F238E27FC236}">
                <a16:creationId xmlns:a16="http://schemas.microsoft.com/office/drawing/2014/main" id="{7FEE0B55-034C-4DCE-992C-43C96A975ED9}"/>
              </a:ext>
            </a:extLst>
          </p:cNvPr>
          <p:cNvSpPr>
            <a:spLocks noGrp="1"/>
          </p:cNvSpPr>
          <p:nvPr>
            <p:ph type="body" sz="quarter" idx="11" hasCustomPrompt="1"/>
          </p:nvPr>
        </p:nvSpPr>
        <p:spPr>
          <a:xfrm>
            <a:off x="512763" y="1049967"/>
            <a:ext cx="5183187" cy="1118103"/>
          </a:xfrm>
          <a:prstGeom prst="rect">
            <a:avLst/>
          </a:prstGeom>
        </p:spPr>
        <p:txBody>
          <a:bodyPr>
            <a:normAutofit/>
          </a:bodyPr>
          <a:lstStyle>
            <a:lvl1pPr marL="0" indent="0">
              <a:buNone/>
              <a:defRPr sz="3600">
                <a:solidFill>
                  <a:srgbClr val="F50B80"/>
                </a:solidFill>
                <a:latin typeface="Lato Black" panose="020F0A02020204030203" pitchFamily="34" charset="0"/>
              </a:defRPr>
            </a:lvl1pPr>
            <a:lvl2pPr marL="457200" indent="0">
              <a:buNone/>
              <a:defRPr/>
            </a:lvl2pPr>
          </a:lstStyle>
          <a:p>
            <a:pPr lvl="0"/>
            <a:r>
              <a:rPr lang="es-ES" dirty="0" err="1"/>
              <a:t>Click</a:t>
            </a:r>
            <a:r>
              <a:rPr lang="es-ES" dirty="0"/>
              <a:t> </a:t>
            </a:r>
            <a:r>
              <a:rPr lang="es-ES" dirty="0" err="1"/>
              <a:t>to</a:t>
            </a:r>
            <a:r>
              <a:rPr lang="es-ES" dirty="0"/>
              <a:t> </a:t>
            </a:r>
            <a:r>
              <a:rPr lang="es-ES" dirty="0" err="1"/>
              <a:t>add</a:t>
            </a:r>
            <a:r>
              <a:rPr lang="es-ES" dirty="0"/>
              <a:t> Text</a:t>
            </a:r>
          </a:p>
        </p:txBody>
      </p:sp>
      <p:sp>
        <p:nvSpPr>
          <p:cNvPr id="12" name="Marcador de texto 11">
            <a:extLst>
              <a:ext uri="{FF2B5EF4-FFF2-40B4-BE49-F238E27FC236}">
                <a16:creationId xmlns:a16="http://schemas.microsoft.com/office/drawing/2014/main" id="{E6F7AA97-03DD-467B-8083-D9314B2E8437}"/>
              </a:ext>
            </a:extLst>
          </p:cNvPr>
          <p:cNvSpPr>
            <a:spLocks noGrp="1"/>
          </p:cNvSpPr>
          <p:nvPr>
            <p:ph type="body" sz="quarter" idx="12" hasCustomPrompt="1"/>
          </p:nvPr>
        </p:nvSpPr>
        <p:spPr>
          <a:xfrm>
            <a:off x="512763" y="3295650"/>
            <a:ext cx="2211387" cy="895350"/>
          </a:xfrm>
          <a:prstGeom prst="rect">
            <a:avLst/>
          </a:prstGeom>
        </p:spPr>
        <p:txBody>
          <a:bodyPr>
            <a:noAutofit/>
          </a:bodyPr>
          <a:lstStyle>
            <a:lvl1pPr marL="0" indent="0">
              <a:buNone/>
              <a:defRPr sz="1800"/>
            </a:lvl1pPr>
          </a:lstStyle>
          <a:p>
            <a:pPr lvl="0"/>
            <a:r>
              <a:rPr lang="es-ES" dirty="0" err="1"/>
              <a:t>Click</a:t>
            </a:r>
            <a:r>
              <a:rPr lang="es-ES" dirty="0"/>
              <a:t> </a:t>
            </a:r>
            <a:r>
              <a:rPr lang="es-ES" dirty="0" err="1"/>
              <a:t>to</a:t>
            </a:r>
            <a:r>
              <a:rPr lang="es-ES" dirty="0"/>
              <a:t> </a:t>
            </a:r>
            <a:r>
              <a:rPr lang="es-ES" dirty="0" err="1"/>
              <a:t>add</a:t>
            </a:r>
            <a:r>
              <a:rPr lang="es-ES" dirty="0"/>
              <a:t> </a:t>
            </a:r>
            <a:r>
              <a:rPr lang="es-ES" dirty="0" err="1"/>
              <a:t>text</a:t>
            </a:r>
            <a:endParaRPr lang="es-ES" dirty="0"/>
          </a:p>
        </p:txBody>
      </p:sp>
      <p:sp>
        <p:nvSpPr>
          <p:cNvPr id="13" name="Marcador de texto 11">
            <a:extLst>
              <a:ext uri="{FF2B5EF4-FFF2-40B4-BE49-F238E27FC236}">
                <a16:creationId xmlns:a16="http://schemas.microsoft.com/office/drawing/2014/main" id="{1661AFCB-E6EB-4B94-A22B-C90127819C9A}"/>
              </a:ext>
            </a:extLst>
          </p:cNvPr>
          <p:cNvSpPr>
            <a:spLocks noGrp="1"/>
          </p:cNvSpPr>
          <p:nvPr>
            <p:ph type="body" sz="quarter" idx="13" hasCustomPrompt="1"/>
          </p:nvPr>
        </p:nvSpPr>
        <p:spPr>
          <a:xfrm>
            <a:off x="3304381" y="3276601"/>
            <a:ext cx="2211387" cy="895350"/>
          </a:xfrm>
          <a:prstGeom prst="rect">
            <a:avLst/>
          </a:prstGeom>
        </p:spPr>
        <p:txBody>
          <a:bodyPr>
            <a:noAutofit/>
          </a:bodyPr>
          <a:lstStyle>
            <a:lvl1pPr marL="0" indent="0">
              <a:buNone/>
              <a:defRPr sz="1800"/>
            </a:lvl1pPr>
          </a:lstStyle>
          <a:p>
            <a:pPr lvl="0"/>
            <a:r>
              <a:rPr lang="es-ES" dirty="0" err="1"/>
              <a:t>Click</a:t>
            </a:r>
            <a:r>
              <a:rPr lang="es-ES" dirty="0"/>
              <a:t> </a:t>
            </a:r>
            <a:r>
              <a:rPr lang="es-ES" dirty="0" err="1"/>
              <a:t>to</a:t>
            </a:r>
            <a:r>
              <a:rPr lang="es-ES" dirty="0"/>
              <a:t> </a:t>
            </a:r>
            <a:r>
              <a:rPr lang="es-ES" dirty="0" err="1"/>
              <a:t>add</a:t>
            </a:r>
            <a:r>
              <a:rPr lang="es-ES" dirty="0"/>
              <a:t> </a:t>
            </a:r>
            <a:r>
              <a:rPr lang="es-ES" dirty="0" err="1"/>
              <a:t>text</a:t>
            </a:r>
            <a:endParaRPr lang="es-ES" dirty="0"/>
          </a:p>
        </p:txBody>
      </p:sp>
      <p:sp>
        <p:nvSpPr>
          <p:cNvPr id="14" name="Marcador de texto 11">
            <a:extLst>
              <a:ext uri="{FF2B5EF4-FFF2-40B4-BE49-F238E27FC236}">
                <a16:creationId xmlns:a16="http://schemas.microsoft.com/office/drawing/2014/main" id="{1E140F20-4DC3-4761-94DD-18A642645DED}"/>
              </a:ext>
            </a:extLst>
          </p:cNvPr>
          <p:cNvSpPr>
            <a:spLocks noGrp="1"/>
          </p:cNvSpPr>
          <p:nvPr>
            <p:ph type="body" sz="quarter" idx="14" hasCustomPrompt="1"/>
          </p:nvPr>
        </p:nvSpPr>
        <p:spPr>
          <a:xfrm>
            <a:off x="512762" y="4591050"/>
            <a:ext cx="2211387" cy="895350"/>
          </a:xfrm>
          <a:prstGeom prst="rect">
            <a:avLst/>
          </a:prstGeom>
        </p:spPr>
        <p:txBody>
          <a:bodyPr>
            <a:noAutofit/>
          </a:bodyPr>
          <a:lstStyle>
            <a:lvl1pPr marL="0" indent="0">
              <a:buNone/>
              <a:defRPr sz="1800"/>
            </a:lvl1pPr>
          </a:lstStyle>
          <a:p>
            <a:pPr lvl="0"/>
            <a:r>
              <a:rPr lang="es-ES" dirty="0" err="1"/>
              <a:t>Click</a:t>
            </a:r>
            <a:r>
              <a:rPr lang="es-ES" dirty="0"/>
              <a:t> </a:t>
            </a:r>
            <a:r>
              <a:rPr lang="es-ES" dirty="0" err="1"/>
              <a:t>to</a:t>
            </a:r>
            <a:r>
              <a:rPr lang="es-ES" dirty="0"/>
              <a:t> </a:t>
            </a:r>
            <a:r>
              <a:rPr lang="es-ES" dirty="0" err="1"/>
              <a:t>add</a:t>
            </a:r>
            <a:r>
              <a:rPr lang="es-ES" dirty="0"/>
              <a:t> </a:t>
            </a:r>
            <a:r>
              <a:rPr lang="es-ES" dirty="0" err="1"/>
              <a:t>text</a:t>
            </a:r>
            <a:endParaRPr lang="es-ES" dirty="0"/>
          </a:p>
        </p:txBody>
      </p:sp>
      <p:sp>
        <p:nvSpPr>
          <p:cNvPr id="15" name="Marcador de texto 11">
            <a:extLst>
              <a:ext uri="{FF2B5EF4-FFF2-40B4-BE49-F238E27FC236}">
                <a16:creationId xmlns:a16="http://schemas.microsoft.com/office/drawing/2014/main" id="{5A4976F1-ACB6-4EA1-9074-3FECA139DBE0}"/>
              </a:ext>
            </a:extLst>
          </p:cNvPr>
          <p:cNvSpPr>
            <a:spLocks noGrp="1"/>
          </p:cNvSpPr>
          <p:nvPr>
            <p:ph type="body" sz="quarter" idx="15" hasCustomPrompt="1"/>
          </p:nvPr>
        </p:nvSpPr>
        <p:spPr>
          <a:xfrm>
            <a:off x="3304380" y="4674557"/>
            <a:ext cx="2211387" cy="895350"/>
          </a:xfrm>
          <a:prstGeom prst="rect">
            <a:avLst/>
          </a:prstGeom>
        </p:spPr>
        <p:txBody>
          <a:bodyPr>
            <a:noAutofit/>
          </a:bodyPr>
          <a:lstStyle>
            <a:lvl1pPr marL="0" indent="0">
              <a:buNone/>
              <a:defRPr sz="1800"/>
            </a:lvl1pPr>
          </a:lstStyle>
          <a:p>
            <a:pPr lvl="0"/>
            <a:r>
              <a:rPr lang="es-ES" dirty="0" err="1"/>
              <a:t>Click</a:t>
            </a:r>
            <a:r>
              <a:rPr lang="es-ES" dirty="0"/>
              <a:t> </a:t>
            </a:r>
            <a:r>
              <a:rPr lang="es-ES" dirty="0" err="1"/>
              <a:t>to</a:t>
            </a:r>
            <a:r>
              <a:rPr lang="es-ES" dirty="0"/>
              <a:t> </a:t>
            </a:r>
            <a:r>
              <a:rPr lang="es-ES" dirty="0" err="1"/>
              <a:t>add</a:t>
            </a:r>
            <a:r>
              <a:rPr lang="es-ES" dirty="0"/>
              <a:t> </a:t>
            </a:r>
            <a:r>
              <a:rPr lang="es-ES" dirty="0" err="1"/>
              <a:t>text</a:t>
            </a:r>
            <a:endParaRPr lang="es-ES" dirty="0"/>
          </a:p>
        </p:txBody>
      </p:sp>
      <p:sp>
        <p:nvSpPr>
          <p:cNvPr id="8" name="Marcador de texto 11">
            <a:extLst>
              <a:ext uri="{FF2B5EF4-FFF2-40B4-BE49-F238E27FC236}">
                <a16:creationId xmlns:a16="http://schemas.microsoft.com/office/drawing/2014/main" id="{7E6A93FD-8F80-4DB6-9183-BA9AA68F7B0A}"/>
              </a:ext>
            </a:extLst>
          </p:cNvPr>
          <p:cNvSpPr>
            <a:spLocks noGrp="1"/>
          </p:cNvSpPr>
          <p:nvPr>
            <p:ph type="body" sz="quarter" idx="16" hasCustomPrompt="1"/>
          </p:nvPr>
        </p:nvSpPr>
        <p:spPr>
          <a:xfrm>
            <a:off x="512762" y="2370752"/>
            <a:ext cx="5183187" cy="568000"/>
          </a:xfrm>
          <a:prstGeom prst="rect">
            <a:avLst/>
          </a:prstGeom>
        </p:spPr>
        <p:txBody>
          <a:bodyPr>
            <a:noAutofit/>
          </a:bodyPr>
          <a:lstStyle>
            <a:lvl1pPr marL="0" indent="0">
              <a:lnSpc>
                <a:spcPts val="1800"/>
              </a:lnSpc>
              <a:buNone/>
              <a:defRPr lang="es-CO" sz="1600" b="0" i="0" smtClean="0">
                <a:solidFill>
                  <a:schemeClr val="tx1">
                    <a:lumMod val="50000"/>
                    <a:lumOff val="50000"/>
                  </a:schemeClr>
                </a:solidFill>
                <a:effectLst/>
              </a:defRPr>
            </a:lvl1pPr>
          </a:lstStyle>
          <a:p>
            <a:pPr lvl="0"/>
            <a:r>
              <a:rPr lang="es-CO" b="0" i="0" dirty="0" err="1">
                <a:solidFill>
                  <a:srgbClr val="000000"/>
                </a:solidFill>
                <a:effectLst/>
                <a:latin typeface="Open Sans" panose="020B0606030504020204" pitchFamily="34" charset="0"/>
              </a:rPr>
              <a:t>Lorem</a:t>
            </a:r>
            <a:r>
              <a:rPr lang="es-CO" b="0" i="0" dirty="0">
                <a:solidFill>
                  <a:srgbClr val="000000"/>
                </a:solidFill>
                <a:effectLst/>
                <a:latin typeface="Open Sans" panose="020B0606030504020204" pitchFamily="34" charset="0"/>
              </a:rPr>
              <a:t> </a:t>
            </a:r>
            <a:r>
              <a:rPr lang="es-CO" b="0" i="0" dirty="0" err="1">
                <a:solidFill>
                  <a:srgbClr val="000000"/>
                </a:solidFill>
                <a:effectLst/>
                <a:latin typeface="Open Sans" panose="020B0606030504020204" pitchFamily="34" charset="0"/>
              </a:rPr>
              <a:t>ipsum</a:t>
            </a:r>
            <a:r>
              <a:rPr lang="es-CO" b="0" i="0" dirty="0">
                <a:solidFill>
                  <a:srgbClr val="000000"/>
                </a:solidFill>
                <a:effectLst/>
                <a:latin typeface="Open Sans" panose="020B0606030504020204" pitchFamily="34" charset="0"/>
              </a:rPr>
              <a:t> dolor </a:t>
            </a:r>
            <a:r>
              <a:rPr lang="es-CO" b="0" i="0" dirty="0" err="1">
                <a:solidFill>
                  <a:srgbClr val="000000"/>
                </a:solidFill>
                <a:effectLst/>
                <a:latin typeface="Open Sans" panose="020B0606030504020204" pitchFamily="34" charset="0"/>
              </a:rPr>
              <a:t>sit</a:t>
            </a:r>
            <a:r>
              <a:rPr lang="es-CO" b="0" i="0" dirty="0">
                <a:solidFill>
                  <a:srgbClr val="000000"/>
                </a:solidFill>
                <a:effectLst/>
                <a:latin typeface="Open Sans" panose="020B0606030504020204" pitchFamily="34" charset="0"/>
              </a:rPr>
              <a:t> </a:t>
            </a:r>
            <a:r>
              <a:rPr lang="es-CO" b="0" i="0" dirty="0" err="1">
                <a:solidFill>
                  <a:srgbClr val="000000"/>
                </a:solidFill>
                <a:effectLst/>
                <a:latin typeface="Open Sans" panose="020B0606030504020204" pitchFamily="34" charset="0"/>
              </a:rPr>
              <a:t>amet</a:t>
            </a:r>
            <a:r>
              <a:rPr lang="es-CO" b="0" i="0" dirty="0">
                <a:solidFill>
                  <a:srgbClr val="000000"/>
                </a:solidFill>
                <a:effectLst/>
                <a:latin typeface="Open Sans" panose="020B0606030504020204" pitchFamily="34" charset="0"/>
              </a:rPr>
              <a:t>, </a:t>
            </a:r>
            <a:r>
              <a:rPr lang="es-CO" b="0" i="0" dirty="0" err="1">
                <a:solidFill>
                  <a:srgbClr val="000000"/>
                </a:solidFill>
                <a:effectLst/>
                <a:latin typeface="Open Sans" panose="020B0606030504020204" pitchFamily="34" charset="0"/>
              </a:rPr>
              <a:t>consectetur</a:t>
            </a:r>
            <a:r>
              <a:rPr lang="es-CO" b="0" i="0" dirty="0">
                <a:solidFill>
                  <a:srgbClr val="000000"/>
                </a:solidFill>
                <a:effectLst/>
                <a:latin typeface="Open Sans" panose="020B0606030504020204" pitchFamily="34" charset="0"/>
              </a:rPr>
              <a:t> </a:t>
            </a:r>
            <a:r>
              <a:rPr lang="es-CO" b="0" i="0" dirty="0" err="1">
                <a:solidFill>
                  <a:srgbClr val="000000"/>
                </a:solidFill>
                <a:effectLst/>
                <a:latin typeface="Open Sans" panose="020B0606030504020204" pitchFamily="34" charset="0"/>
              </a:rPr>
              <a:t>adipiscing</a:t>
            </a:r>
            <a:r>
              <a:rPr lang="es-CO" b="0" i="0" dirty="0">
                <a:solidFill>
                  <a:srgbClr val="000000"/>
                </a:solidFill>
                <a:effectLst/>
                <a:latin typeface="Open Sans" panose="020B0606030504020204" pitchFamily="34" charset="0"/>
              </a:rPr>
              <a:t> </a:t>
            </a:r>
            <a:r>
              <a:rPr lang="es-CO" b="0" i="0" dirty="0" err="1">
                <a:solidFill>
                  <a:srgbClr val="000000"/>
                </a:solidFill>
                <a:effectLst/>
                <a:latin typeface="Open Sans" panose="020B0606030504020204" pitchFamily="34" charset="0"/>
              </a:rPr>
              <a:t>elit</a:t>
            </a:r>
            <a:r>
              <a:rPr lang="es-CO" b="0" i="0" dirty="0">
                <a:solidFill>
                  <a:srgbClr val="000000"/>
                </a:solidFill>
                <a:effectLst/>
                <a:latin typeface="Open Sans" panose="020B0606030504020204" pitchFamily="34" charset="0"/>
              </a:rPr>
              <a:t>. </a:t>
            </a:r>
            <a:r>
              <a:rPr lang="es-CO" b="0" i="0" dirty="0" err="1">
                <a:solidFill>
                  <a:srgbClr val="000000"/>
                </a:solidFill>
                <a:effectLst/>
                <a:latin typeface="Open Sans" panose="020B0606030504020204" pitchFamily="34" charset="0"/>
              </a:rPr>
              <a:t>Aliquam</a:t>
            </a:r>
            <a:r>
              <a:rPr lang="es-CO" b="0" i="0" dirty="0">
                <a:solidFill>
                  <a:srgbClr val="000000"/>
                </a:solidFill>
                <a:effectLst/>
                <a:latin typeface="Open Sans" panose="020B0606030504020204" pitchFamily="34" charset="0"/>
              </a:rPr>
              <a:t> </a:t>
            </a:r>
            <a:r>
              <a:rPr lang="es-CO" b="0" i="0" dirty="0" err="1">
                <a:solidFill>
                  <a:srgbClr val="000000"/>
                </a:solidFill>
                <a:effectLst/>
                <a:latin typeface="Open Sans" panose="020B0606030504020204" pitchFamily="34" charset="0"/>
              </a:rPr>
              <a:t>consequat</a:t>
            </a:r>
            <a:r>
              <a:rPr lang="es-CO" b="0" i="0" dirty="0">
                <a:solidFill>
                  <a:srgbClr val="000000"/>
                </a:solidFill>
                <a:effectLst/>
                <a:latin typeface="Open Sans" panose="020B0606030504020204" pitchFamily="34" charset="0"/>
              </a:rPr>
              <a:t> </a:t>
            </a:r>
            <a:r>
              <a:rPr lang="es-CO" b="0" i="0" dirty="0" err="1">
                <a:solidFill>
                  <a:srgbClr val="000000"/>
                </a:solidFill>
                <a:effectLst/>
                <a:latin typeface="Open Sans" panose="020B0606030504020204" pitchFamily="34" charset="0"/>
              </a:rPr>
              <a:t>lectus</a:t>
            </a:r>
            <a:r>
              <a:rPr lang="es-CO" b="0" i="0" dirty="0">
                <a:solidFill>
                  <a:srgbClr val="000000"/>
                </a:solidFill>
                <a:effectLst/>
                <a:latin typeface="Open Sans" panose="020B0606030504020204" pitchFamily="34" charset="0"/>
              </a:rPr>
              <a:t> et pulvinar </a:t>
            </a:r>
            <a:r>
              <a:rPr lang="es-CO" b="0" i="0" dirty="0" err="1">
                <a:solidFill>
                  <a:srgbClr val="000000"/>
                </a:solidFill>
                <a:effectLst/>
                <a:latin typeface="Open Sans" panose="020B0606030504020204" pitchFamily="34" charset="0"/>
              </a:rPr>
              <a:t>bibendum</a:t>
            </a:r>
            <a:r>
              <a:rPr lang="es-CO" b="0" i="0" dirty="0">
                <a:solidFill>
                  <a:srgbClr val="000000"/>
                </a:solidFill>
                <a:effectLst/>
                <a:latin typeface="Open Sans" panose="020B0606030504020204" pitchFamily="34" charset="0"/>
              </a:rPr>
              <a:t>. </a:t>
            </a:r>
            <a:endParaRPr lang="es-CO" dirty="0"/>
          </a:p>
        </p:txBody>
      </p:sp>
    </p:spTree>
    <p:extLst>
      <p:ext uri="{BB962C8B-B14F-4D97-AF65-F5344CB8AC3E}">
        <p14:creationId xmlns:p14="http://schemas.microsoft.com/office/powerpoint/2010/main" val="2099345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hyperlink" Target="http://free-powerpoint-templates-download.com/" TargetMode="External"/><Relationship Id="rId2" Type="http://schemas.openxmlformats.org/officeDocument/2006/relationships/slideLayout" Target="../slideLayouts/slideLayout2.xml"/><Relationship Id="rId16" Type="http://schemas.openxmlformats.org/officeDocument/2006/relationships/theme" Target="../theme/theme1.xml"/><Relationship Id="rId20" Type="http://schemas.openxmlformats.org/officeDocument/2006/relationships/image" Target="../media/image2.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hyperlink" Target="https://slidesgratis.com/" TargetMode="Externa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ángulo 6">
            <a:extLst>
              <a:ext uri="{FF2B5EF4-FFF2-40B4-BE49-F238E27FC236}">
                <a16:creationId xmlns:a16="http://schemas.microsoft.com/office/drawing/2014/main" id="{8A7FEF9F-6909-4CA9-81AF-4CCF5A97C6A6}"/>
              </a:ext>
            </a:extLst>
          </p:cNvPr>
          <p:cNvSpPr/>
          <p:nvPr userDrawn="1"/>
        </p:nvSpPr>
        <p:spPr>
          <a:xfrm>
            <a:off x="638052" y="6415314"/>
            <a:ext cx="3701142" cy="87085"/>
          </a:xfrm>
          <a:prstGeom prst="rect">
            <a:avLst/>
          </a:prstGeom>
          <a:solidFill>
            <a:srgbClr val="F50B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solidFill>
                <a:srgbClr val="F50B80"/>
              </a:solidFill>
            </a:endParaRPr>
          </a:p>
        </p:txBody>
      </p:sp>
      <p:sp>
        <p:nvSpPr>
          <p:cNvPr id="8" name="Rectángulo 7">
            <a:extLst>
              <a:ext uri="{FF2B5EF4-FFF2-40B4-BE49-F238E27FC236}">
                <a16:creationId xmlns:a16="http://schemas.microsoft.com/office/drawing/2014/main" id="{AEF798AD-685A-4F57-B114-C601FFFF4009}"/>
              </a:ext>
            </a:extLst>
          </p:cNvPr>
          <p:cNvSpPr/>
          <p:nvPr userDrawn="1"/>
        </p:nvSpPr>
        <p:spPr>
          <a:xfrm>
            <a:off x="4339194" y="6415314"/>
            <a:ext cx="3701142" cy="87085"/>
          </a:xfrm>
          <a:prstGeom prst="rect">
            <a:avLst/>
          </a:prstGeom>
          <a:solidFill>
            <a:srgbClr val="000D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p>
        </p:txBody>
      </p:sp>
      <p:sp>
        <p:nvSpPr>
          <p:cNvPr id="9" name="Rectángulo 8">
            <a:extLst>
              <a:ext uri="{FF2B5EF4-FFF2-40B4-BE49-F238E27FC236}">
                <a16:creationId xmlns:a16="http://schemas.microsoft.com/office/drawing/2014/main" id="{9C4C9112-65F5-4270-BE2C-5639F106FD61}"/>
              </a:ext>
            </a:extLst>
          </p:cNvPr>
          <p:cNvSpPr/>
          <p:nvPr userDrawn="1"/>
        </p:nvSpPr>
        <p:spPr>
          <a:xfrm>
            <a:off x="8040336" y="6412016"/>
            <a:ext cx="3701142" cy="87085"/>
          </a:xfrm>
          <a:prstGeom prst="rect">
            <a:avLst/>
          </a:prstGeom>
          <a:solidFill>
            <a:srgbClr val="B6268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p>
        </p:txBody>
      </p:sp>
      <p:sp>
        <p:nvSpPr>
          <p:cNvPr id="2" name="Rectángulo 1">
            <a:extLst>
              <a:ext uri="{FF2B5EF4-FFF2-40B4-BE49-F238E27FC236}">
                <a16:creationId xmlns:a16="http://schemas.microsoft.com/office/drawing/2014/main" id="{031C6FF6-DCD9-50E4-3B5A-49CEA63D7A02}"/>
              </a:ext>
            </a:extLst>
          </p:cNvPr>
          <p:cNvSpPr/>
          <p:nvPr userDrawn="1"/>
        </p:nvSpPr>
        <p:spPr>
          <a:xfrm>
            <a:off x="0" y="-1178145"/>
            <a:ext cx="12192000" cy="1160711"/>
          </a:xfrm>
          <a:prstGeom prst="rect">
            <a:avLst/>
          </a:prstGeom>
          <a:solidFill>
            <a:srgbClr val="4C033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CuadroTexto 2">
            <a:extLst>
              <a:ext uri="{FF2B5EF4-FFF2-40B4-BE49-F238E27FC236}">
                <a16:creationId xmlns:a16="http://schemas.microsoft.com/office/drawing/2014/main" id="{7988D700-E628-380A-7973-1AB051000695}"/>
              </a:ext>
            </a:extLst>
          </p:cNvPr>
          <p:cNvSpPr txBox="1"/>
          <p:nvPr userDrawn="1"/>
        </p:nvSpPr>
        <p:spPr>
          <a:xfrm>
            <a:off x="1659310" y="-688899"/>
            <a:ext cx="2367636" cy="369332"/>
          </a:xfrm>
          <a:prstGeom prst="rect">
            <a:avLst/>
          </a:prstGeom>
          <a:noFill/>
        </p:spPr>
        <p:txBody>
          <a:bodyPr wrap="none" rtlCol="0">
            <a:spAutoFit/>
          </a:bodyPr>
          <a:lstStyle/>
          <a:p>
            <a:r>
              <a:rPr lang="en-US" dirty="0">
                <a:solidFill>
                  <a:schemeClr val="bg1"/>
                </a:solidFill>
                <a:hlinkClick r:id="rId17">
                  <a:extLst>
                    <a:ext uri="{A12FA001-AC4F-418D-AE19-62706E023703}">
                      <ahyp:hlinkClr xmlns:ahyp="http://schemas.microsoft.com/office/drawing/2018/hyperlinkcolor" val="tx"/>
                    </a:ext>
                  </a:extLst>
                </a:hlinkClick>
              </a:rPr>
              <a:t>http://ppthemes.com/</a:t>
            </a:r>
            <a:r>
              <a:rPr lang="en-US" dirty="0">
                <a:solidFill>
                  <a:schemeClr val="bg1"/>
                </a:solidFill>
              </a:rPr>
              <a:t> </a:t>
            </a:r>
          </a:p>
        </p:txBody>
      </p:sp>
      <p:pic>
        <p:nvPicPr>
          <p:cNvPr id="4" name="Imagen 3">
            <a:extLst>
              <a:ext uri="{FF2B5EF4-FFF2-40B4-BE49-F238E27FC236}">
                <a16:creationId xmlns:a16="http://schemas.microsoft.com/office/drawing/2014/main" id="{D02C37F5-3324-3503-E941-B626F0454353}"/>
              </a:ext>
            </a:extLst>
          </p:cNvPr>
          <p:cNvPicPr>
            <a:picLocks noChangeAspect="1"/>
          </p:cNvPicPr>
          <p:nvPr userDrawn="1"/>
        </p:nvPicPr>
        <p:blipFill>
          <a:blip r:embed="rId18">
            <a:extLst>
              <a:ext uri="{28A0092B-C50C-407E-A947-70E740481C1C}">
                <a14:useLocalDpi xmlns:a14="http://schemas.microsoft.com/office/drawing/2010/main" val="0"/>
              </a:ext>
            </a:extLst>
          </a:blip>
          <a:stretch>
            <a:fillRect/>
          </a:stretch>
        </p:blipFill>
        <p:spPr>
          <a:xfrm>
            <a:off x="7009453" y="-1083156"/>
            <a:ext cx="1555777" cy="970735"/>
          </a:xfrm>
          <a:prstGeom prst="rect">
            <a:avLst/>
          </a:prstGeom>
        </p:spPr>
      </p:pic>
      <p:sp>
        <p:nvSpPr>
          <p:cNvPr id="5" name="CuadroTexto 4">
            <a:extLst>
              <a:ext uri="{FF2B5EF4-FFF2-40B4-BE49-F238E27FC236}">
                <a16:creationId xmlns:a16="http://schemas.microsoft.com/office/drawing/2014/main" id="{4795675D-CED4-5921-49BE-DED48AA9B0FC}"/>
              </a:ext>
            </a:extLst>
          </p:cNvPr>
          <p:cNvSpPr txBox="1"/>
          <p:nvPr userDrawn="1"/>
        </p:nvSpPr>
        <p:spPr>
          <a:xfrm>
            <a:off x="8659820" y="-645106"/>
            <a:ext cx="2659702" cy="369332"/>
          </a:xfrm>
          <a:prstGeom prst="rect">
            <a:avLst/>
          </a:prstGeom>
          <a:noFill/>
        </p:spPr>
        <p:txBody>
          <a:bodyPr wrap="none" rtlCol="0">
            <a:spAutoFit/>
          </a:bodyPr>
          <a:lstStyle/>
          <a:p>
            <a:r>
              <a:rPr lang="en-US" dirty="0">
                <a:solidFill>
                  <a:schemeClr val="bg1"/>
                </a:solidFill>
                <a:hlinkClick r:id="rId19">
                  <a:extLst>
                    <a:ext uri="{A12FA001-AC4F-418D-AE19-62706E023703}">
                      <ahyp:hlinkClr xmlns:ahyp="http://schemas.microsoft.com/office/drawing/2018/hyperlinkcolor" val="tx"/>
                    </a:ext>
                  </a:extLst>
                </a:hlinkClick>
              </a:rPr>
              <a:t>https://slidesgratis.com/</a:t>
            </a:r>
            <a:r>
              <a:rPr lang="en-US" dirty="0">
                <a:solidFill>
                  <a:schemeClr val="bg1"/>
                </a:solidFill>
              </a:rPr>
              <a:t> </a:t>
            </a:r>
          </a:p>
        </p:txBody>
      </p:sp>
      <p:pic>
        <p:nvPicPr>
          <p:cNvPr id="6" name="Imagen 5">
            <a:extLst>
              <a:ext uri="{FF2B5EF4-FFF2-40B4-BE49-F238E27FC236}">
                <a16:creationId xmlns:a16="http://schemas.microsoft.com/office/drawing/2014/main" id="{80822E50-7784-C9D3-F815-36BCD7A3781C}"/>
              </a:ext>
            </a:extLst>
          </p:cNvPr>
          <p:cNvPicPr>
            <a:picLocks noChangeAspect="1"/>
          </p:cNvPicPr>
          <p:nvPr userDrawn="1"/>
        </p:nvPicPr>
        <p:blipFill rotWithShape="1">
          <a:blip r:embed="rId20" cstate="hqprint">
            <a:extLst>
              <a:ext uri="{28A0092B-C50C-407E-A947-70E740481C1C}">
                <a14:useLocalDpi xmlns:a14="http://schemas.microsoft.com/office/drawing/2010/main" val="0"/>
              </a:ext>
            </a:extLst>
          </a:blip>
          <a:srcRect t="26389" r="12615" b="30833"/>
          <a:stretch/>
        </p:blipFill>
        <p:spPr>
          <a:xfrm>
            <a:off x="321364" y="-974539"/>
            <a:ext cx="1337946" cy="654972"/>
          </a:xfrm>
          <a:prstGeom prst="rect">
            <a:avLst/>
          </a:prstGeom>
        </p:spPr>
      </p:pic>
    </p:spTree>
    <p:extLst>
      <p:ext uri="{BB962C8B-B14F-4D97-AF65-F5344CB8AC3E}">
        <p14:creationId xmlns:p14="http://schemas.microsoft.com/office/powerpoint/2010/main" val="3524429264"/>
      </p:ext>
    </p:extLst>
  </p:cSld>
  <p:clrMap bg1="lt1" tx1="dk1" bg2="lt2" tx2="dk2" accent1="accent1" accent2="accent2" accent3="accent3" accent4="accent4" accent5="accent5" accent6="accent6" hlink="hlink" folHlink="folHlink"/>
  <p:sldLayoutIdLst>
    <p:sldLayoutId id="2147483649" r:id="rId1"/>
    <p:sldLayoutId id="2147483663" r:id="rId2"/>
    <p:sldLayoutId id="2147483662" r:id="rId3"/>
    <p:sldLayoutId id="2147483664" r:id="rId4"/>
    <p:sldLayoutId id="2147483650" r:id="rId5"/>
    <p:sldLayoutId id="2147483667" r:id="rId6"/>
    <p:sldLayoutId id="2147483651" r:id="rId7"/>
    <p:sldLayoutId id="2147483666" r:id="rId8"/>
    <p:sldLayoutId id="2147483652" r:id="rId9"/>
    <p:sldLayoutId id="2147483665" r:id="rId10"/>
    <p:sldLayoutId id="2147483660" r:id="rId11"/>
    <p:sldLayoutId id="2147483661" r:id="rId12"/>
    <p:sldLayoutId id="2147483668" r:id="rId13"/>
    <p:sldLayoutId id="2147483672" r:id="rId14"/>
    <p:sldLayoutId id="2147483673" r:id="rId15"/>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free-powerpoint-templates-download.com/" TargetMode="External"/><Relationship Id="rId2" Type="http://schemas.openxmlformats.org/officeDocument/2006/relationships/hyperlink" Target="https://www.fontsquirrel.com/fonts/lato" TargetMode="External"/><Relationship Id="rId1" Type="http://schemas.openxmlformats.org/officeDocument/2006/relationships/slideLayout" Target="../slideLayouts/slideLayout14.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2.xml.rels><?xml version="1.0" encoding="UTF-8" standalone="yes"?>
<Relationships xmlns="http://schemas.openxmlformats.org/package/2006/relationships"><Relationship Id="rId3" Type="http://schemas.openxmlformats.org/officeDocument/2006/relationships/image" Target="../media/image27.png"/><Relationship Id="rId2" Type="http://schemas.openxmlformats.org/officeDocument/2006/relationships/notesSlide" Target="../notesSlides/notesSlide3.xml"/><Relationship Id="rId1" Type="http://schemas.openxmlformats.org/officeDocument/2006/relationships/slideLayout" Target="../slideLayouts/slideLayout12.xml"/><Relationship Id="rId4" Type="http://schemas.openxmlformats.org/officeDocument/2006/relationships/image" Target="../media/image28.svg"/></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8" Type="http://schemas.openxmlformats.org/officeDocument/2006/relationships/hyperlink" Target="https://www.tiktok.com/@Ppthemes" TargetMode="External"/><Relationship Id="rId3" Type="http://schemas.openxmlformats.org/officeDocument/2006/relationships/hyperlink" Target="http://www.slidesgratis.com/" TargetMode="External"/><Relationship Id="rId7" Type="http://schemas.openxmlformats.org/officeDocument/2006/relationships/hyperlink" Target="https://www.youtube.com/@Ppthemes" TargetMode="External"/><Relationship Id="rId2" Type="http://schemas.openxmlformats.org/officeDocument/2006/relationships/hyperlink" Target="https://ppthemes.com/" TargetMode="External"/><Relationship Id="rId1" Type="http://schemas.openxmlformats.org/officeDocument/2006/relationships/slideLayout" Target="../slideLayouts/slideLayout15.xml"/><Relationship Id="rId6" Type="http://schemas.openxmlformats.org/officeDocument/2006/relationships/hyperlink" Target="https://www.facebook.com/ppthemess" TargetMode="External"/><Relationship Id="rId5" Type="http://schemas.openxmlformats.org/officeDocument/2006/relationships/hyperlink" Target="https://www.instagram.com/ppthemes/" TargetMode="External"/><Relationship Id="rId4" Type="http://schemas.openxmlformats.org/officeDocument/2006/relationships/hyperlink" Target="https://www.pptbundle.com/" TargetMode="External"/><Relationship Id="rId9" Type="http://schemas.openxmlformats.org/officeDocument/2006/relationships/hyperlink" Target="https://www.facebook.com/pptheme" TargetMode="External"/></Relationships>
</file>

<file path=ppt/slides/_rels/slide2.xml.rels><?xml version="1.0" encoding="UTF-8" standalone="yes"?>
<Relationships xmlns="http://schemas.openxmlformats.org/package/2006/relationships"><Relationship Id="rId3" Type="http://schemas.openxmlformats.org/officeDocument/2006/relationships/hyperlink" Target="https://free-powerpoint-templates-download.com/" TargetMode="External"/><Relationship Id="rId2" Type="http://schemas.openxmlformats.org/officeDocument/2006/relationships/image" Target="../media/image6.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8" Type="http://schemas.openxmlformats.org/officeDocument/2006/relationships/image" Target="../media/image13.emf"/><Relationship Id="rId3" Type="http://schemas.openxmlformats.org/officeDocument/2006/relationships/image" Target="../media/image8.emf"/><Relationship Id="rId7" Type="http://schemas.openxmlformats.org/officeDocument/2006/relationships/image" Target="../media/image12.emf"/><Relationship Id="rId2" Type="http://schemas.openxmlformats.org/officeDocument/2006/relationships/image" Target="../media/image7.emf"/><Relationship Id="rId1" Type="http://schemas.openxmlformats.org/officeDocument/2006/relationships/slideLayout" Target="../slideLayouts/slideLayout2.xml"/><Relationship Id="rId6" Type="http://schemas.openxmlformats.org/officeDocument/2006/relationships/image" Target="../media/image11.emf"/><Relationship Id="rId5" Type="http://schemas.openxmlformats.org/officeDocument/2006/relationships/image" Target="../media/image10.emf"/><Relationship Id="rId4" Type="http://schemas.openxmlformats.org/officeDocument/2006/relationships/image" Target="../media/image9.emf"/><Relationship Id="rId9" Type="http://schemas.openxmlformats.org/officeDocument/2006/relationships/image" Target="../media/image14.emf"/></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image" Target="../media/image15.png"/><Relationship Id="rId1" Type="http://schemas.openxmlformats.org/officeDocument/2006/relationships/slideLayout" Target="../slideLayouts/slideLayout4.xml"/><Relationship Id="rId4" Type="http://schemas.openxmlformats.org/officeDocument/2006/relationships/image" Target="../media/image17.png"/></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0.xml"/></Relationships>
</file>

<file path=ppt/slides/_rels/slide9.xml.rels><?xml version="1.0" encoding="UTF-8" standalone="yes"?>
<Relationships xmlns="http://schemas.openxmlformats.org/package/2006/relationships"><Relationship Id="rId8" Type="http://schemas.openxmlformats.org/officeDocument/2006/relationships/image" Target="../media/image23.png"/><Relationship Id="rId3" Type="http://schemas.openxmlformats.org/officeDocument/2006/relationships/image" Target="../media/image18.emf"/><Relationship Id="rId7" Type="http://schemas.openxmlformats.org/officeDocument/2006/relationships/image" Target="../media/image22.svg"/><Relationship Id="rId2" Type="http://schemas.openxmlformats.org/officeDocument/2006/relationships/notesSlide" Target="../notesSlides/notesSlide2.xml"/><Relationship Id="rId1" Type="http://schemas.openxmlformats.org/officeDocument/2006/relationships/slideLayout" Target="../slideLayouts/slideLayout7.xml"/><Relationship Id="rId6" Type="http://schemas.openxmlformats.org/officeDocument/2006/relationships/image" Target="../media/image21.png"/><Relationship Id="rId11" Type="http://schemas.openxmlformats.org/officeDocument/2006/relationships/image" Target="../media/image26.svg"/><Relationship Id="rId5" Type="http://schemas.openxmlformats.org/officeDocument/2006/relationships/image" Target="../media/image20.svg"/><Relationship Id="rId10" Type="http://schemas.openxmlformats.org/officeDocument/2006/relationships/image" Target="../media/image25.png"/><Relationship Id="rId4" Type="http://schemas.openxmlformats.org/officeDocument/2006/relationships/image" Target="../media/image19.png"/><Relationship Id="rId9" Type="http://schemas.openxmlformats.org/officeDocument/2006/relationships/image" Target="../media/image24.sv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ángulo 17">
            <a:extLst>
              <a:ext uri="{FF2B5EF4-FFF2-40B4-BE49-F238E27FC236}">
                <a16:creationId xmlns:a16="http://schemas.microsoft.com/office/drawing/2014/main" id="{8F5F15BF-00E8-0146-9639-0FB07145B42A}"/>
              </a:ext>
            </a:extLst>
          </p:cNvPr>
          <p:cNvSpPr/>
          <p:nvPr/>
        </p:nvSpPr>
        <p:spPr>
          <a:xfrm>
            <a:off x="1588" y="-1"/>
            <a:ext cx="12188825" cy="6858000"/>
          </a:xfrm>
          <a:prstGeom prst="rect">
            <a:avLst/>
          </a:prstGeom>
          <a:solidFill>
            <a:schemeClr val="tx1">
              <a:alpha val="85098"/>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latin typeface="Lato Light" panose="020F0302020204030203" pitchFamily="34" charset="0"/>
            </a:endParaRPr>
          </a:p>
        </p:txBody>
      </p:sp>
      <p:sp>
        <p:nvSpPr>
          <p:cNvPr id="63" name="Text Box 322"/>
          <p:cNvSpPr txBox="1">
            <a:spLocks noChangeArrowheads="1"/>
          </p:cNvSpPr>
          <p:nvPr/>
        </p:nvSpPr>
        <p:spPr bwMode="auto">
          <a:xfrm>
            <a:off x="2049333" y="1921125"/>
            <a:ext cx="804707" cy="830868"/>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cap="flat">
                <a:solidFill>
                  <a:srgbClr val="808080"/>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lIns="0" tIns="0" rIns="0" bIns="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913989">
              <a:defRPr/>
            </a:pPr>
            <a:r>
              <a:rPr lang="en-US" sz="5399" dirty="0">
                <a:solidFill>
                  <a:schemeClr val="accent4"/>
                </a:solidFill>
                <a:latin typeface="Lato Light" panose="020F0302020204030203" pitchFamily="34" charset="0"/>
                <a:cs typeface="Lato Black"/>
              </a:rPr>
              <a:t>01</a:t>
            </a:r>
          </a:p>
        </p:txBody>
      </p:sp>
      <p:sp>
        <p:nvSpPr>
          <p:cNvPr id="75" name="Text Box 334"/>
          <p:cNvSpPr txBox="1">
            <a:spLocks noChangeArrowheads="1"/>
          </p:cNvSpPr>
          <p:nvPr/>
        </p:nvSpPr>
        <p:spPr bwMode="auto">
          <a:xfrm>
            <a:off x="2049333" y="2935273"/>
            <a:ext cx="804707" cy="830868"/>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cap="flat">
                <a:solidFill>
                  <a:srgbClr val="808080"/>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lIns="0" tIns="0" rIns="0" bIns="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913989">
              <a:defRPr/>
            </a:pPr>
            <a:r>
              <a:rPr lang="en-US" sz="5399" dirty="0">
                <a:solidFill>
                  <a:schemeClr val="accent4"/>
                </a:solidFill>
                <a:latin typeface="Lato Light" panose="020F0302020204030203" pitchFamily="34" charset="0"/>
                <a:cs typeface="Lato Black"/>
              </a:rPr>
              <a:t>02</a:t>
            </a:r>
          </a:p>
        </p:txBody>
      </p:sp>
      <p:sp>
        <p:nvSpPr>
          <p:cNvPr id="87" name="Text Box 346"/>
          <p:cNvSpPr txBox="1">
            <a:spLocks noChangeArrowheads="1"/>
          </p:cNvSpPr>
          <p:nvPr/>
        </p:nvSpPr>
        <p:spPr bwMode="auto">
          <a:xfrm>
            <a:off x="2049333" y="3953389"/>
            <a:ext cx="804707" cy="830868"/>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cap="flat">
                <a:solidFill>
                  <a:srgbClr val="808080"/>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lIns="0" tIns="0" rIns="0" bIns="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913989">
              <a:defRPr/>
            </a:pPr>
            <a:r>
              <a:rPr lang="en-US" sz="5399" dirty="0">
                <a:solidFill>
                  <a:schemeClr val="accent4"/>
                </a:solidFill>
                <a:latin typeface="Lato Light" panose="020F0302020204030203" pitchFamily="34" charset="0"/>
                <a:cs typeface="Lato Black"/>
              </a:rPr>
              <a:t>03</a:t>
            </a:r>
          </a:p>
        </p:txBody>
      </p:sp>
      <p:sp>
        <p:nvSpPr>
          <p:cNvPr id="99" name="Text Box 358"/>
          <p:cNvSpPr txBox="1">
            <a:spLocks noChangeArrowheads="1"/>
          </p:cNvSpPr>
          <p:nvPr/>
        </p:nvSpPr>
        <p:spPr bwMode="auto">
          <a:xfrm>
            <a:off x="2049333" y="4969918"/>
            <a:ext cx="804707" cy="830868"/>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cap="flat">
                <a:solidFill>
                  <a:srgbClr val="808080"/>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lIns="0" tIns="0" rIns="0" bIns="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913989">
              <a:defRPr/>
            </a:pPr>
            <a:r>
              <a:rPr lang="en-US" sz="5399" dirty="0">
                <a:solidFill>
                  <a:schemeClr val="accent4"/>
                </a:solidFill>
                <a:latin typeface="Lato Light" panose="020F0302020204030203" pitchFamily="34" charset="0"/>
                <a:cs typeface="Lato Black"/>
              </a:rPr>
              <a:t>04</a:t>
            </a:r>
          </a:p>
        </p:txBody>
      </p:sp>
      <p:sp>
        <p:nvSpPr>
          <p:cNvPr id="55309" name="TextBox 121"/>
          <p:cNvSpPr txBox="1">
            <a:spLocks noChangeArrowheads="1"/>
          </p:cNvSpPr>
          <p:nvPr/>
        </p:nvSpPr>
        <p:spPr bwMode="auto">
          <a:xfrm>
            <a:off x="2926590" y="1962568"/>
            <a:ext cx="7321229" cy="8098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682" tIns="54841" rIns="109682" bIns="5484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ja-JP" sz="1400" b="1" dirty="0">
                <a:solidFill>
                  <a:schemeClr val="bg1"/>
                </a:solidFill>
                <a:cs typeface="Arial" panose="020B0604020202020204" pitchFamily="34" charset="0"/>
              </a:rPr>
              <a:t>Download and install </a:t>
            </a:r>
            <a:r>
              <a:rPr lang="en-US" altLang="ja-JP" sz="1400" dirty="0">
                <a:solidFill>
                  <a:schemeClr val="bg1"/>
                </a:solidFill>
                <a:latin typeface="+mj-lt"/>
                <a:cs typeface="Arial" panose="020B0604020202020204" pitchFamily="34" charset="0"/>
                <a:hlinkClick r:id="rId2">
                  <a:extLst>
                    <a:ext uri="{A12FA001-AC4F-418D-AE19-62706E023703}">
                      <ahyp:hlinkClr xmlns:ahyp="http://schemas.microsoft.com/office/drawing/2018/hyperlinkcolor" val="tx"/>
                    </a:ext>
                  </a:extLst>
                </a:hlinkClick>
              </a:rPr>
              <a:t>Lato Family </a:t>
            </a:r>
            <a:r>
              <a:rPr lang="en-US" altLang="ja-JP" sz="1400" dirty="0">
                <a:solidFill>
                  <a:schemeClr val="bg1"/>
                </a:solidFill>
                <a:cs typeface="Arial" panose="020B0604020202020204" pitchFamily="34" charset="0"/>
              </a:rPr>
              <a:t>before editing this template to ensure it looks just as you found it on </a:t>
            </a:r>
            <a:r>
              <a:rPr lang="en-US" altLang="ja-JP" sz="1400" dirty="0">
                <a:solidFill>
                  <a:schemeClr val="bg1"/>
                </a:solidFill>
                <a:cs typeface="Arial" panose="020B0604020202020204" pitchFamily="34" charset="0"/>
                <a:hlinkClick r:id="rId3">
                  <a:extLst>
                    <a:ext uri="{A12FA001-AC4F-418D-AE19-62706E023703}">
                      <ahyp:hlinkClr xmlns:ahyp="http://schemas.microsoft.com/office/drawing/2018/hyperlinkcolor" val="tx"/>
                    </a:ext>
                  </a:extLst>
                </a:hlinkClick>
              </a:rPr>
              <a:t>PPThemes.com</a:t>
            </a:r>
            <a:r>
              <a:rPr lang="en-US" altLang="ja-JP" sz="1400" dirty="0">
                <a:solidFill>
                  <a:schemeClr val="bg1"/>
                </a:solidFill>
                <a:cs typeface="Arial" panose="020B0604020202020204" pitchFamily="34" charset="0"/>
              </a:rPr>
              <a:t> Otherwise, the fonts will change, altering the design of your template.</a:t>
            </a:r>
            <a:endParaRPr lang="en-US" altLang="es-MX" sz="1400" b="1" dirty="0">
              <a:solidFill>
                <a:schemeClr val="bg1"/>
              </a:solidFill>
              <a:cs typeface="Arial" panose="020B0604020202020204" pitchFamily="34" charset="0"/>
            </a:endParaRPr>
          </a:p>
        </p:txBody>
      </p:sp>
      <p:sp>
        <p:nvSpPr>
          <p:cNvPr id="55311" name="TextBox 124"/>
          <p:cNvSpPr txBox="1">
            <a:spLocks noChangeArrowheads="1"/>
          </p:cNvSpPr>
          <p:nvPr/>
        </p:nvSpPr>
        <p:spPr bwMode="auto">
          <a:xfrm>
            <a:off x="2926589" y="5001093"/>
            <a:ext cx="7321228" cy="8098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682" tIns="54841" rIns="109682" bIns="5484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es-MX" sz="1400" dirty="0">
                <a:solidFill>
                  <a:schemeClr val="bg1"/>
                </a:solidFill>
                <a:cs typeface="Arial" panose="020B0604020202020204" pitchFamily="34" charset="0"/>
              </a:rPr>
              <a:t>Enjoy! If you like this template, don’t forget to leave a comment and share it on your social media—someone else might find it helpful too. And remember to check back often! We’ll keep uploading new options to help you keep impressing your audience.</a:t>
            </a:r>
          </a:p>
        </p:txBody>
      </p:sp>
      <p:sp>
        <p:nvSpPr>
          <p:cNvPr id="55317" name="TextBox 29"/>
          <p:cNvSpPr txBox="1">
            <a:spLocks noChangeArrowheads="1"/>
          </p:cNvSpPr>
          <p:nvPr/>
        </p:nvSpPr>
        <p:spPr bwMode="auto">
          <a:xfrm>
            <a:off x="2027277" y="505959"/>
            <a:ext cx="3151825" cy="6000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3299" b="1" dirty="0">
                <a:solidFill>
                  <a:schemeClr val="bg1"/>
                </a:solidFill>
                <a:cs typeface="Arial" panose="020B0604020202020204" pitchFamily="34" charset="0"/>
              </a:rPr>
              <a:t>Read Before Use</a:t>
            </a:r>
          </a:p>
        </p:txBody>
      </p:sp>
      <p:grpSp>
        <p:nvGrpSpPr>
          <p:cNvPr id="55318" name="Group 30"/>
          <p:cNvGrpSpPr>
            <a:grpSpLocks/>
          </p:cNvGrpSpPr>
          <p:nvPr/>
        </p:nvGrpSpPr>
        <p:grpSpPr bwMode="auto">
          <a:xfrm>
            <a:off x="2107425" y="1100323"/>
            <a:ext cx="1139528" cy="36504"/>
            <a:chOff x="1775295" y="2028842"/>
            <a:chExt cx="3021910" cy="45719"/>
          </a:xfrm>
          <a:solidFill>
            <a:srgbClr val="0099B8"/>
          </a:solidFill>
        </p:grpSpPr>
        <p:sp>
          <p:nvSpPr>
            <p:cNvPr id="32" name="Rectangle 31"/>
            <p:cNvSpPr/>
            <p:nvPr/>
          </p:nvSpPr>
          <p:spPr>
            <a:xfrm flipV="1">
              <a:off x="1775295" y="2028842"/>
              <a:ext cx="540830"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68" tIns="60934" rIns="121868" bIns="60934" anchor="ctr"/>
            <a:lstStyle/>
            <a:p>
              <a:pPr algn="ctr" defTabSz="913989">
                <a:defRPr/>
              </a:pPr>
              <a:endParaRPr lang="en-US" sz="900" dirty="0">
                <a:solidFill>
                  <a:schemeClr val="bg1"/>
                </a:solidFill>
                <a:latin typeface="Lato Light" panose="020F0302020204030203" pitchFamily="34" charset="0"/>
              </a:endParaRPr>
            </a:p>
          </p:txBody>
        </p:sp>
        <p:sp>
          <p:nvSpPr>
            <p:cNvPr id="33" name="Rectangle 32"/>
            <p:cNvSpPr/>
            <p:nvPr/>
          </p:nvSpPr>
          <p:spPr>
            <a:xfrm flipV="1">
              <a:off x="2391883" y="2028842"/>
              <a:ext cx="538725"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68" tIns="60934" rIns="121868" bIns="60934" anchor="ctr"/>
            <a:lstStyle/>
            <a:p>
              <a:pPr algn="ctr" defTabSz="913989">
                <a:defRPr/>
              </a:pPr>
              <a:endParaRPr lang="en-US" sz="900" dirty="0">
                <a:solidFill>
                  <a:schemeClr val="bg1"/>
                </a:solidFill>
                <a:latin typeface="Lato Light" panose="020F0302020204030203" pitchFamily="34" charset="0"/>
              </a:endParaRPr>
            </a:p>
          </p:txBody>
        </p:sp>
        <p:sp>
          <p:nvSpPr>
            <p:cNvPr id="34" name="Rectangle 33"/>
            <p:cNvSpPr/>
            <p:nvPr/>
          </p:nvSpPr>
          <p:spPr>
            <a:xfrm flipV="1">
              <a:off x="3025305" y="2028842"/>
              <a:ext cx="540830"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68" tIns="60934" rIns="121868" bIns="60934" anchor="ctr"/>
            <a:lstStyle/>
            <a:p>
              <a:pPr algn="ctr" defTabSz="913989">
                <a:defRPr/>
              </a:pPr>
              <a:endParaRPr lang="en-US" sz="900" dirty="0">
                <a:solidFill>
                  <a:schemeClr val="bg1"/>
                </a:solidFill>
                <a:latin typeface="Lato Light" panose="020F0302020204030203" pitchFamily="34" charset="0"/>
              </a:endParaRPr>
            </a:p>
          </p:txBody>
        </p:sp>
        <p:sp>
          <p:nvSpPr>
            <p:cNvPr id="35" name="Rectangle 34"/>
            <p:cNvSpPr/>
            <p:nvPr/>
          </p:nvSpPr>
          <p:spPr>
            <a:xfrm flipV="1">
              <a:off x="3641893" y="2028842"/>
              <a:ext cx="538725"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68" tIns="60934" rIns="121868" bIns="60934" anchor="ctr"/>
            <a:lstStyle/>
            <a:p>
              <a:pPr algn="ctr" defTabSz="913989">
                <a:defRPr/>
              </a:pPr>
              <a:endParaRPr lang="en-US" sz="900" dirty="0">
                <a:solidFill>
                  <a:schemeClr val="bg1"/>
                </a:solidFill>
                <a:latin typeface="Lato Light" panose="020F0302020204030203" pitchFamily="34" charset="0"/>
              </a:endParaRPr>
            </a:p>
          </p:txBody>
        </p:sp>
        <p:sp>
          <p:nvSpPr>
            <p:cNvPr id="36" name="Rectangle 35"/>
            <p:cNvSpPr/>
            <p:nvPr/>
          </p:nvSpPr>
          <p:spPr>
            <a:xfrm flipV="1">
              <a:off x="4256376" y="2028842"/>
              <a:ext cx="540829"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68" tIns="60934" rIns="121868" bIns="60934" anchor="ctr"/>
            <a:lstStyle/>
            <a:p>
              <a:pPr algn="ctr" defTabSz="913989">
                <a:defRPr/>
              </a:pPr>
              <a:endParaRPr lang="en-US" sz="900" dirty="0">
                <a:solidFill>
                  <a:schemeClr val="bg1"/>
                </a:solidFill>
                <a:latin typeface="Lato Light" panose="020F0302020204030203" pitchFamily="34" charset="0"/>
              </a:endParaRPr>
            </a:p>
          </p:txBody>
        </p:sp>
      </p:grpSp>
      <p:sp>
        <p:nvSpPr>
          <p:cNvPr id="30" name="TextBox 121">
            <a:extLst>
              <a:ext uri="{FF2B5EF4-FFF2-40B4-BE49-F238E27FC236}">
                <a16:creationId xmlns:a16="http://schemas.microsoft.com/office/drawing/2014/main" id="{4994152A-3327-45D6-9425-D1DCEF519E86}"/>
              </a:ext>
            </a:extLst>
          </p:cNvPr>
          <p:cNvSpPr txBox="1">
            <a:spLocks noChangeArrowheads="1"/>
          </p:cNvSpPr>
          <p:nvPr/>
        </p:nvSpPr>
        <p:spPr bwMode="auto">
          <a:xfrm>
            <a:off x="2926590" y="4018749"/>
            <a:ext cx="7321228" cy="8098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682" tIns="54841" rIns="109682" bIns="5484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es-MX" sz="1400" dirty="0">
                <a:solidFill>
                  <a:schemeClr val="bg1"/>
                </a:solidFill>
                <a:cs typeface="Arial" panose="020B0604020202020204" pitchFamily="34" charset="0"/>
              </a:rPr>
              <a:t>Some images may be missing, giving you the freedom to use your own. The images used were sourced from www.pexels.com, where you can find free alternatives. Feel free to replace them with your own!</a:t>
            </a:r>
          </a:p>
        </p:txBody>
      </p:sp>
      <p:sp>
        <p:nvSpPr>
          <p:cNvPr id="2" name="Rectángulo 1">
            <a:extLst>
              <a:ext uri="{FF2B5EF4-FFF2-40B4-BE49-F238E27FC236}">
                <a16:creationId xmlns:a16="http://schemas.microsoft.com/office/drawing/2014/main" id="{A861E1E4-650F-4B58-BD99-93E6FC21ADED}"/>
              </a:ext>
            </a:extLst>
          </p:cNvPr>
          <p:cNvSpPr/>
          <p:nvPr/>
        </p:nvSpPr>
        <p:spPr>
          <a:xfrm>
            <a:off x="2027277" y="1082954"/>
            <a:ext cx="6094413" cy="646203"/>
          </a:xfrm>
          <a:prstGeom prst="rect">
            <a:avLst/>
          </a:prstGeom>
        </p:spPr>
        <p:txBody>
          <a:bodyPr>
            <a:spAutoFit/>
          </a:bodyPr>
          <a:lstStyle/>
          <a:p>
            <a:r>
              <a:rPr lang="en-US" sz="3599" b="1" dirty="0">
                <a:solidFill>
                  <a:schemeClr val="accent4"/>
                </a:solidFill>
                <a:latin typeface="Lato Light" panose="020F0302020204030203" pitchFamily="34" charset="0"/>
              </a:rPr>
              <a:t>Thanks for downloading</a:t>
            </a:r>
          </a:p>
        </p:txBody>
      </p:sp>
      <p:sp>
        <p:nvSpPr>
          <p:cNvPr id="3" name="Rectángulo 2">
            <a:extLst>
              <a:ext uri="{FF2B5EF4-FFF2-40B4-BE49-F238E27FC236}">
                <a16:creationId xmlns:a16="http://schemas.microsoft.com/office/drawing/2014/main" id="{4FD16BAF-8F85-4252-90D0-A30F2681D6B9}"/>
              </a:ext>
            </a:extLst>
          </p:cNvPr>
          <p:cNvSpPr/>
          <p:nvPr/>
        </p:nvSpPr>
        <p:spPr>
          <a:xfrm>
            <a:off x="3043012" y="3034908"/>
            <a:ext cx="7227593" cy="782265"/>
          </a:xfrm>
          <a:prstGeom prst="rect">
            <a:avLst/>
          </a:prstGeom>
        </p:spPr>
        <p:txBody>
          <a:bodyPr wrap="square">
            <a:spAutoFit/>
          </a:bodyPr>
          <a:lstStyle/>
          <a:p>
            <a:pPr>
              <a:lnSpc>
                <a:spcPct val="110000"/>
              </a:lnSpc>
            </a:pPr>
            <a:r>
              <a:rPr lang="en-US" altLang="es-MX" sz="1400" dirty="0">
                <a:solidFill>
                  <a:schemeClr val="bg1"/>
                </a:solidFill>
                <a:latin typeface="Lato Light" panose="020F0302020204030203" pitchFamily="34" charset="0"/>
                <a:cs typeface="Arial" panose="020B0604020202020204" pitchFamily="34" charset="0"/>
              </a:rPr>
              <a:t>Someone once said, </a:t>
            </a:r>
            <a:r>
              <a:rPr lang="en-US" altLang="es-MX" sz="1400" b="1" dirty="0">
                <a:solidFill>
                  <a:schemeClr val="bg1"/>
                </a:solidFill>
                <a:latin typeface="Lato Light" panose="020F0302020204030203" pitchFamily="34" charset="0"/>
                <a:cs typeface="Arial" panose="020B0604020202020204" pitchFamily="34" charset="0"/>
              </a:rPr>
              <a:t>"Creativity is the key to future success." </a:t>
            </a:r>
            <a:r>
              <a:rPr lang="en-US" altLang="es-MX" sz="1400" dirty="0">
                <a:solidFill>
                  <a:schemeClr val="bg1"/>
                </a:solidFill>
                <a:latin typeface="Lato Light" panose="020F0302020204030203" pitchFamily="34" charset="0"/>
                <a:cs typeface="Arial" panose="020B0604020202020204" pitchFamily="34" charset="0"/>
              </a:rPr>
              <a:t>Feel free to make this template your own—unleash your creativity by customizing the colors, icons, and images to match your brand!</a:t>
            </a:r>
          </a:p>
        </p:txBody>
      </p:sp>
    </p:spTree>
  </p:cSld>
  <p:clrMapOvr>
    <a:masterClrMapping/>
  </p:clrMapOvr>
  <p:transition advClick="0"/>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ángulo 8">
            <a:extLst>
              <a:ext uri="{FF2B5EF4-FFF2-40B4-BE49-F238E27FC236}">
                <a16:creationId xmlns:a16="http://schemas.microsoft.com/office/drawing/2014/main" id="{ABC67E2A-D481-449E-A645-C570442BE978}"/>
              </a:ext>
            </a:extLst>
          </p:cNvPr>
          <p:cNvSpPr/>
          <p:nvPr/>
        </p:nvSpPr>
        <p:spPr>
          <a:xfrm>
            <a:off x="6095998" y="0"/>
            <a:ext cx="6096000" cy="6858000"/>
          </a:xfrm>
          <a:prstGeom prst="rect">
            <a:avLst/>
          </a:prstGeom>
          <a:gradFill flip="none" rotWithShape="1">
            <a:gsLst>
              <a:gs pos="44000">
                <a:srgbClr val="61243A">
                  <a:alpha val="57000"/>
                </a:srgbClr>
              </a:gs>
              <a:gs pos="0">
                <a:srgbClr val="282A39"/>
              </a:gs>
              <a:gs pos="100000">
                <a:srgbClr val="EF556F"/>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dirty="0"/>
          </a:p>
        </p:txBody>
      </p:sp>
      <p:sp>
        <p:nvSpPr>
          <p:cNvPr id="3" name="Marcador de texto 2">
            <a:extLst>
              <a:ext uri="{FF2B5EF4-FFF2-40B4-BE49-F238E27FC236}">
                <a16:creationId xmlns:a16="http://schemas.microsoft.com/office/drawing/2014/main" id="{F0ECA711-26B4-4A4B-9ECF-59625881CBDF}"/>
              </a:ext>
            </a:extLst>
          </p:cNvPr>
          <p:cNvSpPr>
            <a:spLocks noGrp="1"/>
          </p:cNvSpPr>
          <p:nvPr>
            <p:ph type="body" sz="quarter" idx="11"/>
          </p:nvPr>
        </p:nvSpPr>
        <p:spPr/>
        <p:txBody>
          <a:bodyPr>
            <a:normAutofit lnSpcReduction="10000"/>
          </a:bodyPr>
          <a:lstStyle/>
          <a:p>
            <a:r>
              <a:rPr lang="es-CO" dirty="0"/>
              <a:t>CLICK TO </a:t>
            </a:r>
          </a:p>
          <a:p>
            <a:r>
              <a:rPr lang="es-CO" dirty="0"/>
              <a:t>ADD TEXT</a:t>
            </a:r>
          </a:p>
        </p:txBody>
      </p:sp>
      <p:sp>
        <p:nvSpPr>
          <p:cNvPr id="4" name="Marcador de texto 3">
            <a:extLst>
              <a:ext uri="{FF2B5EF4-FFF2-40B4-BE49-F238E27FC236}">
                <a16:creationId xmlns:a16="http://schemas.microsoft.com/office/drawing/2014/main" id="{A1FC4FFF-62A1-4745-902F-DD9364F7FC75}"/>
              </a:ext>
            </a:extLst>
          </p:cNvPr>
          <p:cNvSpPr>
            <a:spLocks noGrp="1"/>
          </p:cNvSpPr>
          <p:nvPr>
            <p:ph type="body" sz="quarter" idx="12"/>
          </p:nvPr>
        </p:nvSpPr>
        <p:spPr/>
        <p:txBody>
          <a:bodyPr/>
          <a:lstStyle/>
          <a:p>
            <a:endParaRPr lang="es-CO" dirty="0"/>
          </a:p>
        </p:txBody>
      </p:sp>
      <p:sp>
        <p:nvSpPr>
          <p:cNvPr id="5" name="Marcador de texto 4">
            <a:extLst>
              <a:ext uri="{FF2B5EF4-FFF2-40B4-BE49-F238E27FC236}">
                <a16:creationId xmlns:a16="http://schemas.microsoft.com/office/drawing/2014/main" id="{B64CF855-C0A2-40F9-8569-508B5E6EA66D}"/>
              </a:ext>
            </a:extLst>
          </p:cNvPr>
          <p:cNvSpPr>
            <a:spLocks noGrp="1"/>
          </p:cNvSpPr>
          <p:nvPr>
            <p:ph type="body" sz="quarter" idx="13"/>
          </p:nvPr>
        </p:nvSpPr>
        <p:spPr/>
        <p:txBody>
          <a:bodyPr/>
          <a:lstStyle/>
          <a:p>
            <a:endParaRPr lang="es-CO"/>
          </a:p>
        </p:txBody>
      </p:sp>
      <p:sp>
        <p:nvSpPr>
          <p:cNvPr id="6" name="Marcador de texto 5">
            <a:extLst>
              <a:ext uri="{FF2B5EF4-FFF2-40B4-BE49-F238E27FC236}">
                <a16:creationId xmlns:a16="http://schemas.microsoft.com/office/drawing/2014/main" id="{483E7B11-A3B0-4020-8CD6-6E2347A650D2}"/>
              </a:ext>
            </a:extLst>
          </p:cNvPr>
          <p:cNvSpPr>
            <a:spLocks noGrp="1"/>
          </p:cNvSpPr>
          <p:nvPr>
            <p:ph type="body" sz="quarter" idx="14"/>
          </p:nvPr>
        </p:nvSpPr>
        <p:spPr/>
        <p:txBody>
          <a:bodyPr/>
          <a:lstStyle/>
          <a:p>
            <a:endParaRPr lang="es-CO"/>
          </a:p>
        </p:txBody>
      </p:sp>
      <p:sp>
        <p:nvSpPr>
          <p:cNvPr id="7" name="Marcador de texto 6">
            <a:extLst>
              <a:ext uri="{FF2B5EF4-FFF2-40B4-BE49-F238E27FC236}">
                <a16:creationId xmlns:a16="http://schemas.microsoft.com/office/drawing/2014/main" id="{2FC48A17-39E3-4653-83C9-67BA99AF7C6F}"/>
              </a:ext>
            </a:extLst>
          </p:cNvPr>
          <p:cNvSpPr>
            <a:spLocks noGrp="1"/>
          </p:cNvSpPr>
          <p:nvPr>
            <p:ph type="body" sz="quarter" idx="15"/>
          </p:nvPr>
        </p:nvSpPr>
        <p:spPr/>
        <p:txBody>
          <a:bodyPr/>
          <a:lstStyle/>
          <a:p>
            <a:endParaRPr lang="es-CO"/>
          </a:p>
        </p:txBody>
      </p:sp>
      <p:sp>
        <p:nvSpPr>
          <p:cNvPr id="8" name="Marcador de texto 7">
            <a:extLst>
              <a:ext uri="{FF2B5EF4-FFF2-40B4-BE49-F238E27FC236}">
                <a16:creationId xmlns:a16="http://schemas.microsoft.com/office/drawing/2014/main" id="{8136167E-04C2-4F38-979D-A61638386514}"/>
              </a:ext>
            </a:extLst>
          </p:cNvPr>
          <p:cNvSpPr>
            <a:spLocks noGrp="1"/>
          </p:cNvSpPr>
          <p:nvPr>
            <p:ph type="body" sz="quarter" idx="16"/>
          </p:nvPr>
        </p:nvSpPr>
        <p:spPr/>
        <p:txBody>
          <a:bodyPr/>
          <a:lstStyle/>
          <a:p>
            <a:endParaRPr lang="es-CO"/>
          </a:p>
        </p:txBody>
      </p:sp>
      <p:sp>
        <p:nvSpPr>
          <p:cNvPr id="17" name="Marcador de posición de imagen 16">
            <a:extLst>
              <a:ext uri="{FF2B5EF4-FFF2-40B4-BE49-F238E27FC236}">
                <a16:creationId xmlns:a16="http://schemas.microsoft.com/office/drawing/2014/main" id="{D368F72B-7476-4F7E-A14F-BD6380075DCE}"/>
              </a:ext>
            </a:extLst>
          </p:cNvPr>
          <p:cNvSpPr>
            <a:spLocks noGrp="1"/>
          </p:cNvSpPr>
          <p:nvPr>
            <p:ph type="pic" sz="quarter" idx="10"/>
          </p:nvPr>
        </p:nvSpPr>
        <p:spPr/>
        <p:txBody>
          <a:bodyPr/>
          <a:lstStyle/>
          <a:p>
            <a:endParaRPr lang="es-CO"/>
          </a:p>
        </p:txBody>
      </p:sp>
    </p:spTree>
    <p:extLst>
      <p:ext uri="{BB962C8B-B14F-4D97-AF65-F5344CB8AC3E}">
        <p14:creationId xmlns:p14="http://schemas.microsoft.com/office/powerpoint/2010/main" val="140398996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Marcador de texto 4">
            <a:extLst>
              <a:ext uri="{FF2B5EF4-FFF2-40B4-BE49-F238E27FC236}">
                <a16:creationId xmlns:a16="http://schemas.microsoft.com/office/drawing/2014/main" id="{D0D0437C-4B68-4591-A713-8405C30FD2E9}"/>
              </a:ext>
            </a:extLst>
          </p:cNvPr>
          <p:cNvSpPr>
            <a:spLocks noGrp="1"/>
          </p:cNvSpPr>
          <p:nvPr>
            <p:ph type="body" sz="quarter" idx="13"/>
          </p:nvPr>
        </p:nvSpPr>
        <p:spPr/>
        <p:txBody>
          <a:bodyPr/>
          <a:lstStyle/>
          <a:p>
            <a:endParaRPr lang="es-CO" dirty="0"/>
          </a:p>
        </p:txBody>
      </p:sp>
      <p:sp>
        <p:nvSpPr>
          <p:cNvPr id="6" name="Marcador de texto 5">
            <a:extLst>
              <a:ext uri="{FF2B5EF4-FFF2-40B4-BE49-F238E27FC236}">
                <a16:creationId xmlns:a16="http://schemas.microsoft.com/office/drawing/2014/main" id="{726B291F-270F-4315-A7CC-AAED218F4C6A}"/>
              </a:ext>
            </a:extLst>
          </p:cNvPr>
          <p:cNvSpPr>
            <a:spLocks noGrp="1"/>
          </p:cNvSpPr>
          <p:nvPr>
            <p:ph type="body" sz="quarter" idx="16"/>
          </p:nvPr>
        </p:nvSpPr>
        <p:spPr/>
        <p:txBody>
          <a:bodyPr/>
          <a:lstStyle/>
          <a:p>
            <a:endParaRPr lang="es-CO"/>
          </a:p>
        </p:txBody>
      </p:sp>
      <p:sp>
        <p:nvSpPr>
          <p:cNvPr id="7" name="Freeform 109">
            <a:extLst>
              <a:ext uri="{FF2B5EF4-FFF2-40B4-BE49-F238E27FC236}">
                <a16:creationId xmlns:a16="http://schemas.microsoft.com/office/drawing/2014/main" id="{5CA2CC7A-C924-48E7-A698-EA8BAD5CCBCA}"/>
              </a:ext>
            </a:extLst>
          </p:cNvPr>
          <p:cNvSpPr>
            <a:spLocks noChangeArrowheads="1"/>
          </p:cNvSpPr>
          <p:nvPr/>
        </p:nvSpPr>
        <p:spPr bwMode="auto">
          <a:xfrm>
            <a:off x="792325" y="3429000"/>
            <a:ext cx="690228" cy="689073"/>
          </a:xfrm>
          <a:custGeom>
            <a:avLst/>
            <a:gdLst>
              <a:gd name="T0" fmla="*/ 324 w 634"/>
              <a:gd name="T1" fmla="*/ 0 h 634"/>
              <a:gd name="T2" fmla="*/ 324 w 634"/>
              <a:gd name="T3" fmla="*/ 633 h 634"/>
              <a:gd name="T4" fmla="*/ 324 w 634"/>
              <a:gd name="T5" fmla="*/ 0 h 634"/>
              <a:gd name="T6" fmla="*/ 545 w 634"/>
              <a:gd name="T7" fmla="*/ 162 h 634"/>
              <a:gd name="T8" fmla="*/ 442 w 634"/>
              <a:gd name="T9" fmla="*/ 294 h 634"/>
              <a:gd name="T10" fmla="*/ 545 w 634"/>
              <a:gd name="T11" fmla="*/ 162 h 634"/>
              <a:gd name="T12" fmla="*/ 516 w 634"/>
              <a:gd name="T13" fmla="*/ 133 h 634"/>
              <a:gd name="T14" fmla="*/ 383 w 634"/>
              <a:gd name="T15" fmla="*/ 59 h 634"/>
              <a:gd name="T16" fmla="*/ 236 w 634"/>
              <a:gd name="T17" fmla="*/ 294 h 634"/>
              <a:gd name="T18" fmla="*/ 251 w 634"/>
              <a:gd name="T19" fmla="*/ 192 h 634"/>
              <a:gd name="T20" fmla="*/ 383 w 634"/>
              <a:gd name="T21" fmla="*/ 192 h 634"/>
              <a:gd name="T22" fmla="*/ 236 w 634"/>
              <a:gd name="T23" fmla="*/ 294 h 634"/>
              <a:gd name="T24" fmla="*/ 398 w 634"/>
              <a:gd name="T25" fmla="*/ 339 h 634"/>
              <a:gd name="T26" fmla="*/ 324 w 634"/>
              <a:gd name="T27" fmla="*/ 442 h 634"/>
              <a:gd name="T28" fmla="*/ 236 w 634"/>
              <a:gd name="T29" fmla="*/ 339 h 634"/>
              <a:gd name="T30" fmla="*/ 295 w 634"/>
              <a:gd name="T31" fmla="*/ 44 h 634"/>
              <a:gd name="T32" fmla="*/ 324 w 634"/>
              <a:gd name="T33" fmla="*/ 44 h 634"/>
              <a:gd name="T34" fmla="*/ 383 w 634"/>
              <a:gd name="T35" fmla="*/ 162 h 634"/>
              <a:gd name="T36" fmla="*/ 265 w 634"/>
              <a:gd name="T37" fmla="*/ 162 h 634"/>
              <a:gd name="T38" fmla="*/ 251 w 634"/>
              <a:gd name="T39" fmla="*/ 59 h 634"/>
              <a:gd name="T40" fmla="*/ 221 w 634"/>
              <a:gd name="T41" fmla="*/ 147 h 634"/>
              <a:gd name="T42" fmla="*/ 251 w 634"/>
              <a:gd name="T43" fmla="*/ 59 h 634"/>
              <a:gd name="T44" fmla="*/ 89 w 634"/>
              <a:gd name="T45" fmla="*/ 162 h 634"/>
              <a:gd name="T46" fmla="*/ 207 w 634"/>
              <a:gd name="T47" fmla="*/ 294 h 634"/>
              <a:gd name="T48" fmla="*/ 89 w 634"/>
              <a:gd name="T49" fmla="*/ 162 h 634"/>
              <a:gd name="T50" fmla="*/ 89 w 634"/>
              <a:gd name="T51" fmla="*/ 471 h 634"/>
              <a:gd name="T52" fmla="*/ 207 w 634"/>
              <a:gd name="T53" fmla="*/ 339 h 634"/>
              <a:gd name="T54" fmla="*/ 89 w 634"/>
              <a:gd name="T55" fmla="*/ 471 h 634"/>
              <a:gd name="T56" fmla="*/ 118 w 634"/>
              <a:gd name="T57" fmla="*/ 501 h 634"/>
              <a:gd name="T58" fmla="*/ 251 w 634"/>
              <a:gd name="T59" fmla="*/ 589 h 634"/>
              <a:gd name="T60" fmla="*/ 339 w 634"/>
              <a:gd name="T61" fmla="*/ 589 h 634"/>
              <a:gd name="T62" fmla="*/ 324 w 634"/>
              <a:gd name="T63" fmla="*/ 589 h 634"/>
              <a:gd name="T64" fmla="*/ 265 w 634"/>
              <a:gd name="T65" fmla="*/ 471 h 634"/>
              <a:gd name="T66" fmla="*/ 383 w 634"/>
              <a:gd name="T67" fmla="*/ 471 h 634"/>
              <a:gd name="T68" fmla="*/ 383 w 634"/>
              <a:gd name="T69" fmla="*/ 589 h 634"/>
              <a:gd name="T70" fmla="*/ 412 w 634"/>
              <a:gd name="T71" fmla="*/ 486 h 634"/>
              <a:gd name="T72" fmla="*/ 383 w 634"/>
              <a:gd name="T73" fmla="*/ 589 h 634"/>
              <a:gd name="T74" fmla="*/ 545 w 634"/>
              <a:gd name="T75" fmla="*/ 471 h 634"/>
              <a:gd name="T76" fmla="*/ 442 w 634"/>
              <a:gd name="T77" fmla="*/ 339 h 634"/>
              <a:gd name="T78" fmla="*/ 545 w 634"/>
              <a:gd name="T79" fmla="*/ 471 h 6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634" h="634">
                <a:moveTo>
                  <a:pt x="324" y="0"/>
                </a:moveTo>
                <a:lnTo>
                  <a:pt x="324" y="0"/>
                </a:lnTo>
                <a:cubicBezTo>
                  <a:pt x="148" y="0"/>
                  <a:pt x="0" y="147"/>
                  <a:pt x="0" y="324"/>
                </a:cubicBezTo>
                <a:cubicBezTo>
                  <a:pt x="0" y="486"/>
                  <a:pt x="148" y="633"/>
                  <a:pt x="324" y="633"/>
                </a:cubicBezTo>
                <a:cubicBezTo>
                  <a:pt x="486" y="633"/>
                  <a:pt x="633" y="486"/>
                  <a:pt x="633" y="324"/>
                </a:cubicBezTo>
                <a:cubicBezTo>
                  <a:pt x="633" y="147"/>
                  <a:pt x="486" y="0"/>
                  <a:pt x="324" y="0"/>
                </a:cubicBezTo>
                <a:close/>
                <a:moveTo>
                  <a:pt x="545" y="162"/>
                </a:moveTo>
                <a:lnTo>
                  <a:pt x="545" y="162"/>
                </a:lnTo>
                <a:cubicBezTo>
                  <a:pt x="574" y="206"/>
                  <a:pt x="589" y="251"/>
                  <a:pt x="589" y="294"/>
                </a:cubicBezTo>
                <a:cubicBezTo>
                  <a:pt x="442" y="294"/>
                  <a:pt x="442" y="294"/>
                  <a:pt x="442" y="294"/>
                </a:cubicBezTo>
                <a:cubicBezTo>
                  <a:pt x="442" y="265"/>
                  <a:pt x="427" y="221"/>
                  <a:pt x="427" y="192"/>
                </a:cubicBezTo>
                <a:cubicBezTo>
                  <a:pt x="471" y="192"/>
                  <a:pt x="516" y="177"/>
                  <a:pt x="545" y="162"/>
                </a:cubicBezTo>
                <a:close/>
                <a:moveTo>
                  <a:pt x="516" y="133"/>
                </a:moveTo>
                <a:lnTo>
                  <a:pt x="516" y="133"/>
                </a:lnTo>
                <a:cubicBezTo>
                  <a:pt x="486" y="147"/>
                  <a:pt x="457" y="147"/>
                  <a:pt x="412" y="147"/>
                </a:cubicBezTo>
                <a:cubicBezTo>
                  <a:pt x="412" y="118"/>
                  <a:pt x="398" y="89"/>
                  <a:pt x="383" y="59"/>
                </a:cubicBezTo>
                <a:cubicBezTo>
                  <a:pt x="442" y="59"/>
                  <a:pt x="486" y="89"/>
                  <a:pt x="516" y="133"/>
                </a:cubicBezTo>
                <a:close/>
                <a:moveTo>
                  <a:pt x="236" y="294"/>
                </a:moveTo>
                <a:lnTo>
                  <a:pt x="236" y="294"/>
                </a:lnTo>
                <a:cubicBezTo>
                  <a:pt x="236" y="265"/>
                  <a:pt x="251" y="236"/>
                  <a:pt x="251" y="192"/>
                </a:cubicBezTo>
                <a:cubicBezTo>
                  <a:pt x="280" y="206"/>
                  <a:pt x="295" y="206"/>
                  <a:pt x="324" y="206"/>
                </a:cubicBezTo>
                <a:cubicBezTo>
                  <a:pt x="339" y="206"/>
                  <a:pt x="369" y="206"/>
                  <a:pt x="383" y="192"/>
                </a:cubicBezTo>
                <a:cubicBezTo>
                  <a:pt x="398" y="236"/>
                  <a:pt x="398" y="265"/>
                  <a:pt x="398" y="294"/>
                </a:cubicBezTo>
                <a:lnTo>
                  <a:pt x="236" y="294"/>
                </a:lnTo>
                <a:close/>
                <a:moveTo>
                  <a:pt x="398" y="339"/>
                </a:moveTo>
                <a:lnTo>
                  <a:pt x="398" y="339"/>
                </a:lnTo>
                <a:cubicBezTo>
                  <a:pt x="398" y="368"/>
                  <a:pt x="398" y="412"/>
                  <a:pt x="383" y="442"/>
                </a:cubicBezTo>
                <a:cubicBezTo>
                  <a:pt x="369" y="442"/>
                  <a:pt x="339" y="442"/>
                  <a:pt x="324" y="442"/>
                </a:cubicBezTo>
                <a:cubicBezTo>
                  <a:pt x="295" y="442"/>
                  <a:pt x="280" y="442"/>
                  <a:pt x="251" y="442"/>
                </a:cubicBezTo>
                <a:cubicBezTo>
                  <a:pt x="251" y="412"/>
                  <a:pt x="236" y="368"/>
                  <a:pt x="236" y="339"/>
                </a:cubicBezTo>
                <a:lnTo>
                  <a:pt x="398" y="339"/>
                </a:lnTo>
                <a:close/>
                <a:moveTo>
                  <a:pt x="295" y="44"/>
                </a:moveTo>
                <a:lnTo>
                  <a:pt x="295" y="44"/>
                </a:lnTo>
                <a:cubicBezTo>
                  <a:pt x="310" y="44"/>
                  <a:pt x="310" y="44"/>
                  <a:pt x="324" y="44"/>
                </a:cubicBezTo>
                <a:lnTo>
                  <a:pt x="339" y="44"/>
                </a:lnTo>
                <a:cubicBezTo>
                  <a:pt x="354" y="74"/>
                  <a:pt x="369" y="118"/>
                  <a:pt x="383" y="162"/>
                </a:cubicBezTo>
                <a:cubicBezTo>
                  <a:pt x="354" y="162"/>
                  <a:pt x="339" y="162"/>
                  <a:pt x="324" y="162"/>
                </a:cubicBezTo>
                <a:cubicBezTo>
                  <a:pt x="295" y="162"/>
                  <a:pt x="280" y="162"/>
                  <a:pt x="265" y="162"/>
                </a:cubicBezTo>
                <a:cubicBezTo>
                  <a:pt x="265" y="118"/>
                  <a:pt x="280" y="74"/>
                  <a:pt x="295" y="44"/>
                </a:cubicBezTo>
                <a:close/>
                <a:moveTo>
                  <a:pt x="251" y="59"/>
                </a:moveTo>
                <a:lnTo>
                  <a:pt x="251" y="59"/>
                </a:lnTo>
                <a:cubicBezTo>
                  <a:pt x="236" y="89"/>
                  <a:pt x="221" y="118"/>
                  <a:pt x="221" y="147"/>
                </a:cubicBezTo>
                <a:cubicBezTo>
                  <a:pt x="192" y="147"/>
                  <a:pt x="148" y="147"/>
                  <a:pt x="118" y="133"/>
                </a:cubicBezTo>
                <a:cubicBezTo>
                  <a:pt x="148" y="89"/>
                  <a:pt x="207" y="59"/>
                  <a:pt x="251" y="59"/>
                </a:cubicBezTo>
                <a:close/>
                <a:moveTo>
                  <a:pt x="89" y="162"/>
                </a:moveTo>
                <a:lnTo>
                  <a:pt x="89" y="162"/>
                </a:lnTo>
                <a:cubicBezTo>
                  <a:pt x="133" y="177"/>
                  <a:pt x="177" y="192"/>
                  <a:pt x="207" y="192"/>
                </a:cubicBezTo>
                <a:cubicBezTo>
                  <a:pt x="207" y="221"/>
                  <a:pt x="207" y="265"/>
                  <a:pt x="207" y="294"/>
                </a:cubicBezTo>
                <a:cubicBezTo>
                  <a:pt x="44" y="294"/>
                  <a:pt x="44" y="294"/>
                  <a:pt x="44" y="294"/>
                </a:cubicBezTo>
                <a:cubicBezTo>
                  <a:pt x="44" y="251"/>
                  <a:pt x="59" y="206"/>
                  <a:pt x="89" y="162"/>
                </a:cubicBezTo>
                <a:close/>
                <a:moveTo>
                  <a:pt x="89" y="471"/>
                </a:moveTo>
                <a:lnTo>
                  <a:pt x="89" y="471"/>
                </a:lnTo>
                <a:cubicBezTo>
                  <a:pt x="59" y="427"/>
                  <a:pt x="44" y="383"/>
                  <a:pt x="44" y="339"/>
                </a:cubicBezTo>
                <a:cubicBezTo>
                  <a:pt x="207" y="339"/>
                  <a:pt x="207" y="339"/>
                  <a:pt x="207" y="339"/>
                </a:cubicBezTo>
                <a:cubicBezTo>
                  <a:pt x="207" y="368"/>
                  <a:pt x="207" y="412"/>
                  <a:pt x="207" y="442"/>
                </a:cubicBezTo>
                <a:cubicBezTo>
                  <a:pt x="177" y="457"/>
                  <a:pt x="133" y="457"/>
                  <a:pt x="89" y="471"/>
                </a:cubicBezTo>
                <a:close/>
                <a:moveTo>
                  <a:pt x="118" y="501"/>
                </a:moveTo>
                <a:lnTo>
                  <a:pt x="118" y="501"/>
                </a:lnTo>
                <a:cubicBezTo>
                  <a:pt x="148" y="501"/>
                  <a:pt x="192" y="486"/>
                  <a:pt x="221" y="486"/>
                </a:cubicBezTo>
                <a:cubicBezTo>
                  <a:pt x="221" y="515"/>
                  <a:pt x="236" y="560"/>
                  <a:pt x="251" y="589"/>
                </a:cubicBezTo>
                <a:cubicBezTo>
                  <a:pt x="207" y="574"/>
                  <a:pt x="148" y="545"/>
                  <a:pt x="118" y="501"/>
                </a:cubicBezTo>
                <a:close/>
                <a:moveTo>
                  <a:pt x="339" y="589"/>
                </a:moveTo>
                <a:lnTo>
                  <a:pt x="339" y="589"/>
                </a:lnTo>
                <a:lnTo>
                  <a:pt x="324" y="589"/>
                </a:lnTo>
                <a:cubicBezTo>
                  <a:pt x="310" y="589"/>
                  <a:pt x="310" y="589"/>
                  <a:pt x="295" y="589"/>
                </a:cubicBezTo>
                <a:cubicBezTo>
                  <a:pt x="280" y="560"/>
                  <a:pt x="265" y="515"/>
                  <a:pt x="265" y="471"/>
                </a:cubicBezTo>
                <a:cubicBezTo>
                  <a:pt x="280" y="471"/>
                  <a:pt x="295" y="471"/>
                  <a:pt x="324" y="471"/>
                </a:cubicBezTo>
                <a:cubicBezTo>
                  <a:pt x="339" y="471"/>
                  <a:pt x="354" y="471"/>
                  <a:pt x="383" y="471"/>
                </a:cubicBezTo>
                <a:cubicBezTo>
                  <a:pt x="369" y="515"/>
                  <a:pt x="354" y="560"/>
                  <a:pt x="339" y="589"/>
                </a:cubicBezTo>
                <a:close/>
                <a:moveTo>
                  <a:pt x="383" y="589"/>
                </a:moveTo>
                <a:lnTo>
                  <a:pt x="383" y="589"/>
                </a:lnTo>
                <a:cubicBezTo>
                  <a:pt x="398" y="560"/>
                  <a:pt x="412" y="515"/>
                  <a:pt x="412" y="486"/>
                </a:cubicBezTo>
                <a:cubicBezTo>
                  <a:pt x="457" y="486"/>
                  <a:pt x="486" y="501"/>
                  <a:pt x="516" y="501"/>
                </a:cubicBezTo>
                <a:cubicBezTo>
                  <a:pt x="486" y="545"/>
                  <a:pt x="442" y="574"/>
                  <a:pt x="383" y="589"/>
                </a:cubicBezTo>
                <a:close/>
                <a:moveTo>
                  <a:pt x="545" y="471"/>
                </a:moveTo>
                <a:lnTo>
                  <a:pt x="545" y="471"/>
                </a:lnTo>
                <a:cubicBezTo>
                  <a:pt x="516" y="457"/>
                  <a:pt x="471" y="457"/>
                  <a:pt x="427" y="442"/>
                </a:cubicBezTo>
                <a:cubicBezTo>
                  <a:pt x="427" y="412"/>
                  <a:pt x="442" y="368"/>
                  <a:pt x="442" y="339"/>
                </a:cubicBezTo>
                <a:cubicBezTo>
                  <a:pt x="589" y="339"/>
                  <a:pt x="589" y="339"/>
                  <a:pt x="589" y="339"/>
                </a:cubicBezTo>
                <a:cubicBezTo>
                  <a:pt x="589" y="383"/>
                  <a:pt x="574" y="427"/>
                  <a:pt x="545" y="471"/>
                </a:cubicBezTo>
                <a:close/>
              </a:path>
            </a:pathLst>
          </a:custGeom>
          <a:solidFill>
            <a:srgbClr val="F50B80"/>
          </a:solidFill>
          <a:ln>
            <a:noFill/>
          </a:ln>
          <a:effectLst/>
        </p:spPr>
        <p:txBody>
          <a:bodyPr wrap="none" anchor="ctr"/>
          <a:lstStyle/>
          <a:p>
            <a:pPr defTabSz="1828434" fontAlgn="auto">
              <a:spcBef>
                <a:spcPts val="0"/>
              </a:spcBef>
              <a:spcAft>
                <a:spcPts val="0"/>
              </a:spcAft>
              <a:defRPr/>
            </a:pPr>
            <a:endParaRPr lang="en-US">
              <a:latin typeface="+mn-lt"/>
              <a:ea typeface="+mn-ea"/>
            </a:endParaRPr>
          </a:p>
        </p:txBody>
      </p:sp>
      <p:sp>
        <p:nvSpPr>
          <p:cNvPr id="8" name="Freeform 204">
            <a:extLst>
              <a:ext uri="{FF2B5EF4-FFF2-40B4-BE49-F238E27FC236}">
                <a16:creationId xmlns:a16="http://schemas.microsoft.com/office/drawing/2014/main" id="{3ABC3ADC-4EE8-4CCB-9BED-24AC658F2B96}"/>
              </a:ext>
            </a:extLst>
          </p:cNvPr>
          <p:cNvSpPr>
            <a:spLocks noChangeArrowheads="1"/>
          </p:cNvSpPr>
          <p:nvPr/>
        </p:nvSpPr>
        <p:spPr bwMode="auto">
          <a:xfrm>
            <a:off x="2676281" y="3396047"/>
            <a:ext cx="736397" cy="736397"/>
          </a:xfrm>
          <a:custGeom>
            <a:avLst/>
            <a:gdLst>
              <a:gd name="T0" fmla="*/ 309 w 634"/>
              <a:gd name="T1" fmla="*/ 398 h 634"/>
              <a:gd name="T2" fmla="*/ 309 w 634"/>
              <a:gd name="T3" fmla="*/ 398 h 634"/>
              <a:gd name="T4" fmla="*/ 338 w 634"/>
              <a:gd name="T5" fmla="*/ 368 h 634"/>
              <a:gd name="T6" fmla="*/ 338 w 634"/>
              <a:gd name="T7" fmla="*/ 132 h 634"/>
              <a:gd name="T8" fmla="*/ 309 w 634"/>
              <a:gd name="T9" fmla="*/ 118 h 634"/>
              <a:gd name="T10" fmla="*/ 294 w 634"/>
              <a:gd name="T11" fmla="*/ 132 h 634"/>
              <a:gd name="T12" fmla="*/ 294 w 634"/>
              <a:gd name="T13" fmla="*/ 368 h 634"/>
              <a:gd name="T14" fmla="*/ 309 w 634"/>
              <a:gd name="T15" fmla="*/ 398 h 634"/>
              <a:gd name="T16" fmla="*/ 426 w 634"/>
              <a:gd name="T17" fmla="*/ 398 h 634"/>
              <a:gd name="T18" fmla="*/ 426 w 634"/>
              <a:gd name="T19" fmla="*/ 398 h 634"/>
              <a:gd name="T20" fmla="*/ 456 w 634"/>
              <a:gd name="T21" fmla="*/ 368 h 634"/>
              <a:gd name="T22" fmla="*/ 456 w 634"/>
              <a:gd name="T23" fmla="*/ 191 h 634"/>
              <a:gd name="T24" fmla="*/ 426 w 634"/>
              <a:gd name="T25" fmla="*/ 177 h 634"/>
              <a:gd name="T26" fmla="*/ 412 w 634"/>
              <a:gd name="T27" fmla="*/ 191 h 634"/>
              <a:gd name="T28" fmla="*/ 412 w 634"/>
              <a:gd name="T29" fmla="*/ 368 h 634"/>
              <a:gd name="T30" fmla="*/ 426 w 634"/>
              <a:gd name="T31" fmla="*/ 398 h 634"/>
              <a:gd name="T32" fmla="*/ 191 w 634"/>
              <a:gd name="T33" fmla="*/ 398 h 634"/>
              <a:gd name="T34" fmla="*/ 191 w 634"/>
              <a:gd name="T35" fmla="*/ 398 h 634"/>
              <a:gd name="T36" fmla="*/ 221 w 634"/>
              <a:gd name="T37" fmla="*/ 368 h 634"/>
              <a:gd name="T38" fmla="*/ 221 w 634"/>
              <a:gd name="T39" fmla="*/ 294 h 634"/>
              <a:gd name="T40" fmla="*/ 191 w 634"/>
              <a:gd name="T41" fmla="*/ 280 h 634"/>
              <a:gd name="T42" fmla="*/ 176 w 634"/>
              <a:gd name="T43" fmla="*/ 294 h 634"/>
              <a:gd name="T44" fmla="*/ 176 w 634"/>
              <a:gd name="T45" fmla="*/ 368 h 634"/>
              <a:gd name="T46" fmla="*/ 191 w 634"/>
              <a:gd name="T47" fmla="*/ 398 h 634"/>
              <a:gd name="T48" fmla="*/ 0 w 634"/>
              <a:gd name="T49" fmla="*/ 0 h 634"/>
              <a:gd name="T50" fmla="*/ 0 w 634"/>
              <a:gd name="T51" fmla="*/ 0 h 634"/>
              <a:gd name="T52" fmla="*/ 0 w 634"/>
              <a:gd name="T53" fmla="*/ 44 h 634"/>
              <a:gd name="T54" fmla="*/ 44 w 634"/>
              <a:gd name="T55" fmla="*/ 44 h 634"/>
              <a:gd name="T56" fmla="*/ 44 w 634"/>
              <a:gd name="T57" fmla="*/ 412 h 634"/>
              <a:gd name="T58" fmla="*/ 117 w 634"/>
              <a:gd name="T59" fmla="*/ 486 h 634"/>
              <a:gd name="T60" fmla="*/ 235 w 634"/>
              <a:gd name="T61" fmla="*/ 486 h 634"/>
              <a:gd name="T62" fmla="*/ 162 w 634"/>
              <a:gd name="T63" fmla="*/ 633 h 634"/>
              <a:gd name="T64" fmla="*/ 221 w 634"/>
              <a:gd name="T65" fmla="*/ 633 h 634"/>
              <a:gd name="T66" fmla="*/ 294 w 634"/>
              <a:gd name="T67" fmla="*/ 486 h 634"/>
              <a:gd name="T68" fmla="*/ 338 w 634"/>
              <a:gd name="T69" fmla="*/ 486 h 634"/>
              <a:gd name="T70" fmla="*/ 412 w 634"/>
              <a:gd name="T71" fmla="*/ 633 h 634"/>
              <a:gd name="T72" fmla="*/ 471 w 634"/>
              <a:gd name="T73" fmla="*/ 633 h 634"/>
              <a:gd name="T74" fmla="*/ 397 w 634"/>
              <a:gd name="T75" fmla="*/ 486 h 634"/>
              <a:gd name="T76" fmla="*/ 515 w 634"/>
              <a:gd name="T77" fmla="*/ 486 h 634"/>
              <a:gd name="T78" fmla="*/ 588 w 634"/>
              <a:gd name="T79" fmla="*/ 412 h 634"/>
              <a:gd name="T80" fmla="*/ 588 w 634"/>
              <a:gd name="T81" fmla="*/ 44 h 634"/>
              <a:gd name="T82" fmla="*/ 633 w 634"/>
              <a:gd name="T83" fmla="*/ 44 h 634"/>
              <a:gd name="T84" fmla="*/ 633 w 634"/>
              <a:gd name="T85" fmla="*/ 0 h 634"/>
              <a:gd name="T86" fmla="*/ 0 w 634"/>
              <a:gd name="T87" fmla="*/ 0 h 634"/>
              <a:gd name="T88" fmla="*/ 544 w 634"/>
              <a:gd name="T89" fmla="*/ 412 h 634"/>
              <a:gd name="T90" fmla="*/ 544 w 634"/>
              <a:gd name="T91" fmla="*/ 412 h 634"/>
              <a:gd name="T92" fmla="*/ 515 w 634"/>
              <a:gd name="T93" fmla="*/ 456 h 634"/>
              <a:gd name="T94" fmla="*/ 117 w 634"/>
              <a:gd name="T95" fmla="*/ 456 h 634"/>
              <a:gd name="T96" fmla="*/ 73 w 634"/>
              <a:gd name="T97" fmla="*/ 412 h 634"/>
              <a:gd name="T98" fmla="*/ 73 w 634"/>
              <a:gd name="T99" fmla="*/ 44 h 634"/>
              <a:gd name="T100" fmla="*/ 544 w 634"/>
              <a:gd name="T101" fmla="*/ 44 h 634"/>
              <a:gd name="T102" fmla="*/ 544 w 634"/>
              <a:gd name="T103" fmla="*/ 412 h 6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Lst>
            <a:rect l="0" t="0" r="r" b="b"/>
            <a:pathLst>
              <a:path w="634" h="634">
                <a:moveTo>
                  <a:pt x="309" y="398"/>
                </a:moveTo>
                <a:lnTo>
                  <a:pt x="309" y="398"/>
                </a:lnTo>
                <a:cubicBezTo>
                  <a:pt x="324" y="398"/>
                  <a:pt x="338" y="383"/>
                  <a:pt x="338" y="368"/>
                </a:cubicBezTo>
                <a:cubicBezTo>
                  <a:pt x="338" y="132"/>
                  <a:pt x="338" y="132"/>
                  <a:pt x="338" y="132"/>
                </a:cubicBezTo>
                <a:cubicBezTo>
                  <a:pt x="338" y="132"/>
                  <a:pt x="324" y="118"/>
                  <a:pt x="309" y="118"/>
                </a:cubicBezTo>
                <a:lnTo>
                  <a:pt x="294" y="132"/>
                </a:lnTo>
                <a:cubicBezTo>
                  <a:pt x="294" y="368"/>
                  <a:pt x="294" y="368"/>
                  <a:pt x="294" y="368"/>
                </a:cubicBezTo>
                <a:cubicBezTo>
                  <a:pt x="294" y="383"/>
                  <a:pt x="309" y="398"/>
                  <a:pt x="309" y="398"/>
                </a:cubicBezTo>
                <a:close/>
                <a:moveTo>
                  <a:pt x="426" y="398"/>
                </a:moveTo>
                <a:lnTo>
                  <a:pt x="426" y="398"/>
                </a:lnTo>
                <a:cubicBezTo>
                  <a:pt x="442" y="398"/>
                  <a:pt x="456" y="383"/>
                  <a:pt x="456" y="368"/>
                </a:cubicBezTo>
                <a:cubicBezTo>
                  <a:pt x="456" y="191"/>
                  <a:pt x="456" y="191"/>
                  <a:pt x="456" y="191"/>
                </a:cubicBezTo>
                <a:cubicBezTo>
                  <a:pt x="456" y="191"/>
                  <a:pt x="442" y="177"/>
                  <a:pt x="426" y="177"/>
                </a:cubicBezTo>
                <a:lnTo>
                  <a:pt x="412" y="191"/>
                </a:lnTo>
                <a:cubicBezTo>
                  <a:pt x="412" y="368"/>
                  <a:pt x="412" y="368"/>
                  <a:pt x="412" y="368"/>
                </a:cubicBezTo>
                <a:cubicBezTo>
                  <a:pt x="412" y="383"/>
                  <a:pt x="426" y="398"/>
                  <a:pt x="426" y="398"/>
                </a:cubicBezTo>
                <a:close/>
                <a:moveTo>
                  <a:pt x="191" y="398"/>
                </a:moveTo>
                <a:lnTo>
                  <a:pt x="191" y="398"/>
                </a:lnTo>
                <a:cubicBezTo>
                  <a:pt x="206" y="398"/>
                  <a:pt x="221" y="383"/>
                  <a:pt x="221" y="368"/>
                </a:cubicBezTo>
                <a:cubicBezTo>
                  <a:pt x="221" y="294"/>
                  <a:pt x="221" y="294"/>
                  <a:pt x="221" y="294"/>
                </a:cubicBezTo>
                <a:cubicBezTo>
                  <a:pt x="221" y="280"/>
                  <a:pt x="206" y="280"/>
                  <a:pt x="191" y="280"/>
                </a:cubicBezTo>
                <a:cubicBezTo>
                  <a:pt x="191" y="280"/>
                  <a:pt x="176" y="280"/>
                  <a:pt x="176" y="294"/>
                </a:cubicBezTo>
                <a:cubicBezTo>
                  <a:pt x="176" y="368"/>
                  <a:pt x="176" y="368"/>
                  <a:pt x="176" y="368"/>
                </a:cubicBezTo>
                <a:cubicBezTo>
                  <a:pt x="176" y="383"/>
                  <a:pt x="191" y="398"/>
                  <a:pt x="191" y="398"/>
                </a:cubicBezTo>
                <a:close/>
                <a:moveTo>
                  <a:pt x="0" y="0"/>
                </a:moveTo>
                <a:lnTo>
                  <a:pt x="0" y="0"/>
                </a:lnTo>
                <a:cubicBezTo>
                  <a:pt x="0" y="44"/>
                  <a:pt x="0" y="44"/>
                  <a:pt x="0" y="44"/>
                </a:cubicBezTo>
                <a:cubicBezTo>
                  <a:pt x="44" y="44"/>
                  <a:pt x="44" y="44"/>
                  <a:pt x="44" y="44"/>
                </a:cubicBezTo>
                <a:cubicBezTo>
                  <a:pt x="44" y="73"/>
                  <a:pt x="44" y="412"/>
                  <a:pt x="44" y="412"/>
                </a:cubicBezTo>
                <a:cubicBezTo>
                  <a:pt x="44" y="456"/>
                  <a:pt x="73" y="486"/>
                  <a:pt x="117" y="486"/>
                </a:cubicBezTo>
                <a:cubicBezTo>
                  <a:pt x="235" y="486"/>
                  <a:pt x="235" y="486"/>
                  <a:pt x="235" y="486"/>
                </a:cubicBezTo>
                <a:cubicBezTo>
                  <a:pt x="162" y="633"/>
                  <a:pt x="162" y="633"/>
                  <a:pt x="162" y="633"/>
                </a:cubicBezTo>
                <a:cubicBezTo>
                  <a:pt x="221" y="633"/>
                  <a:pt x="221" y="633"/>
                  <a:pt x="221" y="633"/>
                </a:cubicBezTo>
                <a:cubicBezTo>
                  <a:pt x="294" y="486"/>
                  <a:pt x="294" y="486"/>
                  <a:pt x="294" y="486"/>
                </a:cubicBezTo>
                <a:cubicBezTo>
                  <a:pt x="338" y="486"/>
                  <a:pt x="338" y="486"/>
                  <a:pt x="338" y="486"/>
                </a:cubicBezTo>
                <a:cubicBezTo>
                  <a:pt x="412" y="633"/>
                  <a:pt x="412" y="633"/>
                  <a:pt x="412" y="633"/>
                </a:cubicBezTo>
                <a:cubicBezTo>
                  <a:pt x="471" y="633"/>
                  <a:pt x="471" y="633"/>
                  <a:pt x="471" y="633"/>
                </a:cubicBezTo>
                <a:cubicBezTo>
                  <a:pt x="397" y="486"/>
                  <a:pt x="397" y="486"/>
                  <a:pt x="397" y="486"/>
                </a:cubicBezTo>
                <a:cubicBezTo>
                  <a:pt x="515" y="486"/>
                  <a:pt x="515" y="486"/>
                  <a:pt x="515" y="486"/>
                </a:cubicBezTo>
                <a:cubicBezTo>
                  <a:pt x="559" y="486"/>
                  <a:pt x="588" y="456"/>
                  <a:pt x="588" y="412"/>
                </a:cubicBezTo>
                <a:cubicBezTo>
                  <a:pt x="588" y="412"/>
                  <a:pt x="588" y="73"/>
                  <a:pt x="588" y="44"/>
                </a:cubicBezTo>
                <a:cubicBezTo>
                  <a:pt x="633" y="44"/>
                  <a:pt x="633" y="44"/>
                  <a:pt x="633" y="44"/>
                </a:cubicBezTo>
                <a:cubicBezTo>
                  <a:pt x="633" y="0"/>
                  <a:pt x="633" y="0"/>
                  <a:pt x="633" y="0"/>
                </a:cubicBezTo>
                <a:lnTo>
                  <a:pt x="0" y="0"/>
                </a:lnTo>
                <a:close/>
                <a:moveTo>
                  <a:pt x="544" y="412"/>
                </a:moveTo>
                <a:lnTo>
                  <a:pt x="544" y="412"/>
                </a:lnTo>
                <a:cubicBezTo>
                  <a:pt x="544" y="442"/>
                  <a:pt x="530" y="456"/>
                  <a:pt x="515" y="456"/>
                </a:cubicBezTo>
                <a:cubicBezTo>
                  <a:pt x="117" y="456"/>
                  <a:pt x="117" y="456"/>
                  <a:pt x="117" y="456"/>
                </a:cubicBezTo>
                <a:cubicBezTo>
                  <a:pt x="88" y="456"/>
                  <a:pt x="73" y="442"/>
                  <a:pt x="73" y="412"/>
                </a:cubicBezTo>
                <a:cubicBezTo>
                  <a:pt x="73" y="412"/>
                  <a:pt x="73" y="59"/>
                  <a:pt x="73" y="44"/>
                </a:cubicBezTo>
                <a:cubicBezTo>
                  <a:pt x="544" y="44"/>
                  <a:pt x="544" y="44"/>
                  <a:pt x="544" y="44"/>
                </a:cubicBezTo>
                <a:cubicBezTo>
                  <a:pt x="544" y="73"/>
                  <a:pt x="544" y="412"/>
                  <a:pt x="544" y="412"/>
                </a:cubicBezTo>
                <a:close/>
              </a:path>
            </a:pathLst>
          </a:custGeom>
          <a:solidFill>
            <a:srgbClr val="61243A"/>
          </a:solidFill>
          <a:ln>
            <a:noFill/>
          </a:ln>
          <a:effectLst/>
        </p:spPr>
        <p:txBody>
          <a:bodyPr wrap="none" lIns="91431" tIns="45716" rIns="91431" bIns="45716" anchor="ctr"/>
          <a:lstStyle/>
          <a:p>
            <a:pPr defTabSz="1828434" fontAlgn="auto">
              <a:spcBef>
                <a:spcPts val="0"/>
              </a:spcBef>
              <a:spcAft>
                <a:spcPts val="0"/>
              </a:spcAft>
              <a:defRPr/>
            </a:pPr>
            <a:endParaRPr lang="en-US">
              <a:latin typeface="+mn-lt"/>
              <a:ea typeface="+mn-ea"/>
            </a:endParaRPr>
          </a:p>
        </p:txBody>
      </p:sp>
      <p:sp>
        <p:nvSpPr>
          <p:cNvPr id="9" name="Freeform 176">
            <a:extLst>
              <a:ext uri="{FF2B5EF4-FFF2-40B4-BE49-F238E27FC236}">
                <a16:creationId xmlns:a16="http://schemas.microsoft.com/office/drawing/2014/main" id="{ED69EE75-3709-4D3F-AC5F-2B47AC7F80E2}"/>
              </a:ext>
            </a:extLst>
          </p:cNvPr>
          <p:cNvSpPr>
            <a:spLocks noChangeArrowheads="1"/>
          </p:cNvSpPr>
          <p:nvPr/>
        </p:nvSpPr>
        <p:spPr bwMode="auto">
          <a:xfrm>
            <a:off x="4654623" y="3260318"/>
            <a:ext cx="520557" cy="769869"/>
          </a:xfrm>
          <a:custGeom>
            <a:avLst/>
            <a:gdLst>
              <a:gd name="T0" fmla="*/ 354 w 428"/>
              <a:gd name="T1" fmla="*/ 324 h 634"/>
              <a:gd name="T2" fmla="*/ 354 w 428"/>
              <a:gd name="T3" fmla="*/ 324 h 634"/>
              <a:gd name="T4" fmla="*/ 398 w 428"/>
              <a:gd name="T5" fmla="*/ 191 h 634"/>
              <a:gd name="T6" fmla="*/ 221 w 428"/>
              <a:gd name="T7" fmla="*/ 0 h 634"/>
              <a:gd name="T8" fmla="*/ 45 w 428"/>
              <a:gd name="T9" fmla="*/ 191 h 634"/>
              <a:gd name="T10" fmla="*/ 74 w 428"/>
              <a:gd name="T11" fmla="*/ 324 h 634"/>
              <a:gd name="T12" fmla="*/ 0 w 428"/>
              <a:gd name="T13" fmla="*/ 427 h 634"/>
              <a:gd name="T14" fmla="*/ 0 w 428"/>
              <a:gd name="T15" fmla="*/ 515 h 634"/>
              <a:gd name="T16" fmla="*/ 118 w 428"/>
              <a:gd name="T17" fmla="*/ 633 h 634"/>
              <a:gd name="T18" fmla="*/ 309 w 428"/>
              <a:gd name="T19" fmla="*/ 633 h 634"/>
              <a:gd name="T20" fmla="*/ 427 w 428"/>
              <a:gd name="T21" fmla="*/ 515 h 634"/>
              <a:gd name="T22" fmla="*/ 427 w 428"/>
              <a:gd name="T23" fmla="*/ 427 h 634"/>
              <a:gd name="T24" fmla="*/ 354 w 428"/>
              <a:gd name="T25" fmla="*/ 324 h 634"/>
              <a:gd name="T26" fmla="*/ 74 w 428"/>
              <a:gd name="T27" fmla="*/ 191 h 634"/>
              <a:gd name="T28" fmla="*/ 74 w 428"/>
              <a:gd name="T29" fmla="*/ 191 h 634"/>
              <a:gd name="T30" fmla="*/ 221 w 428"/>
              <a:gd name="T31" fmla="*/ 44 h 634"/>
              <a:gd name="T32" fmla="*/ 354 w 428"/>
              <a:gd name="T33" fmla="*/ 191 h 634"/>
              <a:gd name="T34" fmla="*/ 221 w 428"/>
              <a:gd name="T35" fmla="*/ 353 h 634"/>
              <a:gd name="T36" fmla="*/ 74 w 428"/>
              <a:gd name="T37" fmla="*/ 191 h 634"/>
              <a:gd name="T38" fmla="*/ 398 w 428"/>
              <a:gd name="T39" fmla="*/ 501 h 634"/>
              <a:gd name="T40" fmla="*/ 398 w 428"/>
              <a:gd name="T41" fmla="*/ 501 h 634"/>
              <a:gd name="T42" fmla="*/ 295 w 428"/>
              <a:gd name="T43" fmla="*/ 589 h 634"/>
              <a:gd name="T44" fmla="*/ 133 w 428"/>
              <a:gd name="T45" fmla="*/ 589 h 634"/>
              <a:gd name="T46" fmla="*/ 45 w 428"/>
              <a:gd name="T47" fmla="*/ 501 h 634"/>
              <a:gd name="T48" fmla="*/ 45 w 428"/>
              <a:gd name="T49" fmla="*/ 442 h 634"/>
              <a:gd name="T50" fmla="*/ 118 w 428"/>
              <a:gd name="T51" fmla="*/ 353 h 634"/>
              <a:gd name="T52" fmla="*/ 221 w 428"/>
              <a:gd name="T53" fmla="*/ 398 h 634"/>
              <a:gd name="T54" fmla="*/ 325 w 428"/>
              <a:gd name="T55" fmla="*/ 353 h 634"/>
              <a:gd name="T56" fmla="*/ 398 w 428"/>
              <a:gd name="T57" fmla="*/ 442 h 634"/>
              <a:gd name="T58" fmla="*/ 398 w 428"/>
              <a:gd name="T59" fmla="*/ 501 h 6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Lst>
            <a:rect l="0" t="0" r="r" b="b"/>
            <a:pathLst>
              <a:path w="428" h="634">
                <a:moveTo>
                  <a:pt x="354" y="324"/>
                </a:moveTo>
                <a:lnTo>
                  <a:pt x="354" y="324"/>
                </a:lnTo>
                <a:cubicBezTo>
                  <a:pt x="383" y="280"/>
                  <a:pt x="398" y="250"/>
                  <a:pt x="398" y="191"/>
                </a:cubicBezTo>
                <a:cubicBezTo>
                  <a:pt x="398" y="89"/>
                  <a:pt x="309" y="0"/>
                  <a:pt x="221" y="0"/>
                </a:cubicBezTo>
                <a:cubicBezTo>
                  <a:pt x="118" y="0"/>
                  <a:pt x="45" y="89"/>
                  <a:pt x="45" y="191"/>
                </a:cubicBezTo>
                <a:cubicBezTo>
                  <a:pt x="45" y="250"/>
                  <a:pt x="59" y="280"/>
                  <a:pt x="74" y="324"/>
                </a:cubicBezTo>
                <a:cubicBezTo>
                  <a:pt x="30" y="339"/>
                  <a:pt x="0" y="383"/>
                  <a:pt x="0" y="427"/>
                </a:cubicBezTo>
                <a:cubicBezTo>
                  <a:pt x="0" y="515"/>
                  <a:pt x="0" y="515"/>
                  <a:pt x="0" y="515"/>
                </a:cubicBezTo>
                <a:cubicBezTo>
                  <a:pt x="0" y="574"/>
                  <a:pt x="59" y="633"/>
                  <a:pt x="118" y="633"/>
                </a:cubicBezTo>
                <a:cubicBezTo>
                  <a:pt x="309" y="633"/>
                  <a:pt x="309" y="633"/>
                  <a:pt x="309" y="633"/>
                </a:cubicBezTo>
                <a:cubicBezTo>
                  <a:pt x="383" y="633"/>
                  <a:pt x="427" y="574"/>
                  <a:pt x="427" y="515"/>
                </a:cubicBezTo>
                <a:cubicBezTo>
                  <a:pt x="427" y="427"/>
                  <a:pt x="427" y="427"/>
                  <a:pt x="427" y="427"/>
                </a:cubicBezTo>
                <a:cubicBezTo>
                  <a:pt x="427" y="383"/>
                  <a:pt x="398" y="339"/>
                  <a:pt x="354" y="324"/>
                </a:cubicBezTo>
                <a:close/>
                <a:moveTo>
                  <a:pt x="74" y="191"/>
                </a:moveTo>
                <a:lnTo>
                  <a:pt x="74" y="191"/>
                </a:lnTo>
                <a:cubicBezTo>
                  <a:pt x="74" y="103"/>
                  <a:pt x="148" y="44"/>
                  <a:pt x="221" y="44"/>
                </a:cubicBezTo>
                <a:cubicBezTo>
                  <a:pt x="295" y="44"/>
                  <a:pt x="354" y="103"/>
                  <a:pt x="354" y="191"/>
                </a:cubicBezTo>
                <a:cubicBezTo>
                  <a:pt x="354" y="280"/>
                  <a:pt x="295" y="353"/>
                  <a:pt x="221" y="353"/>
                </a:cubicBezTo>
                <a:cubicBezTo>
                  <a:pt x="148" y="353"/>
                  <a:pt x="74" y="280"/>
                  <a:pt x="74" y="191"/>
                </a:cubicBezTo>
                <a:close/>
                <a:moveTo>
                  <a:pt x="398" y="501"/>
                </a:moveTo>
                <a:lnTo>
                  <a:pt x="398" y="501"/>
                </a:lnTo>
                <a:cubicBezTo>
                  <a:pt x="398" y="545"/>
                  <a:pt x="354" y="589"/>
                  <a:pt x="295" y="589"/>
                </a:cubicBezTo>
                <a:cubicBezTo>
                  <a:pt x="133" y="589"/>
                  <a:pt x="133" y="589"/>
                  <a:pt x="133" y="589"/>
                </a:cubicBezTo>
                <a:cubicBezTo>
                  <a:pt x="89" y="589"/>
                  <a:pt x="45" y="545"/>
                  <a:pt x="45" y="501"/>
                </a:cubicBezTo>
                <a:cubicBezTo>
                  <a:pt x="45" y="442"/>
                  <a:pt x="45" y="442"/>
                  <a:pt x="45" y="442"/>
                </a:cubicBezTo>
                <a:cubicBezTo>
                  <a:pt x="45" y="398"/>
                  <a:pt x="74" y="368"/>
                  <a:pt x="118" y="353"/>
                </a:cubicBezTo>
                <a:cubicBezTo>
                  <a:pt x="148" y="383"/>
                  <a:pt x="177" y="398"/>
                  <a:pt x="221" y="398"/>
                </a:cubicBezTo>
                <a:cubicBezTo>
                  <a:pt x="251" y="398"/>
                  <a:pt x="295" y="383"/>
                  <a:pt x="325" y="353"/>
                </a:cubicBezTo>
                <a:cubicBezTo>
                  <a:pt x="368" y="368"/>
                  <a:pt x="398" y="398"/>
                  <a:pt x="398" y="442"/>
                </a:cubicBezTo>
                <a:lnTo>
                  <a:pt x="398" y="501"/>
                </a:lnTo>
                <a:close/>
              </a:path>
            </a:pathLst>
          </a:custGeom>
          <a:solidFill>
            <a:srgbClr val="FFC000"/>
          </a:solidFill>
          <a:ln>
            <a:noFill/>
          </a:ln>
          <a:effectLst/>
        </p:spPr>
        <p:txBody>
          <a:bodyPr wrap="none" lIns="91431" tIns="45716" rIns="91431" bIns="45716" anchor="ctr"/>
          <a:lstStyle/>
          <a:p>
            <a:pPr defTabSz="1828434" fontAlgn="auto">
              <a:spcBef>
                <a:spcPts val="0"/>
              </a:spcBef>
              <a:spcAft>
                <a:spcPts val="0"/>
              </a:spcAft>
              <a:defRPr/>
            </a:pPr>
            <a:endParaRPr lang="en-US">
              <a:latin typeface="+mn-lt"/>
              <a:ea typeface="+mn-ea"/>
            </a:endParaRPr>
          </a:p>
        </p:txBody>
      </p:sp>
      <p:sp>
        <p:nvSpPr>
          <p:cNvPr id="11" name="Rectangle 50">
            <a:extLst>
              <a:ext uri="{FF2B5EF4-FFF2-40B4-BE49-F238E27FC236}">
                <a16:creationId xmlns:a16="http://schemas.microsoft.com/office/drawing/2014/main" id="{81FC990A-F1CF-4C18-8B7D-6CEF6F7DB05A}"/>
              </a:ext>
            </a:extLst>
          </p:cNvPr>
          <p:cNvSpPr/>
          <p:nvPr/>
        </p:nvSpPr>
        <p:spPr>
          <a:xfrm>
            <a:off x="2037191" y="3764246"/>
            <a:ext cx="45719" cy="1005840"/>
          </a:xfrm>
          <a:prstGeom prst="rect">
            <a:avLst/>
          </a:prstGeom>
          <a:solidFill>
            <a:srgbClr val="F50B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12" name="Rectangle 51">
            <a:extLst>
              <a:ext uri="{FF2B5EF4-FFF2-40B4-BE49-F238E27FC236}">
                <a16:creationId xmlns:a16="http://schemas.microsoft.com/office/drawing/2014/main" id="{B01D8F52-2538-4CB8-B547-901294F799B0}"/>
              </a:ext>
            </a:extLst>
          </p:cNvPr>
          <p:cNvSpPr/>
          <p:nvPr/>
        </p:nvSpPr>
        <p:spPr>
          <a:xfrm>
            <a:off x="3966443" y="3752957"/>
            <a:ext cx="45719" cy="1005840"/>
          </a:xfrm>
          <a:prstGeom prst="rect">
            <a:avLst/>
          </a:prstGeom>
          <a:solidFill>
            <a:srgbClr val="F50B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13" name="TextBox 52">
            <a:extLst>
              <a:ext uri="{FF2B5EF4-FFF2-40B4-BE49-F238E27FC236}">
                <a16:creationId xmlns:a16="http://schemas.microsoft.com/office/drawing/2014/main" id="{A2D4EC2A-DF3F-4064-AF01-38CE82A0C37F}"/>
              </a:ext>
            </a:extLst>
          </p:cNvPr>
          <p:cNvSpPr txBox="1"/>
          <p:nvPr/>
        </p:nvSpPr>
        <p:spPr>
          <a:xfrm>
            <a:off x="353404" y="4194765"/>
            <a:ext cx="1484041" cy="646331"/>
          </a:xfrm>
          <a:prstGeom prst="rect">
            <a:avLst/>
          </a:prstGeom>
          <a:noFill/>
        </p:spPr>
        <p:txBody>
          <a:bodyPr wrap="square" lIns="108000" rIns="108000" rtlCol="0">
            <a:spAutoFit/>
          </a:bodyPr>
          <a:lstStyle/>
          <a:p>
            <a:pPr algn="ctr"/>
            <a:r>
              <a:rPr lang="en-US" altLang="ko-KR" dirty="0">
                <a:solidFill>
                  <a:schemeClr val="tx1">
                    <a:lumMod val="75000"/>
                    <a:lumOff val="25000"/>
                  </a:schemeClr>
                </a:solidFill>
                <a:cs typeface="Arial" pitchFamily="34" charset="0"/>
              </a:rPr>
              <a:t>Contents </a:t>
            </a:r>
          </a:p>
          <a:p>
            <a:pPr algn="ctr"/>
            <a:r>
              <a:rPr lang="en-US" altLang="ko-KR" dirty="0">
                <a:solidFill>
                  <a:schemeClr val="tx1">
                    <a:lumMod val="75000"/>
                    <a:lumOff val="25000"/>
                  </a:schemeClr>
                </a:solidFill>
                <a:cs typeface="Arial" pitchFamily="34" charset="0"/>
              </a:rPr>
              <a:t>Title</a:t>
            </a:r>
            <a:endParaRPr lang="ko-KR" altLang="en-US" dirty="0">
              <a:solidFill>
                <a:schemeClr val="tx1">
                  <a:lumMod val="75000"/>
                  <a:lumOff val="25000"/>
                </a:schemeClr>
              </a:solidFill>
              <a:cs typeface="Arial" pitchFamily="34" charset="0"/>
            </a:endParaRPr>
          </a:p>
        </p:txBody>
      </p:sp>
      <p:sp>
        <p:nvSpPr>
          <p:cNvPr id="14" name="TextBox 53">
            <a:extLst>
              <a:ext uri="{FF2B5EF4-FFF2-40B4-BE49-F238E27FC236}">
                <a16:creationId xmlns:a16="http://schemas.microsoft.com/office/drawing/2014/main" id="{6D9C340F-C34E-4B95-A26A-FA0D3FB544C3}"/>
              </a:ext>
            </a:extLst>
          </p:cNvPr>
          <p:cNvSpPr txBox="1"/>
          <p:nvPr/>
        </p:nvSpPr>
        <p:spPr>
          <a:xfrm>
            <a:off x="2282656" y="4194765"/>
            <a:ext cx="1484041" cy="646331"/>
          </a:xfrm>
          <a:prstGeom prst="rect">
            <a:avLst/>
          </a:prstGeom>
          <a:noFill/>
        </p:spPr>
        <p:txBody>
          <a:bodyPr wrap="square" lIns="108000" rIns="108000" rtlCol="0">
            <a:spAutoFit/>
          </a:bodyPr>
          <a:lstStyle/>
          <a:p>
            <a:pPr algn="ctr"/>
            <a:r>
              <a:rPr lang="en-US" altLang="ko-KR" dirty="0">
                <a:solidFill>
                  <a:schemeClr val="tx1">
                    <a:lumMod val="75000"/>
                    <a:lumOff val="25000"/>
                  </a:schemeClr>
                </a:solidFill>
                <a:cs typeface="Arial" pitchFamily="34" charset="0"/>
              </a:rPr>
              <a:t>Contents </a:t>
            </a:r>
          </a:p>
          <a:p>
            <a:pPr algn="ctr"/>
            <a:r>
              <a:rPr lang="en-US" altLang="ko-KR" dirty="0">
                <a:solidFill>
                  <a:schemeClr val="tx1">
                    <a:lumMod val="75000"/>
                    <a:lumOff val="25000"/>
                  </a:schemeClr>
                </a:solidFill>
                <a:cs typeface="Arial" pitchFamily="34" charset="0"/>
              </a:rPr>
              <a:t>Title</a:t>
            </a:r>
            <a:endParaRPr lang="ko-KR" altLang="en-US" dirty="0">
              <a:solidFill>
                <a:schemeClr val="tx1">
                  <a:lumMod val="75000"/>
                  <a:lumOff val="25000"/>
                </a:schemeClr>
              </a:solidFill>
              <a:cs typeface="Arial" pitchFamily="34" charset="0"/>
            </a:endParaRPr>
          </a:p>
        </p:txBody>
      </p:sp>
      <p:sp>
        <p:nvSpPr>
          <p:cNvPr id="15" name="TextBox 54">
            <a:extLst>
              <a:ext uri="{FF2B5EF4-FFF2-40B4-BE49-F238E27FC236}">
                <a16:creationId xmlns:a16="http://schemas.microsoft.com/office/drawing/2014/main" id="{C55B87FD-AA21-4953-B138-538C1EB99330}"/>
              </a:ext>
            </a:extLst>
          </p:cNvPr>
          <p:cNvSpPr txBox="1"/>
          <p:nvPr/>
        </p:nvSpPr>
        <p:spPr>
          <a:xfrm>
            <a:off x="4211908" y="4194765"/>
            <a:ext cx="1484041" cy="646331"/>
          </a:xfrm>
          <a:prstGeom prst="rect">
            <a:avLst/>
          </a:prstGeom>
          <a:noFill/>
        </p:spPr>
        <p:txBody>
          <a:bodyPr wrap="square" lIns="108000" rIns="108000" rtlCol="0">
            <a:spAutoFit/>
          </a:bodyPr>
          <a:lstStyle/>
          <a:p>
            <a:pPr algn="ctr"/>
            <a:r>
              <a:rPr lang="en-US" altLang="ko-KR" dirty="0">
                <a:solidFill>
                  <a:schemeClr val="tx1">
                    <a:lumMod val="75000"/>
                    <a:lumOff val="25000"/>
                  </a:schemeClr>
                </a:solidFill>
                <a:cs typeface="Arial" pitchFamily="34" charset="0"/>
              </a:rPr>
              <a:t>Contents </a:t>
            </a:r>
          </a:p>
          <a:p>
            <a:pPr algn="ctr"/>
            <a:r>
              <a:rPr lang="en-US" altLang="ko-KR" dirty="0">
                <a:solidFill>
                  <a:schemeClr val="tx1">
                    <a:lumMod val="75000"/>
                    <a:lumOff val="25000"/>
                  </a:schemeClr>
                </a:solidFill>
                <a:cs typeface="Arial" pitchFamily="34" charset="0"/>
              </a:rPr>
              <a:t>Title</a:t>
            </a:r>
            <a:endParaRPr lang="ko-KR" altLang="en-US" dirty="0">
              <a:solidFill>
                <a:schemeClr val="tx1">
                  <a:lumMod val="75000"/>
                  <a:lumOff val="25000"/>
                </a:schemeClr>
              </a:solidFill>
              <a:cs typeface="Arial" pitchFamily="34" charset="0"/>
            </a:endParaRPr>
          </a:p>
        </p:txBody>
      </p:sp>
      <p:sp>
        <p:nvSpPr>
          <p:cNvPr id="22" name="Marcador de posición de imagen 21">
            <a:extLst>
              <a:ext uri="{FF2B5EF4-FFF2-40B4-BE49-F238E27FC236}">
                <a16:creationId xmlns:a16="http://schemas.microsoft.com/office/drawing/2014/main" id="{48A426A5-C6E6-4C43-82B4-C3BFB10EC321}"/>
              </a:ext>
            </a:extLst>
          </p:cNvPr>
          <p:cNvSpPr>
            <a:spLocks noGrp="1"/>
          </p:cNvSpPr>
          <p:nvPr>
            <p:ph type="pic" sz="quarter" idx="10"/>
          </p:nvPr>
        </p:nvSpPr>
        <p:spPr/>
        <p:txBody>
          <a:bodyPr/>
          <a:lstStyle/>
          <a:p>
            <a:endParaRPr lang="es-CO"/>
          </a:p>
        </p:txBody>
      </p:sp>
      <p:sp>
        <p:nvSpPr>
          <p:cNvPr id="24" name="Marcador de posición de imagen 23">
            <a:extLst>
              <a:ext uri="{FF2B5EF4-FFF2-40B4-BE49-F238E27FC236}">
                <a16:creationId xmlns:a16="http://schemas.microsoft.com/office/drawing/2014/main" id="{2BFCB26A-2DDA-43FD-BF73-905278085742}"/>
              </a:ext>
            </a:extLst>
          </p:cNvPr>
          <p:cNvSpPr>
            <a:spLocks noGrp="1"/>
          </p:cNvSpPr>
          <p:nvPr>
            <p:ph type="pic" sz="quarter" idx="12"/>
          </p:nvPr>
        </p:nvSpPr>
        <p:spPr/>
        <p:txBody>
          <a:bodyPr/>
          <a:lstStyle/>
          <a:p>
            <a:endParaRPr lang="es-CO"/>
          </a:p>
        </p:txBody>
      </p:sp>
      <p:sp>
        <p:nvSpPr>
          <p:cNvPr id="26" name="Marcador de posición de imagen 25">
            <a:extLst>
              <a:ext uri="{FF2B5EF4-FFF2-40B4-BE49-F238E27FC236}">
                <a16:creationId xmlns:a16="http://schemas.microsoft.com/office/drawing/2014/main" id="{1BC83A0C-2DC5-4F7D-B120-462573D47A85}"/>
              </a:ext>
            </a:extLst>
          </p:cNvPr>
          <p:cNvSpPr>
            <a:spLocks noGrp="1"/>
          </p:cNvSpPr>
          <p:nvPr>
            <p:ph type="pic" sz="quarter" idx="11"/>
          </p:nvPr>
        </p:nvSpPr>
        <p:spPr/>
        <p:txBody>
          <a:bodyPr/>
          <a:lstStyle/>
          <a:p>
            <a:endParaRPr lang="es-CO"/>
          </a:p>
        </p:txBody>
      </p:sp>
    </p:spTree>
    <p:extLst>
      <p:ext uri="{BB962C8B-B14F-4D97-AF65-F5344CB8AC3E}">
        <p14:creationId xmlns:p14="http://schemas.microsoft.com/office/powerpoint/2010/main" val="315685838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texto 1">
            <a:extLst>
              <a:ext uri="{FF2B5EF4-FFF2-40B4-BE49-F238E27FC236}">
                <a16:creationId xmlns:a16="http://schemas.microsoft.com/office/drawing/2014/main" id="{855707D6-007B-4EAB-93C2-1F28E54E49D2}"/>
              </a:ext>
            </a:extLst>
          </p:cNvPr>
          <p:cNvSpPr>
            <a:spLocks noGrp="1"/>
          </p:cNvSpPr>
          <p:nvPr>
            <p:ph type="body" sz="quarter" idx="11"/>
          </p:nvPr>
        </p:nvSpPr>
        <p:spPr/>
        <p:txBody>
          <a:bodyPr/>
          <a:lstStyle/>
          <a:p>
            <a:r>
              <a:rPr lang="es-CO" dirty="0"/>
              <a:t>CLICK TO ADD TITLE </a:t>
            </a:r>
          </a:p>
        </p:txBody>
      </p:sp>
      <p:sp>
        <p:nvSpPr>
          <p:cNvPr id="6" name="Marcador de texto 11">
            <a:extLst>
              <a:ext uri="{FF2B5EF4-FFF2-40B4-BE49-F238E27FC236}">
                <a16:creationId xmlns:a16="http://schemas.microsoft.com/office/drawing/2014/main" id="{0DC72DA3-8A8B-4EEF-8C72-31A896698023}"/>
              </a:ext>
            </a:extLst>
          </p:cNvPr>
          <p:cNvSpPr txBox="1">
            <a:spLocks/>
          </p:cNvSpPr>
          <p:nvPr/>
        </p:nvSpPr>
        <p:spPr>
          <a:xfrm>
            <a:off x="438950" y="3619501"/>
            <a:ext cx="5935663" cy="1371599"/>
          </a:xfrm>
          <a:prstGeom prst="rect">
            <a:avLst/>
          </a:prstGeom>
        </p:spPr>
        <p:txBody>
          <a:bodyPr>
            <a:noAutofit/>
          </a:bodyPr>
          <a:lstStyle>
            <a:lvl1pPr marL="0" indent="0" algn="l" defTabSz="914400" rtl="0" eaLnBrk="1" latinLnBrk="0" hangingPunct="1">
              <a:lnSpc>
                <a:spcPts val="2500"/>
              </a:lnSpc>
              <a:spcBef>
                <a:spcPts val="1000"/>
              </a:spcBef>
              <a:buFont typeface="Arial" panose="020B0604020202020204" pitchFamily="34" charset="0"/>
              <a:buNone/>
              <a:defRPr lang="es-CO" sz="1800" b="0" i="0" kern="1200" smtClean="0">
                <a:solidFill>
                  <a:schemeClr val="bg1"/>
                </a:solidFill>
                <a:effectLst/>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s-CO" dirty="0">
                <a:latin typeface="Open Sans" panose="020B0606030504020204" pitchFamily="34" charset="0"/>
              </a:rPr>
              <a:t>Lorem ipsum dolor sit amet, consectetur adipiscing elit. Aliquam consequat lectus et pulvinar bibendum. Donec sodales porta ligula quis venenatis. </a:t>
            </a:r>
            <a:endParaRPr lang="es-CO" dirty="0"/>
          </a:p>
        </p:txBody>
      </p:sp>
      <p:pic>
        <p:nvPicPr>
          <p:cNvPr id="7" name="Gráfico 6">
            <a:extLst>
              <a:ext uri="{FF2B5EF4-FFF2-40B4-BE49-F238E27FC236}">
                <a16:creationId xmlns:a16="http://schemas.microsoft.com/office/drawing/2014/main" id="{779A89BD-1D55-4E8F-A17A-976C953838C0}"/>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2063749" y="818149"/>
            <a:ext cx="1308101" cy="1308101"/>
          </a:xfrm>
          <a:prstGeom prst="rect">
            <a:avLst/>
          </a:prstGeom>
        </p:spPr>
      </p:pic>
      <p:sp>
        <p:nvSpPr>
          <p:cNvPr id="13" name="Marcador de posición de imagen 12">
            <a:extLst>
              <a:ext uri="{FF2B5EF4-FFF2-40B4-BE49-F238E27FC236}">
                <a16:creationId xmlns:a16="http://schemas.microsoft.com/office/drawing/2014/main" id="{D7501C99-FCCA-4D6F-98A1-AA4AECBFEE9F}"/>
              </a:ext>
            </a:extLst>
          </p:cNvPr>
          <p:cNvSpPr>
            <a:spLocks noGrp="1"/>
          </p:cNvSpPr>
          <p:nvPr>
            <p:ph type="pic" sz="quarter" idx="12"/>
          </p:nvPr>
        </p:nvSpPr>
        <p:spPr/>
        <p:txBody>
          <a:bodyPr/>
          <a:lstStyle/>
          <a:p>
            <a:endParaRPr lang="es-CO"/>
          </a:p>
        </p:txBody>
      </p:sp>
    </p:spTree>
    <p:extLst>
      <p:ext uri="{BB962C8B-B14F-4D97-AF65-F5344CB8AC3E}">
        <p14:creationId xmlns:p14="http://schemas.microsoft.com/office/powerpoint/2010/main" val="291191916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texto 2">
            <a:extLst>
              <a:ext uri="{FF2B5EF4-FFF2-40B4-BE49-F238E27FC236}">
                <a16:creationId xmlns:a16="http://schemas.microsoft.com/office/drawing/2014/main" id="{E87312F2-DEA6-4110-BE67-0AB3CD5AEBDC}"/>
              </a:ext>
            </a:extLst>
          </p:cNvPr>
          <p:cNvSpPr>
            <a:spLocks noGrp="1"/>
          </p:cNvSpPr>
          <p:nvPr>
            <p:ph type="body" sz="quarter" idx="11"/>
          </p:nvPr>
        </p:nvSpPr>
        <p:spPr/>
        <p:txBody>
          <a:bodyPr/>
          <a:lstStyle/>
          <a:p>
            <a:r>
              <a:rPr lang="es-CO" dirty="0"/>
              <a:t>CLICK TO ADD TITLE</a:t>
            </a:r>
          </a:p>
        </p:txBody>
      </p:sp>
      <p:sp>
        <p:nvSpPr>
          <p:cNvPr id="10" name="Marcador de texto 11">
            <a:extLst>
              <a:ext uri="{FF2B5EF4-FFF2-40B4-BE49-F238E27FC236}">
                <a16:creationId xmlns:a16="http://schemas.microsoft.com/office/drawing/2014/main" id="{F0879241-78A7-48F2-818E-EA66BD1CE84A}"/>
              </a:ext>
            </a:extLst>
          </p:cNvPr>
          <p:cNvSpPr txBox="1">
            <a:spLocks/>
          </p:cNvSpPr>
          <p:nvPr/>
        </p:nvSpPr>
        <p:spPr>
          <a:xfrm>
            <a:off x="438950" y="3619501"/>
            <a:ext cx="5935663" cy="1371599"/>
          </a:xfrm>
          <a:prstGeom prst="rect">
            <a:avLst/>
          </a:prstGeom>
        </p:spPr>
        <p:txBody>
          <a:bodyPr>
            <a:noAutofit/>
          </a:bodyPr>
          <a:lstStyle>
            <a:lvl1pPr marL="0" indent="0" algn="l" defTabSz="914400" rtl="0" eaLnBrk="1" latinLnBrk="0" hangingPunct="1">
              <a:lnSpc>
                <a:spcPts val="2500"/>
              </a:lnSpc>
              <a:spcBef>
                <a:spcPts val="1000"/>
              </a:spcBef>
              <a:buFont typeface="Arial" panose="020B0604020202020204" pitchFamily="34" charset="0"/>
              <a:buNone/>
              <a:defRPr lang="es-CO" sz="1800" b="0" i="0" kern="1200" smtClean="0">
                <a:solidFill>
                  <a:schemeClr val="bg1"/>
                </a:solidFill>
                <a:effectLst/>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s-CO" dirty="0">
                <a:latin typeface="Open Sans" panose="020B0606030504020204" pitchFamily="34" charset="0"/>
              </a:rPr>
              <a:t>Lorem ipsum dolor sit amet, consectetur adipiscing elit. Aliquam consequat lectus et pulvinar bibendum. Donec sodales porta ligula quis venenatis. </a:t>
            </a:r>
            <a:endParaRPr lang="es-CO" dirty="0"/>
          </a:p>
        </p:txBody>
      </p:sp>
      <p:sp>
        <p:nvSpPr>
          <p:cNvPr id="12" name="Marcador de posición de imagen 11">
            <a:extLst>
              <a:ext uri="{FF2B5EF4-FFF2-40B4-BE49-F238E27FC236}">
                <a16:creationId xmlns:a16="http://schemas.microsoft.com/office/drawing/2014/main" id="{1C290350-93E3-499E-BBFE-CC65A0E17F59}"/>
              </a:ext>
            </a:extLst>
          </p:cNvPr>
          <p:cNvSpPr>
            <a:spLocks noGrp="1"/>
          </p:cNvSpPr>
          <p:nvPr>
            <p:ph type="pic" sz="quarter" idx="10"/>
          </p:nvPr>
        </p:nvSpPr>
        <p:spPr/>
        <p:txBody>
          <a:bodyPr/>
          <a:lstStyle/>
          <a:p>
            <a:endParaRPr lang="es-CO"/>
          </a:p>
        </p:txBody>
      </p:sp>
    </p:spTree>
    <p:extLst>
      <p:ext uri="{BB962C8B-B14F-4D97-AF65-F5344CB8AC3E}">
        <p14:creationId xmlns:p14="http://schemas.microsoft.com/office/powerpoint/2010/main" val="241001364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uadroTexto 5">
            <a:extLst>
              <a:ext uri="{FF2B5EF4-FFF2-40B4-BE49-F238E27FC236}">
                <a16:creationId xmlns:a16="http://schemas.microsoft.com/office/drawing/2014/main" id="{455B7F2E-F9AE-4B69-B816-301721EF8678}"/>
              </a:ext>
            </a:extLst>
          </p:cNvPr>
          <p:cNvSpPr txBox="1"/>
          <p:nvPr/>
        </p:nvSpPr>
        <p:spPr>
          <a:xfrm>
            <a:off x="6789304" y="2128083"/>
            <a:ext cx="4028179" cy="1015663"/>
          </a:xfrm>
          <a:prstGeom prst="rect">
            <a:avLst/>
          </a:prstGeom>
          <a:noFill/>
        </p:spPr>
        <p:txBody>
          <a:bodyPr wrap="square" rtlCol="0">
            <a:spAutoFit/>
          </a:bodyPr>
          <a:lstStyle/>
          <a:p>
            <a:pPr algn="ctr"/>
            <a:r>
              <a:rPr lang="es-MX" sz="6000" dirty="0">
                <a:solidFill>
                  <a:srgbClr val="F50B80"/>
                </a:solidFill>
                <a:latin typeface="Lato Black" panose="020F0A02020204030203" pitchFamily="34" charset="0"/>
              </a:rPr>
              <a:t>THANKS</a:t>
            </a:r>
            <a:endParaRPr lang="es-CO" sz="6000" dirty="0">
              <a:solidFill>
                <a:srgbClr val="F50B80"/>
              </a:solidFill>
              <a:latin typeface="Lato Black" panose="020F0A02020204030203" pitchFamily="34" charset="0"/>
            </a:endParaRPr>
          </a:p>
        </p:txBody>
      </p:sp>
      <p:sp>
        <p:nvSpPr>
          <p:cNvPr id="11" name="TextBox 39">
            <a:extLst>
              <a:ext uri="{FF2B5EF4-FFF2-40B4-BE49-F238E27FC236}">
                <a16:creationId xmlns:a16="http://schemas.microsoft.com/office/drawing/2014/main" id="{040768ED-2CE0-44A0-85C3-DEDD90F500C0}"/>
              </a:ext>
            </a:extLst>
          </p:cNvPr>
          <p:cNvSpPr txBox="1">
            <a:spLocks noChangeArrowheads="1"/>
          </p:cNvSpPr>
          <p:nvPr/>
        </p:nvSpPr>
        <p:spPr bwMode="auto">
          <a:xfrm>
            <a:off x="6628883" y="3758618"/>
            <a:ext cx="4028179" cy="8001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243797" tIns="121899" rIns="243797" bIns="121899">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n-US" altLang="es-MX" sz="1800" dirty="0">
                <a:solidFill>
                  <a:schemeClr val="tx1">
                    <a:lumMod val="75000"/>
                    <a:lumOff val="25000"/>
                  </a:schemeClr>
                </a:solidFill>
                <a:latin typeface="Arial" panose="020B0604020202020204" pitchFamily="34" charset="0"/>
                <a:cs typeface="Arial" panose="020B0604020202020204" pitchFamily="34" charset="0"/>
              </a:rPr>
              <a:t>Email: contacto@gmail.com</a:t>
            </a:r>
          </a:p>
          <a:p>
            <a:pPr algn="ctr"/>
            <a:r>
              <a:rPr lang="en-US" altLang="es-MX" sz="1800" dirty="0" err="1">
                <a:solidFill>
                  <a:schemeClr val="tx1">
                    <a:lumMod val="75000"/>
                    <a:lumOff val="25000"/>
                  </a:schemeClr>
                </a:solidFill>
                <a:latin typeface="Arial" panose="020B0604020202020204" pitchFamily="34" charset="0"/>
                <a:cs typeface="Arial" panose="020B0604020202020204" pitchFamily="34" charset="0"/>
              </a:rPr>
              <a:t>Cel</a:t>
            </a:r>
            <a:r>
              <a:rPr lang="en-US" altLang="es-MX" sz="1800" dirty="0">
                <a:solidFill>
                  <a:schemeClr val="tx1">
                    <a:lumMod val="75000"/>
                    <a:lumOff val="25000"/>
                  </a:schemeClr>
                </a:solidFill>
                <a:latin typeface="Arial" panose="020B0604020202020204" pitchFamily="34" charset="0"/>
                <a:cs typeface="Arial" panose="020B0604020202020204" pitchFamily="34" charset="0"/>
              </a:rPr>
              <a:t>: 320 222 222 </a:t>
            </a:r>
          </a:p>
        </p:txBody>
      </p:sp>
      <p:sp>
        <p:nvSpPr>
          <p:cNvPr id="12" name="Rectangle 40">
            <a:extLst>
              <a:ext uri="{FF2B5EF4-FFF2-40B4-BE49-F238E27FC236}">
                <a16:creationId xmlns:a16="http://schemas.microsoft.com/office/drawing/2014/main" id="{4A2598B2-5DA1-48A8-9605-A425D1DD19C4}"/>
              </a:ext>
            </a:extLst>
          </p:cNvPr>
          <p:cNvSpPr>
            <a:spLocks noChangeArrowheads="1"/>
          </p:cNvSpPr>
          <p:nvPr/>
        </p:nvSpPr>
        <p:spPr bwMode="auto">
          <a:xfrm>
            <a:off x="7497758" y="3378989"/>
            <a:ext cx="2228600" cy="5539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243797" tIns="121899" rIns="243797" bIns="121899">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s-CO" altLang="es-MX" sz="2000" b="1" dirty="0">
                <a:latin typeface="Arial" panose="020B0604020202020204" pitchFamily="34" charset="0"/>
                <a:cs typeface="Arial" panose="020B0604020202020204" pitchFamily="34" charset="0"/>
              </a:rPr>
              <a:t>CONTACT US</a:t>
            </a:r>
            <a:r>
              <a:rPr lang="en-US" altLang="es-MX" sz="2000" b="1" dirty="0">
                <a:latin typeface="Arial" panose="020B0604020202020204" pitchFamily="34" charset="0"/>
                <a:cs typeface="Arial" panose="020B0604020202020204" pitchFamily="34" charset="0"/>
              </a:rPr>
              <a:t> </a:t>
            </a:r>
          </a:p>
        </p:txBody>
      </p:sp>
      <p:sp>
        <p:nvSpPr>
          <p:cNvPr id="13" name="Freeform 185">
            <a:extLst>
              <a:ext uri="{FF2B5EF4-FFF2-40B4-BE49-F238E27FC236}">
                <a16:creationId xmlns:a16="http://schemas.microsoft.com/office/drawing/2014/main" id="{2C6CC1BC-92AA-4F1F-BE19-F838920DB643}"/>
              </a:ext>
            </a:extLst>
          </p:cNvPr>
          <p:cNvSpPr>
            <a:spLocks noChangeArrowheads="1"/>
          </p:cNvSpPr>
          <p:nvPr/>
        </p:nvSpPr>
        <p:spPr bwMode="auto">
          <a:xfrm>
            <a:off x="8420723" y="3143044"/>
            <a:ext cx="382670" cy="292507"/>
          </a:xfrm>
          <a:custGeom>
            <a:avLst/>
            <a:gdLst>
              <a:gd name="T0" fmla="*/ 509661 w 619"/>
              <a:gd name="T1" fmla="*/ 0 h 472"/>
              <a:gd name="T2" fmla="*/ 509661 w 619"/>
              <a:gd name="T3" fmla="*/ 0 h 472"/>
              <a:gd name="T4" fmla="*/ 68267 w 619"/>
              <a:gd name="T5" fmla="*/ 0 h 472"/>
              <a:gd name="T6" fmla="*/ 0 w 619"/>
              <a:gd name="T7" fmla="*/ 68485 h 472"/>
              <a:gd name="T8" fmla="*/ 0 w 619"/>
              <a:gd name="T9" fmla="*/ 372444 h 472"/>
              <a:gd name="T10" fmla="*/ 68267 w 619"/>
              <a:gd name="T11" fmla="*/ 441867 h 472"/>
              <a:gd name="T12" fmla="*/ 509661 w 619"/>
              <a:gd name="T13" fmla="*/ 441867 h 472"/>
              <a:gd name="T14" fmla="*/ 577928 w 619"/>
              <a:gd name="T15" fmla="*/ 372444 h 472"/>
              <a:gd name="T16" fmla="*/ 577928 w 619"/>
              <a:gd name="T17" fmla="*/ 68485 h 472"/>
              <a:gd name="T18" fmla="*/ 509661 w 619"/>
              <a:gd name="T19" fmla="*/ 0 h 472"/>
              <a:gd name="T20" fmla="*/ 522754 w 619"/>
              <a:gd name="T21" fmla="*/ 41278 h 472"/>
              <a:gd name="T22" fmla="*/ 522754 w 619"/>
              <a:gd name="T23" fmla="*/ 41278 h 472"/>
              <a:gd name="T24" fmla="*/ 288964 w 619"/>
              <a:gd name="T25" fmla="*/ 220464 h 472"/>
              <a:gd name="T26" fmla="*/ 55174 w 619"/>
              <a:gd name="T27" fmla="*/ 41278 h 472"/>
              <a:gd name="T28" fmla="*/ 522754 w 619"/>
              <a:gd name="T29" fmla="*/ 41278 h 472"/>
              <a:gd name="T30" fmla="*/ 27120 w 619"/>
              <a:gd name="T31" fmla="*/ 372444 h 472"/>
              <a:gd name="T32" fmla="*/ 27120 w 619"/>
              <a:gd name="T33" fmla="*/ 372444 h 472"/>
              <a:gd name="T34" fmla="*/ 27120 w 619"/>
              <a:gd name="T35" fmla="*/ 68485 h 472"/>
              <a:gd name="T36" fmla="*/ 192643 w 619"/>
              <a:gd name="T37" fmla="*/ 207330 h 472"/>
              <a:gd name="T38" fmla="*/ 27120 w 619"/>
              <a:gd name="T39" fmla="*/ 372444 h 472"/>
              <a:gd name="T40" fmla="*/ 55174 w 619"/>
              <a:gd name="T41" fmla="*/ 400588 h 472"/>
              <a:gd name="T42" fmla="*/ 55174 w 619"/>
              <a:gd name="T43" fmla="*/ 400588 h 472"/>
              <a:gd name="T44" fmla="*/ 220697 w 619"/>
              <a:gd name="T45" fmla="*/ 220464 h 472"/>
              <a:gd name="T46" fmla="*/ 288964 w 619"/>
              <a:gd name="T47" fmla="*/ 275815 h 472"/>
              <a:gd name="T48" fmla="*/ 344138 w 619"/>
              <a:gd name="T49" fmla="*/ 220464 h 472"/>
              <a:gd name="T50" fmla="*/ 522754 w 619"/>
              <a:gd name="T51" fmla="*/ 400588 h 472"/>
              <a:gd name="T52" fmla="*/ 55174 w 619"/>
              <a:gd name="T53" fmla="*/ 400588 h 472"/>
              <a:gd name="T54" fmla="*/ 550808 w 619"/>
              <a:gd name="T55" fmla="*/ 372444 h 472"/>
              <a:gd name="T56" fmla="*/ 550808 w 619"/>
              <a:gd name="T57" fmla="*/ 372444 h 472"/>
              <a:gd name="T58" fmla="*/ 550808 w 619"/>
              <a:gd name="T59" fmla="*/ 372444 h 472"/>
              <a:gd name="T60" fmla="*/ 385285 w 619"/>
              <a:gd name="T61" fmla="*/ 207330 h 472"/>
              <a:gd name="T62" fmla="*/ 550808 w 619"/>
              <a:gd name="T63" fmla="*/ 68485 h 472"/>
              <a:gd name="T64" fmla="*/ 550808 w 619"/>
              <a:gd name="T65" fmla="*/ 372444 h 472"/>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0" t="0" r="r" b="b"/>
            <a:pathLst>
              <a:path w="619" h="472">
                <a:moveTo>
                  <a:pt x="545" y="0"/>
                </a:moveTo>
                <a:lnTo>
                  <a:pt x="545" y="0"/>
                </a:lnTo>
                <a:cubicBezTo>
                  <a:pt x="73" y="0"/>
                  <a:pt x="73" y="0"/>
                  <a:pt x="73" y="0"/>
                </a:cubicBezTo>
                <a:cubicBezTo>
                  <a:pt x="29" y="0"/>
                  <a:pt x="0" y="30"/>
                  <a:pt x="0" y="73"/>
                </a:cubicBezTo>
                <a:cubicBezTo>
                  <a:pt x="0" y="397"/>
                  <a:pt x="0" y="397"/>
                  <a:pt x="0" y="397"/>
                </a:cubicBezTo>
                <a:cubicBezTo>
                  <a:pt x="0" y="442"/>
                  <a:pt x="29" y="471"/>
                  <a:pt x="73" y="471"/>
                </a:cubicBezTo>
                <a:cubicBezTo>
                  <a:pt x="545" y="471"/>
                  <a:pt x="545" y="471"/>
                  <a:pt x="545" y="471"/>
                </a:cubicBezTo>
                <a:cubicBezTo>
                  <a:pt x="589" y="471"/>
                  <a:pt x="618" y="442"/>
                  <a:pt x="618" y="397"/>
                </a:cubicBezTo>
                <a:cubicBezTo>
                  <a:pt x="618" y="73"/>
                  <a:pt x="618" y="73"/>
                  <a:pt x="618" y="73"/>
                </a:cubicBezTo>
                <a:cubicBezTo>
                  <a:pt x="618" y="30"/>
                  <a:pt x="589" y="0"/>
                  <a:pt x="545" y="0"/>
                </a:cubicBezTo>
                <a:close/>
                <a:moveTo>
                  <a:pt x="559" y="44"/>
                </a:moveTo>
                <a:lnTo>
                  <a:pt x="559" y="44"/>
                </a:lnTo>
                <a:cubicBezTo>
                  <a:pt x="309" y="235"/>
                  <a:pt x="309" y="235"/>
                  <a:pt x="309" y="235"/>
                </a:cubicBezTo>
                <a:cubicBezTo>
                  <a:pt x="59" y="44"/>
                  <a:pt x="59" y="44"/>
                  <a:pt x="59" y="44"/>
                </a:cubicBezTo>
                <a:lnTo>
                  <a:pt x="559" y="44"/>
                </a:lnTo>
                <a:close/>
                <a:moveTo>
                  <a:pt x="29" y="397"/>
                </a:moveTo>
                <a:lnTo>
                  <a:pt x="29" y="397"/>
                </a:lnTo>
                <a:cubicBezTo>
                  <a:pt x="29" y="73"/>
                  <a:pt x="29" y="73"/>
                  <a:pt x="29" y="73"/>
                </a:cubicBezTo>
                <a:cubicBezTo>
                  <a:pt x="206" y="221"/>
                  <a:pt x="206" y="221"/>
                  <a:pt x="206" y="221"/>
                </a:cubicBezTo>
                <a:cubicBezTo>
                  <a:pt x="29" y="397"/>
                  <a:pt x="29" y="397"/>
                  <a:pt x="29" y="397"/>
                </a:cubicBezTo>
                <a:close/>
                <a:moveTo>
                  <a:pt x="59" y="427"/>
                </a:moveTo>
                <a:lnTo>
                  <a:pt x="59" y="427"/>
                </a:lnTo>
                <a:cubicBezTo>
                  <a:pt x="236" y="235"/>
                  <a:pt x="236" y="235"/>
                  <a:pt x="236" y="235"/>
                </a:cubicBezTo>
                <a:cubicBezTo>
                  <a:pt x="309" y="294"/>
                  <a:pt x="309" y="294"/>
                  <a:pt x="309" y="294"/>
                </a:cubicBezTo>
                <a:cubicBezTo>
                  <a:pt x="368" y="235"/>
                  <a:pt x="368" y="235"/>
                  <a:pt x="368" y="235"/>
                </a:cubicBezTo>
                <a:cubicBezTo>
                  <a:pt x="559" y="427"/>
                  <a:pt x="559" y="427"/>
                  <a:pt x="559" y="427"/>
                </a:cubicBezTo>
                <a:cubicBezTo>
                  <a:pt x="545" y="427"/>
                  <a:pt x="73" y="427"/>
                  <a:pt x="59" y="427"/>
                </a:cubicBezTo>
                <a:close/>
                <a:moveTo>
                  <a:pt x="589" y="397"/>
                </a:moveTo>
                <a:lnTo>
                  <a:pt x="589" y="397"/>
                </a:lnTo>
                <a:cubicBezTo>
                  <a:pt x="412" y="221"/>
                  <a:pt x="412" y="221"/>
                  <a:pt x="412" y="221"/>
                </a:cubicBezTo>
                <a:cubicBezTo>
                  <a:pt x="589" y="73"/>
                  <a:pt x="589" y="73"/>
                  <a:pt x="589" y="73"/>
                </a:cubicBezTo>
                <a:lnTo>
                  <a:pt x="589" y="397"/>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wrap="none" lIns="91431" tIns="45716" rIns="91431" bIns="45716" anchor="ctr"/>
          <a:lstStyle/>
          <a:p>
            <a:endParaRPr lang="es-MX" sz="1200"/>
          </a:p>
        </p:txBody>
      </p:sp>
      <p:sp>
        <p:nvSpPr>
          <p:cNvPr id="21" name="Marcador de posición de imagen 20">
            <a:extLst>
              <a:ext uri="{FF2B5EF4-FFF2-40B4-BE49-F238E27FC236}">
                <a16:creationId xmlns:a16="http://schemas.microsoft.com/office/drawing/2014/main" id="{84D06F65-18C7-4081-B179-404D91D87E6A}"/>
              </a:ext>
            </a:extLst>
          </p:cNvPr>
          <p:cNvSpPr>
            <a:spLocks noGrp="1"/>
          </p:cNvSpPr>
          <p:nvPr>
            <p:ph type="pic" sz="quarter" idx="11"/>
          </p:nvPr>
        </p:nvSpPr>
        <p:spPr/>
        <p:txBody>
          <a:bodyPr/>
          <a:lstStyle/>
          <a:p>
            <a:endParaRPr lang="es-CO"/>
          </a:p>
        </p:txBody>
      </p:sp>
      <p:sp>
        <p:nvSpPr>
          <p:cNvPr id="25" name="Marcador de posición de imagen 24">
            <a:extLst>
              <a:ext uri="{FF2B5EF4-FFF2-40B4-BE49-F238E27FC236}">
                <a16:creationId xmlns:a16="http://schemas.microsoft.com/office/drawing/2014/main" id="{B2835C9B-20B3-4F0B-88DC-A66202543759}"/>
              </a:ext>
            </a:extLst>
          </p:cNvPr>
          <p:cNvSpPr>
            <a:spLocks noGrp="1"/>
          </p:cNvSpPr>
          <p:nvPr>
            <p:ph type="pic" sz="quarter" idx="10"/>
          </p:nvPr>
        </p:nvSpPr>
        <p:spPr/>
        <p:txBody>
          <a:bodyPr/>
          <a:lstStyle/>
          <a:p>
            <a:endParaRPr lang="es-CO"/>
          </a:p>
        </p:txBody>
      </p:sp>
    </p:spTree>
    <p:extLst>
      <p:ext uri="{BB962C8B-B14F-4D97-AF65-F5344CB8AC3E}">
        <p14:creationId xmlns:p14="http://schemas.microsoft.com/office/powerpoint/2010/main" val="250020857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ángulo 4">
            <a:extLst>
              <a:ext uri="{FF2B5EF4-FFF2-40B4-BE49-F238E27FC236}">
                <a16:creationId xmlns:a16="http://schemas.microsoft.com/office/drawing/2014/main" id="{7FCA87B9-E211-0E4B-A9F7-DF87D6193A8C}"/>
              </a:ext>
            </a:extLst>
          </p:cNvPr>
          <p:cNvSpPr/>
          <p:nvPr/>
        </p:nvSpPr>
        <p:spPr>
          <a:xfrm>
            <a:off x="1588" y="-1"/>
            <a:ext cx="12188825" cy="6858000"/>
          </a:xfrm>
          <a:prstGeom prst="rect">
            <a:avLst/>
          </a:prstGeom>
          <a:solidFill>
            <a:schemeClr val="accent2">
              <a:lumMod val="50000"/>
              <a:alpha val="85098"/>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latin typeface="Lato Light" panose="020F0302020204030203" pitchFamily="34" charset="0"/>
            </a:endParaRPr>
          </a:p>
        </p:txBody>
      </p:sp>
      <p:sp>
        <p:nvSpPr>
          <p:cNvPr id="16" name="タイトル 15"/>
          <p:cNvSpPr>
            <a:spLocks noGrp="1"/>
          </p:cNvSpPr>
          <p:nvPr>
            <p:ph type="ctrTitle" idx="4294967295"/>
          </p:nvPr>
        </p:nvSpPr>
        <p:spPr>
          <a:xfrm>
            <a:off x="1588" y="1266032"/>
            <a:ext cx="12188825" cy="1056481"/>
          </a:xfrm>
          <a:prstGeom prst="rect">
            <a:avLst/>
          </a:prstGeom>
        </p:spPr>
        <p:txBody>
          <a:bodyPr/>
          <a:lstStyle/>
          <a:p>
            <a:pPr algn="ctr"/>
            <a:r>
              <a:rPr kumimoji="1" lang="en-US" altLang="ja-JP" sz="3000" b="1" dirty="0">
                <a:solidFill>
                  <a:schemeClr val="accent4"/>
                </a:solidFill>
                <a:latin typeface="Lato Black" panose="020F0A02020204030203" pitchFamily="34" charset="0"/>
              </a:rPr>
              <a:t>THANKS FOR DOWNLOADING THESE TEMPLATES! </a:t>
            </a:r>
            <a:br>
              <a:rPr kumimoji="1" lang="en-US" altLang="ja-JP" b="1" dirty="0">
                <a:solidFill>
                  <a:schemeClr val="accent4"/>
                </a:solidFill>
                <a:latin typeface="Lato Light" panose="020F0302020204030203" pitchFamily="34" charset="0"/>
              </a:rPr>
            </a:br>
            <a:r>
              <a:rPr kumimoji="1" lang="en-US" altLang="ja-JP" sz="2400" b="1" dirty="0">
                <a:solidFill>
                  <a:schemeClr val="bg1"/>
                </a:solidFill>
                <a:latin typeface="Lato Light" panose="020F0302020204030203" pitchFamily="34" charset="0"/>
              </a:rPr>
              <a:t>Find even more free templates at </a:t>
            </a:r>
            <a:endParaRPr kumimoji="1" lang="en-US" altLang="ja-JP" b="1" dirty="0">
              <a:solidFill>
                <a:schemeClr val="bg1"/>
              </a:solidFill>
              <a:latin typeface="Lato Light" panose="020F0302020204030203" pitchFamily="34" charset="0"/>
            </a:endParaRPr>
          </a:p>
        </p:txBody>
      </p:sp>
      <p:sp>
        <p:nvSpPr>
          <p:cNvPr id="17" name="サブタイトル 16"/>
          <p:cNvSpPr>
            <a:spLocks noGrp="1"/>
          </p:cNvSpPr>
          <p:nvPr>
            <p:ph type="subTitle" idx="4294967295"/>
          </p:nvPr>
        </p:nvSpPr>
        <p:spPr>
          <a:xfrm>
            <a:off x="2255229" y="2136667"/>
            <a:ext cx="8228013" cy="674688"/>
          </a:xfrm>
          <a:prstGeom prst="rect">
            <a:avLst/>
          </a:prstGeom>
        </p:spPr>
        <p:txBody>
          <a:bodyPr>
            <a:noAutofit/>
          </a:bodyPr>
          <a:lstStyle/>
          <a:p>
            <a:pPr marL="0" indent="0" algn="ctr">
              <a:buNone/>
            </a:pPr>
            <a:r>
              <a:rPr lang="en-US" sz="1500" dirty="0">
                <a:solidFill>
                  <a:schemeClr val="bg1"/>
                </a:solidFill>
                <a:latin typeface="Lato Light" panose="020F0302020204030203" pitchFamily="34" charset="0"/>
                <a:hlinkClick r:id="rId2">
                  <a:extLst>
                    <a:ext uri="{A12FA001-AC4F-418D-AE19-62706E023703}">
                      <ahyp:hlinkClr xmlns:ahyp="http://schemas.microsoft.com/office/drawing/2018/hyperlinkcolor" val="tx"/>
                    </a:ext>
                  </a:extLst>
                </a:hlinkClick>
              </a:rPr>
              <a:t>https://ppthemes.com/</a:t>
            </a:r>
            <a:r>
              <a:rPr lang="en-US" sz="1500" dirty="0">
                <a:solidFill>
                  <a:schemeClr val="bg1"/>
                </a:solidFill>
                <a:latin typeface="Lato Light" panose="020F0302020204030203" pitchFamily="34" charset="0"/>
              </a:rPr>
              <a:t> / </a:t>
            </a:r>
            <a:r>
              <a:rPr lang="en-US" sz="1500" dirty="0">
                <a:solidFill>
                  <a:schemeClr val="bg1"/>
                </a:solidFill>
                <a:latin typeface="Lato Light" panose="020F0302020204030203" pitchFamily="34" charset="0"/>
                <a:hlinkClick r:id="rId3">
                  <a:extLst>
                    <a:ext uri="{A12FA001-AC4F-418D-AE19-62706E023703}">
                      <ahyp:hlinkClr xmlns:ahyp="http://schemas.microsoft.com/office/drawing/2018/hyperlinkcolor" val="tx"/>
                    </a:ext>
                  </a:extLst>
                </a:hlinkClick>
              </a:rPr>
              <a:t>www.slidesgratis.com</a:t>
            </a:r>
            <a:r>
              <a:rPr lang="en-US" sz="1500" dirty="0">
                <a:solidFill>
                  <a:schemeClr val="bg1"/>
                </a:solidFill>
                <a:latin typeface="Lato Light" panose="020F0302020204030203" pitchFamily="34" charset="0"/>
              </a:rPr>
              <a:t>  </a:t>
            </a:r>
          </a:p>
          <a:p>
            <a:pPr marL="0" indent="0" algn="ctr">
              <a:buNone/>
            </a:pPr>
            <a:r>
              <a:rPr lang="en-US" sz="1500" dirty="0">
                <a:solidFill>
                  <a:schemeClr val="bg1"/>
                </a:solidFill>
                <a:latin typeface="Lato Light" panose="020F0302020204030203" pitchFamily="34" charset="0"/>
              </a:rPr>
              <a:t>Premium Templates: </a:t>
            </a:r>
            <a:r>
              <a:rPr lang="en-US" sz="1500" dirty="0">
                <a:solidFill>
                  <a:schemeClr val="bg1"/>
                </a:solidFill>
                <a:latin typeface="Lato Light" panose="020F0302020204030203" pitchFamily="34" charset="0"/>
                <a:hlinkClick r:id="rId4">
                  <a:extLst>
                    <a:ext uri="{A12FA001-AC4F-418D-AE19-62706E023703}">
                      <ahyp:hlinkClr xmlns:ahyp="http://schemas.microsoft.com/office/drawing/2018/hyperlinkcolor" val="tx"/>
                    </a:ext>
                  </a:extLst>
                </a:hlinkClick>
              </a:rPr>
              <a:t>https://www.pptbundle.com/</a:t>
            </a:r>
            <a:r>
              <a:rPr lang="en-US" sz="1500" dirty="0">
                <a:solidFill>
                  <a:schemeClr val="bg1"/>
                </a:solidFill>
                <a:latin typeface="Lato Light" panose="020F0302020204030203" pitchFamily="34" charset="0"/>
              </a:rPr>
              <a:t> </a:t>
            </a:r>
          </a:p>
          <a:p>
            <a:pPr marL="0" indent="0" algn="ctr">
              <a:buNone/>
            </a:pPr>
            <a:br>
              <a:rPr lang="en-US" altLang="ja-JP" sz="1500" dirty="0">
                <a:solidFill>
                  <a:schemeClr val="bg1"/>
                </a:solidFill>
                <a:latin typeface="Lato Light" panose="020F0302020204030203" pitchFamily="34" charset="0"/>
                <a:cs typeface="Arial" panose="020B0604020202020204" pitchFamily="34" charset="0"/>
              </a:rPr>
            </a:br>
            <a:endParaRPr lang="en-US" altLang="ja-JP" sz="1500" dirty="0">
              <a:solidFill>
                <a:schemeClr val="bg1"/>
              </a:solidFill>
              <a:latin typeface="Lato Light" panose="020F0302020204030203" pitchFamily="34" charset="0"/>
              <a:cs typeface="Arial" panose="020B0604020202020204" pitchFamily="34" charset="0"/>
            </a:endParaRPr>
          </a:p>
        </p:txBody>
      </p:sp>
      <p:sp>
        <p:nvSpPr>
          <p:cNvPr id="4" name="CuadroTexto 3">
            <a:extLst>
              <a:ext uri="{FF2B5EF4-FFF2-40B4-BE49-F238E27FC236}">
                <a16:creationId xmlns:a16="http://schemas.microsoft.com/office/drawing/2014/main" id="{F3C1E99B-F7CB-459B-A348-CDF66B2291AB}"/>
              </a:ext>
            </a:extLst>
          </p:cNvPr>
          <p:cNvSpPr txBox="1"/>
          <p:nvPr/>
        </p:nvSpPr>
        <p:spPr>
          <a:xfrm>
            <a:off x="2176382" y="2936788"/>
            <a:ext cx="7961648" cy="2092881"/>
          </a:xfrm>
          <a:prstGeom prst="rect">
            <a:avLst/>
          </a:prstGeom>
          <a:noFill/>
        </p:spPr>
        <p:txBody>
          <a:bodyPr wrap="square" rtlCol="0">
            <a:spAutoFit/>
          </a:bodyPr>
          <a:lstStyle/>
          <a:p>
            <a:pPr algn="ctr"/>
            <a:r>
              <a:rPr lang="en-US" altLang="ja-JP" sz="2000" b="1" dirty="0">
                <a:solidFill>
                  <a:schemeClr val="bg1"/>
                </a:solidFill>
                <a:latin typeface="Lato Light" panose="020F0302020204030203" pitchFamily="34" charset="0"/>
                <a:cs typeface="Arial" panose="020B0604020202020204" pitchFamily="34" charset="0"/>
              </a:rPr>
              <a:t>If you loved the template and want to show your support, I’d really appreciate it if you followed me on social media!! </a:t>
            </a:r>
            <a:r>
              <a:rPr lang="es-CO" altLang="ja-JP" sz="2000" b="1" dirty="0">
                <a:solidFill>
                  <a:schemeClr val="bg1"/>
                </a:solidFill>
                <a:latin typeface="Lato Light" panose="020F0302020204030203" pitchFamily="34" charset="0"/>
                <a:cs typeface="Arial" panose="020B0604020202020204" pitchFamily="34" charset="0"/>
                <a:sym typeface="Wingdings" panose="05000000000000000000" pitchFamily="2" charset="2"/>
              </a:rPr>
              <a:t></a:t>
            </a:r>
            <a:endParaRPr lang="es-CO" altLang="ja-JP" sz="2000" b="1" dirty="0">
              <a:solidFill>
                <a:schemeClr val="bg1"/>
              </a:solidFill>
              <a:latin typeface="Lato Light" panose="020F0302020204030203" pitchFamily="34" charset="0"/>
              <a:cs typeface="Arial" panose="020B0604020202020204" pitchFamily="34" charset="0"/>
            </a:endParaRPr>
          </a:p>
          <a:p>
            <a:pPr algn="ctr"/>
            <a:r>
              <a:rPr lang="es-CO" altLang="ja-JP" dirty="0">
                <a:solidFill>
                  <a:schemeClr val="bg1"/>
                </a:solidFill>
                <a:latin typeface="Lato Light" panose="020F0302020204030203" pitchFamily="34" charset="0"/>
                <a:cs typeface="Arial" panose="020B0604020202020204" pitchFamily="34" charset="0"/>
                <a:hlinkClick r:id="rId5">
                  <a:extLst>
                    <a:ext uri="{A12FA001-AC4F-418D-AE19-62706E023703}">
                      <ahyp:hlinkClr xmlns:ahyp="http://schemas.microsoft.com/office/drawing/2018/hyperlinkcolor" val="tx"/>
                    </a:ext>
                  </a:extLst>
                </a:hlinkClick>
              </a:rPr>
              <a:t>https://www.instagram.com/ppthemes/</a:t>
            </a:r>
            <a:r>
              <a:rPr lang="es-CO" altLang="ja-JP" dirty="0">
                <a:solidFill>
                  <a:schemeClr val="bg1"/>
                </a:solidFill>
                <a:latin typeface="Lato Light" panose="020F0302020204030203" pitchFamily="34" charset="0"/>
                <a:cs typeface="Arial" panose="020B0604020202020204" pitchFamily="34" charset="0"/>
              </a:rPr>
              <a:t> </a:t>
            </a:r>
          </a:p>
          <a:p>
            <a:pPr algn="ctr"/>
            <a:r>
              <a:rPr lang="es-CO" altLang="ja-JP" dirty="0">
                <a:solidFill>
                  <a:schemeClr val="bg1"/>
                </a:solidFill>
                <a:latin typeface="Lato Light" panose="020F0302020204030203" pitchFamily="34" charset="0"/>
                <a:cs typeface="Arial" panose="020B0604020202020204" pitchFamily="34" charset="0"/>
                <a:hlinkClick r:id="rId6">
                  <a:extLst>
                    <a:ext uri="{A12FA001-AC4F-418D-AE19-62706E023703}">
                      <ahyp:hlinkClr xmlns:ahyp="http://schemas.microsoft.com/office/drawing/2018/hyperlinkcolor" val="tx"/>
                    </a:ext>
                  </a:extLst>
                </a:hlinkClick>
              </a:rPr>
              <a:t>https://www.facebook.com/ppthemess</a:t>
            </a:r>
            <a:endParaRPr lang="es-CO" altLang="ja-JP" dirty="0">
              <a:solidFill>
                <a:schemeClr val="bg1"/>
              </a:solidFill>
              <a:latin typeface="Lato Light" panose="020F0302020204030203" pitchFamily="34" charset="0"/>
              <a:cs typeface="Arial" panose="020B0604020202020204" pitchFamily="34" charset="0"/>
            </a:endParaRPr>
          </a:p>
          <a:p>
            <a:pPr algn="ctr"/>
            <a:r>
              <a:rPr lang="es-CO" altLang="ja-JP" dirty="0">
                <a:solidFill>
                  <a:schemeClr val="bg1"/>
                </a:solidFill>
                <a:latin typeface="Lato Light" panose="020F0302020204030203" pitchFamily="34" charset="0"/>
                <a:cs typeface="Arial" panose="020B0604020202020204" pitchFamily="34" charset="0"/>
                <a:hlinkClick r:id="rId7">
                  <a:extLst>
                    <a:ext uri="{A12FA001-AC4F-418D-AE19-62706E023703}">
                      <ahyp:hlinkClr xmlns:ahyp="http://schemas.microsoft.com/office/drawing/2018/hyperlinkcolor" val="tx"/>
                    </a:ext>
                  </a:extLst>
                </a:hlinkClick>
              </a:rPr>
              <a:t>https://www.youtube.com/@Ppthemes</a:t>
            </a:r>
            <a:r>
              <a:rPr lang="es-CO" altLang="ja-JP" dirty="0">
                <a:solidFill>
                  <a:schemeClr val="bg1"/>
                </a:solidFill>
                <a:latin typeface="Lato Light" panose="020F0302020204030203" pitchFamily="34" charset="0"/>
                <a:cs typeface="Arial" panose="020B0604020202020204" pitchFamily="34" charset="0"/>
              </a:rPr>
              <a:t> </a:t>
            </a:r>
          </a:p>
          <a:p>
            <a:pPr algn="ctr"/>
            <a:r>
              <a:rPr lang="es-CO" altLang="ja-JP" dirty="0">
                <a:solidFill>
                  <a:schemeClr val="bg1"/>
                </a:solidFill>
                <a:latin typeface="Lato Light" panose="020F0302020204030203" pitchFamily="34" charset="0"/>
                <a:cs typeface="Arial" panose="020B0604020202020204" pitchFamily="34" charset="0"/>
                <a:hlinkClick r:id="rId8">
                  <a:extLst>
                    <a:ext uri="{A12FA001-AC4F-418D-AE19-62706E023703}">
                      <ahyp:hlinkClr xmlns:ahyp="http://schemas.microsoft.com/office/drawing/2018/hyperlinkcolor" val="tx"/>
                    </a:ext>
                  </a:extLst>
                </a:hlinkClick>
              </a:rPr>
              <a:t>https://www.tiktok.com/@Ppthemes</a:t>
            </a:r>
            <a:r>
              <a:rPr lang="es-CO" altLang="ja-JP" dirty="0">
                <a:solidFill>
                  <a:schemeClr val="bg1"/>
                </a:solidFill>
                <a:latin typeface="Lato Light" panose="020F0302020204030203" pitchFamily="34" charset="0"/>
                <a:cs typeface="Arial" panose="020B0604020202020204" pitchFamily="34" charset="0"/>
              </a:rPr>
              <a:t> </a:t>
            </a:r>
          </a:p>
          <a:p>
            <a:pPr algn="ctr"/>
            <a:endParaRPr lang="es-CO" altLang="ja-JP" sz="900" dirty="0">
              <a:solidFill>
                <a:schemeClr val="bg1"/>
              </a:solidFill>
              <a:latin typeface="Lato Light" panose="020F0302020204030203" pitchFamily="34" charset="0"/>
              <a:cs typeface="Arial" panose="020B0604020202020204" pitchFamily="34" charset="0"/>
            </a:endParaRPr>
          </a:p>
          <a:p>
            <a:pPr algn="ctr"/>
            <a:endParaRPr lang="es-CO" altLang="ja-JP" sz="900" dirty="0">
              <a:solidFill>
                <a:schemeClr val="bg1"/>
              </a:solidFill>
              <a:latin typeface="Lato Light" panose="020F0302020204030203" pitchFamily="34" charset="0"/>
              <a:cs typeface="Arial" panose="020B0604020202020204" pitchFamily="34" charset="0"/>
            </a:endParaRPr>
          </a:p>
        </p:txBody>
      </p:sp>
      <p:sp>
        <p:nvSpPr>
          <p:cNvPr id="2" name="TextBox 1">
            <a:extLst>
              <a:ext uri="{FF2B5EF4-FFF2-40B4-BE49-F238E27FC236}">
                <a16:creationId xmlns:a16="http://schemas.microsoft.com/office/drawing/2014/main" id="{63C2FFBD-9D13-BA64-9497-7955609534D6}"/>
              </a:ext>
            </a:extLst>
          </p:cNvPr>
          <p:cNvSpPr txBox="1"/>
          <p:nvPr/>
        </p:nvSpPr>
        <p:spPr>
          <a:xfrm>
            <a:off x="2837750" y="6057104"/>
            <a:ext cx="6877050" cy="369332"/>
          </a:xfrm>
          <a:prstGeom prst="rect">
            <a:avLst/>
          </a:prstGeom>
          <a:noFill/>
        </p:spPr>
        <p:txBody>
          <a:bodyPr wrap="square" rtlCol="0">
            <a:spAutoFit/>
          </a:bodyPr>
          <a:lstStyle/>
          <a:p>
            <a:pPr algn="ctr"/>
            <a:r>
              <a:rPr lang="en-US" altLang="ja-JP" dirty="0">
                <a:solidFill>
                  <a:schemeClr val="accent4"/>
                </a:solidFill>
                <a:latin typeface="Lato Light" panose="020F0302020204030203" pitchFamily="34" charset="0"/>
                <a:cs typeface="Arial" panose="020B0604020202020204" pitchFamily="34" charset="0"/>
              </a:rPr>
              <a:t>Images used in this template are courtesy of </a:t>
            </a:r>
            <a:r>
              <a:rPr lang="en-US" altLang="ja-JP" dirty="0" err="1">
                <a:solidFill>
                  <a:schemeClr val="accent4"/>
                </a:solidFill>
                <a:latin typeface="Lato Light" panose="020F0302020204030203" pitchFamily="34" charset="0"/>
                <a:cs typeface="Arial" panose="020B0604020202020204" pitchFamily="34" charset="0"/>
              </a:rPr>
              <a:t>Freepik</a:t>
            </a:r>
            <a:r>
              <a:rPr lang="en-US" altLang="ja-JP" dirty="0">
                <a:solidFill>
                  <a:schemeClr val="accent4"/>
                </a:solidFill>
                <a:latin typeface="Lato Light" panose="020F0302020204030203" pitchFamily="34" charset="0"/>
                <a:cs typeface="Arial" panose="020B0604020202020204" pitchFamily="34" charset="0"/>
              </a:rPr>
              <a:t> and </a:t>
            </a:r>
            <a:r>
              <a:rPr lang="en-US" altLang="ja-JP" dirty="0" err="1">
                <a:solidFill>
                  <a:schemeClr val="accent4"/>
                </a:solidFill>
                <a:latin typeface="Lato Light" panose="020F0302020204030203" pitchFamily="34" charset="0"/>
                <a:cs typeface="Arial" panose="020B0604020202020204" pitchFamily="34" charset="0"/>
              </a:rPr>
              <a:t>Pixabay</a:t>
            </a:r>
            <a:r>
              <a:rPr lang="en-US" altLang="ja-JP" dirty="0">
                <a:solidFill>
                  <a:schemeClr val="accent4"/>
                </a:solidFill>
                <a:latin typeface="Lato Light" panose="020F0302020204030203" pitchFamily="34" charset="0"/>
                <a:cs typeface="Arial" panose="020B0604020202020204" pitchFamily="34" charset="0"/>
              </a:rPr>
              <a:t>.</a:t>
            </a:r>
            <a:endParaRPr lang="es-CO" sz="900" dirty="0">
              <a:solidFill>
                <a:schemeClr val="accent4"/>
              </a:solidFill>
              <a:latin typeface="Lato Light" panose="020F0302020204030203" pitchFamily="34" charset="0"/>
            </a:endParaRPr>
          </a:p>
        </p:txBody>
      </p:sp>
      <p:sp>
        <p:nvSpPr>
          <p:cNvPr id="3" name="Rectangle 2">
            <a:hlinkClick r:id="rId7"/>
            <a:extLst>
              <a:ext uri="{FF2B5EF4-FFF2-40B4-BE49-F238E27FC236}">
                <a16:creationId xmlns:a16="http://schemas.microsoft.com/office/drawing/2014/main" id="{928C2DEF-D347-BC89-AECF-1B7CBA6FF171}"/>
              </a:ext>
            </a:extLst>
          </p:cNvPr>
          <p:cNvSpPr/>
          <p:nvPr/>
        </p:nvSpPr>
        <p:spPr>
          <a:xfrm>
            <a:off x="7232021" y="4941628"/>
            <a:ext cx="808258" cy="637747"/>
          </a:xfrm>
          <a:prstGeom prst="rect">
            <a:avLst/>
          </a:prstGeom>
          <a:solidFill>
            <a:schemeClr val="accent5"/>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457109">
              <a:defRPr/>
            </a:pPr>
            <a:endParaRPr lang="en-US" sz="350" dirty="0">
              <a:latin typeface="Calibri Light"/>
            </a:endParaRPr>
          </a:p>
        </p:txBody>
      </p:sp>
      <p:sp>
        <p:nvSpPr>
          <p:cNvPr id="6" name="Rectangle 5">
            <a:hlinkClick r:id="rId6"/>
            <a:extLst>
              <a:ext uri="{FF2B5EF4-FFF2-40B4-BE49-F238E27FC236}">
                <a16:creationId xmlns:a16="http://schemas.microsoft.com/office/drawing/2014/main" id="{26C07AB2-8886-1404-41EF-D1270C73B29C}"/>
              </a:ext>
            </a:extLst>
          </p:cNvPr>
          <p:cNvSpPr/>
          <p:nvPr/>
        </p:nvSpPr>
        <p:spPr>
          <a:xfrm>
            <a:off x="4519981" y="4941628"/>
            <a:ext cx="808258" cy="637747"/>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457109">
              <a:defRPr/>
            </a:pPr>
            <a:endParaRPr lang="en-US" sz="350" dirty="0">
              <a:latin typeface="Calibri Light"/>
            </a:endParaRPr>
          </a:p>
        </p:txBody>
      </p:sp>
      <p:sp>
        <p:nvSpPr>
          <p:cNvPr id="11" name="Freeform 75">
            <a:hlinkClick r:id="rId9"/>
            <a:extLst>
              <a:ext uri="{FF2B5EF4-FFF2-40B4-BE49-F238E27FC236}">
                <a16:creationId xmlns:a16="http://schemas.microsoft.com/office/drawing/2014/main" id="{702ACFE8-377E-8586-7DE6-9A4DAFF3CBD0}"/>
              </a:ext>
            </a:extLst>
          </p:cNvPr>
          <p:cNvSpPr>
            <a:spLocks noChangeArrowheads="1"/>
          </p:cNvSpPr>
          <p:nvPr/>
        </p:nvSpPr>
        <p:spPr bwMode="auto">
          <a:xfrm>
            <a:off x="4795963" y="5039364"/>
            <a:ext cx="210591" cy="387430"/>
          </a:xfrm>
          <a:custGeom>
            <a:avLst/>
            <a:gdLst>
              <a:gd name="T0" fmla="*/ 946770 w 249"/>
              <a:gd name="T1" fmla="*/ 308768 h 453"/>
              <a:gd name="T2" fmla="*/ 946770 w 249"/>
              <a:gd name="T3" fmla="*/ 308768 h 453"/>
              <a:gd name="T4" fmla="*/ 675719 w 249"/>
              <a:gd name="T5" fmla="*/ 308768 h 453"/>
              <a:gd name="T6" fmla="*/ 610820 w 249"/>
              <a:gd name="T7" fmla="*/ 412977 h 453"/>
              <a:gd name="T8" fmla="*/ 610820 w 249"/>
              <a:gd name="T9" fmla="*/ 617535 h 453"/>
              <a:gd name="T10" fmla="*/ 946770 w 249"/>
              <a:gd name="T11" fmla="*/ 617535 h 453"/>
              <a:gd name="T12" fmla="*/ 946770 w 249"/>
              <a:gd name="T13" fmla="*/ 891566 h 453"/>
              <a:gd name="T14" fmla="*/ 610820 w 249"/>
              <a:gd name="T15" fmla="*/ 891566 h 453"/>
              <a:gd name="T16" fmla="*/ 610820 w 249"/>
              <a:gd name="T17" fmla="*/ 1744536 h 453"/>
              <a:gd name="T18" fmla="*/ 301592 w 249"/>
              <a:gd name="T19" fmla="*/ 1744536 h 453"/>
              <a:gd name="T20" fmla="*/ 301592 w 249"/>
              <a:gd name="T21" fmla="*/ 891566 h 453"/>
              <a:gd name="T22" fmla="*/ 0 w 249"/>
              <a:gd name="T23" fmla="*/ 891566 h 453"/>
              <a:gd name="T24" fmla="*/ 0 w 249"/>
              <a:gd name="T25" fmla="*/ 617535 h 453"/>
              <a:gd name="T26" fmla="*/ 301592 w 249"/>
              <a:gd name="T27" fmla="*/ 617535 h 453"/>
              <a:gd name="T28" fmla="*/ 301592 w 249"/>
              <a:gd name="T29" fmla="*/ 447713 h 453"/>
              <a:gd name="T30" fmla="*/ 675719 w 249"/>
              <a:gd name="T31" fmla="*/ 0 h 453"/>
              <a:gd name="T32" fmla="*/ 946770 w 249"/>
              <a:gd name="T33" fmla="*/ 0 h 453"/>
              <a:gd name="T34" fmla="*/ 946770 w 249"/>
              <a:gd name="T35" fmla="*/ 308768 h 453"/>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0" t="0" r="r" b="b"/>
            <a:pathLst>
              <a:path w="249" h="453">
                <a:moveTo>
                  <a:pt x="248" y="80"/>
                </a:moveTo>
                <a:lnTo>
                  <a:pt x="248" y="80"/>
                </a:lnTo>
                <a:cubicBezTo>
                  <a:pt x="177" y="80"/>
                  <a:pt x="177" y="80"/>
                  <a:pt x="177" y="80"/>
                </a:cubicBezTo>
                <a:cubicBezTo>
                  <a:pt x="169" y="80"/>
                  <a:pt x="160" y="89"/>
                  <a:pt x="160" y="107"/>
                </a:cubicBezTo>
                <a:cubicBezTo>
                  <a:pt x="160" y="160"/>
                  <a:pt x="160" y="160"/>
                  <a:pt x="160" y="160"/>
                </a:cubicBezTo>
                <a:cubicBezTo>
                  <a:pt x="248" y="160"/>
                  <a:pt x="248" y="160"/>
                  <a:pt x="248" y="160"/>
                </a:cubicBezTo>
                <a:cubicBezTo>
                  <a:pt x="248" y="231"/>
                  <a:pt x="248" y="231"/>
                  <a:pt x="248" y="231"/>
                </a:cubicBezTo>
                <a:cubicBezTo>
                  <a:pt x="160" y="231"/>
                  <a:pt x="160" y="231"/>
                  <a:pt x="160" y="231"/>
                </a:cubicBezTo>
                <a:cubicBezTo>
                  <a:pt x="160" y="452"/>
                  <a:pt x="160" y="452"/>
                  <a:pt x="160" y="452"/>
                </a:cubicBezTo>
                <a:cubicBezTo>
                  <a:pt x="79" y="452"/>
                  <a:pt x="79" y="452"/>
                  <a:pt x="79" y="452"/>
                </a:cubicBezTo>
                <a:cubicBezTo>
                  <a:pt x="79" y="231"/>
                  <a:pt x="79" y="231"/>
                  <a:pt x="79" y="231"/>
                </a:cubicBezTo>
                <a:cubicBezTo>
                  <a:pt x="0" y="231"/>
                  <a:pt x="0" y="231"/>
                  <a:pt x="0" y="231"/>
                </a:cubicBezTo>
                <a:cubicBezTo>
                  <a:pt x="0" y="160"/>
                  <a:pt x="0" y="160"/>
                  <a:pt x="0" y="160"/>
                </a:cubicBezTo>
                <a:cubicBezTo>
                  <a:pt x="79" y="160"/>
                  <a:pt x="79" y="160"/>
                  <a:pt x="79" y="160"/>
                </a:cubicBezTo>
                <a:cubicBezTo>
                  <a:pt x="79" y="116"/>
                  <a:pt x="79" y="116"/>
                  <a:pt x="79" y="116"/>
                </a:cubicBezTo>
                <a:cubicBezTo>
                  <a:pt x="79" y="54"/>
                  <a:pt x="115" y="0"/>
                  <a:pt x="177" y="0"/>
                </a:cubicBezTo>
                <a:cubicBezTo>
                  <a:pt x="248" y="0"/>
                  <a:pt x="248" y="0"/>
                  <a:pt x="248" y="0"/>
                </a:cubicBezTo>
                <a:lnTo>
                  <a:pt x="248" y="80"/>
                </a:lnTo>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s-MX" sz="350" dirty="0">
              <a:latin typeface="Lato Light" panose="020F0302020204030203" pitchFamily="34" charset="0"/>
            </a:endParaRPr>
          </a:p>
        </p:txBody>
      </p:sp>
      <p:sp>
        <p:nvSpPr>
          <p:cNvPr id="13" name="Rectangle 12">
            <a:hlinkClick r:id="rId8"/>
            <a:extLst>
              <a:ext uri="{FF2B5EF4-FFF2-40B4-BE49-F238E27FC236}">
                <a16:creationId xmlns:a16="http://schemas.microsoft.com/office/drawing/2014/main" id="{E9BB9DB0-C4FF-EF03-D649-B60F5161FE61}"/>
              </a:ext>
            </a:extLst>
          </p:cNvPr>
          <p:cNvSpPr/>
          <p:nvPr/>
        </p:nvSpPr>
        <p:spPr>
          <a:xfrm>
            <a:off x="5468017" y="4941628"/>
            <a:ext cx="808258" cy="637747"/>
          </a:xfrm>
          <a:prstGeom prst="rect">
            <a:avLst/>
          </a:prstGeom>
          <a:solidFill>
            <a:schemeClr val="accent2"/>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457109">
              <a:defRPr/>
            </a:pPr>
            <a:endParaRPr lang="en-US" sz="350" dirty="0">
              <a:latin typeface="Calibri Light"/>
            </a:endParaRPr>
          </a:p>
        </p:txBody>
      </p:sp>
      <p:sp>
        <p:nvSpPr>
          <p:cNvPr id="15" name="Freeform 6">
            <a:hlinkClick r:id="rId8"/>
            <a:extLst>
              <a:ext uri="{FF2B5EF4-FFF2-40B4-BE49-F238E27FC236}">
                <a16:creationId xmlns:a16="http://schemas.microsoft.com/office/drawing/2014/main" id="{3400C557-8F12-2346-6F15-9B0E1B4E9C53}"/>
              </a:ext>
            </a:extLst>
          </p:cNvPr>
          <p:cNvSpPr>
            <a:spLocks/>
          </p:cNvSpPr>
          <p:nvPr/>
        </p:nvSpPr>
        <p:spPr bwMode="auto">
          <a:xfrm>
            <a:off x="5672103" y="5018937"/>
            <a:ext cx="351892" cy="406719"/>
          </a:xfrm>
          <a:custGeom>
            <a:avLst/>
            <a:gdLst>
              <a:gd name="T0" fmla="*/ 295 w 295"/>
              <a:gd name="T1" fmla="*/ 82 h 341"/>
              <a:gd name="T2" fmla="*/ 245 w 295"/>
              <a:gd name="T3" fmla="*/ 50 h 341"/>
              <a:gd name="T4" fmla="*/ 213 w 295"/>
              <a:gd name="T5" fmla="*/ 0 h 341"/>
              <a:gd name="T6" fmla="*/ 166 w 295"/>
              <a:gd name="T7" fmla="*/ 0 h 341"/>
              <a:gd name="T8" fmla="*/ 166 w 295"/>
              <a:gd name="T9" fmla="*/ 244 h 341"/>
              <a:gd name="T10" fmla="*/ 114 w 295"/>
              <a:gd name="T11" fmla="*/ 295 h 341"/>
              <a:gd name="T12" fmla="*/ 70 w 295"/>
              <a:gd name="T13" fmla="*/ 270 h 341"/>
              <a:gd name="T14" fmla="*/ 45 w 295"/>
              <a:gd name="T15" fmla="*/ 226 h 341"/>
              <a:gd name="T16" fmla="*/ 96 w 295"/>
              <a:gd name="T17" fmla="*/ 175 h 341"/>
              <a:gd name="T18" fmla="*/ 113 w 295"/>
              <a:gd name="T19" fmla="*/ 177 h 341"/>
              <a:gd name="T20" fmla="*/ 113 w 295"/>
              <a:gd name="T21" fmla="*/ 129 h 341"/>
              <a:gd name="T22" fmla="*/ 0 w 295"/>
              <a:gd name="T23" fmla="*/ 244 h 341"/>
              <a:gd name="T24" fmla="*/ 25 w 295"/>
              <a:gd name="T25" fmla="*/ 315 h 341"/>
              <a:gd name="T26" fmla="*/ 96 w 295"/>
              <a:gd name="T27" fmla="*/ 341 h 341"/>
              <a:gd name="T28" fmla="*/ 211 w 295"/>
              <a:gd name="T29" fmla="*/ 226 h 341"/>
              <a:gd name="T30" fmla="*/ 211 w 295"/>
              <a:gd name="T31" fmla="*/ 97 h 341"/>
              <a:gd name="T32" fmla="*/ 295 w 295"/>
              <a:gd name="T33" fmla="*/ 127 h 341"/>
              <a:gd name="T34" fmla="*/ 295 w 295"/>
              <a:gd name="T35" fmla="*/ 82 h 3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95" h="341">
                <a:moveTo>
                  <a:pt x="295" y="82"/>
                </a:moveTo>
                <a:cubicBezTo>
                  <a:pt x="275" y="78"/>
                  <a:pt x="257" y="66"/>
                  <a:pt x="245" y="50"/>
                </a:cubicBezTo>
                <a:cubicBezTo>
                  <a:pt x="229" y="38"/>
                  <a:pt x="217" y="20"/>
                  <a:pt x="213" y="0"/>
                </a:cubicBezTo>
                <a:cubicBezTo>
                  <a:pt x="166" y="0"/>
                  <a:pt x="166" y="0"/>
                  <a:pt x="166" y="0"/>
                </a:cubicBezTo>
                <a:cubicBezTo>
                  <a:pt x="166" y="244"/>
                  <a:pt x="166" y="244"/>
                  <a:pt x="166" y="244"/>
                </a:cubicBezTo>
                <a:cubicBezTo>
                  <a:pt x="166" y="272"/>
                  <a:pt x="143" y="295"/>
                  <a:pt x="114" y="295"/>
                </a:cubicBezTo>
                <a:cubicBezTo>
                  <a:pt x="95" y="295"/>
                  <a:pt x="79" y="285"/>
                  <a:pt x="70" y="270"/>
                </a:cubicBezTo>
                <a:cubicBezTo>
                  <a:pt x="55" y="261"/>
                  <a:pt x="45" y="245"/>
                  <a:pt x="45" y="226"/>
                </a:cubicBezTo>
                <a:cubicBezTo>
                  <a:pt x="45" y="198"/>
                  <a:pt x="68" y="175"/>
                  <a:pt x="96" y="175"/>
                </a:cubicBezTo>
                <a:cubicBezTo>
                  <a:pt x="102" y="175"/>
                  <a:pt x="108" y="175"/>
                  <a:pt x="113" y="177"/>
                </a:cubicBezTo>
                <a:cubicBezTo>
                  <a:pt x="113" y="129"/>
                  <a:pt x="113" y="129"/>
                  <a:pt x="113" y="129"/>
                </a:cubicBezTo>
                <a:cubicBezTo>
                  <a:pt x="50" y="130"/>
                  <a:pt x="0" y="181"/>
                  <a:pt x="0" y="244"/>
                </a:cubicBezTo>
                <a:cubicBezTo>
                  <a:pt x="0" y="271"/>
                  <a:pt x="9" y="296"/>
                  <a:pt x="25" y="315"/>
                </a:cubicBezTo>
                <a:cubicBezTo>
                  <a:pt x="44" y="331"/>
                  <a:pt x="69" y="341"/>
                  <a:pt x="96" y="341"/>
                </a:cubicBezTo>
                <a:cubicBezTo>
                  <a:pt x="160" y="341"/>
                  <a:pt x="211" y="289"/>
                  <a:pt x="211" y="226"/>
                </a:cubicBezTo>
                <a:cubicBezTo>
                  <a:pt x="211" y="97"/>
                  <a:pt x="211" y="97"/>
                  <a:pt x="211" y="97"/>
                </a:cubicBezTo>
                <a:cubicBezTo>
                  <a:pt x="234" y="116"/>
                  <a:pt x="263" y="127"/>
                  <a:pt x="295" y="127"/>
                </a:cubicBezTo>
                <a:lnTo>
                  <a:pt x="295" y="82"/>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en-US" sz="700" dirty="0">
              <a:latin typeface="Lato Light" panose="020F0302020204030203" pitchFamily="34" charset="0"/>
            </a:endParaRPr>
          </a:p>
        </p:txBody>
      </p:sp>
      <p:sp>
        <p:nvSpPr>
          <p:cNvPr id="14" name="Rectangle 13">
            <a:hlinkClick r:id="rId5"/>
            <a:extLst>
              <a:ext uri="{FF2B5EF4-FFF2-40B4-BE49-F238E27FC236}">
                <a16:creationId xmlns:a16="http://schemas.microsoft.com/office/drawing/2014/main" id="{71D98B8F-F8D8-6022-6A88-957212C997E8}"/>
              </a:ext>
            </a:extLst>
          </p:cNvPr>
          <p:cNvSpPr/>
          <p:nvPr/>
        </p:nvSpPr>
        <p:spPr>
          <a:xfrm>
            <a:off x="6369236" y="4941628"/>
            <a:ext cx="808258" cy="637747"/>
          </a:xfrm>
          <a:prstGeom prst="rect">
            <a:avLst/>
          </a:prstGeom>
          <a:solidFill>
            <a:schemeClr val="accent4"/>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457109">
              <a:defRPr/>
            </a:pPr>
            <a:endParaRPr lang="en-US" sz="350" dirty="0">
              <a:latin typeface="Calibri Light"/>
            </a:endParaRPr>
          </a:p>
        </p:txBody>
      </p:sp>
      <p:sp>
        <p:nvSpPr>
          <p:cNvPr id="18" name="Shape 1658">
            <a:hlinkClick r:id="rId5"/>
            <a:extLst>
              <a:ext uri="{FF2B5EF4-FFF2-40B4-BE49-F238E27FC236}">
                <a16:creationId xmlns:a16="http://schemas.microsoft.com/office/drawing/2014/main" id="{BFC62D93-4B50-993E-81D5-32DC717B26EC}"/>
              </a:ext>
            </a:extLst>
          </p:cNvPr>
          <p:cNvSpPr/>
          <p:nvPr/>
        </p:nvSpPr>
        <p:spPr>
          <a:xfrm>
            <a:off x="6608024" y="5039364"/>
            <a:ext cx="348206" cy="348206"/>
          </a:xfrm>
          <a:custGeom>
            <a:avLst/>
            <a:gdLst/>
            <a:ahLst/>
            <a:cxnLst>
              <a:cxn ang="0">
                <a:pos x="wd2" y="hd2"/>
              </a:cxn>
              <a:cxn ang="5400000">
                <a:pos x="wd2" y="hd2"/>
              </a:cxn>
              <a:cxn ang="10800000">
                <a:pos x="wd2" y="hd2"/>
              </a:cxn>
              <a:cxn ang="16200000">
                <a:pos x="wd2" y="hd2"/>
              </a:cxn>
            </a:cxnLst>
            <a:rect l="0" t="0" r="r" b="b"/>
            <a:pathLst>
              <a:path w="21600" h="21600" extrusionOk="0">
                <a:moveTo>
                  <a:pt x="19495" y="17427"/>
                </a:moveTo>
                <a:cubicBezTo>
                  <a:pt x="19495" y="18567"/>
                  <a:pt x="18567" y="19497"/>
                  <a:pt x="17424" y="19497"/>
                </a:cubicBezTo>
                <a:lnTo>
                  <a:pt x="4174" y="19497"/>
                </a:lnTo>
                <a:cubicBezTo>
                  <a:pt x="3033" y="19497"/>
                  <a:pt x="2104" y="18567"/>
                  <a:pt x="2104" y="17427"/>
                </a:cubicBezTo>
                <a:lnTo>
                  <a:pt x="2104" y="8583"/>
                </a:lnTo>
                <a:lnTo>
                  <a:pt x="5329" y="8583"/>
                </a:lnTo>
                <a:cubicBezTo>
                  <a:pt x="5049" y="9269"/>
                  <a:pt x="4895" y="10017"/>
                  <a:pt x="4895" y="10800"/>
                </a:cubicBezTo>
                <a:cubicBezTo>
                  <a:pt x="4895" y="14057"/>
                  <a:pt x="7543" y="16709"/>
                  <a:pt x="10799" y="16709"/>
                </a:cubicBezTo>
                <a:cubicBezTo>
                  <a:pt x="14056" y="16709"/>
                  <a:pt x="16705" y="14057"/>
                  <a:pt x="16705" y="10800"/>
                </a:cubicBezTo>
                <a:cubicBezTo>
                  <a:pt x="16705" y="10017"/>
                  <a:pt x="16549" y="9269"/>
                  <a:pt x="16269" y="8583"/>
                </a:cubicBezTo>
                <a:lnTo>
                  <a:pt x="19495" y="8583"/>
                </a:lnTo>
                <a:lnTo>
                  <a:pt x="19495" y="17427"/>
                </a:lnTo>
                <a:cubicBezTo>
                  <a:pt x="19495" y="17427"/>
                  <a:pt x="19495" y="17427"/>
                  <a:pt x="19495" y="17427"/>
                </a:cubicBezTo>
                <a:close/>
                <a:moveTo>
                  <a:pt x="7716" y="8583"/>
                </a:moveTo>
                <a:cubicBezTo>
                  <a:pt x="8408" y="7627"/>
                  <a:pt x="9531" y="7001"/>
                  <a:pt x="10799" y="7001"/>
                </a:cubicBezTo>
                <a:cubicBezTo>
                  <a:pt x="12068" y="7001"/>
                  <a:pt x="13191" y="7627"/>
                  <a:pt x="13882" y="8583"/>
                </a:cubicBezTo>
                <a:cubicBezTo>
                  <a:pt x="14331" y="9210"/>
                  <a:pt x="14603" y="9973"/>
                  <a:pt x="14603" y="10800"/>
                </a:cubicBezTo>
                <a:cubicBezTo>
                  <a:pt x="14603" y="12897"/>
                  <a:pt x="12896" y="14603"/>
                  <a:pt x="10799" y="14603"/>
                </a:cubicBezTo>
                <a:cubicBezTo>
                  <a:pt x="8703" y="14603"/>
                  <a:pt x="6998" y="12897"/>
                  <a:pt x="6998" y="10800"/>
                </a:cubicBezTo>
                <a:cubicBezTo>
                  <a:pt x="6998" y="9973"/>
                  <a:pt x="7266" y="9210"/>
                  <a:pt x="7716" y="8583"/>
                </a:cubicBezTo>
                <a:cubicBezTo>
                  <a:pt x="7716" y="8583"/>
                  <a:pt x="7716" y="8583"/>
                  <a:pt x="7716" y="8583"/>
                </a:cubicBezTo>
                <a:close/>
                <a:moveTo>
                  <a:pt x="18622" y="2490"/>
                </a:moveTo>
                <a:lnTo>
                  <a:pt x="19099" y="2487"/>
                </a:lnTo>
                <a:lnTo>
                  <a:pt x="19099" y="2965"/>
                </a:lnTo>
                <a:lnTo>
                  <a:pt x="19099" y="6150"/>
                </a:lnTo>
                <a:lnTo>
                  <a:pt x="15450" y="6163"/>
                </a:lnTo>
                <a:lnTo>
                  <a:pt x="15437" y="2502"/>
                </a:lnTo>
                <a:lnTo>
                  <a:pt x="18622" y="2490"/>
                </a:lnTo>
                <a:cubicBezTo>
                  <a:pt x="18622" y="2490"/>
                  <a:pt x="18622" y="2490"/>
                  <a:pt x="18622" y="2490"/>
                </a:cubicBezTo>
                <a:close/>
                <a:moveTo>
                  <a:pt x="17424" y="0"/>
                </a:moveTo>
                <a:lnTo>
                  <a:pt x="4174" y="0"/>
                </a:lnTo>
                <a:cubicBezTo>
                  <a:pt x="1873" y="0"/>
                  <a:pt x="0" y="1873"/>
                  <a:pt x="0" y="4176"/>
                </a:cubicBezTo>
                <a:lnTo>
                  <a:pt x="0" y="8583"/>
                </a:lnTo>
                <a:lnTo>
                  <a:pt x="0" y="17427"/>
                </a:lnTo>
                <a:cubicBezTo>
                  <a:pt x="0" y="19727"/>
                  <a:pt x="1873" y="21600"/>
                  <a:pt x="4174" y="21600"/>
                </a:cubicBezTo>
                <a:lnTo>
                  <a:pt x="17424" y="21600"/>
                </a:lnTo>
                <a:cubicBezTo>
                  <a:pt x="19727" y="21600"/>
                  <a:pt x="21600" y="19727"/>
                  <a:pt x="21600" y="17427"/>
                </a:cubicBezTo>
                <a:lnTo>
                  <a:pt x="21600" y="8583"/>
                </a:lnTo>
                <a:lnTo>
                  <a:pt x="21600" y="4176"/>
                </a:lnTo>
                <a:cubicBezTo>
                  <a:pt x="21600" y="1873"/>
                  <a:pt x="19727" y="0"/>
                  <a:pt x="17424" y="0"/>
                </a:cubicBezTo>
                <a:cubicBezTo>
                  <a:pt x="17424" y="0"/>
                  <a:pt x="17424" y="0"/>
                  <a:pt x="17424" y="0"/>
                </a:cubicBezTo>
                <a:close/>
              </a:path>
            </a:pathLst>
          </a:custGeom>
          <a:solidFill>
            <a:srgbClr val="FFFFFF"/>
          </a:solidFill>
          <a:ln w="12700" cap="flat">
            <a:noFill/>
            <a:miter lim="400000"/>
          </a:ln>
          <a:effectLst/>
        </p:spPr>
        <p:txBody>
          <a:bodyPr lIns="0" tIns="0" rIns="0" bIns="0" anchor="ctr"/>
          <a:lstStyle/>
          <a:p>
            <a:pPr defTabSz="457109">
              <a:defRPr sz="3000">
                <a:solidFill>
                  <a:srgbClr val="FFFFFF"/>
                </a:solidFill>
                <a:effectLst>
                  <a:outerShdw blurRad="38100" dist="12700" dir="5400000" rotWithShape="0">
                    <a:srgbClr val="000000">
                      <a:alpha val="50000"/>
                    </a:srgbClr>
                  </a:outerShdw>
                </a:effectLst>
                <a:latin typeface="Gill Sans"/>
                <a:ea typeface="Gill Sans"/>
                <a:cs typeface="Gill Sans"/>
                <a:sym typeface="Gill Sans"/>
              </a:defRPr>
            </a:pPr>
            <a:endParaRPr sz="600">
              <a:solidFill>
                <a:srgbClr val="FFFFFF"/>
              </a:solidFill>
              <a:effectLst>
                <a:outerShdw blurRad="38100" dist="12700" dir="5400000" rotWithShape="0">
                  <a:srgbClr val="000000">
                    <a:alpha val="50000"/>
                  </a:srgbClr>
                </a:outerShdw>
              </a:effectLst>
              <a:latin typeface="Gill Sans"/>
              <a:ea typeface="Gill Sans"/>
              <a:cs typeface="Gill Sans"/>
              <a:sym typeface="Gill Sans"/>
            </a:endParaRPr>
          </a:p>
        </p:txBody>
      </p:sp>
      <p:sp>
        <p:nvSpPr>
          <p:cNvPr id="20" name="Freeform 5">
            <a:hlinkClick r:id="rId7"/>
            <a:extLst>
              <a:ext uri="{FF2B5EF4-FFF2-40B4-BE49-F238E27FC236}">
                <a16:creationId xmlns:a16="http://schemas.microsoft.com/office/drawing/2014/main" id="{22E9A0E3-E4FA-6118-3809-3A68BBFDC98B}"/>
              </a:ext>
            </a:extLst>
          </p:cNvPr>
          <p:cNvSpPr>
            <a:spLocks/>
          </p:cNvSpPr>
          <p:nvPr/>
        </p:nvSpPr>
        <p:spPr bwMode="auto">
          <a:xfrm>
            <a:off x="7416281" y="5091103"/>
            <a:ext cx="418884" cy="296467"/>
          </a:xfrm>
          <a:custGeom>
            <a:avLst/>
            <a:gdLst>
              <a:gd name="T0" fmla="*/ 724 w 726"/>
              <a:gd name="T1" fmla="*/ 177 h 513"/>
              <a:gd name="T2" fmla="*/ 722 w 726"/>
              <a:gd name="T3" fmla="*/ 152 h 513"/>
              <a:gd name="T4" fmla="*/ 692 w 726"/>
              <a:gd name="T5" fmla="*/ 45 h 513"/>
              <a:gd name="T6" fmla="*/ 609 w 726"/>
              <a:gd name="T7" fmla="*/ 11 h 513"/>
              <a:gd name="T8" fmla="*/ 495 w 726"/>
              <a:gd name="T9" fmla="*/ 3 h 513"/>
              <a:gd name="T10" fmla="*/ 262 w 726"/>
              <a:gd name="T11" fmla="*/ 3 h 513"/>
              <a:gd name="T12" fmla="*/ 142 w 726"/>
              <a:gd name="T13" fmla="*/ 8 h 513"/>
              <a:gd name="T14" fmla="*/ 21 w 726"/>
              <a:gd name="T15" fmla="*/ 68 h 513"/>
              <a:gd name="T16" fmla="*/ 2 w 726"/>
              <a:gd name="T17" fmla="*/ 215 h 513"/>
              <a:gd name="T18" fmla="*/ 4 w 726"/>
              <a:gd name="T19" fmla="*/ 341 h 513"/>
              <a:gd name="T20" fmla="*/ 68 w 726"/>
              <a:gd name="T21" fmla="*/ 492 h 513"/>
              <a:gd name="T22" fmla="*/ 172 w 726"/>
              <a:gd name="T23" fmla="*/ 509 h 513"/>
              <a:gd name="T24" fmla="*/ 279 w 726"/>
              <a:gd name="T25" fmla="*/ 512 h 513"/>
              <a:gd name="T26" fmla="*/ 504 w 726"/>
              <a:gd name="T27" fmla="*/ 509 h 513"/>
              <a:gd name="T28" fmla="*/ 660 w 726"/>
              <a:gd name="T29" fmla="*/ 490 h 513"/>
              <a:gd name="T30" fmla="*/ 720 w 726"/>
              <a:gd name="T31" fmla="*/ 389 h 513"/>
              <a:gd name="T32" fmla="*/ 724 w 726"/>
              <a:gd name="T33" fmla="*/ 267 h 513"/>
              <a:gd name="T34" fmla="*/ 724 w 726"/>
              <a:gd name="T35" fmla="*/ 177 h 5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726" h="513">
                <a:moveTo>
                  <a:pt x="724" y="177"/>
                </a:moveTo>
                <a:cubicBezTo>
                  <a:pt x="723" y="169"/>
                  <a:pt x="723" y="160"/>
                  <a:pt x="722" y="152"/>
                </a:cubicBezTo>
                <a:cubicBezTo>
                  <a:pt x="720" y="115"/>
                  <a:pt x="716" y="74"/>
                  <a:pt x="692" y="45"/>
                </a:cubicBezTo>
                <a:cubicBezTo>
                  <a:pt x="671" y="20"/>
                  <a:pt x="639" y="15"/>
                  <a:pt x="609" y="11"/>
                </a:cubicBezTo>
                <a:cubicBezTo>
                  <a:pt x="571" y="7"/>
                  <a:pt x="533" y="4"/>
                  <a:pt x="495" y="3"/>
                </a:cubicBezTo>
                <a:cubicBezTo>
                  <a:pt x="417" y="0"/>
                  <a:pt x="339" y="2"/>
                  <a:pt x="262" y="3"/>
                </a:cubicBezTo>
                <a:cubicBezTo>
                  <a:pt x="222" y="4"/>
                  <a:pt x="182" y="5"/>
                  <a:pt x="142" y="8"/>
                </a:cubicBezTo>
                <a:cubicBezTo>
                  <a:pt x="93" y="12"/>
                  <a:pt x="43" y="19"/>
                  <a:pt x="21" y="68"/>
                </a:cubicBezTo>
                <a:cubicBezTo>
                  <a:pt x="0" y="112"/>
                  <a:pt x="3" y="168"/>
                  <a:pt x="2" y="215"/>
                </a:cubicBezTo>
                <a:cubicBezTo>
                  <a:pt x="2" y="257"/>
                  <a:pt x="2" y="299"/>
                  <a:pt x="4" y="341"/>
                </a:cubicBezTo>
                <a:cubicBezTo>
                  <a:pt x="6" y="396"/>
                  <a:pt x="9" y="468"/>
                  <a:pt x="68" y="492"/>
                </a:cubicBezTo>
                <a:cubicBezTo>
                  <a:pt x="100" y="504"/>
                  <a:pt x="138" y="507"/>
                  <a:pt x="172" y="509"/>
                </a:cubicBezTo>
                <a:cubicBezTo>
                  <a:pt x="207" y="512"/>
                  <a:pt x="243" y="511"/>
                  <a:pt x="279" y="512"/>
                </a:cubicBezTo>
                <a:cubicBezTo>
                  <a:pt x="354" y="513"/>
                  <a:pt x="429" y="511"/>
                  <a:pt x="504" y="509"/>
                </a:cubicBezTo>
                <a:cubicBezTo>
                  <a:pt x="556" y="508"/>
                  <a:pt x="610" y="507"/>
                  <a:pt x="660" y="490"/>
                </a:cubicBezTo>
                <a:cubicBezTo>
                  <a:pt x="703" y="476"/>
                  <a:pt x="714" y="429"/>
                  <a:pt x="720" y="389"/>
                </a:cubicBezTo>
                <a:cubicBezTo>
                  <a:pt x="726" y="348"/>
                  <a:pt x="724" y="308"/>
                  <a:pt x="724" y="267"/>
                </a:cubicBezTo>
                <a:cubicBezTo>
                  <a:pt x="724" y="237"/>
                  <a:pt x="725" y="207"/>
                  <a:pt x="724" y="177"/>
                </a:cubicBez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en-US" sz="900" dirty="0">
              <a:latin typeface="Lato Light" panose="020F0302020204030203" pitchFamily="34" charset="0"/>
            </a:endParaRPr>
          </a:p>
        </p:txBody>
      </p:sp>
      <p:sp>
        <p:nvSpPr>
          <p:cNvPr id="21" name="Freeform 6">
            <a:hlinkClick r:id="rId7"/>
            <a:extLst>
              <a:ext uri="{FF2B5EF4-FFF2-40B4-BE49-F238E27FC236}">
                <a16:creationId xmlns:a16="http://schemas.microsoft.com/office/drawing/2014/main" id="{4CBD0548-2812-7AAA-D87D-47DDCA2BE2B5}"/>
              </a:ext>
            </a:extLst>
          </p:cNvPr>
          <p:cNvSpPr>
            <a:spLocks/>
          </p:cNvSpPr>
          <p:nvPr/>
        </p:nvSpPr>
        <p:spPr bwMode="auto">
          <a:xfrm>
            <a:off x="7583544" y="5175461"/>
            <a:ext cx="107872" cy="127023"/>
          </a:xfrm>
          <a:custGeom>
            <a:avLst/>
            <a:gdLst>
              <a:gd name="T0" fmla="*/ 187 w 187"/>
              <a:gd name="T1" fmla="*/ 110 h 220"/>
              <a:gd name="T2" fmla="*/ 0 w 187"/>
              <a:gd name="T3" fmla="*/ 0 h 220"/>
              <a:gd name="T4" fmla="*/ 0 w 187"/>
              <a:gd name="T5" fmla="*/ 220 h 220"/>
              <a:gd name="T6" fmla="*/ 187 w 187"/>
              <a:gd name="T7" fmla="*/ 110 h 220"/>
            </a:gdLst>
            <a:ahLst/>
            <a:cxnLst>
              <a:cxn ang="0">
                <a:pos x="T0" y="T1"/>
              </a:cxn>
              <a:cxn ang="0">
                <a:pos x="T2" y="T3"/>
              </a:cxn>
              <a:cxn ang="0">
                <a:pos x="T4" y="T5"/>
              </a:cxn>
              <a:cxn ang="0">
                <a:pos x="T6" y="T7"/>
              </a:cxn>
            </a:cxnLst>
            <a:rect l="0" t="0" r="r" b="b"/>
            <a:pathLst>
              <a:path w="187" h="220">
                <a:moveTo>
                  <a:pt x="187" y="110"/>
                </a:moveTo>
                <a:cubicBezTo>
                  <a:pt x="124" y="73"/>
                  <a:pt x="62" y="37"/>
                  <a:pt x="0" y="0"/>
                </a:cubicBezTo>
                <a:cubicBezTo>
                  <a:pt x="0" y="74"/>
                  <a:pt x="0" y="147"/>
                  <a:pt x="0" y="220"/>
                </a:cubicBezTo>
                <a:cubicBezTo>
                  <a:pt x="63" y="183"/>
                  <a:pt x="124" y="147"/>
                  <a:pt x="187" y="110"/>
                </a:cubicBezTo>
                <a:close/>
              </a:path>
            </a:pathLst>
          </a:custGeom>
          <a:solidFill>
            <a:srgbClr val="9D6CA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en-US" sz="900" dirty="0">
              <a:latin typeface="Lato Light" panose="020F0302020204030203" pitchFamily="34" charset="0"/>
            </a:endParaRPr>
          </a:p>
        </p:txBody>
      </p:sp>
    </p:spTree>
    <p:extLst>
      <p:ext uri="{BB962C8B-B14F-4D97-AF65-F5344CB8AC3E}">
        <p14:creationId xmlns:p14="http://schemas.microsoft.com/office/powerpoint/2010/main" val="3313802975"/>
      </p:ext>
    </p:extLst>
  </p:cSld>
  <p:clrMapOvr>
    <a:masterClrMapping/>
  </p:clrMapOvr>
  <mc:AlternateContent xmlns:mc="http://schemas.openxmlformats.org/markup-compatibility/2006" xmlns:p14="http://schemas.microsoft.com/office/powerpoint/2010/main">
    <mc:Choice Requires="p14">
      <p:transition p14:dur="0" advTm="9607"/>
    </mc:Choice>
    <mc:Fallback xmlns="">
      <p:transition advTm="9607"/>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Marcador de posición de imagen 6">
            <a:extLst>
              <a:ext uri="{FF2B5EF4-FFF2-40B4-BE49-F238E27FC236}">
                <a16:creationId xmlns:a16="http://schemas.microsoft.com/office/drawing/2014/main" id="{5B06CEC5-48DD-40CC-89D1-A3446D434714}"/>
              </a:ext>
            </a:extLst>
          </p:cNvPr>
          <p:cNvPicPr>
            <a:picLocks noGrp="1" noChangeAspect="1"/>
          </p:cNvPicPr>
          <p:nvPr>
            <p:ph type="pic" sz="quarter" idx="10"/>
          </p:nvPr>
        </p:nvPicPr>
        <p:blipFill>
          <a:blip r:embed="rId2">
            <a:extLst>
              <a:ext uri="{28A0092B-C50C-407E-A947-70E740481C1C}">
                <a14:useLocalDpi xmlns:a14="http://schemas.microsoft.com/office/drawing/2010/main" val="0"/>
              </a:ext>
            </a:extLst>
          </a:blip>
          <a:srcRect/>
          <a:stretch>
            <a:fillRect/>
          </a:stretch>
        </p:blipFill>
        <p:spPr>
          <a:xfrm flipH="1">
            <a:off x="0" y="0"/>
            <a:ext cx="12172950" cy="6858000"/>
          </a:xfrm>
        </p:spPr>
      </p:pic>
      <p:sp>
        <p:nvSpPr>
          <p:cNvPr id="5" name="Rectángulo 4">
            <a:extLst>
              <a:ext uri="{FF2B5EF4-FFF2-40B4-BE49-F238E27FC236}">
                <a16:creationId xmlns:a16="http://schemas.microsoft.com/office/drawing/2014/main" id="{580A549C-1F00-4E59-821A-0C9256F98247}"/>
              </a:ext>
            </a:extLst>
          </p:cNvPr>
          <p:cNvSpPr/>
          <p:nvPr/>
        </p:nvSpPr>
        <p:spPr>
          <a:xfrm>
            <a:off x="0" y="0"/>
            <a:ext cx="12211050" cy="6858000"/>
          </a:xfrm>
          <a:prstGeom prst="rect">
            <a:avLst/>
          </a:prstGeom>
          <a:gradFill flip="none" rotWithShape="1">
            <a:gsLst>
              <a:gs pos="44000">
                <a:srgbClr val="61243A">
                  <a:alpha val="57000"/>
                </a:srgbClr>
              </a:gs>
              <a:gs pos="0">
                <a:srgbClr val="282A39"/>
              </a:gs>
              <a:gs pos="100000">
                <a:srgbClr val="EF556F"/>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dirty="0"/>
          </a:p>
        </p:txBody>
      </p:sp>
      <p:sp>
        <p:nvSpPr>
          <p:cNvPr id="12" name="TextBox 10">
            <a:extLst>
              <a:ext uri="{FF2B5EF4-FFF2-40B4-BE49-F238E27FC236}">
                <a16:creationId xmlns:a16="http://schemas.microsoft.com/office/drawing/2014/main" id="{004054F7-5934-46BC-B0B3-C0FF1203B8E8}"/>
              </a:ext>
            </a:extLst>
          </p:cNvPr>
          <p:cNvSpPr txBox="1">
            <a:spLocks noChangeArrowheads="1"/>
          </p:cNvSpPr>
          <p:nvPr/>
        </p:nvSpPr>
        <p:spPr bwMode="auto">
          <a:xfrm>
            <a:off x="828852" y="2294673"/>
            <a:ext cx="4400564" cy="20159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ts val="5000"/>
              </a:lnSpc>
            </a:pPr>
            <a:r>
              <a:rPr lang="en-US" altLang="es-MX" dirty="0">
                <a:solidFill>
                  <a:schemeClr val="bg1"/>
                </a:solidFill>
              </a:rPr>
              <a:t>PROFESSIONAL</a:t>
            </a:r>
            <a:r>
              <a:rPr lang="en-US" altLang="es-MX" sz="4400" dirty="0">
                <a:solidFill>
                  <a:schemeClr val="bg1"/>
                </a:solidFill>
              </a:rPr>
              <a:t> </a:t>
            </a:r>
          </a:p>
          <a:p>
            <a:pPr>
              <a:lnSpc>
                <a:spcPts val="5000"/>
              </a:lnSpc>
            </a:pPr>
            <a:r>
              <a:rPr lang="en-US" altLang="es-MX" sz="4800" dirty="0">
                <a:solidFill>
                  <a:schemeClr val="bg1"/>
                </a:solidFill>
                <a:latin typeface="Lato Black" panose="020F0A02020204030203" pitchFamily="34" charset="0"/>
              </a:rPr>
              <a:t>POWERPOINT</a:t>
            </a:r>
          </a:p>
          <a:p>
            <a:pPr>
              <a:lnSpc>
                <a:spcPts val="5000"/>
              </a:lnSpc>
            </a:pPr>
            <a:r>
              <a:rPr lang="en-US" altLang="es-MX" sz="4800" dirty="0">
                <a:solidFill>
                  <a:schemeClr val="bg1"/>
                </a:solidFill>
                <a:latin typeface="Lato Black" panose="020F0A02020204030203" pitchFamily="34" charset="0"/>
              </a:rPr>
              <a:t>TEMPLATE</a:t>
            </a:r>
            <a:endParaRPr lang="en-US" altLang="es-MX" sz="6000" dirty="0">
              <a:solidFill>
                <a:schemeClr val="bg1"/>
              </a:solidFill>
              <a:latin typeface="Lato Black" panose="020F0A02020204030203" pitchFamily="34" charset="0"/>
            </a:endParaRPr>
          </a:p>
        </p:txBody>
      </p:sp>
      <p:cxnSp>
        <p:nvCxnSpPr>
          <p:cNvPr id="11" name="Straight Connector 9">
            <a:extLst>
              <a:ext uri="{FF2B5EF4-FFF2-40B4-BE49-F238E27FC236}">
                <a16:creationId xmlns:a16="http://schemas.microsoft.com/office/drawing/2014/main" id="{482BBE59-FEDD-4215-8CC7-5EE9DB813092}"/>
              </a:ext>
            </a:extLst>
          </p:cNvPr>
          <p:cNvCxnSpPr>
            <a:cxnSpLocks/>
          </p:cNvCxnSpPr>
          <p:nvPr/>
        </p:nvCxnSpPr>
        <p:spPr>
          <a:xfrm>
            <a:off x="714828" y="2481942"/>
            <a:ext cx="0" cy="1683657"/>
          </a:xfrm>
          <a:prstGeom prst="line">
            <a:avLst/>
          </a:prstGeom>
          <a:ln w="57150" cmpd="sng">
            <a:solidFill>
              <a:srgbClr val="FFC000"/>
            </a:solidFill>
          </a:ln>
        </p:spPr>
        <p:style>
          <a:lnRef idx="2">
            <a:schemeClr val="accent1"/>
          </a:lnRef>
          <a:fillRef idx="0">
            <a:schemeClr val="accent1"/>
          </a:fillRef>
          <a:effectRef idx="1">
            <a:schemeClr val="accent1"/>
          </a:effectRef>
          <a:fontRef idx="minor">
            <a:schemeClr val="tx1"/>
          </a:fontRef>
        </p:style>
      </p:cxnSp>
      <p:sp>
        <p:nvSpPr>
          <p:cNvPr id="8" name="CuadroTexto 7">
            <a:extLst>
              <a:ext uri="{FF2B5EF4-FFF2-40B4-BE49-F238E27FC236}">
                <a16:creationId xmlns:a16="http://schemas.microsoft.com/office/drawing/2014/main" id="{939E1667-C608-4C25-9F7E-AE4A4DDF2981}"/>
              </a:ext>
            </a:extLst>
          </p:cNvPr>
          <p:cNvSpPr txBox="1"/>
          <p:nvPr/>
        </p:nvSpPr>
        <p:spPr>
          <a:xfrm>
            <a:off x="828852" y="4229767"/>
            <a:ext cx="8293768" cy="369332"/>
          </a:xfrm>
          <a:prstGeom prst="rect">
            <a:avLst/>
          </a:prstGeom>
          <a:noFill/>
        </p:spPr>
        <p:txBody>
          <a:bodyPr wrap="square" rtlCol="0">
            <a:spAutoFit/>
          </a:bodyPr>
          <a:lstStyle/>
          <a:p>
            <a:r>
              <a:rPr lang="es-CO" dirty="0">
                <a:solidFill>
                  <a:schemeClr val="bg1"/>
                </a:solidFill>
                <a:hlinkClick r:id="rId3">
                  <a:extLst>
                    <a:ext uri="{A12FA001-AC4F-418D-AE19-62706E023703}">
                      <ahyp:hlinkClr xmlns:ahyp="http://schemas.microsoft.com/office/drawing/2018/hyperlinkcolor" val="tx"/>
                    </a:ext>
                  </a:extLst>
                </a:hlinkClick>
              </a:rPr>
              <a:t>https://free-powerpoint-templates-download.com/</a:t>
            </a:r>
            <a:endParaRPr lang="en-US" dirty="0">
              <a:solidFill>
                <a:schemeClr val="bg1"/>
              </a:solidFill>
            </a:endParaRPr>
          </a:p>
        </p:txBody>
      </p:sp>
    </p:spTree>
    <p:extLst>
      <p:ext uri="{BB962C8B-B14F-4D97-AF65-F5344CB8AC3E}">
        <p14:creationId xmlns:p14="http://schemas.microsoft.com/office/powerpoint/2010/main" val="61339382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 name="Rectángulo 63">
            <a:extLst>
              <a:ext uri="{FF2B5EF4-FFF2-40B4-BE49-F238E27FC236}">
                <a16:creationId xmlns:a16="http://schemas.microsoft.com/office/drawing/2014/main" id="{C39ED764-37D9-4475-A644-D5EA5620D243}"/>
              </a:ext>
            </a:extLst>
          </p:cNvPr>
          <p:cNvSpPr/>
          <p:nvPr/>
        </p:nvSpPr>
        <p:spPr>
          <a:xfrm>
            <a:off x="-7939" y="-9026"/>
            <a:ext cx="3176589" cy="6858000"/>
          </a:xfrm>
          <a:prstGeom prst="rect">
            <a:avLst/>
          </a:prstGeom>
          <a:gradFill flip="none" rotWithShape="1">
            <a:gsLst>
              <a:gs pos="44000">
                <a:srgbClr val="61243A">
                  <a:alpha val="57000"/>
                </a:srgbClr>
              </a:gs>
              <a:gs pos="0">
                <a:srgbClr val="282A39"/>
              </a:gs>
              <a:gs pos="100000">
                <a:srgbClr val="EF556F"/>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dirty="0"/>
          </a:p>
        </p:txBody>
      </p:sp>
      <p:sp>
        <p:nvSpPr>
          <p:cNvPr id="6" name="CuadroTexto 5">
            <a:extLst>
              <a:ext uri="{FF2B5EF4-FFF2-40B4-BE49-F238E27FC236}">
                <a16:creationId xmlns:a16="http://schemas.microsoft.com/office/drawing/2014/main" id="{616A1A4B-65B2-4774-92EC-FE7DCA55EC69}"/>
              </a:ext>
            </a:extLst>
          </p:cNvPr>
          <p:cNvSpPr txBox="1"/>
          <p:nvPr/>
        </p:nvSpPr>
        <p:spPr>
          <a:xfrm>
            <a:off x="3929063" y="208668"/>
            <a:ext cx="6819900" cy="600164"/>
          </a:xfrm>
          <a:prstGeom prst="rect">
            <a:avLst/>
          </a:prstGeom>
          <a:noFill/>
        </p:spPr>
        <p:txBody>
          <a:bodyPr wrap="square" rtlCol="0">
            <a:spAutoFit/>
          </a:bodyPr>
          <a:lstStyle/>
          <a:p>
            <a:r>
              <a:rPr lang="en-US" sz="3300" dirty="0">
                <a:solidFill>
                  <a:srgbClr val="F50B80"/>
                </a:solidFill>
                <a:latin typeface="Lato Black" panose="020F0A02020204030203" pitchFamily="34" charset="0"/>
              </a:rPr>
              <a:t>Schedule</a:t>
            </a:r>
          </a:p>
        </p:txBody>
      </p:sp>
      <p:grpSp>
        <p:nvGrpSpPr>
          <p:cNvPr id="7" name="Group 4">
            <a:extLst>
              <a:ext uri="{FF2B5EF4-FFF2-40B4-BE49-F238E27FC236}">
                <a16:creationId xmlns:a16="http://schemas.microsoft.com/office/drawing/2014/main" id="{F0D702D6-DE7F-4CFE-8D93-AACC53478C28}"/>
              </a:ext>
            </a:extLst>
          </p:cNvPr>
          <p:cNvGrpSpPr>
            <a:grpSpLocks noChangeAspect="1"/>
          </p:cNvGrpSpPr>
          <p:nvPr/>
        </p:nvGrpSpPr>
        <p:grpSpPr bwMode="auto">
          <a:xfrm>
            <a:off x="3929063" y="904875"/>
            <a:ext cx="7518400" cy="5172075"/>
            <a:chOff x="2494" y="724"/>
            <a:chExt cx="4736" cy="3258"/>
          </a:xfrm>
        </p:grpSpPr>
        <p:sp>
          <p:nvSpPr>
            <p:cNvPr id="9" name="Freeform 5">
              <a:extLst>
                <a:ext uri="{FF2B5EF4-FFF2-40B4-BE49-F238E27FC236}">
                  <a16:creationId xmlns:a16="http://schemas.microsoft.com/office/drawing/2014/main" id="{6B15C6AA-7B72-4B4C-AB68-2F6E9A437647}"/>
                </a:ext>
              </a:extLst>
            </p:cNvPr>
            <p:cNvSpPr>
              <a:spLocks/>
            </p:cNvSpPr>
            <p:nvPr/>
          </p:nvSpPr>
          <p:spPr bwMode="auto">
            <a:xfrm>
              <a:off x="2494" y="724"/>
              <a:ext cx="2425" cy="3258"/>
            </a:xfrm>
            <a:custGeom>
              <a:avLst/>
              <a:gdLst>
                <a:gd name="T0" fmla="*/ 1367 w 1511"/>
                <a:gd name="T1" fmla="*/ 2027 h 2029"/>
                <a:gd name="T2" fmla="*/ 1511 w 1511"/>
                <a:gd name="T3" fmla="*/ 1771 h 2029"/>
                <a:gd name="T4" fmla="*/ 1468 w 1511"/>
                <a:gd name="T5" fmla="*/ 1617 h 2029"/>
                <a:gd name="T6" fmla="*/ 1359 w 1511"/>
                <a:gd name="T7" fmla="*/ 1517 h 2029"/>
                <a:gd name="T8" fmla="*/ 1217 w 1511"/>
                <a:gd name="T9" fmla="*/ 1487 h 2029"/>
                <a:gd name="T10" fmla="*/ 1059 w 1511"/>
                <a:gd name="T11" fmla="*/ 1515 h 2029"/>
                <a:gd name="T12" fmla="*/ 904 w 1511"/>
                <a:gd name="T13" fmla="*/ 1544 h 2029"/>
                <a:gd name="T14" fmla="*/ 765 w 1511"/>
                <a:gd name="T15" fmla="*/ 1514 h 2029"/>
                <a:gd name="T16" fmla="*/ 659 w 1511"/>
                <a:gd name="T17" fmla="*/ 1417 h 2029"/>
                <a:gd name="T18" fmla="*/ 617 w 1511"/>
                <a:gd name="T19" fmla="*/ 1267 h 2029"/>
                <a:gd name="T20" fmla="*/ 758 w 1511"/>
                <a:gd name="T21" fmla="*/ 1018 h 2029"/>
                <a:gd name="T22" fmla="*/ 756 w 1511"/>
                <a:gd name="T23" fmla="*/ 1014 h 2029"/>
                <a:gd name="T24" fmla="*/ 752 w 1511"/>
                <a:gd name="T25" fmla="*/ 1013 h 2029"/>
                <a:gd name="T26" fmla="*/ 752 w 1511"/>
                <a:gd name="T27" fmla="*/ 1013 h 2029"/>
                <a:gd name="T28" fmla="*/ 749 w 1511"/>
                <a:gd name="T29" fmla="*/ 1023 h 2029"/>
                <a:gd name="T30" fmla="*/ 758 w 1511"/>
                <a:gd name="T31" fmla="*/ 1018 h 2029"/>
                <a:gd name="T32" fmla="*/ 902 w 1511"/>
                <a:gd name="T33" fmla="*/ 762 h 2029"/>
                <a:gd name="T34" fmla="*/ 859 w 1511"/>
                <a:gd name="T35" fmla="*/ 608 h 2029"/>
                <a:gd name="T36" fmla="*/ 750 w 1511"/>
                <a:gd name="T37" fmla="*/ 508 h 2029"/>
                <a:gd name="T38" fmla="*/ 608 w 1511"/>
                <a:gd name="T39" fmla="*/ 477 h 2029"/>
                <a:gd name="T40" fmla="*/ 450 w 1511"/>
                <a:gd name="T41" fmla="*/ 506 h 2029"/>
                <a:gd name="T42" fmla="*/ 295 w 1511"/>
                <a:gd name="T43" fmla="*/ 534 h 2029"/>
                <a:gd name="T44" fmla="*/ 156 w 1511"/>
                <a:gd name="T45" fmla="*/ 504 h 2029"/>
                <a:gd name="T46" fmla="*/ 50 w 1511"/>
                <a:gd name="T47" fmla="*/ 407 h 2029"/>
                <a:gd name="T48" fmla="*/ 8 w 1511"/>
                <a:gd name="T49" fmla="*/ 257 h 2029"/>
                <a:gd name="T50" fmla="*/ 149 w 1511"/>
                <a:gd name="T51" fmla="*/ 8 h 2029"/>
                <a:gd name="T52" fmla="*/ 150 w 1511"/>
                <a:gd name="T53" fmla="*/ 3 h 2029"/>
                <a:gd name="T54" fmla="*/ 145 w 1511"/>
                <a:gd name="T55" fmla="*/ 1 h 2029"/>
                <a:gd name="T56" fmla="*/ 0 w 1511"/>
                <a:gd name="T57" fmla="*/ 257 h 2029"/>
                <a:gd name="T58" fmla="*/ 43 w 1511"/>
                <a:gd name="T59" fmla="*/ 411 h 2029"/>
                <a:gd name="T60" fmla="*/ 152 w 1511"/>
                <a:gd name="T61" fmla="*/ 512 h 2029"/>
                <a:gd name="T62" fmla="*/ 295 w 1511"/>
                <a:gd name="T63" fmla="*/ 542 h 2029"/>
                <a:gd name="T64" fmla="*/ 453 w 1511"/>
                <a:gd name="T65" fmla="*/ 513 h 2029"/>
                <a:gd name="T66" fmla="*/ 608 w 1511"/>
                <a:gd name="T67" fmla="*/ 485 h 2029"/>
                <a:gd name="T68" fmla="*/ 747 w 1511"/>
                <a:gd name="T69" fmla="*/ 515 h 2029"/>
                <a:gd name="T70" fmla="*/ 852 w 1511"/>
                <a:gd name="T71" fmla="*/ 612 h 2029"/>
                <a:gd name="T72" fmla="*/ 894 w 1511"/>
                <a:gd name="T73" fmla="*/ 762 h 2029"/>
                <a:gd name="T74" fmla="*/ 754 w 1511"/>
                <a:gd name="T75" fmla="*/ 1011 h 2029"/>
                <a:gd name="T76" fmla="*/ 756 w 1511"/>
                <a:gd name="T77" fmla="*/ 1014 h 2029"/>
                <a:gd name="T78" fmla="*/ 760 w 1511"/>
                <a:gd name="T79" fmla="*/ 1016 h 2029"/>
                <a:gd name="T80" fmla="*/ 760 w 1511"/>
                <a:gd name="T81" fmla="*/ 1015 h 2029"/>
                <a:gd name="T82" fmla="*/ 762 w 1511"/>
                <a:gd name="T83" fmla="*/ 1006 h 2029"/>
                <a:gd name="T84" fmla="*/ 754 w 1511"/>
                <a:gd name="T85" fmla="*/ 1011 h 2029"/>
                <a:gd name="T86" fmla="*/ 609 w 1511"/>
                <a:gd name="T87" fmla="*/ 1267 h 2029"/>
                <a:gd name="T88" fmla="*/ 652 w 1511"/>
                <a:gd name="T89" fmla="*/ 1421 h 2029"/>
                <a:gd name="T90" fmla="*/ 761 w 1511"/>
                <a:gd name="T91" fmla="*/ 1521 h 2029"/>
                <a:gd name="T92" fmla="*/ 904 w 1511"/>
                <a:gd name="T93" fmla="*/ 1552 h 2029"/>
                <a:gd name="T94" fmla="*/ 1062 w 1511"/>
                <a:gd name="T95" fmla="*/ 1523 h 2029"/>
                <a:gd name="T96" fmla="*/ 1217 w 1511"/>
                <a:gd name="T97" fmla="*/ 1495 h 2029"/>
                <a:gd name="T98" fmla="*/ 1356 w 1511"/>
                <a:gd name="T99" fmla="*/ 1524 h 2029"/>
                <a:gd name="T100" fmla="*/ 1462 w 1511"/>
                <a:gd name="T101" fmla="*/ 1621 h 2029"/>
                <a:gd name="T102" fmla="*/ 1503 w 1511"/>
                <a:gd name="T103" fmla="*/ 1771 h 2029"/>
                <a:gd name="T104" fmla="*/ 1363 w 1511"/>
                <a:gd name="T105" fmla="*/ 2021 h 2029"/>
                <a:gd name="T106" fmla="*/ 1361 w 1511"/>
                <a:gd name="T107" fmla="*/ 2026 h 2029"/>
                <a:gd name="T108" fmla="*/ 1367 w 1511"/>
                <a:gd name="T109" fmla="*/ 2027 h 20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l="0" t="0" r="r" b="b"/>
              <a:pathLst>
                <a:path w="1511" h="2029">
                  <a:moveTo>
                    <a:pt x="1367" y="2027"/>
                  </a:moveTo>
                  <a:cubicBezTo>
                    <a:pt x="1460" y="1971"/>
                    <a:pt x="1511" y="1873"/>
                    <a:pt x="1511" y="1771"/>
                  </a:cubicBezTo>
                  <a:cubicBezTo>
                    <a:pt x="1511" y="1719"/>
                    <a:pt x="1497" y="1666"/>
                    <a:pt x="1468" y="1617"/>
                  </a:cubicBezTo>
                  <a:cubicBezTo>
                    <a:pt x="1440" y="1571"/>
                    <a:pt x="1403" y="1538"/>
                    <a:pt x="1359" y="1517"/>
                  </a:cubicBezTo>
                  <a:cubicBezTo>
                    <a:pt x="1316" y="1496"/>
                    <a:pt x="1267" y="1487"/>
                    <a:pt x="1217" y="1487"/>
                  </a:cubicBezTo>
                  <a:cubicBezTo>
                    <a:pt x="1164" y="1487"/>
                    <a:pt x="1110" y="1497"/>
                    <a:pt x="1059" y="1515"/>
                  </a:cubicBezTo>
                  <a:cubicBezTo>
                    <a:pt x="1009" y="1533"/>
                    <a:pt x="956" y="1544"/>
                    <a:pt x="904" y="1544"/>
                  </a:cubicBezTo>
                  <a:cubicBezTo>
                    <a:pt x="855" y="1544"/>
                    <a:pt x="807" y="1534"/>
                    <a:pt x="765" y="1514"/>
                  </a:cubicBezTo>
                  <a:cubicBezTo>
                    <a:pt x="723" y="1494"/>
                    <a:pt x="686" y="1462"/>
                    <a:pt x="659" y="1417"/>
                  </a:cubicBezTo>
                  <a:cubicBezTo>
                    <a:pt x="631" y="1370"/>
                    <a:pt x="617" y="1318"/>
                    <a:pt x="617" y="1267"/>
                  </a:cubicBezTo>
                  <a:cubicBezTo>
                    <a:pt x="617" y="1169"/>
                    <a:pt x="667" y="1072"/>
                    <a:pt x="758" y="1018"/>
                  </a:cubicBezTo>
                  <a:cubicBezTo>
                    <a:pt x="756" y="1014"/>
                    <a:pt x="756" y="1014"/>
                    <a:pt x="756" y="1014"/>
                  </a:cubicBezTo>
                  <a:cubicBezTo>
                    <a:pt x="752" y="1013"/>
                    <a:pt x="752" y="1013"/>
                    <a:pt x="752" y="1013"/>
                  </a:cubicBezTo>
                  <a:cubicBezTo>
                    <a:pt x="752" y="1013"/>
                    <a:pt x="752" y="1013"/>
                    <a:pt x="752" y="1013"/>
                  </a:cubicBezTo>
                  <a:cubicBezTo>
                    <a:pt x="749" y="1023"/>
                    <a:pt x="749" y="1023"/>
                    <a:pt x="749" y="1023"/>
                  </a:cubicBezTo>
                  <a:cubicBezTo>
                    <a:pt x="758" y="1018"/>
                    <a:pt x="758" y="1018"/>
                    <a:pt x="758" y="1018"/>
                  </a:cubicBezTo>
                  <a:cubicBezTo>
                    <a:pt x="851" y="962"/>
                    <a:pt x="902" y="863"/>
                    <a:pt x="902" y="762"/>
                  </a:cubicBezTo>
                  <a:cubicBezTo>
                    <a:pt x="902" y="709"/>
                    <a:pt x="888" y="656"/>
                    <a:pt x="859" y="608"/>
                  </a:cubicBezTo>
                  <a:cubicBezTo>
                    <a:pt x="831" y="561"/>
                    <a:pt x="793" y="529"/>
                    <a:pt x="750" y="508"/>
                  </a:cubicBezTo>
                  <a:cubicBezTo>
                    <a:pt x="707" y="487"/>
                    <a:pt x="658" y="477"/>
                    <a:pt x="608" y="477"/>
                  </a:cubicBezTo>
                  <a:cubicBezTo>
                    <a:pt x="555" y="477"/>
                    <a:pt x="501" y="488"/>
                    <a:pt x="450" y="506"/>
                  </a:cubicBezTo>
                  <a:cubicBezTo>
                    <a:pt x="400" y="524"/>
                    <a:pt x="347" y="534"/>
                    <a:pt x="295" y="534"/>
                  </a:cubicBezTo>
                  <a:cubicBezTo>
                    <a:pt x="246" y="534"/>
                    <a:pt x="198" y="525"/>
                    <a:pt x="156" y="504"/>
                  </a:cubicBezTo>
                  <a:cubicBezTo>
                    <a:pt x="114" y="484"/>
                    <a:pt x="77" y="452"/>
                    <a:pt x="50" y="407"/>
                  </a:cubicBezTo>
                  <a:cubicBezTo>
                    <a:pt x="22" y="360"/>
                    <a:pt x="8" y="309"/>
                    <a:pt x="8" y="257"/>
                  </a:cubicBezTo>
                  <a:cubicBezTo>
                    <a:pt x="8" y="159"/>
                    <a:pt x="58" y="63"/>
                    <a:pt x="149" y="8"/>
                  </a:cubicBezTo>
                  <a:cubicBezTo>
                    <a:pt x="151" y="7"/>
                    <a:pt x="151" y="5"/>
                    <a:pt x="150" y="3"/>
                  </a:cubicBezTo>
                  <a:cubicBezTo>
                    <a:pt x="149" y="1"/>
                    <a:pt x="147" y="0"/>
                    <a:pt x="145" y="1"/>
                  </a:cubicBezTo>
                  <a:cubicBezTo>
                    <a:pt x="52" y="57"/>
                    <a:pt x="0" y="156"/>
                    <a:pt x="0" y="257"/>
                  </a:cubicBezTo>
                  <a:cubicBezTo>
                    <a:pt x="0" y="310"/>
                    <a:pt x="14" y="363"/>
                    <a:pt x="43" y="411"/>
                  </a:cubicBezTo>
                  <a:cubicBezTo>
                    <a:pt x="71" y="458"/>
                    <a:pt x="109" y="491"/>
                    <a:pt x="152" y="512"/>
                  </a:cubicBezTo>
                  <a:cubicBezTo>
                    <a:pt x="196" y="533"/>
                    <a:pt x="245" y="542"/>
                    <a:pt x="295" y="542"/>
                  </a:cubicBezTo>
                  <a:cubicBezTo>
                    <a:pt x="348" y="542"/>
                    <a:pt x="402" y="532"/>
                    <a:pt x="453" y="513"/>
                  </a:cubicBezTo>
                  <a:cubicBezTo>
                    <a:pt x="503" y="495"/>
                    <a:pt x="556" y="485"/>
                    <a:pt x="608" y="485"/>
                  </a:cubicBezTo>
                  <a:cubicBezTo>
                    <a:pt x="657" y="485"/>
                    <a:pt x="704" y="494"/>
                    <a:pt x="747" y="515"/>
                  </a:cubicBezTo>
                  <a:cubicBezTo>
                    <a:pt x="789" y="535"/>
                    <a:pt x="825" y="567"/>
                    <a:pt x="852" y="612"/>
                  </a:cubicBezTo>
                  <a:cubicBezTo>
                    <a:pt x="881" y="659"/>
                    <a:pt x="894" y="711"/>
                    <a:pt x="894" y="762"/>
                  </a:cubicBezTo>
                  <a:cubicBezTo>
                    <a:pt x="894" y="860"/>
                    <a:pt x="844" y="956"/>
                    <a:pt x="754" y="1011"/>
                  </a:cubicBezTo>
                  <a:cubicBezTo>
                    <a:pt x="756" y="1014"/>
                    <a:pt x="756" y="1014"/>
                    <a:pt x="756" y="1014"/>
                  </a:cubicBezTo>
                  <a:cubicBezTo>
                    <a:pt x="760" y="1016"/>
                    <a:pt x="760" y="1016"/>
                    <a:pt x="760" y="1016"/>
                  </a:cubicBezTo>
                  <a:cubicBezTo>
                    <a:pt x="760" y="1015"/>
                    <a:pt x="760" y="1015"/>
                    <a:pt x="760" y="1015"/>
                  </a:cubicBezTo>
                  <a:cubicBezTo>
                    <a:pt x="762" y="1006"/>
                    <a:pt x="762" y="1006"/>
                    <a:pt x="762" y="1006"/>
                  </a:cubicBezTo>
                  <a:cubicBezTo>
                    <a:pt x="754" y="1011"/>
                    <a:pt x="754" y="1011"/>
                    <a:pt x="754" y="1011"/>
                  </a:cubicBezTo>
                  <a:cubicBezTo>
                    <a:pt x="661" y="1067"/>
                    <a:pt x="609" y="1166"/>
                    <a:pt x="609" y="1267"/>
                  </a:cubicBezTo>
                  <a:cubicBezTo>
                    <a:pt x="609" y="1320"/>
                    <a:pt x="623" y="1373"/>
                    <a:pt x="652" y="1421"/>
                  </a:cubicBezTo>
                  <a:cubicBezTo>
                    <a:pt x="680" y="1467"/>
                    <a:pt x="718" y="1500"/>
                    <a:pt x="761" y="1521"/>
                  </a:cubicBezTo>
                  <a:cubicBezTo>
                    <a:pt x="805" y="1542"/>
                    <a:pt x="854" y="1552"/>
                    <a:pt x="904" y="1552"/>
                  </a:cubicBezTo>
                  <a:cubicBezTo>
                    <a:pt x="957" y="1552"/>
                    <a:pt x="1011" y="1541"/>
                    <a:pt x="1062" y="1523"/>
                  </a:cubicBezTo>
                  <a:cubicBezTo>
                    <a:pt x="1112" y="1505"/>
                    <a:pt x="1165" y="1495"/>
                    <a:pt x="1217" y="1495"/>
                  </a:cubicBezTo>
                  <a:cubicBezTo>
                    <a:pt x="1266" y="1495"/>
                    <a:pt x="1313" y="1504"/>
                    <a:pt x="1356" y="1524"/>
                  </a:cubicBezTo>
                  <a:cubicBezTo>
                    <a:pt x="1398" y="1545"/>
                    <a:pt x="1434" y="1576"/>
                    <a:pt x="1462" y="1621"/>
                  </a:cubicBezTo>
                  <a:cubicBezTo>
                    <a:pt x="1490" y="1668"/>
                    <a:pt x="1503" y="1720"/>
                    <a:pt x="1503" y="1771"/>
                  </a:cubicBezTo>
                  <a:cubicBezTo>
                    <a:pt x="1503" y="1870"/>
                    <a:pt x="1453" y="1966"/>
                    <a:pt x="1363" y="2021"/>
                  </a:cubicBezTo>
                  <a:cubicBezTo>
                    <a:pt x="1361" y="2022"/>
                    <a:pt x="1360" y="2024"/>
                    <a:pt x="1361" y="2026"/>
                  </a:cubicBezTo>
                  <a:cubicBezTo>
                    <a:pt x="1362" y="2028"/>
                    <a:pt x="1365" y="2029"/>
                    <a:pt x="1367" y="2027"/>
                  </a:cubicBezTo>
                  <a:close/>
                </a:path>
              </a:pathLst>
            </a:custGeom>
            <a:solidFill>
              <a:srgbClr val="E6E6E6"/>
            </a:solidFill>
            <a:ln w="9525">
              <a:solidFill>
                <a:schemeClr val="tx1">
                  <a:lumMod val="50000"/>
                  <a:lumOff val="50000"/>
                </a:schemeClr>
              </a:solidFill>
              <a:round/>
              <a:headEnd/>
              <a:tailEnd/>
            </a:ln>
          </p:spPr>
          <p:txBody>
            <a:bodyPr vert="horz" wrap="square" lIns="91440" tIns="45720" rIns="91440" bIns="45720" numCol="1" anchor="t" anchorCtr="0" compatLnSpc="1">
              <a:prstTxWarp prst="textNoShape">
                <a:avLst/>
              </a:prstTxWarp>
            </a:bodyPr>
            <a:lstStyle/>
            <a:p>
              <a:endParaRPr lang="es-CO">
                <a:solidFill>
                  <a:srgbClr val="F50B80"/>
                </a:solidFill>
              </a:endParaRPr>
            </a:p>
          </p:txBody>
        </p:sp>
        <p:sp>
          <p:nvSpPr>
            <p:cNvPr id="10" name="Freeform 6">
              <a:extLst>
                <a:ext uri="{FF2B5EF4-FFF2-40B4-BE49-F238E27FC236}">
                  <a16:creationId xmlns:a16="http://schemas.microsoft.com/office/drawing/2014/main" id="{A3192623-46E3-47CD-8501-FB3A7CD0294A}"/>
                </a:ext>
              </a:extLst>
            </p:cNvPr>
            <p:cNvSpPr>
              <a:spLocks/>
            </p:cNvSpPr>
            <p:nvPr/>
          </p:nvSpPr>
          <p:spPr bwMode="auto">
            <a:xfrm>
              <a:off x="2636" y="830"/>
              <a:ext cx="601" cy="602"/>
            </a:xfrm>
            <a:custGeom>
              <a:avLst/>
              <a:gdLst>
                <a:gd name="T0" fmla="*/ 187 w 375"/>
                <a:gd name="T1" fmla="*/ 358 h 375"/>
                <a:gd name="T2" fmla="*/ 17 w 375"/>
                <a:gd name="T3" fmla="*/ 188 h 375"/>
                <a:gd name="T4" fmla="*/ 187 w 375"/>
                <a:gd name="T5" fmla="*/ 17 h 375"/>
                <a:gd name="T6" fmla="*/ 187 w 375"/>
                <a:gd name="T7" fmla="*/ 0 h 375"/>
                <a:gd name="T8" fmla="*/ 0 w 375"/>
                <a:gd name="T9" fmla="*/ 188 h 375"/>
                <a:gd name="T10" fmla="*/ 187 w 375"/>
                <a:gd name="T11" fmla="*/ 375 h 375"/>
                <a:gd name="T12" fmla="*/ 375 w 375"/>
                <a:gd name="T13" fmla="*/ 188 h 375"/>
                <a:gd name="T14" fmla="*/ 358 w 375"/>
                <a:gd name="T15" fmla="*/ 188 h 375"/>
                <a:gd name="T16" fmla="*/ 187 w 375"/>
                <a:gd name="T17" fmla="*/ 358 h 3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75" h="375">
                  <a:moveTo>
                    <a:pt x="187" y="358"/>
                  </a:moveTo>
                  <a:cubicBezTo>
                    <a:pt x="93" y="358"/>
                    <a:pt x="17" y="282"/>
                    <a:pt x="17" y="188"/>
                  </a:cubicBezTo>
                  <a:cubicBezTo>
                    <a:pt x="17" y="94"/>
                    <a:pt x="93" y="17"/>
                    <a:pt x="187" y="17"/>
                  </a:cubicBezTo>
                  <a:cubicBezTo>
                    <a:pt x="187" y="0"/>
                    <a:pt x="187" y="0"/>
                    <a:pt x="187" y="0"/>
                  </a:cubicBezTo>
                  <a:cubicBezTo>
                    <a:pt x="84" y="0"/>
                    <a:pt x="0" y="84"/>
                    <a:pt x="0" y="188"/>
                  </a:cubicBezTo>
                  <a:cubicBezTo>
                    <a:pt x="0" y="291"/>
                    <a:pt x="84" y="375"/>
                    <a:pt x="187" y="375"/>
                  </a:cubicBezTo>
                  <a:cubicBezTo>
                    <a:pt x="291" y="375"/>
                    <a:pt x="375" y="291"/>
                    <a:pt x="375" y="188"/>
                  </a:cubicBezTo>
                  <a:cubicBezTo>
                    <a:pt x="358" y="188"/>
                    <a:pt x="358" y="188"/>
                    <a:pt x="358" y="188"/>
                  </a:cubicBezTo>
                  <a:cubicBezTo>
                    <a:pt x="358" y="282"/>
                    <a:pt x="281" y="358"/>
                    <a:pt x="187" y="358"/>
                  </a:cubicBezTo>
                  <a:close/>
                </a:path>
              </a:pathLst>
            </a:custGeom>
            <a:solidFill>
              <a:srgbClr val="B4B4B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1" name="Freeform 7">
              <a:extLst>
                <a:ext uri="{FF2B5EF4-FFF2-40B4-BE49-F238E27FC236}">
                  <a16:creationId xmlns:a16="http://schemas.microsoft.com/office/drawing/2014/main" id="{6F6AAD9A-F2EC-4E39-9C43-9501DB11F87B}"/>
                </a:ext>
              </a:extLst>
            </p:cNvPr>
            <p:cNvSpPr>
              <a:spLocks/>
            </p:cNvSpPr>
            <p:nvPr/>
          </p:nvSpPr>
          <p:spPr bwMode="auto">
            <a:xfrm>
              <a:off x="2936" y="830"/>
              <a:ext cx="301" cy="302"/>
            </a:xfrm>
            <a:custGeom>
              <a:avLst/>
              <a:gdLst>
                <a:gd name="T0" fmla="*/ 0 w 188"/>
                <a:gd name="T1" fmla="*/ 0 h 188"/>
                <a:gd name="T2" fmla="*/ 0 w 188"/>
                <a:gd name="T3" fmla="*/ 17 h 188"/>
                <a:gd name="T4" fmla="*/ 171 w 188"/>
                <a:gd name="T5" fmla="*/ 188 h 188"/>
                <a:gd name="T6" fmla="*/ 188 w 188"/>
                <a:gd name="T7" fmla="*/ 188 h 188"/>
                <a:gd name="T8" fmla="*/ 0 w 188"/>
                <a:gd name="T9" fmla="*/ 0 h 188"/>
              </a:gdLst>
              <a:ahLst/>
              <a:cxnLst>
                <a:cxn ang="0">
                  <a:pos x="T0" y="T1"/>
                </a:cxn>
                <a:cxn ang="0">
                  <a:pos x="T2" y="T3"/>
                </a:cxn>
                <a:cxn ang="0">
                  <a:pos x="T4" y="T5"/>
                </a:cxn>
                <a:cxn ang="0">
                  <a:pos x="T6" y="T7"/>
                </a:cxn>
                <a:cxn ang="0">
                  <a:pos x="T8" y="T9"/>
                </a:cxn>
              </a:cxnLst>
              <a:rect l="0" t="0" r="r" b="b"/>
              <a:pathLst>
                <a:path w="188" h="188">
                  <a:moveTo>
                    <a:pt x="0" y="0"/>
                  </a:moveTo>
                  <a:cubicBezTo>
                    <a:pt x="0" y="17"/>
                    <a:pt x="0" y="17"/>
                    <a:pt x="0" y="17"/>
                  </a:cubicBezTo>
                  <a:cubicBezTo>
                    <a:pt x="94" y="17"/>
                    <a:pt x="171" y="94"/>
                    <a:pt x="171" y="188"/>
                  </a:cubicBezTo>
                  <a:cubicBezTo>
                    <a:pt x="188" y="188"/>
                    <a:pt x="188" y="188"/>
                    <a:pt x="188" y="188"/>
                  </a:cubicBezTo>
                  <a:cubicBezTo>
                    <a:pt x="188" y="84"/>
                    <a:pt x="104" y="0"/>
                    <a:pt x="0" y="0"/>
                  </a:cubicBezTo>
                  <a:close/>
                </a:path>
              </a:pathLst>
            </a:custGeom>
            <a:solidFill>
              <a:srgbClr val="EA556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2" name="Oval 8">
              <a:extLst>
                <a:ext uri="{FF2B5EF4-FFF2-40B4-BE49-F238E27FC236}">
                  <a16:creationId xmlns:a16="http://schemas.microsoft.com/office/drawing/2014/main" id="{93E7D6E1-6F6E-4484-A7C9-D12F86F9963A}"/>
                </a:ext>
              </a:extLst>
            </p:cNvPr>
            <p:cNvSpPr>
              <a:spLocks noChangeArrowheads="1"/>
            </p:cNvSpPr>
            <p:nvPr/>
          </p:nvSpPr>
          <p:spPr bwMode="auto">
            <a:xfrm>
              <a:off x="2724" y="918"/>
              <a:ext cx="425" cy="426"/>
            </a:xfrm>
            <a:prstGeom prst="ellipse">
              <a:avLst/>
            </a:prstGeom>
            <a:solidFill>
              <a:srgbClr val="EA556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3" name="Rectangle 9">
              <a:extLst>
                <a:ext uri="{FF2B5EF4-FFF2-40B4-BE49-F238E27FC236}">
                  <a16:creationId xmlns:a16="http://schemas.microsoft.com/office/drawing/2014/main" id="{34F93BAF-247F-44B6-95FC-B01831A4736A}"/>
                </a:ext>
              </a:extLst>
            </p:cNvPr>
            <p:cNvSpPr>
              <a:spLocks noChangeArrowheads="1"/>
            </p:cNvSpPr>
            <p:nvPr/>
          </p:nvSpPr>
          <p:spPr bwMode="auto">
            <a:xfrm>
              <a:off x="3232" y="1124"/>
              <a:ext cx="239" cy="13"/>
            </a:xfrm>
            <a:prstGeom prst="rect">
              <a:avLst/>
            </a:prstGeom>
            <a:solidFill>
              <a:srgbClr val="FCDF2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4" name="Freeform 10">
              <a:extLst>
                <a:ext uri="{FF2B5EF4-FFF2-40B4-BE49-F238E27FC236}">
                  <a16:creationId xmlns:a16="http://schemas.microsoft.com/office/drawing/2014/main" id="{F67AEF5D-7FAE-46C7-BCC8-936A01893410}"/>
                </a:ext>
              </a:extLst>
            </p:cNvPr>
            <p:cNvSpPr>
              <a:spLocks/>
            </p:cNvSpPr>
            <p:nvPr/>
          </p:nvSpPr>
          <p:spPr bwMode="auto">
            <a:xfrm>
              <a:off x="3232" y="1124"/>
              <a:ext cx="239" cy="13"/>
            </a:xfrm>
            <a:custGeom>
              <a:avLst/>
              <a:gdLst>
                <a:gd name="T0" fmla="*/ 0 w 239"/>
                <a:gd name="T1" fmla="*/ 13 h 13"/>
                <a:gd name="T2" fmla="*/ 239 w 239"/>
                <a:gd name="T3" fmla="*/ 13 h 13"/>
                <a:gd name="T4" fmla="*/ 239 w 239"/>
                <a:gd name="T5" fmla="*/ 0 h 13"/>
                <a:gd name="T6" fmla="*/ 0 w 239"/>
                <a:gd name="T7" fmla="*/ 0 h 13"/>
              </a:gdLst>
              <a:ahLst/>
              <a:cxnLst>
                <a:cxn ang="0">
                  <a:pos x="T0" y="T1"/>
                </a:cxn>
                <a:cxn ang="0">
                  <a:pos x="T2" y="T3"/>
                </a:cxn>
                <a:cxn ang="0">
                  <a:pos x="T4" y="T5"/>
                </a:cxn>
                <a:cxn ang="0">
                  <a:pos x="T6" y="T7"/>
                </a:cxn>
              </a:cxnLst>
              <a:rect l="0" t="0" r="r" b="b"/>
              <a:pathLst>
                <a:path w="239" h="13">
                  <a:moveTo>
                    <a:pt x="0" y="13"/>
                  </a:moveTo>
                  <a:lnTo>
                    <a:pt x="239" y="13"/>
                  </a:lnTo>
                  <a:lnTo>
                    <a:pt x="239" y="0"/>
                  </a:lnTo>
                  <a:lnTo>
                    <a:pt x="0"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5" name="Freeform 11">
              <a:extLst>
                <a:ext uri="{FF2B5EF4-FFF2-40B4-BE49-F238E27FC236}">
                  <a16:creationId xmlns:a16="http://schemas.microsoft.com/office/drawing/2014/main" id="{8BF81D27-A91E-4FEA-9483-AC4BED98D165}"/>
                </a:ext>
              </a:extLst>
            </p:cNvPr>
            <p:cNvSpPr>
              <a:spLocks/>
            </p:cNvSpPr>
            <p:nvPr/>
          </p:nvSpPr>
          <p:spPr bwMode="auto">
            <a:xfrm>
              <a:off x="3465" y="1092"/>
              <a:ext cx="79" cy="78"/>
            </a:xfrm>
            <a:custGeom>
              <a:avLst/>
              <a:gdLst>
                <a:gd name="T0" fmla="*/ 45 w 49"/>
                <a:gd name="T1" fmla="*/ 25 h 49"/>
                <a:gd name="T2" fmla="*/ 41 w 49"/>
                <a:gd name="T3" fmla="*/ 25 h 49"/>
                <a:gd name="T4" fmla="*/ 36 w 49"/>
                <a:gd name="T5" fmla="*/ 36 h 49"/>
                <a:gd name="T6" fmla="*/ 24 w 49"/>
                <a:gd name="T7" fmla="*/ 41 h 49"/>
                <a:gd name="T8" fmla="*/ 13 w 49"/>
                <a:gd name="T9" fmla="*/ 36 h 49"/>
                <a:gd name="T10" fmla="*/ 8 w 49"/>
                <a:gd name="T11" fmla="*/ 25 h 49"/>
                <a:gd name="T12" fmla="*/ 13 w 49"/>
                <a:gd name="T13" fmla="*/ 13 h 49"/>
                <a:gd name="T14" fmla="*/ 24 w 49"/>
                <a:gd name="T15" fmla="*/ 8 h 49"/>
                <a:gd name="T16" fmla="*/ 36 w 49"/>
                <a:gd name="T17" fmla="*/ 13 h 49"/>
                <a:gd name="T18" fmla="*/ 41 w 49"/>
                <a:gd name="T19" fmla="*/ 25 h 49"/>
                <a:gd name="T20" fmla="*/ 45 w 49"/>
                <a:gd name="T21" fmla="*/ 25 h 49"/>
                <a:gd name="T22" fmla="*/ 49 w 49"/>
                <a:gd name="T23" fmla="*/ 25 h 49"/>
                <a:gd name="T24" fmla="*/ 24 w 49"/>
                <a:gd name="T25" fmla="*/ 0 h 49"/>
                <a:gd name="T26" fmla="*/ 0 w 49"/>
                <a:gd name="T27" fmla="*/ 25 h 49"/>
                <a:gd name="T28" fmla="*/ 24 w 49"/>
                <a:gd name="T29" fmla="*/ 49 h 49"/>
                <a:gd name="T30" fmla="*/ 49 w 49"/>
                <a:gd name="T31" fmla="*/ 25 h 49"/>
                <a:gd name="T32" fmla="*/ 45 w 49"/>
                <a:gd name="T33" fmla="*/ 25 h 4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49" h="49">
                  <a:moveTo>
                    <a:pt x="45" y="25"/>
                  </a:moveTo>
                  <a:cubicBezTo>
                    <a:pt x="41" y="25"/>
                    <a:pt x="41" y="25"/>
                    <a:pt x="41" y="25"/>
                  </a:cubicBezTo>
                  <a:cubicBezTo>
                    <a:pt x="41" y="29"/>
                    <a:pt x="39" y="33"/>
                    <a:pt x="36" y="36"/>
                  </a:cubicBezTo>
                  <a:cubicBezTo>
                    <a:pt x="33" y="39"/>
                    <a:pt x="29" y="41"/>
                    <a:pt x="24" y="41"/>
                  </a:cubicBezTo>
                  <a:cubicBezTo>
                    <a:pt x="20" y="41"/>
                    <a:pt x="16" y="39"/>
                    <a:pt x="13" y="36"/>
                  </a:cubicBezTo>
                  <a:cubicBezTo>
                    <a:pt x="10" y="33"/>
                    <a:pt x="8" y="29"/>
                    <a:pt x="8" y="25"/>
                  </a:cubicBezTo>
                  <a:cubicBezTo>
                    <a:pt x="8" y="20"/>
                    <a:pt x="10" y="16"/>
                    <a:pt x="13" y="13"/>
                  </a:cubicBezTo>
                  <a:cubicBezTo>
                    <a:pt x="16" y="10"/>
                    <a:pt x="20" y="8"/>
                    <a:pt x="24" y="8"/>
                  </a:cubicBezTo>
                  <a:cubicBezTo>
                    <a:pt x="29" y="8"/>
                    <a:pt x="33" y="10"/>
                    <a:pt x="36" y="13"/>
                  </a:cubicBezTo>
                  <a:cubicBezTo>
                    <a:pt x="39" y="16"/>
                    <a:pt x="41" y="20"/>
                    <a:pt x="41" y="25"/>
                  </a:cubicBezTo>
                  <a:cubicBezTo>
                    <a:pt x="45" y="25"/>
                    <a:pt x="45" y="25"/>
                    <a:pt x="45" y="25"/>
                  </a:cubicBezTo>
                  <a:cubicBezTo>
                    <a:pt x="49" y="25"/>
                    <a:pt x="49" y="25"/>
                    <a:pt x="49" y="25"/>
                  </a:cubicBezTo>
                  <a:cubicBezTo>
                    <a:pt x="49" y="11"/>
                    <a:pt x="38" y="0"/>
                    <a:pt x="24" y="0"/>
                  </a:cubicBezTo>
                  <a:cubicBezTo>
                    <a:pt x="11" y="0"/>
                    <a:pt x="0" y="11"/>
                    <a:pt x="0" y="25"/>
                  </a:cubicBezTo>
                  <a:cubicBezTo>
                    <a:pt x="0" y="38"/>
                    <a:pt x="11" y="49"/>
                    <a:pt x="24" y="49"/>
                  </a:cubicBezTo>
                  <a:cubicBezTo>
                    <a:pt x="38" y="49"/>
                    <a:pt x="49" y="38"/>
                    <a:pt x="49" y="25"/>
                  </a:cubicBezTo>
                  <a:lnTo>
                    <a:pt x="45" y="25"/>
                  </a:lnTo>
                  <a:close/>
                </a:path>
              </a:pathLst>
            </a:custGeom>
            <a:solidFill>
              <a:srgbClr val="FCD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6" name="Oval 12">
              <a:extLst>
                <a:ext uri="{FF2B5EF4-FFF2-40B4-BE49-F238E27FC236}">
                  <a16:creationId xmlns:a16="http://schemas.microsoft.com/office/drawing/2014/main" id="{6CF2210B-ED43-45A3-9FE7-73300DD3E71C}"/>
                </a:ext>
              </a:extLst>
            </p:cNvPr>
            <p:cNvSpPr>
              <a:spLocks noChangeArrowheads="1"/>
            </p:cNvSpPr>
            <p:nvPr/>
          </p:nvSpPr>
          <p:spPr bwMode="auto">
            <a:xfrm>
              <a:off x="3289" y="1732"/>
              <a:ext cx="425" cy="426"/>
            </a:xfrm>
            <a:prstGeom prst="ellipse">
              <a:avLst/>
            </a:prstGeom>
            <a:solidFill>
              <a:srgbClr val="61233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7" name="Rectangle 13">
              <a:extLst>
                <a:ext uri="{FF2B5EF4-FFF2-40B4-BE49-F238E27FC236}">
                  <a16:creationId xmlns:a16="http://schemas.microsoft.com/office/drawing/2014/main" id="{C5665E0F-B713-4122-B236-A7A6786D7D15}"/>
                </a:ext>
              </a:extLst>
            </p:cNvPr>
            <p:cNvSpPr>
              <a:spLocks noChangeArrowheads="1"/>
            </p:cNvSpPr>
            <p:nvPr/>
          </p:nvSpPr>
          <p:spPr bwMode="auto">
            <a:xfrm>
              <a:off x="3797" y="1941"/>
              <a:ext cx="239" cy="6"/>
            </a:xfrm>
            <a:prstGeom prst="rect">
              <a:avLst/>
            </a:prstGeom>
            <a:solidFill>
              <a:srgbClr val="61233A"/>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8" name="Freeform 14">
              <a:extLst>
                <a:ext uri="{FF2B5EF4-FFF2-40B4-BE49-F238E27FC236}">
                  <a16:creationId xmlns:a16="http://schemas.microsoft.com/office/drawing/2014/main" id="{3A62350E-1C33-4A23-B8E4-78CBD8036206}"/>
                </a:ext>
              </a:extLst>
            </p:cNvPr>
            <p:cNvSpPr>
              <a:spLocks/>
            </p:cNvSpPr>
            <p:nvPr/>
          </p:nvSpPr>
          <p:spPr bwMode="auto">
            <a:xfrm>
              <a:off x="3797" y="1941"/>
              <a:ext cx="239" cy="6"/>
            </a:xfrm>
            <a:custGeom>
              <a:avLst/>
              <a:gdLst>
                <a:gd name="T0" fmla="*/ 0 w 239"/>
                <a:gd name="T1" fmla="*/ 6 h 6"/>
                <a:gd name="T2" fmla="*/ 239 w 239"/>
                <a:gd name="T3" fmla="*/ 6 h 6"/>
                <a:gd name="T4" fmla="*/ 239 w 239"/>
                <a:gd name="T5" fmla="*/ 0 h 6"/>
                <a:gd name="T6" fmla="*/ 0 w 239"/>
                <a:gd name="T7" fmla="*/ 0 h 6"/>
              </a:gdLst>
              <a:ahLst/>
              <a:cxnLst>
                <a:cxn ang="0">
                  <a:pos x="T0" y="T1"/>
                </a:cxn>
                <a:cxn ang="0">
                  <a:pos x="T2" y="T3"/>
                </a:cxn>
                <a:cxn ang="0">
                  <a:pos x="T4" y="T5"/>
                </a:cxn>
                <a:cxn ang="0">
                  <a:pos x="T6" y="T7"/>
                </a:cxn>
              </a:cxnLst>
              <a:rect l="0" t="0" r="r" b="b"/>
              <a:pathLst>
                <a:path w="239" h="6">
                  <a:moveTo>
                    <a:pt x="0" y="6"/>
                  </a:moveTo>
                  <a:lnTo>
                    <a:pt x="239" y="6"/>
                  </a:lnTo>
                  <a:lnTo>
                    <a:pt x="239" y="0"/>
                  </a:lnTo>
                  <a:lnTo>
                    <a:pt x="0"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9" name="Oval 15">
              <a:extLst>
                <a:ext uri="{FF2B5EF4-FFF2-40B4-BE49-F238E27FC236}">
                  <a16:creationId xmlns:a16="http://schemas.microsoft.com/office/drawing/2014/main" id="{8485D9AF-2FE4-466B-8226-A51289A147CC}"/>
                </a:ext>
              </a:extLst>
            </p:cNvPr>
            <p:cNvSpPr>
              <a:spLocks noChangeArrowheads="1"/>
            </p:cNvSpPr>
            <p:nvPr/>
          </p:nvSpPr>
          <p:spPr bwMode="auto">
            <a:xfrm>
              <a:off x="4036" y="1912"/>
              <a:ext cx="66" cy="68"/>
            </a:xfrm>
            <a:prstGeom prst="ellipse">
              <a:avLst/>
            </a:prstGeom>
            <a:solidFill>
              <a:srgbClr val="61233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20" name="Freeform 16">
              <a:extLst>
                <a:ext uri="{FF2B5EF4-FFF2-40B4-BE49-F238E27FC236}">
                  <a16:creationId xmlns:a16="http://schemas.microsoft.com/office/drawing/2014/main" id="{2F0C37DB-76B1-42C3-AA2C-5663EFA3B9A4}"/>
                </a:ext>
              </a:extLst>
            </p:cNvPr>
            <p:cNvSpPr>
              <a:spLocks/>
            </p:cNvSpPr>
            <p:nvPr/>
          </p:nvSpPr>
          <p:spPr bwMode="auto">
            <a:xfrm>
              <a:off x="3200" y="1646"/>
              <a:ext cx="300" cy="600"/>
            </a:xfrm>
            <a:custGeom>
              <a:avLst/>
              <a:gdLst>
                <a:gd name="T0" fmla="*/ 17 w 187"/>
                <a:gd name="T1" fmla="*/ 187 h 374"/>
                <a:gd name="T2" fmla="*/ 187 w 187"/>
                <a:gd name="T3" fmla="*/ 17 h 374"/>
                <a:gd name="T4" fmla="*/ 187 w 187"/>
                <a:gd name="T5" fmla="*/ 0 h 374"/>
                <a:gd name="T6" fmla="*/ 0 w 187"/>
                <a:gd name="T7" fmla="*/ 187 h 374"/>
                <a:gd name="T8" fmla="*/ 187 w 187"/>
                <a:gd name="T9" fmla="*/ 374 h 374"/>
                <a:gd name="T10" fmla="*/ 187 w 187"/>
                <a:gd name="T11" fmla="*/ 357 h 374"/>
                <a:gd name="T12" fmla="*/ 17 w 187"/>
                <a:gd name="T13" fmla="*/ 187 h 374"/>
              </a:gdLst>
              <a:ahLst/>
              <a:cxnLst>
                <a:cxn ang="0">
                  <a:pos x="T0" y="T1"/>
                </a:cxn>
                <a:cxn ang="0">
                  <a:pos x="T2" y="T3"/>
                </a:cxn>
                <a:cxn ang="0">
                  <a:pos x="T4" y="T5"/>
                </a:cxn>
                <a:cxn ang="0">
                  <a:pos x="T6" y="T7"/>
                </a:cxn>
                <a:cxn ang="0">
                  <a:pos x="T8" y="T9"/>
                </a:cxn>
                <a:cxn ang="0">
                  <a:pos x="T10" y="T11"/>
                </a:cxn>
                <a:cxn ang="0">
                  <a:pos x="T12" y="T13"/>
                </a:cxn>
              </a:cxnLst>
              <a:rect l="0" t="0" r="r" b="b"/>
              <a:pathLst>
                <a:path w="187" h="374">
                  <a:moveTo>
                    <a:pt x="17" y="187"/>
                  </a:moveTo>
                  <a:cubicBezTo>
                    <a:pt x="17" y="93"/>
                    <a:pt x="93" y="17"/>
                    <a:pt x="187" y="17"/>
                  </a:cubicBezTo>
                  <a:cubicBezTo>
                    <a:pt x="187" y="0"/>
                    <a:pt x="187" y="0"/>
                    <a:pt x="187" y="0"/>
                  </a:cubicBezTo>
                  <a:cubicBezTo>
                    <a:pt x="84" y="0"/>
                    <a:pt x="0" y="84"/>
                    <a:pt x="0" y="187"/>
                  </a:cubicBezTo>
                  <a:cubicBezTo>
                    <a:pt x="0" y="290"/>
                    <a:pt x="84" y="374"/>
                    <a:pt x="187" y="374"/>
                  </a:cubicBezTo>
                  <a:cubicBezTo>
                    <a:pt x="187" y="357"/>
                    <a:pt x="187" y="357"/>
                    <a:pt x="187" y="357"/>
                  </a:cubicBezTo>
                  <a:cubicBezTo>
                    <a:pt x="93" y="357"/>
                    <a:pt x="17" y="281"/>
                    <a:pt x="17" y="187"/>
                  </a:cubicBezTo>
                  <a:close/>
                </a:path>
              </a:pathLst>
            </a:custGeom>
            <a:solidFill>
              <a:srgbClr val="B4B4B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21" name="Freeform 17">
              <a:extLst>
                <a:ext uri="{FF2B5EF4-FFF2-40B4-BE49-F238E27FC236}">
                  <a16:creationId xmlns:a16="http://schemas.microsoft.com/office/drawing/2014/main" id="{9A40AFA9-F9AD-4F4A-8000-9BAA43802705}"/>
                </a:ext>
              </a:extLst>
            </p:cNvPr>
            <p:cNvSpPr>
              <a:spLocks/>
            </p:cNvSpPr>
            <p:nvPr/>
          </p:nvSpPr>
          <p:spPr bwMode="auto">
            <a:xfrm>
              <a:off x="3500" y="1646"/>
              <a:ext cx="302" cy="600"/>
            </a:xfrm>
            <a:custGeom>
              <a:avLst/>
              <a:gdLst>
                <a:gd name="T0" fmla="*/ 0 w 188"/>
                <a:gd name="T1" fmla="*/ 0 h 374"/>
                <a:gd name="T2" fmla="*/ 0 w 188"/>
                <a:gd name="T3" fmla="*/ 17 h 374"/>
                <a:gd name="T4" fmla="*/ 171 w 188"/>
                <a:gd name="T5" fmla="*/ 187 h 374"/>
                <a:gd name="T6" fmla="*/ 0 w 188"/>
                <a:gd name="T7" fmla="*/ 357 h 374"/>
                <a:gd name="T8" fmla="*/ 0 w 188"/>
                <a:gd name="T9" fmla="*/ 374 h 374"/>
                <a:gd name="T10" fmla="*/ 188 w 188"/>
                <a:gd name="T11" fmla="*/ 187 h 374"/>
                <a:gd name="T12" fmla="*/ 0 w 188"/>
                <a:gd name="T13" fmla="*/ 0 h 374"/>
              </a:gdLst>
              <a:ahLst/>
              <a:cxnLst>
                <a:cxn ang="0">
                  <a:pos x="T0" y="T1"/>
                </a:cxn>
                <a:cxn ang="0">
                  <a:pos x="T2" y="T3"/>
                </a:cxn>
                <a:cxn ang="0">
                  <a:pos x="T4" y="T5"/>
                </a:cxn>
                <a:cxn ang="0">
                  <a:pos x="T6" y="T7"/>
                </a:cxn>
                <a:cxn ang="0">
                  <a:pos x="T8" y="T9"/>
                </a:cxn>
                <a:cxn ang="0">
                  <a:pos x="T10" y="T11"/>
                </a:cxn>
                <a:cxn ang="0">
                  <a:pos x="T12" y="T13"/>
                </a:cxn>
              </a:cxnLst>
              <a:rect l="0" t="0" r="r" b="b"/>
              <a:pathLst>
                <a:path w="188" h="374">
                  <a:moveTo>
                    <a:pt x="0" y="0"/>
                  </a:moveTo>
                  <a:cubicBezTo>
                    <a:pt x="0" y="17"/>
                    <a:pt x="0" y="17"/>
                    <a:pt x="0" y="17"/>
                  </a:cubicBezTo>
                  <a:cubicBezTo>
                    <a:pt x="94" y="17"/>
                    <a:pt x="171" y="93"/>
                    <a:pt x="171" y="187"/>
                  </a:cubicBezTo>
                  <a:cubicBezTo>
                    <a:pt x="171" y="281"/>
                    <a:pt x="94" y="357"/>
                    <a:pt x="0" y="357"/>
                  </a:cubicBezTo>
                  <a:cubicBezTo>
                    <a:pt x="0" y="374"/>
                    <a:pt x="0" y="374"/>
                    <a:pt x="0" y="374"/>
                  </a:cubicBezTo>
                  <a:cubicBezTo>
                    <a:pt x="104" y="374"/>
                    <a:pt x="188" y="290"/>
                    <a:pt x="188" y="187"/>
                  </a:cubicBezTo>
                  <a:cubicBezTo>
                    <a:pt x="188" y="84"/>
                    <a:pt x="104" y="0"/>
                    <a:pt x="0" y="0"/>
                  </a:cubicBezTo>
                  <a:close/>
                </a:path>
              </a:pathLst>
            </a:custGeom>
            <a:solidFill>
              <a:srgbClr val="61233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22" name="Freeform 18">
              <a:extLst>
                <a:ext uri="{FF2B5EF4-FFF2-40B4-BE49-F238E27FC236}">
                  <a16:creationId xmlns:a16="http://schemas.microsoft.com/office/drawing/2014/main" id="{318458C6-57EE-4176-95ED-DD2757B2C69E}"/>
                </a:ext>
              </a:extLst>
            </p:cNvPr>
            <p:cNvSpPr>
              <a:spLocks/>
            </p:cNvSpPr>
            <p:nvPr/>
          </p:nvSpPr>
          <p:spPr bwMode="auto">
            <a:xfrm>
              <a:off x="3613" y="2452"/>
              <a:ext cx="601" cy="602"/>
            </a:xfrm>
            <a:custGeom>
              <a:avLst/>
              <a:gdLst>
                <a:gd name="T0" fmla="*/ 187 w 375"/>
                <a:gd name="T1" fmla="*/ 17 h 375"/>
                <a:gd name="T2" fmla="*/ 358 w 375"/>
                <a:gd name="T3" fmla="*/ 187 h 375"/>
                <a:gd name="T4" fmla="*/ 187 w 375"/>
                <a:gd name="T5" fmla="*/ 358 h 375"/>
                <a:gd name="T6" fmla="*/ 187 w 375"/>
                <a:gd name="T7" fmla="*/ 375 h 375"/>
                <a:gd name="T8" fmla="*/ 375 w 375"/>
                <a:gd name="T9" fmla="*/ 187 h 375"/>
                <a:gd name="T10" fmla="*/ 187 w 375"/>
                <a:gd name="T11" fmla="*/ 0 h 375"/>
                <a:gd name="T12" fmla="*/ 0 w 375"/>
                <a:gd name="T13" fmla="*/ 187 h 375"/>
                <a:gd name="T14" fmla="*/ 17 w 375"/>
                <a:gd name="T15" fmla="*/ 187 h 375"/>
                <a:gd name="T16" fmla="*/ 187 w 375"/>
                <a:gd name="T17" fmla="*/ 17 h 3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75" h="375">
                  <a:moveTo>
                    <a:pt x="187" y="17"/>
                  </a:moveTo>
                  <a:cubicBezTo>
                    <a:pt x="281" y="17"/>
                    <a:pt x="358" y="93"/>
                    <a:pt x="358" y="187"/>
                  </a:cubicBezTo>
                  <a:cubicBezTo>
                    <a:pt x="358" y="281"/>
                    <a:pt x="281" y="358"/>
                    <a:pt x="187" y="358"/>
                  </a:cubicBezTo>
                  <a:cubicBezTo>
                    <a:pt x="187" y="375"/>
                    <a:pt x="187" y="375"/>
                    <a:pt x="187" y="375"/>
                  </a:cubicBezTo>
                  <a:cubicBezTo>
                    <a:pt x="291" y="375"/>
                    <a:pt x="375" y="291"/>
                    <a:pt x="375" y="187"/>
                  </a:cubicBezTo>
                  <a:cubicBezTo>
                    <a:pt x="375" y="84"/>
                    <a:pt x="291" y="0"/>
                    <a:pt x="187" y="0"/>
                  </a:cubicBezTo>
                  <a:cubicBezTo>
                    <a:pt x="84" y="0"/>
                    <a:pt x="0" y="84"/>
                    <a:pt x="0" y="187"/>
                  </a:cubicBezTo>
                  <a:cubicBezTo>
                    <a:pt x="17" y="187"/>
                    <a:pt x="17" y="187"/>
                    <a:pt x="17" y="187"/>
                  </a:cubicBezTo>
                  <a:cubicBezTo>
                    <a:pt x="17" y="93"/>
                    <a:pt x="93" y="17"/>
                    <a:pt x="187" y="17"/>
                  </a:cubicBezTo>
                  <a:close/>
                </a:path>
              </a:pathLst>
            </a:custGeom>
            <a:solidFill>
              <a:srgbClr val="B4B4B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23" name="Freeform 19">
              <a:extLst>
                <a:ext uri="{FF2B5EF4-FFF2-40B4-BE49-F238E27FC236}">
                  <a16:creationId xmlns:a16="http://schemas.microsoft.com/office/drawing/2014/main" id="{6EE7A5AA-015B-4A34-A04B-A29FA282FE61}"/>
                </a:ext>
              </a:extLst>
            </p:cNvPr>
            <p:cNvSpPr>
              <a:spLocks/>
            </p:cNvSpPr>
            <p:nvPr/>
          </p:nvSpPr>
          <p:spPr bwMode="auto">
            <a:xfrm>
              <a:off x="3613" y="2452"/>
              <a:ext cx="601" cy="602"/>
            </a:xfrm>
            <a:custGeom>
              <a:avLst/>
              <a:gdLst>
                <a:gd name="T0" fmla="*/ 187 w 375"/>
                <a:gd name="T1" fmla="*/ 0 h 375"/>
                <a:gd name="T2" fmla="*/ 187 w 375"/>
                <a:gd name="T3" fmla="*/ 17 h 375"/>
                <a:gd name="T4" fmla="*/ 358 w 375"/>
                <a:gd name="T5" fmla="*/ 187 h 375"/>
                <a:gd name="T6" fmla="*/ 187 w 375"/>
                <a:gd name="T7" fmla="*/ 358 h 375"/>
                <a:gd name="T8" fmla="*/ 17 w 375"/>
                <a:gd name="T9" fmla="*/ 187 h 375"/>
                <a:gd name="T10" fmla="*/ 0 w 375"/>
                <a:gd name="T11" fmla="*/ 187 h 375"/>
                <a:gd name="T12" fmla="*/ 187 w 375"/>
                <a:gd name="T13" fmla="*/ 375 h 375"/>
                <a:gd name="T14" fmla="*/ 375 w 375"/>
                <a:gd name="T15" fmla="*/ 187 h 375"/>
                <a:gd name="T16" fmla="*/ 187 w 375"/>
                <a:gd name="T17" fmla="*/ 0 h 3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75" h="375">
                  <a:moveTo>
                    <a:pt x="187" y="0"/>
                  </a:moveTo>
                  <a:cubicBezTo>
                    <a:pt x="187" y="17"/>
                    <a:pt x="187" y="17"/>
                    <a:pt x="187" y="17"/>
                  </a:cubicBezTo>
                  <a:cubicBezTo>
                    <a:pt x="281" y="17"/>
                    <a:pt x="358" y="93"/>
                    <a:pt x="358" y="187"/>
                  </a:cubicBezTo>
                  <a:cubicBezTo>
                    <a:pt x="358" y="281"/>
                    <a:pt x="281" y="358"/>
                    <a:pt x="187" y="358"/>
                  </a:cubicBezTo>
                  <a:cubicBezTo>
                    <a:pt x="93" y="358"/>
                    <a:pt x="17" y="281"/>
                    <a:pt x="17" y="187"/>
                  </a:cubicBezTo>
                  <a:cubicBezTo>
                    <a:pt x="0" y="187"/>
                    <a:pt x="0" y="187"/>
                    <a:pt x="0" y="187"/>
                  </a:cubicBezTo>
                  <a:cubicBezTo>
                    <a:pt x="0" y="291"/>
                    <a:pt x="84" y="375"/>
                    <a:pt x="187" y="375"/>
                  </a:cubicBezTo>
                  <a:cubicBezTo>
                    <a:pt x="291" y="375"/>
                    <a:pt x="375" y="291"/>
                    <a:pt x="375" y="187"/>
                  </a:cubicBezTo>
                  <a:cubicBezTo>
                    <a:pt x="375" y="84"/>
                    <a:pt x="291" y="0"/>
                    <a:pt x="187" y="0"/>
                  </a:cubicBezTo>
                  <a:close/>
                </a:path>
              </a:pathLst>
            </a:custGeom>
            <a:solidFill>
              <a:srgbClr val="282A3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24" name="Oval 20">
              <a:extLst>
                <a:ext uri="{FF2B5EF4-FFF2-40B4-BE49-F238E27FC236}">
                  <a16:creationId xmlns:a16="http://schemas.microsoft.com/office/drawing/2014/main" id="{647AE6B8-44F1-4798-A0FC-9549B7990598}"/>
                </a:ext>
              </a:extLst>
            </p:cNvPr>
            <p:cNvSpPr>
              <a:spLocks noChangeArrowheads="1"/>
            </p:cNvSpPr>
            <p:nvPr/>
          </p:nvSpPr>
          <p:spPr bwMode="auto">
            <a:xfrm>
              <a:off x="3701" y="2540"/>
              <a:ext cx="425" cy="425"/>
            </a:xfrm>
            <a:prstGeom prst="ellipse">
              <a:avLst/>
            </a:prstGeom>
            <a:solidFill>
              <a:srgbClr val="282A3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25" name="Rectangle 21">
              <a:extLst>
                <a:ext uri="{FF2B5EF4-FFF2-40B4-BE49-F238E27FC236}">
                  <a16:creationId xmlns:a16="http://schemas.microsoft.com/office/drawing/2014/main" id="{6AFD4E1E-FEBD-4C30-9BB8-4116AD4779F0}"/>
                </a:ext>
              </a:extLst>
            </p:cNvPr>
            <p:cNvSpPr>
              <a:spLocks noChangeArrowheads="1"/>
            </p:cNvSpPr>
            <p:nvPr/>
          </p:nvSpPr>
          <p:spPr bwMode="auto">
            <a:xfrm>
              <a:off x="4209" y="2747"/>
              <a:ext cx="239" cy="6"/>
            </a:xfrm>
            <a:prstGeom prst="rect">
              <a:avLst/>
            </a:prstGeom>
            <a:solidFill>
              <a:srgbClr val="282A39"/>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26" name="Freeform 22">
              <a:extLst>
                <a:ext uri="{FF2B5EF4-FFF2-40B4-BE49-F238E27FC236}">
                  <a16:creationId xmlns:a16="http://schemas.microsoft.com/office/drawing/2014/main" id="{DF379CF9-5ED3-4AA2-9258-2DE109A241B7}"/>
                </a:ext>
              </a:extLst>
            </p:cNvPr>
            <p:cNvSpPr>
              <a:spLocks/>
            </p:cNvSpPr>
            <p:nvPr/>
          </p:nvSpPr>
          <p:spPr bwMode="auto">
            <a:xfrm>
              <a:off x="4209" y="2747"/>
              <a:ext cx="239" cy="6"/>
            </a:xfrm>
            <a:custGeom>
              <a:avLst/>
              <a:gdLst>
                <a:gd name="T0" fmla="*/ 0 w 239"/>
                <a:gd name="T1" fmla="*/ 6 h 6"/>
                <a:gd name="T2" fmla="*/ 239 w 239"/>
                <a:gd name="T3" fmla="*/ 6 h 6"/>
                <a:gd name="T4" fmla="*/ 239 w 239"/>
                <a:gd name="T5" fmla="*/ 0 h 6"/>
                <a:gd name="T6" fmla="*/ 0 w 239"/>
                <a:gd name="T7" fmla="*/ 0 h 6"/>
              </a:gdLst>
              <a:ahLst/>
              <a:cxnLst>
                <a:cxn ang="0">
                  <a:pos x="T0" y="T1"/>
                </a:cxn>
                <a:cxn ang="0">
                  <a:pos x="T2" y="T3"/>
                </a:cxn>
                <a:cxn ang="0">
                  <a:pos x="T4" y="T5"/>
                </a:cxn>
                <a:cxn ang="0">
                  <a:pos x="T6" y="T7"/>
                </a:cxn>
              </a:cxnLst>
              <a:rect l="0" t="0" r="r" b="b"/>
              <a:pathLst>
                <a:path w="239" h="6">
                  <a:moveTo>
                    <a:pt x="0" y="6"/>
                  </a:moveTo>
                  <a:lnTo>
                    <a:pt x="239" y="6"/>
                  </a:lnTo>
                  <a:lnTo>
                    <a:pt x="239" y="0"/>
                  </a:lnTo>
                  <a:lnTo>
                    <a:pt x="0"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27" name="Oval 23">
              <a:extLst>
                <a:ext uri="{FF2B5EF4-FFF2-40B4-BE49-F238E27FC236}">
                  <a16:creationId xmlns:a16="http://schemas.microsoft.com/office/drawing/2014/main" id="{0C90B3CE-9875-4E08-817D-1685924DC802}"/>
                </a:ext>
              </a:extLst>
            </p:cNvPr>
            <p:cNvSpPr>
              <a:spLocks noChangeArrowheads="1"/>
            </p:cNvSpPr>
            <p:nvPr/>
          </p:nvSpPr>
          <p:spPr bwMode="auto">
            <a:xfrm>
              <a:off x="4448" y="2720"/>
              <a:ext cx="66" cy="66"/>
            </a:xfrm>
            <a:prstGeom prst="ellipse">
              <a:avLst/>
            </a:prstGeom>
            <a:solidFill>
              <a:srgbClr val="282A3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28" name="Oval 24">
              <a:extLst>
                <a:ext uri="{FF2B5EF4-FFF2-40B4-BE49-F238E27FC236}">
                  <a16:creationId xmlns:a16="http://schemas.microsoft.com/office/drawing/2014/main" id="{5EE26577-CA66-44A1-82A5-11BBDDD9069C}"/>
                </a:ext>
              </a:extLst>
            </p:cNvPr>
            <p:cNvSpPr>
              <a:spLocks noChangeArrowheads="1"/>
            </p:cNvSpPr>
            <p:nvPr/>
          </p:nvSpPr>
          <p:spPr bwMode="auto">
            <a:xfrm>
              <a:off x="4266" y="3354"/>
              <a:ext cx="425" cy="425"/>
            </a:xfrm>
            <a:prstGeom prst="ellipse">
              <a:avLst/>
            </a:prstGeom>
            <a:solidFill>
              <a:srgbClr val="E6245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29" name="Rectangle 25">
              <a:extLst>
                <a:ext uri="{FF2B5EF4-FFF2-40B4-BE49-F238E27FC236}">
                  <a16:creationId xmlns:a16="http://schemas.microsoft.com/office/drawing/2014/main" id="{113AA494-7858-4BC3-9842-2053CCCC36A5}"/>
                </a:ext>
              </a:extLst>
            </p:cNvPr>
            <p:cNvSpPr>
              <a:spLocks noChangeArrowheads="1"/>
            </p:cNvSpPr>
            <p:nvPr/>
          </p:nvSpPr>
          <p:spPr bwMode="auto">
            <a:xfrm>
              <a:off x="4774" y="3561"/>
              <a:ext cx="239" cy="6"/>
            </a:xfrm>
            <a:prstGeom prst="rect">
              <a:avLst/>
            </a:prstGeom>
            <a:solidFill>
              <a:srgbClr val="E6245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30" name="Freeform 26">
              <a:extLst>
                <a:ext uri="{FF2B5EF4-FFF2-40B4-BE49-F238E27FC236}">
                  <a16:creationId xmlns:a16="http://schemas.microsoft.com/office/drawing/2014/main" id="{261BF973-87DE-49FB-B445-FAF5BBD24D5C}"/>
                </a:ext>
              </a:extLst>
            </p:cNvPr>
            <p:cNvSpPr>
              <a:spLocks/>
            </p:cNvSpPr>
            <p:nvPr/>
          </p:nvSpPr>
          <p:spPr bwMode="auto">
            <a:xfrm>
              <a:off x="4774" y="3561"/>
              <a:ext cx="239" cy="6"/>
            </a:xfrm>
            <a:custGeom>
              <a:avLst/>
              <a:gdLst>
                <a:gd name="T0" fmla="*/ 0 w 239"/>
                <a:gd name="T1" fmla="*/ 6 h 6"/>
                <a:gd name="T2" fmla="*/ 239 w 239"/>
                <a:gd name="T3" fmla="*/ 6 h 6"/>
                <a:gd name="T4" fmla="*/ 239 w 239"/>
                <a:gd name="T5" fmla="*/ 0 h 6"/>
                <a:gd name="T6" fmla="*/ 0 w 239"/>
                <a:gd name="T7" fmla="*/ 0 h 6"/>
              </a:gdLst>
              <a:ahLst/>
              <a:cxnLst>
                <a:cxn ang="0">
                  <a:pos x="T0" y="T1"/>
                </a:cxn>
                <a:cxn ang="0">
                  <a:pos x="T2" y="T3"/>
                </a:cxn>
                <a:cxn ang="0">
                  <a:pos x="T4" y="T5"/>
                </a:cxn>
                <a:cxn ang="0">
                  <a:pos x="T6" y="T7"/>
                </a:cxn>
              </a:cxnLst>
              <a:rect l="0" t="0" r="r" b="b"/>
              <a:pathLst>
                <a:path w="239" h="6">
                  <a:moveTo>
                    <a:pt x="0" y="6"/>
                  </a:moveTo>
                  <a:lnTo>
                    <a:pt x="239" y="6"/>
                  </a:lnTo>
                  <a:lnTo>
                    <a:pt x="239" y="0"/>
                  </a:lnTo>
                  <a:lnTo>
                    <a:pt x="0"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31" name="Oval 27">
              <a:extLst>
                <a:ext uri="{FF2B5EF4-FFF2-40B4-BE49-F238E27FC236}">
                  <a16:creationId xmlns:a16="http://schemas.microsoft.com/office/drawing/2014/main" id="{16178BBF-977D-462C-AF7A-E3B1882DA516}"/>
                </a:ext>
              </a:extLst>
            </p:cNvPr>
            <p:cNvSpPr>
              <a:spLocks noChangeArrowheads="1"/>
            </p:cNvSpPr>
            <p:nvPr/>
          </p:nvSpPr>
          <p:spPr bwMode="auto">
            <a:xfrm>
              <a:off x="5013" y="3534"/>
              <a:ext cx="66" cy="66"/>
            </a:xfrm>
            <a:prstGeom prst="ellipse">
              <a:avLst/>
            </a:prstGeom>
            <a:solidFill>
              <a:srgbClr val="E6245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32" name="Freeform 28">
              <a:extLst>
                <a:ext uri="{FF2B5EF4-FFF2-40B4-BE49-F238E27FC236}">
                  <a16:creationId xmlns:a16="http://schemas.microsoft.com/office/drawing/2014/main" id="{F0F61635-E414-4F9B-83DB-677E015A7986}"/>
                </a:ext>
              </a:extLst>
            </p:cNvPr>
            <p:cNvSpPr>
              <a:spLocks noEditPoints="1"/>
            </p:cNvSpPr>
            <p:nvPr/>
          </p:nvSpPr>
          <p:spPr bwMode="auto">
            <a:xfrm>
              <a:off x="4177" y="3266"/>
              <a:ext cx="602" cy="602"/>
            </a:xfrm>
            <a:custGeom>
              <a:avLst/>
              <a:gdLst>
                <a:gd name="T0" fmla="*/ 187 w 375"/>
                <a:gd name="T1" fmla="*/ 0 h 375"/>
                <a:gd name="T2" fmla="*/ 0 w 375"/>
                <a:gd name="T3" fmla="*/ 188 h 375"/>
                <a:gd name="T4" fmla="*/ 187 w 375"/>
                <a:gd name="T5" fmla="*/ 375 h 375"/>
                <a:gd name="T6" fmla="*/ 375 w 375"/>
                <a:gd name="T7" fmla="*/ 188 h 375"/>
                <a:gd name="T8" fmla="*/ 187 w 375"/>
                <a:gd name="T9" fmla="*/ 0 h 375"/>
                <a:gd name="T10" fmla="*/ 187 w 375"/>
                <a:gd name="T11" fmla="*/ 358 h 375"/>
                <a:gd name="T12" fmla="*/ 17 w 375"/>
                <a:gd name="T13" fmla="*/ 188 h 375"/>
                <a:gd name="T14" fmla="*/ 187 w 375"/>
                <a:gd name="T15" fmla="*/ 17 h 375"/>
                <a:gd name="T16" fmla="*/ 358 w 375"/>
                <a:gd name="T17" fmla="*/ 188 h 375"/>
                <a:gd name="T18" fmla="*/ 187 w 375"/>
                <a:gd name="T19" fmla="*/ 358 h 3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375" h="375">
                  <a:moveTo>
                    <a:pt x="187" y="0"/>
                  </a:moveTo>
                  <a:cubicBezTo>
                    <a:pt x="84" y="0"/>
                    <a:pt x="0" y="84"/>
                    <a:pt x="0" y="188"/>
                  </a:cubicBezTo>
                  <a:cubicBezTo>
                    <a:pt x="0" y="291"/>
                    <a:pt x="84" y="375"/>
                    <a:pt x="187" y="375"/>
                  </a:cubicBezTo>
                  <a:cubicBezTo>
                    <a:pt x="291" y="375"/>
                    <a:pt x="375" y="291"/>
                    <a:pt x="375" y="188"/>
                  </a:cubicBezTo>
                  <a:cubicBezTo>
                    <a:pt x="375" y="84"/>
                    <a:pt x="291" y="0"/>
                    <a:pt x="187" y="0"/>
                  </a:cubicBezTo>
                  <a:close/>
                  <a:moveTo>
                    <a:pt x="187" y="358"/>
                  </a:moveTo>
                  <a:cubicBezTo>
                    <a:pt x="93" y="358"/>
                    <a:pt x="17" y="281"/>
                    <a:pt x="17" y="188"/>
                  </a:cubicBezTo>
                  <a:cubicBezTo>
                    <a:pt x="17" y="94"/>
                    <a:pt x="93" y="17"/>
                    <a:pt x="187" y="17"/>
                  </a:cubicBezTo>
                  <a:cubicBezTo>
                    <a:pt x="281" y="17"/>
                    <a:pt x="358" y="94"/>
                    <a:pt x="358" y="188"/>
                  </a:cubicBezTo>
                  <a:cubicBezTo>
                    <a:pt x="358" y="281"/>
                    <a:pt x="281" y="358"/>
                    <a:pt x="187" y="358"/>
                  </a:cubicBezTo>
                  <a:close/>
                </a:path>
              </a:pathLst>
            </a:custGeom>
            <a:solidFill>
              <a:srgbClr val="E6245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33" name="Rectangle 29">
              <a:extLst>
                <a:ext uri="{FF2B5EF4-FFF2-40B4-BE49-F238E27FC236}">
                  <a16:creationId xmlns:a16="http://schemas.microsoft.com/office/drawing/2014/main" id="{D16EFF4E-FCFA-4B63-8F57-E1F9510243C4}"/>
                </a:ext>
              </a:extLst>
            </p:cNvPr>
            <p:cNvSpPr>
              <a:spLocks noChangeArrowheads="1"/>
            </p:cNvSpPr>
            <p:nvPr/>
          </p:nvSpPr>
          <p:spPr bwMode="auto">
            <a:xfrm>
              <a:off x="3232" y="1127"/>
              <a:ext cx="239" cy="6"/>
            </a:xfrm>
            <a:prstGeom prst="rect">
              <a:avLst/>
            </a:prstGeom>
            <a:solidFill>
              <a:srgbClr val="EA556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34" name="Freeform 30">
              <a:extLst>
                <a:ext uri="{FF2B5EF4-FFF2-40B4-BE49-F238E27FC236}">
                  <a16:creationId xmlns:a16="http://schemas.microsoft.com/office/drawing/2014/main" id="{7F03F414-7E05-443F-824A-F9960CB0ACBD}"/>
                </a:ext>
              </a:extLst>
            </p:cNvPr>
            <p:cNvSpPr>
              <a:spLocks/>
            </p:cNvSpPr>
            <p:nvPr/>
          </p:nvSpPr>
          <p:spPr bwMode="auto">
            <a:xfrm>
              <a:off x="3232" y="1127"/>
              <a:ext cx="239" cy="6"/>
            </a:xfrm>
            <a:custGeom>
              <a:avLst/>
              <a:gdLst>
                <a:gd name="T0" fmla="*/ 0 w 239"/>
                <a:gd name="T1" fmla="*/ 6 h 6"/>
                <a:gd name="T2" fmla="*/ 239 w 239"/>
                <a:gd name="T3" fmla="*/ 6 h 6"/>
                <a:gd name="T4" fmla="*/ 239 w 239"/>
                <a:gd name="T5" fmla="*/ 0 h 6"/>
                <a:gd name="T6" fmla="*/ 0 w 239"/>
                <a:gd name="T7" fmla="*/ 0 h 6"/>
              </a:gdLst>
              <a:ahLst/>
              <a:cxnLst>
                <a:cxn ang="0">
                  <a:pos x="T0" y="T1"/>
                </a:cxn>
                <a:cxn ang="0">
                  <a:pos x="T2" y="T3"/>
                </a:cxn>
                <a:cxn ang="0">
                  <a:pos x="T4" y="T5"/>
                </a:cxn>
                <a:cxn ang="0">
                  <a:pos x="T6" y="T7"/>
                </a:cxn>
              </a:cxnLst>
              <a:rect l="0" t="0" r="r" b="b"/>
              <a:pathLst>
                <a:path w="239" h="6">
                  <a:moveTo>
                    <a:pt x="0" y="6"/>
                  </a:moveTo>
                  <a:lnTo>
                    <a:pt x="239" y="6"/>
                  </a:lnTo>
                  <a:lnTo>
                    <a:pt x="239" y="0"/>
                  </a:lnTo>
                  <a:lnTo>
                    <a:pt x="0"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35" name="Oval 31">
              <a:extLst>
                <a:ext uri="{FF2B5EF4-FFF2-40B4-BE49-F238E27FC236}">
                  <a16:creationId xmlns:a16="http://schemas.microsoft.com/office/drawing/2014/main" id="{25055EB5-8FE1-4145-815A-9DB16F89815D}"/>
                </a:ext>
              </a:extLst>
            </p:cNvPr>
            <p:cNvSpPr>
              <a:spLocks noChangeArrowheads="1"/>
            </p:cNvSpPr>
            <p:nvPr/>
          </p:nvSpPr>
          <p:spPr bwMode="auto">
            <a:xfrm>
              <a:off x="3471" y="1098"/>
              <a:ext cx="66" cy="66"/>
            </a:xfrm>
            <a:prstGeom prst="ellipse">
              <a:avLst/>
            </a:prstGeom>
            <a:solidFill>
              <a:srgbClr val="EA556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36" name="Freeform 32">
              <a:extLst>
                <a:ext uri="{FF2B5EF4-FFF2-40B4-BE49-F238E27FC236}">
                  <a16:creationId xmlns:a16="http://schemas.microsoft.com/office/drawing/2014/main" id="{FCCCD13B-77BC-4473-8871-411447B8D513}"/>
                </a:ext>
              </a:extLst>
            </p:cNvPr>
            <p:cNvSpPr>
              <a:spLocks/>
            </p:cNvSpPr>
            <p:nvPr/>
          </p:nvSpPr>
          <p:spPr bwMode="auto">
            <a:xfrm>
              <a:off x="3678" y="877"/>
              <a:ext cx="2025" cy="443"/>
            </a:xfrm>
            <a:custGeom>
              <a:avLst/>
              <a:gdLst>
                <a:gd name="T0" fmla="*/ 1873 w 2025"/>
                <a:gd name="T1" fmla="*/ 439 h 443"/>
                <a:gd name="T2" fmla="*/ 1873 w 2025"/>
                <a:gd name="T3" fmla="*/ 436 h 443"/>
                <a:gd name="T4" fmla="*/ 937 w 2025"/>
                <a:gd name="T5" fmla="*/ 436 h 443"/>
                <a:gd name="T6" fmla="*/ 7 w 2025"/>
                <a:gd name="T7" fmla="*/ 436 h 443"/>
                <a:gd name="T8" fmla="*/ 7 w 2025"/>
                <a:gd name="T9" fmla="*/ 221 h 443"/>
                <a:gd name="T10" fmla="*/ 7 w 2025"/>
                <a:gd name="T11" fmla="*/ 6 h 443"/>
                <a:gd name="T12" fmla="*/ 937 w 2025"/>
                <a:gd name="T13" fmla="*/ 6 h 443"/>
                <a:gd name="T14" fmla="*/ 1871 w 2025"/>
                <a:gd name="T15" fmla="*/ 6 h 443"/>
                <a:gd name="T16" fmla="*/ 2017 w 2025"/>
                <a:gd name="T17" fmla="*/ 221 h 443"/>
                <a:gd name="T18" fmla="*/ 1869 w 2025"/>
                <a:gd name="T19" fmla="*/ 438 h 443"/>
                <a:gd name="T20" fmla="*/ 1873 w 2025"/>
                <a:gd name="T21" fmla="*/ 439 h 443"/>
                <a:gd name="T22" fmla="*/ 1873 w 2025"/>
                <a:gd name="T23" fmla="*/ 436 h 443"/>
                <a:gd name="T24" fmla="*/ 1873 w 2025"/>
                <a:gd name="T25" fmla="*/ 439 h 443"/>
                <a:gd name="T26" fmla="*/ 1874 w 2025"/>
                <a:gd name="T27" fmla="*/ 441 h 443"/>
                <a:gd name="T28" fmla="*/ 2025 w 2025"/>
                <a:gd name="T29" fmla="*/ 221 h 443"/>
                <a:gd name="T30" fmla="*/ 1874 w 2025"/>
                <a:gd name="T31" fmla="*/ 0 h 443"/>
                <a:gd name="T32" fmla="*/ 937 w 2025"/>
                <a:gd name="T33" fmla="*/ 0 h 443"/>
                <a:gd name="T34" fmla="*/ 0 w 2025"/>
                <a:gd name="T35" fmla="*/ 0 h 443"/>
                <a:gd name="T36" fmla="*/ 0 w 2025"/>
                <a:gd name="T37" fmla="*/ 221 h 443"/>
                <a:gd name="T38" fmla="*/ 0 w 2025"/>
                <a:gd name="T39" fmla="*/ 443 h 443"/>
                <a:gd name="T40" fmla="*/ 937 w 2025"/>
                <a:gd name="T41" fmla="*/ 443 h 443"/>
                <a:gd name="T42" fmla="*/ 1874 w 2025"/>
                <a:gd name="T43" fmla="*/ 443 h 443"/>
                <a:gd name="T44" fmla="*/ 1874 w 2025"/>
                <a:gd name="T45" fmla="*/ 441 h 443"/>
                <a:gd name="T46" fmla="*/ 1873 w 2025"/>
                <a:gd name="T47" fmla="*/ 439 h 4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2025" h="443">
                  <a:moveTo>
                    <a:pt x="1873" y="439"/>
                  </a:moveTo>
                  <a:lnTo>
                    <a:pt x="1873" y="436"/>
                  </a:lnTo>
                  <a:lnTo>
                    <a:pt x="937" y="436"/>
                  </a:lnTo>
                  <a:lnTo>
                    <a:pt x="7" y="436"/>
                  </a:lnTo>
                  <a:lnTo>
                    <a:pt x="7" y="221"/>
                  </a:lnTo>
                  <a:lnTo>
                    <a:pt x="7" y="6"/>
                  </a:lnTo>
                  <a:lnTo>
                    <a:pt x="937" y="6"/>
                  </a:lnTo>
                  <a:lnTo>
                    <a:pt x="1871" y="6"/>
                  </a:lnTo>
                  <a:lnTo>
                    <a:pt x="2017" y="221"/>
                  </a:lnTo>
                  <a:lnTo>
                    <a:pt x="1869" y="438"/>
                  </a:lnTo>
                  <a:lnTo>
                    <a:pt x="1873" y="439"/>
                  </a:lnTo>
                  <a:lnTo>
                    <a:pt x="1873" y="436"/>
                  </a:lnTo>
                  <a:lnTo>
                    <a:pt x="1873" y="439"/>
                  </a:lnTo>
                  <a:lnTo>
                    <a:pt x="1874" y="441"/>
                  </a:lnTo>
                  <a:lnTo>
                    <a:pt x="2025" y="221"/>
                  </a:lnTo>
                  <a:lnTo>
                    <a:pt x="1874" y="0"/>
                  </a:lnTo>
                  <a:lnTo>
                    <a:pt x="937" y="0"/>
                  </a:lnTo>
                  <a:lnTo>
                    <a:pt x="0" y="0"/>
                  </a:lnTo>
                  <a:lnTo>
                    <a:pt x="0" y="221"/>
                  </a:lnTo>
                  <a:lnTo>
                    <a:pt x="0" y="443"/>
                  </a:lnTo>
                  <a:lnTo>
                    <a:pt x="937" y="443"/>
                  </a:lnTo>
                  <a:lnTo>
                    <a:pt x="1874" y="443"/>
                  </a:lnTo>
                  <a:lnTo>
                    <a:pt x="1874" y="441"/>
                  </a:lnTo>
                  <a:lnTo>
                    <a:pt x="1873" y="439"/>
                  </a:lnTo>
                  <a:close/>
                </a:path>
              </a:pathLst>
            </a:custGeom>
            <a:solidFill>
              <a:srgbClr val="EA556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37" name="Freeform 33">
              <a:extLst>
                <a:ext uri="{FF2B5EF4-FFF2-40B4-BE49-F238E27FC236}">
                  <a16:creationId xmlns:a16="http://schemas.microsoft.com/office/drawing/2014/main" id="{108DEA68-46FE-4DF4-8F9D-636A34B88F3C}"/>
                </a:ext>
              </a:extLst>
            </p:cNvPr>
            <p:cNvSpPr>
              <a:spLocks/>
            </p:cNvSpPr>
            <p:nvPr/>
          </p:nvSpPr>
          <p:spPr bwMode="auto">
            <a:xfrm>
              <a:off x="3678" y="877"/>
              <a:ext cx="2025" cy="443"/>
            </a:xfrm>
            <a:custGeom>
              <a:avLst/>
              <a:gdLst>
                <a:gd name="T0" fmla="*/ 1873 w 2025"/>
                <a:gd name="T1" fmla="*/ 439 h 443"/>
                <a:gd name="T2" fmla="*/ 1873 w 2025"/>
                <a:gd name="T3" fmla="*/ 436 h 443"/>
                <a:gd name="T4" fmla="*/ 937 w 2025"/>
                <a:gd name="T5" fmla="*/ 436 h 443"/>
                <a:gd name="T6" fmla="*/ 7 w 2025"/>
                <a:gd name="T7" fmla="*/ 436 h 443"/>
                <a:gd name="T8" fmla="*/ 7 w 2025"/>
                <a:gd name="T9" fmla="*/ 221 h 443"/>
                <a:gd name="T10" fmla="*/ 7 w 2025"/>
                <a:gd name="T11" fmla="*/ 6 h 443"/>
                <a:gd name="T12" fmla="*/ 937 w 2025"/>
                <a:gd name="T13" fmla="*/ 6 h 443"/>
                <a:gd name="T14" fmla="*/ 1871 w 2025"/>
                <a:gd name="T15" fmla="*/ 6 h 443"/>
                <a:gd name="T16" fmla="*/ 2017 w 2025"/>
                <a:gd name="T17" fmla="*/ 221 h 443"/>
                <a:gd name="T18" fmla="*/ 1869 w 2025"/>
                <a:gd name="T19" fmla="*/ 438 h 443"/>
                <a:gd name="T20" fmla="*/ 1873 w 2025"/>
                <a:gd name="T21" fmla="*/ 439 h 443"/>
                <a:gd name="T22" fmla="*/ 1873 w 2025"/>
                <a:gd name="T23" fmla="*/ 436 h 443"/>
                <a:gd name="T24" fmla="*/ 1873 w 2025"/>
                <a:gd name="T25" fmla="*/ 439 h 443"/>
                <a:gd name="T26" fmla="*/ 1874 w 2025"/>
                <a:gd name="T27" fmla="*/ 441 h 443"/>
                <a:gd name="T28" fmla="*/ 2025 w 2025"/>
                <a:gd name="T29" fmla="*/ 221 h 443"/>
                <a:gd name="T30" fmla="*/ 1874 w 2025"/>
                <a:gd name="T31" fmla="*/ 0 h 443"/>
                <a:gd name="T32" fmla="*/ 937 w 2025"/>
                <a:gd name="T33" fmla="*/ 0 h 443"/>
                <a:gd name="T34" fmla="*/ 0 w 2025"/>
                <a:gd name="T35" fmla="*/ 0 h 443"/>
                <a:gd name="T36" fmla="*/ 0 w 2025"/>
                <a:gd name="T37" fmla="*/ 221 h 443"/>
                <a:gd name="T38" fmla="*/ 0 w 2025"/>
                <a:gd name="T39" fmla="*/ 443 h 443"/>
                <a:gd name="T40" fmla="*/ 937 w 2025"/>
                <a:gd name="T41" fmla="*/ 443 h 443"/>
                <a:gd name="T42" fmla="*/ 1874 w 2025"/>
                <a:gd name="T43" fmla="*/ 443 h 443"/>
                <a:gd name="T44" fmla="*/ 1874 w 2025"/>
                <a:gd name="T45" fmla="*/ 441 h 443"/>
                <a:gd name="T46" fmla="*/ 1873 w 2025"/>
                <a:gd name="T47" fmla="*/ 439 h 4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2025" h="443">
                  <a:moveTo>
                    <a:pt x="1873" y="439"/>
                  </a:moveTo>
                  <a:lnTo>
                    <a:pt x="1873" y="436"/>
                  </a:lnTo>
                  <a:lnTo>
                    <a:pt x="937" y="436"/>
                  </a:lnTo>
                  <a:lnTo>
                    <a:pt x="7" y="436"/>
                  </a:lnTo>
                  <a:lnTo>
                    <a:pt x="7" y="221"/>
                  </a:lnTo>
                  <a:lnTo>
                    <a:pt x="7" y="6"/>
                  </a:lnTo>
                  <a:lnTo>
                    <a:pt x="937" y="6"/>
                  </a:lnTo>
                  <a:lnTo>
                    <a:pt x="1871" y="6"/>
                  </a:lnTo>
                  <a:lnTo>
                    <a:pt x="2017" y="221"/>
                  </a:lnTo>
                  <a:lnTo>
                    <a:pt x="1869" y="438"/>
                  </a:lnTo>
                  <a:lnTo>
                    <a:pt x="1873" y="439"/>
                  </a:lnTo>
                  <a:lnTo>
                    <a:pt x="1873" y="436"/>
                  </a:lnTo>
                  <a:lnTo>
                    <a:pt x="1873" y="439"/>
                  </a:lnTo>
                  <a:lnTo>
                    <a:pt x="1874" y="441"/>
                  </a:lnTo>
                  <a:lnTo>
                    <a:pt x="2025" y="221"/>
                  </a:lnTo>
                  <a:lnTo>
                    <a:pt x="1874" y="0"/>
                  </a:lnTo>
                  <a:lnTo>
                    <a:pt x="937" y="0"/>
                  </a:lnTo>
                  <a:lnTo>
                    <a:pt x="0" y="0"/>
                  </a:lnTo>
                  <a:lnTo>
                    <a:pt x="0" y="221"/>
                  </a:lnTo>
                  <a:lnTo>
                    <a:pt x="0" y="443"/>
                  </a:lnTo>
                  <a:lnTo>
                    <a:pt x="937" y="443"/>
                  </a:lnTo>
                  <a:lnTo>
                    <a:pt x="1874" y="443"/>
                  </a:lnTo>
                  <a:lnTo>
                    <a:pt x="1874" y="441"/>
                  </a:lnTo>
                  <a:lnTo>
                    <a:pt x="1873" y="439"/>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38" name="Freeform 34">
              <a:extLst>
                <a:ext uri="{FF2B5EF4-FFF2-40B4-BE49-F238E27FC236}">
                  <a16:creationId xmlns:a16="http://schemas.microsoft.com/office/drawing/2014/main" id="{6DF2E867-01D2-4529-A740-999C0C3D06B9}"/>
                </a:ext>
              </a:extLst>
            </p:cNvPr>
            <p:cNvSpPr>
              <a:spLocks/>
            </p:cNvSpPr>
            <p:nvPr/>
          </p:nvSpPr>
          <p:spPr bwMode="auto">
            <a:xfrm>
              <a:off x="4327" y="1716"/>
              <a:ext cx="2023" cy="443"/>
            </a:xfrm>
            <a:custGeom>
              <a:avLst/>
              <a:gdLst>
                <a:gd name="T0" fmla="*/ 1870 w 2023"/>
                <a:gd name="T1" fmla="*/ 440 h 443"/>
                <a:gd name="T2" fmla="*/ 1870 w 2023"/>
                <a:gd name="T3" fmla="*/ 437 h 443"/>
                <a:gd name="T4" fmla="*/ 936 w 2023"/>
                <a:gd name="T5" fmla="*/ 437 h 443"/>
                <a:gd name="T6" fmla="*/ 6 w 2023"/>
                <a:gd name="T7" fmla="*/ 437 h 443"/>
                <a:gd name="T8" fmla="*/ 6 w 2023"/>
                <a:gd name="T9" fmla="*/ 222 h 443"/>
                <a:gd name="T10" fmla="*/ 6 w 2023"/>
                <a:gd name="T11" fmla="*/ 7 h 443"/>
                <a:gd name="T12" fmla="*/ 936 w 2023"/>
                <a:gd name="T13" fmla="*/ 7 h 443"/>
                <a:gd name="T14" fmla="*/ 1869 w 2023"/>
                <a:gd name="T15" fmla="*/ 7 h 443"/>
                <a:gd name="T16" fmla="*/ 2015 w 2023"/>
                <a:gd name="T17" fmla="*/ 222 h 443"/>
                <a:gd name="T18" fmla="*/ 1869 w 2023"/>
                <a:gd name="T19" fmla="*/ 439 h 443"/>
                <a:gd name="T20" fmla="*/ 1870 w 2023"/>
                <a:gd name="T21" fmla="*/ 440 h 443"/>
                <a:gd name="T22" fmla="*/ 1870 w 2023"/>
                <a:gd name="T23" fmla="*/ 437 h 443"/>
                <a:gd name="T24" fmla="*/ 1870 w 2023"/>
                <a:gd name="T25" fmla="*/ 440 h 443"/>
                <a:gd name="T26" fmla="*/ 1873 w 2023"/>
                <a:gd name="T27" fmla="*/ 442 h 443"/>
                <a:gd name="T28" fmla="*/ 2023 w 2023"/>
                <a:gd name="T29" fmla="*/ 222 h 443"/>
                <a:gd name="T30" fmla="*/ 1872 w 2023"/>
                <a:gd name="T31" fmla="*/ 0 h 443"/>
                <a:gd name="T32" fmla="*/ 936 w 2023"/>
                <a:gd name="T33" fmla="*/ 0 h 443"/>
                <a:gd name="T34" fmla="*/ 0 w 2023"/>
                <a:gd name="T35" fmla="*/ 0 h 443"/>
                <a:gd name="T36" fmla="*/ 0 w 2023"/>
                <a:gd name="T37" fmla="*/ 222 h 443"/>
                <a:gd name="T38" fmla="*/ 0 w 2023"/>
                <a:gd name="T39" fmla="*/ 443 h 443"/>
                <a:gd name="T40" fmla="*/ 936 w 2023"/>
                <a:gd name="T41" fmla="*/ 443 h 443"/>
                <a:gd name="T42" fmla="*/ 1872 w 2023"/>
                <a:gd name="T43" fmla="*/ 443 h 443"/>
                <a:gd name="T44" fmla="*/ 1873 w 2023"/>
                <a:gd name="T45" fmla="*/ 442 h 443"/>
                <a:gd name="T46" fmla="*/ 1870 w 2023"/>
                <a:gd name="T47" fmla="*/ 440 h 4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2023" h="443">
                  <a:moveTo>
                    <a:pt x="1870" y="440"/>
                  </a:moveTo>
                  <a:lnTo>
                    <a:pt x="1870" y="437"/>
                  </a:lnTo>
                  <a:lnTo>
                    <a:pt x="936" y="437"/>
                  </a:lnTo>
                  <a:lnTo>
                    <a:pt x="6" y="437"/>
                  </a:lnTo>
                  <a:lnTo>
                    <a:pt x="6" y="222"/>
                  </a:lnTo>
                  <a:lnTo>
                    <a:pt x="6" y="7"/>
                  </a:lnTo>
                  <a:lnTo>
                    <a:pt x="936" y="7"/>
                  </a:lnTo>
                  <a:lnTo>
                    <a:pt x="1869" y="7"/>
                  </a:lnTo>
                  <a:lnTo>
                    <a:pt x="2015" y="222"/>
                  </a:lnTo>
                  <a:lnTo>
                    <a:pt x="1869" y="439"/>
                  </a:lnTo>
                  <a:lnTo>
                    <a:pt x="1870" y="440"/>
                  </a:lnTo>
                  <a:lnTo>
                    <a:pt x="1870" y="437"/>
                  </a:lnTo>
                  <a:lnTo>
                    <a:pt x="1870" y="440"/>
                  </a:lnTo>
                  <a:lnTo>
                    <a:pt x="1873" y="442"/>
                  </a:lnTo>
                  <a:lnTo>
                    <a:pt x="2023" y="222"/>
                  </a:lnTo>
                  <a:lnTo>
                    <a:pt x="1872" y="0"/>
                  </a:lnTo>
                  <a:lnTo>
                    <a:pt x="936" y="0"/>
                  </a:lnTo>
                  <a:lnTo>
                    <a:pt x="0" y="0"/>
                  </a:lnTo>
                  <a:lnTo>
                    <a:pt x="0" y="222"/>
                  </a:lnTo>
                  <a:lnTo>
                    <a:pt x="0" y="443"/>
                  </a:lnTo>
                  <a:lnTo>
                    <a:pt x="936" y="443"/>
                  </a:lnTo>
                  <a:lnTo>
                    <a:pt x="1872" y="443"/>
                  </a:lnTo>
                  <a:lnTo>
                    <a:pt x="1873" y="442"/>
                  </a:lnTo>
                  <a:lnTo>
                    <a:pt x="1870" y="440"/>
                  </a:lnTo>
                  <a:close/>
                </a:path>
              </a:pathLst>
            </a:custGeom>
            <a:solidFill>
              <a:srgbClr val="61233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39" name="Freeform 35">
              <a:extLst>
                <a:ext uri="{FF2B5EF4-FFF2-40B4-BE49-F238E27FC236}">
                  <a16:creationId xmlns:a16="http://schemas.microsoft.com/office/drawing/2014/main" id="{FAB1883D-327E-40C2-86A4-522DEBC695CA}"/>
                </a:ext>
              </a:extLst>
            </p:cNvPr>
            <p:cNvSpPr>
              <a:spLocks/>
            </p:cNvSpPr>
            <p:nvPr/>
          </p:nvSpPr>
          <p:spPr bwMode="auto">
            <a:xfrm>
              <a:off x="4327" y="1716"/>
              <a:ext cx="2023" cy="443"/>
            </a:xfrm>
            <a:custGeom>
              <a:avLst/>
              <a:gdLst>
                <a:gd name="T0" fmla="*/ 1870 w 2023"/>
                <a:gd name="T1" fmla="*/ 440 h 443"/>
                <a:gd name="T2" fmla="*/ 1870 w 2023"/>
                <a:gd name="T3" fmla="*/ 437 h 443"/>
                <a:gd name="T4" fmla="*/ 936 w 2023"/>
                <a:gd name="T5" fmla="*/ 437 h 443"/>
                <a:gd name="T6" fmla="*/ 6 w 2023"/>
                <a:gd name="T7" fmla="*/ 437 h 443"/>
                <a:gd name="T8" fmla="*/ 6 w 2023"/>
                <a:gd name="T9" fmla="*/ 222 h 443"/>
                <a:gd name="T10" fmla="*/ 6 w 2023"/>
                <a:gd name="T11" fmla="*/ 7 h 443"/>
                <a:gd name="T12" fmla="*/ 936 w 2023"/>
                <a:gd name="T13" fmla="*/ 7 h 443"/>
                <a:gd name="T14" fmla="*/ 1869 w 2023"/>
                <a:gd name="T15" fmla="*/ 7 h 443"/>
                <a:gd name="T16" fmla="*/ 2015 w 2023"/>
                <a:gd name="T17" fmla="*/ 222 h 443"/>
                <a:gd name="T18" fmla="*/ 1869 w 2023"/>
                <a:gd name="T19" fmla="*/ 439 h 443"/>
                <a:gd name="T20" fmla="*/ 1870 w 2023"/>
                <a:gd name="T21" fmla="*/ 440 h 443"/>
                <a:gd name="T22" fmla="*/ 1870 w 2023"/>
                <a:gd name="T23" fmla="*/ 437 h 443"/>
                <a:gd name="T24" fmla="*/ 1870 w 2023"/>
                <a:gd name="T25" fmla="*/ 440 h 443"/>
                <a:gd name="T26" fmla="*/ 1873 w 2023"/>
                <a:gd name="T27" fmla="*/ 442 h 443"/>
                <a:gd name="T28" fmla="*/ 2023 w 2023"/>
                <a:gd name="T29" fmla="*/ 222 h 443"/>
                <a:gd name="T30" fmla="*/ 1872 w 2023"/>
                <a:gd name="T31" fmla="*/ 0 h 443"/>
                <a:gd name="T32" fmla="*/ 936 w 2023"/>
                <a:gd name="T33" fmla="*/ 0 h 443"/>
                <a:gd name="T34" fmla="*/ 0 w 2023"/>
                <a:gd name="T35" fmla="*/ 0 h 443"/>
                <a:gd name="T36" fmla="*/ 0 w 2023"/>
                <a:gd name="T37" fmla="*/ 222 h 443"/>
                <a:gd name="T38" fmla="*/ 0 w 2023"/>
                <a:gd name="T39" fmla="*/ 443 h 443"/>
                <a:gd name="T40" fmla="*/ 936 w 2023"/>
                <a:gd name="T41" fmla="*/ 443 h 443"/>
                <a:gd name="T42" fmla="*/ 1872 w 2023"/>
                <a:gd name="T43" fmla="*/ 443 h 443"/>
                <a:gd name="T44" fmla="*/ 1873 w 2023"/>
                <a:gd name="T45" fmla="*/ 442 h 443"/>
                <a:gd name="T46" fmla="*/ 1870 w 2023"/>
                <a:gd name="T47" fmla="*/ 440 h 4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2023" h="443">
                  <a:moveTo>
                    <a:pt x="1870" y="440"/>
                  </a:moveTo>
                  <a:lnTo>
                    <a:pt x="1870" y="437"/>
                  </a:lnTo>
                  <a:lnTo>
                    <a:pt x="936" y="437"/>
                  </a:lnTo>
                  <a:lnTo>
                    <a:pt x="6" y="437"/>
                  </a:lnTo>
                  <a:lnTo>
                    <a:pt x="6" y="222"/>
                  </a:lnTo>
                  <a:lnTo>
                    <a:pt x="6" y="7"/>
                  </a:lnTo>
                  <a:lnTo>
                    <a:pt x="936" y="7"/>
                  </a:lnTo>
                  <a:lnTo>
                    <a:pt x="1869" y="7"/>
                  </a:lnTo>
                  <a:lnTo>
                    <a:pt x="2015" y="222"/>
                  </a:lnTo>
                  <a:lnTo>
                    <a:pt x="1869" y="439"/>
                  </a:lnTo>
                  <a:lnTo>
                    <a:pt x="1870" y="440"/>
                  </a:lnTo>
                  <a:lnTo>
                    <a:pt x="1870" y="437"/>
                  </a:lnTo>
                  <a:lnTo>
                    <a:pt x="1870" y="440"/>
                  </a:lnTo>
                  <a:lnTo>
                    <a:pt x="1873" y="442"/>
                  </a:lnTo>
                  <a:lnTo>
                    <a:pt x="2023" y="222"/>
                  </a:lnTo>
                  <a:lnTo>
                    <a:pt x="1872" y="0"/>
                  </a:lnTo>
                  <a:lnTo>
                    <a:pt x="936" y="0"/>
                  </a:lnTo>
                  <a:lnTo>
                    <a:pt x="0" y="0"/>
                  </a:lnTo>
                  <a:lnTo>
                    <a:pt x="0" y="222"/>
                  </a:lnTo>
                  <a:lnTo>
                    <a:pt x="0" y="443"/>
                  </a:lnTo>
                  <a:lnTo>
                    <a:pt x="936" y="443"/>
                  </a:lnTo>
                  <a:lnTo>
                    <a:pt x="1872" y="443"/>
                  </a:lnTo>
                  <a:lnTo>
                    <a:pt x="1873" y="442"/>
                  </a:lnTo>
                  <a:lnTo>
                    <a:pt x="1870" y="44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40" name="Freeform 36">
              <a:extLst>
                <a:ext uri="{FF2B5EF4-FFF2-40B4-BE49-F238E27FC236}">
                  <a16:creationId xmlns:a16="http://schemas.microsoft.com/office/drawing/2014/main" id="{3630B316-FB4B-47CD-BECF-B9B8EE085D5F}"/>
                </a:ext>
              </a:extLst>
            </p:cNvPr>
            <p:cNvSpPr>
              <a:spLocks/>
            </p:cNvSpPr>
            <p:nvPr/>
          </p:nvSpPr>
          <p:spPr bwMode="auto">
            <a:xfrm>
              <a:off x="4688" y="2529"/>
              <a:ext cx="2023" cy="443"/>
            </a:xfrm>
            <a:custGeom>
              <a:avLst/>
              <a:gdLst>
                <a:gd name="T0" fmla="*/ 1870 w 2023"/>
                <a:gd name="T1" fmla="*/ 440 h 443"/>
                <a:gd name="T2" fmla="*/ 1870 w 2023"/>
                <a:gd name="T3" fmla="*/ 436 h 443"/>
                <a:gd name="T4" fmla="*/ 936 w 2023"/>
                <a:gd name="T5" fmla="*/ 436 h 443"/>
                <a:gd name="T6" fmla="*/ 6 w 2023"/>
                <a:gd name="T7" fmla="*/ 436 h 443"/>
                <a:gd name="T8" fmla="*/ 6 w 2023"/>
                <a:gd name="T9" fmla="*/ 221 h 443"/>
                <a:gd name="T10" fmla="*/ 6 w 2023"/>
                <a:gd name="T11" fmla="*/ 6 h 443"/>
                <a:gd name="T12" fmla="*/ 936 w 2023"/>
                <a:gd name="T13" fmla="*/ 6 h 443"/>
                <a:gd name="T14" fmla="*/ 1869 w 2023"/>
                <a:gd name="T15" fmla="*/ 6 h 443"/>
                <a:gd name="T16" fmla="*/ 2015 w 2023"/>
                <a:gd name="T17" fmla="*/ 221 h 443"/>
                <a:gd name="T18" fmla="*/ 1869 w 2023"/>
                <a:gd name="T19" fmla="*/ 438 h 443"/>
                <a:gd name="T20" fmla="*/ 1870 w 2023"/>
                <a:gd name="T21" fmla="*/ 440 h 443"/>
                <a:gd name="T22" fmla="*/ 1870 w 2023"/>
                <a:gd name="T23" fmla="*/ 436 h 443"/>
                <a:gd name="T24" fmla="*/ 1870 w 2023"/>
                <a:gd name="T25" fmla="*/ 440 h 443"/>
                <a:gd name="T26" fmla="*/ 1873 w 2023"/>
                <a:gd name="T27" fmla="*/ 441 h 443"/>
                <a:gd name="T28" fmla="*/ 2023 w 2023"/>
                <a:gd name="T29" fmla="*/ 221 h 443"/>
                <a:gd name="T30" fmla="*/ 1872 w 2023"/>
                <a:gd name="T31" fmla="*/ 0 h 443"/>
                <a:gd name="T32" fmla="*/ 936 w 2023"/>
                <a:gd name="T33" fmla="*/ 0 h 443"/>
                <a:gd name="T34" fmla="*/ 0 w 2023"/>
                <a:gd name="T35" fmla="*/ 0 h 443"/>
                <a:gd name="T36" fmla="*/ 0 w 2023"/>
                <a:gd name="T37" fmla="*/ 221 h 443"/>
                <a:gd name="T38" fmla="*/ 0 w 2023"/>
                <a:gd name="T39" fmla="*/ 443 h 443"/>
                <a:gd name="T40" fmla="*/ 936 w 2023"/>
                <a:gd name="T41" fmla="*/ 443 h 443"/>
                <a:gd name="T42" fmla="*/ 1872 w 2023"/>
                <a:gd name="T43" fmla="*/ 443 h 443"/>
                <a:gd name="T44" fmla="*/ 1873 w 2023"/>
                <a:gd name="T45" fmla="*/ 441 h 443"/>
                <a:gd name="T46" fmla="*/ 1870 w 2023"/>
                <a:gd name="T47" fmla="*/ 440 h 4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2023" h="443">
                  <a:moveTo>
                    <a:pt x="1870" y="440"/>
                  </a:moveTo>
                  <a:lnTo>
                    <a:pt x="1870" y="436"/>
                  </a:lnTo>
                  <a:lnTo>
                    <a:pt x="936" y="436"/>
                  </a:lnTo>
                  <a:lnTo>
                    <a:pt x="6" y="436"/>
                  </a:lnTo>
                  <a:lnTo>
                    <a:pt x="6" y="221"/>
                  </a:lnTo>
                  <a:lnTo>
                    <a:pt x="6" y="6"/>
                  </a:lnTo>
                  <a:lnTo>
                    <a:pt x="936" y="6"/>
                  </a:lnTo>
                  <a:lnTo>
                    <a:pt x="1869" y="6"/>
                  </a:lnTo>
                  <a:lnTo>
                    <a:pt x="2015" y="221"/>
                  </a:lnTo>
                  <a:lnTo>
                    <a:pt x="1869" y="438"/>
                  </a:lnTo>
                  <a:lnTo>
                    <a:pt x="1870" y="440"/>
                  </a:lnTo>
                  <a:lnTo>
                    <a:pt x="1870" y="436"/>
                  </a:lnTo>
                  <a:lnTo>
                    <a:pt x="1870" y="440"/>
                  </a:lnTo>
                  <a:lnTo>
                    <a:pt x="1873" y="441"/>
                  </a:lnTo>
                  <a:lnTo>
                    <a:pt x="2023" y="221"/>
                  </a:lnTo>
                  <a:lnTo>
                    <a:pt x="1872" y="0"/>
                  </a:lnTo>
                  <a:lnTo>
                    <a:pt x="936" y="0"/>
                  </a:lnTo>
                  <a:lnTo>
                    <a:pt x="0" y="0"/>
                  </a:lnTo>
                  <a:lnTo>
                    <a:pt x="0" y="221"/>
                  </a:lnTo>
                  <a:lnTo>
                    <a:pt x="0" y="443"/>
                  </a:lnTo>
                  <a:lnTo>
                    <a:pt x="936" y="443"/>
                  </a:lnTo>
                  <a:lnTo>
                    <a:pt x="1872" y="443"/>
                  </a:lnTo>
                  <a:lnTo>
                    <a:pt x="1873" y="441"/>
                  </a:lnTo>
                  <a:lnTo>
                    <a:pt x="1870" y="440"/>
                  </a:lnTo>
                  <a:close/>
                </a:path>
              </a:pathLst>
            </a:custGeom>
            <a:solidFill>
              <a:srgbClr val="282A3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41" name="Freeform 37">
              <a:extLst>
                <a:ext uri="{FF2B5EF4-FFF2-40B4-BE49-F238E27FC236}">
                  <a16:creationId xmlns:a16="http://schemas.microsoft.com/office/drawing/2014/main" id="{50FBAD35-D6FC-45EB-A6C7-D69306502584}"/>
                </a:ext>
              </a:extLst>
            </p:cNvPr>
            <p:cNvSpPr>
              <a:spLocks/>
            </p:cNvSpPr>
            <p:nvPr/>
          </p:nvSpPr>
          <p:spPr bwMode="auto">
            <a:xfrm>
              <a:off x="4688" y="2529"/>
              <a:ext cx="2023" cy="443"/>
            </a:xfrm>
            <a:custGeom>
              <a:avLst/>
              <a:gdLst>
                <a:gd name="T0" fmla="*/ 1870 w 2023"/>
                <a:gd name="T1" fmla="*/ 440 h 443"/>
                <a:gd name="T2" fmla="*/ 1870 w 2023"/>
                <a:gd name="T3" fmla="*/ 436 h 443"/>
                <a:gd name="T4" fmla="*/ 936 w 2023"/>
                <a:gd name="T5" fmla="*/ 436 h 443"/>
                <a:gd name="T6" fmla="*/ 6 w 2023"/>
                <a:gd name="T7" fmla="*/ 436 h 443"/>
                <a:gd name="T8" fmla="*/ 6 w 2023"/>
                <a:gd name="T9" fmla="*/ 221 h 443"/>
                <a:gd name="T10" fmla="*/ 6 w 2023"/>
                <a:gd name="T11" fmla="*/ 6 h 443"/>
                <a:gd name="T12" fmla="*/ 936 w 2023"/>
                <a:gd name="T13" fmla="*/ 6 h 443"/>
                <a:gd name="T14" fmla="*/ 1869 w 2023"/>
                <a:gd name="T15" fmla="*/ 6 h 443"/>
                <a:gd name="T16" fmla="*/ 2015 w 2023"/>
                <a:gd name="T17" fmla="*/ 221 h 443"/>
                <a:gd name="T18" fmla="*/ 1869 w 2023"/>
                <a:gd name="T19" fmla="*/ 438 h 443"/>
                <a:gd name="T20" fmla="*/ 1870 w 2023"/>
                <a:gd name="T21" fmla="*/ 440 h 443"/>
                <a:gd name="T22" fmla="*/ 1870 w 2023"/>
                <a:gd name="T23" fmla="*/ 436 h 443"/>
                <a:gd name="T24" fmla="*/ 1870 w 2023"/>
                <a:gd name="T25" fmla="*/ 440 h 443"/>
                <a:gd name="T26" fmla="*/ 1873 w 2023"/>
                <a:gd name="T27" fmla="*/ 441 h 443"/>
                <a:gd name="T28" fmla="*/ 2023 w 2023"/>
                <a:gd name="T29" fmla="*/ 221 h 443"/>
                <a:gd name="T30" fmla="*/ 1872 w 2023"/>
                <a:gd name="T31" fmla="*/ 0 h 443"/>
                <a:gd name="T32" fmla="*/ 936 w 2023"/>
                <a:gd name="T33" fmla="*/ 0 h 443"/>
                <a:gd name="T34" fmla="*/ 0 w 2023"/>
                <a:gd name="T35" fmla="*/ 0 h 443"/>
                <a:gd name="T36" fmla="*/ 0 w 2023"/>
                <a:gd name="T37" fmla="*/ 221 h 443"/>
                <a:gd name="T38" fmla="*/ 0 w 2023"/>
                <a:gd name="T39" fmla="*/ 443 h 443"/>
                <a:gd name="T40" fmla="*/ 936 w 2023"/>
                <a:gd name="T41" fmla="*/ 443 h 443"/>
                <a:gd name="T42" fmla="*/ 1872 w 2023"/>
                <a:gd name="T43" fmla="*/ 443 h 443"/>
                <a:gd name="T44" fmla="*/ 1873 w 2023"/>
                <a:gd name="T45" fmla="*/ 441 h 443"/>
                <a:gd name="T46" fmla="*/ 1870 w 2023"/>
                <a:gd name="T47" fmla="*/ 440 h 4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2023" h="443">
                  <a:moveTo>
                    <a:pt x="1870" y="440"/>
                  </a:moveTo>
                  <a:lnTo>
                    <a:pt x="1870" y="436"/>
                  </a:lnTo>
                  <a:lnTo>
                    <a:pt x="936" y="436"/>
                  </a:lnTo>
                  <a:lnTo>
                    <a:pt x="6" y="436"/>
                  </a:lnTo>
                  <a:lnTo>
                    <a:pt x="6" y="221"/>
                  </a:lnTo>
                  <a:lnTo>
                    <a:pt x="6" y="6"/>
                  </a:lnTo>
                  <a:lnTo>
                    <a:pt x="936" y="6"/>
                  </a:lnTo>
                  <a:lnTo>
                    <a:pt x="1869" y="6"/>
                  </a:lnTo>
                  <a:lnTo>
                    <a:pt x="2015" y="221"/>
                  </a:lnTo>
                  <a:lnTo>
                    <a:pt x="1869" y="438"/>
                  </a:lnTo>
                  <a:lnTo>
                    <a:pt x="1870" y="440"/>
                  </a:lnTo>
                  <a:lnTo>
                    <a:pt x="1870" y="436"/>
                  </a:lnTo>
                  <a:lnTo>
                    <a:pt x="1870" y="440"/>
                  </a:lnTo>
                  <a:lnTo>
                    <a:pt x="1873" y="441"/>
                  </a:lnTo>
                  <a:lnTo>
                    <a:pt x="2023" y="221"/>
                  </a:lnTo>
                  <a:lnTo>
                    <a:pt x="1872" y="0"/>
                  </a:lnTo>
                  <a:lnTo>
                    <a:pt x="936" y="0"/>
                  </a:lnTo>
                  <a:lnTo>
                    <a:pt x="0" y="0"/>
                  </a:lnTo>
                  <a:lnTo>
                    <a:pt x="0" y="221"/>
                  </a:lnTo>
                  <a:lnTo>
                    <a:pt x="0" y="443"/>
                  </a:lnTo>
                  <a:lnTo>
                    <a:pt x="936" y="443"/>
                  </a:lnTo>
                  <a:lnTo>
                    <a:pt x="1872" y="443"/>
                  </a:lnTo>
                  <a:lnTo>
                    <a:pt x="1873" y="441"/>
                  </a:lnTo>
                  <a:lnTo>
                    <a:pt x="1870" y="44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42" name="Freeform 38">
              <a:extLst>
                <a:ext uri="{FF2B5EF4-FFF2-40B4-BE49-F238E27FC236}">
                  <a16:creationId xmlns:a16="http://schemas.microsoft.com/office/drawing/2014/main" id="{2609DC4A-8AE7-4DB6-8B7E-6CB6789D11CF}"/>
                </a:ext>
              </a:extLst>
            </p:cNvPr>
            <p:cNvSpPr>
              <a:spLocks/>
            </p:cNvSpPr>
            <p:nvPr/>
          </p:nvSpPr>
          <p:spPr bwMode="auto">
            <a:xfrm>
              <a:off x="5207" y="3344"/>
              <a:ext cx="2023" cy="442"/>
            </a:xfrm>
            <a:custGeom>
              <a:avLst/>
              <a:gdLst>
                <a:gd name="T0" fmla="*/ 1871 w 2023"/>
                <a:gd name="T1" fmla="*/ 439 h 442"/>
                <a:gd name="T2" fmla="*/ 1871 w 2023"/>
                <a:gd name="T3" fmla="*/ 435 h 442"/>
                <a:gd name="T4" fmla="*/ 937 w 2023"/>
                <a:gd name="T5" fmla="*/ 435 h 442"/>
                <a:gd name="T6" fmla="*/ 7 w 2023"/>
                <a:gd name="T7" fmla="*/ 435 h 442"/>
                <a:gd name="T8" fmla="*/ 7 w 2023"/>
                <a:gd name="T9" fmla="*/ 220 h 442"/>
                <a:gd name="T10" fmla="*/ 7 w 2023"/>
                <a:gd name="T11" fmla="*/ 7 h 442"/>
                <a:gd name="T12" fmla="*/ 937 w 2023"/>
                <a:gd name="T13" fmla="*/ 7 h 442"/>
                <a:gd name="T14" fmla="*/ 1869 w 2023"/>
                <a:gd name="T15" fmla="*/ 7 h 442"/>
                <a:gd name="T16" fmla="*/ 2015 w 2023"/>
                <a:gd name="T17" fmla="*/ 220 h 442"/>
                <a:gd name="T18" fmla="*/ 1869 w 2023"/>
                <a:gd name="T19" fmla="*/ 437 h 442"/>
                <a:gd name="T20" fmla="*/ 1871 w 2023"/>
                <a:gd name="T21" fmla="*/ 439 h 442"/>
                <a:gd name="T22" fmla="*/ 1871 w 2023"/>
                <a:gd name="T23" fmla="*/ 435 h 442"/>
                <a:gd name="T24" fmla="*/ 1871 w 2023"/>
                <a:gd name="T25" fmla="*/ 439 h 442"/>
                <a:gd name="T26" fmla="*/ 1874 w 2023"/>
                <a:gd name="T27" fmla="*/ 440 h 442"/>
                <a:gd name="T28" fmla="*/ 2023 w 2023"/>
                <a:gd name="T29" fmla="*/ 220 h 442"/>
                <a:gd name="T30" fmla="*/ 1873 w 2023"/>
                <a:gd name="T31" fmla="*/ 0 h 442"/>
                <a:gd name="T32" fmla="*/ 937 w 2023"/>
                <a:gd name="T33" fmla="*/ 0 h 442"/>
                <a:gd name="T34" fmla="*/ 0 w 2023"/>
                <a:gd name="T35" fmla="*/ 0 h 442"/>
                <a:gd name="T36" fmla="*/ 0 w 2023"/>
                <a:gd name="T37" fmla="*/ 220 h 442"/>
                <a:gd name="T38" fmla="*/ 0 w 2023"/>
                <a:gd name="T39" fmla="*/ 442 h 442"/>
                <a:gd name="T40" fmla="*/ 937 w 2023"/>
                <a:gd name="T41" fmla="*/ 442 h 442"/>
                <a:gd name="T42" fmla="*/ 1873 w 2023"/>
                <a:gd name="T43" fmla="*/ 442 h 442"/>
                <a:gd name="T44" fmla="*/ 1874 w 2023"/>
                <a:gd name="T45" fmla="*/ 440 h 442"/>
                <a:gd name="T46" fmla="*/ 1871 w 2023"/>
                <a:gd name="T47" fmla="*/ 439 h 4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2023" h="442">
                  <a:moveTo>
                    <a:pt x="1871" y="439"/>
                  </a:moveTo>
                  <a:lnTo>
                    <a:pt x="1871" y="435"/>
                  </a:lnTo>
                  <a:lnTo>
                    <a:pt x="937" y="435"/>
                  </a:lnTo>
                  <a:lnTo>
                    <a:pt x="7" y="435"/>
                  </a:lnTo>
                  <a:lnTo>
                    <a:pt x="7" y="220"/>
                  </a:lnTo>
                  <a:lnTo>
                    <a:pt x="7" y="7"/>
                  </a:lnTo>
                  <a:lnTo>
                    <a:pt x="937" y="7"/>
                  </a:lnTo>
                  <a:lnTo>
                    <a:pt x="1869" y="7"/>
                  </a:lnTo>
                  <a:lnTo>
                    <a:pt x="2015" y="220"/>
                  </a:lnTo>
                  <a:lnTo>
                    <a:pt x="1869" y="437"/>
                  </a:lnTo>
                  <a:lnTo>
                    <a:pt x="1871" y="439"/>
                  </a:lnTo>
                  <a:lnTo>
                    <a:pt x="1871" y="435"/>
                  </a:lnTo>
                  <a:lnTo>
                    <a:pt x="1871" y="439"/>
                  </a:lnTo>
                  <a:lnTo>
                    <a:pt x="1874" y="440"/>
                  </a:lnTo>
                  <a:lnTo>
                    <a:pt x="2023" y="220"/>
                  </a:lnTo>
                  <a:lnTo>
                    <a:pt x="1873" y="0"/>
                  </a:lnTo>
                  <a:lnTo>
                    <a:pt x="937" y="0"/>
                  </a:lnTo>
                  <a:lnTo>
                    <a:pt x="0" y="0"/>
                  </a:lnTo>
                  <a:lnTo>
                    <a:pt x="0" y="220"/>
                  </a:lnTo>
                  <a:lnTo>
                    <a:pt x="0" y="442"/>
                  </a:lnTo>
                  <a:lnTo>
                    <a:pt x="937" y="442"/>
                  </a:lnTo>
                  <a:lnTo>
                    <a:pt x="1873" y="442"/>
                  </a:lnTo>
                  <a:lnTo>
                    <a:pt x="1874" y="440"/>
                  </a:lnTo>
                  <a:lnTo>
                    <a:pt x="1871" y="439"/>
                  </a:lnTo>
                  <a:close/>
                </a:path>
              </a:pathLst>
            </a:custGeom>
            <a:solidFill>
              <a:srgbClr val="E6245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43" name="Freeform 39">
              <a:extLst>
                <a:ext uri="{FF2B5EF4-FFF2-40B4-BE49-F238E27FC236}">
                  <a16:creationId xmlns:a16="http://schemas.microsoft.com/office/drawing/2014/main" id="{AF742B4D-99FB-45D0-BE5B-110C488A1FAC}"/>
                </a:ext>
              </a:extLst>
            </p:cNvPr>
            <p:cNvSpPr>
              <a:spLocks/>
            </p:cNvSpPr>
            <p:nvPr/>
          </p:nvSpPr>
          <p:spPr bwMode="auto">
            <a:xfrm>
              <a:off x="5207" y="3344"/>
              <a:ext cx="2023" cy="442"/>
            </a:xfrm>
            <a:custGeom>
              <a:avLst/>
              <a:gdLst>
                <a:gd name="T0" fmla="*/ 1871 w 2023"/>
                <a:gd name="T1" fmla="*/ 439 h 442"/>
                <a:gd name="T2" fmla="*/ 1871 w 2023"/>
                <a:gd name="T3" fmla="*/ 435 h 442"/>
                <a:gd name="T4" fmla="*/ 937 w 2023"/>
                <a:gd name="T5" fmla="*/ 435 h 442"/>
                <a:gd name="T6" fmla="*/ 7 w 2023"/>
                <a:gd name="T7" fmla="*/ 435 h 442"/>
                <a:gd name="T8" fmla="*/ 7 w 2023"/>
                <a:gd name="T9" fmla="*/ 220 h 442"/>
                <a:gd name="T10" fmla="*/ 7 w 2023"/>
                <a:gd name="T11" fmla="*/ 7 h 442"/>
                <a:gd name="T12" fmla="*/ 937 w 2023"/>
                <a:gd name="T13" fmla="*/ 7 h 442"/>
                <a:gd name="T14" fmla="*/ 1869 w 2023"/>
                <a:gd name="T15" fmla="*/ 7 h 442"/>
                <a:gd name="T16" fmla="*/ 2015 w 2023"/>
                <a:gd name="T17" fmla="*/ 220 h 442"/>
                <a:gd name="T18" fmla="*/ 1869 w 2023"/>
                <a:gd name="T19" fmla="*/ 437 h 442"/>
                <a:gd name="T20" fmla="*/ 1871 w 2023"/>
                <a:gd name="T21" fmla="*/ 439 h 442"/>
                <a:gd name="T22" fmla="*/ 1871 w 2023"/>
                <a:gd name="T23" fmla="*/ 435 h 442"/>
                <a:gd name="T24" fmla="*/ 1871 w 2023"/>
                <a:gd name="T25" fmla="*/ 439 h 442"/>
                <a:gd name="T26" fmla="*/ 1874 w 2023"/>
                <a:gd name="T27" fmla="*/ 440 h 442"/>
                <a:gd name="T28" fmla="*/ 2023 w 2023"/>
                <a:gd name="T29" fmla="*/ 220 h 442"/>
                <a:gd name="T30" fmla="*/ 1873 w 2023"/>
                <a:gd name="T31" fmla="*/ 0 h 442"/>
                <a:gd name="T32" fmla="*/ 937 w 2023"/>
                <a:gd name="T33" fmla="*/ 0 h 442"/>
                <a:gd name="T34" fmla="*/ 0 w 2023"/>
                <a:gd name="T35" fmla="*/ 0 h 442"/>
                <a:gd name="T36" fmla="*/ 0 w 2023"/>
                <a:gd name="T37" fmla="*/ 220 h 442"/>
                <a:gd name="T38" fmla="*/ 0 w 2023"/>
                <a:gd name="T39" fmla="*/ 442 h 442"/>
                <a:gd name="T40" fmla="*/ 937 w 2023"/>
                <a:gd name="T41" fmla="*/ 442 h 442"/>
                <a:gd name="T42" fmla="*/ 1873 w 2023"/>
                <a:gd name="T43" fmla="*/ 442 h 442"/>
                <a:gd name="T44" fmla="*/ 1874 w 2023"/>
                <a:gd name="T45" fmla="*/ 440 h 442"/>
                <a:gd name="T46" fmla="*/ 1871 w 2023"/>
                <a:gd name="T47" fmla="*/ 439 h 4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2023" h="442">
                  <a:moveTo>
                    <a:pt x="1871" y="439"/>
                  </a:moveTo>
                  <a:lnTo>
                    <a:pt x="1871" y="435"/>
                  </a:lnTo>
                  <a:lnTo>
                    <a:pt x="937" y="435"/>
                  </a:lnTo>
                  <a:lnTo>
                    <a:pt x="7" y="435"/>
                  </a:lnTo>
                  <a:lnTo>
                    <a:pt x="7" y="220"/>
                  </a:lnTo>
                  <a:lnTo>
                    <a:pt x="7" y="7"/>
                  </a:lnTo>
                  <a:lnTo>
                    <a:pt x="937" y="7"/>
                  </a:lnTo>
                  <a:lnTo>
                    <a:pt x="1869" y="7"/>
                  </a:lnTo>
                  <a:lnTo>
                    <a:pt x="2015" y="220"/>
                  </a:lnTo>
                  <a:lnTo>
                    <a:pt x="1869" y="437"/>
                  </a:lnTo>
                  <a:lnTo>
                    <a:pt x="1871" y="439"/>
                  </a:lnTo>
                  <a:lnTo>
                    <a:pt x="1871" y="435"/>
                  </a:lnTo>
                  <a:lnTo>
                    <a:pt x="1871" y="439"/>
                  </a:lnTo>
                  <a:lnTo>
                    <a:pt x="1874" y="440"/>
                  </a:lnTo>
                  <a:lnTo>
                    <a:pt x="2023" y="220"/>
                  </a:lnTo>
                  <a:lnTo>
                    <a:pt x="1873" y="0"/>
                  </a:lnTo>
                  <a:lnTo>
                    <a:pt x="937" y="0"/>
                  </a:lnTo>
                  <a:lnTo>
                    <a:pt x="0" y="0"/>
                  </a:lnTo>
                  <a:lnTo>
                    <a:pt x="0" y="220"/>
                  </a:lnTo>
                  <a:lnTo>
                    <a:pt x="0" y="442"/>
                  </a:lnTo>
                  <a:lnTo>
                    <a:pt x="937" y="442"/>
                  </a:lnTo>
                  <a:lnTo>
                    <a:pt x="1873" y="442"/>
                  </a:lnTo>
                  <a:lnTo>
                    <a:pt x="1874" y="440"/>
                  </a:lnTo>
                  <a:lnTo>
                    <a:pt x="1871" y="439"/>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pic>
          <p:nvPicPr>
            <p:cNvPr id="1064" name="Picture 40">
              <a:extLst>
                <a:ext uri="{FF2B5EF4-FFF2-40B4-BE49-F238E27FC236}">
                  <a16:creationId xmlns:a16="http://schemas.microsoft.com/office/drawing/2014/main" id="{ECC9A306-D395-40F7-91E3-4327264B2AD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145" y="732"/>
              <a:ext cx="370" cy="3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65" name="Picture 41">
              <a:extLst>
                <a:ext uri="{FF2B5EF4-FFF2-40B4-BE49-F238E27FC236}">
                  <a16:creationId xmlns:a16="http://schemas.microsoft.com/office/drawing/2014/main" id="{89A5BD22-0F95-4694-BA2B-AC765FEF407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145" y="875"/>
              <a:ext cx="370" cy="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4" name="Oval 42">
              <a:extLst>
                <a:ext uri="{FF2B5EF4-FFF2-40B4-BE49-F238E27FC236}">
                  <a16:creationId xmlns:a16="http://schemas.microsoft.com/office/drawing/2014/main" id="{C8FE96B3-938E-49F5-957C-B3F4BDF89F74}"/>
                </a:ext>
              </a:extLst>
            </p:cNvPr>
            <p:cNvSpPr>
              <a:spLocks noChangeArrowheads="1"/>
            </p:cNvSpPr>
            <p:nvPr/>
          </p:nvSpPr>
          <p:spPr bwMode="auto">
            <a:xfrm>
              <a:off x="5212" y="787"/>
              <a:ext cx="252" cy="252"/>
            </a:xfrm>
            <a:prstGeom prst="ellipse">
              <a:avLst/>
            </a:prstGeom>
            <a:solidFill>
              <a:srgbClr val="FFC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45" name="Freeform 43">
              <a:extLst>
                <a:ext uri="{FF2B5EF4-FFF2-40B4-BE49-F238E27FC236}">
                  <a16:creationId xmlns:a16="http://schemas.microsoft.com/office/drawing/2014/main" id="{F1C8D961-60AD-4642-8FF0-55B646FE2EC7}"/>
                </a:ext>
              </a:extLst>
            </p:cNvPr>
            <p:cNvSpPr>
              <a:spLocks noEditPoints="1"/>
            </p:cNvSpPr>
            <p:nvPr/>
          </p:nvSpPr>
          <p:spPr bwMode="auto">
            <a:xfrm>
              <a:off x="5272" y="844"/>
              <a:ext cx="133" cy="135"/>
            </a:xfrm>
            <a:custGeom>
              <a:avLst/>
              <a:gdLst>
                <a:gd name="T0" fmla="*/ 80 w 83"/>
                <a:gd name="T1" fmla="*/ 50 h 84"/>
                <a:gd name="T2" fmla="*/ 74 w 83"/>
                <a:gd name="T3" fmla="*/ 46 h 84"/>
                <a:gd name="T4" fmla="*/ 73 w 83"/>
                <a:gd name="T5" fmla="*/ 45 h 84"/>
                <a:gd name="T6" fmla="*/ 74 w 83"/>
                <a:gd name="T7" fmla="*/ 42 h 84"/>
                <a:gd name="T8" fmla="*/ 73 w 83"/>
                <a:gd name="T9" fmla="*/ 36 h 84"/>
                <a:gd name="T10" fmla="*/ 74 w 83"/>
                <a:gd name="T11" fmla="*/ 35 h 84"/>
                <a:gd name="T12" fmla="*/ 79 w 83"/>
                <a:gd name="T13" fmla="*/ 32 h 84"/>
                <a:gd name="T14" fmla="*/ 80 w 83"/>
                <a:gd name="T15" fmla="*/ 26 h 84"/>
                <a:gd name="T16" fmla="*/ 73 w 83"/>
                <a:gd name="T17" fmla="*/ 14 h 84"/>
                <a:gd name="T18" fmla="*/ 67 w 83"/>
                <a:gd name="T19" fmla="*/ 12 h 84"/>
                <a:gd name="T20" fmla="*/ 62 w 83"/>
                <a:gd name="T21" fmla="*/ 16 h 84"/>
                <a:gd name="T22" fmla="*/ 61 w 83"/>
                <a:gd name="T23" fmla="*/ 16 h 84"/>
                <a:gd name="T24" fmla="*/ 52 w 83"/>
                <a:gd name="T25" fmla="*/ 11 h 84"/>
                <a:gd name="T26" fmla="*/ 51 w 83"/>
                <a:gd name="T27" fmla="*/ 10 h 84"/>
                <a:gd name="T28" fmla="*/ 51 w 83"/>
                <a:gd name="T29" fmla="*/ 5 h 84"/>
                <a:gd name="T30" fmla="*/ 47 w 83"/>
                <a:gd name="T31" fmla="*/ 0 h 84"/>
                <a:gd name="T32" fmla="*/ 33 w 83"/>
                <a:gd name="T33" fmla="*/ 0 h 84"/>
                <a:gd name="T34" fmla="*/ 29 w 83"/>
                <a:gd name="T35" fmla="*/ 5 h 84"/>
                <a:gd name="T36" fmla="*/ 29 w 83"/>
                <a:gd name="T37" fmla="*/ 10 h 84"/>
                <a:gd name="T38" fmla="*/ 28 w 83"/>
                <a:gd name="T39" fmla="*/ 11 h 84"/>
                <a:gd name="T40" fmla="*/ 18 w 83"/>
                <a:gd name="T41" fmla="*/ 16 h 84"/>
                <a:gd name="T42" fmla="*/ 17 w 83"/>
                <a:gd name="T43" fmla="*/ 17 h 84"/>
                <a:gd name="T44" fmla="*/ 14 w 83"/>
                <a:gd name="T45" fmla="*/ 15 h 84"/>
                <a:gd name="T46" fmla="*/ 8 w 83"/>
                <a:gd name="T47" fmla="*/ 16 h 84"/>
                <a:gd name="T48" fmla="*/ 1 w 83"/>
                <a:gd name="T49" fmla="*/ 28 h 84"/>
                <a:gd name="T50" fmla="*/ 2 w 83"/>
                <a:gd name="T51" fmla="*/ 34 h 84"/>
                <a:gd name="T52" fmla="*/ 6 w 83"/>
                <a:gd name="T53" fmla="*/ 36 h 84"/>
                <a:gd name="T54" fmla="*/ 7 w 83"/>
                <a:gd name="T55" fmla="*/ 38 h 84"/>
                <a:gd name="T56" fmla="*/ 6 w 83"/>
                <a:gd name="T57" fmla="*/ 42 h 84"/>
                <a:gd name="T58" fmla="*/ 7 w 83"/>
                <a:gd name="T59" fmla="*/ 50 h 84"/>
                <a:gd name="T60" fmla="*/ 7 w 83"/>
                <a:gd name="T61" fmla="*/ 51 h 84"/>
                <a:gd name="T62" fmla="*/ 4 w 83"/>
                <a:gd name="T63" fmla="*/ 52 h 84"/>
                <a:gd name="T64" fmla="*/ 2 w 83"/>
                <a:gd name="T65" fmla="*/ 58 h 84"/>
                <a:gd name="T66" fmla="*/ 9 w 83"/>
                <a:gd name="T67" fmla="*/ 70 h 84"/>
                <a:gd name="T68" fmla="*/ 15 w 83"/>
                <a:gd name="T69" fmla="*/ 72 h 84"/>
                <a:gd name="T70" fmla="*/ 19 w 83"/>
                <a:gd name="T71" fmla="*/ 70 h 84"/>
                <a:gd name="T72" fmla="*/ 20 w 83"/>
                <a:gd name="T73" fmla="*/ 70 h 84"/>
                <a:gd name="T74" fmla="*/ 31 w 83"/>
                <a:gd name="T75" fmla="*/ 75 h 84"/>
                <a:gd name="T76" fmla="*/ 31 w 83"/>
                <a:gd name="T77" fmla="*/ 76 h 84"/>
                <a:gd name="T78" fmla="*/ 31 w 83"/>
                <a:gd name="T79" fmla="*/ 80 h 84"/>
                <a:gd name="T80" fmla="*/ 36 w 83"/>
                <a:gd name="T81" fmla="*/ 84 h 84"/>
                <a:gd name="T82" fmla="*/ 50 w 83"/>
                <a:gd name="T83" fmla="*/ 84 h 84"/>
                <a:gd name="T84" fmla="*/ 54 w 83"/>
                <a:gd name="T85" fmla="*/ 80 h 84"/>
                <a:gd name="T86" fmla="*/ 54 w 83"/>
                <a:gd name="T87" fmla="*/ 73 h 84"/>
                <a:gd name="T88" fmla="*/ 55 w 83"/>
                <a:gd name="T89" fmla="*/ 73 h 84"/>
                <a:gd name="T90" fmla="*/ 63 w 83"/>
                <a:gd name="T91" fmla="*/ 67 h 84"/>
                <a:gd name="T92" fmla="*/ 64 w 83"/>
                <a:gd name="T93" fmla="*/ 67 h 84"/>
                <a:gd name="T94" fmla="*/ 69 w 83"/>
                <a:gd name="T95" fmla="*/ 70 h 84"/>
                <a:gd name="T96" fmla="*/ 75 w 83"/>
                <a:gd name="T97" fmla="*/ 68 h 84"/>
                <a:gd name="T98" fmla="*/ 82 w 83"/>
                <a:gd name="T99" fmla="*/ 56 h 84"/>
                <a:gd name="T100" fmla="*/ 80 w 83"/>
                <a:gd name="T101" fmla="*/ 50 h 84"/>
                <a:gd name="T102" fmla="*/ 41 w 83"/>
                <a:gd name="T103" fmla="*/ 59 h 84"/>
                <a:gd name="T104" fmla="*/ 25 w 83"/>
                <a:gd name="T105" fmla="*/ 42 h 84"/>
                <a:gd name="T106" fmla="*/ 41 w 83"/>
                <a:gd name="T107" fmla="*/ 26 h 84"/>
                <a:gd name="T108" fmla="*/ 58 w 83"/>
                <a:gd name="T109" fmla="*/ 42 h 84"/>
                <a:gd name="T110" fmla="*/ 41 w 83"/>
                <a:gd name="T111" fmla="*/ 59 h 8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83" h="84">
                  <a:moveTo>
                    <a:pt x="80" y="50"/>
                  </a:moveTo>
                  <a:cubicBezTo>
                    <a:pt x="74" y="46"/>
                    <a:pt x="74" y="46"/>
                    <a:pt x="74" y="46"/>
                  </a:cubicBezTo>
                  <a:cubicBezTo>
                    <a:pt x="74" y="46"/>
                    <a:pt x="73" y="46"/>
                    <a:pt x="73" y="45"/>
                  </a:cubicBezTo>
                  <a:cubicBezTo>
                    <a:pt x="74" y="44"/>
                    <a:pt x="74" y="43"/>
                    <a:pt x="74" y="42"/>
                  </a:cubicBezTo>
                  <a:cubicBezTo>
                    <a:pt x="74" y="40"/>
                    <a:pt x="73" y="38"/>
                    <a:pt x="73" y="36"/>
                  </a:cubicBezTo>
                  <a:cubicBezTo>
                    <a:pt x="73" y="36"/>
                    <a:pt x="73" y="35"/>
                    <a:pt x="74" y="35"/>
                  </a:cubicBezTo>
                  <a:cubicBezTo>
                    <a:pt x="79" y="32"/>
                    <a:pt x="79" y="32"/>
                    <a:pt x="79" y="32"/>
                  </a:cubicBezTo>
                  <a:cubicBezTo>
                    <a:pt x="81" y="31"/>
                    <a:pt x="81" y="28"/>
                    <a:pt x="80" y="26"/>
                  </a:cubicBezTo>
                  <a:cubicBezTo>
                    <a:pt x="73" y="14"/>
                    <a:pt x="73" y="14"/>
                    <a:pt x="73" y="14"/>
                  </a:cubicBezTo>
                  <a:cubicBezTo>
                    <a:pt x="72" y="12"/>
                    <a:pt x="69" y="11"/>
                    <a:pt x="67" y="12"/>
                  </a:cubicBezTo>
                  <a:cubicBezTo>
                    <a:pt x="62" y="16"/>
                    <a:pt x="62" y="16"/>
                    <a:pt x="62" y="16"/>
                  </a:cubicBezTo>
                  <a:cubicBezTo>
                    <a:pt x="61" y="16"/>
                    <a:pt x="61" y="16"/>
                    <a:pt x="61" y="16"/>
                  </a:cubicBezTo>
                  <a:cubicBezTo>
                    <a:pt x="58" y="14"/>
                    <a:pt x="55" y="12"/>
                    <a:pt x="52" y="11"/>
                  </a:cubicBezTo>
                  <a:cubicBezTo>
                    <a:pt x="52" y="11"/>
                    <a:pt x="51" y="10"/>
                    <a:pt x="51" y="10"/>
                  </a:cubicBezTo>
                  <a:cubicBezTo>
                    <a:pt x="51" y="5"/>
                    <a:pt x="51" y="5"/>
                    <a:pt x="51" y="5"/>
                  </a:cubicBezTo>
                  <a:cubicBezTo>
                    <a:pt x="51" y="2"/>
                    <a:pt x="49" y="0"/>
                    <a:pt x="47" y="0"/>
                  </a:cubicBezTo>
                  <a:cubicBezTo>
                    <a:pt x="33" y="0"/>
                    <a:pt x="33" y="0"/>
                    <a:pt x="33" y="0"/>
                  </a:cubicBezTo>
                  <a:cubicBezTo>
                    <a:pt x="31" y="0"/>
                    <a:pt x="29" y="2"/>
                    <a:pt x="29" y="5"/>
                  </a:cubicBezTo>
                  <a:cubicBezTo>
                    <a:pt x="29" y="10"/>
                    <a:pt x="29" y="10"/>
                    <a:pt x="29" y="10"/>
                  </a:cubicBezTo>
                  <a:cubicBezTo>
                    <a:pt x="29" y="10"/>
                    <a:pt x="28" y="11"/>
                    <a:pt x="28" y="11"/>
                  </a:cubicBezTo>
                  <a:cubicBezTo>
                    <a:pt x="24" y="12"/>
                    <a:pt x="21" y="14"/>
                    <a:pt x="18" y="16"/>
                  </a:cubicBezTo>
                  <a:cubicBezTo>
                    <a:pt x="18" y="17"/>
                    <a:pt x="17" y="17"/>
                    <a:pt x="17" y="17"/>
                  </a:cubicBezTo>
                  <a:cubicBezTo>
                    <a:pt x="14" y="15"/>
                    <a:pt x="14" y="15"/>
                    <a:pt x="14" y="15"/>
                  </a:cubicBezTo>
                  <a:cubicBezTo>
                    <a:pt x="12" y="14"/>
                    <a:pt x="9" y="14"/>
                    <a:pt x="8" y="16"/>
                  </a:cubicBezTo>
                  <a:cubicBezTo>
                    <a:pt x="1" y="28"/>
                    <a:pt x="1" y="28"/>
                    <a:pt x="1" y="28"/>
                  </a:cubicBezTo>
                  <a:cubicBezTo>
                    <a:pt x="0" y="31"/>
                    <a:pt x="0" y="33"/>
                    <a:pt x="2" y="34"/>
                  </a:cubicBezTo>
                  <a:cubicBezTo>
                    <a:pt x="6" y="36"/>
                    <a:pt x="6" y="36"/>
                    <a:pt x="6" y="36"/>
                  </a:cubicBezTo>
                  <a:cubicBezTo>
                    <a:pt x="6" y="37"/>
                    <a:pt x="7" y="37"/>
                    <a:pt x="7" y="38"/>
                  </a:cubicBezTo>
                  <a:cubicBezTo>
                    <a:pt x="6" y="39"/>
                    <a:pt x="6" y="41"/>
                    <a:pt x="6" y="42"/>
                  </a:cubicBezTo>
                  <a:cubicBezTo>
                    <a:pt x="6" y="45"/>
                    <a:pt x="7" y="47"/>
                    <a:pt x="7" y="50"/>
                  </a:cubicBezTo>
                  <a:cubicBezTo>
                    <a:pt x="7" y="50"/>
                    <a:pt x="7" y="50"/>
                    <a:pt x="7" y="51"/>
                  </a:cubicBezTo>
                  <a:cubicBezTo>
                    <a:pt x="4" y="52"/>
                    <a:pt x="4" y="52"/>
                    <a:pt x="4" y="52"/>
                  </a:cubicBezTo>
                  <a:cubicBezTo>
                    <a:pt x="2" y="53"/>
                    <a:pt x="1" y="56"/>
                    <a:pt x="2" y="58"/>
                  </a:cubicBezTo>
                  <a:cubicBezTo>
                    <a:pt x="9" y="70"/>
                    <a:pt x="9" y="70"/>
                    <a:pt x="9" y="70"/>
                  </a:cubicBezTo>
                  <a:cubicBezTo>
                    <a:pt x="10" y="72"/>
                    <a:pt x="13" y="73"/>
                    <a:pt x="15" y="72"/>
                  </a:cubicBezTo>
                  <a:cubicBezTo>
                    <a:pt x="19" y="70"/>
                    <a:pt x="19" y="70"/>
                    <a:pt x="19" y="70"/>
                  </a:cubicBezTo>
                  <a:cubicBezTo>
                    <a:pt x="20" y="70"/>
                    <a:pt x="20" y="70"/>
                    <a:pt x="20" y="70"/>
                  </a:cubicBezTo>
                  <a:cubicBezTo>
                    <a:pt x="23" y="72"/>
                    <a:pt x="27" y="73"/>
                    <a:pt x="31" y="75"/>
                  </a:cubicBezTo>
                  <a:cubicBezTo>
                    <a:pt x="31" y="75"/>
                    <a:pt x="31" y="75"/>
                    <a:pt x="31" y="76"/>
                  </a:cubicBezTo>
                  <a:cubicBezTo>
                    <a:pt x="31" y="80"/>
                    <a:pt x="31" y="80"/>
                    <a:pt x="31" y="80"/>
                  </a:cubicBezTo>
                  <a:cubicBezTo>
                    <a:pt x="31" y="82"/>
                    <a:pt x="33" y="84"/>
                    <a:pt x="36" y="84"/>
                  </a:cubicBezTo>
                  <a:cubicBezTo>
                    <a:pt x="50" y="84"/>
                    <a:pt x="50" y="84"/>
                    <a:pt x="50" y="84"/>
                  </a:cubicBezTo>
                  <a:cubicBezTo>
                    <a:pt x="52" y="84"/>
                    <a:pt x="54" y="82"/>
                    <a:pt x="54" y="80"/>
                  </a:cubicBezTo>
                  <a:cubicBezTo>
                    <a:pt x="54" y="73"/>
                    <a:pt x="54" y="73"/>
                    <a:pt x="54" y="73"/>
                  </a:cubicBezTo>
                  <a:cubicBezTo>
                    <a:pt x="54" y="73"/>
                    <a:pt x="54" y="73"/>
                    <a:pt x="55" y="73"/>
                  </a:cubicBezTo>
                  <a:cubicBezTo>
                    <a:pt x="58" y="71"/>
                    <a:pt x="60" y="69"/>
                    <a:pt x="63" y="67"/>
                  </a:cubicBezTo>
                  <a:cubicBezTo>
                    <a:pt x="63" y="67"/>
                    <a:pt x="64" y="67"/>
                    <a:pt x="64" y="67"/>
                  </a:cubicBezTo>
                  <a:cubicBezTo>
                    <a:pt x="69" y="70"/>
                    <a:pt x="69" y="70"/>
                    <a:pt x="69" y="70"/>
                  </a:cubicBezTo>
                  <a:cubicBezTo>
                    <a:pt x="71" y="71"/>
                    <a:pt x="73" y="70"/>
                    <a:pt x="75" y="68"/>
                  </a:cubicBezTo>
                  <a:cubicBezTo>
                    <a:pt x="82" y="56"/>
                    <a:pt x="82" y="56"/>
                    <a:pt x="82" y="56"/>
                  </a:cubicBezTo>
                  <a:cubicBezTo>
                    <a:pt x="83" y="54"/>
                    <a:pt x="82" y="51"/>
                    <a:pt x="80" y="50"/>
                  </a:cubicBezTo>
                  <a:close/>
                  <a:moveTo>
                    <a:pt x="41" y="59"/>
                  </a:moveTo>
                  <a:cubicBezTo>
                    <a:pt x="32" y="59"/>
                    <a:pt x="25" y="51"/>
                    <a:pt x="25" y="42"/>
                  </a:cubicBezTo>
                  <a:cubicBezTo>
                    <a:pt x="25" y="33"/>
                    <a:pt x="32" y="26"/>
                    <a:pt x="41" y="26"/>
                  </a:cubicBezTo>
                  <a:cubicBezTo>
                    <a:pt x="50" y="26"/>
                    <a:pt x="58" y="33"/>
                    <a:pt x="58" y="42"/>
                  </a:cubicBezTo>
                  <a:cubicBezTo>
                    <a:pt x="58" y="51"/>
                    <a:pt x="50" y="59"/>
                    <a:pt x="41" y="59"/>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pic>
          <p:nvPicPr>
            <p:cNvPr id="1068" name="Picture 44">
              <a:extLst>
                <a:ext uri="{FF2B5EF4-FFF2-40B4-BE49-F238E27FC236}">
                  <a16:creationId xmlns:a16="http://schemas.microsoft.com/office/drawing/2014/main" id="{77017021-6C0E-4394-81D2-81437AF8D361}"/>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766" y="1554"/>
              <a:ext cx="370" cy="3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69" name="Picture 45">
              <a:extLst>
                <a:ext uri="{FF2B5EF4-FFF2-40B4-BE49-F238E27FC236}">
                  <a16:creationId xmlns:a16="http://schemas.microsoft.com/office/drawing/2014/main" id="{98C6F1F3-38B4-48D0-8C31-31F1F34845CF}"/>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766" y="1713"/>
              <a:ext cx="370" cy="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6" name="Oval 46">
              <a:extLst>
                <a:ext uri="{FF2B5EF4-FFF2-40B4-BE49-F238E27FC236}">
                  <a16:creationId xmlns:a16="http://schemas.microsoft.com/office/drawing/2014/main" id="{6C2A254F-1B5B-4693-9B14-F7F4674BB218}"/>
                </a:ext>
              </a:extLst>
            </p:cNvPr>
            <p:cNvSpPr>
              <a:spLocks noChangeArrowheads="1"/>
            </p:cNvSpPr>
            <p:nvPr/>
          </p:nvSpPr>
          <p:spPr bwMode="auto">
            <a:xfrm>
              <a:off x="5831" y="1607"/>
              <a:ext cx="252" cy="252"/>
            </a:xfrm>
            <a:prstGeom prst="ellipse">
              <a:avLst/>
            </a:prstGeom>
            <a:solidFill>
              <a:srgbClr val="FFC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47" name="Freeform 47">
              <a:extLst>
                <a:ext uri="{FF2B5EF4-FFF2-40B4-BE49-F238E27FC236}">
                  <a16:creationId xmlns:a16="http://schemas.microsoft.com/office/drawing/2014/main" id="{93CA4804-2239-4FDF-B297-2456CD7D77AE}"/>
                </a:ext>
              </a:extLst>
            </p:cNvPr>
            <p:cNvSpPr>
              <a:spLocks noEditPoints="1"/>
            </p:cNvSpPr>
            <p:nvPr/>
          </p:nvSpPr>
          <p:spPr bwMode="auto">
            <a:xfrm>
              <a:off x="5891" y="1666"/>
              <a:ext cx="133" cy="134"/>
            </a:xfrm>
            <a:custGeom>
              <a:avLst/>
              <a:gdLst>
                <a:gd name="T0" fmla="*/ 80 w 83"/>
                <a:gd name="T1" fmla="*/ 49 h 83"/>
                <a:gd name="T2" fmla="*/ 74 w 83"/>
                <a:gd name="T3" fmla="*/ 46 h 83"/>
                <a:gd name="T4" fmla="*/ 74 w 83"/>
                <a:gd name="T5" fmla="*/ 45 h 83"/>
                <a:gd name="T6" fmla="*/ 74 w 83"/>
                <a:gd name="T7" fmla="*/ 41 h 83"/>
                <a:gd name="T8" fmla="*/ 73 w 83"/>
                <a:gd name="T9" fmla="*/ 35 h 83"/>
                <a:gd name="T10" fmla="*/ 74 w 83"/>
                <a:gd name="T11" fmla="*/ 34 h 83"/>
                <a:gd name="T12" fmla="*/ 79 w 83"/>
                <a:gd name="T13" fmla="*/ 31 h 83"/>
                <a:gd name="T14" fmla="*/ 80 w 83"/>
                <a:gd name="T15" fmla="*/ 25 h 83"/>
                <a:gd name="T16" fmla="*/ 73 w 83"/>
                <a:gd name="T17" fmla="*/ 13 h 83"/>
                <a:gd name="T18" fmla="*/ 67 w 83"/>
                <a:gd name="T19" fmla="*/ 12 h 83"/>
                <a:gd name="T20" fmla="*/ 62 w 83"/>
                <a:gd name="T21" fmla="*/ 15 h 83"/>
                <a:gd name="T22" fmla="*/ 61 w 83"/>
                <a:gd name="T23" fmla="*/ 15 h 83"/>
                <a:gd name="T24" fmla="*/ 52 w 83"/>
                <a:gd name="T25" fmla="*/ 10 h 83"/>
                <a:gd name="T26" fmla="*/ 51 w 83"/>
                <a:gd name="T27" fmla="*/ 9 h 83"/>
                <a:gd name="T28" fmla="*/ 51 w 83"/>
                <a:gd name="T29" fmla="*/ 4 h 83"/>
                <a:gd name="T30" fmla="*/ 47 w 83"/>
                <a:gd name="T31" fmla="*/ 0 h 83"/>
                <a:gd name="T32" fmla="*/ 33 w 83"/>
                <a:gd name="T33" fmla="*/ 0 h 83"/>
                <a:gd name="T34" fmla="*/ 29 w 83"/>
                <a:gd name="T35" fmla="*/ 4 h 83"/>
                <a:gd name="T36" fmla="*/ 29 w 83"/>
                <a:gd name="T37" fmla="*/ 9 h 83"/>
                <a:gd name="T38" fmla="*/ 28 w 83"/>
                <a:gd name="T39" fmla="*/ 10 h 83"/>
                <a:gd name="T40" fmla="*/ 18 w 83"/>
                <a:gd name="T41" fmla="*/ 16 h 83"/>
                <a:gd name="T42" fmla="*/ 17 w 83"/>
                <a:gd name="T43" fmla="*/ 16 h 83"/>
                <a:gd name="T44" fmla="*/ 14 w 83"/>
                <a:gd name="T45" fmla="*/ 14 h 83"/>
                <a:gd name="T46" fmla="*/ 8 w 83"/>
                <a:gd name="T47" fmla="*/ 16 h 83"/>
                <a:gd name="T48" fmla="*/ 1 w 83"/>
                <a:gd name="T49" fmla="*/ 28 h 83"/>
                <a:gd name="T50" fmla="*/ 3 w 83"/>
                <a:gd name="T51" fmla="*/ 34 h 83"/>
                <a:gd name="T52" fmla="*/ 6 w 83"/>
                <a:gd name="T53" fmla="*/ 36 h 83"/>
                <a:gd name="T54" fmla="*/ 7 w 83"/>
                <a:gd name="T55" fmla="*/ 37 h 83"/>
                <a:gd name="T56" fmla="*/ 6 w 83"/>
                <a:gd name="T57" fmla="*/ 41 h 83"/>
                <a:gd name="T58" fmla="*/ 7 w 83"/>
                <a:gd name="T59" fmla="*/ 49 h 83"/>
                <a:gd name="T60" fmla="*/ 7 w 83"/>
                <a:gd name="T61" fmla="*/ 50 h 83"/>
                <a:gd name="T62" fmla="*/ 4 w 83"/>
                <a:gd name="T63" fmla="*/ 52 h 83"/>
                <a:gd name="T64" fmla="*/ 2 w 83"/>
                <a:gd name="T65" fmla="*/ 57 h 83"/>
                <a:gd name="T66" fmla="*/ 9 w 83"/>
                <a:gd name="T67" fmla="*/ 70 h 83"/>
                <a:gd name="T68" fmla="*/ 15 w 83"/>
                <a:gd name="T69" fmla="*/ 71 h 83"/>
                <a:gd name="T70" fmla="*/ 19 w 83"/>
                <a:gd name="T71" fmla="*/ 69 h 83"/>
                <a:gd name="T72" fmla="*/ 20 w 83"/>
                <a:gd name="T73" fmla="*/ 69 h 83"/>
                <a:gd name="T74" fmla="*/ 31 w 83"/>
                <a:gd name="T75" fmla="*/ 74 h 83"/>
                <a:gd name="T76" fmla="*/ 31 w 83"/>
                <a:gd name="T77" fmla="*/ 75 h 83"/>
                <a:gd name="T78" fmla="*/ 31 w 83"/>
                <a:gd name="T79" fmla="*/ 79 h 83"/>
                <a:gd name="T80" fmla="*/ 36 w 83"/>
                <a:gd name="T81" fmla="*/ 83 h 83"/>
                <a:gd name="T82" fmla="*/ 50 w 83"/>
                <a:gd name="T83" fmla="*/ 83 h 83"/>
                <a:gd name="T84" fmla="*/ 54 w 83"/>
                <a:gd name="T85" fmla="*/ 79 h 83"/>
                <a:gd name="T86" fmla="*/ 54 w 83"/>
                <a:gd name="T87" fmla="*/ 73 h 83"/>
                <a:gd name="T88" fmla="*/ 55 w 83"/>
                <a:gd name="T89" fmla="*/ 72 h 83"/>
                <a:gd name="T90" fmla="*/ 63 w 83"/>
                <a:gd name="T91" fmla="*/ 66 h 83"/>
                <a:gd name="T92" fmla="*/ 64 w 83"/>
                <a:gd name="T93" fmla="*/ 66 h 83"/>
                <a:gd name="T94" fmla="*/ 69 w 83"/>
                <a:gd name="T95" fmla="*/ 69 h 83"/>
                <a:gd name="T96" fmla="*/ 75 w 83"/>
                <a:gd name="T97" fmla="*/ 67 h 83"/>
                <a:gd name="T98" fmla="*/ 82 w 83"/>
                <a:gd name="T99" fmla="*/ 55 h 83"/>
                <a:gd name="T100" fmla="*/ 80 w 83"/>
                <a:gd name="T101" fmla="*/ 49 h 83"/>
                <a:gd name="T102" fmla="*/ 41 w 83"/>
                <a:gd name="T103" fmla="*/ 58 h 83"/>
                <a:gd name="T104" fmla="*/ 25 w 83"/>
                <a:gd name="T105" fmla="*/ 41 h 83"/>
                <a:gd name="T106" fmla="*/ 41 w 83"/>
                <a:gd name="T107" fmla="*/ 25 h 83"/>
                <a:gd name="T108" fmla="*/ 58 w 83"/>
                <a:gd name="T109" fmla="*/ 41 h 83"/>
                <a:gd name="T110" fmla="*/ 41 w 83"/>
                <a:gd name="T111" fmla="*/ 58 h 8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83" h="83">
                  <a:moveTo>
                    <a:pt x="80" y="49"/>
                  </a:moveTo>
                  <a:cubicBezTo>
                    <a:pt x="74" y="46"/>
                    <a:pt x="74" y="46"/>
                    <a:pt x="74" y="46"/>
                  </a:cubicBezTo>
                  <a:cubicBezTo>
                    <a:pt x="74" y="45"/>
                    <a:pt x="74" y="45"/>
                    <a:pt x="74" y="45"/>
                  </a:cubicBezTo>
                  <a:cubicBezTo>
                    <a:pt x="74" y="44"/>
                    <a:pt x="74" y="43"/>
                    <a:pt x="74" y="41"/>
                  </a:cubicBezTo>
                  <a:cubicBezTo>
                    <a:pt x="74" y="39"/>
                    <a:pt x="74" y="37"/>
                    <a:pt x="73" y="35"/>
                  </a:cubicBezTo>
                  <a:cubicBezTo>
                    <a:pt x="73" y="35"/>
                    <a:pt x="73" y="34"/>
                    <a:pt x="74" y="34"/>
                  </a:cubicBezTo>
                  <a:cubicBezTo>
                    <a:pt x="79" y="31"/>
                    <a:pt x="79" y="31"/>
                    <a:pt x="79" y="31"/>
                  </a:cubicBezTo>
                  <a:cubicBezTo>
                    <a:pt x="81" y="30"/>
                    <a:pt x="82" y="27"/>
                    <a:pt x="80" y="25"/>
                  </a:cubicBezTo>
                  <a:cubicBezTo>
                    <a:pt x="73" y="13"/>
                    <a:pt x="73" y="13"/>
                    <a:pt x="73" y="13"/>
                  </a:cubicBezTo>
                  <a:cubicBezTo>
                    <a:pt x="72" y="11"/>
                    <a:pt x="70" y="11"/>
                    <a:pt x="67" y="12"/>
                  </a:cubicBezTo>
                  <a:cubicBezTo>
                    <a:pt x="62" y="15"/>
                    <a:pt x="62" y="15"/>
                    <a:pt x="62" y="15"/>
                  </a:cubicBezTo>
                  <a:cubicBezTo>
                    <a:pt x="62" y="15"/>
                    <a:pt x="61" y="15"/>
                    <a:pt x="61" y="15"/>
                  </a:cubicBezTo>
                  <a:cubicBezTo>
                    <a:pt x="58" y="13"/>
                    <a:pt x="55" y="11"/>
                    <a:pt x="52" y="10"/>
                  </a:cubicBezTo>
                  <a:cubicBezTo>
                    <a:pt x="52" y="10"/>
                    <a:pt x="51" y="9"/>
                    <a:pt x="51" y="9"/>
                  </a:cubicBezTo>
                  <a:cubicBezTo>
                    <a:pt x="51" y="4"/>
                    <a:pt x="51" y="4"/>
                    <a:pt x="51" y="4"/>
                  </a:cubicBezTo>
                  <a:cubicBezTo>
                    <a:pt x="51" y="2"/>
                    <a:pt x="49" y="0"/>
                    <a:pt x="47" y="0"/>
                  </a:cubicBezTo>
                  <a:cubicBezTo>
                    <a:pt x="33" y="0"/>
                    <a:pt x="33" y="0"/>
                    <a:pt x="33" y="0"/>
                  </a:cubicBezTo>
                  <a:cubicBezTo>
                    <a:pt x="31" y="0"/>
                    <a:pt x="29" y="2"/>
                    <a:pt x="29" y="4"/>
                  </a:cubicBezTo>
                  <a:cubicBezTo>
                    <a:pt x="29" y="9"/>
                    <a:pt x="29" y="9"/>
                    <a:pt x="29" y="9"/>
                  </a:cubicBezTo>
                  <a:cubicBezTo>
                    <a:pt x="29" y="9"/>
                    <a:pt x="28" y="10"/>
                    <a:pt x="28" y="10"/>
                  </a:cubicBezTo>
                  <a:cubicBezTo>
                    <a:pt x="24" y="11"/>
                    <a:pt x="21" y="13"/>
                    <a:pt x="18" y="16"/>
                  </a:cubicBezTo>
                  <a:cubicBezTo>
                    <a:pt x="18" y="16"/>
                    <a:pt x="17" y="16"/>
                    <a:pt x="17" y="16"/>
                  </a:cubicBezTo>
                  <a:cubicBezTo>
                    <a:pt x="14" y="14"/>
                    <a:pt x="14" y="14"/>
                    <a:pt x="14" y="14"/>
                  </a:cubicBezTo>
                  <a:cubicBezTo>
                    <a:pt x="12" y="13"/>
                    <a:pt x="9" y="14"/>
                    <a:pt x="8" y="16"/>
                  </a:cubicBezTo>
                  <a:cubicBezTo>
                    <a:pt x="1" y="28"/>
                    <a:pt x="1" y="28"/>
                    <a:pt x="1" y="28"/>
                  </a:cubicBezTo>
                  <a:cubicBezTo>
                    <a:pt x="0" y="30"/>
                    <a:pt x="0" y="32"/>
                    <a:pt x="3" y="34"/>
                  </a:cubicBezTo>
                  <a:cubicBezTo>
                    <a:pt x="6" y="36"/>
                    <a:pt x="6" y="36"/>
                    <a:pt x="6" y="36"/>
                  </a:cubicBezTo>
                  <a:cubicBezTo>
                    <a:pt x="6" y="36"/>
                    <a:pt x="7" y="36"/>
                    <a:pt x="7" y="37"/>
                  </a:cubicBezTo>
                  <a:cubicBezTo>
                    <a:pt x="6" y="38"/>
                    <a:pt x="6" y="40"/>
                    <a:pt x="6" y="41"/>
                  </a:cubicBezTo>
                  <a:cubicBezTo>
                    <a:pt x="6" y="44"/>
                    <a:pt x="7" y="46"/>
                    <a:pt x="7" y="49"/>
                  </a:cubicBezTo>
                  <a:cubicBezTo>
                    <a:pt x="7" y="49"/>
                    <a:pt x="7" y="50"/>
                    <a:pt x="7" y="50"/>
                  </a:cubicBezTo>
                  <a:cubicBezTo>
                    <a:pt x="4" y="52"/>
                    <a:pt x="4" y="52"/>
                    <a:pt x="4" y="52"/>
                  </a:cubicBezTo>
                  <a:cubicBezTo>
                    <a:pt x="2" y="53"/>
                    <a:pt x="1" y="55"/>
                    <a:pt x="2" y="57"/>
                  </a:cubicBezTo>
                  <a:cubicBezTo>
                    <a:pt x="9" y="70"/>
                    <a:pt x="9" y="70"/>
                    <a:pt x="9" y="70"/>
                  </a:cubicBezTo>
                  <a:cubicBezTo>
                    <a:pt x="11" y="72"/>
                    <a:pt x="13" y="72"/>
                    <a:pt x="15" y="71"/>
                  </a:cubicBezTo>
                  <a:cubicBezTo>
                    <a:pt x="19" y="69"/>
                    <a:pt x="19" y="69"/>
                    <a:pt x="19" y="69"/>
                  </a:cubicBezTo>
                  <a:cubicBezTo>
                    <a:pt x="20" y="69"/>
                    <a:pt x="20" y="69"/>
                    <a:pt x="20" y="69"/>
                  </a:cubicBezTo>
                  <a:cubicBezTo>
                    <a:pt x="23" y="71"/>
                    <a:pt x="27" y="73"/>
                    <a:pt x="31" y="74"/>
                  </a:cubicBezTo>
                  <a:cubicBezTo>
                    <a:pt x="31" y="74"/>
                    <a:pt x="31" y="74"/>
                    <a:pt x="31" y="75"/>
                  </a:cubicBezTo>
                  <a:cubicBezTo>
                    <a:pt x="31" y="79"/>
                    <a:pt x="31" y="79"/>
                    <a:pt x="31" y="79"/>
                  </a:cubicBezTo>
                  <a:cubicBezTo>
                    <a:pt x="31" y="81"/>
                    <a:pt x="33" y="83"/>
                    <a:pt x="36" y="83"/>
                  </a:cubicBezTo>
                  <a:cubicBezTo>
                    <a:pt x="50" y="83"/>
                    <a:pt x="50" y="83"/>
                    <a:pt x="50" y="83"/>
                  </a:cubicBezTo>
                  <a:cubicBezTo>
                    <a:pt x="52" y="83"/>
                    <a:pt x="54" y="81"/>
                    <a:pt x="54" y="79"/>
                  </a:cubicBezTo>
                  <a:cubicBezTo>
                    <a:pt x="54" y="73"/>
                    <a:pt x="54" y="73"/>
                    <a:pt x="54" y="73"/>
                  </a:cubicBezTo>
                  <a:cubicBezTo>
                    <a:pt x="54" y="72"/>
                    <a:pt x="54" y="72"/>
                    <a:pt x="55" y="72"/>
                  </a:cubicBezTo>
                  <a:cubicBezTo>
                    <a:pt x="58" y="70"/>
                    <a:pt x="60" y="68"/>
                    <a:pt x="63" y="66"/>
                  </a:cubicBezTo>
                  <a:cubicBezTo>
                    <a:pt x="63" y="66"/>
                    <a:pt x="64" y="66"/>
                    <a:pt x="64" y="66"/>
                  </a:cubicBezTo>
                  <a:cubicBezTo>
                    <a:pt x="69" y="69"/>
                    <a:pt x="69" y="69"/>
                    <a:pt x="69" y="69"/>
                  </a:cubicBezTo>
                  <a:cubicBezTo>
                    <a:pt x="71" y="70"/>
                    <a:pt x="74" y="69"/>
                    <a:pt x="75" y="67"/>
                  </a:cubicBezTo>
                  <a:cubicBezTo>
                    <a:pt x="82" y="55"/>
                    <a:pt x="82" y="55"/>
                    <a:pt x="82" y="55"/>
                  </a:cubicBezTo>
                  <a:cubicBezTo>
                    <a:pt x="83" y="53"/>
                    <a:pt x="82" y="50"/>
                    <a:pt x="80" y="49"/>
                  </a:cubicBezTo>
                  <a:close/>
                  <a:moveTo>
                    <a:pt x="41" y="58"/>
                  </a:moveTo>
                  <a:cubicBezTo>
                    <a:pt x="32" y="58"/>
                    <a:pt x="25" y="51"/>
                    <a:pt x="25" y="41"/>
                  </a:cubicBezTo>
                  <a:cubicBezTo>
                    <a:pt x="25" y="32"/>
                    <a:pt x="32" y="25"/>
                    <a:pt x="41" y="25"/>
                  </a:cubicBezTo>
                  <a:cubicBezTo>
                    <a:pt x="50" y="25"/>
                    <a:pt x="58" y="32"/>
                    <a:pt x="58" y="41"/>
                  </a:cubicBezTo>
                  <a:cubicBezTo>
                    <a:pt x="58" y="51"/>
                    <a:pt x="50" y="58"/>
                    <a:pt x="41" y="58"/>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pic>
          <p:nvPicPr>
            <p:cNvPr id="1072" name="Picture 48">
              <a:extLst>
                <a:ext uri="{FF2B5EF4-FFF2-40B4-BE49-F238E27FC236}">
                  <a16:creationId xmlns:a16="http://schemas.microsoft.com/office/drawing/2014/main" id="{FB970BCB-BB3F-45B7-9C31-14567D586AB1}"/>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154" y="2354"/>
              <a:ext cx="371" cy="3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73" name="Picture 49">
              <a:extLst>
                <a:ext uri="{FF2B5EF4-FFF2-40B4-BE49-F238E27FC236}">
                  <a16:creationId xmlns:a16="http://schemas.microsoft.com/office/drawing/2014/main" id="{CFAB69CC-7CCE-4EA3-AE36-35F900014A30}"/>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6154" y="2527"/>
              <a:ext cx="371" cy="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8" name="Oval 50">
              <a:extLst>
                <a:ext uri="{FF2B5EF4-FFF2-40B4-BE49-F238E27FC236}">
                  <a16:creationId xmlns:a16="http://schemas.microsoft.com/office/drawing/2014/main" id="{1C89596F-F614-49FD-A96A-BF116893D5BB}"/>
                </a:ext>
              </a:extLst>
            </p:cNvPr>
            <p:cNvSpPr>
              <a:spLocks noChangeArrowheads="1"/>
            </p:cNvSpPr>
            <p:nvPr/>
          </p:nvSpPr>
          <p:spPr bwMode="auto">
            <a:xfrm>
              <a:off x="6220" y="2407"/>
              <a:ext cx="252" cy="252"/>
            </a:xfrm>
            <a:prstGeom prst="ellipse">
              <a:avLst/>
            </a:prstGeom>
            <a:solidFill>
              <a:srgbClr val="FFC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49" name="Freeform 51">
              <a:extLst>
                <a:ext uri="{FF2B5EF4-FFF2-40B4-BE49-F238E27FC236}">
                  <a16:creationId xmlns:a16="http://schemas.microsoft.com/office/drawing/2014/main" id="{FEFF2545-1061-4EFD-B25B-8C5AC59CED3B}"/>
                </a:ext>
              </a:extLst>
            </p:cNvPr>
            <p:cNvSpPr>
              <a:spLocks noEditPoints="1"/>
            </p:cNvSpPr>
            <p:nvPr/>
          </p:nvSpPr>
          <p:spPr bwMode="auto">
            <a:xfrm>
              <a:off x="6279" y="2466"/>
              <a:ext cx="133" cy="133"/>
            </a:xfrm>
            <a:custGeom>
              <a:avLst/>
              <a:gdLst>
                <a:gd name="T0" fmla="*/ 81 w 83"/>
                <a:gd name="T1" fmla="*/ 49 h 83"/>
                <a:gd name="T2" fmla="*/ 75 w 83"/>
                <a:gd name="T3" fmla="*/ 46 h 83"/>
                <a:gd name="T4" fmla="*/ 74 w 83"/>
                <a:gd name="T5" fmla="*/ 45 h 83"/>
                <a:gd name="T6" fmla="*/ 74 w 83"/>
                <a:gd name="T7" fmla="*/ 41 h 83"/>
                <a:gd name="T8" fmla="*/ 74 w 83"/>
                <a:gd name="T9" fmla="*/ 35 h 83"/>
                <a:gd name="T10" fmla="*/ 74 w 83"/>
                <a:gd name="T11" fmla="*/ 34 h 83"/>
                <a:gd name="T12" fmla="*/ 79 w 83"/>
                <a:gd name="T13" fmla="*/ 31 h 83"/>
                <a:gd name="T14" fmla="*/ 81 w 83"/>
                <a:gd name="T15" fmla="*/ 25 h 83"/>
                <a:gd name="T16" fmla="*/ 74 w 83"/>
                <a:gd name="T17" fmla="*/ 13 h 83"/>
                <a:gd name="T18" fmla="*/ 68 w 83"/>
                <a:gd name="T19" fmla="*/ 12 h 83"/>
                <a:gd name="T20" fmla="*/ 62 w 83"/>
                <a:gd name="T21" fmla="*/ 15 h 83"/>
                <a:gd name="T22" fmla="*/ 61 w 83"/>
                <a:gd name="T23" fmla="*/ 15 h 83"/>
                <a:gd name="T24" fmla="*/ 52 w 83"/>
                <a:gd name="T25" fmla="*/ 10 h 83"/>
                <a:gd name="T26" fmla="*/ 52 w 83"/>
                <a:gd name="T27" fmla="*/ 9 h 83"/>
                <a:gd name="T28" fmla="*/ 52 w 83"/>
                <a:gd name="T29" fmla="*/ 4 h 83"/>
                <a:gd name="T30" fmla="*/ 47 w 83"/>
                <a:gd name="T31" fmla="*/ 0 h 83"/>
                <a:gd name="T32" fmla="*/ 33 w 83"/>
                <a:gd name="T33" fmla="*/ 0 h 83"/>
                <a:gd name="T34" fmla="*/ 29 w 83"/>
                <a:gd name="T35" fmla="*/ 4 h 83"/>
                <a:gd name="T36" fmla="*/ 29 w 83"/>
                <a:gd name="T37" fmla="*/ 9 h 83"/>
                <a:gd name="T38" fmla="*/ 28 w 83"/>
                <a:gd name="T39" fmla="*/ 10 h 83"/>
                <a:gd name="T40" fmla="*/ 19 w 83"/>
                <a:gd name="T41" fmla="*/ 16 h 83"/>
                <a:gd name="T42" fmla="*/ 17 w 83"/>
                <a:gd name="T43" fmla="*/ 16 h 83"/>
                <a:gd name="T44" fmla="*/ 14 w 83"/>
                <a:gd name="T45" fmla="*/ 14 h 83"/>
                <a:gd name="T46" fmla="*/ 8 w 83"/>
                <a:gd name="T47" fmla="*/ 16 h 83"/>
                <a:gd name="T48" fmla="*/ 1 w 83"/>
                <a:gd name="T49" fmla="*/ 28 h 83"/>
                <a:gd name="T50" fmla="*/ 3 w 83"/>
                <a:gd name="T51" fmla="*/ 34 h 83"/>
                <a:gd name="T52" fmla="*/ 7 w 83"/>
                <a:gd name="T53" fmla="*/ 36 h 83"/>
                <a:gd name="T54" fmla="*/ 7 w 83"/>
                <a:gd name="T55" fmla="*/ 37 h 83"/>
                <a:gd name="T56" fmla="*/ 7 w 83"/>
                <a:gd name="T57" fmla="*/ 41 h 83"/>
                <a:gd name="T58" fmla="*/ 8 w 83"/>
                <a:gd name="T59" fmla="*/ 49 h 83"/>
                <a:gd name="T60" fmla="*/ 7 w 83"/>
                <a:gd name="T61" fmla="*/ 50 h 83"/>
                <a:gd name="T62" fmla="*/ 4 w 83"/>
                <a:gd name="T63" fmla="*/ 51 h 83"/>
                <a:gd name="T64" fmla="*/ 3 w 83"/>
                <a:gd name="T65" fmla="*/ 57 h 83"/>
                <a:gd name="T66" fmla="*/ 10 w 83"/>
                <a:gd name="T67" fmla="*/ 69 h 83"/>
                <a:gd name="T68" fmla="*/ 16 w 83"/>
                <a:gd name="T69" fmla="*/ 71 h 83"/>
                <a:gd name="T70" fmla="*/ 20 w 83"/>
                <a:gd name="T71" fmla="*/ 69 h 83"/>
                <a:gd name="T72" fmla="*/ 21 w 83"/>
                <a:gd name="T73" fmla="*/ 69 h 83"/>
                <a:gd name="T74" fmla="*/ 31 w 83"/>
                <a:gd name="T75" fmla="*/ 74 h 83"/>
                <a:gd name="T76" fmla="*/ 32 w 83"/>
                <a:gd name="T77" fmla="*/ 75 h 83"/>
                <a:gd name="T78" fmla="*/ 32 w 83"/>
                <a:gd name="T79" fmla="*/ 79 h 83"/>
                <a:gd name="T80" fmla="*/ 36 w 83"/>
                <a:gd name="T81" fmla="*/ 83 h 83"/>
                <a:gd name="T82" fmla="*/ 50 w 83"/>
                <a:gd name="T83" fmla="*/ 83 h 83"/>
                <a:gd name="T84" fmla="*/ 54 w 83"/>
                <a:gd name="T85" fmla="*/ 79 h 83"/>
                <a:gd name="T86" fmla="*/ 54 w 83"/>
                <a:gd name="T87" fmla="*/ 73 h 83"/>
                <a:gd name="T88" fmla="*/ 55 w 83"/>
                <a:gd name="T89" fmla="*/ 72 h 83"/>
                <a:gd name="T90" fmla="*/ 63 w 83"/>
                <a:gd name="T91" fmla="*/ 66 h 83"/>
                <a:gd name="T92" fmla="*/ 65 w 83"/>
                <a:gd name="T93" fmla="*/ 66 h 83"/>
                <a:gd name="T94" fmla="*/ 69 w 83"/>
                <a:gd name="T95" fmla="*/ 69 h 83"/>
                <a:gd name="T96" fmla="*/ 75 w 83"/>
                <a:gd name="T97" fmla="*/ 67 h 83"/>
                <a:gd name="T98" fmla="*/ 82 w 83"/>
                <a:gd name="T99" fmla="*/ 55 h 83"/>
                <a:gd name="T100" fmla="*/ 81 w 83"/>
                <a:gd name="T101" fmla="*/ 49 h 83"/>
                <a:gd name="T102" fmla="*/ 42 w 83"/>
                <a:gd name="T103" fmla="*/ 58 h 83"/>
                <a:gd name="T104" fmla="*/ 25 w 83"/>
                <a:gd name="T105" fmla="*/ 41 h 83"/>
                <a:gd name="T106" fmla="*/ 42 w 83"/>
                <a:gd name="T107" fmla="*/ 25 h 83"/>
                <a:gd name="T108" fmla="*/ 58 w 83"/>
                <a:gd name="T109" fmla="*/ 41 h 83"/>
                <a:gd name="T110" fmla="*/ 42 w 83"/>
                <a:gd name="T111" fmla="*/ 58 h 8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83" h="83">
                  <a:moveTo>
                    <a:pt x="81" y="49"/>
                  </a:moveTo>
                  <a:cubicBezTo>
                    <a:pt x="75" y="46"/>
                    <a:pt x="75" y="46"/>
                    <a:pt x="75" y="46"/>
                  </a:cubicBezTo>
                  <a:cubicBezTo>
                    <a:pt x="74" y="45"/>
                    <a:pt x="74" y="45"/>
                    <a:pt x="74" y="45"/>
                  </a:cubicBezTo>
                  <a:cubicBezTo>
                    <a:pt x="74" y="43"/>
                    <a:pt x="74" y="42"/>
                    <a:pt x="74" y="41"/>
                  </a:cubicBezTo>
                  <a:cubicBezTo>
                    <a:pt x="74" y="39"/>
                    <a:pt x="74" y="37"/>
                    <a:pt x="74" y="35"/>
                  </a:cubicBezTo>
                  <a:cubicBezTo>
                    <a:pt x="74" y="35"/>
                    <a:pt x="74" y="34"/>
                    <a:pt x="74" y="34"/>
                  </a:cubicBezTo>
                  <a:cubicBezTo>
                    <a:pt x="79" y="31"/>
                    <a:pt x="79" y="31"/>
                    <a:pt x="79" y="31"/>
                  </a:cubicBezTo>
                  <a:cubicBezTo>
                    <a:pt x="81" y="30"/>
                    <a:pt x="82" y="27"/>
                    <a:pt x="81" y="25"/>
                  </a:cubicBezTo>
                  <a:cubicBezTo>
                    <a:pt x="74" y="13"/>
                    <a:pt x="74" y="13"/>
                    <a:pt x="74" y="13"/>
                  </a:cubicBezTo>
                  <a:cubicBezTo>
                    <a:pt x="73" y="11"/>
                    <a:pt x="70" y="10"/>
                    <a:pt x="68" y="12"/>
                  </a:cubicBezTo>
                  <a:cubicBezTo>
                    <a:pt x="62" y="15"/>
                    <a:pt x="62" y="15"/>
                    <a:pt x="62" y="15"/>
                  </a:cubicBezTo>
                  <a:cubicBezTo>
                    <a:pt x="62" y="15"/>
                    <a:pt x="62" y="15"/>
                    <a:pt x="61" y="15"/>
                  </a:cubicBezTo>
                  <a:cubicBezTo>
                    <a:pt x="59" y="13"/>
                    <a:pt x="56" y="11"/>
                    <a:pt x="52" y="10"/>
                  </a:cubicBezTo>
                  <a:cubicBezTo>
                    <a:pt x="52" y="10"/>
                    <a:pt x="52" y="9"/>
                    <a:pt x="52" y="9"/>
                  </a:cubicBezTo>
                  <a:cubicBezTo>
                    <a:pt x="52" y="4"/>
                    <a:pt x="52" y="4"/>
                    <a:pt x="52" y="4"/>
                  </a:cubicBezTo>
                  <a:cubicBezTo>
                    <a:pt x="52" y="1"/>
                    <a:pt x="50" y="0"/>
                    <a:pt x="47" y="0"/>
                  </a:cubicBezTo>
                  <a:cubicBezTo>
                    <a:pt x="33" y="0"/>
                    <a:pt x="33" y="0"/>
                    <a:pt x="33" y="0"/>
                  </a:cubicBezTo>
                  <a:cubicBezTo>
                    <a:pt x="31" y="0"/>
                    <a:pt x="29" y="1"/>
                    <a:pt x="29" y="4"/>
                  </a:cubicBezTo>
                  <a:cubicBezTo>
                    <a:pt x="29" y="9"/>
                    <a:pt x="29" y="9"/>
                    <a:pt x="29" y="9"/>
                  </a:cubicBezTo>
                  <a:cubicBezTo>
                    <a:pt x="29" y="9"/>
                    <a:pt x="29" y="10"/>
                    <a:pt x="28" y="10"/>
                  </a:cubicBezTo>
                  <a:cubicBezTo>
                    <a:pt x="25" y="11"/>
                    <a:pt x="22" y="13"/>
                    <a:pt x="19" y="16"/>
                  </a:cubicBezTo>
                  <a:cubicBezTo>
                    <a:pt x="18" y="16"/>
                    <a:pt x="18" y="16"/>
                    <a:pt x="17" y="16"/>
                  </a:cubicBezTo>
                  <a:cubicBezTo>
                    <a:pt x="14" y="14"/>
                    <a:pt x="14" y="14"/>
                    <a:pt x="14" y="14"/>
                  </a:cubicBezTo>
                  <a:cubicBezTo>
                    <a:pt x="12" y="13"/>
                    <a:pt x="10" y="13"/>
                    <a:pt x="8" y="16"/>
                  </a:cubicBezTo>
                  <a:cubicBezTo>
                    <a:pt x="1" y="28"/>
                    <a:pt x="1" y="28"/>
                    <a:pt x="1" y="28"/>
                  </a:cubicBezTo>
                  <a:cubicBezTo>
                    <a:pt x="0" y="30"/>
                    <a:pt x="1" y="32"/>
                    <a:pt x="3" y="34"/>
                  </a:cubicBezTo>
                  <a:cubicBezTo>
                    <a:pt x="7" y="36"/>
                    <a:pt x="7" y="36"/>
                    <a:pt x="7" y="36"/>
                  </a:cubicBezTo>
                  <a:cubicBezTo>
                    <a:pt x="7" y="36"/>
                    <a:pt x="7" y="36"/>
                    <a:pt x="7" y="37"/>
                  </a:cubicBezTo>
                  <a:cubicBezTo>
                    <a:pt x="7" y="38"/>
                    <a:pt x="7" y="40"/>
                    <a:pt x="7" y="41"/>
                  </a:cubicBezTo>
                  <a:cubicBezTo>
                    <a:pt x="7" y="44"/>
                    <a:pt x="7" y="46"/>
                    <a:pt x="8" y="49"/>
                  </a:cubicBezTo>
                  <a:cubicBezTo>
                    <a:pt x="8" y="49"/>
                    <a:pt x="8" y="50"/>
                    <a:pt x="7" y="50"/>
                  </a:cubicBezTo>
                  <a:cubicBezTo>
                    <a:pt x="4" y="51"/>
                    <a:pt x="4" y="51"/>
                    <a:pt x="4" y="51"/>
                  </a:cubicBezTo>
                  <a:cubicBezTo>
                    <a:pt x="2" y="53"/>
                    <a:pt x="2" y="55"/>
                    <a:pt x="3" y="57"/>
                  </a:cubicBezTo>
                  <a:cubicBezTo>
                    <a:pt x="10" y="69"/>
                    <a:pt x="10" y="69"/>
                    <a:pt x="10" y="69"/>
                  </a:cubicBezTo>
                  <a:cubicBezTo>
                    <a:pt x="11" y="72"/>
                    <a:pt x="14" y="72"/>
                    <a:pt x="16" y="71"/>
                  </a:cubicBezTo>
                  <a:cubicBezTo>
                    <a:pt x="20" y="69"/>
                    <a:pt x="20" y="69"/>
                    <a:pt x="20" y="69"/>
                  </a:cubicBezTo>
                  <a:cubicBezTo>
                    <a:pt x="21" y="69"/>
                    <a:pt x="21" y="69"/>
                    <a:pt x="21" y="69"/>
                  </a:cubicBezTo>
                  <a:cubicBezTo>
                    <a:pt x="24" y="71"/>
                    <a:pt x="27" y="73"/>
                    <a:pt x="31" y="74"/>
                  </a:cubicBezTo>
                  <a:cubicBezTo>
                    <a:pt x="32" y="74"/>
                    <a:pt x="32" y="74"/>
                    <a:pt x="32" y="75"/>
                  </a:cubicBezTo>
                  <a:cubicBezTo>
                    <a:pt x="32" y="79"/>
                    <a:pt x="32" y="79"/>
                    <a:pt x="32" y="79"/>
                  </a:cubicBezTo>
                  <a:cubicBezTo>
                    <a:pt x="32" y="81"/>
                    <a:pt x="34" y="83"/>
                    <a:pt x="36" y="83"/>
                  </a:cubicBezTo>
                  <a:cubicBezTo>
                    <a:pt x="50" y="83"/>
                    <a:pt x="50" y="83"/>
                    <a:pt x="50" y="83"/>
                  </a:cubicBezTo>
                  <a:cubicBezTo>
                    <a:pt x="53" y="83"/>
                    <a:pt x="54" y="81"/>
                    <a:pt x="54" y="79"/>
                  </a:cubicBezTo>
                  <a:cubicBezTo>
                    <a:pt x="54" y="73"/>
                    <a:pt x="54" y="73"/>
                    <a:pt x="54" y="73"/>
                  </a:cubicBezTo>
                  <a:cubicBezTo>
                    <a:pt x="54" y="72"/>
                    <a:pt x="55" y="72"/>
                    <a:pt x="55" y="72"/>
                  </a:cubicBezTo>
                  <a:cubicBezTo>
                    <a:pt x="58" y="70"/>
                    <a:pt x="61" y="68"/>
                    <a:pt x="63" y="66"/>
                  </a:cubicBezTo>
                  <a:cubicBezTo>
                    <a:pt x="64" y="66"/>
                    <a:pt x="64" y="66"/>
                    <a:pt x="65" y="66"/>
                  </a:cubicBezTo>
                  <a:cubicBezTo>
                    <a:pt x="69" y="69"/>
                    <a:pt x="69" y="69"/>
                    <a:pt x="69" y="69"/>
                  </a:cubicBezTo>
                  <a:cubicBezTo>
                    <a:pt x="71" y="70"/>
                    <a:pt x="74" y="69"/>
                    <a:pt x="75" y="67"/>
                  </a:cubicBezTo>
                  <a:cubicBezTo>
                    <a:pt x="82" y="55"/>
                    <a:pt x="82" y="55"/>
                    <a:pt x="82" y="55"/>
                  </a:cubicBezTo>
                  <a:cubicBezTo>
                    <a:pt x="83" y="53"/>
                    <a:pt x="83" y="50"/>
                    <a:pt x="81" y="49"/>
                  </a:cubicBezTo>
                  <a:close/>
                  <a:moveTo>
                    <a:pt x="42" y="58"/>
                  </a:moveTo>
                  <a:cubicBezTo>
                    <a:pt x="33" y="58"/>
                    <a:pt x="25" y="50"/>
                    <a:pt x="25" y="41"/>
                  </a:cubicBezTo>
                  <a:cubicBezTo>
                    <a:pt x="25" y="32"/>
                    <a:pt x="33" y="25"/>
                    <a:pt x="42" y="25"/>
                  </a:cubicBezTo>
                  <a:cubicBezTo>
                    <a:pt x="51" y="25"/>
                    <a:pt x="58" y="32"/>
                    <a:pt x="58" y="41"/>
                  </a:cubicBezTo>
                  <a:cubicBezTo>
                    <a:pt x="58" y="50"/>
                    <a:pt x="51" y="58"/>
                    <a:pt x="42" y="58"/>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pic>
          <p:nvPicPr>
            <p:cNvPr id="1076" name="Picture 52">
              <a:extLst>
                <a:ext uri="{FF2B5EF4-FFF2-40B4-BE49-F238E27FC236}">
                  <a16:creationId xmlns:a16="http://schemas.microsoft.com/office/drawing/2014/main" id="{CFAD71D0-A518-4734-96B8-D92748683442}"/>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6709" y="3174"/>
              <a:ext cx="371" cy="3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77" name="Picture 53">
              <a:extLst>
                <a:ext uri="{FF2B5EF4-FFF2-40B4-BE49-F238E27FC236}">
                  <a16:creationId xmlns:a16="http://schemas.microsoft.com/office/drawing/2014/main" id="{43156D4D-CF1D-4FB1-82E0-CD7D22617CBE}"/>
                </a:ext>
              </a:extLst>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6709" y="3341"/>
              <a:ext cx="371" cy="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0" name="Oval 54">
              <a:extLst>
                <a:ext uri="{FF2B5EF4-FFF2-40B4-BE49-F238E27FC236}">
                  <a16:creationId xmlns:a16="http://schemas.microsoft.com/office/drawing/2014/main" id="{AAC4EA2A-9DA0-4F03-9AD1-D11B3D4020CC}"/>
                </a:ext>
              </a:extLst>
            </p:cNvPr>
            <p:cNvSpPr>
              <a:spLocks noChangeArrowheads="1"/>
            </p:cNvSpPr>
            <p:nvPr/>
          </p:nvSpPr>
          <p:spPr bwMode="auto">
            <a:xfrm>
              <a:off x="6775" y="3229"/>
              <a:ext cx="252" cy="250"/>
            </a:xfrm>
            <a:prstGeom prst="ellipse">
              <a:avLst/>
            </a:prstGeom>
            <a:solidFill>
              <a:srgbClr val="FFC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51" name="Freeform 55">
              <a:extLst>
                <a:ext uri="{FF2B5EF4-FFF2-40B4-BE49-F238E27FC236}">
                  <a16:creationId xmlns:a16="http://schemas.microsoft.com/office/drawing/2014/main" id="{F10E3AEC-5E61-4F19-95FB-D40F3919759C}"/>
                </a:ext>
              </a:extLst>
            </p:cNvPr>
            <p:cNvSpPr>
              <a:spLocks noEditPoints="1"/>
            </p:cNvSpPr>
            <p:nvPr/>
          </p:nvSpPr>
          <p:spPr bwMode="auto">
            <a:xfrm>
              <a:off x="6834" y="3286"/>
              <a:ext cx="133" cy="135"/>
            </a:xfrm>
            <a:custGeom>
              <a:avLst/>
              <a:gdLst>
                <a:gd name="T0" fmla="*/ 81 w 83"/>
                <a:gd name="T1" fmla="*/ 50 h 84"/>
                <a:gd name="T2" fmla="*/ 75 w 83"/>
                <a:gd name="T3" fmla="*/ 46 h 84"/>
                <a:gd name="T4" fmla="*/ 74 w 83"/>
                <a:gd name="T5" fmla="*/ 45 h 84"/>
                <a:gd name="T6" fmla="*/ 74 w 83"/>
                <a:gd name="T7" fmla="*/ 42 h 84"/>
                <a:gd name="T8" fmla="*/ 74 w 83"/>
                <a:gd name="T9" fmla="*/ 36 h 84"/>
                <a:gd name="T10" fmla="*/ 74 w 83"/>
                <a:gd name="T11" fmla="*/ 35 h 84"/>
                <a:gd name="T12" fmla="*/ 79 w 83"/>
                <a:gd name="T13" fmla="*/ 32 h 84"/>
                <a:gd name="T14" fmla="*/ 81 w 83"/>
                <a:gd name="T15" fmla="*/ 26 h 84"/>
                <a:gd name="T16" fmla="*/ 74 w 83"/>
                <a:gd name="T17" fmla="*/ 14 h 84"/>
                <a:gd name="T18" fmla="*/ 68 w 83"/>
                <a:gd name="T19" fmla="*/ 12 h 84"/>
                <a:gd name="T20" fmla="*/ 62 w 83"/>
                <a:gd name="T21" fmla="*/ 16 h 84"/>
                <a:gd name="T22" fmla="*/ 61 w 83"/>
                <a:gd name="T23" fmla="*/ 15 h 84"/>
                <a:gd name="T24" fmla="*/ 52 w 83"/>
                <a:gd name="T25" fmla="*/ 11 h 84"/>
                <a:gd name="T26" fmla="*/ 52 w 83"/>
                <a:gd name="T27" fmla="*/ 10 h 84"/>
                <a:gd name="T28" fmla="*/ 52 w 83"/>
                <a:gd name="T29" fmla="*/ 5 h 84"/>
                <a:gd name="T30" fmla="*/ 47 w 83"/>
                <a:gd name="T31" fmla="*/ 0 h 84"/>
                <a:gd name="T32" fmla="*/ 33 w 83"/>
                <a:gd name="T33" fmla="*/ 0 h 84"/>
                <a:gd name="T34" fmla="*/ 29 w 83"/>
                <a:gd name="T35" fmla="*/ 5 h 84"/>
                <a:gd name="T36" fmla="*/ 29 w 83"/>
                <a:gd name="T37" fmla="*/ 10 h 84"/>
                <a:gd name="T38" fmla="*/ 28 w 83"/>
                <a:gd name="T39" fmla="*/ 11 h 84"/>
                <a:gd name="T40" fmla="*/ 19 w 83"/>
                <a:gd name="T41" fmla="*/ 16 h 84"/>
                <a:gd name="T42" fmla="*/ 17 w 83"/>
                <a:gd name="T43" fmla="*/ 16 h 84"/>
                <a:gd name="T44" fmla="*/ 14 w 83"/>
                <a:gd name="T45" fmla="*/ 15 h 84"/>
                <a:gd name="T46" fmla="*/ 8 w 83"/>
                <a:gd name="T47" fmla="*/ 16 h 84"/>
                <a:gd name="T48" fmla="*/ 1 w 83"/>
                <a:gd name="T49" fmla="*/ 28 h 84"/>
                <a:gd name="T50" fmla="*/ 3 w 83"/>
                <a:gd name="T51" fmla="*/ 34 h 84"/>
                <a:gd name="T52" fmla="*/ 7 w 83"/>
                <a:gd name="T53" fmla="*/ 36 h 84"/>
                <a:gd name="T54" fmla="*/ 7 w 83"/>
                <a:gd name="T55" fmla="*/ 37 h 84"/>
                <a:gd name="T56" fmla="*/ 7 w 83"/>
                <a:gd name="T57" fmla="*/ 42 h 84"/>
                <a:gd name="T58" fmla="*/ 8 w 83"/>
                <a:gd name="T59" fmla="*/ 49 h 84"/>
                <a:gd name="T60" fmla="*/ 7 w 83"/>
                <a:gd name="T61" fmla="*/ 51 h 84"/>
                <a:gd name="T62" fmla="*/ 4 w 83"/>
                <a:gd name="T63" fmla="*/ 52 h 84"/>
                <a:gd name="T64" fmla="*/ 3 w 83"/>
                <a:gd name="T65" fmla="*/ 58 h 84"/>
                <a:gd name="T66" fmla="*/ 10 w 83"/>
                <a:gd name="T67" fmla="*/ 70 h 84"/>
                <a:gd name="T68" fmla="*/ 16 w 83"/>
                <a:gd name="T69" fmla="*/ 72 h 84"/>
                <a:gd name="T70" fmla="*/ 20 w 83"/>
                <a:gd name="T71" fmla="*/ 69 h 84"/>
                <a:gd name="T72" fmla="*/ 21 w 83"/>
                <a:gd name="T73" fmla="*/ 69 h 84"/>
                <a:gd name="T74" fmla="*/ 31 w 83"/>
                <a:gd name="T75" fmla="*/ 74 h 84"/>
                <a:gd name="T76" fmla="*/ 32 w 83"/>
                <a:gd name="T77" fmla="*/ 75 h 84"/>
                <a:gd name="T78" fmla="*/ 32 w 83"/>
                <a:gd name="T79" fmla="*/ 79 h 84"/>
                <a:gd name="T80" fmla="*/ 36 w 83"/>
                <a:gd name="T81" fmla="*/ 84 h 84"/>
                <a:gd name="T82" fmla="*/ 50 w 83"/>
                <a:gd name="T83" fmla="*/ 84 h 84"/>
                <a:gd name="T84" fmla="*/ 54 w 83"/>
                <a:gd name="T85" fmla="*/ 79 h 84"/>
                <a:gd name="T86" fmla="*/ 54 w 83"/>
                <a:gd name="T87" fmla="*/ 73 h 84"/>
                <a:gd name="T88" fmla="*/ 55 w 83"/>
                <a:gd name="T89" fmla="*/ 72 h 84"/>
                <a:gd name="T90" fmla="*/ 63 w 83"/>
                <a:gd name="T91" fmla="*/ 67 h 84"/>
                <a:gd name="T92" fmla="*/ 65 w 83"/>
                <a:gd name="T93" fmla="*/ 67 h 84"/>
                <a:gd name="T94" fmla="*/ 69 w 83"/>
                <a:gd name="T95" fmla="*/ 69 h 84"/>
                <a:gd name="T96" fmla="*/ 75 w 83"/>
                <a:gd name="T97" fmla="*/ 68 h 84"/>
                <a:gd name="T98" fmla="*/ 82 w 83"/>
                <a:gd name="T99" fmla="*/ 56 h 84"/>
                <a:gd name="T100" fmla="*/ 81 w 83"/>
                <a:gd name="T101" fmla="*/ 50 h 84"/>
                <a:gd name="T102" fmla="*/ 42 w 83"/>
                <a:gd name="T103" fmla="*/ 59 h 84"/>
                <a:gd name="T104" fmla="*/ 25 w 83"/>
                <a:gd name="T105" fmla="*/ 42 h 84"/>
                <a:gd name="T106" fmla="*/ 42 w 83"/>
                <a:gd name="T107" fmla="*/ 26 h 84"/>
                <a:gd name="T108" fmla="*/ 58 w 83"/>
                <a:gd name="T109" fmla="*/ 42 h 84"/>
                <a:gd name="T110" fmla="*/ 42 w 83"/>
                <a:gd name="T111" fmla="*/ 59 h 8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83" h="84">
                  <a:moveTo>
                    <a:pt x="81" y="50"/>
                  </a:moveTo>
                  <a:cubicBezTo>
                    <a:pt x="75" y="46"/>
                    <a:pt x="75" y="46"/>
                    <a:pt x="75" y="46"/>
                  </a:cubicBezTo>
                  <a:cubicBezTo>
                    <a:pt x="74" y="46"/>
                    <a:pt x="74" y="46"/>
                    <a:pt x="74" y="45"/>
                  </a:cubicBezTo>
                  <a:cubicBezTo>
                    <a:pt x="74" y="44"/>
                    <a:pt x="74" y="43"/>
                    <a:pt x="74" y="42"/>
                  </a:cubicBezTo>
                  <a:cubicBezTo>
                    <a:pt x="74" y="40"/>
                    <a:pt x="74" y="38"/>
                    <a:pt x="74" y="36"/>
                  </a:cubicBezTo>
                  <a:cubicBezTo>
                    <a:pt x="74" y="36"/>
                    <a:pt x="74" y="35"/>
                    <a:pt x="74" y="35"/>
                  </a:cubicBezTo>
                  <a:cubicBezTo>
                    <a:pt x="79" y="32"/>
                    <a:pt x="79" y="32"/>
                    <a:pt x="79" y="32"/>
                  </a:cubicBezTo>
                  <a:cubicBezTo>
                    <a:pt x="81" y="31"/>
                    <a:pt x="82" y="28"/>
                    <a:pt x="81" y="26"/>
                  </a:cubicBezTo>
                  <a:cubicBezTo>
                    <a:pt x="74" y="14"/>
                    <a:pt x="74" y="14"/>
                    <a:pt x="74" y="14"/>
                  </a:cubicBezTo>
                  <a:cubicBezTo>
                    <a:pt x="73" y="12"/>
                    <a:pt x="70" y="11"/>
                    <a:pt x="68" y="12"/>
                  </a:cubicBezTo>
                  <a:cubicBezTo>
                    <a:pt x="62" y="16"/>
                    <a:pt x="62" y="16"/>
                    <a:pt x="62" y="16"/>
                  </a:cubicBezTo>
                  <a:cubicBezTo>
                    <a:pt x="62" y="16"/>
                    <a:pt x="62" y="16"/>
                    <a:pt x="61" y="15"/>
                  </a:cubicBezTo>
                  <a:cubicBezTo>
                    <a:pt x="59" y="13"/>
                    <a:pt x="56" y="12"/>
                    <a:pt x="52" y="11"/>
                  </a:cubicBezTo>
                  <a:cubicBezTo>
                    <a:pt x="52" y="10"/>
                    <a:pt x="52" y="10"/>
                    <a:pt x="52" y="10"/>
                  </a:cubicBezTo>
                  <a:cubicBezTo>
                    <a:pt x="52" y="5"/>
                    <a:pt x="52" y="5"/>
                    <a:pt x="52" y="5"/>
                  </a:cubicBezTo>
                  <a:cubicBezTo>
                    <a:pt x="52" y="2"/>
                    <a:pt x="50" y="0"/>
                    <a:pt x="47" y="0"/>
                  </a:cubicBezTo>
                  <a:cubicBezTo>
                    <a:pt x="33" y="0"/>
                    <a:pt x="33" y="0"/>
                    <a:pt x="33" y="0"/>
                  </a:cubicBezTo>
                  <a:cubicBezTo>
                    <a:pt x="31" y="0"/>
                    <a:pt x="29" y="2"/>
                    <a:pt x="29" y="5"/>
                  </a:cubicBezTo>
                  <a:cubicBezTo>
                    <a:pt x="29" y="10"/>
                    <a:pt x="29" y="10"/>
                    <a:pt x="29" y="10"/>
                  </a:cubicBezTo>
                  <a:cubicBezTo>
                    <a:pt x="29" y="10"/>
                    <a:pt x="29" y="10"/>
                    <a:pt x="28" y="11"/>
                  </a:cubicBezTo>
                  <a:cubicBezTo>
                    <a:pt x="25" y="12"/>
                    <a:pt x="22" y="14"/>
                    <a:pt x="19" y="16"/>
                  </a:cubicBezTo>
                  <a:cubicBezTo>
                    <a:pt x="18" y="17"/>
                    <a:pt x="18" y="17"/>
                    <a:pt x="17" y="16"/>
                  </a:cubicBezTo>
                  <a:cubicBezTo>
                    <a:pt x="14" y="15"/>
                    <a:pt x="14" y="15"/>
                    <a:pt x="14" y="15"/>
                  </a:cubicBezTo>
                  <a:cubicBezTo>
                    <a:pt x="12" y="13"/>
                    <a:pt x="10" y="14"/>
                    <a:pt x="8" y="16"/>
                  </a:cubicBezTo>
                  <a:cubicBezTo>
                    <a:pt x="1" y="28"/>
                    <a:pt x="1" y="28"/>
                    <a:pt x="1" y="28"/>
                  </a:cubicBezTo>
                  <a:cubicBezTo>
                    <a:pt x="0" y="30"/>
                    <a:pt x="1" y="33"/>
                    <a:pt x="3" y="34"/>
                  </a:cubicBezTo>
                  <a:cubicBezTo>
                    <a:pt x="7" y="36"/>
                    <a:pt x="7" y="36"/>
                    <a:pt x="7" y="36"/>
                  </a:cubicBezTo>
                  <a:cubicBezTo>
                    <a:pt x="7" y="37"/>
                    <a:pt x="7" y="37"/>
                    <a:pt x="7" y="37"/>
                  </a:cubicBezTo>
                  <a:cubicBezTo>
                    <a:pt x="7" y="39"/>
                    <a:pt x="7" y="40"/>
                    <a:pt x="7" y="42"/>
                  </a:cubicBezTo>
                  <a:cubicBezTo>
                    <a:pt x="7" y="45"/>
                    <a:pt x="7" y="47"/>
                    <a:pt x="8" y="49"/>
                  </a:cubicBezTo>
                  <a:cubicBezTo>
                    <a:pt x="8" y="50"/>
                    <a:pt x="7" y="50"/>
                    <a:pt x="7" y="51"/>
                  </a:cubicBezTo>
                  <a:cubicBezTo>
                    <a:pt x="4" y="52"/>
                    <a:pt x="4" y="52"/>
                    <a:pt x="4" y="52"/>
                  </a:cubicBezTo>
                  <a:cubicBezTo>
                    <a:pt x="2" y="53"/>
                    <a:pt x="2" y="56"/>
                    <a:pt x="3" y="58"/>
                  </a:cubicBezTo>
                  <a:cubicBezTo>
                    <a:pt x="10" y="70"/>
                    <a:pt x="10" y="70"/>
                    <a:pt x="10" y="70"/>
                  </a:cubicBezTo>
                  <a:cubicBezTo>
                    <a:pt x="11" y="72"/>
                    <a:pt x="14" y="73"/>
                    <a:pt x="16" y="72"/>
                  </a:cubicBezTo>
                  <a:cubicBezTo>
                    <a:pt x="20" y="69"/>
                    <a:pt x="20" y="69"/>
                    <a:pt x="20" y="69"/>
                  </a:cubicBezTo>
                  <a:cubicBezTo>
                    <a:pt x="21" y="69"/>
                    <a:pt x="21" y="69"/>
                    <a:pt x="21" y="69"/>
                  </a:cubicBezTo>
                  <a:cubicBezTo>
                    <a:pt x="24" y="72"/>
                    <a:pt x="27" y="73"/>
                    <a:pt x="31" y="74"/>
                  </a:cubicBezTo>
                  <a:cubicBezTo>
                    <a:pt x="32" y="75"/>
                    <a:pt x="32" y="75"/>
                    <a:pt x="32" y="75"/>
                  </a:cubicBezTo>
                  <a:cubicBezTo>
                    <a:pt x="32" y="79"/>
                    <a:pt x="32" y="79"/>
                    <a:pt x="32" y="79"/>
                  </a:cubicBezTo>
                  <a:cubicBezTo>
                    <a:pt x="32" y="82"/>
                    <a:pt x="34" y="84"/>
                    <a:pt x="36" y="84"/>
                  </a:cubicBezTo>
                  <a:cubicBezTo>
                    <a:pt x="50" y="84"/>
                    <a:pt x="50" y="84"/>
                    <a:pt x="50" y="84"/>
                  </a:cubicBezTo>
                  <a:cubicBezTo>
                    <a:pt x="53" y="84"/>
                    <a:pt x="54" y="82"/>
                    <a:pt x="54" y="79"/>
                  </a:cubicBezTo>
                  <a:cubicBezTo>
                    <a:pt x="54" y="73"/>
                    <a:pt x="54" y="73"/>
                    <a:pt x="54" y="73"/>
                  </a:cubicBezTo>
                  <a:cubicBezTo>
                    <a:pt x="54" y="73"/>
                    <a:pt x="55" y="73"/>
                    <a:pt x="55" y="72"/>
                  </a:cubicBezTo>
                  <a:cubicBezTo>
                    <a:pt x="58" y="71"/>
                    <a:pt x="61" y="69"/>
                    <a:pt x="63" y="67"/>
                  </a:cubicBezTo>
                  <a:cubicBezTo>
                    <a:pt x="64" y="67"/>
                    <a:pt x="64" y="66"/>
                    <a:pt x="65" y="67"/>
                  </a:cubicBezTo>
                  <a:cubicBezTo>
                    <a:pt x="69" y="69"/>
                    <a:pt x="69" y="69"/>
                    <a:pt x="69" y="69"/>
                  </a:cubicBezTo>
                  <a:cubicBezTo>
                    <a:pt x="71" y="71"/>
                    <a:pt x="74" y="70"/>
                    <a:pt x="75" y="68"/>
                  </a:cubicBezTo>
                  <a:cubicBezTo>
                    <a:pt x="82" y="56"/>
                    <a:pt x="82" y="56"/>
                    <a:pt x="82" y="56"/>
                  </a:cubicBezTo>
                  <a:cubicBezTo>
                    <a:pt x="83" y="54"/>
                    <a:pt x="83" y="51"/>
                    <a:pt x="81" y="50"/>
                  </a:cubicBezTo>
                  <a:close/>
                  <a:moveTo>
                    <a:pt x="42" y="59"/>
                  </a:moveTo>
                  <a:cubicBezTo>
                    <a:pt x="33" y="59"/>
                    <a:pt x="25" y="51"/>
                    <a:pt x="25" y="42"/>
                  </a:cubicBezTo>
                  <a:cubicBezTo>
                    <a:pt x="25" y="33"/>
                    <a:pt x="33" y="26"/>
                    <a:pt x="42" y="26"/>
                  </a:cubicBezTo>
                  <a:cubicBezTo>
                    <a:pt x="51" y="26"/>
                    <a:pt x="58" y="33"/>
                    <a:pt x="58" y="42"/>
                  </a:cubicBezTo>
                  <a:cubicBezTo>
                    <a:pt x="58" y="51"/>
                    <a:pt x="51" y="59"/>
                    <a:pt x="42" y="59"/>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grpSp>
      <p:sp>
        <p:nvSpPr>
          <p:cNvPr id="52" name="CuadroTexto 51">
            <a:extLst>
              <a:ext uri="{FF2B5EF4-FFF2-40B4-BE49-F238E27FC236}">
                <a16:creationId xmlns:a16="http://schemas.microsoft.com/office/drawing/2014/main" id="{0A445414-EADA-45A7-BB2C-C6AA226A6E98}"/>
              </a:ext>
            </a:extLst>
          </p:cNvPr>
          <p:cNvSpPr txBox="1"/>
          <p:nvPr/>
        </p:nvSpPr>
        <p:spPr>
          <a:xfrm>
            <a:off x="4394202" y="1241337"/>
            <a:ext cx="429926" cy="600164"/>
          </a:xfrm>
          <a:prstGeom prst="rect">
            <a:avLst/>
          </a:prstGeom>
          <a:noFill/>
        </p:spPr>
        <p:txBody>
          <a:bodyPr wrap="none" rtlCol="0">
            <a:spAutoFit/>
          </a:bodyPr>
          <a:lstStyle/>
          <a:p>
            <a:r>
              <a:rPr lang="es-MX" sz="3300" dirty="0">
                <a:solidFill>
                  <a:schemeClr val="bg1"/>
                </a:solidFill>
                <a:latin typeface="Lato Black" panose="020F0A02020204030203" pitchFamily="34" charset="0"/>
              </a:rPr>
              <a:t>1</a:t>
            </a:r>
            <a:endParaRPr lang="es-CO" sz="3300" dirty="0">
              <a:solidFill>
                <a:schemeClr val="bg1"/>
              </a:solidFill>
              <a:latin typeface="Lato Black" panose="020F0A02020204030203" pitchFamily="34" charset="0"/>
            </a:endParaRPr>
          </a:p>
        </p:txBody>
      </p:sp>
      <p:sp>
        <p:nvSpPr>
          <p:cNvPr id="61" name="CuadroTexto 60">
            <a:extLst>
              <a:ext uri="{FF2B5EF4-FFF2-40B4-BE49-F238E27FC236}">
                <a16:creationId xmlns:a16="http://schemas.microsoft.com/office/drawing/2014/main" id="{DDC23ECA-CB72-475F-BA83-C7DC423CCF17}"/>
              </a:ext>
            </a:extLst>
          </p:cNvPr>
          <p:cNvSpPr txBox="1"/>
          <p:nvPr/>
        </p:nvSpPr>
        <p:spPr>
          <a:xfrm>
            <a:off x="5309174" y="2549436"/>
            <a:ext cx="429926" cy="600164"/>
          </a:xfrm>
          <a:prstGeom prst="rect">
            <a:avLst/>
          </a:prstGeom>
          <a:noFill/>
        </p:spPr>
        <p:txBody>
          <a:bodyPr wrap="none" rtlCol="0">
            <a:spAutoFit/>
          </a:bodyPr>
          <a:lstStyle/>
          <a:p>
            <a:r>
              <a:rPr lang="es-MX" sz="3300" dirty="0">
                <a:solidFill>
                  <a:schemeClr val="bg1"/>
                </a:solidFill>
                <a:latin typeface="Lato Black" panose="020F0A02020204030203" pitchFamily="34" charset="0"/>
              </a:rPr>
              <a:t>2</a:t>
            </a:r>
            <a:endParaRPr lang="es-CO" sz="3300" dirty="0">
              <a:solidFill>
                <a:schemeClr val="bg1"/>
              </a:solidFill>
              <a:latin typeface="Lato Black" panose="020F0A02020204030203" pitchFamily="34" charset="0"/>
            </a:endParaRPr>
          </a:p>
        </p:txBody>
      </p:sp>
      <p:sp>
        <p:nvSpPr>
          <p:cNvPr id="62" name="CuadroTexto 61">
            <a:extLst>
              <a:ext uri="{FF2B5EF4-FFF2-40B4-BE49-F238E27FC236}">
                <a16:creationId xmlns:a16="http://schemas.microsoft.com/office/drawing/2014/main" id="{E2ABD7B6-B838-4B89-BA7F-D565C939C2EA}"/>
              </a:ext>
            </a:extLst>
          </p:cNvPr>
          <p:cNvSpPr txBox="1"/>
          <p:nvPr/>
        </p:nvSpPr>
        <p:spPr>
          <a:xfrm>
            <a:off x="5967557" y="3825037"/>
            <a:ext cx="429926" cy="600164"/>
          </a:xfrm>
          <a:prstGeom prst="rect">
            <a:avLst/>
          </a:prstGeom>
          <a:noFill/>
        </p:spPr>
        <p:txBody>
          <a:bodyPr wrap="none" rtlCol="0">
            <a:spAutoFit/>
          </a:bodyPr>
          <a:lstStyle/>
          <a:p>
            <a:r>
              <a:rPr lang="es-MX" sz="3300" dirty="0">
                <a:solidFill>
                  <a:schemeClr val="bg1"/>
                </a:solidFill>
                <a:latin typeface="Lato Black" panose="020F0A02020204030203" pitchFamily="34" charset="0"/>
              </a:rPr>
              <a:t>3</a:t>
            </a:r>
            <a:endParaRPr lang="es-CO" sz="3300" dirty="0">
              <a:solidFill>
                <a:schemeClr val="bg1"/>
              </a:solidFill>
              <a:latin typeface="Lato Black" panose="020F0A02020204030203" pitchFamily="34" charset="0"/>
            </a:endParaRPr>
          </a:p>
        </p:txBody>
      </p:sp>
      <p:sp>
        <p:nvSpPr>
          <p:cNvPr id="63" name="CuadroTexto 62">
            <a:extLst>
              <a:ext uri="{FF2B5EF4-FFF2-40B4-BE49-F238E27FC236}">
                <a16:creationId xmlns:a16="http://schemas.microsoft.com/office/drawing/2014/main" id="{6358DB67-FF36-4CF2-8511-4B92C4495A37}"/>
              </a:ext>
            </a:extLst>
          </p:cNvPr>
          <p:cNvSpPr txBox="1"/>
          <p:nvPr/>
        </p:nvSpPr>
        <p:spPr>
          <a:xfrm>
            <a:off x="6863700" y="5127537"/>
            <a:ext cx="429926" cy="600164"/>
          </a:xfrm>
          <a:prstGeom prst="rect">
            <a:avLst/>
          </a:prstGeom>
          <a:noFill/>
        </p:spPr>
        <p:txBody>
          <a:bodyPr wrap="none" rtlCol="0">
            <a:spAutoFit/>
          </a:bodyPr>
          <a:lstStyle/>
          <a:p>
            <a:r>
              <a:rPr lang="es-MX" sz="3300" dirty="0">
                <a:solidFill>
                  <a:schemeClr val="bg1"/>
                </a:solidFill>
                <a:latin typeface="Lato Black" panose="020F0A02020204030203" pitchFamily="34" charset="0"/>
              </a:rPr>
              <a:t>4</a:t>
            </a:r>
            <a:endParaRPr lang="es-CO" sz="3300" dirty="0">
              <a:solidFill>
                <a:schemeClr val="bg1"/>
              </a:solidFill>
              <a:latin typeface="Lato Black" panose="020F0A02020204030203" pitchFamily="34" charset="0"/>
            </a:endParaRPr>
          </a:p>
        </p:txBody>
      </p:sp>
      <p:sp>
        <p:nvSpPr>
          <p:cNvPr id="65" name="CuadroTexto 64">
            <a:extLst>
              <a:ext uri="{FF2B5EF4-FFF2-40B4-BE49-F238E27FC236}">
                <a16:creationId xmlns:a16="http://schemas.microsoft.com/office/drawing/2014/main" id="{A915C37F-DDBF-4255-9263-DBCB8B31CC4B}"/>
              </a:ext>
            </a:extLst>
          </p:cNvPr>
          <p:cNvSpPr txBox="1"/>
          <p:nvPr/>
        </p:nvSpPr>
        <p:spPr>
          <a:xfrm>
            <a:off x="5942950" y="1231184"/>
            <a:ext cx="2938175" cy="515782"/>
          </a:xfrm>
          <a:prstGeom prst="rect">
            <a:avLst/>
          </a:prstGeom>
          <a:noFill/>
        </p:spPr>
        <p:txBody>
          <a:bodyPr wrap="square" rtlCol="0">
            <a:spAutoFit/>
          </a:bodyPr>
          <a:lstStyle/>
          <a:p>
            <a:pPr>
              <a:lnSpc>
                <a:spcPts val="1100"/>
              </a:lnSpc>
            </a:pPr>
            <a:r>
              <a:rPr lang="en-US" sz="1050">
                <a:solidFill>
                  <a:schemeClr val="bg2">
                    <a:lumMod val="10000"/>
                  </a:schemeClr>
                </a:solidFill>
              </a:rPr>
              <a:t>Write here the topic:</a:t>
            </a:r>
          </a:p>
          <a:p>
            <a:pPr>
              <a:lnSpc>
                <a:spcPts val="1100"/>
              </a:lnSpc>
            </a:pPr>
            <a:r>
              <a:rPr lang="en-US" sz="1050" b="1">
                <a:solidFill>
                  <a:schemeClr val="bg2">
                    <a:lumMod val="10000"/>
                  </a:schemeClr>
                </a:solidFill>
              </a:rPr>
              <a:t>Hour: </a:t>
            </a:r>
          </a:p>
          <a:p>
            <a:pPr>
              <a:lnSpc>
                <a:spcPts val="1100"/>
              </a:lnSpc>
            </a:pPr>
            <a:r>
              <a:rPr lang="en-US" sz="1050" b="1">
                <a:solidFill>
                  <a:schemeClr val="bg2">
                    <a:lumMod val="10000"/>
                  </a:schemeClr>
                </a:solidFill>
              </a:rPr>
              <a:t>Speaker:</a:t>
            </a:r>
          </a:p>
        </p:txBody>
      </p:sp>
      <p:sp>
        <p:nvSpPr>
          <p:cNvPr id="70" name="CuadroTexto 69">
            <a:extLst>
              <a:ext uri="{FF2B5EF4-FFF2-40B4-BE49-F238E27FC236}">
                <a16:creationId xmlns:a16="http://schemas.microsoft.com/office/drawing/2014/main" id="{1B0BA333-31AC-4796-BA9E-DF33603F71DD}"/>
              </a:ext>
            </a:extLst>
          </p:cNvPr>
          <p:cNvSpPr txBox="1"/>
          <p:nvPr/>
        </p:nvSpPr>
        <p:spPr>
          <a:xfrm>
            <a:off x="6974824" y="2586909"/>
            <a:ext cx="2938175" cy="515782"/>
          </a:xfrm>
          <a:prstGeom prst="rect">
            <a:avLst/>
          </a:prstGeom>
          <a:noFill/>
        </p:spPr>
        <p:txBody>
          <a:bodyPr wrap="square" rtlCol="0">
            <a:spAutoFit/>
          </a:bodyPr>
          <a:lstStyle/>
          <a:p>
            <a:pPr>
              <a:lnSpc>
                <a:spcPts val="1100"/>
              </a:lnSpc>
            </a:pPr>
            <a:r>
              <a:rPr lang="en-US" sz="1050">
                <a:solidFill>
                  <a:schemeClr val="bg2">
                    <a:lumMod val="10000"/>
                  </a:schemeClr>
                </a:solidFill>
              </a:rPr>
              <a:t>Write here the topic:</a:t>
            </a:r>
          </a:p>
          <a:p>
            <a:pPr>
              <a:lnSpc>
                <a:spcPts val="1100"/>
              </a:lnSpc>
            </a:pPr>
            <a:r>
              <a:rPr lang="en-US" sz="1050" b="1">
                <a:solidFill>
                  <a:schemeClr val="bg2">
                    <a:lumMod val="10000"/>
                  </a:schemeClr>
                </a:solidFill>
              </a:rPr>
              <a:t>Hour: </a:t>
            </a:r>
          </a:p>
          <a:p>
            <a:pPr>
              <a:lnSpc>
                <a:spcPts val="1100"/>
              </a:lnSpc>
            </a:pPr>
            <a:r>
              <a:rPr lang="en-US" sz="1050" b="1">
                <a:solidFill>
                  <a:schemeClr val="bg2">
                    <a:lumMod val="10000"/>
                  </a:schemeClr>
                </a:solidFill>
              </a:rPr>
              <a:t>Speaker:</a:t>
            </a:r>
          </a:p>
        </p:txBody>
      </p:sp>
      <p:sp>
        <p:nvSpPr>
          <p:cNvPr id="71" name="CuadroTexto 70">
            <a:extLst>
              <a:ext uri="{FF2B5EF4-FFF2-40B4-BE49-F238E27FC236}">
                <a16:creationId xmlns:a16="http://schemas.microsoft.com/office/drawing/2014/main" id="{93C38782-95C8-4E3A-A39E-4ABE0A3E1105}"/>
              </a:ext>
            </a:extLst>
          </p:cNvPr>
          <p:cNvSpPr txBox="1"/>
          <p:nvPr/>
        </p:nvSpPr>
        <p:spPr>
          <a:xfrm>
            <a:off x="7547930" y="3851988"/>
            <a:ext cx="2938175" cy="515782"/>
          </a:xfrm>
          <a:prstGeom prst="rect">
            <a:avLst/>
          </a:prstGeom>
          <a:noFill/>
        </p:spPr>
        <p:txBody>
          <a:bodyPr wrap="square" rtlCol="0">
            <a:spAutoFit/>
          </a:bodyPr>
          <a:lstStyle/>
          <a:p>
            <a:pPr>
              <a:lnSpc>
                <a:spcPts val="1100"/>
              </a:lnSpc>
            </a:pPr>
            <a:r>
              <a:rPr lang="en-US" sz="1050">
                <a:solidFill>
                  <a:schemeClr val="bg2">
                    <a:lumMod val="10000"/>
                  </a:schemeClr>
                </a:solidFill>
              </a:rPr>
              <a:t>Write here the topic:</a:t>
            </a:r>
          </a:p>
          <a:p>
            <a:pPr>
              <a:lnSpc>
                <a:spcPts val="1100"/>
              </a:lnSpc>
            </a:pPr>
            <a:r>
              <a:rPr lang="en-US" sz="1050" b="1">
                <a:solidFill>
                  <a:schemeClr val="bg2">
                    <a:lumMod val="10000"/>
                  </a:schemeClr>
                </a:solidFill>
              </a:rPr>
              <a:t>Hour: </a:t>
            </a:r>
          </a:p>
          <a:p>
            <a:pPr>
              <a:lnSpc>
                <a:spcPts val="1100"/>
              </a:lnSpc>
            </a:pPr>
            <a:r>
              <a:rPr lang="en-US" sz="1050" b="1">
                <a:solidFill>
                  <a:schemeClr val="bg2">
                    <a:lumMod val="10000"/>
                  </a:schemeClr>
                </a:solidFill>
              </a:rPr>
              <a:t>Speaker:</a:t>
            </a:r>
          </a:p>
        </p:txBody>
      </p:sp>
      <p:sp>
        <p:nvSpPr>
          <p:cNvPr id="72" name="CuadroTexto 71">
            <a:extLst>
              <a:ext uri="{FF2B5EF4-FFF2-40B4-BE49-F238E27FC236}">
                <a16:creationId xmlns:a16="http://schemas.microsoft.com/office/drawing/2014/main" id="{4C197501-F730-4789-AEFB-D6D6E3BCAEF8}"/>
              </a:ext>
            </a:extLst>
          </p:cNvPr>
          <p:cNvSpPr txBox="1"/>
          <p:nvPr/>
        </p:nvSpPr>
        <p:spPr>
          <a:xfrm>
            <a:off x="8372619" y="5154768"/>
            <a:ext cx="2938175" cy="515782"/>
          </a:xfrm>
          <a:prstGeom prst="rect">
            <a:avLst/>
          </a:prstGeom>
          <a:noFill/>
        </p:spPr>
        <p:txBody>
          <a:bodyPr wrap="square" rtlCol="0">
            <a:spAutoFit/>
          </a:bodyPr>
          <a:lstStyle/>
          <a:p>
            <a:pPr>
              <a:lnSpc>
                <a:spcPts val="1100"/>
              </a:lnSpc>
            </a:pPr>
            <a:r>
              <a:rPr lang="en-US" sz="1050">
                <a:solidFill>
                  <a:schemeClr val="bg2">
                    <a:lumMod val="10000"/>
                  </a:schemeClr>
                </a:solidFill>
              </a:rPr>
              <a:t>Write here the topic:</a:t>
            </a:r>
          </a:p>
          <a:p>
            <a:pPr>
              <a:lnSpc>
                <a:spcPts val="1100"/>
              </a:lnSpc>
            </a:pPr>
            <a:r>
              <a:rPr lang="en-US" sz="1050" b="1">
                <a:solidFill>
                  <a:schemeClr val="bg2">
                    <a:lumMod val="10000"/>
                  </a:schemeClr>
                </a:solidFill>
              </a:rPr>
              <a:t>Hour: </a:t>
            </a:r>
          </a:p>
          <a:p>
            <a:pPr>
              <a:lnSpc>
                <a:spcPts val="1100"/>
              </a:lnSpc>
            </a:pPr>
            <a:r>
              <a:rPr lang="en-US" sz="1050" b="1">
                <a:solidFill>
                  <a:schemeClr val="bg2">
                    <a:lumMod val="10000"/>
                  </a:schemeClr>
                </a:solidFill>
              </a:rPr>
              <a:t>Speaker:</a:t>
            </a:r>
          </a:p>
        </p:txBody>
      </p:sp>
      <p:sp>
        <p:nvSpPr>
          <p:cNvPr id="53" name="Marcador de posición de imagen 52">
            <a:extLst>
              <a:ext uri="{FF2B5EF4-FFF2-40B4-BE49-F238E27FC236}">
                <a16:creationId xmlns:a16="http://schemas.microsoft.com/office/drawing/2014/main" id="{73310D3F-CCB5-48FA-885F-5E644AD24D9B}"/>
              </a:ext>
            </a:extLst>
          </p:cNvPr>
          <p:cNvSpPr>
            <a:spLocks noGrp="1"/>
          </p:cNvSpPr>
          <p:nvPr>
            <p:ph type="pic" sz="quarter" idx="10"/>
          </p:nvPr>
        </p:nvSpPr>
        <p:spPr/>
        <p:txBody>
          <a:bodyPr/>
          <a:lstStyle/>
          <a:p>
            <a:endParaRPr lang="es-CO"/>
          </a:p>
        </p:txBody>
      </p:sp>
    </p:spTree>
    <p:extLst>
      <p:ext uri="{BB962C8B-B14F-4D97-AF65-F5344CB8AC3E}">
        <p14:creationId xmlns:p14="http://schemas.microsoft.com/office/powerpoint/2010/main" val="315167231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0" name="Group 16">
            <a:extLst>
              <a:ext uri="{FF2B5EF4-FFF2-40B4-BE49-F238E27FC236}">
                <a16:creationId xmlns:a16="http://schemas.microsoft.com/office/drawing/2014/main" id="{3EDE1C36-D9D3-4C8A-BFAB-C3FFC9A84296}"/>
              </a:ext>
            </a:extLst>
          </p:cNvPr>
          <p:cNvGrpSpPr>
            <a:grpSpLocks noChangeAspect="1"/>
          </p:cNvGrpSpPr>
          <p:nvPr/>
        </p:nvGrpSpPr>
        <p:grpSpPr bwMode="auto">
          <a:xfrm>
            <a:off x="1384301" y="1471613"/>
            <a:ext cx="9042400" cy="3105150"/>
            <a:chOff x="649" y="927"/>
            <a:chExt cx="5696" cy="1956"/>
          </a:xfrm>
        </p:grpSpPr>
        <p:sp>
          <p:nvSpPr>
            <p:cNvPr id="45" name="Oval 50">
              <a:extLst>
                <a:ext uri="{FF2B5EF4-FFF2-40B4-BE49-F238E27FC236}">
                  <a16:creationId xmlns:a16="http://schemas.microsoft.com/office/drawing/2014/main" id="{7A74C1D3-D951-45AF-930F-42D5D49818B3}"/>
                </a:ext>
              </a:extLst>
            </p:cNvPr>
            <p:cNvSpPr>
              <a:spLocks noChangeArrowheads="1"/>
            </p:cNvSpPr>
            <p:nvPr/>
          </p:nvSpPr>
          <p:spPr bwMode="auto">
            <a:xfrm>
              <a:off x="5234" y="1377"/>
              <a:ext cx="1094" cy="1097"/>
            </a:xfrm>
            <a:prstGeom prst="ellipse">
              <a:avLst/>
            </a:prstGeom>
            <a:noFill/>
            <a:ln w="46038" cap="flat">
              <a:solidFill>
                <a:srgbClr val="000D8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CO"/>
            </a:p>
          </p:txBody>
        </p:sp>
        <p:sp>
          <p:nvSpPr>
            <p:cNvPr id="28" name="Oval 33">
              <a:extLst>
                <a:ext uri="{FF2B5EF4-FFF2-40B4-BE49-F238E27FC236}">
                  <a16:creationId xmlns:a16="http://schemas.microsoft.com/office/drawing/2014/main" id="{4A2AF46D-3DB3-4200-9186-A3248DDB41BD}"/>
                </a:ext>
              </a:extLst>
            </p:cNvPr>
            <p:cNvSpPr>
              <a:spLocks noChangeArrowheads="1"/>
            </p:cNvSpPr>
            <p:nvPr/>
          </p:nvSpPr>
          <p:spPr bwMode="auto">
            <a:xfrm>
              <a:off x="2156" y="1377"/>
              <a:ext cx="1094" cy="1097"/>
            </a:xfrm>
            <a:prstGeom prst="ellipse">
              <a:avLst/>
            </a:prstGeom>
            <a:noFill/>
            <a:ln w="46038" cap="flat">
              <a:solidFill>
                <a:srgbClr val="B6268E"/>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CO"/>
            </a:p>
          </p:txBody>
        </p:sp>
        <p:sp>
          <p:nvSpPr>
            <p:cNvPr id="11" name="AutoShape 15">
              <a:extLst>
                <a:ext uri="{FF2B5EF4-FFF2-40B4-BE49-F238E27FC236}">
                  <a16:creationId xmlns:a16="http://schemas.microsoft.com/office/drawing/2014/main" id="{16EC0B19-E791-4CEE-8695-4282B2725650}"/>
                </a:ext>
              </a:extLst>
            </p:cNvPr>
            <p:cNvSpPr>
              <a:spLocks noChangeAspect="1" noChangeArrowheads="1" noTextEdit="1"/>
            </p:cNvSpPr>
            <p:nvPr/>
          </p:nvSpPr>
          <p:spPr bwMode="auto">
            <a:xfrm>
              <a:off x="649" y="927"/>
              <a:ext cx="5696" cy="19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20" name="Oval 25">
              <a:extLst>
                <a:ext uri="{FF2B5EF4-FFF2-40B4-BE49-F238E27FC236}">
                  <a16:creationId xmlns:a16="http://schemas.microsoft.com/office/drawing/2014/main" id="{0DFB0AA6-3304-419A-87DB-0E514E4BDBFC}"/>
                </a:ext>
              </a:extLst>
            </p:cNvPr>
            <p:cNvSpPr>
              <a:spLocks noChangeArrowheads="1"/>
            </p:cNvSpPr>
            <p:nvPr/>
          </p:nvSpPr>
          <p:spPr bwMode="auto">
            <a:xfrm>
              <a:off x="666" y="1334"/>
              <a:ext cx="1091" cy="1097"/>
            </a:xfrm>
            <a:prstGeom prst="ellipse">
              <a:avLst/>
            </a:prstGeom>
            <a:noFill/>
            <a:ln w="46038" cap="flat">
              <a:solidFill>
                <a:srgbClr val="61243A"/>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CO"/>
            </a:p>
          </p:txBody>
        </p:sp>
        <p:sp>
          <p:nvSpPr>
            <p:cNvPr id="37" name="Oval 42">
              <a:extLst>
                <a:ext uri="{FF2B5EF4-FFF2-40B4-BE49-F238E27FC236}">
                  <a16:creationId xmlns:a16="http://schemas.microsoft.com/office/drawing/2014/main" id="{3E5F6D35-B608-423D-8218-60AA83379A51}"/>
                </a:ext>
              </a:extLst>
            </p:cNvPr>
            <p:cNvSpPr>
              <a:spLocks noChangeArrowheads="1"/>
            </p:cNvSpPr>
            <p:nvPr/>
          </p:nvSpPr>
          <p:spPr bwMode="auto">
            <a:xfrm>
              <a:off x="3715" y="1334"/>
              <a:ext cx="1092" cy="1097"/>
            </a:xfrm>
            <a:prstGeom prst="ellipse">
              <a:avLst/>
            </a:prstGeom>
            <a:noFill/>
            <a:ln w="46038" cap="flat">
              <a:solidFill>
                <a:srgbClr val="F50B8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CO"/>
            </a:p>
          </p:txBody>
        </p:sp>
        <p:sp>
          <p:nvSpPr>
            <p:cNvPr id="12" name="Oval 17">
              <a:extLst>
                <a:ext uri="{FF2B5EF4-FFF2-40B4-BE49-F238E27FC236}">
                  <a16:creationId xmlns:a16="http://schemas.microsoft.com/office/drawing/2014/main" id="{2CAD3A0F-521C-466A-80D8-547211F2B9DD}"/>
                </a:ext>
              </a:extLst>
            </p:cNvPr>
            <p:cNvSpPr>
              <a:spLocks noChangeArrowheads="1"/>
            </p:cNvSpPr>
            <p:nvPr/>
          </p:nvSpPr>
          <p:spPr bwMode="auto">
            <a:xfrm>
              <a:off x="991" y="1136"/>
              <a:ext cx="482" cy="483"/>
            </a:xfrm>
            <a:prstGeom prst="ellipse">
              <a:avLst/>
            </a:prstGeom>
            <a:solidFill>
              <a:srgbClr val="FFFFFF"/>
            </a:solidFill>
            <a:ln w="30163" cap="flat">
              <a:solidFill>
                <a:srgbClr val="61243A"/>
              </a:solidFill>
              <a:prstDash val="solid"/>
              <a:miter lim="800000"/>
              <a:headEnd/>
              <a:tailEnd/>
            </a:ln>
          </p:spPr>
          <p:txBody>
            <a:bodyPr vert="horz" wrap="square" lIns="91440" tIns="45720" rIns="91440" bIns="45720" numCol="1" anchor="t" anchorCtr="0" compatLnSpc="1">
              <a:prstTxWarp prst="textNoShape">
                <a:avLst/>
              </a:prstTxWarp>
            </a:bodyPr>
            <a:lstStyle/>
            <a:p>
              <a:endParaRPr lang="es-CO"/>
            </a:p>
          </p:txBody>
        </p:sp>
        <p:sp>
          <p:nvSpPr>
            <p:cNvPr id="13" name="Oval 18">
              <a:extLst>
                <a:ext uri="{FF2B5EF4-FFF2-40B4-BE49-F238E27FC236}">
                  <a16:creationId xmlns:a16="http://schemas.microsoft.com/office/drawing/2014/main" id="{2A5FA2DA-6C54-413E-9EB6-8EAEDA5BE0C3}"/>
                </a:ext>
              </a:extLst>
            </p:cNvPr>
            <p:cNvSpPr>
              <a:spLocks noChangeArrowheads="1"/>
            </p:cNvSpPr>
            <p:nvPr/>
          </p:nvSpPr>
          <p:spPr bwMode="auto">
            <a:xfrm>
              <a:off x="1036" y="1179"/>
              <a:ext cx="394" cy="395"/>
            </a:xfrm>
            <a:prstGeom prst="ellipse">
              <a:avLst/>
            </a:prstGeom>
            <a:solidFill>
              <a:srgbClr val="61243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4" name="Freeform 19">
              <a:extLst>
                <a:ext uri="{FF2B5EF4-FFF2-40B4-BE49-F238E27FC236}">
                  <a16:creationId xmlns:a16="http://schemas.microsoft.com/office/drawing/2014/main" id="{DF96B803-157E-4F5A-A88B-F24DDC253999}"/>
                </a:ext>
              </a:extLst>
            </p:cNvPr>
            <p:cNvSpPr>
              <a:spLocks/>
            </p:cNvSpPr>
            <p:nvPr/>
          </p:nvSpPr>
          <p:spPr bwMode="auto">
            <a:xfrm>
              <a:off x="910" y="932"/>
              <a:ext cx="563" cy="304"/>
            </a:xfrm>
            <a:custGeom>
              <a:avLst/>
              <a:gdLst>
                <a:gd name="T0" fmla="*/ 0 w 237"/>
                <a:gd name="T1" fmla="*/ 128 h 128"/>
                <a:gd name="T2" fmla="*/ 38 w 237"/>
                <a:gd name="T3" fmla="*/ 55 h 128"/>
                <a:gd name="T4" fmla="*/ 237 w 237"/>
                <a:gd name="T5" fmla="*/ 55 h 128"/>
              </a:gdLst>
              <a:ahLst/>
              <a:cxnLst>
                <a:cxn ang="0">
                  <a:pos x="T0" y="T1"/>
                </a:cxn>
                <a:cxn ang="0">
                  <a:pos x="T2" y="T3"/>
                </a:cxn>
                <a:cxn ang="0">
                  <a:pos x="T4" y="T5"/>
                </a:cxn>
              </a:cxnLst>
              <a:rect l="0" t="0" r="r" b="b"/>
              <a:pathLst>
                <a:path w="237" h="128">
                  <a:moveTo>
                    <a:pt x="0" y="128"/>
                  </a:moveTo>
                  <a:cubicBezTo>
                    <a:pt x="5" y="101"/>
                    <a:pt x="18" y="76"/>
                    <a:pt x="38" y="55"/>
                  </a:cubicBezTo>
                  <a:cubicBezTo>
                    <a:pt x="93" y="0"/>
                    <a:pt x="182" y="0"/>
                    <a:pt x="237" y="55"/>
                  </a:cubicBezTo>
                </a:path>
              </a:pathLst>
            </a:custGeom>
            <a:noFill/>
            <a:ln w="120650" cap="flat">
              <a:solidFill>
                <a:srgbClr val="504E4E"/>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CO"/>
            </a:p>
          </p:txBody>
        </p:sp>
        <p:sp>
          <p:nvSpPr>
            <p:cNvPr id="15" name="Line 20">
              <a:extLst>
                <a:ext uri="{FF2B5EF4-FFF2-40B4-BE49-F238E27FC236}">
                  <a16:creationId xmlns:a16="http://schemas.microsoft.com/office/drawing/2014/main" id="{B443A530-8A69-4E95-A7BE-079A2CA5A714}"/>
                </a:ext>
              </a:extLst>
            </p:cNvPr>
            <p:cNvSpPr>
              <a:spLocks noChangeShapeType="1"/>
            </p:cNvSpPr>
            <p:nvPr/>
          </p:nvSpPr>
          <p:spPr bwMode="auto">
            <a:xfrm>
              <a:off x="2289" y="1313"/>
              <a:ext cx="0" cy="0"/>
            </a:xfrm>
            <a:prstGeom prst="line">
              <a:avLst/>
            </a:prstGeom>
            <a:noFill/>
            <a:ln w="60325" cap="flat">
              <a:solidFill>
                <a:srgbClr val="FFDA3E"/>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s-CO"/>
            </a:p>
          </p:txBody>
        </p:sp>
        <p:sp>
          <p:nvSpPr>
            <p:cNvPr id="16" name="Oval 21">
              <a:extLst>
                <a:ext uri="{FF2B5EF4-FFF2-40B4-BE49-F238E27FC236}">
                  <a16:creationId xmlns:a16="http://schemas.microsoft.com/office/drawing/2014/main" id="{AA63729A-C732-42F5-8EE5-0238FA8373EE}"/>
                </a:ext>
              </a:extLst>
            </p:cNvPr>
            <p:cNvSpPr>
              <a:spLocks noChangeArrowheads="1"/>
            </p:cNvSpPr>
            <p:nvPr/>
          </p:nvSpPr>
          <p:spPr bwMode="auto">
            <a:xfrm>
              <a:off x="1212" y="2598"/>
              <a:ext cx="40" cy="40"/>
            </a:xfrm>
            <a:prstGeom prst="ellipse">
              <a:avLst/>
            </a:prstGeom>
            <a:solidFill>
              <a:srgbClr val="504E4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7" name="Oval 22">
              <a:extLst>
                <a:ext uri="{FF2B5EF4-FFF2-40B4-BE49-F238E27FC236}">
                  <a16:creationId xmlns:a16="http://schemas.microsoft.com/office/drawing/2014/main" id="{4C2EC50A-711B-425A-B45A-67FF5CC25A8E}"/>
                </a:ext>
              </a:extLst>
            </p:cNvPr>
            <p:cNvSpPr>
              <a:spLocks noChangeArrowheads="1"/>
            </p:cNvSpPr>
            <p:nvPr/>
          </p:nvSpPr>
          <p:spPr bwMode="auto">
            <a:xfrm>
              <a:off x="1212" y="2669"/>
              <a:ext cx="40" cy="40"/>
            </a:xfrm>
            <a:prstGeom prst="ellipse">
              <a:avLst/>
            </a:prstGeom>
            <a:solidFill>
              <a:srgbClr val="504E4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8" name="Oval 23">
              <a:extLst>
                <a:ext uri="{FF2B5EF4-FFF2-40B4-BE49-F238E27FC236}">
                  <a16:creationId xmlns:a16="http://schemas.microsoft.com/office/drawing/2014/main" id="{6CB647FF-E599-4D26-830E-2708BE691322}"/>
                </a:ext>
              </a:extLst>
            </p:cNvPr>
            <p:cNvSpPr>
              <a:spLocks noChangeArrowheads="1"/>
            </p:cNvSpPr>
            <p:nvPr/>
          </p:nvSpPr>
          <p:spPr bwMode="auto">
            <a:xfrm>
              <a:off x="1212" y="2740"/>
              <a:ext cx="40" cy="41"/>
            </a:xfrm>
            <a:prstGeom prst="ellipse">
              <a:avLst/>
            </a:prstGeom>
            <a:solidFill>
              <a:srgbClr val="504E4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9" name="Oval 24">
              <a:extLst>
                <a:ext uri="{FF2B5EF4-FFF2-40B4-BE49-F238E27FC236}">
                  <a16:creationId xmlns:a16="http://schemas.microsoft.com/office/drawing/2014/main" id="{0A27C116-6498-4369-8C63-C4039FEF535F}"/>
                </a:ext>
              </a:extLst>
            </p:cNvPr>
            <p:cNvSpPr>
              <a:spLocks noChangeArrowheads="1"/>
            </p:cNvSpPr>
            <p:nvPr/>
          </p:nvSpPr>
          <p:spPr bwMode="auto">
            <a:xfrm>
              <a:off x="1212" y="2802"/>
              <a:ext cx="40" cy="41"/>
            </a:xfrm>
            <a:prstGeom prst="ellipse">
              <a:avLst/>
            </a:prstGeom>
            <a:solidFill>
              <a:srgbClr val="504E4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21" name="Oval 26">
              <a:extLst>
                <a:ext uri="{FF2B5EF4-FFF2-40B4-BE49-F238E27FC236}">
                  <a16:creationId xmlns:a16="http://schemas.microsoft.com/office/drawing/2014/main" id="{765A6FD5-13E7-479F-AD1D-A8DD90F75AB1}"/>
                </a:ext>
              </a:extLst>
            </p:cNvPr>
            <p:cNvSpPr>
              <a:spLocks noChangeArrowheads="1"/>
            </p:cNvSpPr>
            <p:nvPr/>
          </p:nvSpPr>
          <p:spPr bwMode="auto">
            <a:xfrm>
              <a:off x="2443" y="2188"/>
              <a:ext cx="480" cy="483"/>
            </a:xfrm>
            <a:prstGeom prst="ellipse">
              <a:avLst/>
            </a:prstGeom>
            <a:solidFill>
              <a:srgbClr val="FFFFFF"/>
            </a:solidFill>
            <a:ln w="30163" cap="flat">
              <a:solidFill>
                <a:srgbClr val="B6268E"/>
              </a:solidFill>
              <a:prstDash val="solid"/>
              <a:miter lim="800000"/>
              <a:headEnd/>
              <a:tailEnd/>
            </a:ln>
          </p:spPr>
          <p:txBody>
            <a:bodyPr vert="horz" wrap="square" lIns="91440" tIns="45720" rIns="91440" bIns="45720" numCol="1" anchor="t" anchorCtr="0" compatLnSpc="1">
              <a:prstTxWarp prst="textNoShape">
                <a:avLst/>
              </a:prstTxWarp>
            </a:bodyPr>
            <a:lstStyle/>
            <a:p>
              <a:endParaRPr lang="es-CO"/>
            </a:p>
          </p:txBody>
        </p:sp>
        <p:sp>
          <p:nvSpPr>
            <p:cNvPr id="22" name="Oval 27">
              <a:extLst>
                <a:ext uri="{FF2B5EF4-FFF2-40B4-BE49-F238E27FC236}">
                  <a16:creationId xmlns:a16="http://schemas.microsoft.com/office/drawing/2014/main" id="{F7499651-FE33-448E-8BE9-0DA1EDD0E296}"/>
                </a:ext>
              </a:extLst>
            </p:cNvPr>
            <p:cNvSpPr>
              <a:spLocks noChangeArrowheads="1"/>
            </p:cNvSpPr>
            <p:nvPr/>
          </p:nvSpPr>
          <p:spPr bwMode="auto">
            <a:xfrm>
              <a:off x="2486" y="2233"/>
              <a:ext cx="394" cy="395"/>
            </a:xfrm>
            <a:prstGeom prst="ellipse">
              <a:avLst/>
            </a:prstGeom>
            <a:solidFill>
              <a:srgbClr val="B6268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23" name="Freeform 28">
              <a:extLst>
                <a:ext uri="{FF2B5EF4-FFF2-40B4-BE49-F238E27FC236}">
                  <a16:creationId xmlns:a16="http://schemas.microsoft.com/office/drawing/2014/main" id="{77D41DFA-ECD7-4B99-9A3F-6CE085C07A64}"/>
                </a:ext>
              </a:extLst>
            </p:cNvPr>
            <p:cNvSpPr>
              <a:spLocks/>
            </p:cNvSpPr>
            <p:nvPr/>
          </p:nvSpPr>
          <p:spPr bwMode="auto">
            <a:xfrm>
              <a:off x="2443" y="2571"/>
              <a:ext cx="563" cy="305"/>
            </a:xfrm>
            <a:custGeom>
              <a:avLst/>
              <a:gdLst>
                <a:gd name="T0" fmla="*/ 237 w 237"/>
                <a:gd name="T1" fmla="*/ 0 h 128"/>
                <a:gd name="T2" fmla="*/ 199 w 237"/>
                <a:gd name="T3" fmla="*/ 73 h 128"/>
                <a:gd name="T4" fmla="*/ 0 w 237"/>
                <a:gd name="T5" fmla="*/ 73 h 128"/>
              </a:gdLst>
              <a:ahLst/>
              <a:cxnLst>
                <a:cxn ang="0">
                  <a:pos x="T0" y="T1"/>
                </a:cxn>
                <a:cxn ang="0">
                  <a:pos x="T2" y="T3"/>
                </a:cxn>
                <a:cxn ang="0">
                  <a:pos x="T4" y="T5"/>
                </a:cxn>
              </a:cxnLst>
              <a:rect l="0" t="0" r="r" b="b"/>
              <a:pathLst>
                <a:path w="237" h="128">
                  <a:moveTo>
                    <a:pt x="237" y="0"/>
                  </a:moveTo>
                  <a:cubicBezTo>
                    <a:pt x="232" y="27"/>
                    <a:pt x="219" y="52"/>
                    <a:pt x="199" y="73"/>
                  </a:cubicBezTo>
                  <a:cubicBezTo>
                    <a:pt x="144" y="128"/>
                    <a:pt x="55" y="128"/>
                    <a:pt x="0" y="73"/>
                  </a:cubicBezTo>
                </a:path>
              </a:pathLst>
            </a:custGeom>
            <a:noFill/>
            <a:ln w="120650" cap="flat">
              <a:solidFill>
                <a:srgbClr val="504E4E"/>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CO"/>
            </a:p>
          </p:txBody>
        </p:sp>
        <p:sp>
          <p:nvSpPr>
            <p:cNvPr id="24" name="Oval 29">
              <a:extLst>
                <a:ext uri="{FF2B5EF4-FFF2-40B4-BE49-F238E27FC236}">
                  <a16:creationId xmlns:a16="http://schemas.microsoft.com/office/drawing/2014/main" id="{9B044189-6455-4242-B647-2D422FFB2068}"/>
                </a:ext>
              </a:extLst>
            </p:cNvPr>
            <p:cNvSpPr>
              <a:spLocks noChangeArrowheads="1"/>
            </p:cNvSpPr>
            <p:nvPr/>
          </p:nvSpPr>
          <p:spPr bwMode="auto">
            <a:xfrm>
              <a:off x="2662" y="1170"/>
              <a:ext cx="42" cy="40"/>
            </a:xfrm>
            <a:prstGeom prst="ellipse">
              <a:avLst/>
            </a:prstGeom>
            <a:solidFill>
              <a:srgbClr val="504E4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25" name="Oval 30">
              <a:extLst>
                <a:ext uri="{FF2B5EF4-FFF2-40B4-BE49-F238E27FC236}">
                  <a16:creationId xmlns:a16="http://schemas.microsoft.com/office/drawing/2014/main" id="{340588EF-1819-4791-A6D1-CCDB7A517AC9}"/>
                </a:ext>
              </a:extLst>
            </p:cNvPr>
            <p:cNvSpPr>
              <a:spLocks noChangeArrowheads="1"/>
            </p:cNvSpPr>
            <p:nvPr/>
          </p:nvSpPr>
          <p:spPr bwMode="auto">
            <a:xfrm>
              <a:off x="2662" y="1098"/>
              <a:ext cx="42" cy="41"/>
            </a:xfrm>
            <a:prstGeom prst="ellipse">
              <a:avLst/>
            </a:prstGeom>
            <a:solidFill>
              <a:srgbClr val="504E4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26" name="Oval 31">
              <a:extLst>
                <a:ext uri="{FF2B5EF4-FFF2-40B4-BE49-F238E27FC236}">
                  <a16:creationId xmlns:a16="http://schemas.microsoft.com/office/drawing/2014/main" id="{DF60FCFE-EE9D-4E23-B8C3-4B7108D23F63}"/>
                </a:ext>
              </a:extLst>
            </p:cNvPr>
            <p:cNvSpPr>
              <a:spLocks noChangeArrowheads="1"/>
            </p:cNvSpPr>
            <p:nvPr/>
          </p:nvSpPr>
          <p:spPr bwMode="auto">
            <a:xfrm>
              <a:off x="2662" y="1027"/>
              <a:ext cx="42" cy="40"/>
            </a:xfrm>
            <a:prstGeom prst="ellipse">
              <a:avLst/>
            </a:prstGeom>
            <a:solidFill>
              <a:srgbClr val="504E4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27" name="Oval 32">
              <a:extLst>
                <a:ext uri="{FF2B5EF4-FFF2-40B4-BE49-F238E27FC236}">
                  <a16:creationId xmlns:a16="http://schemas.microsoft.com/office/drawing/2014/main" id="{4FAB5127-284A-4CD6-A6A3-7C6DEC843CBF}"/>
                </a:ext>
              </a:extLst>
            </p:cNvPr>
            <p:cNvSpPr>
              <a:spLocks noChangeArrowheads="1"/>
            </p:cNvSpPr>
            <p:nvPr/>
          </p:nvSpPr>
          <p:spPr bwMode="auto">
            <a:xfrm>
              <a:off x="2662" y="965"/>
              <a:ext cx="42" cy="41"/>
            </a:xfrm>
            <a:prstGeom prst="ellipse">
              <a:avLst/>
            </a:prstGeom>
            <a:solidFill>
              <a:srgbClr val="504E4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29" name="Oval 34">
              <a:extLst>
                <a:ext uri="{FF2B5EF4-FFF2-40B4-BE49-F238E27FC236}">
                  <a16:creationId xmlns:a16="http://schemas.microsoft.com/office/drawing/2014/main" id="{E61983AE-8369-4A66-9879-58B3D8D2C140}"/>
                </a:ext>
              </a:extLst>
            </p:cNvPr>
            <p:cNvSpPr>
              <a:spLocks noChangeArrowheads="1"/>
            </p:cNvSpPr>
            <p:nvPr/>
          </p:nvSpPr>
          <p:spPr bwMode="auto">
            <a:xfrm>
              <a:off x="4040" y="1136"/>
              <a:ext cx="482" cy="483"/>
            </a:xfrm>
            <a:prstGeom prst="ellipse">
              <a:avLst/>
            </a:prstGeom>
            <a:solidFill>
              <a:srgbClr val="FFFFFF"/>
            </a:solidFill>
            <a:ln w="30163" cap="flat">
              <a:solidFill>
                <a:srgbClr val="F50B80"/>
              </a:solidFill>
              <a:prstDash val="solid"/>
              <a:miter lim="800000"/>
              <a:headEnd/>
              <a:tailEnd/>
            </a:ln>
          </p:spPr>
          <p:txBody>
            <a:bodyPr vert="horz" wrap="square" lIns="91440" tIns="45720" rIns="91440" bIns="45720" numCol="1" anchor="t" anchorCtr="0" compatLnSpc="1">
              <a:prstTxWarp prst="textNoShape">
                <a:avLst/>
              </a:prstTxWarp>
            </a:bodyPr>
            <a:lstStyle/>
            <a:p>
              <a:endParaRPr lang="es-CO"/>
            </a:p>
          </p:txBody>
        </p:sp>
        <p:sp>
          <p:nvSpPr>
            <p:cNvPr id="30" name="Oval 35">
              <a:extLst>
                <a:ext uri="{FF2B5EF4-FFF2-40B4-BE49-F238E27FC236}">
                  <a16:creationId xmlns:a16="http://schemas.microsoft.com/office/drawing/2014/main" id="{2159ABC3-9EDF-4325-8F6F-C56432959FD0}"/>
                </a:ext>
              </a:extLst>
            </p:cNvPr>
            <p:cNvSpPr>
              <a:spLocks noChangeArrowheads="1"/>
            </p:cNvSpPr>
            <p:nvPr/>
          </p:nvSpPr>
          <p:spPr bwMode="auto">
            <a:xfrm>
              <a:off x="4083" y="1179"/>
              <a:ext cx="397" cy="395"/>
            </a:xfrm>
            <a:prstGeom prst="ellipse">
              <a:avLst/>
            </a:prstGeom>
            <a:solidFill>
              <a:srgbClr val="F50B8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31" name="Freeform 36">
              <a:extLst>
                <a:ext uri="{FF2B5EF4-FFF2-40B4-BE49-F238E27FC236}">
                  <a16:creationId xmlns:a16="http://schemas.microsoft.com/office/drawing/2014/main" id="{4FD11A52-0086-408E-BA3D-45A817F36BCD}"/>
                </a:ext>
              </a:extLst>
            </p:cNvPr>
            <p:cNvSpPr>
              <a:spLocks/>
            </p:cNvSpPr>
            <p:nvPr/>
          </p:nvSpPr>
          <p:spPr bwMode="auto">
            <a:xfrm>
              <a:off x="3957" y="932"/>
              <a:ext cx="565" cy="304"/>
            </a:xfrm>
            <a:custGeom>
              <a:avLst/>
              <a:gdLst>
                <a:gd name="T0" fmla="*/ 0 w 238"/>
                <a:gd name="T1" fmla="*/ 128 h 128"/>
                <a:gd name="T2" fmla="*/ 39 w 238"/>
                <a:gd name="T3" fmla="*/ 55 h 128"/>
                <a:gd name="T4" fmla="*/ 238 w 238"/>
                <a:gd name="T5" fmla="*/ 55 h 128"/>
              </a:gdLst>
              <a:ahLst/>
              <a:cxnLst>
                <a:cxn ang="0">
                  <a:pos x="T0" y="T1"/>
                </a:cxn>
                <a:cxn ang="0">
                  <a:pos x="T2" y="T3"/>
                </a:cxn>
                <a:cxn ang="0">
                  <a:pos x="T4" y="T5"/>
                </a:cxn>
              </a:cxnLst>
              <a:rect l="0" t="0" r="r" b="b"/>
              <a:pathLst>
                <a:path w="238" h="128">
                  <a:moveTo>
                    <a:pt x="0" y="128"/>
                  </a:moveTo>
                  <a:cubicBezTo>
                    <a:pt x="6" y="101"/>
                    <a:pt x="18" y="76"/>
                    <a:pt x="39" y="55"/>
                  </a:cubicBezTo>
                  <a:cubicBezTo>
                    <a:pt x="94" y="0"/>
                    <a:pt x="183" y="0"/>
                    <a:pt x="238" y="55"/>
                  </a:cubicBezTo>
                </a:path>
              </a:pathLst>
            </a:custGeom>
            <a:noFill/>
            <a:ln w="120650" cap="flat">
              <a:solidFill>
                <a:srgbClr val="504E4E"/>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CO"/>
            </a:p>
          </p:txBody>
        </p:sp>
        <p:sp>
          <p:nvSpPr>
            <p:cNvPr id="32" name="Line 37">
              <a:extLst>
                <a:ext uri="{FF2B5EF4-FFF2-40B4-BE49-F238E27FC236}">
                  <a16:creationId xmlns:a16="http://schemas.microsoft.com/office/drawing/2014/main" id="{BDB79224-838F-4084-AB5B-EF0CD3333863}"/>
                </a:ext>
              </a:extLst>
            </p:cNvPr>
            <p:cNvSpPr>
              <a:spLocks noChangeShapeType="1"/>
            </p:cNvSpPr>
            <p:nvPr/>
          </p:nvSpPr>
          <p:spPr bwMode="auto">
            <a:xfrm>
              <a:off x="5339" y="1313"/>
              <a:ext cx="0" cy="0"/>
            </a:xfrm>
            <a:prstGeom prst="line">
              <a:avLst/>
            </a:prstGeom>
            <a:noFill/>
            <a:ln w="60325" cap="flat">
              <a:solidFill>
                <a:srgbClr val="FFDA3E"/>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s-CO"/>
            </a:p>
          </p:txBody>
        </p:sp>
        <p:sp>
          <p:nvSpPr>
            <p:cNvPr id="33" name="Oval 38">
              <a:extLst>
                <a:ext uri="{FF2B5EF4-FFF2-40B4-BE49-F238E27FC236}">
                  <a16:creationId xmlns:a16="http://schemas.microsoft.com/office/drawing/2014/main" id="{DC3D5FAB-7790-4407-8AFE-F98C74851AED}"/>
                </a:ext>
              </a:extLst>
            </p:cNvPr>
            <p:cNvSpPr>
              <a:spLocks noChangeArrowheads="1"/>
            </p:cNvSpPr>
            <p:nvPr/>
          </p:nvSpPr>
          <p:spPr bwMode="auto">
            <a:xfrm>
              <a:off x="4261" y="2598"/>
              <a:ext cx="41" cy="40"/>
            </a:xfrm>
            <a:prstGeom prst="ellipse">
              <a:avLst/>
            </a:prstGeom>
            <a:solidFill>
              <a:srgbClr val="504E4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34" name="Oval 39">
              <a:extLst>
                <a:ext uri="{FF2B5EF4-FFF2-40B4-BE49-F238E27FC236}">
                  <a16:creationId xmlns:a16="http://schemas.microsoft.com/office/drawing/2014/main" id="{634C2D64-D186-41D5-A157-8E12D071616E}"/>
                </a:ext>
              </a:extLst>
            </p:cNvPr>
            <p:cNvSpPr>
              <a:spLocks noChangeArrowheads="1"/>
            </p:cNvSpPr>
            <p:nvPr/>
          </p:nvSpPr>
          <p:spPr bwMode="auto">
            <a:xfrm>
              <a:off x="4261" y="2669"/>
              <a:ext cx="41" cy="40"/>
            </a:xfrm>
            <a:prstGeom prst="ellipse">
              <a:avLst/>
            </a:prstGeom>
            <a:solidFill>
              <a:srgbClr val="504E4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35" name="Oval 40">
              <a:extLst>
                <a:ext uri="{FF2B5EF4-FFF2-40B4-BE49-F238E27FC236}">
                  <a16:creationId xmlns:a16="http://schemas.microsoft.com/office/drawing/2014/main" id="{8D8CBAA8-09A1-4DA0-8E1E-074ECC1E956E}"/>
                </a:ext>
              </a:extLst>
            </p:cNvPr>
            <p:cNvSpPr>
              <a:spLocks noChangeArrowheads="1"/>
            </p:cNvSpPr>
            <p:nvPr/>
          </p:nvSpPr>
          <p:spPr bwMode="auto">
            <a:xfrm>
              <a:off x="4261" y="2740"/>
              <a:ext cx="41" cy="41"/>
            </a:xfrm>
            <a:prstGeom prst="ellipse">
              <a:avLst/>
            </a:prstGeom>
            <a:solidFill>
              <a:srgbClr val="504E4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36" name="Oval 41">
              <a:extLst>
                <a:ext uri="{FF2B5EF4-FFF2-40B4-BE49-F238E27FC236}">
                  <a16:creationId xmlns:a16="http://schemas.microsoft.com/office/drawing/2014/main" id="{B3812857-E581-4334-9B49-EE44871D0F6F}"/>
                </a:ext>
              </a:extLst>
            </p:cNvPr>
            <p:cNvSpPr>
              <a:spLocks noChangeArrowheads="1"/>
            </p:cNvSpPr>
            <p:nvPr/>
          </p:nvSpPr>
          <p:spPr bwMode="auto">
            <a:xfrm>
              <a:off x="4261" y="2802"/>
              <a:ext cx="41" cy="41"/>
            </a:xfrm>
            <a:prstGeom prst="ellipse">
              <a:avLst/>
            </a:prstGeom>
            <a:solidFill>
              <a:srgbClr val="504E4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38" name="Oval 43">
              <a:extLst>
                <a:ext uri="{FF2B5EF4-FFF2-40B4-BE49-F238E27FC236}">
                  <a16:creationId xmlns:a16="http://schemas.microsoft.com/office/drawing/2014/main" id="{4C9E4936-CFD6-4DD6-9577-343E6F27990F}"/>
                </a:ext>
              </a:extLst>
            </p:cNvPr>
            <p:cNvSpPr>
              <a:spLocks noChangeArrowheads="1"/>
            </p:cNvSpPr>
            <p:nvPr/>
          </p:nvSpPr>
          <p:spPr bwMode="auto">
            <a:xfrm>
              <a:off x="5519" y="2188"/>
              <a:ext cx="482" cy="483"/>
            </a:xfrm>
            <a:prstGeom prst="ellipse">
              <a:avLst/>
            </a:prstGeom>
            <a:solidFill>
              <a:schemeClr val="bg1"/>
            </a:solidFill>
            <a:ln w="30163" cap="flat">
              <a:solidFill>
                <a:srgbClr val="000D80"/>
              </a:solidFill>
              <a:prstDash val="solid"/>
              <a:miter lim="800000"/>
              <a:headEnd/>
              <a:tailEnd/>
            </a:ln>
          </p:spPr>
          <p:txBody>
            <a:bodyPr vert="horz" wrap="square" lIns="91440" tIns="45720" rIns="91440" bIns="45720" numCol="1" anchor="t" anchorCtr="0" compatLnSpc="1">
              <a:prstTxWarp prst="textNoShape">
                <a:avLst/>
              </a:prstTxWarp>
            </a:bodyPr>
            <a:lstStyle/>
            <a:p>
              <a:endParaRPr lang="es-CO" dirty="0"/>
            </a:p>
          </p:txBody>
        </p:sp>
        <p:sp>
          <p:nvSpPr>
            <p:cNvPr id="39" name="Oval 44">
              <a:extLst>
                <a:ext uri="{FF2B5EF4-FFF2-40B4-BE49-F238E27FC236}">
                  <a16:creationId xmlns:a16="http://schemas.microsoft.com/office/drawing/2014/main" id="{817CE602-500C-4A44-AF33-A17555208D25}"/>
                </a:ext>
              </a:extLst>
            </p:cNvPr>
            <p:cNvSpPr>
              <a:spLocks noChangeArrowheads="1"/>
            </p:cNvSpPr>
            <p:nvPr/>
          </p:nvSpPr>
          <p:spPr bwMode="auto">
            <a:xfrm>
              <a:off x="5564" y="2233"/>
              <a:ext cx="394" cy="395"/>
            </a:xfrm>
            <a:prstGeom prst="ellipse">
              <a:avLst/>
            </a:prstGeom>
            <a:solidFill>
              <a:srgbClr val="000D8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40" name="Freeform 45">
              <a:extLst>
                <a:ext uri="{FF2B5EF4-FFF2-40B4-BE49-F238E27FC236}">
                  <a16:creationId xmlns:a16="http://schemas.microsoft.com/office/drawing/2014/main" id="{EA871640-996A-4FF3-82FA-52AEC8347CD6}"/>
                </a:ext>
              </a:extLst>
            </p:cNvPr>
            <p:cNvSpPr>
              <a:spLocks/>
            </p:cNvSpPr>
            <p:nvPr/>
          </p:nvSpPr>
          <p:spPr bwMode="auto">
            <a:xfrm>
              <a:off x="5519" y="2571"/>
              <a:ext cx="565" cy="305"/>
            </a:xfrm>
            <a:custGeom>
              <a:avLst/>
              <a:gdLst>
                <a:gd name="T0" fmla="*/ 238 w 238"/>
                <a:gd name="T1" fmla="*/ 0 h 128"/>
                <a:gd name="T2" fmla="*/ 199 w 238"/>
                <a:gd name="T3" fmla="*/ 73 h 128"/>
                <a:gd name="T4" fmla="*/ 0 w 238"/>
                <a:gd name="T5" fmla="*/ 73 h 128"/>
              </a:gdLst>
              <a:ahLst/>
              <a:cxnLst>
                <a:cxn ang="0">
                  <a:pos x="T0" y="T1"/>
                </a:cxn>
                <a:cxn ang="0">
                  <a:pos x="T2" y="T3"/>
                </a:cxn>
                <a:cxn ang="0">
                  <a:pos x="T4" y="T5"/>
                </a:cxn>
              </a:cxnLst>
              <a:rect l="0" t="0" r="r" b="b"/>
              <a:pathLst>
                <a:path w="238" h="128">
                  <a:moveTo>
                    <a:pt x="238" y="0"/>
                  </a:moveTo>
                  <a:cubicBezTo>
                    <a:pt x="233" y="27"/>
                    <a:pt x="220" y="52"/>
                    <a:pt x="199" y="73"/>
                  </a:cubicBezTo>
                  <a:cubicBezTo>
                    <a:pt x="145" y="128"/>
                    <a:pt x="55" y="128"/>
                    <a:pt x="0" y="73"/>
                  </a:cubicBezTo>
                </a:path>
              </a:pathLst>
            </a:custGeom>
            <a:noFill/>
            <a:ln w="120650" cap="flat">
              <a:solidFill>
                <a:srgbClr val="504E4E"/>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CO"/>
            </a:p>
          </p:txBody>
        </p:sp>
        <p:sp>
          <p:nvSpPr>
            <p:cNvPr id="41" name="Oval 46">
              <a:extLst>
                <a:ext uri="{FF2B5EF4-FFF2-40B4-BE49-F238E27FC236}">
                  <a16:creationId xmlns:a16="http://schemas.microsoft.com/office/drawing/2014/main" id="{B69A1890-A14F-4140-8077-BF13889A8D1F}"/>
                </a:ext>
              </a:extLst>
            </p:cNvPr>
            <p:cNvSpPr>
              <a:spLocks noChangeArrowheads="1"/>
            </p:cNvSpPr>
            <p:nvPr/>
          </p:nvSpPr>
          <p:spPr bwMode="auto">
            <a:xfrm>
              <a:off x="5740" y="1170"/>
              <a:ext cx="42" cy="40"/>
            </a:xfrm>
            <a:prstGeom prst="ellipse">
              <a:avLst/>
            </a:prstGeom>
            <a:solidFill>
              <a:srgbClr val="504E4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42" name="Oval 47">
              <a:extLst>
                <a:ext uri="{FF2B5EF4-FFF2-40B4-BE49-F238E27FC236}">
                  <a16:creationId xmlns:a16="http://schemas.microsoft.com/office/drawing/2014/main" id="{26D90CA6-3F34-4187-8D96-6725E89F486E}"/>
                </a:ext>
              </a:extLst>
            </p:cNvPr>
            <p:cNvSpPr>
              <a:spLocks noChangeArrowheads="1"/>
            </p:cNvSpPr>
            <p:nvPr/>
          </p:nvSpPr>
          <p:spPr bwMode="auto">
            <a:xfrm>
              <a:off x="5740" y="1098"/>
              <a:ext cx="42" cy="41"/>
            </a:xfrm>
            <a:prstGeom prst="ellipse">
              <a:avLst/>
            </a:prstGeom>
            <a:solidFill>
              <a:srgbClr val="504E4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43" name="Oval 48">
              <a:extLst>
                <a:ext uri="{FF2B5EF4-FFF2-40B4-BE49-F238E27FC236}">
                  <a16:creationId xmlns:a16="http://schemas.microsoft.com/office/drawing/2014/main" id="{35EAC929-D2E1-4584-8662-B22BF4929E5E}"/>
                </a:ext>
              </a:extLst>
            </p:cNvPr>
            <p:cNvSpPr>
              <a:spLocks noChangeArrowheads="1"/>
            </p:cNvSpPr>
            <p:nvPr/>
          </p:nvSpPr>
          <p:spPr bwMode="auto">
            <a:xfrm>
              <a:off x="5740" y="1027"/>
              <a:ext cx="42" cy="40"/>
            </a:xfrm>
            <a:prstGeom prst="ellipse">
              <a:avLst/>
            </a:prstGeom>
            <a:solidFill>
              <a:srgbClr val="504E4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44" name="Oval 49">
              <a:extLst>
                <a:ext uri="{FF2B5EF4-FFF2-40B4-BE49-F238E27FC236}">
                  <a16:creationId xmlns:a16="http://schemas.microsoft.com/office/drawing/2014/main" id="{79803328-63FA-48F3-BA15-5567A88D9CC5}"/>
                </a:ext>
              </a:extLst>
            </p:cNvPr>
            <p:cNvSpPr>
              <a:spLocks noChangeArrowheads="1"/>
            </p:cNvSpPr>
            <p:nvPr/>
          </p:nvSpPr>
          <p:spPr bwMode="auto">
            <a:xfrm>
              <a:off x="5740" y="965"/>
              <a:ext cx="42" cy="41"/>
            </a:xfrm>
            <a:prstGeom prst="ellipse">
              <a:avLst/>
            </a:prstGeom>
            <a:solidFill>
              <a:srgbClr val="504E4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46" name="Line 51">
              <a:extLst>
                <a:ext uri="{FF2B5EF4-FFF2-40B4-BE49-F238E27FC236}">
                  <a16:creationId xmlns:a16="http://schemas.microsoft.com/office/drawing/2014/main" id="{DBACBA47-854E-4552-AC5A-56D4A24D19F7}"/>
                </a:ext>
              </a:extLst>
            </p:cNvPr>
            <p:cNvSpPr>
              <a:spLocks noChangeShapeType="1"/>
            </p:cNvSpPr>
            <p:nvPr/>
          </p:nvSpPr>
          <p:spPr bwMode="auto">
            <a:xfrm>
              <a:off x="1757" y="1884"/>
              <a:ext cx="399" cy="0"/>
            </a:xfrm>
            <a:prstGeom prst="line">
              <a:avLst/>
            </a:prstGeom>
            <a:noFill/>
            <a:ln w="46038" cap="flat">
              <a:solidFill>
                <a:srgbClr val="504E4E"/>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s-CO"/>
            </a:p>
          </p:txBody>
        </p:sp>
        <p:sp>
          <p:nvSpPr>
            <p:cNvPr id="47" name="Line 52">
              <a:extLst>
                <a:ext uri="{FF2B5EF4-FFF2-40B4-BE49-F238E27FC236}">
                  <a16:creationId xmlns:a16="http://schemas.microsoft.com/office/drawing/2014/main" id="{007802B0-AA0F-4348-A720-A78603A7D0D8}"/>
                </a:ext>
              </a:extLst>
            </p:cNvPr>
            <p:cNvSpPr>
              <a:spLocks noChangeShapeType="1"/>
            </p:cNvSpPr>
            <p:nvPr/>
          </p:nvSpPr>
          <p:spPr bwMode="auto">
            <a:xfrm>
              <a:off x="3269" y="1884"/>
              <a:ext cx="399" cy="0"/>
            </a:xfrm>
            <a:prstGeom prst="line">
              <a:avLst/>
            </a:prstGeom>
            <a:noFill/>
            <a:ln w="30163" cap="flat">
              <a:solidFill>
                <a:srgbClr val="504E4E"/>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s-CO"/>
            </a:p>
          </p:txBody>
        </p:sp>
        <p:sp>
          <p:nvSpPr>
            <p:cNvPr id="48" name="Line 53">
              <a:extLst>
                <a:ext uri="{FF2B5EF4-FFF2-40B4-BE49-F238E27FC236}">
                  <a16:creationId xmlns:a16="http://schemas.microsoft.com/office/drawing/2014/main" id="{77ADC4DB-FC89-47E7-BC85-E7017DC133D0}"/>
                </a:ext>
              </a:extLst>
            </p:cNvPr>
            <p:cNvSpPr>
              <a:spLocks noChangeShapeType="1"/>
            </p:cNvSpPr>
            <p:nvPr/>
          </p:nvSpPr>
          <p:spPr bwMode="auto">
            <a:xfrm>
              <a:off x="4833" y="1884"/>
              <a:ext cx="399" cy="0"/>
            </a:xfrm>
            <a:prstGeom prst="line">
              <a:avLst/>
            </a:prstGeom>
            <a:noFill/>
            <a:ln w="46038" cap="flat">
              <a:solidFill>
                <a:srgbClr val="504E4E"/>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s-CO"/>
            </a:p>
          </p:txBody>
        </p:sp>
      </p:grpSp>
      <p:sp>
        <p:nvSpPr>
          <p:cNvPr id="49" name="CuadroTexto 48">
            <a:extLst>
              <a:ext uri="{FF2B5EF4-FFF2-40B4-BE49-F238E27FC236}">
                <a16:creationId xmlns:a16="http://schemas.microsoft.com/office/drawing/2014/main" id="{6AF7736E-902E-48CF-93B9-2FF06C5C704B}"/>
              </a:ext>
            </a:extLst>
          </p:cNvPr>
          <p:cNvSpPr txBox="1"/>
          <p:nvPr/>
        </p:nvSpPr>
        <p:spPr>
          <a:xfrm>
            <a:off x="1604211" y="2775284"/>
            <a:ext cx="1331494" cy="584775"/>
          </a:xfrm>
          <a:prstGeom prst="rect">
            <a:avLst/>
          </a:prstGeom>
          <a:noFill/>
        </p:spPr>
        <p:txBody>
          <a:bodyPr wrap="square" rtlCol="0">
            <a:spAutoFit/>
          </a:bodyPr>
          <a:lstStyle/>
          <a:p>
            <a:pPr algn="ctr"/>
            <a:r>
              <a:rPr lang="es-MX" sz="3200" b="1" dirty="0">
                <a:latin typeface="Arial" panose="020B0604020202020204" pitchFamily="34" charset="0"/>
                <a:cs typeface="Arial" panose="020B0604020202020204" pitchFamily="34" charset="0"/>
              </a:rPr>
              <a:t>1995</a:t>
            </a:r>
            <a:endParaRPr lang="es-CO" sz="3200" b="1" dirty="0">
              <a:latin typeface="Arial" panose="020B0604020202020204" pitchFamily="34" charset="0"/>
              <a:cs typeface="Arial" panose="020B0604020202020204" pitchFamily="34" charset="0"/>
            </a:endParaRPr>
          </a:p>
        </p:txBody>
      </p:sp>
      <p:sp>
        <p:nvSpPr>
          <p:cNvPr id="50" name="CuadroTexto 49">
            <a:extLst>
              <a:ext uri="{FF2B5EF4-FFF2-40B4-BE49-F238E27FC236}">
                <a16:creationId xmlns:a16="http://schemas.microsoft.com/office/drawing/2014/main" id="{BD94DD8A-DFA0-46E1-8CC4-DCC57A810750}"/>
              </a:ext>
            </a:extLst>
          </p:cNvPr>
          <p:cNvSpPr txBox="1"/>
          <p:nvPr/>
        </p:nvSpPr>
        <p:spPr>
          <a:xfrm>
            <a:off x="4019970" y="2688938"/>
            <a:ext cx="1331494" cy="584775"/>
          </a:xfrm>
          <a:prstGeom prst="rect">
            <a:avLst/>
          </a:prstGeom>
          <a:noFill/>
        </p:spPr>
        <p:txBody>
          <a:bodyPr wrap="square" rtlCol="0">
            <a:spAutoFit/>
          </a:bodyPr>
          <a:lstStyle/>
          <a:p>
            <a:pPr algn="ctr"/>
            <a:r>
              <a:rPr lang="es-MX" sz="3200" b="1" dirty="0">
                <a:latin typeface="Arial" panose="020B0604020202020204" pitchFamily="34" charset="0"/>
                <a:cs typeface="Arial" panose="020B0604020202020204" pitchFamily="34" charset="0"/>
              </a:rPr>
              <a:t>2002</a:t>
            </a:r>
            <a:endParaRPr lang="es-CO" sz="3200" b="1" dirty="0">
              <a:latin typeface="Arial" panose="020B0604020202020204" pitchFamily="34" charset="0"/>
              <a:cs typeface="Arial" panose="020B0604020202020204" pitchFamily="34" charset="0"/>
            </a:endParaRPr>
          </a:p>
        </p:txBody>
      </p:sp>
      <p:sp>
        <p:nvSpPr>
          <p:cNvPr id="51" name="CuadroTexto 50">
            <a:extLst>
              <a:ext uri="{FF2B5EF4-FFF2-40B4-BE49-F238E27FC236}">
                <a16:creationId xmlns:a16="http://schemas.microsoft.com/office/drawing/2014/main" id="{F1B78471-8729-4525-A4CA-FD8B741F2A3B}"/>
              </a:ext>
            </a:extLst>
          </p:cNvPr>
          <p:cNvSpPr txBox="1"/>
          <p:nvPr/>
        </p:nvSpPr>
        <p:spPr>
          <a:xfrm>
            <a:off x="6558592" y="2696082"/>
            <a:ext cx="1331494" cy="584775"/>
          </a:xfrm>
          <a:prstGeom prst="rect">
            <a:avLst/>
          </a:prstGeom>
          <a:noFill/>
        </p:spPr>
        <p:txBody>
          <a:bodyPr wrap="square" rtlCol="0">
            <a:spAutoFit/>
          </a:bodyPr>
          <a:lstStyle/>
          <a:p>
            <a:pPr algn="ctr"/>
            <a:r>
              <a:rPr lang="es-MX" sz="3200" b="1" dirty="0">
                <a:latin typeface="Arial" panose="020B0604020202020204" pitchFamily="34" charset="0"/>
                <a:cs typeface="Arial" panose="020B0604020202020204" pitchFamily="34" charset="0"/>
              </a:rPr>
              <a:t>2015</a:t>
            </a:r>
            <a:endParaRPr lang="es-CO" sz="3200" b="1" dirty="0">
              <a:latin typeface="Arial" panose="020B0604020202020204" pitchFamily="34" charset="0"/>
              <a:cs typeface="Arial" panose="020B0604020202020204" pitchFamily="34" charset="0"/>
            </a:endParaRPr>
          </a:p>
        </p:txBody>
      </p:sp>
      <p:sp>
        <p:nvSpPr>
          <p:cNvPr id="52" name="CuadroTexto 51">
            <a:extLst>
              <a:ext uri="{FF2B5EF4-FFF2-40B4-BE49-F238E27FC236}">
                <a16:creationId xmlns:a16="http://schemas.microsoft.com/office/drawing/2014/main" id="{1DBAC06E-C1A5-4C06-97E3-577E0869CB6C}"/>
              </a:ext>
            </a:extLst>
          </p:cNvPr>
          <p:cNvSpPr txBox="1"/>
          <p:nvPr/>
        </p:nvSpPr>
        <p:spPr>
          <a:xfrm>
            <a:off x="8976938" y="2696082"/>
            <a:ext cx="1331494" cy="584775"/>
          </a:xfrm>
          <a:prstGeom prst="rect">
            <a:avLst/>
          </a:prstGeom>
          <a:noFill/>
        </p:spPr>
        <p:txBody>
          <a:bodyPr wrap="square" rtlCol="0">
            <a:spAutoFit/>
          </a:bodyPr>
          <a:lstStyle/>
          <a:p>
            <a:pPr algn="ctr"/>
            <a:r>
              <a:rPr lang="es-MX" sz="3200" b="1" dirty="0">
                <a:latin typeface="Arial" panose="020B0604020202020204" pitchFamily="34" charset="0"/>
                <a:cs typeface="Arial" panose="020B0604020202020204" pitchFamily="34" charset="0"/>
              </a:rPr>
              <a:t>2020</a:t>
            </a:r>
            <a:endParaRPr lang="es-CO" sz="3200" b="1" dirty="0">
              <a:latin typeface="Arial" panose="020B0604020202020204" pitchFamily="34" charset="0"/>
              <a:cs typeface="Arial" panose="020B0604020202020204" pitchFamily="34" charset="0"/>
            </a:endParaRPr>
          </a:p>
        </p:txBody>
      </p:sp>
      <p:sp>
        <p:nvSpPr>
          <p:cNvPr id="53" name="CuadroTexto 52">
            <a:extLst>
              <a:ext uri="{FF2B5EF4-FFF2-40B4-BE49-F238E27FC236}">
                <a16:creationId xmlns:a16="http://schemas.microsoft.com/office/drawing/2014/main" id="{4C304B35-FAF4-407A-83FB-72FA6C7411DB}"/>
              </a:ext>
            </a:extLst>
          </p:cNvPr>
          <p:cNvSpPr txBox="1"/>
          <p:nvPr/>
        </p:nvSpPr>
        <p:spPr>
          <a:xfrm>
            <a:off x="1604211" y="4624585"/>
            <a:ext cx="1389062" cy="307777"/>
          </a:xfrm>
          <a:prstGeom prst="rect">
            <a:avLst/>
          </a:prstGeom>
          <a:noFill/>
        </p:spPr>
        <p:txBody>
          <a:bodyPr wrap="square" rtlCol="0">
            <a:spAutoFit/>
          </a:bodyPr>
          <a:lstStyle/>
          <a:p>
            <a:pPr algn="ctr"/>
            <a:r>
              <a:rPr lang="es-MX" sz="1400" b="1" dirty="0">
                <a:solidFill>
                  <a:srgbClr val="F50B80"/>
                </a:solidFill>
              </a:rPr>
              <a:t>TITLE</a:t>
            </a:r>
            <a:endParaRPr lang="es-CO" sz="1400" b="1" dirty="0">
              <a:solidFill>
                <a:srgbClr val="F50B80"/>
              </a:solidFill>
            </a:endParaRPr>
          </a:p>
        </p:txBody>
      </p:sp>
      <p:sp>
        <p:nvSpPr>
          <p:cNvPr id="54" name="CuadroTexto 53">
            <a:extLst>
              <a:ext uri="{FF2B5EF4-FFF2-40B4-BE49-F238E27FC236}">
                <a16:creationId xmlns:a16="http://schemas.microsoft.com/office/drawing/2014/main" id="{0CA9C8A6-EB18-4DAD-BCE3-3D903892F80A}"/>
              </a:ext>
            </a:extLst>
          </p:cNvPr>
          <p:cNvSpPr txBox="1"/>
          <p:nvPr/>
        </p:nvSpPr>
        <p:spPr>
          <a:xfrm>
            <a:off x="3622925" y="619322"/>
            <a:ext cx="1820612" cy="707886"/>
          </a:xfrm>
          <a:prstGeom prst="rect">
            <a:avLst/>
          </a:prstGeom>
          <a:noFill/>
        </p:spPr>
        <p:txBody>
          <a:bodyPr wrap="square" rtlCol="0">
            <a:spAutoFit/>
          </a:bodyPr>
          <a:lstStyle/>
          <a:p>
            <a:pPr algn="ctr">
              <a:lnSpc>
                <a:spcPts val="1600"/>
              </a:lnSpc>
            </a:pPr>
            <a:r>
              <a:rPr lang="es-CO" sz="1400" dirty="0"/>
              <a:t>Integer mollis ipsum ex, quis pretium leo tincidunt blandit. </a:t>
            </a:r>
            <a:endParaRPr lang="es-CO" sz="1400" dirty="0">
              <a:solidFill>
                <a:schemeClr val="tx1">
                  <a:lumMod val="50000"/>
                  <a:lumOff val="50000"/>
                </a:schemeClr>
              </a:solidFill>
            </a:endParaRPr>
          </a:p>
        </p:txBody>
      </p:sp>
      <p:sp>
        <p:nvSpPr>
          <p:cNvPr id="55" name="CuadroTexto 54">
            <a:extLst>
              <a:ext uri="{FF2B5EF4-FFF2-40B4-BE49-F238E27FC236}">
                <a16:creationId xmlns:a16="http://schemas.microsoft.com/office/drawing/2014/main" id="{40441C3F-0F5D-46E2-9F6F-96EA83264507}"/>
              </a:ext>
            </a:extLst>
          </p:cNvPr>
          <p:cNvSpPr txBox="1"/>
          <p:nvPr/>
        </p:nvSpPr>
        <p:spPr>
          <a:xfrm>
            <a:off x="3838700" y="321028"/>
            <a:ext cx="1389062" cy="307777"/>
          </a:xfrm>
          <a:prstGeom prst="rect">
            <a:avLst/>
          </a:prstGeom>
          <a:noFill/>
        </p:spPr>
        <p:txBody>
          <a:bodyPr wrap="square" rtlCol="0">
            <a:spAutoFit/>
          </a:bodyPr>
          <a:lstStyle/>
          <a:p>
            <a:pPr algn="ctr"/>
            <a:r>
              <a:rPr lang="es-MX" sz="1400" b="1" dirty="0">
                <a:solidFill>
                  <a:srgbClr val="F50B80"/>
                </a:solidFill>
              </a:rPr>
              <a:t>TITLE</a:t>
            </a:r>
            <a:endParaRPr lang="es-CO" sz="1400" b="1" dirty="0">
              <a:solidFill>
                <a:srgbClr val="F50B80"/>
              </a:solidFill>
            </a:endParaRPr>
          </a:p>
        </p:txBody>
      </p:sp>
      <p:sp>
        <p:nvSpPr>
          <p:cNvPr id="56" name="CuadroTexto 55">
            <a:extLst>
              <a:ext uri="{FF2B5EF4-FFF2-40B4-BE49-F238E27FC236}">
                <a16:creationId xmlns:a16="http://schemas.microsoft.com/office/drawing/2014/main" id="{FFAE9E07-31E2-4233-AF12-C3ABDFD8B115}"/>
              </a:ext>
            </a:extLst>
          </p:cNvPr>
          <p:cNvSpPr txBox="1"/>
          <p:nvPr/>
        </p:nvSpPr>
        <p:spPr>
          <a:xfrm>
            <a:off x="1388436" y="4980184"/>
            <a:ext cx="1820612" cy="707886"/>
          </a:xfrm>
          <a:prstGeom prst="rect">
            <a:avLst/>
          </a:prstGeom>
          <a:noFill/>
        </p:spPr>
        <p:txBody>
          <a:bodyPr wrap="square" rtlCol="0">
            <a:spAutoFit/>
          </a:bodyPr>
          <a:lstStyle/>
          <a:p>
            <a:pPr algn="ctr">
              <a:lnSpc>
                <a:spcPts val="1600"/>
              </a:lnSpc>
            </a:pPr>
            <a:r>
              <a:rPr lang="es-CO" sz="1400" dirty="0"/>
              <a:t>Integer mollis ipsum ex, quis pretium leo tincidunt blandit. </a:t>
            </a:r>
            <a:endParaRPr lang="es-CO" sz="1400" dirty="0">
              <a:solidFill>
                <a:schemeClr val="tx1">
                  <a:lumMod val="50000"/>
                  <a:lumOff val="50000"/>
                </a:schemeClr>
              </a:solidFill>
            </a:endParaRPr>
          </a:p>
        </p:txBody>
      </p:sp>
      <p:sp>
        <p:nvSpPr>
          <p:cNvPr id="57" name="CuadroTexto 56">
            <a:extLst>
              <a:ext uri="{FF2B5EF4-FFF2-40B4-BE49-F238E27FC236}">
                <a16:creationId xmlns:a16="http://schemas.microsoft.com/office/drawing/2014/main" id="{A63B8EBF-93C7-44A6-9363-A91F1AEB0F35}"/>
              </a:ext>
            </a:extLst>
          </p:cNvPr>
          <p:cNvSpPr txBox="1"/>
          <p:nvPr/>
        </p:nvSpPr>
        <p:spPr>
          <a:xfrm>
            <a:off x="6162550" y="4926245"/>
            <a:ext cx="1820612" cy="707886"/>
          </a:xfrm>
          <a:prstGeom prst="rect">
            <a:avLst/>
          </a:prstGeom>
          <a:noFill/>
        </p:spPr>
        <p:txBody>
          <a:bodyPr wrap="square" rtlCol="0">
            <a:spAutoFit/>
          </a:bodyPr>
          <a:lstStyle/>
          <a:p>
            <a:pPr algn="ctr">
              <a:lnSpc>
                <a:spcPts val="1600"/>
              </a:lnSpc>
            </a:pPr>
            <a:r>
              <a:rPr lang="es-CO" sz="1400" dirty="0"/>
              <a:t>Integer mollis ipsum ex, quis pretium leo tincidunt blandit. </a:t>
            </a:r>
            <a:endParaRPr lang="es-CO" sz="1400" dirty="0">
              <a:solidFill>
                <a:schemeClr val="tx1">
                  <a:lumMod val="50000"/>
                  <a:lumOff val="50000"/>
                </a:schemeClr>
              </a:solidFill>
            </a:endParaRPr>
          </a:p>
        </p:txBody>
      </p:sp>
      <p:sp>
        <p:nvSpPr>
          <p:cNvPr id="58" name="CuadroTexto 57">
            <a:extLst>
              <a:ext uri="{FF2B5EF4-FFF2-40B4-BE49-F238E27FC236}">
                <a16:creationId xmlns:a16="http://schemas.microsoft.com/office/drawing/2014/main" id="{C6F3DD79-4EEA-4731-AB47-1E0CC56CAD8B}"/>
              </a:ext>
            </a:extLst>
          </p:cNvPr>
          <p:cNvSpPr txBox="1"/>
          <p:nvPr/>
        </p:nvSpPr>
        <p:spPr>
          <a:xfrm>
            <a:off x="6378325" y="4627951"/>
            <a:ext cx="1389062" cy="307777"/>
          </a:xfrm>
          <a:prstGeom prst="rect">
            <a:avLst/>
          </a:prstGeom>
          <a:noFill/>
        </p:spPr>
        <p:txBody>
          <a:bodyPr wrap="square" rtlCol="0">
            <a:spAutoFit/>
          </a:bodyPr>
          <a:lstStyle/>
          <a:p>
            <a:pPr algn="ctr"/>
            <a:r>
              <a:rPr lang="es-MX" sz="1400" b="1" dirty="0">
                <a:solidFill>
                  <a:srgbClr val="F50B80"/>
                </a:solidFill>
              </a:rPr>
              <a:t>TITLE</a:t>
            </a:r>
            <a:endParaRPr lang="es-CO" sz="1400" b="1" dirty="0">
              <a:solidFill>
                <a:srgbClr val="F50B80"/>
              </a:solidFill>
            </a:endParaRPr>
          </a:p>
        </p:txBody>
      </p:sp>
      <p:sp>
        <p:nvSpPr>
          <p:cNvPr id="59" name="CuadroTexto 58">
            <a:extLst>
              <a:ext uri="{FF2B5EF4-FFF2-40B4-BE49-F238E27FC236}">
                <a16:creationId xmlns:a16="http://schemas.microsoft.com/office/drawing/2014/main" id="{00A6C83B-3DB1-46F2-A35A-54A59F1EF9E7}"/>
              </a:ext>
            </a:extLst>
          </p:cNvPr>
          <p:cNvSpPr txBox="1"/>
          <p:nvPr/>
        </p:nvSpPr>
        <p:spPr>
          <a:xfrm>
            <a:off x="8609723" y="609839"/>
            <a:ext cx="1854725" cy="707886"/>
          </a:xfrm>
          <a:prstGeom prst="rect">
            <a:avLst/>
          </a:prstGeom>
          <a:noFill/>
        </p:spPr>
        <p:txBody>
          <a:bodyPr wrap="square" rtlCol="0">
            <a:spAutoFit/>
          </a:bodyPr>
          <a:lstStyle/>
          <a:p>
            <a:pPr algn="ctr">
              <a:lnSpc>
                <a:spcPts val="1600"/>
              </a:lnSpc>
            </a:pPr>
            <a:r>
              <a:rPr lang="es-CO" sz="1400" dirty="0"/>
              <a:t>Integer mollis ipsum ex, quis pretium leo tincidunt blandit. </a:t>
            </a:r>
            <a:endParaRPr lang="es-CO" sz="1400" dirty="0">
              <a:solidFill>
                <a:schemeClr val="tx1">
                  <a:lumMod val="50000"/>
                  <a:lumOff val="50000"/>
                </a:schemeClr>
              </a:solidFill>
            </a:endParaRPr>
          </a:p>
        </p:txBody>
      </p:sp>
      <p:sp>
        <p:nvSpPr>
          <p:cNvPr id="60" name="CuadroTexto 59">
            <a:extLst>
              <a:ext uri="{FF2B5EF4-FFF2-40B4-BE49-F238E27FC236}">
                <a16:creationId xmlns:a16="http://schemas.microsoft.com/office/drawing/2014/main" id="{00FB3235-3804-459F-BED3-B882E0C155CC}"/>
              </a:ext>
            </a:extLst>
          </p:cNvPr>
          <p:cNvSpPr txBox="1"/>
          <p:nvPr/>
        </p:nvSpPr>
        <p:spPr>
          <a:xfrm>
            <a:off x="8825498" y="311545"/>
            <a:ext cx="1415089" cy="307777"/>
          </a:xfrm>
          <a:prstGeom prst="rect">
            <a:avLst/>
          </a:prstGeom>
          <a:noFill/>
        </p:spPr>
        <p:txBody>
          <a:bodyPr wrap="square" rtlCol="0">
            <a:spAutoFit/>
          </a:bodyPr>
          <a:lstStyle/>
          <a:p>
            <a:pPr algn="ctr"/>
            <a:r>
              <a:rPr lang="es-MX" sz="1400" b="1" dirty="0">
                <a:solidFill>
                  <a:srgbClr val="F50B80"/>
                </a:solidFill>
              </a:rPr>
              <a:t>TITLE</a:t>
            </a:r>
            <a:endParaRPr lang="es-CO" sz="1400" b="1" dirty="0">
              <a:solidFill>
                <a:srgbClr val="F50B80"/>
              </a:solidFill>
            </a:endParaRPr>
          </a:p>
        </p:txBody>
      </p:sp>
      <p:sp>
        <p:nvSpPr>
          <p:cNvPr id="63" name="Freeform 70">
            <a:extLst>
              <a:ext uri="{FF2B5EF4-FFF2-40B4-BE49-F238E27FC236}">
                <a16:creationId xmlns:a16="http://schemas.microsoft.com/office/drawing/2014/main" id="{DBCAFED0-6EEF-4A78-A294-55B9FB11878C}"/>
              </a:ext>
            </a:extLst>
          </p:cNvPr>
          <p:cNvSpPr>
            <a:spLocks noChangeArrowheads="1"/>
          </p:cNvSpPr>
          <p:nvPr/>
        </p:nvSpPr>
        <p:spPr bwMode="auto">
          <a:xfrm>
            <a:off x="2094856" y="1920876"/>
            <a:ext cx="372347" cy="363871"/>
          </a:xfrm>
          <a:custGeom>
            <a:avLst/>
            <a:gdLst>
              <a:gd name="T0" fmla="*/ 975584 w 634"/>
              <a:gd name="T1" fmla="*/ 362384 h 619"/>
              <a:gd name="T2" fmla="*/ 634977 w 634"/>
              <a:gd name="T3" fmla="*/ 317664 h 619"/>
              <a:gd name="T4" fmla="*/ 476233 w 634"/>
              <a:gd name="T5" fmla="*/ 0 h 619"/>
              <a:gd name="T6" fmla="*/ 339065 w 634"/>
              <a:gd name="T7" fmla="*/ 317664 h 619"/>
              <a:gd name="T8" fmla="*/ 0 w 634"/>
              <a:gd name="T9" fmla="*/ 362384 h 619"/>
              <a:gd name="T10" fmla="*/ 249675 w 634"/>
              <a:gd name="T11" fmla="*/ 613739 h 619"/>
              <a:gd name="T12" fmla="*/ 180321 w 634"/>
              <a:gd name="T13" fmla="*/ 952992 h 619"/>
              <a:gd name="T14" fmla="*/ 476233 w 634"/>
              <a:gd name="T15" fmla="*/ 794160 h 619"/>
              <a:gd name="T16" fmla="*/ 793721 w 634"/>
              <a:gd name="T17" fmla="*/ 952992 h 619"/>
              <a:gd name="T18" fmla="*/ 725908 w 634"/>
              <a:gd name="T19" fmla="*/ 613739 h 619"/>
              <a:gd name="T20" fmla="*/ 975584 w 634"/>
              <a:gd name="T21" fmla="*/ 362384 h 619"/>
              <a:gd name="T22" fmla="*/ 476233 w 634"/>
              <a:gd name="T23" fmla="*/ 726309 h 619"/>
              <a:gd name="T24" fmla="*/ 249675 w 634"/>
              <a:gd name="T25" fmla="*/ 840422 h 619"/>
              <a:gd name="T26" fmla="*/ 294370 w 634"/>
              <a:gd name="T27" fmla="*/ 589066 h 619"/>
              <a:gd name="T28" fmla="*/ 112508 w 634"/>
              <a:gd name="T29" fmla="*/ 408645 h 619"/>
              <a:gd name="T30" fmla="*/ 362184 w 634"/>
              <a:gd name="T31" fmla="*/ 362384 h 619"/>
              <a:gd name="T32" fmla="*/ 476233 w 634"/>
              <a:gd name="T33" fmla="*/ 112570 h 619"/>
              <a:gd name="T34" fmla="*/ 590282 w 634"/>
              <a:gd name="T35" fmla="*/ 362384 h 619"/>
              <a:gd name="T36" fmla="*/ 861535 w 634"/>
              <a:gd name="T37" fmla="*/ 408645 h 619"/>
              <a:gd name="T38" fmla="*/ 656554 w 634"/>
              <a:gd name="T39" fmla="*/ 589066 h 619"/>
              <a:gd name="T40" fmla="*/ 702790 w 634"/>
              <a:gd name="T41" fmla="*/ 862011 h 619"/>
              <a:gd name="T42" fmla="*/ 476233 w 634"/>
              <a:gd name="T43" fmla="*/ 726309 h 619"/>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0" t="0" r="r" b="b"/>
            <a:pathLst>
              <a:path w="634" h="619">
                <a:moveTo>
                  <a:pt x="633" y="235"/>
                </a:moveTo>
                <a:lnTo>
                  <a:pt x="412" y="206"/>
                </a:lnTo>
                <a:lnTo>
                  <a:pt x="309" y="0"/>
                </a:lnTo>
                <a:lnTo>
                  <a:pt x="220" y="206"/>
                </a:lnTo>
                <a:lnTo>
                  <a:pt x="0" y="235"/>
                </a:lnTo>
                <a:lnTo>
                  <a:pt x="162" y="398"/>
                </a:lnTo>
                <a:lnTo>
                  <a:pt x="117" y="618"/>
                </a:lnTo>
                <a:lnTo>
                  <a:pt x="309" y="515"/>
                </a:lnTo>
                <a:lnTo>
                  <a:pt x="515" y="618"/>
                </a:lnTo>
                <a:lnTo>
                  <a:pt x="471" y="398"/>
                </a:lnTo>
                <a:lnTo>
                  <a:pt x="633" y="235"/>
                </a:lnTo>
                <a:close/>
                <a:moveTo>
                  <a:pt x="309" y="471"/>
                </a:moveTo>
                <a:lnTo>
                  <a:pt x="162" y="545"/>
                </a:lnTo>
                <a:lnTo>
                  <a:pt x="191" y="382"/>
                </a:lnTo>
                <a:lnTo>
                  <a:pt x="73" y="265"/>
                </a:lnTo>
                <a:lnTo>
                  <a:pt x="235" y="235"/>
                </a:lnTo>
                <a:lnTo>
                  <a:pt x="309" y="73"/>
                </a:lnTo>
                <a:lnTo>
                  <a:pt x="383" y="235"/>
                </a:lnTo>
                <a:lnTo>
                  <a:pt x="559" y="265"/>
                </a:lnTo>
                <a:lnTo>
                  <a:pt x="426" y="382"/>
                </a:lnTo>
                <a:lnTo>
                  <a:pt x="456" y="559"/>
                </a:lnTo>
                <a:lnTo>
                  <a:pt x="309" y="471"/>
                </a:lnTo>
                <a:close/>
              </a:path>
            </a:pathLst>
          </a:custGeom>
          <a:solidFill>
            <a:schemeClr val="bg1"/>
          </a:solidFill>
          <a:ln>
            <a:noFill/>
          </a:ln>
        </p:spPr>
        <p:txBody>
          <a:bodyPr wrap="none" anchor="ctr"/>
          <a:lstStyle/>
          <a:p>
            <a:endParaRPr lang="es-MX"/>
          </a:p>
        </p:txBody>
      </p:sp>
      <p:sp>
        <p:nvSpPr>
          <p:cNvPr id="64" name="Freeform 70">
            <a:extLst>
              <a:ext uri="{FF2B5EF4-FFF2-40B4-BE49-F238E27FC236}">
                <a16:creationId xmlns:a16="http://schemas.microsoft.com/office/drawing/2014/main" id="{3C336B99-5ED0-4C57-8DCD-A7FEA2C4FEA0}"/>
              </a:ext>
            </a:extLst>
          </p:cNvPr>
          <p:cNvSpPr>
            <a:spLocks noChangeArrowheads="1"/>
          </p:cNvSpPr>
          <p:nvPr/>
        </p:nvSpPr>
        <p:spPr bwMode="auto">
          <a:xfrm>
            <a:off x="4458852" y="3660276"/>
            <a:ext cx="372347" cy="363871"/>
          </a:xfrm>
          <a:custGeom>
            <a:avLst/>
            <a:gdLst>
              <a:gd name="T0" fmla="*/ 975584 w 634"/>
              <a:gd name="T1" fmla="*/ 362384 h 619"/>
              <a:gd name="T2" fmla="*/ 634977 w 634"/>
              <a:gd name="T3" fmla="*/ 317664 h 619"/>
              <a:gd name="T4" fmla="*/ 476233 w 634"/>
              <a:gd name="T5" fmla="*/ 0 h 619"/>
              <a:gd name="T6" fmla="*/ 339065 w 634"/>
              <a:gd name="T7" fmla="*/ 317664 h 619"/>
              <a:gd name="T8" fmla="*/ 0 w 634"/>
              <a:gd name="T9" fmla="*/ 362384 h 619"/>
              <a:gd name="T10" fmla="*/ 249675 w 634"/>
              <a:gd name="T11" fmla="*/ 613739 h 619"/>
              <a:gd name="T12" fmla="*/ 180321 w 634"/>
              <a:gd name="T13" fmla="*/ 952992 h 619"/>
              <a:gd name="T14" fmla="*/ 476233 w 634"/>
              <a:gd name="T15" fmla="*/ 794160 h 619"/>
              <a:gd name="T16" fmla="*/ 793721 w 634"/>
              <a:gd name="T17" fmla="*/ 952992 h 619"/>
              <a:gd name="T18" fmla="*/ 725908 w 634"/>
              <a:gd name="T19" fmla="*/ 613739 h 619"/>
              <a:gd name="T20" fmla="*/ 975584 w 634"/>
              <a:gd name="T21" fmla="*/ 362384 h 619"/>
              <a:gd name="T22" fmla="*/ 476233 w 634"/>
              <a:gd name="T23" fmla="*/ 726309 h 619"/>
              <a:gd name="T24" fmla="*/ 249675 w 634"/>
              <a:gd name="T25" fmla="*/ 840422 h 619"/>
              <a:gd name="T26" fmla="*/ 294370 w 634"/>
              <a:gd name="T27" fmla="*/ 589066 h 619"/>
              <a:gd name="T28" fmla="*/ 112508 w 634"/>
              <a:gd name="T29" fmla="*/ 408645 h 619"/>
              <a:gd name="T30" fmla="*/ 362184 w 634"/>
              <a:gd name="T31" fmla="*/ 362384 h 619"/>
              <a:gd name="T32" fmla="*/ 476233 w 634"/>
              <a:gd name="T33" fmla="*/ 112570 h 619"/>
              <a:gd name="T34" fmla="*/ 590282 w 634"/>
              <a:gd name="T35" fmla="*/ 362384 h 619"/>
              <a:gd name="T36" fmla="*/ 861535 w 634"/>
              <a:gd name="T37" fmla="*/ 408645 h 619"/>
              <a:gd name="T38" fmla="*/ 656554 w 634"/>
              <a:gd name="T39" fmla="*/ 589066 h 619"/>
              <a:gd name="T40" fmla="*/ 702790 w 634"/>
              <a:gd name="T41" fmla="*/ 862011 h 619"/>
              <a:gd name="T42" fmla="*/ 476233 w 634"/>
              <a:gd name="T43" fmla="*/ 726309 h 619"/>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0" t="0" r="r" b="b"/>
            <a:pathLst>
              <a:path w="634" h="619">
                <a:moveTo>
                  <a:pt x="633" y="235"/>
                </a:moveTo>
                <a:lnTo>
                  <a:pt x="412" y="206"/>
                </a:lnTo>
                <a:lnTo>
                  <a:pt x="309" y="0"/>
                </a:lnTo>
                <a:lnTo>
                  <a:pt x="220" y="206"/>
                </a:lnTo>
                <a:lnTo>
                  <a:pt x="0" y="235"/>
                </a:lnTo>
                <a:lnTo>
                  <a:pt x="162" y="398"/>
                </a:lnTo>
                <a:lnTo>
                  <a:pt x="117" y="618"/>
                </a:lnTo>
                <a:lnTo>
                  <a:pt x="309" y="515"/>
                </a:lnTo>
                <a:lnTo>
                  <a:pt x="515" y="618"/>
                </a:lnTo>
                <a:lnTo>
                  <a:pt x="471" y="398"/>
                </a:lnTo>
                <a:lnTo>
                  <a:pt x="633" y="235"/>
                </a:lnTo>
                <a:close/>
                <a:moveTo>
                  <a:pt x="309" y="471"/>
                </a:moveTo>
                <a:lnTo>
                  <a:pt x="162" y="545"/>
                </a:lnTo>
                <a:lnTo>
                  <a:pt x="191" y="382"/>
                </a:lnTo>
                <a:lnTo>
                  <a:pt x="73" y="265"/>
                </a:lnTo>
                <a:lnTo>
                  <a:pt x="235" y="235"/>
                </a:lnTo>
                <a:lnTo>
                  <a:pt x="309" y="73"/>
                </a:lnTo>
                <a:lnTo>
                  <a:pt x="383" y="235"/>
                </a:lnTo>
                <a:lnTo>
                  <a:pt x="559" y="265"/>
                </a:lnTo>
                <a:lnTo>
                  <a:pt x="426" y="382"/>
                </a:lnTo>
                <a:lnTo>
                  <a:pt x="456" y="559"/>
                </a:lnTo>
                <a:lnTo>
                  <a:pt x="309" y="471"/>
                </a:lnTo>
                <a:close/>
              </a:path>
            </a:pathLst>
          </a:custGeom>
          <a:solidFill>
            <a:schemeClr val="bg1"/>
          </a:solidFill>
          <a:ln>
            <a:noFill/>
          </a:ln>
        </p:spPr>
        <p:txBody>
          <a:bodyPr wrap="none" anchor="ctr"/>
          <a:lstStyle/>
          <a:p>
            <a:endParaRPr lang="es-MX"/>
          </a:p>
        </p:txBody>
      </p:sp>
      <p:sp>
        <p:nvSpPr>
          <p:cNvPr id="65" name="Freeform 70">
            <a:extLst>
              <a:ext uri="{FF2B5EF4-FFF2-40B4-BE49-F238E27FC236}">
                <a16:creationId xmlns:a16="http://schemas.microsoft.com/office/drawing/2014/main" id="{13F7A3FF-03FF-4F9D-961B-47ADA86871D8}"/>
              </a:ext>
            </a:extLst>
          </p:cNvPr>
          <p:cNvSpPr>
            <a:spLocks noChangeArrowheads="1"/>
          </p:cNvSpPr>
          <p:nvPr/>
        </p:nvSpPr>
        <p:spPr bwMode="auto">
          <a:xfrm>
            <a:off x="6987662" y="1959897"/>
            <a:ext cx="372347" cy="363871"/>
          </a:xfrm>
          <a:custGeom>
            <a:avLst/>
            <a:gdLst>
              <a:gd name="T0" fmla="*/ 975584 w 634"/>
              <a:gd name="T1" fmla="*/ 362384 h 619"/>
              <a:gd name="T2" fmla="*/ 634977 w 634"/>
              <a:gd name="T3" fmla="*/ 317664 h 619"/>
              <a:gd name="T4" fmla="*/ 476233 w 634"/>
              <a:gd name="T5" fmla="*/ 0 h 619"/>
              <a:gd name="T6" fmla="*/ 339065 w 634"/>
              <a:gd name="T7" fmla="*/ 317664 h 619"/>
              <a:gd name="T8" fmla="*/ 0 w 634"/>
              <a:gd name="T9" fmla="*/ 362384 h 619"/>
              <a:gd name="T10" fmla="*/ 249675 w 634"/>
              <a:gd name="T11" fmla="*/ 613739 h 619"/>
              <a:gd name="T12" fmla="*/ 180321 w 634"/>
              <a:gd name="T13" fmla="*/ 952992 h 619"/>
              <a:gd name="T14" fmla="*/ 476233 w 634"/>
              <a:gd name="T15" fmla="*/ 794160 h 619"/>
              <a:gd name="T16" fmla="*/ 793721 w 634"/>
              <a:gd name="T17" fmla="*/ 952992 h 619"/>
              <a:gd name="T18" fmla="*/ 725908 w 634"/>
              <a:gd name="T19" fmla="*/ 613739 h 619"/>
              <a:gd name="T20" fmla="*/ 975584 w 634"/>
              <a:gd name="T21" fmla="*/ 362384 h 619"/>
              <a:gd name="T22" fmla="*/ 476233 w 634"/>
              <a:gd name="T23" fmla="*/ 726309 h 619"/>
              <a:gd name="T24" fmla="*/ 249675 w 634"/>
              <a:gd name="T25" fmla="*/ 840422 h 619"/>
              <a:gd name="T26" fmla="*/ 294370 w 634"/>
              <a:gd name="T27" fmla="*/ 589066 h 619"/>
              <a:gd name="T28" fmla="*/ 112508 w 634"/>
              <a:gd name="T29" fmla="*/ 408645 h 619"/>
              <a:gd name="T30" fmla="*/ 362184 w 634"/>
              <a:gd name="T31" fmla="*/ 362384 h 619"/>
              <a:gd name="T32" fmla="*/ 476233 w 634"/>
              <a:gd name="T33" fmla="*/ 112570 h 619"/>
              <a:gd name="T34" fmla="*/ 590282 w 634"/>
              <a:gd name="T35" fmla="*/ 362384 h 619"/>
              <a:gd name="T36" fmla="*/ 861535 w 634"/>
              <a:gd name="T37" fmla="*/ 408645 h 619"/>
              <a:gd name="T38" fmla="*/ 656554 w 634"/>
              <a:gd name="T39" fmla="*/ 589066 h 619"/>
              <a:gd name="T40" fmla="*/ 702790 w 634"/>
              <a:gd name="T41" fmla="*/ 862011 h 619"/>
              <a:gd name="T42" fmla="*/ 476233 w 634"/>
              <a:gd name="T43" fmla="*/ 726309 h 619"/>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0" t="0" r="r" b="b"/>
            <a:pathLst>
              <a:path w="634" h="619">
                <a:moveTo>
                  <a:pt x="633" y="235"/>
                </a:moveTo>
                <a:lnTo>
                  <a:pt x="412" y="206"/>
                </a:lnTo>
                <a:lnTo>
                  <a:pt x="309" y="0"/>
                </a:lnTo>
                <a:lnTo>
                  <a:pt x="220" y="206"/>
                </a:lnTo>
                <a:lnTo>
                  <a:pt x="0" y="235"/>
                </a:lnTo>
                <a:lnTo>
                  <a:pt x="162" y="398"/>
                </a:lnTo>
                <a:lnTo>
                  <a:pt x="117" y="618"/>
                </a:lnTo>
                <a:lnTo>
                  <a:pt x="309" y="515"/>
                </a:lnTo>
                <a:lnTo>
                  <a:pt x="515" y="618"/>
                </a:lnTo>
                <a:lnTo>
                  <a:pt x="471" y="398"/>
                </a:lnTo>
                <a:lnTo>
                  <a:pt x="633" y="235"/>
                </a:lnTo>
                <a:close/>
                <a:moveTo>
                  <a:pt x="309" y="471"/>
                </a:moveTo>
                <a:lnTo>
                  <a:pt x="162" y="545"/>
                </a:lnTo>
                <a:lnTo>
                  <a:pt x="191" y="382"/>
                </a:lnTo>
                <a:lnTo>
                  <a:pt x="73" y="265"/>
                </a:lnTo>
                <a:lnTo>
                  <a:pt x="235" y="235"/>
                </a:lnTo>
                <a:lnTo>
                  <a:pt x="309" y="73"/>
                </a:lnTo>
                <a:lnTo>
                  <a:pt x="383" y="235"/>
                </a:lnTo>
                <a:lnTo>
                  <a:pt x="559" y="265"/>
                </a:lnTo>
                <a:lnTo>
                  <a:pt x="426" y="382"/>
                </a:lnTo>
                <a:lnTo>
                  <a:pt x="456" y="559"/>
                </a:lnTo>
                <a:lnTo>
                  <a:pt x="309" y="471"/>
                </a:lnTo>
                <a:close/>
              </a:path>
            </a:pathLst>
          </a:custGeom>
          <a:solidFill>
            <a:schemeClr val="bg1"/>
          </a:solidFill>
          <a:ln>
            <a:noFill/>
          </a:ln>
        </p:spPr>
        <p:txBody>
          <a:bodyPr wrap="none" anchor="ctr"/>
          <a:lstStyle/>
          <a:p>
            <a:endParaRPr lang="es-MX"/>
          </a:p>
        </p:txBody>
      </p:sp>
      <p:sp>
        <p:nvSpPr>
          <p:cNvPr id="66" name="Freeform 70">
            <a:extLst>
              <a:ext uri="{FF2B5EF4-FFF2-40B4-BE49-F238E27FC236}">
                <a16:creationId xmlns:a16="http://schemas.microsoft.com/office/drawing/2014/main" id="{779D0C12-79EE-4361-82A9-8F756665A3A5}"/>
              </a:ext>
            </a:extLst>
          </p:cNvPr>
          <p:cNvSpPr>
            <a:spLocks noChangeArrowheads="1"/>
          </p:cNvSpPr>
          <p:nvPr/>
        </p:nvSpPr>
        <p:spPr bwMode="auto">
          <a:xfrm>
            <a:off x="9339234" y="3661571"/>
            <a:ext cx="372347" cy="363871"/>
          </a:xfrm>
          <a:custGeom>
            <a:avLst/>
            <a:gdLst>
              <a:gd name="T0" fmla="*/ 975584 w 634"/>
              <a:gd name="T1" fmla="*/ 362384 h 619"/>
              <a:gd name="T2" fmla="*/ 634977 w 634"/>
              <a:gd name="T3" fmla="*/ 317664 h 619"/>
              <a:gd name="T4" fmla="*/ 476233 w 634"/>
              <a:gd name="T5" fmla="*/ 0 h 619"/>
              <a:gd name="T6" fmla="*/ 339065 w 634"/>
              <a:gd name="T7" fmla="*/ 317664 h 619"/>
              <a:gd name="T8" fmla="*/ 0 w 634"/>
              <a:gd name="T9" fmla="*/ 362384 h 619"/>
              <a:gd name="T10" fmla="*/ 249675 w 634"/>
              <a:gd name="T11" fmla="*/ 613739 h 619"/>
              <a:gd name="T12" fmla="*/ 180321 w 634"/>
              <a:gd name="T13" fmla="*/ 952992 h 619"/>
              <a:gd name="T14" fmla="*/ 476233 w 634"/>
              <a:gd name="T15" fmla="*/ 794160 h 619"/>
              <a:gd name="T16" fmla="*/ 793721 w 634"/>
              <a:gd name="T17" fmla="*/ 952992 h 619"/>
              <a:gd name="T18" fmla="*/ 725908 w 634"/>
              <a:gd name="T19" fmla="*/ 613739 h 619"/>
              <a:gd name="T20" fmla="*/ 975584 w 634"/>
              <a:gd name="T21" fmla="*/ 362384 h 619"/>
              <a:gd name="T22" fmla="*/ 476233 w 634"/>
              <a:gd name="T23" fmla="*/ 726309 h 619"/>
              <a:gd name="T24" fmla="*/ 249675 w 634"/>
              <a:gd name="T25" fmla="*/ 840422 h 619"/>
              <a:gd name="T26" fmla="*/ 294370 w 634"/>
              <a:gd name="T27" fmla="*/ 589066 h 619"/>
              <a:gd name="T28" fmla="*/ 112508 w 634"/>
              <a:gd name="T29" fmla="*/ 408645 h 619"/>
              <a:gd name="T30" fmla="*/ 362184 w 634"/>
              <a:gd name="T31" fmla="*/ 362384 h 619"/>
              <a:gd name="T32" fmla="*/ 476233 w 634"/>
              <a:gd name="T33" fmla="*/ 112570 h 619"/>
              <a:gd name="T34" fmla="*/ 590282 w 634"/>
              <a:gd name="T35" fmla="*/ 362384 h 619"/>
              <a:gd name="T36" fmla="*/ 861535 w 634"/>
              <a:gd name="T37" fmla="*/ 408645 h 619"/>
              <a:gd name="T38" fmla="*/ 656554 w 634"/>
              <a:gd name="T39" fmla="*/ 589066 h 619"/>
              <a:gd name="T40" fmla="*/ 702790 w 634"/>
              <a:gd name="T41" fmla="*/ 862011 h 619"/>
              <a:gd name="T42" fmla="*/ 476233 w 634"/>
              <a:gd name="T43" fmla="*/ 726309 h 619"/>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0" t="0" r="r" b="b"/>
            <a:pathLst>
              <a:path w="634" h="619">
                <a:moveTo>
                  <a:pt x="633" y="235"/>
                </a:moveTo>
                <a:lnTo>
                  <a:pt x="412" y="206"/>
                </a:lnTo>
                <a:lnTo>
                  <a:pt x="309" y="0"/>
                </a:lnTo>
                <a:lnTo>
                  <a:pt x="220" y="206"/>
                </a:lnTo>
                <a:lnTo>
                  <a:pt x="0" y="235"/>
                </a:lnTo>
                <a:lnTo>
                  <a:pt x="162" y="398"/>
                </a:lnTo>
                <a:lnTo>
                  <a:pt x="117" y="618"/>
                </a:lnTo>
                <a:lnTo>
                  <a:pt x="309" y="515"/>
                </a:lnTo>
                <a:lnTo>
                  <a:pt x="515" y="618"/>
                </a:lnTo>
                <a:lnTo>
                  <a:pt x="471" y="398"/>
                </a:lnTo>
                <a:lnTo>
                  <a:pt x="633" y="235"/>
                </a:lnTo>
                <a:close/>
                <a:moveTo>
                  <a:pt x="309" y="471"/>
                </a:moveTo>
                <a:lnTo>
                  <a:pt x="162" y="545"/>
                </a:lnTo>
                <a:lnTo>
                  <a:pt x="191" y="382"/>
                </a:lnTo>
                <a:lnTo>
                  <a:pt x="73" y="265"/>
                </a:lnTo>
                <a:lnTo>
                  <a:pt x="235" y="235"/>
                </a:lnTo>
                <a:lnTo>
                  <a:pt x="309" y="73"/>
                </a:lnTo>
                <a:lnTo>
                  <a:pt x="383" y="235"/>
                </a:lnTo>
                <a:lnTo>
                  <a:pt x="559" y="265"/>
                </a:lnTo>
                <a:lnTo>
                  <a:pt x="426" y="382"/>
                </a:lnTo>
                <a:lnTo>
                  <a:pt x="456" y="559"/>
                </a:lnTo>
                <a:lnTo>
                  <a:pt x="309" y="471"/>
                </a:lnTo>
                <a:close/>
              </a:path>
            </a:pathLst>
          </a:custGeom>
          <a:solidFill>
            <a:schemeClr val="bg1"/>
          </a:solidFill>
          <a:ln>
            <a:noFill/>
          </a:ln>
        </p:spPr>
        <p:txBody>
          <a:bodyPr wrap="none" anchor="ctr"/>
          <a:lstStyle/>
          <a:p>
            <a:endParaRPr lang="es-MX"/>
          </a:p>
        </p:txBody>
      </p:sp>
    </p:spTree>
    <p:extLst>
      <p:ext uri="{BB962C8B-B14F-4D97-AF65-F5344CB8AC3E}">
        <p14:creationId xmlns:p14="http://schemas.microsoft.com/office/powerpoint/2010/main" val="302991321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CuadroTexto 15">
            <a:extLst>
              <a:ext uri="{FF2B5EF4-FFF2-40B4-BE49-F238E27FC236}">
                <a16:creationId xmlns:a16="http://schemas.microsoft.com/office/drawing/2014/main" id="{661F849C-65EB-4D38-9239-025AA9C5DA6A}"/>
              </a:ext>
            </a:extLst>
          </p:cNvPr>
          <p:cNvSpPr txBox="1"/>
          <p:nvPr/>
        </p:nvSpPr>
        <p:spPr>
          <a:xfrm>
            <a:off x="503238" y="1676400"/>
            <a:ext cx="3935412" cy="1107996"/>
          </a:xfrm>
          <a:prstGeom prst="rect">
            <a:avLst/>
          </a:prstGeom>
          <a:noFill/>
        </p:spPr>
        <p:txBody>
          <a:bodyPr wrap="square" rtlCol="0">
            <a:spAutoFit/>
          </a:bodyPr>
          <a:lstStyle/>
          <a:p>
            <a:r>
              <a:rPr lang="en-US" sz="3300" dirty="0">
                <a:solidFill>
                  <a:srgbClr val="F50B80"/>
                </a:solidFill>
                <a:latin typeface="Lato Black" panose="020F0A02020204030203" pitchFamily="34" charset="0"/>
              </a:rPr>
              <a:t>ABOUT </a:t>
            </a:r>
          </a:p>
          <a:p>
            <a:r>
              <a:rPr lang="en-US" sz="3300" dirty="0">
                <a:solidFill>
                  <a:srgbClr val="F50B80"/>
                </a:solidFill>
                <a:latin typeface="Lato Black" panose="020F0A02020204030203" pitchFamily="34" charset="0"/>
              </a:rPr>
              <a:t>US</a:t>
            </a:r>
          </a:p>
        </p:txBody>
      </p:sp>
      <p:sp>
        <p:nvSpPr>
          <p:cNvPr id="17" name="CuadroTexto 16">
            <a:extLst>
              <a:ext uri="{FF2B5EF4-FFF2-40B4-BE49-F238E27FC236}">
                <a16:creationId xmlns:a16="http://schemas.microsoft.com/office/drawing/2014/main" id="{5D293695-B3B6-47D6-AB2E-09F500018F98}"/>
              </a:ext>
            </a:extLst>
          </p:cNvPr>
          <p:cNvSpPr txBox="1"/>
          <p:nvPr/>
        </p:nvSpPr>
        <p:spPr>
          <a:xfrm>
            <a:off x="503238" y="2784396"/>
            <a:ext cx="5010150" cy="1569660"/>
          </a:xfrm>
          <a:prstGeom prst="rect">
            <a:avLst/>
          </a:prstGeom>
          <a:noFill/>
        </p:spPr>
        <p:txBody>
          <a:bodyPr wrap="square" rtlCol="0">
            <a:spAutoFit/>
          </a:bodyPr>
          <a:lstStyle/>
          <a:p>
            <a:r>
              <a:rPr lang="es-CO" sz="2400" b="1" dirty="0">
                <a:latin typeface="Arial" panose="020B0604020202020204" pitchFamily="34" charset="0"/>
                <a:cs typeface="Arial" panose="020B0604020202020204" pitchFamily="34" charset="0"/>
              </a:rPr>
              <a:t>Morbi a aliquet ex. </a:t>
            </a:r>
            <a:r>
              <a:rPr lang="es-CO" dirty="0">
                <a:latin typeface="Arial" panose="020B0604020202020204" pitchFamily="34" charset="0"/>
                <a:cs typeface="Arial" panose="020B0604020202020204" pitchFamily="34" charset="0"/>
              </a:rPr>
              <a:t>Suspendisse consectetur est nulla, ac sodales elit rhoncus ut. Nunc sagittis, velit id egestas vehicula, nisl eros ultricies purus, quis pellentesque turpis nunc nec odio.</a:t>
            </a:r>
          </a:p>
        </p:txBody>
      </p:sp>
      <p:sp>
        <p:nvSpPr>
          <p:cNvPr id="7" name="Marcador de posición de imagen 6">
            <a:extLst>
              <a:ext uri="{FF2B5EF4-FFF2-40B4-BE49-F238E27FC236}">
                <a16:creationId xmlns:a16="http://schemas.microsoft.com/office/drawing/2014/main" id="{EBAC179C-6DD2-4570-A7D9-3039A9F8AED5}"/>
              </a:ext>
            </a:extLst>
          </p:cNvPr>
          <p:cNvSpPr>
            <a:spLocks noGrp="1"/>
          </p:cNvSpPr>
          <p:nvPr>
            <p:ph type="pic" sz="quarter" idx="10"/>
          </p:nvPr>
        </p:nvSpPr>
        <p:spPr/>
        <p:txBody>
          <a:bodyPr/>
          <a:lstStyle/>
          <a:p>
            <a:endParaRPr lang="es-CO"/>
          </a:p>
        </p:txBody>
      </p:sp>
    </p:spTree>
    <p:extLst>
      <p:ext uri="{BB962C8B-B14F-4D97-AF65-F5344CB8AC3E}">
        <p14:creationId xmlns:p14="http://schemas.microsoft.com/office/powerpoint/2010/main" val="424348938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texto 2">
            <a:extLst>
              <a:ext uri="{FF2B5EF4-FFF2-40B4-BE49-F238E27FC236}">
                <a16:creationId xmlns:a16="http://schemas.microsoft.com/office/drawing/2014/main" id="{15A90BCE-804A-44F4-BB20-5C2C8BE07414}"/>
              </a:ext>
            </a:extLst>
          </p:cNvPr>
          <p:cNvSpPr>
            <a:spLocks noGrp="1"/>
          </p:cNvSpPr>
          <p:nvPr>
            <p:ph type="body" sz="quarter" idx="11"/>
          </p:nvPr>
        </p:nvSpPr>
        <p:spPr/>
        <p:txBody>
          <a:bodyPr/>
          <a:lstStyle/>
          <a:p>
            <a:r>
              <a:rPr lang="en-US"/>
              <a:t>Click to Add</a:t>
            </a:r>
          </a:p>
          <a:p>
            <a:r>
              <a:rPr lang="en-US"/>
              <a:t>Title</a:t>
            </a:r>
          </a:p>
        </p:txBody>
      </p:sp>
      <p:sp>
        <p:nvSpPr>
          <p:cNvPr id="4" name="Marcador de texto 3">
            <a:extLst>
              <a:ext uri="{FF2B5EF4-FFF2-40B4-BE49-F238E27FC236}">
                <a16:creationId xmlns:a16="http://schemas.microsoft.com/office/drawing/2014/main" id="{5EA1EC06-B16D-4927-A855-F7BF508884A7}"/>
              </a:ext>
            </a:extLst>
          </p:cNvPr>
          <p:cNvSpPr>
            <a:spLocks noGrp="1"/>
          </p:cNvSpPr>
          <p:nvPr>
            <p:ph type="body" sz="quarter" idx="12"/>
          </p:nvPr>
        </p:nvSpPr>
        <p:spPr/>
        <p:txBody>
          <a:bodyPr/>
          <a:lstStyle/>
          <a:p>
            <a:endParaRPr lang="es-CO" dirty="0"/>
          </a:p>
        </p:txBody>
      </p:sp>
      <p:sp>
        <p:nvSpPr>
          <p:cNvPr id="12" name="Marcador de posición de imagen 11">
            <a:extLst>
              <a:ext uri="{FF2B5EF4-FFF2-40B4-BE49-F238E27FC236}">
                <a16:creationId xmlns:a16="http://schemas.microsoft.com/office/drawing/2014/main" id="{C1ECA23A-CB77-49E3-BDCD-9408097E717F}"/>
              </a:ext>
            </a:extLst>
          </p:cNvPr>
          <p:cNvSpPr>
            <a:spLocks noGrp="1"/>
          </p:cNvSpPr>
          <p:nvPr>
            <p:ph type="pic" sz="quarter" idx="10"/>
          </p:nvPr>
        </p:nvSpPr>
        <p:spPr/>
        <p:txBody>
          <a:bodyPr/>
          <a:lstStyle/>
          <a:p>
            <a:endParaRPr lang="es-CO"/>
          </a:p>
        </p:txBody>
      </p:sp>
    </p:spTree>
    <p:extLst>
      <p:ext uri="{BB962C8B-B14F-4D97-AF65-F5344CB8AC3E}">
        <p14:creationId xmlns:p14="http://schemas.microsoft.com/office/powerpoint/2010/main" val="45294522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5" name="Marcador de posición de imagen 24">
            <a:extLst>
              <a:ext uri="{FF2B5EF4-FFF2-40B4-BE49-F238E27FC236}">
                <a16:creationId xmlns:a16="http://schemas.microsoft.com/office/drawing/2014/main" id="{53EAD0C1-FA5C-4B5D-8F7B-D64C504B844F}"/>
              </a:ext>
            </a:extLst>
          </p:cNvPr>
          <p:cNvPicPr>
            <a:picLocks noGrp="1" noChangeAspect="1"/>
          </p:cNvPicPr>
          <p:nvPr>
            <p:ph type="pic" sz="quarter" idx="10"/>
          </p:nvPr>
        </p:nvPicPr>
        <p:blipFill>
          <a:blip r:embed="rId2">
            <a:extLst>
              <a:ext uri="{28A0092B-C50C-407E-A947-70E740481C1C}">
                <a14:useLocalDpi xmlns:a14="http://schemas.microsoft.com/office/drawing/2010/main" val="0"/>
              </a:ext>
            </a:extLst>
          </a:blip>
          <a:srcRect t="3574" b="3574"/>
          <a:stretch>
            <a:fillRect/>
          </a:stretch>
        </p:blipFill>
        <p:spPr/>
      </p:pic>
      <p:grpSp>
        <p:nvGrpSpPr>
          <p:cNvPr id="5" name="Group 4">
            <a:extLst>
              <a:ext uri="{FF2B5EF4-FFF2-40B4-BE49-F238E27FC236}">
                <a16:creationId xmlns:a16="http://schemas.microsoft.com/office/drawing/2014/main" id="{F8E134BC-A8BB-4D89-B3ED-AD994781864E}"/>
              </a:ext>
            </a:extLst>
          </p:cNvPr>
          <p:cNvGrpSpPr>
            <a:grpSpLocks noChangeAspect="1"/>
          </p:cNvGrpSpPr>
          <p:nvPr/>
        </p:nvGrpSpPr>
        <p:grpSpPr bwMode="auto">
          <a:xfrm>
            <a:off x="2186811" y="3252788"/>
            <a:ext cx="1355725" cy="1903413"/>
            <a:chOff x="1241" y="2049"/>
            <a:chExt cx="854" cy="1199"/>
          </a:xfrm>
        </p:grpSpPr>
        <p:sp>
          <p:nvSpPr>
            <p:cNvPr id="6" name="AutoShape 3">
              <a:extLst>
                <a:ext uri="{FF2B5EF4-FFF2-40B4-BE49-F238E27FC236}">
                  <a16:creationId xmlns:a16="http://schemas.microsoft.com/office/drawing/2014/main" id="{C08D813B-C9FF-495D-82E2-1090E0641F1B}"/>
                </a:ext>
              </a:extLst>
            </p:cNvPr>
            <p:cNvSpPr>
              <a:spLocks noChangeAspect="1" noChangeArrowheads="1" noTextEdit="1"/>
            </p:cNvSpPr>
            <p:nvPr/>
          </p:nvSpPr>
          <p:spPr bwMode="auto">
            <a:xfrm>
              <a:off x="1241" y="2160"/>
              <a:ext cx="854" cy="1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7" name="Freeform 5">
              <a:extLst>
                <a:ext uri="{FF2B5EF4-FFF2-40B4-BE49-F238E27FC236}">
                  <a16:creationId xmlns:a16="http://schemas.microsoft.com/office/drawing/2014/main" id="{9BBB8801-8F09-414F-A757-1C5721FD5A05}"/>
                </a:ext>
              </a:extLst>
            </p:cNvPr>
            <p:cNvSpPr>
              <a:spLocks/>
            </p:cNvSpPr>
            <p:nvPr/>
          </p:nvSpPr>
          <p:spPr bwMode="auto">
            <a:xfrm>
              <a:off x="1691" y="2049"/>
              <a:ext cx="387" cy="127"/>
            </a:xfrm>
            <a:custGeom>
              <a:avLst/>
              <a:gdLst>
                <a:gd name="T0" fmla="*/ 0 w 387"/>
                <a:gd name="T1" fmla="*/ 0 h 129"/>
                <a:gd name="T2" fmla="*/ 387 w 387"/>
                <a:gd name="T3" fmla="*/ 0 h 129"/>
                <a:gd name="T4" fmla="*/ 387 w 387"/>
                <a:gd name="T5" fmla="*/ 129 h 129"/>
              </a:gdLst>
              <a:ahLst/>
              <a:cxnLst>
                <a:cxn ang="0">
                  <a:pos x="T0" y="T1"/>
                </a:cxn>
                <a:cxn ang="0">
                  <a:pos x="T2" y="T3"/>
                </a:cxn>
                <a:cxn ang="0">
                  <a:pos x="T4" y="T5"/>
                </a:cxn>
              </a:cxnLst>
              <a:rect l="0" t="0" r="r" b="b"/>
              <a:pathLst>
                <a:path w="387" h="129">
                  <a:moveTo>
                    <a:pt x="0" y="0"/>
                  </a:moveTo>
                  <a:lnTo>
                    <a:pt x="387" y="0"/>
                  </a:lnTo>
                  <a:lnTo>
                    <a:pt x="387" y="129"/>
                  </a:lnTo>
                </a:path>
              </a:pathLst>
            </a:custGeom>
            <a:noFill/>
            <a:ln w="44450" cap="flat">
              <a:solidFill>
                <a:srgbClr val="F50B8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CO"/>
            </a:p>
          </p:txBody>
        </p:sp>
        <p:sp>
          <p:nvSpPr>
            <p:cNvPr id="8" name="Freeform 6">
              <a:extLst>
                <a:ext uri="{FF2B5EF4-FFF2-40B4-BE49-F238E27FC236}">
                  <a16:creationId xmlns:a16="http://schemas.microsoft.com/office/drawing/2014/main" id="{8097AF55-21E5-4F2E-8749-221FE3465242}"/>
                </a:ext>
              </a:extLst>
            </p:cNvPr>
            <p:cNvSpPr>
              <a:spLocks/>
            </p:cNvSpPr>
            <p:nvPr/>
          </p:nvSpPr>
          <p:spPr bwMode="auto">
            <a:xfrm>
              <a:off x="1255" y="2828"/>
              <a:ext cx="814" cy="406"/>
            </a:xfrm>
            <a:custGeom>
              <a:avLst/>
              <a:gdLst>
                <a:gd name="T0" fmla="*/ 814 w 814"/>
                <a:gd name="T1" fmla="*/ 296 h 406"/>
                <a:gd name="T2" fmla="*/ 814 w 814"/>
                <a:gd name="T3" fmla="*/ 406 h 406"/>
                <a:gd name="T4" fmla="*/ 0 w 814"/>
                <a:gd name="T5" fmla="*/ 406 h 406"/>
                <a:gd name="T6" fmla="*/ 0 w 814"/>
                <a:gd name="T7" fmla="*/ 0 h 406"/>
              </a:gdLst>
              <a:ahLst/>
              <a:cxnLst>
                <a:cxn ang="0">
                  <a:pos x="T0" y="T1"/>
                </a:cxn>
                <a:cxn ang="0">
                  <a:pos x="T2" y="T3"/>
                </a:cxn>
                <a:cxn ang="0">
                  <a:pos x="T4" y="T5"/>
                </a:cxn>
                <a:cxn ang="0">
                  <a:pos x="T6" y="T7"/>
                </a:cxn>
              </a:cxnLst>
              <a:rect l="0" t="0" r="r" b="b"/>
              <a:pathLst>
                <a:path w="814" h="406">
                  <a:moveTo>
                    <a:pt x="814" y="296"/>
                  </a:moveTo>
                  <a:lnTo>
                    <a:pt x="814" y="406"/>
                  </a:lnTo>
                  <a:lnTo>
                    <a:pt x="0" y="406"/>
                  </a:lnTo>
                  <a:lnTo>
                    <a:pt x="0" y="0"/>
                  </a:lnTo>
                </a:path>
              </a:pathLst>
            </a:custGeom>
            <a:noFill/>
            <a:ln w="44450" cap="flat">
              <a:solidFill>
                <a:srgbClr val="F50B8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CO"/>
            </a:p>
          </p:txBody>
        </p:sp>
      </p:grpSp>
      <p:grpSp>
        <p:nvGrpSpPr>
          <p:cNvPr id="9" name="Group 4">
            <a:extLst>
              <a:ext uri="{FF2B5EF4-FFF2-40B4-BE49-F238E27FC236}">
                <a16:creationId xmlns:a16="http://schemas.microsoft.com/office/drawing/2014/main" id="{653369B7-1595-4EB3-B595-BDBC8900A920}"/>
              </a:ext>
            </a:extLst>
          </p:cNvPr>
          <p:cNvGrpSpPr>
            <a:grpSpLocks noChangeAspect="1"/>
          </p:cNvGrpSpPr>
          <p:nvPr/>
        </p:nvGrpSpPr>
        <p:grpSpPr bwMode="auto">
          <a:xfrm>
            <a:off x="5798684" y="4357688"/>
            <a:ext cx="1355725" cy="1985963"/>
            <a:chOff x="1241" y="1997"/>
            <a:chExt cx="854" cy="1251"/>
          </a:xfrm>
        </p:grpSpPr>
        <p:sp>
          <p:nvSpPr>
            <p:cNvPr id="10" name="AutoShape 3">
              <a:extLst>
                <a:ext uri="{FF2B5EF4-FFF2-40B4-BE49-F238E27FC236}">
                  <a16:creationId xmlns:a16="http://schemas.microsoft.com/office/drawing/2014/main" id="{A7012616-E2D1-4FB8-B6C4-DF5026584BB5}"/>
                </a:ext>
              </a:extLst>
            </p:cNvPr>
            <p:cNvSpPr>
              <a:spLocks noChangeAspect="1" noChangeArrowheads="1" noTextEdit="1"/>
            </p:cNvSpPr>
            <p:nvPr/>
          </p:nvSpPr>
          <p:spPr bwMode="auto">
            <a:xfrm>
              <a:off x="1241" y="2160"/>
              <a:ext cx="854" cy="1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1" name="Freeform 5">
              <a:extLst>
                <a:ext uri="{FF2B5EF4-FFF2-40B4-BE49-F238E27FC236}">
                  <a16:creationId xmlns:a16="http://schemas.microsoft.com/office/drawing/2014/main" id="{744C44E9-9AB9-4529-89F3-47BDA9AAF62E}"/>
                </a:ext>
              </a:extLst>
            </p:cNvPr>
            <p:cNvSpPr>
              <a:spLocks/>
            </p:cNvSpPr>
            <p:nvPr/>
          </p:nvSpPr>
          <p:spPr bwMode="auto">
            <a:xfrm>
              <a:off x="1691" y="1997"/>
              <a:ext cx="387" cy="129"/>
            </a:xfrm>
            <a:custGeom>
              <a:avLst/>
              <a:gdLst>
                <a:gd name="T0" fmla="*/ 0 w 387"/>
                <a:gd name="T1" fmla="*/ 0 h 129"/>
                <a:gd name="T2" fmla="*/ 387 w 387"/>
                <a:gd name="T3" fmla="*/ 0 h 129"/>
                <a:gd name="T4" fmla="*/ 387 w 387"/>
                <a:gd name="T5" fmla="*/ 129 h 129"/>
              </a:gdLst>
              <a:ahLst/>
              <a:cxnLst>
                <a:cxn ang="0">
                  <a:pos x="T0" y="T1"/>
                </a:cxn>
                <a:cxn ang="0">
                  <a:pos x="T2" y="T3"/>
                </a:cxn>
                <a:cxn ang="0">
                  <a:pos x="T4" y="T5"/>
                </a:cxn>
              </a:cxnLst>
              <a:rect l="0" t="0" r="r" b="b"/>
              <a:pathLst>
                <a:path w="387" h="129">
                  <a:moveTo>
                    <a:pt x="0" y="0"/>
                  </a:moveTo>
                  <a:lnTo>
                    <a:pt x="387" y="0"/>
                  </a:lnTo>
                  <a:lnTo>
                    <a:pt x="387" y="129"/>
                  </a:lnTo>
                </a:path>
              </a:pathLst>
            </a:custGeom>
            <a:noFill/>
            <a:ln w="44450" cap="flat">
              <a:solidFill>
                <a:srgbClr val="000D8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CO"/>
            </a:p>
          </p:txBody>
        </p:sp>
        <p:sp>
          <p:nvSpPr>
            <p:cNvPr id="12" name="Freeform 6">
              <a:extLst>
                <a:ext uri="{FF2B5EF4-FFF2-40B4-BE49-F238E27FC236}">
                  <a16:creationId xmlns:a16="http://schemas.microsoft.com/office/drawing/2014/main" id="{4C260D20-08B5-483A-BF2B-ED9BE0C69BED}"/>
                </a:ext>
              </a:extLst>
            </p:cNvPr>
            <p:cNvSpPr>
              <a:spLocks/>
            </p:cNvSpPr>
            <p:nvPr/>
          </p:nvSpPr>
          <p:spPr bwMode="auto">
            <a:xfrm>
              <a:off x="1255" y="2828"/>
              <a:ext cx="814" cy="406"/>
            </a:xfrm>
            <a:custGeom>
              <a:avLst/>
              <a:gdLst>
                <a:gd name="T0" fmla="*/ 814 w 814"/>
                <a:gd name="T1" fmla="*/ 296 h 406"/>
                <a:gd name="T2" fmla="*/ 814 w 814"/>
                <a:gd name="T3" fmla="*/ 406 h 406"/>
                <a:gd name="T4" fmla="*/ 0 w 814"/>
                <a:gd name="T5" fmla="*/ 406 h 406"/>
                <a:gd name="T6" fmla="*/ 0 w 814"/>
                <a:gd name="T7" fmla="*/ 0 h 406"/>
              </a:gdLst>
              <a:ahLst/>
              <a:cxnLst>
                <a:cxn ang="0">
                  <a:pos x="T0" y="T1"/>
                </a:cxn>
                <a:cxn ang="0">
                  <a:pos x="T2" y="T3"/>
                </a:cxn>
                <a:cxn ang="0">
                  <a:pos x="T4" y="T5"/>
                </a:cxn>
                <a:cxn ang="0">
                  <a:pos x="T6" y="T7"/>
                </a:cxn>
              </a:cxnLst>
              <a:rect l="0" t="0" r="r" b="b"/>
              <a:pathLst>
                <a:path w="814" h="406">
                  <a:moveTo>
                    <a:pt x="814" y="296"/>
                  </a:moveTo>
                  <a:lnTo>
                    <a:pt x="814" y="406"/>
                  </a:lnTo>
                  <a:lnTo>
                    <a:pt x="0" y="406"/>
                  </a:lnTo>
                  <a:lnTo>
                    <a:pt x="0" y="0"/>
                  </a:lnTo>
                </a:path>
              </a:pathLst>
            </a:custGeom>
            <a:noFill/>
            <a:ln w="44450" cap="flat">
              <a:solidFill>
                <a:srgbClr val="000D8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CO"/>
            </a:p>
          </p:txBody>
        </p:sp>
      </p:grpSp>
      <p:grpSp>
        <p:nvGrpSpPr>
          <p:cNvPr id="13" name="Group 4">
            <a:extLst>
              <a:ext uri="{FF2B5EF4-FFF2-40B4-BE49-F238E27FC236}">
                <a16:creationId xmlns:a16="http://schemas.microsoft.com/office/drawing/2014/main" id="{2C6ED432-FB0F-425B-B6C7-02ECB4A29598}"/>
              </a:ext>
            </a:extLst>
          </p:cNvPr>
          <p:cNvGrpSpPr>
            <a:grpSpLocks noChangeAspect="1"/>
          </p:cNvGrpSpPr>
          <p:nvPr/>
        </p:nvGrpSpPr>
        <p:grpSpPr bwMode="auto">
          <a:xfrm>
            <a:off x="9598252" y="3221038"/>
            <a:ext cx="1355725" cy="1905000"/>
            <a:chOff x="1241" y="2048"/>
            <a:chExt cx="854" cy="1200"/>
          </a:xfrm>
        </p:grpSpPr>
        <p:sp>
          <p:nvSpPr>
            <p:cNvPr id="14" name="AutoShape 3">
              <a:extLst>
                <a:ext uri="{FF2B5EF4-FFF2-40B4-BE49-F238E27FC236}">
                  <a16:creationId xmlns:a16="http://schemas.microsoft.com/office/drawing/2014/main" id="{AB089099-3575-4A6A-835A-0F1A23701F4A}"/>
                </a:ext>
              </a:extLst>
            </p:cNvPr>
            <p:cNvSpPr>
              <a:spLocks noChangeAspect="1" noChangeArrowheads="1" noTextEdit="1"/>
            </p:cNvSpPr>
            <p:nvPr/>
          </p:nvSpPr>
          <p:spPr bwMode="auto">
            <a:xfrm>
              <a:off x="1241" y="2160"/>
              <a:ext cx="854" cy="1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5" name="Freeform 5">
              <a:extLst>
                <a:ext uri="{FF2B5EF4-FFF2-40B4-BE49-F238E27FC236}">
                  <a16:creationId xmlns:a16="http://schemas.microsoft.com/office/drawing/2014/main" id="{17983B05-66B0-409D-9BBB-101F0D297230}"/>
                </a:ext>
              </a:extLst>
            </p:cNvPr>
            <p:cNvSpPr>
              <a:spLocks/>
            </p:cNvSpPr>
            <p:nvPr/>
          </p:nvSpPr>
          <p:spPr bwMode="auto">
            <a:xfrm>
              <a:off x="1691" y="2048"/>
              <a:ext cx="387" cy="129"/>
            </a:xfrm>
            <a:custGeom>
              <a:avLst/>
              <a:gdLst>
                <a:gd name="T0" fmla="*/ 0 w 387"/>
                <a:gd name="T1" fmla="*/ 0 h 129"/>
                <a:gd name="T2" fmla="*/ 387 w 387"/>
                <a:gd name="T3" fmla="*/ 0 h 129"/>
                <a:gd name="T4" fmla="*/ 387 w 387"/>
                <a:gd name="T5" fmla="*/ 129 h 129"/>
              </a:gdLst>
              <a:ahLst/>
              <a:cxnLst>
                <a:cxn ang="0">
                  <a:pos x="T0" y="T1"/>
                </a:cxn>
                <a:cxn ang="0">
                  <a:pos x="T2" y="T3"/>
                </a:cxn>
                <a:cxn ang="0">
                  <a:pos x="T4" y="T5"/>
                </a:cxn>
              </a:cxnLst>
              <a:rect l="0" t="0" r="r" b="b"/>
              <a:pathLst>
                <a:path w="387" h="129">
                  <a:moveTo>
                    <a:pt x="0" y="0"/>
                  </a:moveTo>
                  <a:lnTo>
                    <a:pt x="387" y="0"/>
                  </a:lnTo>
                  <a:lnTo>
                    <a:pt x="387" y="129"/>
                  </a:lnTo>
                </a:path>
              </a:pathLst>
            </a:custGeom>
            <a:noFill/>
            <a:ln w="44450" cap="flat">
              <a:solidFill>
                <a:srgbClr val="EF397E"/>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CO"/>
            </a:p>
          </p:txBody>
        </p:sp>
        <p:sp>
          <p:nvSpPr>
            <p:cNvPr id="16" name="Freeform 6">
              <a:extLst>
                <a:ext uri="{FF2B5EF4-FFF2-40B4-BE49-F238E27FC236}">
                  <a16:creationId xmlns:a16="http://schemas.microsoft.com/office/drawing/2014/main" id="{8A6B6C6C-94F4-4667-BEE1-AC22AEB44719}"/>
                </a:ext>
              </a:extLst>
            </p:cNvPr>
            <p:cNvSpPr>
              <a:spLocks/>
            </p:cNvSpPr>
            <p:nvPr/>
          </p:nvSpPr>
          <p:spPr bwMode="auto">
            <a:xfrm>
              <a:off x="1255" y="2828"/>
              <a:ext cx="814" cy="406"/>
            </a:xfrm>
            <a:custGeom>
              <a:avLst/>
              <a:gdLst>
                <a:gd name="T0" fmla="*/ 814 w 814"/>
                <a:gd name="T1" fmla="*/ 296 h 406"/>
                <a:gd name="T2" fmla="*/ 814 w 814"/>
                <a:gd name="T3" fmla="*/ 406 h 406"/>
                <a:gd name="T4" fmla="*/ 0 w 814"/>
                <a:gd name="T5" fmla="*/ 406 h 406"/>
                <a:gd name="T6" fmla="*/ 0 w 814"/>
                <a:gd name="T7" fmla="*/ 0 h 406"/>
              </a:gdLst>
              <a:ahLst/>
              <a:cxnLst>
                <a:cxn ang="0">
                  <a:pos x="T0" y="T1"/>
                </a:cxn>
                <a:cxn ang="0">
                  <a:pos x="T2" y="T3"/>
                </a:cxn>
                <a:cxn ang="0">
                  <a:pos x="T4" y="T5"/>
                </a:cxn>
                <a:cxn ang="0">
                  <a:pos x="T6" y="T7"/>
                </a:cxn>
              </a:cxnLst>
              <a:rect l="0" t="0" r="r" b="b"/>
              <a:pathLst>
                <a:path w="814" h="406">
                  <a:moveTo>
                    <a:pt x="814" y="296"/>
                  </a:moveTo>
                  <a:lnTo>
                    <a:pt x="814" y="406"/>
                  </a:lnTo>
                  <a:lnTo>
                    <a:pt x="0" y="406"/>
                  </a:lnTo>
                  <a:lnTo>
                    <a:pt x="0" y="0"/>
                  </a:lnTo>
                </a:path>
              </a:pathLst>
            </a:custGeom>
            <a:noFill/>
            <a:ln w="44450" cap="flat">
              <a:solidFill>
                <a:srgbClr val="EF397E"/>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CO"/>
            </a:p>
          </p:txBody>
        </p:sp>
      </p:grpSp>
      <p:sp>
        <p:nvSpPr>
          <p:cNvPr id="17" name="CuadroTexto 16">
            <a:extLst>
              <a:ext uri="{FF2B5EF4-FFF2-40B4-BE49-F238E27FC236}">
                <a16:creationId xmlns:a16="http://schemas.microsoft.com/office/drawing/2014/main" id="{4500911E-D61B-4B38-AED8-8D671FEE5326}"/>
              </a:ext>
            </a:extLst>
          </p:cNvPr>
          <p:cNvSpPr txBox="1"/>
          <p:nvPr/>
        </p:nvSpPr>
        <p:spPr>
          <a:xfrm>
            <a:off x="3824288" y="265093"/>
            <a:ext cx="3829050" cy="954107"/>
          </a:xfrm>
          <a:prstGeom prst="rect">
            <a:avLst/>
          </a:prstGeom>
          <a:noFill/>
        </p:spPr>
        <p:txBody>
          <a:bodyPr wrap="square" rtlCol="0">
            <a:spAutoFit/>
          </a:bodyPr>
          <a:lstStyle/>
          <a:p>
            <a:pPr algn="ctr"/>
            <a:r>
              <a:rPr lang="es-MX" sz="2800" dirty="0">
                <a:solidFill>
                  <a:srgbClr val="F50B80"/>
                </a:solidFill>
                <a:latin typeface="Lato Black" panose="020F0A02020204030203" pitchFamily="34" charset="0"/>
              </a:rPr>
              <a:t>MEET </a:t>
            </a:r>
          </a:p>
          <a:p>
            <a:pPr algn="ctr"/>
            <a:r>
              <a:rPr lang="es-MX" sz="2800" dirty="0">
                <a:solidFill>
                  <a:srgbClr val="F50B80"/>
                </a:solidFill>
                <a:latin typeface="Lato Black" panose="020F0A02020204030203" pitchFamily="34" charset="0"/>
              </a:rPr>
              <a:t>OUR </a:t>
            </a:r>
            <a:r>
              <a:rPr lang="es-MX" sz="2800" dirty="0">
                <a:solidFill>
                  <a:srgbClr val="B6268E"/>
                </a:solidFill>
                <a:latin typeface="Lato Black" panose="020F0A02020204030203" pitchFamily="34" charset="0"/>
              </a:rPr>
              <a:t> </a:t>
            </a:r>
            <a:r>
              <a:rPr lang="es-MX" sz="2800" dirty="0">
                <a:solidFill>
                  <a:schemeClr val="accent3">
                    <a:lumMod val="50000"/>
                  </a:schemeClr>
                </a:solidFill>
                <a:latin typeface="Lato Black" panose="020F0A02020204030203" pitchFamily="34" charset="0"/>
              </a:rPr>
              <a:t>TEAMWORK</a:t>
            </a:r>
            <a:endParaRPr lang="es-CO" sz="2800" dirty="0">
              <a:solidFill>
                <a:srgbClr val="B6268E"/>
              </a:solidFill>
              <a:latin typeface="Lato Black" panose="020F0A02020204030203" pitchFamily="34" charset="0"/>
            </a:endParaRPr>
          </a:p>
        </p:txBody>
      </p:sp>
      <p:sp>
        <p:nvSpPr>
          <p:cNvPr id="18" name="CuadroTexto 17">
            <a:extLst>
              <a:ext uri="{FF2B5EF4-FFF2-40B4-BE49-F238E27FC236}">
                <a16:creationId xmlns:a16="http://schemas.microsoft.com/office/drawing/2014/main" id="{EDE0FB1A-6D96-4487-B186-B8A8E1730336}"/>
              </a:ext>
            </a:extLst>
          </p:cNvPr>
          <p:cNvSpPr txBox="1"/>
          <p:nvPr/>
        </p:nvSpPr>
        <p:spPr>
          <a:xfrm>
            <a:off x="2965480" y="3471865"/>
            <a:ext cx="1501292" cy="307777"/>
          </a:xfrm>
          <a:prstGeom prst="rect">
            <a:avLst/>
          </a:prstGeom>
          <a:noFill/>
        </p:spPr>
        <p:txBody>
          <a:bodyPr wrap="square" rtlCol="0">
            <a:spAutoFit/>
          </a:bodyPr>
          <a:lstStyle/>
          <a:p>
            <a:r>
              <a:rPr lang="es-MX" sz="1400" b="1" dirty="0">
                <a:solidFill>
                  <a:srgbClr val="F50B80"/>
                </a:solidFill>
              </a:rPr>
              <a:t>YOUR NAME</a:t>
            </a:r>
            <a:endParaRPr lang="es-CO" sz="1400" b="1" dirty="0">
              <a:solidFill>
                <a:srgbClr val="F50B80"/>
              </a:solidFill>
            </a:endParaRPr>
          </a:p>
        </p:txBody>
      </p:sp>
      <p:sp>
        <p:nvSpPr>
          <p:cNvPr id="19" name="CuadroTexto 18">
            <a:extLst>
              <a:ext uri="{FF2B5EF4-FFF2-40B4-BE49-F238E27FC236}">
                <a16:creationId xmlns:a16="http://schemas.microsoft.com/office/drawing/2014/main" id="{142D3A74-FB74-4D90-BEFA-A1F02D21F16B}"/>
              </a:ext>
            </a:extLst>
          </p:cNvPr>
          <p:cNvSpPr txBox="1"/>
          <p:nvPr/>
        </p:nvSpPr>
        <p:spPr>
          <a:xfrm>
            <a:off x="2971861" y="3744499"/>
            <a:ext cx="1188751" cy="656846"/>
          </a:xfrm>
          <a:prstGeom prst="rect">
            <a:avLst/>
          </a:prstGeom>
          <a:noFill/>
        </p:spPr>
        <p:txBody>
          <a:bodyPr wrap="square" rtlCol="0">
            <a:spAutoFit/>
          </a:bodyPr>
          <a:lstStyle/>
          <a:p>
            <a:pPr>
              <a:lnSpc>
                <a:spcPts val="1100"/>
              </a:lnSpc>
            </a:pPr>
            <a:r>
              <a:rPr lang="es-CO" sz="1100" dirty="0"/>
              <a:t>Integer mollis ipsum ex, quis pretium leo tincidunt blandit. </a:t>
            </a:r>
            <a:endParaRPr lang="es-CO" sz="1100" dirty="0">
              <a:solidFill>
                <a:schemeClr val="tx1">
                  <a:lumMod val="50000"/>
                  <a:lumOff val="50000"/>
                </a:schemeClr>
              </a:solidFill>
            </a:endParaRPr>
          </a:p>
        </p:txBody>
      </p:sp>
      <p:sp>
        <p:nvSpPr>
          <p:cNvPr id="20" name="CuadroTexto 19">
            <a:extLst>
              <a:ext uri="{FF2B5EF4-FFF2-40B4-BE49-F238E27FC236}">
                <a16:creationId xmlns:a16="http://schemas.microsoft.com/office/drawing/2014/main" id="{C26D0BFD-ED5A-4F05-BA76-1A15F13B9893}"/>
              </a:ext>
            </a:extLst>
          </p:cNvPr>
          <p:cNvSpPr txBox="1"/>
          <p:nvPr/>
        </p:nvSpPr>
        <p:spPr>
          <a:xfrm>
            <a:off x="6774123" y="4644035"/>
            <a:ext cx="1453415" cy="307777"/>
          </a:xfrm>
          <a:prstGeom prst="rect">
            <a:avLst/>
          </a:prstGeom>
          <a:noFill/>
        </p:spPr>
        <p:txBody>
          <a:bodyPr wrap="square" rtlCol="0">
            <a:spAutoFit/>
          </a:bodyPr>
          <a:lstStyle/>
          <a:p>
            <a:r>
              <a:rPr lang="es-MX" sz="1400" b="1" dirty="0">
                <a:solidFill>
                  <a:srgbClr val="000D80"/>
                </a:solidFill>
              </a:rPr>
              <a:t>YOUR NAME</a:t>
            </a:r>
            <a:endParaRPr lang="es-CO" sz="1400" b="1" dirty="0">
              <a:solidFill>
                <a:srgbClr val="000D80"/>
              </a:solidFill>
            </a:endParaRPr>
          </a:p>
        </p:txBody>
      </p:sp>
      <p:sp>
        <p:nvSpPr>
          <p:cNvPr id="21" name="CuadroTexto 20">
            <a:extLst>
              <a:ext uri="{FF2B5EF4-FFF2-40B4-BE49-F238E27FC236}">
                <a16:creationId xmlns:a16="http://schemas.microsoft.com/office/drawing/2014/main" id="{7EF52528-F7C8-4CB2-B51C-50247C6AA9C0}"/>
              </a:ext>
            </a:extLst>
          </p:cNvPr>
          <p:cNvSpPr txBox="1"/>
          <p:nvPr/>
        </p:nvSpPr>
        <p:spPr>
          <a:xfrm>
            <a:off x="6762524" y="4929972"/>
            <a:ext cx="1188751" cy="656846"/>
          </a:xfrm>
          <a:prstGeom prst="rect">
            <a:avLst/>
          </a:prstGeom>
          <a:noFill/>
        </p:spPr>
        <p:txBody>
          <a:bodyPr wrap="square" rtlCol="0">
            <a:spAutoFit/>
          </a:bodyPr>
          <a:lstStyle/>
          <a:p>
            <a:pPr>
              <a:lnSpc>
                <a:spcPts val="1100"/>
              </a:lnSpc>
            </a:pPr>
            <a:r>
              <a:rPr lang="es-CO" sz="1100" dirty="0"/>
              <a:t>Integer mollis ipsum ex, quis pretium leo tincidunt blandit. </a:t>
            </a:r>
            <a:endParaRPr lang="es-CO" sz="1100" dirty="0">
              <a:solidFill>
                <a:schemeClr val="tx1">
                  <a:lumMod val="50000"/>
                  <a:lumOff val="50000"/>
                </a:schemeClr>
              </a:solidFill>
            </a:endParaRPr>
          </a:p>
        </p:txBody>
      </p:sp>
      <p:sp>
        <p:nvSpPr>
          <p:cNvPr id="22" name="CuadroTexto 21">
            <a:extLst>
              <a:ext uri="{FF2B5EF4-FFF2-40B4-BE49-F238E27FC236}">
                <a16:creationId xmlns:a16="http://schemas.microsoft.com/office/drawing/2014/main" id="{351200CA-4855-4060-B152-875FF870E44D}"/>
              </a:ext>
            </a:extLst>
          </p:cNvPr>
          <p:cNvSpPr txBox="1"/>
          <p:nvPr/>
        </p:nvSpPr>
        <p:spPr>
          <a:xfrm>
            <a:off x="10654624" y="3508699"/>
            <a:ext cx="1562099" cy="307777"/>
          </a:xfrm>
          <a:prstGeom prst="rect">
            <a:avLst/>
          </a:prstGeom>
          <a:noFill/>
        </p:spPr>
        <p:txBody>
          <a:bodyPr wrap="square" rtlCol="0">
            <a:spAutoFit/>
          </a:bodyPr>
          <a:lstStyle/>
          <a:p>
            <a:r>
              <a:rPr lang="es-MX" sz="1400" b="1" dirty="0">
                <a:solidFill>
                  <a:srgbClr val="F50B80"/>
                </a:solidFill>
              </a:rPr>
              <a:t>YOUR NAME</a:t>
            </a:r>
            <a:endParaRPr lang="es-CO" sz="1400" b="1" dirty="0">
              <a:solidFill>
                <a:srgbClr val="F50B80"/>
              </a:solidFill>
            </a:endParaRPr>
          </a:p>
        </p:txBody>
      </p:sp>
      <p:sp>
        <p:nvSpPr>
          <p:cNvPr id="23" name="CuadroTexto 22">
            <a:extLst>
              <a:ext uri="{FF2B5EF4-FFF2-40B4-BE49-F238E27FC236}">
                <a16:creationId xmlns:a16="http://schemas.microsoft.com/office/drawing/2014/main" id="{4D42EC13-F554-4559-8F9F-84293A20E491}"/>
              </a:ext>
            </a:extLst>
          </p:cNvPr>
          <p:cNvSpPr txBox="1"/>
          <p:nvPr/>
        </p:nvSpPr>
        <p:spPr>
          <a:xfrm>
            <a:off x="10654625" y="3774633"/>
            <a:ext cx="1188751" cy="656846"/>
          </a:xfrm>
          <a:prstGeom prst="rect">
            <a:avLst/>
          </a:prstGeom>
          <a:noFill/>
        </p:spPr>
        <p:txBody>
          <a:bodyPr wrap="square" rtlCol="0">
            <a:spAutoFit/>
          </a:bodyPr>
          <a:lstStyle/>
          <a:p>
            <a:pPr>
              <a:lnSpc>
                <a:spcPts val="1100"/>
              </a:lnSpc>
            </a:pPr>
            <a:r>
              <a:rPr lang="es-CO" sz="1100" dirty="0"/>
              <a:t>Integer mollis ipsum ex, quis pretium leo tincidunt blandit. </a:t>
            </a:r>
            <a:endParaRPr lang="es-CO" sz="1100" dirty="0">
              <a:solidFill>
                <a:schemeClr val="tx1">
                  <a:lumMod val="50000"/>
                  <a:lumOff val="50000"/>
                </a:schemeClr>
              </a:solidFill>
            </a:endParaRPr>
          </a:p>
        </p:txBody>
      </p:sp>
      <p:grpSp>
        <p:nvGrpSpPr>
          <p:cNvPr id="32" name="Group 71">
            <a:extLst>
              <a:ext uri="{FF2B5EF4-FFF2-40B4-BE49-F238E27FC236}">
                <a16:creationId xmlns:a16="http://schemas.microsoft.com/office/drawing/2014/main" id="{CB56BE89-F8FE-42DE-8E56-B8306EA57636}"/>
              </a:ext>
            </a:extLst>
          </p:cNvPr>
          <p:cNvGrpSpPr>
            <a:grpSpLocks/>
          </p:cNvGrpSpPr>
          <p:nvPr/>
        </p:nvGrpSpPr>
        <p:grpSpPr bwMode="auto">
          <a:xfrm>
            <a:off x="2980907" y="4449567"/>
            <a:ext cx="1195387" cy="390525"/>
            <a:chOff x="2315487" y="10721814"/>
            <a:chExt cx="2562325" cy="760766"/>
          </a:xfrm>
        </p:grpSpPr>
        <p:sp>
          <p:nvSpPr>
            <p:cNvPr id="33" name="Freeform 312">
              <a:extLst>
                <a:ext uri="{FF2B5EF4-FFF2-40B4-BE49-F238E27FC236}">
                  <a16:creationId xmlns:a16="http://schemas.microsoft.com/office/drawing/2014/main" id="{02ACCC81-B195-45A3-9046-972576645DE7}"/>
                </a:ext>
              </a:extLst>
            </p:cNvPr>
            <p:cNvSpPr>
              <a:spLocks noEditPoints="1"/>
            </p:cNvSpPr>
            <p:nvPr/>
          </p:nvSpPr>
          <p:spPr bwMode="auto">
            <a:xfrm>
              <a:off x="2315487" y="10724906"/>
              <a:ext cx="752023" cy="754581"/>
            </a:xfrm>
            <a:custGeom>
              <a:avLst/>
              <a:gdLst>
                <a:gd name="T0" fmla="*/ 101 w 185"/>
                <a:gd name="T1" fmla="*/ 72 h 185"/>
                <a:gd name="T2" fmla="*/ 106 w 185"/>
                <a:gd name="T3" fmla="*/ 67 h 185"/>
                <a:gd name="T4" fmla="*/ 113 w 185"/>
                <a:gd name="T5" fmla="*/ 67 h 185"/>
                <a:gd name="T6" fmla="*/ 113 w 185"/>
                <a:gd name="T7" fmla="*/ 54 h 185"/>
                <a:gd name="T8" fmla="*/ 102 w 185"/>
                <a:gd name="T9" fmla="*/ 54 h 185"/>
                <a:gd name="T10" fmla="*/ 84 w 185"/>
                <a:gd name="T11" fmla="*/ 71 h 185"/>
                <a:gd name="T12" fmla="*/ 84 w 185"/>
                <a:gd name="T13" fmla="*/ 80 h 185"/>
                <a:gd name="T14" fmla="*/ 75 w 185"/>
                <a:gd name="T15" fmla="*/ 80 h 185"/>
                <a:gd name="T16" fmla="*/ 75 w 185"/>
                <a:gd name="T17" fmla="*/ 92 h 185"/>
                <a:gd name="T18" fmla="*/ 84 w 185"/>
                <a:gd name="T19" fmla="*/ 92 h 185"/>
                <a:gd name="T20" fmla="*/ 84 w 185"/>
                <a:gd name="T21" fmla="*/ 130 h 185"/>
                <a:gd name="T22" fmla="*/ 101 w 185"/>
                <a:gd name="T23" fmla="*/ 130 h 185"/>
                <a:gd name="T24" fmla="*/ 101 w 185"/>
                <a:gd name="T25" fmla="*/ 92 h 185"/>
                <a:gd name="T26" fmla="*/ 112 w 185"/>
                <a:gd name="T27" fmla="*/ 92 h 185"/>
                <a:gd name="T28" fmla="*/ 113 w 185"/>
                <a:gd name="T29" fmla="*/ 80 h 185"/>
                <a:gd name="T30" fmla="*/ 101 w 185"/>
                <a:gd name="T31" fmla="*/ 80 h 185"/>
                <a:gd name="T32" fmla="*/ 101 w 185"/>
                <a:gd name="T33" fmla="*/ 72 h 185"/>
                <a:gd name="T34" fmla="*/ 92 w 185"/>
                <a:gd name="T35" fmla="*/ 0 h 185"/>
                <a:gd name="T36" fmla="*/ 0 w 185"/>
                <a:gd name="T37" fmla="*/ 92 h 185"/>
                <a:gd name="T38" fmla="*/ 92 w 185"/>
                <a:gd name="T39" fmla="*/ 185 h 185"/>
                <a:gd name="T40" fmla="*/ 185 w 185"/>
                <a:gd name="T41" fmla="*/ 92 h 185"/>
                <a:gd name="T42" fmla="*/ 92 w 185"/>
                <a:gd name="T43" fmla="*/ 0 h 185"/>
                <a:gd name="T44" fmla="*/ 92 w 185"/>
                <a:gd name="T45" fmla="*/ 177 h 185"/>
                <a:gd name="T46" fmla="*/ 8 w 185"/>
                <a:gd name="T47" fmla="*/ 92 h 185"/>
                <a:gd name="T48" fmla="*/ 92 w 185"/>
                <a:gd name="T49" fmla="*/ 8 h 185"/>
                <a:gd name="T50" fmla="*/ 177 w 185"/>
                <a:gd name="T51" fmla="*/ 92 h 185"/>
                <a:gd name="T52" fmla="*/ 92 w 185"/>
                <a:gd name="T53" fmla="*/ 177 h 18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185" h="185">
                  <a:moveTo>
                    <a:pt x="101" y="72"/>
                  </a:moveTo>
                  <a:cubicBezTo>
                    <a:pt x="101" y="69"/>
                    <a:pt x="101" y="67"/>
                    <a:pt x="106" y="67"/>
                  </a:cubicBezTo>
                  <a:cubicBezTo>
                    <a:pt x="113" y="67"/>
                    <a:pt x="113" y="67"/>
                    <a:pt x="113" y="67"/>
                  </a:cubicBezTo>
                  <a:cubicBezTo>
                    <a:pt x="113" y="54"/>
                    <a:pt x="113" y="54"/>
                    <a:pt x="113" y="54"/>
                  </a:cubicBezTo>
                  <a:cubicBezTo>
                    <a:pt x="102" y="54"/>
                    <a:pt x="102" y="54"/>
                    <a:pt x="102" y="54"/>
                  </a:cubicBezTo>
                  <a:cubicBezTo>
                    <a:pt x="89" y="54"/>
                    <a:pt x="84" y="61"/>
                    <a:pt x="84" y="71"/>
                  </a:cubicBezTo>
                  <a:cubicBezTo>
                    <a:pt x="84" y="80"/>
                    <a:pt x="84" y="80"/>
                    <a:pt x="84" y="80"/>
                  </a:cubicBezTo>
                  <a:cubicBezTo>
                    <a:pt x="75" y="80"/>
                    <a:pt x="75" y="80"/>
                    <a:pt x="75" y="80"/>
                  </a:cubicBezTo>
                  <a:cubicBezTo>
                    <a:pt x="75" y="92"/>
                    <a:pt x="75" y="92"/>
                    <a:pt x="75" y="92"/>
                  </a:cubicBezTo>
                  <a:cubicBezTo>
                    <a:pt x="84" y="92"/>
                    <a:pt x="84" y="92"/>
                    <a:pt x="84" y="92"/>
                  </a:cubicBezTo>
                  <a:cubicBezTo>
                    <a:pt x="84" y="130"/>
                    <a:pt x="84" y="130"/>
                    <a:pt x="84" y="130"/>
                  </a:cubicBezTo>
                  <a:cubicBezTo>
                    <a:pt x="101" y="130"/>
                    <a:pt x="101" y="130"/>
                    <a:pt x="101" y="130"/>
                  </a:cubicBezTo>
                  <a:cubicBezTo>
                    <a:pt x="101" y="92"/>
                    <a:pt x="101" y="92"/>
                    <a:pt x="101" y="92"/>
                  </a:cubicBezTo>
                  <a:cubicBezTo>
                    <a:pt x="112" y="92"/>
                    <a:pt x="112" y="92"/>
                    <a:pt x="112" y="92"/>
                  </a:cubicBezTo>
                  <a:cubicBezTo>
                    <a:pt x="113" y="80"/>
                    <a:pt x="113" y="80"/>
                    <a:pt x="113" y="80"/>
                  </a:cubicBezTo>
                  <a:cubicBezTo>
                    <a:pt x="101" y="80"/>
                    <a:pt x="101" y="80"/>
                    <a:pt x="101" y="80"/>
                  </a:cubicBezTo>
                  <a:lnTo>
                    <a:pt x="101" y="72"/>
                  </a:lnTo>
                  <a:close/>
                  <a:moveTo>
                    <a:pt x="92" y="0"/>
                  </a:moveTo>
                  <a:cubicBezTo>
                    <a:pt x="41" y="0"/>
                    <a:pt x="0" y="41"/>
                    <a:pt x="0" y="92"/>
                  </a:cubicBezTo>
                  <a:cubicBezTo>
                    <a:pt x="0" y="144"/>
                    <a:pt x="41" y="185"/>
                    <a:pt x="92" y="185"/>
                  </a:cubicBezTo>
                  <a:cubicBezTo>
                    <a:pt x="144" y="185"/>
                    <a:pt x="185" y="144"/>
                    <a:pt x="185" y="92"/>
                  </a:cubicBezTo>
                  <a:cubicBezTo>
                    <a:pt x="185" y="41"/>
                    <a:pt x="144" y="0"/>
                    <a:pt x="92" y="0"/>
                  </a:cubicBezTo>
                  <a:close/>
                  <a:moveTo>
                    <a:pt x="92" y="177"/>
                  </a:moveTo>
                  <a:cubicBezTo>
                    <a:pt x="46" y="177"/>
                    <a:pt x="8" y="139"/>
                    <a:pt x="8" y="92"/>
                  </a:cubicBezTo>
                  <a:cubicBezTo>
                    <a:pt x="8" y="46"/>
                    <a:pt x="46" y="8"/>
                    <a:pt x="92" y="8"/>
                  </a:cubicBezTo>
                  <a:cubicBezTo>
                    <a:pt x="139" y="8"/>
                    <a:pt x="177" y="46"/>
                    <a:pt x="177" y="92"/>
                  </a:cubicBezTo>
                  <a:cubicBezTo>
                    <a:pt x="177" y="139"/>
                    <a:pt x="139" y="177"/>
                    <a:pt x="92" y="177"/>
                  </a:cubicBezTo>
                  <a:close/>
                </a:path>
              </a:pathLst>
            </a:custGeom>
            <a:solidFill>
              <a:schemeClr val="tx1">
                <a:lumMod val="40000"/>
                <a:lumOff val="60000"/>
              </a:schemeClr>
            </a:solidFill>
            <a:ln>
              <a:noFill/>
            </a:ln>
          </p:spPr>
          <p:txBody>
            <a:bodyPr lIns="68580" tIns="34290" rIns="68580" bIns="34290"/>
            <a:lstStyle/>
            <a:p>
              <a:pPr defTabSz="1828434" fontAlgn="auto">
                <a:spcBef>
                  <a:spcPts val="0"/>
                </a:spcBef>
                <a:spcAft>
                  <a:spcPts val="0"/>
                </a:spcAft>
                <a:defRPr/>
              </a:pPr>
              <a:endParaRPr lang="en-US" dirty="0">
                <a:latin typeface="+mn-lt"/>
                <a:ea typeface="+mn-ea"/>
              </a:endParaRPr>
            </a:p>
          </p:txBody>
        </p:sp>
        <p:sp>
          <p:nvSpPr>
            <p:cNvPr id="34" name="Freeform 317">
              <a:extLst>
                <a:ext uri="{FF2B5EF4-FFF2-40B4-BE49-F238E27FC236}">
                  <a16:creationId xmlns:a16="http://schemas.microsoft.com/office/drawing/2014/main" id="{1461344C-DD8E-4C54-94CE-7C34FC92E82B}"/>
                </a:ext>
              </a:extLst>
            </p:cNvPr>
            <p:cNvSpPr>
              <a:spLocks noEditPoints="1"/>
            </p:cNvSpPr>
            <p:nvPr/>
          </p:nvSpPr>
          <p:spPr bwMode="auto">
            <a:xfrm>
              <a:off x="4125789" y="10721814"/>
              <a:ext cx="752023" cy="757672"/>
            </a:xfrm>
            <a:custGeom>
              <a:avLst/>
              <a:gdLst>
                <a:gd name="T0" fmla="*/ 59 w 185"/>
                <a:gd name="T1" fmla="*/ 126 h 186"/>
                <a:gd name="T2" fmla="*/ 76 w 185"/>
                <a:gd name="T3" fmla="*/ 126 h 186"/>
                <a:gd name="T4" fmla="*/ 76 w 185"/>
                <a:gd name="T5" fmla="*/ 80 h 186"/>
                <a:gd name="T6" fmla="*/ 59 w 185"/>
                <a:gd name="T7" fmla="*/ 80 h 186"/>
                <a:gd name="T8" fmla="*/ 59 w 185"/>
                <a:gd name="T9" fmla="*/ 126 h 186"/>
                <a:gd name="T10" fmla="*/ 67 w 185"/>
                <a:gd name="T11" fmla="*/ 59 h 186"/>
                <a:gd name="T12" fmla="*/ 59 w 185"/>
                <a:gd name="T13" fmla="*/ 67 h 186"/>
                <a:gd name="T14" fmla="*/ 67 w 185"/>
                <a:gd name="T15" fmla="*/ 76 h 186"/>
                <a:gd name="T16" fmla="*/ 76 w 185"/>
                <a:gd name="T17" fmla="*/ 67 h 186"/>
                <a:gd name="T18" fmla="*/ 67 w 185"/>
                <a:gd name="T19" fmla="*/ 59 h 186"/>
                <a:gd name="T20" fmla="*/ 115 w 185"/>
                <a:gd name="T21" fmla="*/ 80 h 186"/>
                <a:gd name="T22" fmla="*/ 101 w 185"/>
                <a:gd name="T23" fmla="*/ 88 h 186"/>
                <a:gd name="T24" fmla="*/ 101 w 185"/>
                <a:gd name="T25" fmla="*/ 80 h 186"/>
                <a:gd name="T26" fmla="*/ 84 w 185"/>
                <a:gd name="T27" fmla="*/ 80 h 186"/>
                <a:gd name="T28" fmla="*/ 84 w 185"/>
                <a:gd name="T29" fmla="*/ 126 h 186"/>
                <a:gd name="T30" fmla="*/ 101 w 185"/>
                <a:gd name="T31" fmla="*/ 126 h 186"/>
                <a:gd name="T32" fmla="*/ 101 w 185"/>
                <a:gd name="T33" fmla="*/ 101 h 186"/>
                <a:gd name="T34" fmla="*/ 108 w 185"/>
                <a:gd name="T35" fmla="*/ 93 h 186"/>
                <a:gd name="T36" fmla="*/ 114 w 185"/>
                <a:gd name="T37" fmla="*/ 101 h 186"/>
                <a:gd name="T38" fmla="*/ 114 w 185"/>
                <a:gd name="T39" fmla="*/ 126 h 186"/>
                <a:gd name="T40" fmla="*/ 130 w 185"/>
                <a:gd name="T41" fmla="*/ 126 h 186"/>
                <a:gd name="T42" fmla="*/ 130 w 185"/>
                <a:gd name="T43" fmla="*/ 101 h 186"/>
                <a:gd name="T44" fmla="*/ 115 w 185"/>
                <a:gd name="T45" fmla="*/ 80 h 186"/>
                <a:gd name="T46" fmla="*/ 92 w 185"/>
                <a:gd name="T47" fmla="*/ 0 h 186"/>
                <a:gd name="T48" fmla="*/ 0 w 185"/>
                <a:gd name="T49" fmla="*/ 93 h 186"/>
                <a:gd name="T50" fmla="*/ 92 w 185"/>
                <a:gd name="T51" fmla="*/ 186 h 186"/>
                <a:gd name="T52" fmla="*/ 185 w 185"/>
                <a:gd name="T53" fmla="*/ 93 h 186"/>
                <a:gd name="T54" fmla="*/ 92 w 185"/>
                <a:gd name="T55" fmla="*/ 0 h 186"/>
                <a:gd name="T56" fmla="*/ 92 w 185"/>
                <a:gd name="T57" fmla="*/ 177 h 186"/>
                <a:gd name="T58" fmla="*/ 8 w 185"/>
                <a:gd name="T59" fmla="*/ 93 h 186"/>
                <a:gd name="T60" fmla="*/ 92 w 185"/>
                <a:gd name="T61" fmla="*/ 8 h 186"/>
                <a:gd name="T62" fmla="*/ 177 w 185"/>
                <a:gd name="T63" fmla="*/ 93 h 186"/>
                <a:gd name="T64" fmla="*/ 92 w 185"/>
                <a:gd name="T65" fmla="*/ 177 h 1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85" h="186">
                  <a:moveTo>
                    <a:pt x="59" y="126"/>
                  </a:moveTo>
                  <a:cubicBezTo>
                    <a:pt x="76" y="126"/>
                    <a:pt x="76" y="126"/>
                    <a:pt x="76" y="126"/>
                  </a:cubicBezTo>
                  <a:cubicBezTo>
                    <a:pt x="76" y="80"/>
                    <a:pt x="76" y="80"/>
                    <a:pt x="76" y="80"/>
                  </a:cubicBezTo>
                  <a:cubicBezTo>
                    <a:pt x="59" y="80"/>
                    <a:pt x="59" y="80"/>
                    <a:pt x="59" y="80"/>
                  </a:cubicBezTo>
                  <a:lnTo>
                    <a:pt x="59" y="126"/>
                  </a:lnTo>
                  <a:close/>
                  <a:moveTo>
                    <a:pt x="67" y="59"/>
                  </a:moveTo>
                  <a:cubicBezTo>
                    <a:pt x="62" y="59"/>
                    <a:pt x="59" y="63"/>
                    <a:pt x="59" y="67"/>
                  </a:cubicBezTo>
                  <a:cubicBezTo>
                    <a:pt x="59" y="72"/>
                    <a:pt x="62" y="76"/>
                    <a:pt x="67" y="76"/>
                  </a:cubicBezTo>
                  <a:cubicBezTo>
                    <a:pt x="72" y="76"/>
                    <a:pt x="76" y="72"/>
                    <a:pt x="76" y="67"/>
                  </a:cubicBezTo>
                  <a:cubicBezTo>
                    <a:pt x="76" y="63"/>
                    <a:pt x="72" y="59"/>
                    <a:pt x="67" y="59"/>
                  </a:cubicBezTo>
                  <a:close/>
                  <a:moveTo>
                    <a:pt x="115" y="80"/>
                  </a:moveTo>
                  <a:cubicBezTo>
                    <a:pt x="103" y="80"/>
                    <a:pt x="101" y="88"/>
                    <a:pt x="101" y="88"/>
                  </a:cubicBezTo>
                  <a:cubicBezTo>
                    <a:pt x="101" y="80"/>
                    <a:pt x="101" y="80"/>
                    <a:pt x="101" y="80"/>
                  </a:cubicBezTo>
                  <a:cubicBezTo>
                    <a:pt x="84" y="80"/>
                    <a:pt x="84" y="80"/>
                    <a:pt x="84" y="80"/>
                  </a:cubicBezTo>
                  <a:cubicBezTo>
                    <a:pt x="84" y="126"/>
                    <a:pt x="84" y="126"/>
                    <a:pt x="84" y="126"/>
                  </a:cubicBezTo>
                  <a:cubicBezTo>
                    <a:pt x="101" y="126"/>
                    <a:pt x="101" y="126"/>
                    <a:pt x="101" y="126"/>
                  </a:cubicBezTo>
                  <a:cubicBezTo>
                    <a:pt x="101" y="101"/>
                    <a:pt x="101" y="101"/>
                    <a:pt x="101" y="101"/>
                  </a:cubicBezTo>
                  <a:cubicBezTo>
                    <a:pt x="101" y="101"/>
                    <a:pt x="101" y="93"/>
                    <a:pt x="108" y="93"/>
                  </a:cubicBezTo>
                  <a:cubicBezTo>
                    <a:pt x="112" y="93"/>
                    <a:pt x="114" y="96"/>
                    <a:pt x="114" y="101"/>
                  </a:cubicBezTo>
                  <a:cubicBezTo>
                    <a:pt x="114" y="126"/>
                    <a:pt x="114" y="126"/>
                    <a:pt x="114" y="126"/>
                  </a:cubicBezTo>
                  <a:cubicBezTo>
                    <a:pt x="130" y="126"/>
                    <a:pt x="130" y="126"/>
                    <a:pt x="130" y="126"/>
                  </a:cubicBezTo>
                  <a:cubicBezTo>
                    <a:pt x="130" y="101"/>
                    <a:pt x="130" y="101"/>
                    <a:pt x="130" y="101"/>
                  </a:cubicBezTo>
                  <a:cubicBezTo>
                    <a:pt x="130" y="88"/>
                    <a:pt x="125" y="80"/>
                    <a:pt x="115" y="80"/>
                  </a:cubicBezTo>
                  <a:close/>
                  <a:moveTo>
                    <a:pt x="92" y="0"/>
                  </a:moveTo>
                  <a:cubicBezTo>
                    <a:pt x="41" y="0"/>
                    <a:pt x="0" y="41"/>
                    <a:pt x="0" y="93"/>
                  </a:cubicBezTo>
                  <a:cubicBezTo>
                    <a:pt x="0" y="144"/>
                    <a:pt x="41" y="186"/>
                    <a:pt x="92" y="186"/>
                  </a:cubicBezTo>
                  <a:cubicBezTo>
                    <a:pt x="144" y="186"/>
                    <a:pt x="185" y="144"/>
                    <a:pt x="185" y="93"/>
                  </a:cubicBezTo>
                  <a:cubicBezTo>
                    <a:pt x="185" y="41"/>
                    <a:pt x="144" y="0"/>
                    <a:pt x="92" y="0"/>
                  </a:cubicBezTo>
                  <a:close/>
                  <a:moveTo>
                    <a:pt x="92" y="177"/>
                  </a:moveTo>
                  <a:cubicBezTo>
                    <a:pt x="46" y="177"/>
                    <a:pt x="8" y="139"/>
                    <a:pt x="8" y="93"/>
                  </a:cubicBezTo>
                  <a:cubicBezTo>
                    <a:pt x="8" y="46"/>
                    <a:pt x="46" y="8"/>
                    <a:pt x="92" y="8"/>
                  </a:cubicBezTo>
                  <a:cubicBezTo>
                    <a:pt x="139" y="8"/>
                    <a:pt x="177" y="46"/>
                    <a:pt x="177" y="93"/>
                  </a:cubicBezTo>
                  <a:cubicBezTo>
                    <a:pt x="177" y="139"/>
                    <a:pt x="139" y="177"/>
                    <a:pt x="92" y="177"/>
                  </a:cubicBezTo>
                  <a:close/>
                </a:path>
              </a:pathLst>
            </a:custGeom>
            <a:solidFill>
              <a:schemeClr val="tx1">
                <a:lumMod val="40000"/>
                <a:lumOff val="60000"/>
              </a:schemeClr>
            </a:solidFill>
            <a:ln>
              <a:noFill/>
            </a:ln>
          </p:spPr>
          <p:txBody>
            <a:bodyPr lIns="68580" tIns="34290" rIns="68580" bIns="34290"/>
            <a:lstStyle/>
            <a:p>
              <a:pPr defTabSz="1828434" fontAlgn="auto">
                <a:spcBef>
                  <a:spcPts val="0"/>
                </a:spcBef>
                <a:spcAft>
                  <a:spcPts val="0"/>
                </a:spcAft>
                <a:defRPr/>
              </a:pPr>
              <a:endParaRPr lang="en-US" dirty="0">
                <a:latin typeface="+mn-lt"/>
                <a:ea typeface="+mn-ea"/>
              </a:endParaRPr>
            </a:p>
          </p:txBody>
        </p:sp>
        <p:grpSp>
          <p:nvGrpSpPr>
            <p:cNvPr id="35" name="Group 74">
              <a:extLst>
                <a:ext uri="{FF2B5EF4-FFF2-40B4-BE49-F238E27FC236}">
                  <a16:creationId xmlns:a16="http://schemas.microsoft.com/office/drawing/2014/main" id="{7F824CEE-97A3-4023-A7FF-D975068C888F}"/>
                </a:ext>
              </a:extLst>
            </p:cNvPr>
            <p:cNvGrpSpPr>
              <a:grpSpLocks/>
            </p:cNvGrpSpPr>
            <p:nvPr/>
          </p:nvGrpSpPr>
          <p:grpSpPr bwMode="auto">
            <a:xfrm>
              <a:off x="3214892" y="10726294"/>
              <a:ext cx="756286" cy="756286"/>
              <a:chOff x="7407689" y="7016750"/>
              <a:chExt cx="1339808" cy="1339808"/>
            </a:xfrm>
          </p:grpSpPr>
          <p:sp>
            <p:nvSpPr>
              <p:cNvPr id="36" name="Freeform 16">
                <a:extLst>
                  <a:ext uri="{FF2B5EF4-FFF2-40B4-BE49-F238E27FC236}">
                    <a16:creationId xmlns:a16="http://schemas.microsoft.com/office/drawing/2014/main" id="{D4435AF9-AB5F-4AD6-9344-032477ACB815}"/>
                  </a:ext>
                </a:extLst>
              </p:cNvPr>
              <p:cNvSpPr>
                <a:spLocks/>
              </p:cNvSpPr>
              <p:nvPr/>
            </p:nvSpPr>
            <p:spPr bwMode="auto">
              <a:xfrm>
                <a:off x="7833821" y="7469018"/>
                <a:ext cx="548578" cy="449249"/>
              </a:xfrm>
              <a:custGeom>
                <a:avLst/>
                <a:gdLst/>
                <a:ahLst/>
                <a:cxnLst>
                  <a:cxn ang="0">
                    <a:pos x="174" y="0"/>
                  </a:cxn>
                  <a:cxn ang="0">
                    <a:pos x="216" y="16"/>
                  </a:cxn>
                  <a:cxn ang="0">
                    <a:pos x="243" y="7"/>
                  </a:cxn>
                  <a:cxn ang="0">
                    <a:pos x="249" y="4"/>
                  </a:cxn>
                  <a:cxn ang="0">
                    <a:pos x="232" y="29"/>
                  </a:cxn>
                  <a:cxn ang="0">
                    <a:pos x="226" y="33"/>
                  </a:cxn>
                  <a:cxn ang="0">
                    <a:pos x="226" y="33"/>
                  </a:cxn>
                  <a:cxn ang="0">
                    <a:pos x="256" y="25"/>
                  </a:cxn>
                  <a:cxn ang="0">
                    <a:pos x="256" y="25"/>
                  </a:cxn>
                  <a:cxn ang="0">
                    <a:pos x="238" y="45"/>
                  </a:cxn>
                  <a:cxn ang="0">
                    <a:pos x="230" y="52"/>
                  </a:cxn>
                  <a:cxn ang="0">
                    <a:pos x="228" y="85"/>
                  </a:cxn>
                  <a:cxn ang="0">
                    <a:pos x="125" y="202"/>
                  </a:cxn>
                  <a:cxn ang="0">
                    <a:pos x="50" y="205"/>
                  </a:cxn>
                  <a:cxn ang="0">
                    <a:pos x="19" y="195"/>
                  </a:cxn>
                  <a:cxn ang="0">
                    <a:pos x="5" y="187"/>
                  </a:cxn>
                  <a:cxn ang="0">
                    <a:pos x="0" y="184"/>
                  </a:cxn>
                  <a:cxn ang="0">
                    <a:pos x="17" y="185"/>
                  </a:cxn>
                  <a:cxn ang="0">
                    <a:pos x="32" y="183"/>
                  </a:cxn>
                  <a:cxn ang="0">
                    <a:pos x="63" y="172"/>
                  </a:cxn>
                  <a:cxn ang="0">
                    <a:pos x="78" y="162"/>
                  </a:cxn>
                  <a:cxn ang="0">
                    <a:pos x="62" y="160"/>
                  </a:cxn>
                  <a:cxn ang="0">
                    <a:pos x="29" y="126"/>
                  </a:cxn>
                  <a:cxn ang="0">
                    <a:pos x="52" y="125"/>
                  </a:cxn>
                  <a:cxn ang="0">
                    <a:pos x="35" y="118"/>
                  </a:cxn>
                  <a:cxn ang="0">
                    <a:pos x="10" y="73"/>
                  </a:cxn>
                  <a:cxn ang="0">
                    <a:pos x="16" y="76"/>
                  </a:cxn>
                  <a:cxn ang="0">
                    <a:pos x="27" y="79"/>
                  </a:cxn>
                  <a:cxn ang="0">
                    <a:pos x="34" y="79"/>
                  </a:cxn>
                  <a:cxn ang="0">
                    <a:pos x="33" y="79"/>
                  </a:cxn>
                  <a:cxn ang="0">
                    <a:pos x="24" y="71"/>
                  </a:cxn>
                  <a:cxn ang="0">
                    <a:pos x="12" y="23"/>
                  </a:cxn>
                  <a:cxn ang="0">
                    <a:pos x="18" y="10"/>
                  </a:cxn>
                  <a:cxn ang="0">
                    <a:pos x="18" y="10"/>
                  </a:cxn>
                  <a:cxn ang="0">
                    <a:pos x="23" y="15"/>
                  </a:cxn>
                  <a:cxn ang="0">
                    <a:pos x="38" y="30"/>
                  </a:cxn>
                  <a:cxn ang="0">
                    <a:pos x="103" y="61"/>
                  </a:cxn>
                  <a:cxn ang="0">
                    <a:pos x="126" y="64"/>
                  </a:cxn>
                  <a:cxn ang="0">
                    <a:pos x="126" y="40"/>
                  </a:cxn>
                  <a:cxn ang="0">
                    <a:pos x="156" y="4"/>
                  </a:cxn>
                  <a:cxn ang="0">
                    <a:pos x="168" y="1"/>
                  </a:cxn>
                  <a:cxn ang="0">
                    <a:pos x="174" y="0"/>
                  </a:cxn>
                </a:cxnLst>
                <a:rect l="0" t="0" r="r" b="b"/>
                <a:pathLst>
                  <a:path w="256" h="210">
                    <a:moveTo>
                      <a:pt x="174" y="0"/>
                    </a:moveTo>
                    <a:cubicBezTo>
                      <a:pt x="194" y="0"/>
                      <a:pt x="205" y="7"/>
                      <a:pt x="216" y="16"/>
                    </a:cubicBezTo>
                    <a:cubicBezTo>
                      <a:pt x="224" y="16"/>
                      <a:pt x="236" y="11"/>
                      <a:pt x="243" y="7"/>
                    </a:cubicBezTo>
                    <a:cubicBezTo>
                      <a:pt x="245" y="6"/>
                      <a:pt x="247" y="5"/>
                      <a:pt x="249" y="4"/>
                    </a:cubicBezTo>
                    <a:cubicBezTo>
                      <a:pt x="245" y="14"/>
                      <a:pt x="240" y="22"/>
                      <a:pt x="232" y="29"/>
                    </a:cubicBezTo>
                    <a:cubicBezTo>
                      <a:pt x="230" y="30"/>
                      <a:pt x="229" y="32"/>
                      <a:pt x="226" y="33"/>
                    </a:cubicBezTo>
                    <a:cubicBezTo>
                      <a:pt x="226" y="33"/>
                      <a:pt x="226" y="33"/>
                      <a:pt x="226" y="33"/>
                    </a:cubicBezTo>
                    <a:cubicBezTo>
                      <a:pt x="238" y="33"/>
                      <a:pt x="247" y="27"/>
                      <a:pt x="256" y="25"/>
                    </a:cubicBezTo>
                    <a:cubicBezTo>
                      <a:pt x="256" y="25"/>
                      <a:pt x="256" y="25"/>
                      <a:pt x="256" y="25"/>
                    </a:cubicBezTo>
                    <a:cubicBezTo>
                      <a:pt x="251" y="32"/>
                      <a:pt x="245" y="40"/>
                      <a:pt x="238" y="45"/>
                    </a:cubicBezTo>
                    <a:cubicBezTo>
                      <a:pt x="235" y="47"/>
                      <a:pt x="233" y="50"/>
                      <a:pt x="230" y="52"/>
                    </a:cubicBezTo>
                    <a:cubicBezTo>
                      <a:pt x="230" y="64"/>
                      <a:pt x="230" y="75"/>
                      <a:pt x="228" y="85"/>
                    </a:cubicBezTo>
                    <a:cubicBezTo>
                      <a:pt x="214" y="144"/>
                      <a:pt x="180" y="184"/>
                      <a:pt x="125" y="202"/>
                    </a:cubicBezTo>
                    <a:cubicBezTo>
                      <a:pt x="105" y="208"/>
                      <a:pt x="73" y="210"/>
                      <a:pt x="50" y="205"/>
                    </a:cubicBezTo>
                    <a:cubicBezTo>
                      <a:pt x="39" y="202"/>
                      <a:pt x="29" y="199"/>
                      <a:pt x="19" y="195"/>
                    </a:cubicBezTo>
                    <a:cubicBezTo>
                      <a:pt x="14" y="192"/>
                      <a:pt x="9" y="190"/>
                      <a:pt x="5" y="187"/>
                    </a:cubicBezTo>
                    <a:cubicBezTo>
                      <a:pt x="3" y="186"/>
                      <a:pt x="2" y="185"/>
                      <a:pt x="0" y="184"/>
                    </a:cubicBezTo>
                    <a:cubicBezTo>
                      <a:pt x="5" y="184"/>
                      <a:pt x="11" y="186"/>
                      <a:pt x="17" y="185"/>
                    </a:cubicBezTo>
                    <a:cubicBezTo>
                      <a:pt x="22" y="184"/>
                      <a:pt x="27" y="184"/>
                      <a:pt x="32" y="183"/>
                    </a:cubicBezTo>
                    <a:cubicBezTo>
                      <a:pt x="44" y="180"/>
                      <a:pt x="54" y="177"/>
                      <a:pt x="63" y="172"/>
                    </a:cubicBezTo>
                    <a:cubicBezTo>
                      <a:pt x="68" y="169"/>
                      <a:pt x="74" y="166"/>
                      <a:pt x="78" y="162"/>
                    </a:cubicBezTo>
                    <a:cubicBezTo>
                      <a:pt x="72" y="162"/>
                      <a:pt x="66" y="161"/>
                      <a:pt x="62" y="160"/>
                    </a:cubicBezTo>
                    <a:cubicBezTo>
                      <a:pt x="45" y="154"/>
                      <a:pt x="35" y="143"/>
                      <a:pt x="29" y="126"/>
                    </a:cubicBezTo>
                    <a:cubicBezTo>
                      <a:pt x="34" y="127"/>
                      <a:pt x="49" y="128"/>
                      <a:pt x="52" y="125"/>
                    </a:cubicBezTo>
                    <a:cubicBezTo>
                      <a:pt x="46" y="125"/>
                      <a:pt x="39" y="121"/>
                      <a:pt x="35" y="118"/>
                    </a:cubicBezTo>
                    <a:cubicBezTo>
                      <a:pt x="21" y="109"/>
                      <a:pt x="10" y="95"/>
                      <a:pt x="10" y="73"/>
                    </a:cubicBezTo>
                    <a:cubicBezTo>
                      <a:pt x="12" y="74"/>
                      <a:pt x="14" y="75"/>
                      <a:pt x="16" y="76"/>
                    </a:cubicBezTo>
                    <a:cubicBezTo>
                      <a:pt x="19" y="77"/>
                      <a:pt x="22" y="78"/>
                      <a:pt x="27" y="79"/>
                    </a:cubicBezTo>
                    <a:cubicBezTo>
                      <a:pt x="28" y="79"/>
                      <a:pt x="32" y="80"/>
                      <a:pt x="34" y="79"/>
                    </a:cubicBezTo>
                    <a:cubicBezTo>
                      <a:pt x="33" y="79"/>
                      <a:pt x="33" y="79"/>
                      <a:pt x="33" y="79"/>
                    </a:cubicBezTo>
                    <a:cubicBezTo>
                      <a:pt x="31" y="76"/>
                      <a:pt x="26" y="74"/>
                      <a:pt x="24" y="71"/>
                    </a:cubicBezTo>
                    <a:cubicBezTo>
                      <a:pt x="15" y="60"/>
                      <a:pt x="7" y="43"/>
                      <a:pt x="12" y="23"/>
                    </a:cubicBezTo>
                    <a:cubicBezTo>
                      <a:pt x="13" y="18"/>
                      <a:pt x="15" y="14"/>
                      <a:pt x="18" y="10"/>
                    </a:cubicBezTo>
                    <a:cubicBezTo>
                      <a:pt x="18" y="10"/>
                      <a:pt x="18" y="10"/>
                      <a:pt x="18" y="10"/>
                    </a:cubicBezTo>
                    <a:cubicBezTo>
                      <a:pt x="19" y="12"/>
                      <a:pt x="21" y="13"/>
                      <a:pt x="23" y="15"/>
                    </a:cubicBezTo>
                    <a:cubicBezTo>
                      <a:pt x="27" y="21"/>
                      <a:pt x="33" y="26"/>
                      <a:pt x="38" y="30"/>
                    </a:cubicBezTo>
                    <a:cubicBezTo>
                      <a:pt x="57" y="45"/>
                      <a:pt x="75" y="54"/>
                      <a:pt x="103" y="61"/>
                    </a:cubicBezTo>
                    <a:cubicBezTo>
                      <a:pt x="110" y="63"/>
                      <a:pt x="118" y="64"/>
                      <a:pt x="126" y="64"/>
                    </a:cubicBezTo>
                    <a:cubicBezTo>
                      <a:pt x="124" y="57"/>
                      <a:pt x="124" y="46"/>
                      <a:pt x="126" y="40"/>
                    </a:cubicBezTo>
                    <a:cubicBezTo>
                      <a:pt x="131" y="23"/>
                      <a:pt x="141" y="11"/>
                      <a:pt x="156" y="4"/>
                    </a:cubicBezTo>
                    <a:cubicBezTo>
                      <a:pt x="160" y="3"/>
                      <a:pt x="164" y="2"/>
                      <a:pt x="168" y="1"/>
                    </a:cubicBezTo>
                    <a:cubicBezTo>
                      <a:pt x="170" y="1"/>
                      <a:pt x="172" y="0"/>
                      <a:pt x="174" y="0"/>
                    </a:cubicBezTo>
                  </a:path>
                </a:pathLst>
              </a:custGeom>
              <a:solidFill>
                <a:schemeClr val="tx1">
                  <a:lumMod val="40000"/>
                  <a:lumOff val="60000"/>
                </a:schemeClr>
              </a:solidFill>
              <a:ln w="9525">
                <a:solidFill>
                  <a:schemeClr val="tx1">
                    <a:lumMod val="40000"/>
                    <a:lumOff val="60000"/>
                  </a:schemeClr>
                </a:solidFill>
                <a:round/>
                <a:headEnd/>
                <a:tailEnd/>
              </a:ln>
            </p:spPr>
            <p:txBody>
              <a:bodyPr/>
              <a:lstStyle/>
              <a:p>
                <a:pPr defTabSz="1828434" fontAlgn="auto">
                  <a:spcBef>
                    <a:spcPts val="0"/>
                  </a:spcBef>
                  <a:spcAft>
                    <a:spcPts val="0"/>
                  </a:spcAft>
                  <a:defRPr/>
                </a:pPr>
                <a:endParaRPr lang="en-US" dirty="0">
                  <a:latin typeface="+mn-lt"/>
                  <a:ea typeface="+mn-ea"/>
                </a:endParaRPr>
              </a:p>
            </p:txBody>
          </p:sp>
          <p:sp>
            <p:nvSpPr>
              <p:cNvPr id="37" name="Oval 76">
                <a:extLst>
                  <a:ext uri="{FF2B5EF4-FFF2-40B4-BE49-F238E27FC236}">
                    <a16:creationId xmlns:a16="http://schemas.microsoft.com/office/drawing/2014/main" id="{F8CF3813-4F45-4330-A689-8940FE7F066B}"/>
                  </a:ext>
                </a:extLst>
              </p:cNvPr>
              <p:cNvSpPr/>
              <p:nvPr/>
            </p:nvSpPr>
            <p:spPr>
              <a:xfrm>
                <a:off x="7405813" y="7014289"/>
                <a:ext cx="1344312" cy="1342269"/>
              </a:xfrm>
              <a:prstGeom prst="ellipse">
                <a:avLst/>
              </a:prstGeom>
              <a:noFill/>
              <a:ln w="28575" cmpd="sng">
                <a:solidFill>
                  <a:schemeClr val="tx1">
                    <a:lumMod val="40000"/>
                    <a:lumOff val="60000"/>
                  </a:schemeClr>
                </a:solidFill>
              </a:ln>
              <a:effectLst/>
            </p:spPr>
            <p:style>
              <a:lnRef idx="1">
                <a:schemeClr val="accent1"/>
              </a:lnRef>
              <a:fillRef idx="3">
                <a:schemeClr val="accent1"/>
              </a:fillRef>
              <a:effectRef idx="2">
                <a:schemeClr val="accent1"/>
              </a:effectRef>
              <a:fontRef idx="minor">
                <a:schemeClr val="lt1"/>
              </a:fontRef>
            </p:style>
            <p:txBody>
              <a:bodyPr anchor="ctr"/>
              <a:lstStyle/>
              <a:p>
                <a:pPr algn="ctr" defTabSz="1828434" fontAlgn="auto">
                  <a:spcBef>
                    <a:spcPts val="0"/>
                  </a:spcBef>
                  <a:spcAft>
                    <a:spcPts val="0"/>
                  </a:spcAft>
                  <a:defRPr/>
                </a:pPr>
                <a:endParaRPr lang="en-US" sz="4400" dirty="0">
                  <a:solidFill>
                    <a:schemeClr val="tx1"/>
                  </a:solidFill>
                  <a:cs typeface="Lato Light"/>
                </a:endParaRPr>
              </a:p>
            </p:txBody>
          </p:sp>
        </p:grpSp>
      </p:grpSp>
      <p:grpSp>
        <p:nvGrpSpPr>
          <p:cNvPr id="38" name="Group 71">
            <a:extLst>
              <a:ext uri="{FF2B5EF4-FFF2-40B4-BE49-F238E27FC236}">
                <a16:creationId xmlns:a16="http://schemas.microsoft.com/office/drawing/2014/main" id="{2AD358A3-13BF-46FD-8A66-A2933D2289D4}"/>
              </a:ext>
            </a:extLst>
          </p:cNvPr>
          <p:cNvGrpSpPr>
            <a:grpSpLocks/>
          </p:cNvGrpSpPr>
          <p:nvPr/>
        </p:nvGrpSpPr>
        <p:grpSpPr bwMode="auto">
          <a:xfrm>
            <a:off x="6786060" y="5654676"/>
            <a:ext cx="1195387" cy="390525"/>
            <a:chOff x="2315487" y="10721814"/>
            <a:chExt cx="2562325" cy="760766"/>
          </a:xfrm>
        </p:grpSpPr>
        <p:sp>
          <p:nvSpPr>
            <p:cNvPr id="39" name="Freeform 312">
              <a:extLst>
                <a:ext uri="{FF2B5EF4-FFF2-40B4-BE49-F238E27FC236}">
                  <a16:creationId xmlns:a16="http://schemas.microsoft.com/office/drawing/2014/main" id="{D6AE05EE-E94A-40CE-9811-FD5EACA41CF0}"/>
                </a:ext>
              </a:extLst>
            </p:cNvPr>
            <p:cNvSpPr>
              <a:spLocks noEditPoints="1"/>
            </p:cNvSpPr>
            <p:nvPr/>
          </p:nvSpPr>
          <p:spPr bwMode="auto">
            <a:xfrm>
              <a:off x="2315487" y="10724906"/>
              <a:ext cx="752023" cy="754581"/>
            </a:xfrm>
            <a:custGeom>
              <a:avLst/>
              <a:gdLst>
                <a:gd name="T0" fmla="*/ 101 w 185"/>
                <a:gd name="T1" fmla="*/ 72 h 185"/>
                <a:gd name="T2" fmla="*/ 106 w 185"/>
                <a:gd name="T3" fmla="*/ 67 h 185"/>
                <a:gd name="T4" fmla="*/ 113 w 185"/>
                <a:gd name="T5" fmla="*/ 67 h 185"/>
                <a:gd name="T6" fmla="*/ 113 w 185"/>
                <a:gd name="T7" fmla="*/ 54 h 185"/>
                <a:gd name="T8" fmla="*/ 102 w 185"/>
                <a:gd name="T9" fmla="*/ 54 h 185"/>
                <a:gd name="T10" fmla="*/ 84 w 185"/>
                <a:gd name="T11" fmla="*/ 71 h 185"/>
                <a:gd name="T12" fmla="*/ 84 w 185"/>
                <a:gd name="T13" fmla="*/ 80 h 185"/>
                <a:gd name="T14" fmla="*/ 75 w 185"/>
                <a:gd name="T15" fmla="*/ 80 h 185"/>
                <a:gd name="T16" fmla="*/ 75 w 185"/>
                <a:gd name="T17" fmla="*/ 92 h 185"/>
                <a:gd name="T18" fmla="*/ 84 w 185"/>
                <a:gd name="T19" fmla="*/ 92 h 185"/>
                <a:gd name="T20" fmla="*/ 84 w 185"/>
                <a:gd name="T21" fmla="*/ 130 h 185"/>
                <a:gd name="T22" fmla="*/ 101 w 185"/>
                <a:gd name="T23" fmla="*/ 130 h 185"/>
                <a:gd name="T24" fmla="*/ 101 w 185"/>
                <a:gd name="T25" fmla="*/ 92 h 185"/>
                <a:gd name="T26" fmla="*/ 112 w 185"/>
                <a:gd name="T27" fmla="*/ 92 h 185"/>
                <a:gd name="T28" fmla="*/ 113 w 185"/>
                <a:gd name="T29" fmla="*/ 80 h 185"/>
                <a:gd name="T30" fmla="*/ 101 w 185"/>
                <a:gd name="T31" fmla="*/ 80 h 185"/>
                <a:gd name="T32" fmla="*/ 101 w 185"/>
                <a:gd name="T33" fmla="*/ 72 h 185"/>
                <a:gd name="T34" fmla="*/ 92 w 185"/>
                <a:gd name="T35" fmla="*/ 0 h 185"/>
                <a:gd name="T36" fmla="*/ 0 w 185"/>
                <a:gd name="T37" fmla="*/ 92 h 185"/>
                <a:gd name="T38" fmla="*/ 92 w 185"/>
                <a:gd name="T39" fmla="*/ 185 h 185"/>
                <a:gd name="T40" fmla="*/ 185 w 185"/>
                <a:gd name="T41" fmla="*/ 92 h 185"/>
                <a:gd name="T42" fmla="*/ 92 w 185"/>
                <a:gd name="T43" fmla="*/ 0 h 185"/>
                <a:gd name="T44" fmla="*/ 92 w 185"/>
                <a:gd name="T45" fmla="*/ 177 h 185"/>
                <a:gd name="T46" fmla="*/ 8 w 185"/>
                <a:gd name="T47" fmla="*/ 92 h 185"/>
                <a:gd name="T48" fmla="*/ 92 w 185"/>
                <a:gd name="T49" fmla="*/ 8 h 185"/>
                <a:gd name="T50" fmla="*/ 177 w 185"/>
                <a:gd name="T51" fmla="*/ 92 h 185"/>
                <a:gd name="T52" fmla="*/ 92 w 185"/>
                <a:gd name="T53" fmla="*/ 177 h 18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185" h="185">
                  <a:moveTo>
                    <a:pt x="101" y="72"/>
                  </a:moveTo>
                  <a:cubicBezTo>
                    <a:pt x="101" y="69"/>
                    <a:pt x="101" y="67"/>
                    <a:pt x="106" y="67"/>
                  </a:cubicBezTo>
                  <a:cubicBezTo>
                    <a:pt x="113" y="67"/>
                    <a:pt x="113" y="67"/>
                    <a:pt x="113" y="67"/>
                  </a:cubicBezTo>
                  <a:cubicBezTo>
                    <a:pt x="113" y="54"/>
                    <a:pt x="113" y="54"/>
                    <a:pt x="113" y="54"/>
                  </a:cubicBezTo>
                  <a:cubicBezTo>
                    <a:pt x="102" y="54"/>
                    <a:pt x="102" y="54"/>
                    <a:pt x="102" y="54"/>
                  </a:cubicBezTo>
                  <a:cubicBezTo>
                    <a:pt x="89" y="54"/>
                    <a:pt x="84" y="61"/>
                    <a:pt x="84" y="71"/>
                  </a:cubicBezTo>
                  <a:cubicBezTo>
                    <a:pt x="84" y="80"/>
                    <a:pt x="84" y="80"/>
                    <a:pt x="84" y="80"/>
                  </a:cubicBezTo>
                  <a:cubicBezTo>
                    <a:pt x="75" y="80"/>
                    <a:pt x="75" y="80"/>
                    <a:pt x="75" y="80"/>
                  </a:cubicBezTo>
                  <a:cubicBezTo>
                    <a:pt x="75" y="92"/>
                    <a:pt x="75" y="92"/>
                    <a:pt x="75" y="92"/>
                  </a:cubicBezTo>
                  <a:cubicBezTo>
                    <a:pt x="84" y="92"/>
                    <a:pt x="84" y="92"/>
                    <a:pt x="84" y="92"/>
                  </a:cubicBezTo>
                  <a:cubicBezTo>
                    <a:pt x="84" y="130"/>
                    <a:pt x="84" y="130"/>
                    <a:pt x="84" y="130"/>
                  </a:cubicBezTo>
                  <a:cubicBezTo>
                    <a:pt x="101" y="130"/>
                    <a:pt x="101" y="130"/>
                    <a:pt x="101" y="130"/>
                  </a:cubicBezTo>
                  <a:cubicBezTo>
                    <a:pt x="101" y="92"/>
                    <a:pt x="101" y="92"/>
                    <a:pt x="101" y="92"/>
                  </a:cubicBezTo>
                  <a:cubicBezTo>
                    <a:pt x="112" y="92"/>
                    <a:pt x="112" y="92"/>
                    <a:pt x="112" y="92"/>
                  </a:cubicBezTo>
                  <a:cubicBezTo>
                    <a:pt x="113" y="80"/>
                    <a:pt x="113" y="80"/>
                    <a:pt x="113" y="80"/>
                  </a:cubicBezTo>
                  <a:cubicBezTo>
                    <a:pt x="101" y="80"/>
                    <a:pt x="101" y="80"/>
                    <a:pt x="101" y="80"/>
                  </a:cubicBezTo>
                  <a:lnTo>
                    <a:pt x="101" y="72"/>
                  </a:lnTo>
                  <a:close/>
                  <a:moveTo>
                    <a:pt x="92" y="0"/>
                  </a:moveTo>
                  <a:cubicBezTo>
                    <a:pt x="41" y="0"/>
                    <a:pt x="0" y="41"/>
                    <a:pt x="0" y="92"/>
                  </a:cubicBezTo>
                  <a:cubicBezTo>
                    <a:pt x="0" y="144"/>
                    <a:pt x="41" y="185"/>
                    <a:pt x="92" y="185"/>
                  </a:cubicBezTo>
                  <a:cubicBezTo>
                    <a:pt x="144" y="185"/>
                    <a:pt x="185" y="144"/>
                    <a:pt x="185" y="92"/>
                  </a:cubicBezTo>
                  <a:cubicBezTo>
                    <a:pt x="185" y="41"/>
                    <a:pt x="144" y="0"/>
                    <a:pt x="92" y="0"/>
                  </a:cubicBezTo>
                  <a:close/>
                  <a:moveTo>
                    <a:pt x="92" y="177"/>
                  </a:moveTo>
                  <a:cubicBezTo>
                    <a:pt x="46" y="177"/>
                    <a:pt x="8" y="139"/>
                    <a:pt x="8" y="92"/>
                  </a:cubicBezTo>
                  <a:cubicBezTo>
                    <a:pt x="8" y="46"/>
                    <a:pt x="46" y="8"/>
                    <a:pt x="92" y="8"/>
                  </a:cubicBezTo>
                  <a:cubicBezTo>
                    <a:pt x="139" y="8"/>
                    <a:pt x="177" y="46"/>
                    <a:pt x="177" y="92"/>
                  </a:cubicBezTo>
                  <a:cubicBezTo>
                    <a:pt x="177" y="139"/>
                    <a:pt x="139" y="177"/>
                    <a:pt x="92" y="177"/>
                  </a:cubicBezTo>
                  <a:close/>
                </a:path>
              </a:pathLst>
            </a:custGeom>
            <a:solidFill>
              <a:schemeClr val="tx1">
                <a:lumMod val="40000"/>
                <a:lumOff val="60000"/>
              </a:schemeClr>
            </a:solidFill>
            <a:ln>
              <a:noFill/>
            </a:ln>
          </p:spPr>
          <p:txBody>
            <a:bodyPr lIns="68580" tIns="34290" rIns="68580" bIns="34290"/>
            <a:lstStyle/>
            <a:p>
              <a:pPr defTabSz="1828434" fontAlgn="auto">
                <a:spcBef>
                  <a:spcPts val="0"/>
                </a:spcBef>
                <a:spcAft>
                  <a:spcPts val="0"/>
                </a:spcAft>
                <a:defRPr/>
              </a:pPr>
              <a:endParaRPr lang="en-US" dirty="0">
                <a:latin typeface="+mn-lt"/>
                <a:ea typeface="+mn-ea"/>
              </a:endParaRPr>
            </a:p>
          </p:txBody>
        </p:sp>
        <p:sp>
          <p:nvSpPr>
            <p:cNvPr id="40" name="Freeform 317">
              <a:extLst>
                <a:ext uri="{FF2B5EF4-FFF2-40B4-BE49-F238E27FC236}">
                  <a16:creationId xmlns:a16="http://schemas.microsoft.com/office/drawing/2014/main" id="{B5055811-DE80-4523-B462-2EB95A91FCA3}"/>
                </a:ext>
              </a:extLst>
            </p:cNvPr>
            <p:cNvSpPr>
              <a:spLocks noEditPoints="1"/>
            </p:cNvSpPr>
            <p:nvPr/>
          </p:nvSpPr>
          <p:spPr bwMode="auto">
            <a:xfrm>
              <a:off x="4125789" y="10721814"/>
              <a:ext cx="752023" cy="757672"/>
            </a:xfrm>
            <a:custGeom>
              <a:avLst/>
              <a:gdLst>
                <a:gd name="T0" fmla="*/ 59 w 185"/>
                <a:gd name="T1" fmla="*/ 126 h 186"/>
                <a:gd name="T2" fmla="*/ 76 w 185"/>
                <a:gd name="T3" fmla="*/ 126 h 186"/>
                <a:gd name="T4" fmla="*/ 76 w 185"/>
                <a:gd name="T5" fmla="*/ 80 h 186"/>
                <a:gd name="T6" fmla="*/ 59 w 185"/>
                <a:gd name="T7" fmla="*/ 80 h 186"/>
                <a:gd name="T8" fmla="*/ 59 w 185"/>
                <a:gd name="T9" fmla="*/ 126 h 186"/>
                <a:gd name="T10" fmla="*/ 67 w 185"/>
                <a:gd name="T11" fmla="*/ 59 h 186"/>
                <a:gd name="T12" fmla="*/ 59 w 185"/>
                <a:gd name="T13" fmla="*/ 67 h 186"/>
                <a:gd name="T14" fmla="*/ 67 w 185"/>
                <a:gd name="T15" fmla="*/ 76 h 186"/>
                <a:gd name="T16" fmla="*/ 76 w 185"/>
                <a:gd name="T17" fmla="*/ 67 h 186"/>
                <a:gd name="T18" fmla="*/ 67 w 185"/>
                <a:gd name="T19" fmla="*/ 59 h 186"/>
                <a:gd name="T20" fmla="*/ 115 w 185"/>
                <a:gd name="T21" fmla="*/ 80 h 186"/>
                <a:gd name="T22" fmla="*/ 101 w 185"/>
                <a:gd name="T23" fmla="*/ 88 h 186"/>
                <a:gd name="T24" fmla="*/ 101 w 185"/>
                <a:gd name="T25" fmla="*/ 80 h 186"/>
                <a:gd name="T26" fmla="*/ 84 w 185"/>
                <a:gd name="T27" fmla="*/ 80 h 186"/>
                <a:gd name="T28" fmla="*/ 84 w 185"/>
                <a:gd name="T29" fmla="*/ 126 h 186"/>
                <a:gd name="T30" fmla="*/ 101 w 185"/>
                <a:gd name="T31" fmla="*/ 126 h 186"/>
                <a:gd name="T32" fmla="*/ 101 w 185"/>
                <a:gd name="T33" fmla="*/ 101 h 186"/>
                <a:gd name="T34" fmla="*/ 108 w 185"/>
                <a:gd name="T35" fmla="*/ 93 h 186"/>
                <a:gd name="T36" fmla="*/ 114 w 185"/>
                <a:gd name="T37" fmla="*/ 101 h 186"/>
                <a:gd name="T38" fmla="*/ 114 w 185"/>
                <a:gd name="T39" fmla="*/ 126 h 186"/>
                <a:gd name="T40" fmla="*/ 130 w 185"/>
                <a:gd name="T41" fmla="*/ 126 h 186"/>
                <a:gd name="T42" fmla="*/ 130 w 185"/>
                <a:gd name="T43" fmla="*/ 101 h 186"/>
                <a:gd name="T44" fmla="*/ 115 w 185"/>
                <a:gd name="T45" fmla="*/ 80 h 186"/>
                <a:gd name="T46" fmla="*/ 92 w 185"/>
                <a:gd name="T47" fmla="*/ 0 h 186"/>
                <a:gd name="T48" fmla="*/ 0 w 185"/>
                <a:gd name="T49" fmla="*/ 93 h 186"/>
                <a:gd name="T50" fmla="*/ 92 w 185"/>
                <a:gd name="T51" fmla="*/ 186 h 186"/>
                <a:gd name="T52" fmla="*/ 185 w 185"/>
                <a:gd name="T53" fmla="*/ 93 h 186"/>
                <a:gd name="T54" fmla="*/ 92 w 185"/>
                <a:gd name="T55" fmla="*/ 0 h 186"/>
                <a:gd name="T56" fmla="*/ 92 w 185"/>
                <a:gd name="T57" fmla="*/ 177 h 186"/>
                <a:gd name="T58" fmla="*/ 8 w 185"/>
                <a:gd name="T59" fmla="*/ 93 h 186"/>
                <a:gd name="T60" fmla="*/ 92 w 185"/>
                <a:gd name="T61" fmla="*/ 8 h 186"/>
                <a:gd name="T62" fmla="*/ 177 w 185"/>
                <a:gd name="T63" fmla="*/ 93 h 186"/>
                <a:gd name="T64" fmla="*/ 92 w 185"/>
                <a:gd name="T65" fmla="*/ 177 h 1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85" h="186">
                  <a:moveTo>
                    <a:pt x="59" y="126"/>
                  </a:moveTo>
                  <a:cubicBezTo>
                    <a:pt x="76" y="126"/>
                    <a:pt x="76" y="126"/>
                    <a:pt x="76" y="126"/>
                  </a:cubicBezTo>
                  <a:cubicBezTo>
                    <a:pt x="76" y="80"/>
                    <a:pt x="76" y="80"/>
                    <a:pt x="76" y="80"/>
                  </a:cubicBezTo>
                  <a:cubicBezTo>
                    <a:pt x="59" y="80"/>
                    <a:pt x="59" y="80"/>
                    <a:pt x="59" y="80"/>
                  </a:cubicBezTo>
                  <a:lnTo>
                    <a:pt x="59" y="126"/>
                  </a:lnTo>
                  <a:close/>
                  <a:moveTo>
                    <a:pt x="67" y="59"/>
                  </a:moveTo>
                  <a:cubicBezTo>
                    <a:pt x="62" y="59"/>
                    <a:pt x="59" y="63"/>
                    <a:pt x="59" y="67"/>
                  </a:cubicBezTo>
                  <a:cubicBezTo>
                    <a:pt x="59" y="72"/>
                    <a:pt x="62" y="76"/>
                    <a:pt x="67" y="76"/>
                  </a:cubicBezTo>
                  <a:cubicBezTo>
                    <a:pt x="72" y="76"/>
                    <a:pt x="76" y="72"/>
                    <a:pt x="76" y="67"/>
                  </a:cubicBezTo>
                  <a:cubicBezTo>
                    <a:pt x="76" y="63"/>
                    <a:pt x="72" y="59"/>
                    <a:pt x="67" y="59"/>
                  </a:cubicBezTo>
                  <a:close/>
                  <a:moveTo>
                    <a:pt x="115" y="80"/>
                  </a:moveTo>
                  <a:cubicBezTo>
                    <a:pt x="103" y="80"/>
                    <a:pt x="101" y="88"/>
                    <a:pt x="101" y="88"/>
                  </a:cubicBezTo>
                  <a:cubicBezTo>
                    <a:pt x="101" y="80"/>
                    <a:pt x="101" y="80"/>
                    <a:pt x="101" y="80"/>
                  </a:cubicBezTo>
                  <a:cubicBezTo>
                    <a:pt x="84" y="80"/>
                    <a:pt x="84" y="80"/>
                    <a:pt x="84" y="80"/>
                  </a:cubicBezTo>
                  <a:cubicBezTo>
                    <a:pt x="84" y="126"/>
                    <a:pt x="84" y="126"/>
                    <a:pt x="84" y="126"/>
                  </a:cubicBezTo>
                  <a:cubicBezTo>
                    <a:pt x="101" y="126"/>
                    <a:pt x="101" y="126"/>
                    <a:pt x="101" y="126"/>
                  </a:cubicBezTo>
                  <a:cubicBezTo>
                    <a:pt x="101" y="101"/>
                    <a:pt x="101" y="101"/>
                    <a:pt x="101" y="101"/>
                  </a:cubicBezTo>
                  <a:cubicBezTo>
                    <a:pt x="101" y="101"/>
                    <a:pt x="101" y="93"/>
                    <a:pt x="108" y="93"/>
                  </a:cubicBezTo>
                  <a:cubicBezTo>
                    <a:pt x="112" y="93"/>
                    <a:pt x="114" y="96"/>
                    <a:pt x="114" y="101"/>
                  </a:cubicBezTo>
                  <a:cubicBezTo>
                    <a:pt x="114" y="126"/>
                    <a:pt x="114" y="126"/>
                    <a:pt x="114" y="126"/>
                  </a:cubicBezTo>
                  <a:cubicBezTo>
                    <a:pt x="130" y="126"/>
                    <a:pt x="130" y="126"/>
                    <a:pt x="130" y="126"/>
                  </a:cubicBezTo>
                  <a:cubicBezTo>
                    <a:pt x="130" y="101"/>
                    <a:pt x="130" y="101"/>
                    <a:pt x="130" y="101"/>
                  </a:cubicBezTo>
                  <a:cubicBezTo>
                    <a:pt x="130" y="88"/>
                    <a:pt x="125" y="80"/>
                    <a:pt x="115" y="80"/>
                  </a:cubicBezTo>
                  <a:close/>
                  <a:moveTo>
                    <a:pt x="92" y="0"/>
                  </a:moveTo>
                  <a:cubicBezTo>
                    <a:pt x="41" y="0"/>
                    <a:pt x="0" y="41"/>
                    <a:pt x="0" y="93"/>
                  </a:cubicBezTo>
                  <a:cubicBezTo>
                    <a:pt x="0" y="144"/>
                    <a:pt x="41" y="186"/>
                    <a:pt x="92" y="186"/>
                  </a:cubicBezTo>
                  <a:cubicBezTo>
                    <a:pt x="144" y="186"/>
                    <a:pt x="185" y="144"/>
                    <a:pt x="185" y="93"/>
                  </a:cubicBezTo>
                  <a:cubicBezTo>
                    <a:pt x="185" y="41"/>
                    <a:pt x="144" y="0"/>
                    <a:pt x="92" y="0"/>
                  </a:cubicBezTo>
                  <a:close/>
                  <a:moveTo>
                    <a:pt x="92" y="177"/>
                  </a:moveTo>
                  <a:cubicBezTo>
                    <a:pt x="46" y="177"/>
                    <a:pt x="8" y="139"/>
                    <a:pt x="8" y="93"/>
                  </a:cubicBezTo>
                  <a:cubicBezTo>
                    <a:pt x="8" y="46"/>
                    <a:pt x="46" y="8"/>
                    <a:pt x="92" y="8"/>
                  </a:cubicBezTo>
                  <a:cubicBezTo>
                    <a:pt x="139" y="8"/>
                    <a:pt x="177" y="46"/>
                    <a:pt x="177" y="93"/>
                  </a:cubicBezTo>
                  <a:cubicBezTo>
                    <a:pt x="177" y="139"/>
                    <a:pt x="139" y="177"/>
                    <a:pt x="92" y="177"/>
                  </a:cubicBezTo>
                  <a:close/>
                </a:path>
              </a:pathLst>
            </a:custGeom>
            <a:solidFill>
              <a:schemeClr val="tx1">
                <a:lumMod val="40000"/>
                <a:lumOff val="60000"/>
              </a:schemeClr>
            </a:solidFill>
            <a:ln>
              <a:noFill/>
            </a:ln>
          </p:spPr>
          <p:txBody>
            <a:bodyPr lIns="68580" tIns="34290" rIns="68580" bIns="34290"/>
            <a:lstStyle/>
            <a:p>
              <a:pPr defTabSz="1828434" fontAlgn="auto">
                <a:spcBef>
                  <a:spcPts val="0"/>
                </a:spcBef>
                <a:spcAft>
                  <a:spcPts val="0"/>
                </a:spcAft>
                <a:defRPr/>
              </a:pPr>
              <a:endParaRPr lang="en-US" dirty="0">
                <a:latin typeface="+mn-lt"/>
                <a:ea typeface="+mn-ea"/>
              </a:endParaRPr>
            </a:p>
          </p:txBody>
        </p:sp>
        <p:grpSp>
          <p:nvGrpSpPr>
            <p:cNvPr id="41" name="Group 74">
              <a:extLst>
                <a:ext uri="{FF2B5EF4-FFF2-40B4-BE49-F238E27FC236}">
                  <a16:creationId xmlns:a16="http://schemas.microsoft.com/office/drawing/2014/main" id="{67E5D4A2-0D2A-493C-A088-77F4438A0DC2}"/>
                </a:ext>
              </a:extLst>
            </p:cNvPr>
            <p:cNvGrpSpPr>
              <a:grpSpLocks/>
            </p:cNvGrpSpPr>
            <p:nvPr/>
          </p:nvGrpSpPr>
          <p:grpSpPr bwMode="auto">
            <a:xfrm>
              <a:off x="3214892" y="10726294"/>
              <a:ext cx="756286" cy="756286"/>
              <a:chOff x="7407689" y="7016750"/>
              <a:chExt cx="1339808" cy="1339808"/>
            </a:xfrm>
          </p:grpSpPr>
          <p:sp>
            <p:nvSpPr>
              <p:cNvPr id="42" name="Freeform 16">
                <a:extLst>
                  <a:ext uri="{FF2B5EF4-FFF2-40B4-BE49-F238E27FC236}">
                    <a16:creationId xmlns:a16="http://schemas.microsoft.com/office/drawing/2014/main" id="{C9A37487-5F9A-4A3D-AFE9-48D9C5A89CD9}"/>
                  </a:ext>
                </a:extLst>
              </p:cNvPr>
              <p:cNvSpPr>
                <a:spLocks/>
              </p:cNvSpPr>
              <p:nvPr/>
            </p:nvSpPr>
            <p:spPr bwMode="auto">
              <a:xfrm>
                <a:off x="7833821" y="7469018"/>
                <a:ext cx="548578" cy="449249"/>
              </a:xfrm>
              <a:custGeom>
                <a:avLst/>
                <a:gdLst/>
                <a:ahLst/>
                <a:cxnLst>
                  <a:cxn ang="0">
                    <a:pos x="174" y="0"/>
                  </a:cxn>
                  <a:cxn ang="0">
                    <a:pos x="216" y="16"/>
                  </a:cxn>
                  <a:cxn ang="0">
                    <a:pos x="243" y="7"/>
                  </a:cxn>
                  <a:cxn ang="0">
                    <a:pos x="249" y="4"/>
                  </a:cxn>
                  <a:cxn ang="0">
                    <a:pos x="232" y="29"/>
                  </a:cxn>
                  <a:cxn ang="0">
                    <a:pos x="226" y="33"/>
                  </a:cxn>
                  <a:cxn ang="0">
                    <a:pos x="226" y="33"/>
                  </a:cxn>
                  <a:cxn ang="0">
                    <a:pos x="256" y="25"/>
                  </a:cxn>
                  <a:cxn ang="0">
                    <a:pos x="256" y="25"/>
                  </a:cxn>
                  <a:cxn ang="0">
                    <a:pos x="238" y="45"/>
                  </a:cxn>
                  <a:cxn ang="0">
                    <a:pos x="230" y="52"/>
                  </a:cxn>
                  <a:cxn ang="0">
                    <a:pos x="228" y="85"/>
                  </a:cxn>
                  <a:cxn ang="0">
                    <a:pos x="125" y="202"/>
                  </a:cxn>
                  <a:cxn ang="0">
                    <a:pos x="50" y="205"/>
                  </a:cxn>
                  <a:cxn ang="0">
                    <a:pos x="19" y="195"/>
                  </a:cxn>
                  <a:cxn ang="0">
                    <a:pos x="5" y="187"/>
                  </a:cxn>
                  <a:cxn ang="0">
                    <a:pos x="0" y="184"/>
                  </a:cxn>
                  <a:cxn ang="0">
                    <a:pos x="17" y="185"/>
                  </a:cxn>
                  <a:cxn ang="0">
                    <a:pos x="32" y="183"/>
                  </a:cxn>
                  <a:cxn ang="0">
                    <a:pos x="63" y="172"/>
                  </a:cxn>
                  <a:cxn ang="0">
                    <a:pos x="78" y="162"/>
                  </a:cxn>
                  <a:cxn ang="0">
                    <a:pos x="62" y="160"/>
                  </a:cxn>
                  <a:cxn ang="0">
                    <a:pos x="29" y="126"/>
                  </a:cxn>
                  <a:cxn ang="0">
                    <a:pos x="52" y="125"/>
                  </a:cxn>
                  <a:cxn ang="0">
                    <a:pos x="35" y="118"/>
                  </a:cxn>
                  <a:cxn ang="0">
                    <a:pos x="10" y="73"/>
                  </a:cxn>
                  <a:cxn ang="0">
                    <a:pos x="16" y="76"/>
                  </a:cxn>
                  <a:cxn ang="0">
                    <a:pos x="27" y="79"/>
                  </a:cxn>
                  <a:cxn ang="0">
                    <a:pos x="34" y="79"/>
                  </a:cxn>
                  <a:cxn ang="0">
                    <a:pos x="33" y="79"/>
                  </a:cxn>
                  <a:cxn ang="0">
                    <a:pos x="24" y="71"/>
                  </a:cxn>
                  <a:cxn ang="0">
                    <a:pos x="12" y="23"/>
                  </a:cxn>
                  <a:cxn ang="0">
                    <a:pos x="18" y="10"/>
                  </a:cxn>
                  <a:cxn ang="0">
                    <a:pos x="18" y="10"/>
                  </a:cxn>
                  <a:cxn ang="0">
                    <a:pos x="23" y="15"/>
                  </a:cxn>
                  <a:cxn ang="0">
                    <a:pos x="38" y="30"/>
                  </a:cxn>
                  <a:cxn ang="0">
                    <a:pos x="103" y="61"/>
                  </a:cxn>
                  <a:cxn ang="0">
                    <a:pos x="126" y="64"/>
                  </a:cxn>
                  <a:cxn ang="0">
                    <a:pos x="126" y="40"/>
                  </a:cxn>
                  <a:cxn ang="0">
                    <a:pos x="156" y="4"/>
                  </a:cxn>
                  <a:cxn ang="0">
                    <a:pos x="168" y="1"/>
                  </a:cxn>
                  <a:cxn ang="0">
                    <a:pos x="174" y="0"/>
                  </a:cxn>
                </a:cxnLst>
                <a:rect l="0" t="0" r="r" b="b"/>
                <a:pathLst>
                  <a:path w="256" h="210">
                    <a:moveTo>
                      <a:pt x="174" y="0"/>
                    </a:moveTo>
                    <a:cubicBezTo>
                      <a:pt x="194" y="0"/>
                      <a:pt x="205" y="7"/>
                      <a:pt x="216" y="16"/>
                    </a:cubicBezTo>
                    <a:cubicBezTo>
                      <a:pt x="224" y="16"/>
                      <a:pt x="236" y="11"/>
                      <a:pt x="243" y="7"/>
                    </a:cubicBezTo>
                    <a:cubicBezTo>
                      <a:pt x="245" y="6"/>
                      <a:pt x="247" y="5"/>
                      <a:pt x="249" y="4"/>
                    </a:cubicBezTo>
                    <a:cubicBezTo>
                      <a:pt x="245" y="14"/>
                      <a:pt x="240" y="22"/>
                      <a:pt x="232" y="29"/>
                    </a:cubicBezTo>
                    <a:cubicBezTo>
                      <a:pt x="230" y="30"/>
                      <a:pt x="229" y="32"/>
                      <a:pt x="226" y="33"/>
                    </a:cubicBezTo>
                    <a:cubicBezTo>
                      <a:pt x="226" y="33"/>
                      <a:pt x="226" y="33"/>
                      <a:pt x="226" y="33"/>
                    </a:cubicBezTo>
                    <a:cubicBezTo>
                      <a:pt x="238" y="33"/>
                      <a:pt x="247" y="27"/>
                      <a:pt x="256" y="25"/>
                    </a:cubicBezTo>
                    <a:cubicBezTo>
                      <a:pt x="256" y="25"/>
                      <a:pt x="256" y="25"/>
                      <a:pt x="256" y="25"/>
                    </a:cubicBezTo>
                    <a:cubicBezTo>
                      <a:pt x="251" y="32"/>
                      <a:pt x="245" y="40"/>
                      <a:pt x="238" y="45"/>
                    </a:cubicBezTo>
                    <a:cubicBezTo>
                      <a:pt x="235" y="47"/>
                      <a:pt x="233" y="50"/>
                      <a:pt x="230" y="52"/>
                    </a:cubicBezTo>
                    <a:cubicBezTo>
                      <a:pt x="230" y="64"/>
                      <a:pt x="230" y="75"/>
                      <a:pt x="228" y="85"/>
                    </a:cubicBezTo>
                    <a:cubicBezTo>
                      <a:pt x="214" y="144"/>
                      <a:pt x="180" y="184"/>
                      <a:pt x="125" y="202"/>
                    </a:cubicBezTo>
                    <a:cubicBezTo>
                      <a:pt x="105" y="208"/>
                      <a:pt x="73" y="210"/>
                      <a:pt x="50" y="205"/>
                    </a:cubicBezTo>
                    <a:cubicBezTo>
                      <a:pt x="39" y="202"/>
                      <a:pt x="29" y="199"/>
                      <a:pt x="19" y="195"/>
                    </a:cubicBezTo>
                    <a:cubicBezTo>
                      <a:pt x="14" y="192"/>
                      <a:pt x="9" y="190"/>
                      <a:pt x="5" y="187"/>
                    </a:cubicBezTo>
                    <a:cubicBezTo>
                      <a:pt x="3" y="186"/>
                      <a:pt x="2" y="185"/>
                      <a:pt x="0" y="184"/>
                    </a:cubicBezTo>
                    <a:cubicBezTo>
                      <a:pt x="5" y="184"/>
                      <a:pt x="11" y="186"/>
                      <a:pt x="17" y="185"/>
                    </a:cubicBezTo>
                    <a:cubicBezTo>
                      <a:pt x="22" y="184"/>
                      <a:pt x="27" y="184"/>
                      <a:pt x="32" y="183"/>
                    </a:cubicBezTo>
                    <a:cubicBezTo>
                      <a:pt x="44" y="180"/>
                      <a:pt x="54" y="177"/>
                      <a:pt x="63" y="172"/>
                    </a:cubicBezTo>
                    <a:cubicBezTo>
                      <a:pt x="68" y="169"/>
                      <a:pt x="74" y="166"/>
                      <a:pt x="78" y="162"/>
                    </a:cubicBezTo>
                    <a:cubicBezTo>
                      <a:pt x="72" y="162"/>
                      <a:pt x="66" y="161"/>
                      <a:pt x="62" y="160"/>
                    </a:cubicBezTo>
                    <a:cubicBezTo>
                      <a:pt x="45" y="154"/>
                      <a:pt x="35" y="143"/>
                      <a:pt x="29" y="126"/>
                    </a:cubicBezTo>
                    <a:cubicBezTo>
                      <a:pt x="34" y="127"/>
                      <a:pt x="49" y="128"/>
                      <a:pt x="52" y="125"/>
                    </a:cubicBezTo>
                    <a:cubicBezTo>
                      <a:pt x="46" y="125"/>
                      <a:pt x="39" y="121"/>
                      <a:pt x="35" y="118"/>
                    </a:cubicBezTo>
                    <a:cubicBezTo>
                      <a:pt x="21" y="109"/>
                      <a:pt x="10" y="95"/>
                      <a:pt x="10" y="73"/>
                    </a:cubicBezTo>
                    <a:cubicBezTo>
                      <a:pt x="12" y="74"/>
                      <a:pt x="14" y="75"/>
                      <a:pt x="16" y="76"/>
                    </a:cubicBezTo>
                    <a:cubicBezTo>
                      <a:pt x="19" y="77"/>
                      <a:pt x="22" y="78"/>
                      <a:pt x="27" y="79"/>
                    </a:cubicBezTo>
                    <a:cubicBezTo>
                      <a:pt x="28" y="79"/>
                      <a:pt x="32" y="80"/>
                      <a:pt x="34" y="79"/>
                    </a:cubicBezTo>
                    <a:cubicBezTo>
                      <a:pt x="33" y="79"/>
                      <a:pt x="33" y="79"/>
                      <a:pt x="33" y="79"/>
                    </a:cubicBezTo>
                    <a:cubicBezTo>
                      <a:pt x="31" y="76"/>
                      <a:pt x="26" y="74"/>
                      <a:pt x="24" y="71"/>
                    </a:cubicBezTo>
                    <a:cubicBezTo>
                      <a:pt x="15" y="60"/>
                      <a:pt x="7" y="43"/>
                      <a:pt x="12" y="23"/>
                    </a:cubicBezTo>
                    <a:cubicBezTo>
                      <a:pt x="13" y="18"/>
                      <a:pt x="15" y="14"/>
                      <a:pt x="18" y="10"/>
                    </a:cubicBezTo>
                    <a:cubicBezTo>
                      <a:pt x="18" y="10"/>
                      <a:pt x="18" y="10"/>
                      <a:pt x="18" y="10"/>
                    </a:cubicBezTo>
                    <a:cubicBezTo>
                      <a:pt x="19" y="12"/>
                      <a:pt x="21" y="13"/>
                      <a:pt x="23" y="15"/>
                    </a:cubicBezTo>
                    <a:cubicBezTo>
                      <a:pt x="27" y="21"/>
                      <a:pt x="33" y="26"/>
                      <a:pt x="38" y="30"/>
                    </a:cubicBezTo>
                    <a:cubicBezTo>
                      <a:pt x="57" y="45"/>
                      <a:pt x="75" y="54"/>
                      <a:pt x="103" y="61"/>
                    </a:cubicBezTo>
                    <a:cubicBezTo>
                      <a:pt x="110" y="63"/>
                      <a:pt x="118" y="64"/>
                      <a:pt x="126" y="64"/>
                    </a:cubicBezTo>
                    <a:cubicBezTo>
                      <a:pt x="124" y="57"/>
                      <a:pt x="124" y="46"/>
                      <a:pt x="126" y="40"/>
                    </a:cubicBezTo>
                    <a:cubicBezTo>
                      <a:pt x="131" y="23"/>
                      <a:pt x="141" y="11"/>
                      <a:pt x="156" y="4"/>
                    </a:cubicBezTo>
                    <a:cubicBezTo>
                      <a:pt x="160" y="3"/>
                      <a:pt x="164" y="2"/>
                      <a:pt x="168" y="1"/>
                    </a:cubicBezTo>
                    <a:cubicBezTo>
                      <a:pt x="170" y="1"/>
                      <a:pt x="172" y="0"/>
                      <a:pt x="174" y="0"/>
                    </a:cubicBezTo>
                  </a:path>
                </a:pathLst>
              </a:custGeom>
              <a:solidFill>
                <a:schemeClr val="tx1">
                  <a:lumMod val="40000"/>
                  <a:lumOff val="60000"/>
                </a:schemeClr>
              </a:solidFill>
              <a:ln w="9525">
                <a:solidFill>
                  <a:schemeClr val="tx1">
                    <a:lumMod val="40000"/>
                    <a:lumOff val="60000"/>
                  </a:schemeClr>
                </a:solidFill>
                <a:round/>
                <a:headEnd/>
                <a:tailEnd/>
              </a:ln>
            </p:spPr>
            <p:txBody>
              <a:bodyPr/>
              <a:lstStyle/>
              <a:p>
                <a:pPr defTabSz="1828434" fontAlgn="auto">
                  <a:spcBef>
                    <a:spcPts val="0"/>
                  </a:spcBef>
                  <a:spcAft>
                    <a:spcPts val="0"/>
                  </a:spcAft>
                  <a:defRPr/>
                </a:pPr>
                <a:endParaRPr lang="en-US" dirty="0">
                  <a:latin typeface="+mn-lt"/>
                  <a:ea typeface="+mn-ea"/>
                </a:endParaRPr>
              </a:p>
            </p:txBody>
          </p:sp>
          <p:sp>
            <p:nvSpPr>
              <p:cNvPr id="43" name="Oval 76">
                <a:extLst>
                  <a:ext uri="{FF2B5EF4-FFF2-40B4-BE49-F238E27FC236}">
                    <a16:creationId xmlns:a16="http://schemas.microsoft.com/office/drawing/2014/main" id="{630E6E00-E3AF-4F9C-8A88-4B4050DB5E55}"/>
                  </a:ext>
                </a:extLst>
              </p:cNvPr>
              <p:cNvSpPr/>
              <p:nvPr/>
            </p:nvSpPr>
            <p:spPr>
              <a:xfrm>
                <a:off x="7405813" y="7014289"/>
                <a:ext cx="1344312" cy="1342269"/>
              </a:xfrm>
              <a:prstGeom prst="ellipse">
                <a:avLst/>
              </a:prstGeom>
              <a:noFill/>
              <a:ln w="28575" cmpd="sng">
                <a:solidFill>
                  <a:schemeClr val="tx1">
                    <a:lumMod val="40000"/>
                    <a:lumOff val="60000"/>
                  </a:schemeClr>
                </a:solidFill>
              </a:ln>
              <a:effectLst/>
            </p:spPr>
            <p:style>
              <a:lnRef idx="1">
                <a:schemeClr val="accent1"/>
              </a:lnRef>
              <a:fillRef idx="3">
                <a:schemeClr val="accent1"/>
              </a:fillRef>
              <a:effectRef idx="2">
                <a:schemeClr val="accent1"/>
              </a:effectRef>
              <a:fontRef idx="minor">
                <a:schemeClr val="lt1"/>
              </a:fontRef>
            </p:style>
            <p:txBody>
              <a:bodyPr anchor="ctr"/>
              <a:lstStyle/>
              <a:p>
                <a:pPr algn="ctr" defTabSz="1828434" fontAlgn="auto">
                  <a:spcBef>
                    <a:spcPts val="0"/>
                  </a:spcBef>
                  <a:spcAft>
                    <a:spcPts val="0"/>
                  </a:spcAft>
                  <a:defRPr/>
                </a:pPr>
                <a:endParaRPr lang="en-US" sz="4400" dirty="0">
                  <a:solidFill>
                    <a:schemeClr val="tx1"/>
                  </a:solidFill>
                  <a:cs typeface="Lato Light"/>
                </a:endParaRPr>
              </a:p>
            </p:txBody>
          </p:sp>
        </p:grpSp>
      </p:grpSp>
      <p:grpSp>
        <p:nvGrpSpPr>
          <p:cNvPr id="44" name="Group 71">
            <a:extLst>
              <a:ext uri="{FF2B5EF4-FFF2-40B4-BE49-F238E27FC236}">
                <a16:creationId xmlns:a16="http://schemas.microsoft.com/office/drawing/2014/main" id="{819A72FF-AA48-4E2B-8CE4-8BCAD2A442C0}"/>
              </a:ext>
            </a:extLst>
          </p:cNvPr>
          <p:cNvGrpSpPr>
            <a:grpSpLocks/>
          </p:cNvGrpSpPr>
          <p:nvPr/>
        </p:nvGrpSpPr>
        <p:grpSpPr bwMode="auto">
          <a:xfrm>
            <a:off x="10693607" y="4471167"/>
            <a:ext cx="1195387" cy="390525"/>
            <a:chOff x="2315487" y="10721814"/>
            <a:chExt cx="2562325" cy="760766"/>
          </a:xfrm>
        </p:grpSpPr>
        <p:sp>
          <p:nvSpPr>
            <p:cNvPr id="45" name="Freeform 312">
              <a:extLst>
                <a:ext uri="{FF2B5EF4-FFF2-40B4-BE49-F238E27FC236}">
                  <a16:creationId xmlns:a16="http://schemas.microsoft.com/office/drawing/2014/main" id="{CEB6D4BC-780D-4731-9590-B1353AA04D8F}"/>
                </a:ext>
              </a:extLst>
            </p:cNvPr>
            <p:cNvSpPr>
              <a:spLocks noEditPoints="1"/>
            </p:cNvSpPr>
            <p:nvPr/>
          </p:nvSpPr>
          <p:spPr bwMode="auto">
            <a:xfrm>
              <a:off x="2315487" y="10724906"/>
              <a:ext cx="752023" cy="754581"/>
            </a:xfrm>
            <a:custGeom>
              <a:avLst/>
              <a:gdLst>
                <a:gd name="T0" fmla="*/ 101 w 185"/>
                <a:gd name="T1" fmla="*/ 72 h 185"/>
                <a:gd name="T2" fmla="*/ 106 w 185"/>
                <a:gd name="T3" fmla="*/ 67 h 185"/>
                <a:gd name="T4" fmla="*/ 113 w 185"/>
                <a:gd name="T5" fmla="*/ 67 h 185"/>
                <a:gd name="T6" fmla="*/ 113 w 185"/>
                <a:gd name="T7" fmla="*/ 54 h 185"/>
                <a:gd name="T8" fmla="*/ 102 w 185"/>
                <a:gd name="T9" fmla="*/ 54 h 185"/>
                <a:gd name="T10" fmla="*/ 84 w 185"/>
                <a:gd name="T11" fmla="*/ 71 h 185"/>
                <a:gd name="T12" fmla="*/ 84 w 185"/>
                <a:gd name="T13" fmla="*/ 80 h 185"/>
                <a:gd name="T14" fmla="*/ 75 w 185"/>
                <a:gd name="T15" fmla="*/ 80 h 185"/>
                <a:gd name="T16" fmla="*/ 75 w 185"/>
                <a:gd name="T17" fmla="*/ 92 h 185"/>
                <a:gd name="T18" fmla="*/ 84 w 185"/>
                <a:gd name="T19" fmla="*/ 92 h 185"/>
                <a:gd name="T20" fmla="*/ 84 w 185"/>
                <a:gd name="T21" fmla="*/ 130 h 185"/>
                <a:gd name="T22" fmla="*/ 101 w 185"/>
                <a:gd name="T23" fmla="*/ 130 h 185"/>
                <a:gd name="T24" fmla="*/ 101 w 185"/>
                <a:gd name="T25" fmla="*/ 92 h 185"/>
                <a:gd name="T26" fmla="*/ 112 w 185"/>
                <a:gd name="T27" fmla="*/ 92 h 185"/>
                <a:gd name="T28" fmla="*/ 113 w 185"/>
                <a:gd name="T29" fmla="*/ 80 h 185"/>
                <a:gd name="T30" fmla="*/ 101 w 185"/>
                <a:gd name="T31" fmla="*/ 80 h 185"/>
                <a:gd name="T32" fmla="*/ 101 w 185"/>
                <a:gd name="T33" fmla="*/ 72 h 185"/>
                <a:gd name="T34" fmla="*/ 92 w 185"/>
                <a:gd name="T35" fmla="*/ 0 h 185"/>
                <a:gd name="T36" fmla="*/ 0 w 185"/>
                <a:gd name="T37" fmla="*/ 92 h 185"/>
                <a:gd name="T38" fmla="*/ 92 w 185"/>
                <a:gd name="T39" fmla="*/ 185 h 185"/>
                <a:gd name="T40" fmla="*/ 185 w 185"/>
                <a:gd name="T41" fmla="*/ 92 h 185"/>
                <a:gd name="T42" fmla="*/ 92 w 185"/>
                <a:gd name="T43" fmla="*/ 0 h 185"/>
                <a:gd name="T44" fmla="*/ 92 w 185"/>
                <a:gd name="T45" fmla="*/ 177 h 185"/>
                <a:gd name="T46" fmla="*/ 8 w 185"/>
                <a:gd name="T47" fmla="*/ 92 h 185"/>
                <a:gd name="T48" fmla="*/ 92 w 185"/>
                <a:gd name="T49" fmla="*/ 8 h 185"/>
                <a:gd name="T50" fmla="*/ 177 w 185"/>
                <a:gd name="T51" fmla="*/ 92 h 185"/>
                <a:gd name="T52" fmla="*/ 92 w 185"/>
                <a:gd name="T53" fmla="*/ 177 h 18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185" h="185">
                  <a:moveTo>
                    <a:pt x="101" y="72"/>
                  </a:moveTo>
                  <a:cubicBezTo>
                    <a:pt x="101" y="69"/>
                    <a:pt x="101" y="67"/>
                    <a:pt x="106" y="67"/>
                  </a:cubicBezTo>
                  <a:cubicBezTo>
                    <a:pt x="113" y="67"/>
                    <a:pt x="113" y="67"/>
                    <a:pt x="113" y="67"/>
                  </a:cubicBezTo>
                  <a:cubicBezTo>
                    <a:pt x="113" y="54"/>
                    <a:pt x="113" y="54"/>
                    <a:pt x="113" y="54"/>
                  </a:cubicBezTo>
                  <a:cubicBezTo>
                    <a:pt x="102" y="54"/>
                    <a:pt x="102" y="54"/>
                    <a:pt x="102" y="54"/>
                  </a:cubicBezTo>
                  <a:cubicBezTo>
                    <a:pt x="89" y="54"/>
                    <a:pt x="84" y="61"/>
                    <a:pt x="84" y="71"/>
                  </a:cubicBezTo>
                  <a:cubicBezTo>
                    <a:pt x="84" y="80"/>
                    <a:pt x="84" y="80"/>
                    <a:pt x="84" y="80"/>
                  </a:cubicBezTo>
                  <a:cubicBezTo>
                    <a:pt x="75" y="80"/>
                    <a:pt x="75" y="80"/>
                    <a:pt x="75" y="80"/>
                  </a:cubicBezTo>
                  <a:cubicBezTo>
                    <a:pt x="75" y="92"/>
                    <a:pt x="75" y="92"/>
                    <a:pt x="75" y="92"/>
                  </a:cubicBezTo>
                  <a:cubicBezTo>
                    <a:pt x="84" y="92"/>
                    <a:pt x="84" y="92"/>
                    <a:pt x="84" y="92"/>
                  </a:cubicBezTo>
                  <a:cubicBezTo>
                    <a:pt x="84" y="130"/>
                    <a:pt x="84" y="130"/>
                    <a:pt x="84" y="130"/>
                  </a:cubicBezTo>
                  <a:cubicBezTo>
                    <a:pt x="101" y="130"/>
                    <a:pt x="101" y="130"/>
                    <a:pt x="101" y="130"/>
                  </a:cubicBezTo>
                  <a:cubicBezTo>
                    <a:pt x="101" y="92"/>
                    <a:pt x="101" y="92"/>
                    <a:pt x="101" y="92"/>
                  </a:cubicBezTo>
                  <a:cubicBezTo>
                    <a:pt x="112" y="92"/>
                    <a:pt x="112" y="92"/>
                    <a:pt x="112" y="92"/>
                  </a:cubicBezTo>
                  <a:cubicBezTo>
                    <a:pt x="113" y="80"/>
                    <a:pt x="113" y="80"/>
                    <a:pt x="113" y="80"/>
                  </a:cubicBezTo>
                  <a:cubicBezTo>
                    <a:pt x="101" y="80"/>
                    <a:pt x="101" y="80"/>
                    <a:pt x="101" y="80"/>
                  </a:cubicBezTo>
                  <a:lnTo>
                    <a:pt x="101" y="72"/>
                  </a:lnTo>
                  <a:close/>
                  <a:moveTo>
                    <a:pt x="92" y="0"/>
                  </a:moveTo>
                  <a:cubicBezTo>
                    <a:pt x="41" y="0"/>
                    <a:pt x="0" y="41"/>
                    <a:pt x="0" y="92"/>
                  </a:cubicBezTo>
                  <a:cubicBezTo>
                    <a:pt x="0" y="144"/>
                    <a:pt x="41" y="185"/>
                    <a:pt x="92" y="185"/>
                  </a:cubicBezTo>
                  <a:cubicBezTo>
                    <a:pt x="144" y="185"/>
                    <a:pt x="185" y="144"/>
                    <a:pt x="185" y="92"/>
                  </a:cubicBezTo>
                  <a:cubicBezTo>
                    <a:pt x="185" y="41"/>
                    <a:pt x="144" y="0"/>
                    <a:pt x="92" y="0"/>
                  </a:cubicBezTo>
                  <a:close/>
                  <a:moveTo>
                    <a:pt x="92" y="177"/>
                  </a:moveTo>
                  <a:cubicBezTo>
                    <a:pt x="46" y="177"/>
                    <a:pt x="8" y="139"/>
                    <a:pt x="8" y="92"/>
                  </a:cubicBezTo>
                  <a:cubicBezTo>
                    <a:pt x="8" y="46"/>
                    <a:pt x="46" y="8"/>
                    <a:pt x="92" y="8"/>
                  </a:cubicBezTo>
                  <a:cubicBezTo>
                    <a:pt x="139" y="8"/>
                    <a:pt x="177" y="46"/>
                    <a:pt x="177" y="92"/>
                  </a:cubicBezTo>
                  <a:cubicBezTo>
                    <a:pt x="177" y="139"/>
                    <a:pt x="139" y="177"/>
                    <a:pt x="92" y="177"/>
                  </a:cubicBezTo>
                  <a:close/>
                </a:path>
              </a:pathLst>
            </a:custGeom>
            <a:solidFill>
              <a:schemeClr val="tx1">
                <a:lumMod val="40000"/>
                <a:lumOff val="60000"/>
              </a:schemeClr>
            </a:solidFill>
            <a:ln>
              <a:noFill/>
            </a:ln>
          </p:spPr>
          <p:txBody>
            <a:bodyPr lIns="68580" tIns="34290" rIns="68580" bIns="34290"/>
            <a:lstStyle/>
            <a:p>
              <a:pPr defTabSz="1828434" fontAlgn="auto">
                <a:spcBef>
                  <a:spcPts val="0"/>
                </a:spcBef>
                <a:spcAft>
                  <a:spcPts val="0"/>
                </a:spcAft>
                <a:defRPr/>
              </a:pPr>
              <a:endParaRPr lang="en-US" dirty="0">
                <a:latin typeface="+mn-lt"/>
                <a:ea typeface="+mn-ea"/>
              </a:endParaRPr>
            </a:p>
          </p:txBody>
        </p:sp>
        <p:sp>
          <p:nvSpPr>
            <p:cNvPr id="46" name="Freeform 317">
              <a:extLst>
                <a:ext uri="{FF2B5EF4-FFF2-40B4-BE49-F238E27FC236}">
                  <a16:creationId xmlns:a16="http://schemas.microsoft.com/office/drawing/2014/main" id="{E436301C-4B5E-4E2E-B362-467D1B0D41DF}"/>
                </a:ext>
              </a:extLst>
            </p:cNvPr>
            <p:cNvSpPr>
              <a:spLocks noEditPoints="1"/>
            </p:cNvSpPr>
            <p:nvPr/>
          </p:nvSpPr>
          <p:spPr bwMode="auto">
            <a:xfrm>
              <a:off x="4125789" y="10721814"/>
              <a:ext cx="752023" cy="757672"/>
            </a:xfrm>
            <a:custGeom>
              <a:avLst/>
              <a:gdLst>
                <a:gd name="T0" fmla="*/ 59 w 185"/>
                <a:gd name="T1" fmla="*/ 126 h 186"/>
                <a:gd name="T2" fmla="*/ 76 w 185"/>
                <a:gd name="T3" fmla="*/ 126 h 186"/>
                <a:gd name="T4" fmla="*/ 76 w 185"/>
                <a:gd name="T5" fmla="*/ 80 h 186"/>
                <a:gd name="T6" fmla="*/ 59 w 185"/>
                <a:gd name="T7" fmla="*/ 80 h 186"/>
                <a:gd name="T8" fmla="*/ 59 w 185"/>
                <a:gd name="T9" fmla="*/ 126 h 186"/>
                <a:gd name="T10" fmla="*/ 67 w 185"/>
                <a:gd name="T11" fmla="*/ 59 h 186"/>
                <a:gd name="T12" fmla="*/ 59 w 185"/>
                <a:gd name="T13" fmla="*/ 67 h 186"/>
                <a:gd name="T14" fmla="*/ 67 w 185"/>
                <a:gd name="T15" fmla="*/ 76 h 186"/>
                <a:gd name="T16" fmla="*/ 76 w 185"/>
                <a:gd name="T17" fmla="*/ 67 h 186"/>
                <a:gd name="T18" fmla="*/ 67 w 185"/>
                <a:gd name="T19" fmla="*/ 59 h 186"/>
                <a:gd name="T20" fmla="*/ 115 w 185"/>
                <a:gd name="T21" fmla="*/ 80 h 186"/>
                <a:gd name="T22" fmla="*/ 101 w 185"/>
                <a:gd name="T23" fmla="*/ 88 h 186"/>
                <a:gd name="T24" fmla="*/ 101 w 185"/>
                <a:gd name="T25" fmla="*/ 80 h 186"/>
                <a:gd name="T26" fmla="*/ 84 w 185"/>
                <a:gd name="T27" fmla="*/ 80 h 186"/>
                <a:gd name="T28" fmla="*/ 84 w 185"/>
                <a:gd name="T29" fmla="*/ 126 h 186"/>
                <a:gd name="T30" fmla="*/ 101 w 185"/>
                <a:gd name="T31" fmla="*/ 126 h 186"/>
                <a:gd name="T32" fmla="*/ 101 w 185"/>
                <a:gd name="T33" fmla="*/ 101 h 186"/>
                <a:gd name="T34" fmla="*/ 108 w 185"/>
                <a:gd name="T35" fmla="*/ 93 h 186"/>
                <a:gd name="T36" fmla="*/ 114 w 185"/>
                <a:gd name="T37" fmla="*/ 101 h 186"/>
                <a:gd name="T38" fmla="*/ 114 w 185"/>
                <a:gd name="T39" fmla="*/ 126 h 186"/>
                <a:gd name="T40" fmla="*/ 130 w 185"/>
                <a:gd name="T41" fmla="*/ 126 h 186"/>
                <a:gd name="T42" fmla="*/ 130 w 185"/>
                <a:gd name="T43" fmla="*/ 101 h 186"/>
                <a:gd name="T44" fmla="*/ 115 w 185"/>
                <a:gd name="T45" fmla="*/ 80 h 186"/>
                <a:gd name="T46" fmla="*/ 92 w 185"/>
                <a:gd name="T47" fmla="*/ 0 h 186"/>
                <a:gd name="T48" fmla="*/ 0 w 185"/>
                <a:gd name="T49" fmla="*/ 93 h 186"/>
                <a:gd name="T50" fmla="*/ 92 w 185"/>
                <a:gd name="T51" fmla="*/ 186 h 186"/>
                <a:gd name="T52" fmla="*/ 185 w 185"/>
                <a:gd name="T53" fmla="*/ 93 h 186"/>
                <a:gd name="T54" fmla="*/ 92 w 185"/>
                <a:gd name="T55" fmla="*/ 0 h 186"/>
                <a:gd name="T56" fmla="*/ 92 w 185"/>
                <a:gd name="T57" fmla="*/ 177 h 186"/>
                <a:gd name="T58" fmla="*/ 8 w 185"/>
                <a:gd name="T59" fmla="*/ 93 h 186"/>
                <a:gd name="T60" fmla="*/ 92 w 185"/>
                <a:gd name="T61" fmla="*/ 8 h 186"/>
                <a:gd name="T62" fmla="*/ 177 w 185"/>
                <a:gd name="T63" fmla="*/ 93 h 186"/>
                <a:gd name="T64" fmla="*/ 92 w 185"/>
                <a:gd name="T65" fmla="*/ 177 h 1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85" h="186">
                  <a:moveTo>
                    <a:pt x="59" y="126"/>
                  </a:moveTo>
                  <a:cubicBezTo>
                    <a:pt x="76" y="126"/>
                    <a:pt x="76" y="126"/>
                    <a:pt x="76" y="126"/>
                  </a:cubicBezTo>
                  <a:cubicBezTo>
                    <a:pt x="76" y="80"/>
                    <a:pt x="76" y="80"/>
                    <a:pt x="76" y="80"/>
                  </a:cubicBezTo>
                  <a:cubicBezTo>
                    <a:pt x="59" y="80"/>
                    <a:pt x="59" y="80"/>
                    <a:pt x="59" y="80"/>
                  </a:cubicBezTo>
                  <a:lnTo>
                    <a:pt x="59" y="126"/>
                  </a:lnTo>
                  <a:close/>
                  <a:moveTo>
                    <a:pt x="67" y="59"/>
                  </a:moveTo>
                  <a:cubicBezTo>
                    <a:pt x="62" y="59"/>
                    <a:pt x="59" y="63"/>
                    <a:pt x="59" y="67"/>
                  </a:cubicBezTo>
                  <a:cubicBezTo>
                    <a:pt x="59" y="72"/>
                    <a:pt x="62" y="76"/>
                    <a:pt x="67" y="76"/>
                  </a:cubicBezTo>
                  <a:cubicBezTo>
                    <a:pt x="72" y="76"/>
                    <a:pt x="76" y="72"/>
                    <a:pt x="76" y="67"/>
                  </a:cubicBezTo>
                  <a:cubicBezTo>
                    <a:pt x="76" y="63"/>
                    <a:pt x="72" y="59"/>
                    <a:pt x="67" y="59"/>
                  </a:cubicBezTo>
                  <a:close/>
                  <a:moveTo>
                    <a:pt x="115" y="80"/>
                  </a:moveTo>
                  <a:cubicBezTo>
                    <a:pt x="103" y="80"/>
                    <a:pt x="101" y="88"/>
                    <a:pt x="101" y="88"/>
                  </a:cubicBezTo>
                  <a:cubicBezTo>
                    <a:pt x="101" y="80"/>
                    <a:pt x="101" y="80"/>
                    <a:pt x="101" y="80"/>
                  </a:cubicBezTo>
                  <a:cubicBezTo>
                    <a:pt x="84" y="80"/>
                    <a:pt x="84" y="80"/>
                    <a:pt x="84" y="80"/>
                  </a:cubicBezTo>
                  <a:cubicBezTo>
                    <a:pt x="84" y="126"/>
                    <a:pt x="84" y="126"/>
                    <a:pt x="84" y="126"/>
                  </a:cubicBezTo>
                  <a:cubicBezTo>
                    <a:pt x="101" y="126"/>
                    <a:pt x="101" y="126"/>
                    <a:pt x="101" y="126"/>
                  </a:cubicBezTo>
                  <a:cubicBezTo>
                    <a:pt x="101" y="101"/>
                    <a:pt x="101" y="101"/>
                    <a:pt x="101" y="101"/>
                  </a:cubicBezTo>
                  <a:cubicBezTo>
                    <a:pt x="101" y="101"/>
                    <a:pt x="101" y="93"/>
                    <a:pt x="108" y="93"/>
                  </a:cubicBezTo>
                  <a:cubicBezTo>
                    <a:pt x="112" y="93"/>
                    <a:pt x="114" y="96"/>
                    <a:pt x="114" y="101"/>
                  </a:cubicBezTo>
                  <a:cubicBezTo>
                    <a:pt x="114" y="126"/>
                    <a:pt x="114" y="126"/>
                    <a:pt x="114" y="126"/>
                  </a:cubicBezTo>
                  <a:cubicBezTo>
                    <a:pt x="130" y="126"/>
                    <a:pt x="130" y="126"/>
                    <a:pt x="130" y="126"/>
                  </a:cubicBezTo>
                  <a:cubicBezTo>
                    <a:pt x="130" y="101"/>
                    <a:pt x="130" y="101"/>
                    <a:pt x="130" y="101"/>
                  </a:cubicBezTo>
                  <a:cubicBezTo>
                    <a:pt x="130" y="88"/>
                    <a:pt x="125" y="80"/>
                    <a:pt x="115" y="80"/>
                  </a:cubicBezTo>
                  <a:close/>
                  <a:moveTo>
                    <a:pt x="92" y="0"/>
                  </a:moveTo>
                  <a:cubicBezTo>
                    <a:pt x="41" y="0"/>
                    <a:pt x="0" y="41"/>
                    <a:pt x="0" y="93"/>
                  </a:cubicBezTo>
                  <a:cubicBezTo>
                    <a:pt x="0" y="144"/>
                    <a:pt x="41" y="186"/>
                    <a:pt x="92" y="186"/>
                  </a:cubicBezTo>
                  <a:cubicBezTo>
                    <a:pt x="144" y="186"/>
                    <a:pt x="185" y="144"/>
                    <a:pt x="185" y="93"/>
                  </a:cubicBezTo>
                  <a:cubicBezTo>
                    <a:pt x="185" y="41"/>
                    <a:pt x="144" y="0"/>
                    <a:pt x="92" y="0"/>
                  </a:cubicBezTo>
                  <a:close/>
                  <a:moveTo>
                    <a:pt x="92" y="177"/>
                  </a:moveTo>
                  <a:cubicBezTo>
                    <a:pt x="46" y="177"/>
                    <a:pt x="8" y="139"/>
                    <a:pt x="8" y="93"/>
                  </a:cubicBezTo>
                  <a:cubicBezTo>
                    <a:pt x="8" y="46"/>
                    <a:pt x="46" y="8"/>
                    <a:pt x="92" y="8"/>
                  </a:cubicBezTo>
                  <a:cubicBezTo>
                    <a:pt x="139" y="8"/>
                    <a:pt x="177" y="46"/>
                    <a:pt x="177" y="93"/>
                  </a:cubicBezTo>
                  <a:cubicBezTo>
                    <a:pt x="177" y="139"/>
                    <a:pt x="139" y="177"/>
                    <a:pt x="92" y="177"/>
                  </a:cubicBezTo>
                  <a:close/>
                </a:path>
              </a:pathLst>
            </a:custGeom>
            <a:solidFill>
              <a:schemeClr val="tx1">
                <a:lumMod val="40000"/>
                <a:lumOff val="60000"/>
              </a:schemeClr>
            </a:solidFill>
            <a:ln>
              <a:noFill/>
            </a:ln>
          </p:spPr>
          <p:txBody>
            <a:bodyPr lIns="68580" tIns="34290" rIns="68580" bIns="34290"/>
            <a:lstStyle/>
            <a:p>
              <a:pPr defTabSz="1828434" fontAlgn="auto">
                <a:spcBef>
                  <a:spcPts val="0"/>
                </a:spcBef>
                <a:spcAft>
                  <a:spcPts val="0"/>
                </a:spcAft>
                <a:defRPr/>
              </a:pPr>
              <a:endParaRPr lang="en-US" dirty="0">
                <a:latin typeface="+mn-lt"/>
                <a:ea typeface="+mn-ea"/>
              </a:endParaRPr>
            </a:p>
          </p:txBody>
        </p:sp>
        <p:grpSp>
          <p:nvGrpSpPr>
            <p:cNvPr id="47" name="Group 74">
              <a:extLst>
                <a:ext uri="{FF2B5EF4-FFF2-40B4-BE49-F238E27FC236}">
                  <a16:creationId xmlns:a16="http://schemas.microsoft.com/office/drawing/2014/main" id="{B9F6E09B-CB48-447E-873B-F1039F4FC43C}"/>
                </a:ext>
              </a:extLst>
            </p:cNvPr>
            <p:cNvGrpSpPr>
              <a:grpSpLocks/>
            </p:cNvGrpSpPr>
            <p:nvPr/>
          </p:nvGrpSpPr>
          <p:grpSpPr bwMode="auto">
            <a:xfrm>
              <a:off x="3214892" y="10726294"/>
              <a:ext cx="756286" cy="756286"/>
              <a:chOff x="7407689" y="7016750"/>
              <a:chExt cx="1339808" cy="1339808"/>
            </a:xfrm>
          </p:grpSpPr>
          <p:sp>
            <p:nvSpPr>
              <p:cNvPr id="48" name="Freeform 16">
                <a:extLst>
                  <a:ext uri="{FF2B5EF4-FFF2-40B4-BE49-F238E27FC236}">
                    <a16:creationId xmlns:a16="http://schemas.microsoft.com/office/drawing/2014/main" id="{2C700F75-DAEB-4A37-A8B0-34591D57A15A}"/>
                  </a:ext>
                </a:extLst>
              </p:cNvPr>
              <p:cNvSpPr>
                <a:spLocks/>
              </p:cNvSpPr>
              <p:nvPr/>
            </p:nvSpPr>
            <p:spPr bwMode="auto">
              <a:xfrm>
                <a:off x="7833821" y="7469018"/>
                <a:ext cx="548578" cy="449249"/>
              </a:xfrm>
              <a:custGeom>
                <a:avLst/>
                <a:gdLst/>
                <a:ahLst/>
                <a:cxnLst>
                  <a:cxn ang="0">
                    <a:pos x="174" y="0"/>
                  </a:cxn>
                  <a:cxn ang="0">
                    <a:pos x="216" y="16"/>
                  </a:cxn>
                  <a:cxn ang="0">
                    <a:pos x="243" y="7"/>
                  </a:cxn>
                  <a:cxn ang="0">
                    <a:pos x="249" y="4"/>
                  </a:cxn>
                  <a:cxn ang="0">
                    <a:pos x="232" y="29"/>
                  </a:cxn>
                  <a:cxn ang="0">
                    <a:pos x="226" y="33"/>
                  </a:cxn>
                  <a:cxn ang="0">
                    <a:pos x="226" y="33"/>
                  </a:cxn>
                  <a:cxn ang="0">
                    <a:pos x="256" y="25"/>
                  </a:cxn>
                  <a:cxn ang="0">
                    <a:pos x="256" y="25"/>
                  </a:cxn>
                  <a:cxn ang="0">
                    <a:pos x="238" y="45"/>
                  </a:cxn>
                  <a:cxn ang="0">
                    <a:pos x="230" y="52"/>
                  </a:cxn>
                  <a:cxn ang="0">
                    <a:pos x="228" y="85"/>
                  </a:cxn>
                  <a:cxn ang="0">
                    <a:pos x="125" y="202"/>
                  </a:cxn>
                  <a:cxn ang="0">
                    <a:pos x="50" y="205"/>
                  </a:cxn>
                  <a:cxn ang="0">
                    <a:pos x="19" y="195"/>
                  </a:cxn>
                  <a:cxn ang="0">
                    <a:pos x="5" y="187"/>
                  </a:cxn>
                  <a:cxn ang="0">
                    <a:pos x="0" y="184"/>
                  </a:cxn>
                  <a:cxn ang="0">
                    <a:pos x="17" y="185"/>
                  </a:cxn>
                  <a:cxn ang="0">
                    <a:pos x="32" y="183"/>
                  </a:cxn>
                  <a:cxn ang="0">
                    <a:pos x="63" y="172"/>
                  </a:cxn>
                  <a:cxn ang="0">
                    <a:pos x="78" y="162"/>
                  </a:cxn>
                  <a:cxn ang="0">
                    <a:pos x="62" y="160"/>
                  </a:cxn>
                  <a:cxn ang="0">
                    <a:pos x="29" y="126"/>
                  </a:cxn>
                  <a:cxn ang="0">
                    <a:pos x="52" y="125"/>
                  </a:cxn>
                  <a:cxn ang="0">
                    <a:pos x="35" y="118"/>
                  </a:cxn>
                  <a:cxn ang="0">
                    <a:pos x="10" y="73"/>
                  </a:cxn>
                  <a:cxn ang="0">
                    <a:pos x="16" y="76"/>
                  </a:cxn>
                  <a:cxn ang="0">
                    <a:pos x="27" y="79"/>
                  </a:cxn>
                  <a:cxn ang="0">
                    <a:pos x="34" y="79"/>
                  </a:cxn>
                  <a:cxn ang="0">
                    <a:pos x="33" y="79"/>
                  </a:cxn>
                  <a:cxn ang="0">
                    <a:pos x="24" y="71"/>
                  </a:cxn>
                  <a:cxn ang="0">
                    <a:pos x="12" y="23"/>
                  </a:cxn>
                  <a:cxn ang="0">
                    <a:pos x="18" y="10"/>
                  </a:cxn>
                  <a:cxn ang="0">
                    <a:pos x="18" y="10"/>
                  </a:cxn>
                  <a:cxn ang="0">
                    <a:pos x="23" y="15"/>
                  </a:cxn>
                  <a:cxn ang="0">
                    <a:pos x="38" y="30"/>
                  </a:cxn>
                  <a:cxn ang="0">
                    <a:pos x="103" y="61"/>
                  </a:cxn>
                  <a:cxn ang="0">
                    <a:pos x="126" y="64"/>
                  </a:cxn>
                  <a:cxn ang="0">
                    <a:pos x="126" y="40"/>
                  </a:cxn>
                  <a:cxn ang="0">
                    <a:pos x="156" y="4"/>
                  </a:cxn>
                  <a:cxn ang="0">
                    <a:pos x="168" y="1"/>
                  </a:cxn>
                  <a:cxn ang="0">
                    <a:pos x="174" y="0"/>
                  </a:cxn>
                </a:cxnLst>
                <a:rect l="0" t="0" r="r" b="b"/>
                <a:pathLst>
                  <a:path w="256" h="210">
                    <a:moveTo>
                      <a:pt x="174" y="0"/>
                    </a:moveTo>
                    <a:cubicBezTo>
                      <a:pt x="194" y="0"/>
                      <a:pt x="205" y="7"/>
                      <a:pt x="216" y="16"/>
                    </a:cubicBezTo>
                    <a:cubicBezTo>
                      <a:pt x="224" y="16"/>
                      <a:pt x="236" y="11"/>
                      <a:pt x="243" y="7"/>
                    </a:cubicBezTo>
                    <a:cubicBezTo>
                      <a:pt x="245" y="6"/>
                      <a:pt x="247" y="5"/>
                      <a:pt x="249" y="4"/>
                    </a:cubicBezTo>
                    <a:cubicBezTo>
                      <a:pt x="245" y="14"/>
                      <a:pt x="240" y="22"/>
                      <a:pt x="232" y="29"/>
                    </a:cubicBezTo>
                    <a:cubicBezTo>
                      <a:pt x="230" y="30"/>
                      <a:pt x="229" y="32"/>
                      <a:pt x="226" y="33"/>
                    </a:cubicBezTo>
                    <a:cubicBezTo>
                      <a:pt x="226" y="33"/>
                      <a:pt x="226" y="33"/>
                      <a:pt x="226" y="33"/>
                    </a:cubicBezTo>
                    <a:cubicBezTo>
                      <a:pt x="238" y="33"/>
                      <a:pt x="247" y="27"/>
                      <a:pt x="256" y="25"/>
                    </a:cubicBezTo>
                    <a:cubicBezTo>
                      <a:pt x="256" y="25"/>
                      <a:pt x="256" y="25"/>
                      <a:pt x="256" y="25"/>
                    </a:cubicBezTo>
                    <a:cubicBezTo>
                      <a:pt x="251" y="32"/>
                      <a:pt x="245" y="40"/>
                      <a:pt x="238" y="45"/>
                    </a:cubicBezTo>
                    <a:cubicBezTo>
                      <a:pt x="235" y="47"/>
                      <a:pt x="233" y="50"/>
                      <a:pt x="230" y="52"/>
                    </a:cubicBezTo>
                    <a:cubicBezTo>
                      <a:pt x="230" y="64"/>
                      <a:pt x="230" y="75"/>
                      <a:pt x="228" y="85"/>
                    </a:cubicBezTo>
                    <a:cubicBezTo>
                      <a:pt x="214" y="144"/>
                      <a:pt x="180" y="184"/>
                      <a:pt x="125" y="202"/>
                    </a:cubicBezTo>
                    <a:cubicBezTo>
                      <a:pt x="105" y="208"/>
                      <a:pt x="73" y="210"/>
                      <a:pt x="50" y="205"/>
                    </a:cubicBezTo>
                    <a:cubicBezTo>
                      <a:pt x="39" y="202"/>
                      <a:pt x="29" y="199"/>
                      <a:pt x="19" y="195"/>
                    </a:cubicBezTo>
                    <a:cubicBezTo>
                      <a:pt x="14" y="192"/>
                      <a:pt x="9" y="190"/>
                      <a:pt x="5" y="187"/>
                    </a:cubicBezTo>
                    <a:cubicBezTo>
                      <a:pt x="3" y="186"/>
                      <a:pt x="2" y="185"/>
                      <a:pt x="0" y="184"/>
                    </a:cubicBezTo>
                    <a:cubicBezTo>
                      <a:pt x="5" y="184"/>
                      <a:pt x="11" y="186"/>
                      <a:pt x="17" y="185"/>
                    </a:cubicBezTo>
                    <a:cubicBezTo>
                      <a:pt x="22" y="184"/>
                      <a:pt x="27" y="184"/>
                      <a:pt x="32" y="183"/>
                    </a:cubicBezTo>
                    <a:cubicBezTo>
                      <a:pt x="44" y="180"/>
                      <a:pt x="54" y="177"/>
                      <a:pt x="63" y="172"/>
                    </a:cubicBezTo>
                    <a:cubicBezTo>
                      <a:pt x="68" y="169"/>
                      <a:pt x="74" y="166"/>
                      <a:pt x="78" y="162"/>
                    </a:cubicBezTo>
                    <a:cubicBezTo>
                      <a:pt x="72" y="162"/>
                      <a:pt x="66" y="161"/>
                      <a:pt x="62" y="160"/>
                    </a:cubicBezTo>
                    <a:cubicBezTo>
                      <a:pt x="45" y="154"/>
                      <a:pt x="35" y="143"/>
                      <a:pt x="29" y="126"/>
                    </a:cubicBezTo>
                    <a:cubicBezTo>
                      <a:pt x="34" y="127"/>
                      <a:pt x="49" y="128"/>
                      <a:pt x="52" y="125"/>
                    </a:cubicBezTo>
                    <a:cubicBezTo>
                      <a:pt x="46" y="125"/>
                      <a:pt x="39" y="121"/>
                      <a:pt x="35" y="118"/>
                    </a:cubicBezTo>
                    <a:cubicBezTo>
                      <a:pt x="21" y="109"/>
                      <a:pt x="10" y="95"/>
                      <a:pt x="10" y="73"/>
                    </a:cubicBezTo>
                    <a:cubicBezTo>
                      <a:pt x="12" y="74"/>
                      <a:pt x="14" y="75"/>
                      <a:pt x="16" y="76"/>
                    </a:cubicBezTo>
                    <a:cubicBezTo>
                      <a:pt x="19" y="77"/>
                      <a:pt x="22" y="78"/>
                      <a:pt x="27" y="79"/>
                    </a:cubicBezTo>
                    <a:cubicBezTo>
                      <a:pt x="28" y="79"/>
                      <a:pt x="32" y="80"/>
                      <a:pt x="34" y="79"/>
                    </a:cubicBezTo>
                    <a:cubicBezTo>
                      <a:pt x="33" y="79"/>
                      <a:pt x="33" y="79"/>
                      <a:pt x="33" y="79"/>
                    </a:cubicBezTo>
                    <a:cubicBezTo>
                      <a:pt x="31" y="76"/>
                      <a:pt x="26" y="74"/>
                      <a:pt x="24" y="71"/>
                    </a:cubicBezTo>
                    <a:cubicBezTo>
                      <a:pt x="15" y="60"/>
                      <a:pt x="7" y="43"/>
                      <a:pt x="12" y="23"/>
                    </a:cubicBezTo>
                    <a:cubicBezTo>
                      <a:pt x="13" y="18"/>
                      <a:pt x="15" y="14"/>
                      <a:pt x="18" y="10"/>
                    </a:cubicBezTo>
                    <a:cubicBezTo>
                      <a:pt x="18" y="10"/>
                      <a:pt x="18" y="10"/>
                      <a:pt x="18" y="10"/>
                    </a:cubicBezTo>
                    <a:cubicBezTo>
                      <a:pt x="19" y="12"/>
                      <a:pt x="21" y="13"/>
                      <a:pt x="23" y="15"/>
                    </a:cubicBezTo>
                    <a:cubicBezTo>
                      <a:pt x="27" y="21"/>
                      <a:pt x="33" y="26"/>
                      <a:pt x="38" y="30"/>
                    </a:cubicBezTo>
                    <a:cubicBezTo>
                      <a:pt x="57" y="45"/>
                      <a:pt x="75" y="54"/>
                      <a:pt x="103" y="61"/>
                    </a:cubicBezTo>
                    <a:cubicBezTo>
                      <a:pt x="110" y="63"/>
                      <a:pt x="118" y="64"/>
                      <a:pt x="126" y="64"/>
                    </a:cubicBezTo>
                    <a:cubicBezTo>
                      <a:pt x="124" y="57"/>
                      <a:pt x="124" y="46"/>
                      <a:pt x="126" y="40"/>
                    </a:cubicBezTo>
                    <a:cubicBezTo>
                      <a:pt x="131" y="23"/>
                      <a:pt x="141" y="11"/>
                      <a:pt x="156" y="4"/>
                    </a:cubicBezTo>
                    <a:cubicBezTo>
                      <a:pt x="160" y="3"/>
                      <a:pt x="164" y="2"/>
                      <a:pt x="168" y="1"/>
                    </a:cubicBezTo>
                    <a:cubicBezTo>
                      <a:pt x="170" y="1"/>
                      <a:pt x="172" y="0"/>
                      <a:pt x="174" y="0"/>
                    </a:cubicBezTo>
                  </a:path>
                </a:pathLst>
              </a:custGeom>
              <a:solidFill>
                <a:schemeClr val="tx1">
                  <a:lumMod val="40000"/>
                  <a:lumOff val="60000"/>
                </a:schemeClr>
              </a:solidFill>
              <a:ln w="9525">
                <a:solidFill>
                  <a:schemeClr val="tx1">
                    <a:lumMod val="40000"/>
                    <a:lumOff val="60000"/>
                  </a:schemeClr>
                </a:solidFill>
                <a:round/>
                <a:headEnd/>
                <a:tailEnd/>
              </a:ln>
            </p:spPr>
            <p:txBody>
              <a:bodyPr/>
              <a:lstStyle/>
              <a:p>
                <a:pPr defTabSz="1828434" fontAlgn="auto">
                  <a:spcBef>
                    <a:spcPts val="0"/>
                  </a:spcBef>
                  <a:spcAft>
                    <a:spcPts val="0"/>
                  </a:spcAft>
                  <a:defRPr/>
                </a:pPr>
                <a:endParaRPr lang="en-US" dirty="0">
                  <a:latin typeface="+mn-lt"/>
                  <a:ea typeface="+mn-ea"/>
                </a:endParaRPr>
              </a:p>
            </p:txBody>
          </p:sp>
          <p:sp>
            <p:nvSpPr>
              <p:cNvPr id="49" name="Oval 76">
                <a:extLst>
                  <a:ext uri="{FF2B5EF4-FFF2-40B4-BE49-F238E27FC236}">
                    <a16:creationId xmlns:a16="http://schemas.microsoft.com/office/drawing/2014/main" id="{3ED34E8C-B057-4EC0-8C42-57D75B91795B}"/>
                  </a:ext>
                </a:extLst>
              </p:cNvPr>
              <p:cNvSpPr/>
              <p:nvPr/>
            </p:nvSpPr>
            <p:spPr>
              <a:xfrm>
                <a:off x="7405813" y="7014289"/>
                <a:ext cx="1344312" cy="1342269"/>
              </a:xfrm>
              <a:prstGeom prst="ellipse">
                <a:avLst/>
              </a:prstGeom>
              <a:noFill/>
              <a:ln w="28575" cmpd="sng">
                <a:solidFill>
                  <a:schemeClr val="tx1">
                    <a:lumMod val="40000"/>
                    <a:lumOff val="60000"/>
                  </a:schemeClr>
                </a:solidFill>
              </a:ln>
              <a:effectLst/>
            </p:spPr>
            <p:style>
              <a:lnRef idx="1">
                <a:schemeClr val="accent1"/>
              </a:lnRef>
              <a:fillRef idx="3">
                <a:schemeClr val="accent1"/>
              </a:fillRef>
              <a:effectRef idx="2">
                <a:schemeClr val="accent1"/>
              </a:effectRef>
              <a:fontRef idx="minor">
                <a:schemeClr val="lt1"/>
              </a:fontRef>
            </p:style>
            <p:txBody>
              <a:bodyPr anchor="ctr"/>
              <a:lstStyle/>
              <a:p>
                <a:pPr algn="ctr" defTabSz="1828434" fontAlgn="auto">
                  <a:spcBef>
                    <a:spcPts val="0"/>
                  </a:spcBef>
                  <a:spcAft>
                    <a:spcPts val="0"/>
                  </a:spcAft>
                  <a:defRPr/>
                </a:pPr>
                <a:endParaRPr lang="en-US" sz="4400" dirty="0">
                  <a:solidFill>
                    <a:schemeClr val="tx1"/>
                  </a:solidFill>
                  <a:cs typeface="Lato Light"/>
                </a:endParaRPr>
              </a:p>
            </p:txBody>
          </p:sp>
        </p:grpSp>
      </p:grpSp>
      <p:pic>
        <p:nvPicPr>
          <p:cNvPr id="55" name="Marcador de posición de imagen 54">
            <a:extLst>
              <a:ext uri="{FF2B5EF4-FFF2-40B4-BE49-F238E27FC236}">
                <a16:creationId xmlns:a16="http://schemas.microsoft.com/office/drawing/2014/main" id="{CAF78162-080B-4BAF-97EC-306B4EEC1A0D}"/>
              </a:ext>
            </a:extLst>
          </p:cNvPr>
          <p:cNvPicPr>
            <a:picLocks noGrp="1" noChangeAspect="1"/>
          </p:cNvPicPr>
          <p:nvPr>
            <p:ph type="pic" sz="quarter" idx="12"/>
          </p:nvPr>
        </p:nvPicPr>
        <p:blipFill>
          <a:blip r:embed="rId3">
            <a:extLst>
              <a:ext uri="{28A0092B-C50C-407E-A947-70E740481C1C}">
                <a14:useLocalDpi xmlns:a14="http://schemas.microsoft.com/office/drawing/2010/main" val="0"/>
              </a:ext>
            </a:extLst>
          </a:blip>
          <a:srcRect t="3901" b="3901"/>
          <a:stretch>
            <a:fillRect/>
          </a:stretch>
        </p:blipFill>
        <p:spPr/>
      </p:pic>
      <p:pic>
        <p:nvPicPr>
          <p:cNvPr id="57" name="Marcador de posición de imagen 56">
            <a:extLst>
              <a:ext uri="{FF2B5EF4-FFF2-40B4-BE49-F238E27FC236}">
                <a16:creationId xmlns:a16="http://schemas.microsoft.com/office/drawing/2014/main" id="{2CA740E6-644C-4E96-A5F7-10F5C27FACCD}"/>
              </a:ext>
            </a:extLst>
          </p:cNvPr>
          <p:cNvPicPr>
            <a:picLocks noGrp="1" noChangeAspect="1"/>
          </p:cNvPicPr>
          <p:nvPr>
            <p:ph type="pic" sz="quarter" idx="11"/>
          </p:nvPr>
        </p:nvPicPr>
        <p:blipFill>
          <a:blip r:embed="rId4">
            <a:extLst>
              <a:ext uri="{28A0092B-C50C-407E-A947-70E740481C1C}">
                <a14:useLocalDpi xmlns:a14="http://schemas.microsoft.com/office/drawing/2010/main" val="0"/>
              </a:ext>
            </a:extLst>
          </a:blip>
          <a:srcRect t="3166" b="3166"/>
          <a:stretch>
            <a:fillRect/>
          </a:stretch>
        </p:blipFill>
        <p:spPr/>
      </p:pic>
    </p:spTree>
    <p:extLst>
      <p:ext uri="{BB962C8B-B14F-4D97-AF65-F5344CB8AC3E}">
        <p14:creationId xmlns:p14="http://schemas.microsoft.com/office/powerpoint/2010/main" val="57573320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Marcador de texto 3">
            <a:extLst>
              <a:ext uri="{FF2B5EF4-FFF2-40B4-BE49-F238E27FC236}">
                <a16:creationId xmlns:a16="http://schemas.microsoft.com/office/drawing/2014/main" id="{9C9F21BD-C60C-4D10-84DD-CFD4F6A45F5C}"/>
              </a:ext>
            </a:extLst>
          </p:cNvPr>
          <p:cNvSpPr>
            <a:spLocks noGrp="1"/>
          </p:cNvSpPr>
          <p:nvPr>
            <p:ph type="body" sz="quarter" idx="12"/>
          </p:nvPr>
        </p:nvSpPr>
        <p:spPr/>
        <p:txBody>
          <a:bodyPr>
            <a:normAutofit lnSpcReduction="10000"/>
          </a:bodyPr>
          <a:lstStyle/>
          <a:p>
            <a:r>
              <a:rPr lang="en-US" dirty="0"/>
              <a:t>CLICK TO ADD </a:t>
            </a:r>
          </a:p>
          <a:p>
            <a:r>
              <a:rPr lang="en-US" dirty="0"/>
              <a:t>A TITLE</a:t>
            </a:r>
          </a:p>
        </p:txBody>
      </p:sp>
      <p:sp>
        <p:nvSpPr>
          <p:cNvPr id="5" name="Rectángulo 4">
            <a:extLst>
              <a:ext uri="{FF2B5EF4-FFF2-40B4-BE49-F238E27FC236}">
                <a16:creationId xmlns:a16="http://schemas.microsoft.com/office/drawing/2014/main" id="{98F24695-B750-418D-98EF-91EFBBA0C9B5}"/>
              </a:ext>
            </a:extLst>
          </p:cNvPr>
          <p:cNvSpPr/>
          <p:nvPr/>
        </p:nvSpPr>
        <p:spPr>
          <a:xfrm>
            <a:off x="4343401" y="0"/>
            <a:ext cx="3505199" cy="3771900"/>
          </a:xfrm>
          <a:prstGeom prst="rect">
            <a:avLst/>
          </a:prstGeom>
          <a:solidFill>
            <a:srgbClr val="61243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p>
        </p:txBody>
      </p:sp>
      <p:sp>
        <p:nvSpPr>
          <p:cNvPr id="6" name="CuadroTexto 5">
            <a:extLst>
              <a:ext uri="{FF2B5EF4-FFF2-40B4-BE49-F238E27FC236}">
                <a16:creationId xmlns:a16="http://schemas.microsoft.com/office/drawing/2014/main" id="{746959D8-4FEE-43B9-B107-A9760286439A}"/>
              </a:ext>
            </a:extLst>
          </p:cNvPr>
          <p:cNvSpPr txBox="1"/>
          <p:nvPr/>
        </p:nvSpPr>
        <p:spPr>
          <a:xfrm>
            <a:off x="4991099" y="449759"/>
            <a:ext cx="2057400" cy="769441"/>
          </a:xfrm>
          <a:prstGeom prst="rect">
            <a:avLst/>
          </a:prstGeom>
          <a:noFill/>
        </p:spPr>
        <p:txBody>
          <a:bodyPr wrap="square" rtlCol="0">
            <a:spAutoFit/>
          </a:bodyPr>
          <a:lstStyle/>
          <a:p>
            <a:r>
              <a:rPr lang="es-MX" sz="4400" b="1" dirty="0">
                <a:solidFill>
                  <a:schemeClr val="bg1"/>
                </a:solidFill>
              </a:rPr>
              <a:t>1.127</a:t>
            </a:r>
            <a:endParaRPr lang="es-CO" sz="4400" b="1" dirty="0">
              <a:solidFill>
                <a:schemeClr val="bg1"/>
              </a:solidFill>
            </a:endParaRPr>
          </a:p>
        </p:txBody>
      </p:sp>
      <p:sp>
        <p:nvSpPr>
          <p:cNvPr id="7" name="CuadroTexto 6">
            <a:extLst>
              <a:ext uri="{FF2B5EF4-FFF2-40B4-BE49-F238E27FC236}">
                <a16:creationId xmlns:a16="http://schemas.microsoft.com/office/drawing/2014/main" id="{305851E2-5817-4C50-AE69-E22BFC716BCE}"/>
              </a:ext>
            </a:extLst>
          </p:cNvPr>
          <p:cNvSpPr txBox="1"/>
          <p:nvPr/>
        </p:nvSpPr>
        <p:spPr>
          <a:xfrm>
            <a:off x="5029201" y="2454964"/>
            <a:ext cx="2057400" cy="769441"/>
          </a:xfrm>
          <a:prstGeom prst="rect">
            <a:avLst/>
          </a:prstGeom>
          <a:noFill/>
        </p:spPr>
        <p:txBody>
          <a:bodyPr wrap="square" rtlCol="0">
            <a:spAutoFit/>
          </a:bodyPr>
          <a:lstStyle/>
          <a:p>
            <a:r>
              <a:rPr lang="es-MX" sz="4400" b="1" dirty="0">
                <a:solidFill>
                  <a:schemeClr val="bg1"/>
                </a:solidFill>
              </a:rPr>
              <a:t>54</a:t>
            </a:r>
            <a:endParaRPr lang="es-CO" sz="4400" b="1" dirty="0">
              <a:solidFill>
                <a:schemeClr val="bg1"/>
              </a:solidFill>
            </a:endParaRPr>
          </a:p>
        </p:txBody>
      </p:sp>
      <p:sp>
        <p:nvSpPr>
          <p:cNvPr id="12" name="CuadroTexto 11">
            <a:extLst>
              <a:ext uri="{FF2B5EF4-FFF2-40B4-BE49-F238E27FC236}">
                <a16:creationId xmlns:a16="http://schemas.microsoft.com/office/drawing/2014/main" id="{8B3A38DE-E5A9-4C9B-9A43-FE1E6AA07D6B}"/>
              </a:ext>
            </a:extLst>
          </p:cNvPr>
          <p:cNvSpPr txBox="1"/>
          <p:nvPr/>
        </p:nvSpPr>
        <p:spPr>
          <a:xfrm>
            <a:off x="4972048" y="1090924"/>
            <a:ext cx="2114553" cy="326371"/>
          </a:xfrm>
          <a:prstGeom prst="rect">
            <a:avLst/>
          </a:prstGeom>
          <a:noFill/>
        </p:spPr>
        <p:txBody>
          <a:bodyPr wrap="square" rtlCol="0">
            <a:spAutoFit/>
          </a:bodyPr>
          <a:lstStyle/>
          <a:p>
            <a:pPr>
              <a:lnSpc>
                <a:spcPts val="1800"/>
              </a:lnSpc>
            </a:pPr>
            <a:r>
              <a:rPr lang="es-CO" dirty="0">
                <a:solidFill>
                  <a:schemeClr val="bg1"/>
                </a:solidFill>
              </a:rPr>
              <a:t>Implementations</a:t>
            </a:r>
          </a:p>
        </p:txBody>
      </p:sp>
      <p:sp>
        <p:nvSpPr>
          <p:cNvPr id="13" name="CuadroTexto 12">
            <a:extLst>
              <a:ext uri="{FF2B5EF4-FFF2-40B4-BE49-F238E27FC236}">
                <a16:creationId xmlns:a16="http://schemas.microsoft.com/office/drawing/2014/main" id="{8BCFCC43-0640-4781-81A8-70245F6C55EF}"/>
              </a:ext>
            </a:extLst>
          </p:cNvPr>
          <p:cNvSpPr txBox="1"/>
          <p:nvPr/>
        </p:nvSpPr>
        <p:spPr>
          <a:xfrm>
            <a:off x="5038724" y="3076198"/>
            <a:ext cx="2114553" cy="326371"/>
          </a:xfrm>
          <a:prstGeom prst="rect">
            <a:avLst/>
          </a:prstGeom>
          <a:noFill/>
        </p:spPr>
        <p:txBody>
          <a:bodyPr wrap="square" rtlCol="0">
            <a:spAutoFit/>
          </a:bodyPr>
          <a:lstStyle/>
          <a:p>
            <a:pPr>
              <a:lnSpc>
                <a:spcPts val="1800"/>
              </a:lnSpc>
            </a:pPr>
            <a:r>
              <a:rPr lang="es-CO" dirty="0">
                <a:solidFill>
                  <a:schemeClr val="bg1"/>
                </a:solidFill>
              </a:rPr>
              <a:t>Awards. </a:t>
            </a:r>
          </a:p>
        </p:txBody>
      </p:sp>
      <p:sp>
        <p:nvSpPr>
          <p:cNvPr id="14" name="CuadroTexto 13">
            <a:extLst>
              <a:ext uri="{FF2B5EF4-FFF2-40B4-BE49-F238E27FC236}">
                <a16:creationId xmlns:a16="http://schemas.microsoft.com/office/drawing/2014/main" id="{9BB9E64C-8F40-4719-A366-6F6A95D43D91}"/>
              </a:ext>
            </a:extLst>
          </p:cNvPr>
          <p:cNvSpPr txBox="1"/>
          <p:nvPr/>
        </p:nvSpPr>
        <p:spPr>
          <a:xfrm>
            <a:off x="4972048" y="1461533"/>
            <a:ext cx="2057400" cy="769441"/>
          </a:xfrm>
          <a:prstGeom prst="rect">
            <a:avLst/>
          </a:prstGeom>
          <a:noFill/>
        </p:spPr>
        <p:txBody>
          <a:bodyPr wrap="square" rtlCol="0">
            <a:spAutoFit/>
          </a:bodyPr>
          <a:lstStyle/>
          <a:p>
            <a:r>
              <a:rPr lang="es-MX" sz="4400" b="1" dirty="0">
                <a:solidFill>
                  <a:schemeClr val="bg1"/>
                </a:solidFill>
              </a:rPr>
              <a:t>930</a:t>
            </a:r>
            <a:endParaRPr lang="es-CO" sz="4400" b="1" dirty="0">
              <a:solidFill>
                <a:schemeClr val="bg1"/>
              </a:solidFill>
            </a:endParaRPr>
          </a:p>
        </p:txBody>
      </p:sp>
      <p:sp>
        <p:nvSpPr>
          <p:cNvPr id="15" name="CuadroTexto 14">
            <a:extLst>
              <a:ext uri="{FF2B5EF4-FFF2-40B4-BE49-F238E27FC236}">
                <a16:creationId xmlns:a16="http://schemas.microsoft.com/office/drawing/2014/main" id="{0DF88C22-0285-4D56-A9A8-493235AEC286}"/>
              </a:ext>
            </a:extLst>
          </p:cNvPr>
          <p:cNvSpPr txBox="1"/>
          <p:nvPr/>
        </p:nvSpPr>
        <p:spPr>
          <a:xfrm>
            <a:off x="4952997" y="2102698"/>
            <a:ext cx="2114553" cy="326371"/>
          </a:xfrm>
          <a:prstGeom prst="rect">
            <a:avLst/>
          </a:prstGeom>
          <a:noFill/>
        </p:spPr>
        <p:txBody>
          <a:bodyPr wrap="square" rtlCol="0">
            <a:spAutoFit/>
          </a:bodyPr>
          <a:lstStyle/>
          <a:p>
            <a:pPr>
              <a:lnSpc>
                <a:spcPts val="1800"/>
              </a:lnSpc>
            </a:pPr>
            <a:r>
              <a:rPr lang="es-CO" dirty="0">
                <a:solidFill>
                  <a:schemeClr val="bg1"/>
                </a:solidFill>
              </a:rPr>
              <a:t>Happy </a:t>
            </a:r>
            <a:r>
              <a:rPr lang="es-CO" dirty="0" err="1">
                <a:solidFill>
                  <a:schemeClr val="bg1"/>
                </a:solidFill>
              </a:rPr>
              <a:t>Customer</a:t>
            </a:r>
            <a:r>
              <a:rPr lang="es-CO" dirty="0">
                <a:solidFill>
                  <a:schemeClr val="bg1"/>
                </a:solidFill>
              </a:rPr>
              <a:t>. </a:t>
            </a:r>
          </a:p>
        </p:txBody>
      </p:sp>
      <p:sp>
        <p:nvSpPr>
          <p:cNvPr id="22" name="CuadroTexto 21">
            <a:extLst>
              <a:ext uri="{FF2B5EF4-FFF2-40B4-BE49-F238E27FC236}">
                <a16:creationId xmlns:a16="http://schemas.microsoft.com/office/drawing/2014/main" id="{2EB9EED0-32EA-4A4B-A1FD-4279111D6C72}"/>
              </a:ext>
            </a:extLst>
          </p:cNvPr>
          <p:cNvSpPr txBox="1"/>
          <p:nvPr/>
        </p:nvSpPr>
        <p:spPr>
          <a:xfrm>
            <a:off x="7029448" y="4413065"/>
            <a:ext cx="4552950" cy="1200329"/>
          </a:xfrm>
          <a:prstGeom prst="rect">
            <a:avLst/>
          </a:prstGeom>
          <a:noFill/>
        </p:spPr>
        <p:txBody>
          <a:bodyPr wrap="square" rtlCol="0">
            <a:spAutoFit/>
          </a:bodyPr>
          <a:lstStyle/>
          <a:p>
            <a:r>
              <a:rPr lang="es-MX" sz="2400" dirty="0">
                <a:latin typeface="Arial" panose="020B0604020202020204" pitchFamily="34" charset="0"/>
                <a:cs typeface="Arial" panose="020B0604020202020204" pitchFamily="34" charset="0"/>
              </a:rPr>
              <a:t>Mauris eget laoreet elit, eu posuere neque. Pellentesque eleifend</a:t>
            </a:r>
          </a:p>
        </p:txBody>
      </p:sp>
      <p:sp>
        <p:nvSpPr>
          <p:cNvPr id="23" name="CuadroTexto 22">
            <a:extLst>
              <a:ext uri="{FF2B5EF4-FFF2-40B4-BE49-F238E27FC236}">
                <a16:creationId xmlns:a16="http://schemas.microsoft.com/office/drawing/2014/main" id="{44D4B241-B9EB-4368-94BB-DFFB6488F6D1}"/>
              </a:ext>
            </a:extLst>
          </p:cNvPr>
          <p:cNvSpPr txBox="1"/>
          <p:nvPr/>
        </p:nvSpPr>
        <p:spPr>
          <a:xfrm>
            <a:off x="6229229" y="3807044"/>
            <a:ext cx="781052" cy="1862048"/>
          </a:xfrm>
          <a:prstGeom prst="rect">
            <a:avLst/>
          </a:prstGeom>
          <a:noFill/>
        </p:spPr>
        <p:txBody>
          <a:bodyPr wrap="square" rtlCol="0">
            <a:spAutoFit/>
          </a:bodyPr>
          <a:lstStyle/>
          <a:p>
            <a:r>
              <a:rPr lang="es-MX" sz="11500" b="1" dirty="0">
                <a:solidFill>
                  <a:srgbClr val="F50B80"/>
                </a:solidFill>
                <a:latin typeface="Arial" panose="020B0604020202020204" pitchFamily="34" charset="0"/>
                <a:cs typeface="Arial" panose="020B0604020202020204" pitchFamily="34" charset="0"/>
              </a:rPr>
              <a:t>“</a:t>
            </a:r>
            <a:endParaRPr lang="es-CO" sz="11500" b="1" dirty="0">
              <a:solidFill>
                <a:srgbClr val="F50B80"/>
              </a:solidFill>
              <a:latin typeface="Arial" panose="020B0604020202020204" pitchFamily="34" charset="0"/>
              <a:cs typeface="Arial" panose="020B0604020202020204" pitchFamily="34" charset="0"/>
            </a:endParaRPr>
          </a:p>
        </p:txBody>
      </p:sp>
      <p:sp>
        <p:nvSpPr>
          <p:cNvPr id="24" name="Rectángulo 23">
            <a:extLst>
              <a:ext uri="{FF2B5EF4-FFF2-40B4-BE49-F238E27FC236}">
                <a16:creationId xmlns:a16="http://schemas.microsoft.com/office/drawing/2014/main" id="{0F06BF38-EAD5-4797-B049-D22B0B07AD08}"/>
              </a:ext>
            </a:extLst>
          </p:cNvPr>
          <p:cNvSpPr/>
          <p:nvPr/>
        </p:nvSpPr>
        <p:spPr>
          <a:xfrm>
            <a:off x="8505704" y="5013229"/>
            <a:ext cx="800219" cy="1569660"/>
          </a:xfrm>
          <a:prstGeom prst="rect">
            <a:avLst/>
          </a:prstGeom>
        </p:spPr>
        <p:txBody>
          <a:bodyPr wrap="none">
            <a:spAutoFit/>
          </a:bodyPr>
          <a:lstStyle/>
          <a:p>
            <a:r>
              <a:rPr lang="es-MX" sz="9600" b="1" dirty="0">
                <a:solidFill>
                  <a:srgbClr val="F50B80"/>
                </a:solidFill>
                <a:latin typeface="Arial" panose="020B0604020202020204" pitchFamily="34" charset="0"/>
                <a:cs typeface="Arial" panose="020B0604020202020204" pitchFamily="34" charset="0"/>
              </a:rPr>
              <a:t>”</a:t>
            </a:r>
            <a:endParaRPr lang="es-CO" b="1" dirty="0">
              <a:solidFill>
                <a:srgbClr val="F50B80"/>
              </a:solidFill>
            </a:endParaRPr>
          </a:p>
        </p:txBody>
      </p:sp>
      <p:sp>
        <p:nvSpPr>
          <p:cNvPr id="29" name="Marcador de posición de imagen 28">
            <a:extLst>
              <a:ext uri="{FF2B5EF4-FFF2-40B4-BE49-F238E27FC236}">
                <a16:creationId xmlns:a16="http://schemas.microsoft.com/office/drawing/2014/main" id="{83B527E1-CF5A-484E-B706-FC2CE4AFDE2B}"/>
              </a:ext>
            </a:extLst>
          </p:cNvPr>
          <p:cNvSpPr>
            <a:spLocks noGrp="1"/>
          </p:cNvSpPr>
          <p:nvPr>
            <p:ph type="pic" sz="quarter" idx="10"/>
          </p:nvPr>
        </p:nvSpPr>
        <p:spPr/>
        <p:txBody>
          <a:bodyPr/>
          <a:lstStyle/>
          <a:p>
            <a:endParaRPr lang="es-CO"/>
          </a:p>
        </p:txBody>
      </p:sp>
      <p:sp>
        <p:nvSpPr>
          <p:cNvPr id="31" name="Marcador de posición de imagen 30">
            <a:extLst>
              <a:ext uri="{FF2B5EF4-FFF2-40B4-BE49-F238E27FC236}">
                <a16:creationId xmlns:a16="http://schemas.microsoft.com/office/drawing/2014/main" id="{EE421BED-BE15-4B89-B29B-1086335090D5}"/>
              </a:ext>
            </a:extLst>
          </p:cNvPr>
          <p:cNvSpPr>
            <a:spLocks noGrp="1"/>
          </p:cNvSpPr>
          <p:nvPr>
            <p:ph type="pic" sz="quarter" idx="11"/>
          </p:nvPr>
        </p:nvSpPr>
        <p:spPr/>
        <p:txBody>
          <a:bodyPr/>
          <a:lstStyle/>
          <a:p>
            <a:endParaRPr lang="es-CO"/>
          </a:p>
        </p:txBody>
      </p:sp>
    </p:spTree>
    <p:extLst>
      <p:ext uri="{BB962C8B-B14F-4D97-AF65-F5344CB8AC3E}">
        <p14:creationId xmlns:p14="http://schemas.microsoft.com/office/powerpoint/2010/main" val="416445309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texto 1">
            <a:extLst>
              <a:ext uri="{FF2B5EF4-FFF2-40B4-BE49-F238E27FC236}">
                <a16:creationId xmlns:a16="http://schemas.microsoft.com/office/drawing/2014/main" id="{0BF573EA-61D2-4B42-A516-01BA119745B6}"/>
              </a:ext>
            </a:extLst>
          </p:cNvPr>
          <p:cNvSpPr>
            <a:spLocks noGrp="1"/>
          </p:cNvSpPr>
          <p:nvPr>
            <p:ph type="body" sz="quarter" idx="11"/>
          </p:nvPr>
        </p:nvSpPr>
        <p:spPr/>
        <p:txBody>
          <a:bodyPr>
            <a:normAutofit fontScale="92500" lnSpcReduction="10000"/>
          </a:bodyPr>
          <a:lstStyle/>
          <a:p>
            <a:r>
              <a:rPr lang="en-US"/>
              <a:t>Click to Add Title</a:t>
            </a:r>
          </a:p>
        </p:txBody>
      </p:sp>
      <p:pic>
        <p:nvPicPr>
          <p:cNvPr id="3" name="Imagen 2">
            <a:extLst>
              <a:ext uri="{FF2B5EF4-FFF2-40B4-BE49-F238E27FC236}">
                <a16:creationId xmlns:a16="http://schemas.microsoft.com/office/drawing/2014/main" id="{AB6C3C6A-8B4A-4FD5-B3B0-40AC61925112}"/>
              </a:ext>
            </a:extLst>
          </p:cNvPr>
          <p:cNvPicPr>
            <a:picLocks noChangeAspect="1"/>
          </p:cNvPicPr>
          <p:nvPr/>
        </p:nvPicPr>
        <p:blipFill>
          <a:blip r:embed="rId3"/>
          <a:stretch>
            <a:fillRect/>
          </a:stretch>
        </p:blipFill>
        <p:spPr>
          <a:xfrm>
            <a:off x="9722136" y="-722964"/>
            <a:ext cx="3714044" cy="3510844"/>
          </a:xfrm>
          <a:prstGeom prst="rect">
            <a:avLst/>
          </a:prstGeom>
        </p:spPr>
      </p:pic>
      <p:grpSp>
        <p:nvGrpSpPr>
          <p:cNvPr id="4" name="Group 37">
            <a:extLst>
              <a:ext uri="{FF2B5EF4-FFF2-40B4-BE49-F238E27FC236}">
                <a16:creationId xmlns:a16="http://schemas.microsoft.com/office/drawing/2014/main" id="{4CD438D3-BCF0-4728-B5DF-1D70322A5117}"/>
              </a:ext>
            </a:extLst>
          </p:cNvPr>
          <p:cNvGrpSpPr>
            <a:grpSpLocks noChangeAspect="1"/>
          </p:cNvGrpSpPr>
          <p:nvPr/>
        </p:nvGrpSpPr>
        <p:grpSpPr bwMode="auto">
          <a:xfrm>
            <a:off x="1031875" y="2058988"/>
            <a:ext cx="8207375" cy="3375025"/>
            <a:chOff x="794" y="1561"/>
            <a:chExt cx="5170" cy="2126"/>
          </a:xfrm>
        </p:grpSpPr>
        <p:sp>
          <p:nvSpPr>
            <p:cNvPr id="5" name="AutoShape 36">
              <a:extLst>
                <a:ext uri="{FF2B5EF4-FFF2-40B4-BE49-F238E27FC236}">
                  <a16:creationId xmlns:a16="http://schemas.microsoft.com/office/drawing/2014/main" id="{391E06EC-334E-443B-82D5-F4EE717C3E83}"/>
                </a:ext>
              </a:extLst>
            </p:cNvPr>
            <p:cNvSpPr>
              <a:spLocks noChangeAspect="1" noChangeArrowheads="1" noTextEdit="1"/>
            </p:cNvSpPr>
            <p:nvPr/>
          </p:nvSpPr>
          <p:spPr bwMode="auto">
            <a:xfrm>
              <a:off x="794" y="1561"/>
              <a:ext cx="5170" cy="21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6" name="Freeform 38">
              <a:extLst>
                <a:ext uri="{FF2B5EF4-FFF2-40B4-BE49-F238E27FC236}">
                  <a16:creationId xmlns:a16="http://schemas.microsoft.com/office/drawing/2014/main" id="{409CADCC-1622-4FD0-B10F-DA62B179168A}"/>
                </a:ext>
              </a:extLst>
            </p:cNvPr>
            <p:cNvSpPr>
              <a:spLocks noEditPoints="1"/>
            </p:cNvSpPr>
            <p:nvPr/>
          </p:nvSpPr>
          <p:spPr bwMode="auto">
            <a:xfrm>
              <a:off x="1172" y="2921"/>
              <a:ext cx="531" cy="533"/>
            </a:xfrm>
            <a:custGeom>
              <a:avLst/>
              <a:gdLst>
                <a:gd name="T0" fmla="*/ 112 w 224"/>
                <a:gd name="T1" fmla="*/ 0 h 224"/>
                <a:gd name="T2" fmla="*/ 0 w 224"/>
                <a:gd name="T3" fmla="*/ 112 h 224"/>
                <a:gd name="T4" fmla="*/ 112 w 224"/>
                <a:gd name="T5" fmla="*/ 224 h 224"/>
                <a:gd name="T6" fmla="*/ 224 w 224"/>
                <a:gd name="T7" fmla="*/ 112 h 224"/>
                <a:gd name="T8" fmla="*/ 112 w 224"/>
                <a:gd name="T9" fmla="*/ 0 h 224"/>
                <a:gd name="T10" fmla="*/ 112 w 224"/>
                <a:gd name="T11" fmla="*/ 213 h 224"/>
                <a:gd name="T12" fmla="*/ 12 w 224"/>
                <a:gd name="T13" fmla="*/ 112 h 224"/>
                <a:gd name="T14" fmla="*/ 112 w 224"/>
                <a:gd name="T15" fmla="*/ 11 h 224"/>
                <a:gd name="T16" fmla="*/ 213 w 224"/>
                <a:gd name="T17" fmla="*/ 112 h 224"/>
                <a:gd name="T18" fmla="*/ 112 w 224"/>
                <a:gd name="T19" fmla="*/ 213 h 2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24" h="224">
                  <a:moveTo>
                    <a:pt x="112" y="0"/>
                  </a:moveTo>
                  <a:cubicBezTo>
                    <a:pt x="50" y="0"/>
                    <a:pt x="0" y="50"/>
                    <a:pt x="0" y="112"/>
                  </a:cubicBezTo>
                  <a:cubicBezTo>
                    <a:pt x="0" y="174"/>
                    <a:pt x="50" y="224"/>
                    <a:pt x="112" y="224"/>
                  </a:cubicBezTo>
                  <a:cubicBezTo>
                    <a:pt x="174" y="224"/>
                    <a:pt x="224" y="174"/>
                    <a:pt x="224" y="112"/>
                  </a:cubicBezTo>
                  <a:cubicBezTo>
                    <a:pt x="224" y="50"/>
                    <a:pt x="174" y="0"/>
                    <a:pt x="112" y="0"/>
                  </a:cubicBezTo>
                  <a:close/>
                  <a:moveTo>
                    <a:pt x="112" y="213"/>
                  </a:moveTo>
                  <a:cubicBezTo>
                    <a:pt x="57" y="213"/>
                    <a:pt x="12" y="168"/>
                    <a:pt x="12" y="112"/>
                  </a:cubicBezTo>
                  <a:cubicBezTo>
                    <a:pt x="12" y="57"/>
                    <a:pt x="57" y="11"/>
                    <a:pt x="112" y="11"/>
                  </a:cubicBezTo>
                  <a:cubicBezTo>
                    <a:pt x="168" y="11"/>
                    <a:pt x="213" y="57"/>
                    <a:pt x="213" y="112"/>
                  </a:cubicBezTo>
                  <a:cubicBezTo>
                    <a:pt x="213" y="168"/>
                    <a:pt x="168" y="213"/>
                    <a:pt x="112" y="213"/>
                  </a:cubicBezTo>
                  <a:close/>
                </a:path>
              </a:pathLst>
            </a:custGeom>
            <a:solidFill>
              <a:srgbClr val="F50B8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dirty="0"/>
            </a:p>
          </p:txBody>
        </p:sp>
        <p:sp>
          <p:nvSpPr>
            <p:cNvPr id="7" name="Freeform 39">
              <a:extLst>
                <a:ext uri="{FF2B5EF4-FFF2-40B4-BE49-F238E27FC236}">
                  <a16:creationId xmlns:a16="http://schemas.microsoft.com/office/drawing/2014/main" id="{B0619631-D859-45DD-BB7E-F6B15D472697}"/>
                </a:ext>
              </a:extLst>
            </p:cNvPr>
            <p:cNvSpPr>
              <a:spLocks noEditPoints="1"/>
            </p:cNvSpPr>
            <p:nvPr/>
          </p:nvSpPr>
          <p:spPr bwMode="auto">
            <a:xfrm>
              <a:off x="2394" y="2750"/>
              <a:ext cx="532" cy="535"/>
            </a:xfrm>
            <a:custGeom>
              <a:avLst/>
              <a:gdLst>
                <a:gd name="T0" fmla="*/ 112 w 224"/>
                <a:gd name="T1" fmla="*/ 0 h 225"/>
                <a:gd name="T2" fmla="*/ 0 w 224"/>
                <a:gd name="T3" fmla="*/ 112 h 225"/>
                <a:gd name="T4" fmla="*/ 112 w 224"/>
                <a:gd name="T5" fmla="*/ 225 h 225"/>
                <a:gd name="T6" fmla="*/ 224 w 224"/>
                <a:gd name="T7" fmla="*/ 112 h 225"/>
                <a:gd name="T8" fmla="*/ 112 w 224"/>
                <a:gd name="T9" fmla="*/ 0 h 225"/>
                <a:gd name="T10" fmla="*/ 112 w 224"/>
                <a:gd name="T11" fmla="*/ 213 h 225"/>
                <a:gd name="T12" fmla="*/ 11 w 224"/>
                <a:gd name="T13" fmla="*/ 112 h 225"/>
                <a:gd name="T14" fmla="*/ 112 w 224"/>
                <a:gd name="T15" fmla="*/ 12 h 225"/>
                <a:gd name="T16" fmla="*/ 213 w 224"/>
                <a:gd name="T17" fmla="*/ 112 h 225"/>
                <a:gd name="T18" fmla="*/ 112 w 224"/>
                <a:gd name="T19" fmla="*/ 213 h 2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24" h="225">
                  <a:moveTo>
                    <a:pt x="112" y="0"/>
                  </a:moveTo>
                  <a:cubicBezTo>
                    <a:pt x="50" y="0"/>
                    <a:pt x="0" y="50"/>
                    <a:pt x="0" y="112"/>
                  </a:cubicBezTo>
                  <a:cubicBezTo>
                    <a:pt x="0" y="174"/>
                    <a:pt x="50" y="225"/>
                    <a:pt x="112" y="225"/>
                  </a:cubicBezTo>
                  <a:cubicBezTo>
                    <a:pt x="174" y="225"/>
                    <a:pt x="224" y="174"/>
                    <a:pt x="224" y="112"/>
                  </a:cubicBezTo>
                  <a:cubicBezTo>
                    <a:pt x="224" y="50"/>
                    <a:pt x="174" y="0"/>
                    <a:pt x="112" y="0"/>
                  </a:cubicBezTo>
                  <a:close/>
                  <a:moveTo>
                    <a:pt x="112" y="213"/>
                  </a:moveTo>
                  <a:cubicBezTo>
                    <a:pt x="57" y="213"/>
                    <a:pt x="11" y="168"/>
                    <a:pt x="11" y="112"/>
                  </a:cubicBezTo>
                  <a:cubicBezTo>
                    <a:pt x="11" y="57"/>
                    <a:pt x="57" y="12"/>
                    <a:pt x="112" y="12"/>
                  </a:cubicBezTo>
                  <a:cubicBezTo>
                    <a:pt x="168" y="12"/>
                    <a:pt x="213" y="57"/>
                    <a:pt x="213" y="112"/>
                  </a:cubicBezTo>
                  <a:cubicBezTo>
                    <a:pt x="213" y="168"/>
                    <a:pt x="168" y="213"/>
                    <a:pt x="112" y="213"/>
                  </a:cubicBezTo>
                  <a:close/>
                </a:path>
              </a:pathLst>
            </a:custGeom>
            <a:solidFill>
              <a:srgbClr val="B6268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8" name="Freeform 40">
              <a:extLst>
                <a:ext uri="{FF2B5EF4-FFF2-40B4-BE49-F238E27FC236}">
                  <a16:creationId xmlns:a16="http://schemas.microsoft.com/office/drawing/2014/main" id="{CC513E95-2FF0-48C4-B9BD-29EE6A2D0582}"/>
                </a:ext>
              </a:extLst>
            </p:cNvPr>
            <p:cNvSpPr>
              <a:spLocks noEditPoints="1"/>
            </p:cNvSpPr>
            <p:nvPr/>
          </p:nvSpPr>
          <p:spPr bwMode="auto">
            <a:xfrm>
              <a:off x="3531" y="2434"/>
              <a:ext cx="532" cy="533"/>
            </a:xfrm>
            <a:custGeom>
              <a:avLst/>
              <a:gdLst>
                <a:gd name="T0" fmla="*/ 112 w 224"/>
                <a:gd name="T1" fmla="*/ 0 h 224"/>
                <a:gd name="T2" fmla="*/ 0 w 224"/>
                <a:gd name="T3" fmla="*/ 112 h 224"/>
                <a:gd name="T4" fmla="*/ 112 w 224"/>
                <a:gd name="T5" fmla="*/ 224 h 224"/>
                <a:gd name="T6" fmla="*/ 224 w 224"/>
                <a:gd name="T7" fmla="*/ 112 h 224"/>
                <a:gd name="T8" fmla="*/ 112 w 224"/>
                <a:gd name="T9" fmla="*/ 0 h 224"/>
                <a:gd name="T10" fmla="*/ 112 w 224"/>
                <a:gd name="T11" fmla="*/ 213 h 224"/>
                <a:gd name="T12" fmla="*/ 11 w 224"/>
                <a:gd name="T13" fmla="*/ 112 h 224"/>
                <a:gd name="T14" fmla="*/ 112 w 224"/>
                <a:gd name="T15" fmla="*/ 11 h 224"/>
                <a:gd name="T16" fmla="*/ 212 w 224"/>
                <a:gd name="T17" fmla="*/ 112 h 224"/>
                <a:gd name="T18" fmla="*/ 112 w 224"/>
                <a:gd name="T19" fmla="*/ 213 h 2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24" h="224">
                  <a:moveTo>
                    <a:pt x="112" y="0"/>
                  </a:moveTo>
                  <a:cubicBezTo>
                    <a:pt x="50" y="0"/>
                    <a:pt x="0" y="50"/>
                    <a:pt x="0" y="112"/>
                  </a:cubicBezTo>
                  <a:cubicBezTo>
                    <a:pt x="0" y="174"/>
                    <a:pt x="50" y="224"/>
                    <a:pt x="112" y="224"/>
                  </a:cubicBezTo>
                  <a:cubicBezTo>
                    <a:pt x="174" y="224"/>
                    <a:pt x="224" y="174"/>
                    <a:pt x="224" y="112"/>
                  </a:cubicBezTo>
                  <a:cubicBezTo>
                    <a:pt x="224" y="50"/>
                    <a:pt x="174" y="0"/>
                    <a:pt x="112" y="0"/>
                  </a:cubicBezTo>
                  <a:close/>
                  <a:moveTo>
                    <a:pt x="112" y="213"/>
                  </a:moveTo>
                  <a:cubicBezTo>
                    <a:pt x="56" y="213"/>
                    <a:pt x="11" y="167"/>
                    <a:pt x="11" y="112"/>
                  </a:cubicBezTo>
                  <a:cubicBezTo>
                    <a:pt x="11" y="56"/>
                    <a:pt x="56" y="11"/>
                    <a:pt x="112" y="11"/>
                  </a:cubicBezTo>
                  <a:cubicBezTo>
                    <a:pt x="167" y="11"/>
                    <a:pt x="212" y="56"/>
                    <a:pt x="212" y="112"/>
                  </a:cubicBezTo>
                  <a:cubicBezTo>
                    <a:pt x="212" y="167"/>
                    <a:pt x="167" y="213"/>
                    <a:pt x="112" y="213"/>
                  </a:cubicBezTo>
                  <a:close/>
                </a:path>
              </a:pathLst>
            </a:custGeom>
            <a:solidFill>
              <a:srgbClr val="000D8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9" name="Freeform 41">
              <a:extLst>
                <a:ext uri="{FF2B5EF4-FFF2-40B4-BE49-F238E27FC236}">
                  <a16:creationId xmlns:a16="http://schemas.microsoft.com/office/drawing/2014/main" id="{BAA43809-7D51-481A-BA4D-550CF1CCDC8F}"/>
                </a:ext>
              </a:extLst>
            </p:cNvPr>
            <p:cNvSpPr>
              <a:spLocks noEditPoints="1"/>
            </p:cNvSpPr>
            <p:nvPr/>
          </p:nvSpPr>
          <p:spPr bwMode="auto">
            <a:xfrm>
              <a:off x="4692" y="1918"/>
              <a:ext cx="534" cy="535"/>
            </a:xfrm>
            <a:custGeom>
              <a:avLst/>
              <a:gdLst>
                <a:gd name="T0" fmla="*/ 113 w 225"/>
                <a:gd name="T1" fmla="*/ 0 h 225"/>
                <a:gd name="T2" fmla="*/ 0 w 225"/>
                <a:gd name="T3" fmla="*/ 113 h 225"/>
                <a:gd name="T4" fmla="*/ 113 w 225"/>
                <a:gd name="T5" fmla="*/ 225 h 225"/>
                <a:gd name="T6" fmla="*/ 225 w 225"/>
                <a:gd name="T7" fmla="*/ 113 h 225"/>
                <a:gd name="T8" fmla="*/ 113 w 225"/>
                <a:gd name="T9" fmla="*/ 0 h 225"/>
                <a:gd name="T10" fmla="*/ 113 w 225"/>
                <a:gd name="T11" fmla="*/ 213 h 225"/>
                <a:gd name="T12" fmla="*/ 12 w 225"/>
                <a:gd name="T13" fmla="*/ 113 h 225"/>
                <a:gd name="T14" fmla="*/ 113 w 225"/>
                <a:gd name="T15" fmla="*/ 12 h 225"/>
                <a:gd name="T16" fmla="*/ 213 w 225"/>
                <a:gd name="T17" fmla="*/ 113 h 225"/>
                <a:gd name="T18" fmla="*/ 113 w 225"/>
                <a:gd name="T19" fmla="*/ 213 h 2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25" h="225">
                  <a:moveTo>
                    <a:pt x="113" y="0"/>
                  </a:moveTo>
                  <a:cubicBezTo>
                    <a:pt x="51" y="0"/>
                    <a:pt x="0" y="51"/>
                    <a:pt x="0" y="113"/>
                  </a:cubicBezTo>
                  <a:cubicBezTo>
                    <a:pt x="0" y="175"/>
                    <a:pt x="51" y="225"/>
                    <a:pt x="113" y="225"/>
                  </a:cubicBezTo>
                  <a:cubicBezTo>
                    <a:pt x="175" y="225"/>
                    <a:pt x="225" y="175"/>
                    <a:pt x="225" y="113"/>
                  </a:cubicBezTo>
                  <a:cubicBezTo>
                    <a:pt x="225" y="51"/>
                    <a:pt x="175" y="0"/>
                    <a:pt x="113" y="0"/>
                  </a:cubicBezTo>
                  <a:close/>
                  <a:moveTo>
                    <a:pt x="113" y="213"/>
                  </a:moveTo>
                  <a:cubicBezTo>
                    <a:pt x="57" y="213"/>
                    <a:pt x="12" y="168"/>
                    <a:pt x="12" y="113"/>
                  </a:cubicBezTo>
                  <a:cubicBezTo>
                    <a:pt x="12" y="57"/>
                    <a:pt x="57" y="12"/>
                    <a:pt x="113" y="12"/>
                  </a:cubicBezTo>
                  <a:cubicBezTo>
                    <a:pt x="168" y="12"/>
                    <a:pt x="213" y="57"/>
                    <a:pt x="213" y="113"/>
                  </a:cubicBezTo>
                  <a:cubicBezTo>
                    <a:pt x="213" y="168"/>
                    <a:pt x="168" y="213"/>
                    <a:pt x="113" y="213"/>
                  </a:cubicBezTo>
                  <a:close/>
                </a:path>
              </a:pathLst>
            </a:custGeom>
            <a:solidFill>
              <a:srgbClr val="EF397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0" name="Freeform 42">
              <a:extLst>
                <a:ext uri="{FF2B5EF4-FFF2-40B4-BE49-F238E27FC236}">
                  <a16:creationId xmlns:a16="http://schemas.microsoft.com/office/drawing/2014/main" id="{C06DF642-0607-40F1-8885-46269BCCD14F}"/>
                </a:ext>
              </a:extLst>
            </p:cNvPr>
            <p:cNvSpPr>
              <a:spLocks/>
            </p:cNvSpPr>
            <p:nvPr/>
          </p:nvSpPr>
          <p:spPr bwMode="auto">
            <a:xfrm>
              <a:off x="1428" y="2144"/>
              <a:ext cx="19" cy="16"/>
            </a:xfrm>
            <a:custGeom>
              <a:avLst/>
              <a:gdLst>
                <a:gd name="T0" fmla="*/ 4 w 8"/>
                <a:gd name="T1" fmla="*/ 7 h 7"/>
                <a:gd name="T2" fmla="*/ 0 w 8"/>
                <a:gd name="T3" fmla="*/ 4 h 7"/>
                <a:gd name="T4" fmla="*/ 4 w 8"/>
                <a:gd name="T5" fmla="*/ 0 h 7"/>
                <a:gd name="T6" fmla="*/ 8 w 8"/>
                <a:gd name="T7" fmla="*/ 4 h 7"/>
                <a:gd name="T8" fmla="*/ 8 w 8"/>
                <a:gd name="T9" fmla="*/ 4 h 7"/>
                <a:gd name="T10" fmla="*/ 4 w 8"/>
                <a:gd name="T11" fmla="*/ 7 h 7"/>
              </a:gdLst>
              <a:ahLst/>
              <a:cxnLst>
                <a:cxn ang="0">
                  <a:pos x="T0" y="T1"/>
                </a:cxn>
                <a:cxn ang="0">
                  <a:pos x="T2" y="T3"/>
                </a:cxn>
                <a:cxn ang="0">
                  <a:pos x="T4" y="T5"/>
                </a:cxn>
                <a:cxn ang="0">
                  <a:pos x="T6" y="T7"/>
                </a:cxn>
                <a:cxn ang="0">
                  <a:pos x="T8" y="T9"/>
                </a:cxn>
                <a:cxn ang="0">
                  <a:pos x="T10" y="T11"/>
                </a:cxn>
              </a:cxnLst>
              <a:rect l="0" t="0" r="r" b="b"/>
              <a:pathLst>
                <a:path w="8" h="7">
                  <a:moveTo>
                    <a:pt x="4" y="7"/>
                  </a:moveTo>
                  <a:cubicBezTo>
                    <a:pt x="2" y="7"/>
                    <a:pt x="0" y="6"/>
                    <a:pt x="0" y="4"/>
                  </a:cubicBezTo>
                  <a:cubicBezTo>
                    <a:pt x="0" y="2"/>
                    <a:pt x="2" y="0"/>
                    <a:pt x="4" y="0"/>
                  </a:cubicBezTo>
                  <a:cubicBezTo>
                    <a:pt x="6" y="0"/>
                    <a:pt x="8" y="1"/>
                    <a:pt x="8" y="4"/>
                  </a:cubicBezTo>
                  <a:cubicBezTo>
                    <a:pt x="8" y="4"/>
                    <a:pt x="8" y="4"/>
                    <a:pt x="8" y="4"/>
                  </a:cubicBezTo>
                  <a:cubicBezTo>
                    <a:pt x="8" y="6"/>
                    <a:pt x="6" y="7"/>
                    <a:pt x="4" y="7"/>
                  </a:cubicBezTo>
                  <a:close/>
                </a:path>
              </a:pathLst>
            </a:custGeom>
            <a:solidFill>
              <a:srgbClr val="6D6E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1" name="Freeform 43">
              <a:extLst>
                <a:ext uri="{FF2B5EF4-FFF2-40B4-BE49-F238E27FC236}">
                  <a16:creationId xmlns:a16="http://schemas.microsoft.com/office/drawing/2014/main" id="{B37D3B88-6363-4A7A-83BA-A41F8834AF8D}"/>
                </a:ext>
              </a:extLst>
            </p:cNvPr>
            <p:cNvSpPr>
              <a:spLocks noEditPoints="1"/>
            </p:cNvSpPr>
            <p:nvPr/>
          </p:nvSpPr>
          <p:spPr bwMode="auto">
            <a:xfrm>
              <a:off x="1428" y="2184"/>
              <a:ext cx="19" cy="673"/>
            </a:xfrm>
            <a:custGeom>
              <a:avLst/>
              <a:gdLst>
                <a:gd name="T0" fmla="*/ 0 w 8"/>
                <a:gd name="T1" fmla="*/ 279 h 283"/>
                <a:gd name="T2" fmla="*/ 8 w 8"/>
                <a:gd name="T3" fmla="*/ 279 h 283"/>
                <a:gd name="T4" fmla="*/ 4 w 8"/>
                <a:gd name="T5" fmla="*/ 283 h 283"/>
                <a:gd name="T6" fmla="*/ 0 w 8"/>
                <a:gd name="T7" fmla="*/ 262 h 283"/>
                <a:gd name="T8" fmla="*/ 8 w 8"/>
                <a:gd name="T9" fmla="*/ 262 h 283"/>
                <a:gd name="T10" fmla="*/ 4 w 8"/>
                <a:gd name="T11" fmla="*/ 266 h 283"/>
                <a:gd name="T12" fmla="*/ 0 w 8"/>
                <a:gd name="T13" fmla="*/ 245 h 283"/>
                <a:gd name="T14" fmla="*/ 8 w 8"/>
                <a:gd name="T15" fmla="*/ 245 h 283"/>
                <a:gd name="T16" fmla="*/ 4 w 8"/>
                <a:gd name="T17" fmla="*/ 249 h 283"/>
                <a:gd name="T18" fmla="*/ 0 w 8"/>
                <a:gd name="T19" fmla="*/ 228 h 283"/>
                <a:gd name="T20" fmla="*/ 8 w 8"/>
                <a:gd name="T21" fmla="*/ 228 h 283"/>
                <a:gd name="T22" fmla="*/ 4 w 8"/>
                <a:gd name="T23" fmla="*/ 232 h 283"/>
                <a:gd name="T24" fmla="*/ 0 w 8"/>
                <a:gd name="T25" fmla="*/ 211 h 283"/>
                <a:gd name="T26" fmla="*/ 8 w 8"/>
                <a:gd name="T27" fmla="*/ 210 h 283"/>
                <a:gd name="T28" fmla="*/ 4 w 8"/>
                <a:gd name="T29" fmla="*/ 214 h 283"/>
                <a:gd name="T30" fmla="*/ 0 w 8"/>
                <a:gd name="T31" fmla="*/ 193 h 283"/>
                <a:gd name="T32" fmla="*/ 8 w 8"/>
                <a:gd name="T33" fmla="*/ 193 h 283"/>
                <a:gd name="T34" fmla="*/ 4 w 8"/>
                <a:gd name="T35" fmla="*/ 197 h 283"/>
                <a:gd name="T36" fmla="*/ 0 w 8"/>
                <a:gd name="T37" fmla="*/ 176 h 283"/>
                <a:gd name="T38" fmla="*/ 8 w 8"/>
                <a:gd name="T39" fmla="*/ 176 h 283"/>
                <a:gd name="T40" fmla="*/ 4 w 8"/>
                <a:gd name="T41" fmla="*/ 180 h 283"/>
                <a:gd name="T42" fmla="*/ 0 w 8"/>
                <a:gd name="T43" fmla="*/ 159 h 283"/>
                <a:gd name="T44" fmla="*/ 8 w 8"/>
                <a:gd name="T45" fmla="*/ 159 h 283"/>
                <a:gd name="T46" fmla="*/ 4 w 8"/>
                <a:gd name="T47" fmla="*/ 163 h 283"/>
                <a:gd name="T48" fmla="*/ 0 w 8"/>
                <a:gd name="T49" fmla="*/ 142 h 283"/>
                <a:gd name="T50" fmla="*/ 8 w 8"/>
                <a:gd name="T51" fmla="*/ 141 h 283"/>
                <a:gd name="T52" fmla="*/ 4 w 8"/>
                <a:gd name="T53" fmla="*/ 145 h 283"/>
                <a:gd name="T54" fmla="*/ 0 w 8"/>
                <a:gd name="T55" fmla="*/ 124 h 283"/>
                <a:gd name="T56" fmla="*/ 8 w 8"/>
                <a:gd name="T57" fmla="*/ 124 h 283"/>
                <a:gd name="T58" fmla="*/ 4 w 8"/>
                <a:gd name="T59" fmla="*/ 128 h 283"/>
                <a:gd name="T60" fmla="*/ 0 w 8"/>
                <a:gd name="T61" fmla="*/ 107 h 283"/>
                <a:gd name="T62" fmla="*/ 8 w 8"/>
                <a:gd name="T63" fmla="*/ 107 h 283"/>
                <a:gd name="T64" fmla="*/ 4 w 8"/>
                <a:gd name="T65" fmla="*/ 111 h 283"/>
                <a:gd name="T66" fmla="*/ 0 w 8"/>
                <a:gd name="T67" fmla="*/ 90 h 283"/>
                <a:gd name="T68" fmla="*/ 8 w 8"/>
                <a:gd name="T69" fmla="*/ 90 h 283"/>
                <a:gd name="T70" fmla="*/ 4 w 8"/>
                <a:gd name="T71" fmla="*/ 94 h 283"/>
                <a:gd name="T72" fmla="*/ 0 w 8"/>
                <a:gd name="T73" fmla="*/ 73 h 283"/>
                <a:gd name="T74" fmla="*/ 8 w 8"/>
                <a:gd name="T75" fmla="*/ 73 h 283"/>
                <a:gd name="T76" fmla="*/ 4 w 8"/>
                <a:gd name="T77" fmla="*/ 77 h 283"/>
                <a:gd name="T78" fmla="*/ 0 w 8"/>
                <a:gd name="T79" fmla="*/ 56 h 283"/>
                <a:gd name="T80" fmla="*/ 8 w 8"/>
                <a:gd name="T81" fmla="*/ 55 h 283"/>
                <a:gd name="T82" fmla="*/ 4 w 8"/>
                <a:gd name="T83" fmla="*/ 59 h 283"/>
                <a:gd name="T84" fmla="*/ 0 w 8"/>
                <a:gd name="T85" fmla="*/ 38 h 283"/>
                <a:gd name="T86" fmla="*/ 8 w 8"/>
                <a:gd name="T87" fmla="*/ 38 h 283"/>
                <a:gd name="T88" fmla="*/ 4 w 8"/>
                <a:gd name="T89" fmla="*/ 42 h 283"/>
                <a:gd name="T90" fmla="*/ 0 w 8"/>
                <a:gd name="T91" fmla="*/ 21 h 283"/>
                <a:gd name="T92" fmla="*/ 8 w 8"/>
                <a:gd name="T93" fmla="*/ 21 h 283"/>
                <a:gd name="T94" fmla="*/ 4 w 8"/>
                <a:gd name="T95" fmla="*/ 25 h 283"/>
                <a:gd name="T96" fmla="*/ 0 w 8"/>
                <a:gd name="T97" fmla="*/ 4 h 283"/>
                <a:gd name="T98" fmla="*/ 8 w 8"/>
                <a:gd name="T99" fmla="*/ 4 h 283"/>
                <a:gd name="T100" fmla="*/ 4 w 8"/>
                <a:gd name="T101" fmla="*/ 8 h 28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8" h="283">
                  <a:moveTo>
                    <a:pt x="4" y="283"/>
                  </a:moveTo>
                  <a:cubicBezTo>
                    <a:pt x="2" y="283"/>
                    <a:pt x="0" y="281"/>
                    <a:pt x="0" y="279"/>
                  </a:cubicBezTo>
                  <a:cubicBezTo>
                    <a:pt x="0" y="277"/>
                    <a:pt x="2" y="276"/>
                    <a:pt x="4" y="276"/>
                  </a:cubicBezTo>
                  <a:cubicBezTo>
                    <a:pt x="6" y="276"/>
                    <a:pt x="8" y="277"/>
                    <a:pt x="8" y="279"/>
                  </a:cubicBezTo>
                  <a:cubicBezTo>
                    <a:pt x="8" y="279"/>
                    <a:pt x="8" y="279"/>
                    <a:pt x="8" y="279"/>
                  </a:cubicBezTo>
                  <a:cubicBezTo>
                    <a:pt x="8" y="281"/>
                    <a:pt x="6" y="283"/>
                    <a:pt x="4" y="283"/>
                  </a:cubicBezTo>
                  <a:close/>
                  <a:moveTo>
                    <a:pt x="4" y="266"/>
                  </a:moveTo>
                  <a:cubicBezTo>
                    <a:pt x="2" y="266"/>
                    <a:pt x="0" y="264"/>
                    <a:pt x="0" y="262"/>
                  </a:cubicBezTo>
                  <a:cubicBezTo>
                    <a:pt x="0" y="260"/>
                    <a:pt x="2" y="258"/>
                    <a:pt x="4" y="258"/>
                  </a:cubicBezTo>
                  <a:cubicBezTo>
                    <a:pt x="6" y="258"/>
                    <a:pt x="8" y="260"/>
                    <a:pt x="8" y="262"/>
                  </a:cubicBezTo>
                  <a:cubicBezTo>
                    <a:pt x="8" y="262"/>
                    <a:pt x="8" y="262"/>
                    <a:pt x="8" y="262"/>
                  </a:cubicBezTo>
                  <a:cubicBezTo>
                    <a:pt x="8" y="264"/>
                    <a:pt x="6" y="266"/>
                    <a:pt x="4" y="266"/>
                  </a:cubicBezTo>
                  <a:close/>
                  <a:moveTo>
                    <a:pt x="4" y="249"/>
                  </a:moveTo>
                  <a:cubicBezTo>
                    <a:pt x="2" y="249"/>
                    <a:pt x="0" y="247"/>
                    <a:pt x="0" y="245"/>
                  </a:cubicBezTo>
                  <a:cubicBezTo>
                    <a:pt x="0" y="243"/>
                    <a:pt x="2" y="241"/>
                    <a:pt x="4" y="241"/>
                  </a:cubicBezTo>
                  <a:cubicBezTo>
                    <a:pt x="6" y="241"/>
                    <a:pt x="8" y="243"/>
                    <a:pt x="8" y="245"/>
                  </a:cubicBezTo>
                  <a:cubicBezTo>
                    <a:pt x="8" y="245"/>
                    <a:pt x="8" y="245"/>
                    <a:pt x="8" y="245"/>
                  </a:cubicBezTo>
                  <a:cubicBezTo>
                    <a:pt x="8" y="247"/>
                    <a:pt x="6" y="249"/>
                    <a:pt x="4" y="249"/>
                  </a:cubicBezTo>
                  <a:close/>
                  <a:moveTo>
                    <a:pt x="4" y="232"/>
                  </a:moveTo>
                  <a:cubicBezTo>
                    <a:pt x="2" y="232"/>
                    <a:pt x="0" y="230"/>
                    <a:pt x="0" y="228"/>
                  </a:cubicBezTo>
                  <a:cubicBezTo>
                    <a:pt x="0" y="226"/>
                    <a:pt x="2" y="224"/>
                    <a:pt x="4" y="224"/>
                  </a:cubicBezTo>
                  <a:cubicBezTo>
                    <a:pt x="6" y="224"/>
                    <a:pt x="8" y="225"/>
                    <a:pt x="8" y="228"/>
                  </a:cubicBezTo>
                  <a:cubicBezTo>
                    <a:pt x="8" y="228"/>
                    <a:pt x="8" y="228"/>
                    <a:pt x="8" y="228"/>
                  </a:cubicBezTo>
                  <a:cubicBezTo>
                    <a:pt x="8" y="230"/>
                    <a:pt x="6" y="232"/>
                    <a:pt x="4" y="232"/>
                  </a:cubicBezTo>
                  <a:close/>
                  <a:moveTo>
                    <a:pt x="4" y="214"/>
                  </a:moveTo>
                  <a:cubicBezTo>
                    <a:pt x="2" y="214"/>
                    <a:pt x="0" y="213"/>
                    <a:pt x="0" y="211"/>
                  </a:cubicBezTo>
                  <a:cubicBezTo>
                    <a:pt x="0" y="208"/>
                    <a:pt x="2" y="207"/>
                    <a:pt x="4" y="207"/>
                  </a:cubicBezTo>
                  <a:cubicBezTo>
                    <a:pt x="6" y="207"/>
                    <a:pt x="8" y="208"/>
                    <a:pt x="8" y="210"/>
                  </a:cubicBezTo>
                  <a:cubicBezTo>
                    <a:pt x="8" y="211"/>
                    <a:pt x="8" y="211"/>
                    <a:pt x="8" y="211"/>
                  </a:cubicBezTo>
                  <a:cubicBezTo>
                    <a:pt x="8" y="213"/>
                    <a:pt x="6" y="214"/>
                    <a:pt x="4" y="214"/>
                  </a:cubicBezTo>
                  <a:close/>
                  <a:moveTo>
                    <a:pt x="4" y="197"/>
                  </a:moveTo>
                  <a:cubicBezTo>
                    <a:pt x="2" y="197"/>
                    <a:pt x="0" y="195"/>
                    <a:pt x="0" y="193"/>
                  </a:cubicBezTo>
                  <a:cubicBezTo>
                    <a:pt x="0" y="191"/>
                    <a:pt x="2" y="189"/>
                    <a:pt x="4" y="189"/>
                  </a:cubicBezTo>
                  <a:cubicBezTo>
                    <a:pt x="6" y="189"/>
                    <a:pt x="8" y="191"/>
                    <a:pt x="8" y="193"/>
                  </a:cubicBezTo>
                  <a:cubicBezTo>
                    <a:pt x="8" y="193"/>
                    <a:pt x="8" y="193"/>
                    <a:pt x="8" y="193"/>
                  </a:cubicBezTo>
                  <a:cubicBezTo>
                    <a:pt x="8" y="195"/>
                    <a:pt x="6" y="197"/>
                    <a:pt x="4" y="197"/>
                  </a:cubicBezTo>
                  <a:close/>
                  <a:moveTo>
                    <a:pt x="4" y="180"/>
                  </a:moveTo>
                  <a:cubicBezTo>
                    <a:pt x="2" y="180"/>
                    <a:pt x="0" y="178"/>
                    <a:pt x="0" y="176"/>
                  </a:cubicBezTo>
                  <a:cubicBezTo>
                    <a:pt x="0" y="174"/>
                    <a:pt x="2" y="172"/>
                    <a:pt x="4" y="172"/>
                  </a:cubicBezTo>
                  <a:cubicBezTo>
                    <a:pt x="6" y="172"/>
                    <a:pt x="8" y="174"/>
                    <a:pt x="8" y="176"/>
                  </a:cubicBezTo>
                  <a:cubicBezTo>
                    <a:pt x="8" y="176"/>
                    <a:pt x="8" y="176"/>
                    <a:pt x="8" y="176"/>
                  </a:cubicBezTo>
                  <a:cubicBezTo>
                    <a:pt x="8" y="178"/>
                    <a:pt x="6" y="180"/>
                    <a:pt x="4" y="180"/>
                  </a:cubicBezTo>
                  <a:close/>
                  <a:moveTo>
                    <a:pt x="4" y="163"/>
                  </a:moveTo>
                  <a:cubicBezTo>
                    <a:pt x="2" y="163"/>
                    <a:pt x="0" y="161"/>
                    <a:pt x="0" y="159"/>
                  </a:cubicBezTo>
                  <a:cubicBezTo>
                    <a:pt x="0" y="157"/>
                    <a:pt x="2" y="155"/>
                    <a:pt x="4" y="155"/>
                  </a:cubicBezTo>
                  <a:cubicBezTo>
                    <a:pt x="6" y="155"/>
                    <a:pt x="8" y="157"/>
                    <a:pt x="8" y="159"/>
                  </a:cubicBezTo>
                  <a:cubicBezTo>
                    <a:pt x="8" y="159"/>
                    <a:pt x="8" y="159"/>
                    <a:pt x="8" y="159"/>
                  </a:cubicBezTo>
                  <a:cubicBezTo>
                    <a:pt x="8" y="161"/>
                    <a:pt x="6" y="163"/>
                    <a:pt x="4" y="163"/>
                  </a:cubicBezTo>
                  <a:close/>
                  <a:moveTo>
                    <a:pt x="4" y="145"/>
                  </a:moveTo>
                  <a:cubicBezTo>
                    <a:pt x="2" y="145"/>
                    <a:pt x="0" y="144"/>
                    <a:pt x="0" y="142"/>
                  </a:cubicBezTo>
                  <a:cubicBezTo>
                    <a:pt x="0" y="140"/>
                    <a:pt x="2" y="138"/>
                    <a:pt x="4" y="138"/>
                  </a:cubicBezTo>
                  <a:cubicBezTo>
                    <a:pt x="6" y="138"/>
                    <a:pt x="8" y="139"/>
                    <a:pt x="8" y="141"/>
                  </a:cubicBezTo>
                  <a:cubicBezTo>
                    <a:pt x="8" y="142"/>
                    <a:pt x="8" y="142"/>
                    <a:pt x="8" y="142"/>
                  </a:cubicBezTo>
                  <a:cubicBezTo>
                    <a:pt x="8" y="144"/>
                    <a:pt x="6" y="145"/>
                    <a:pt x="4" y="145"/>
                  </a:cubicBezTo>
                  <a:close/>
                  <a:moveTo>
                    <a:pt x="4" y="128"/>
                  </a:moveTo>
                  <a:cubicBezTo>
                    <a:pt x="2" y="128"/>
                    <a:pt x="0" y="126"/>
                    <a:pt x="0" y="124"/>
                  </a:cubicBezTo>
                  <a:cubicBezTo>
                    <a:pt x="0" y="122"/>
                    <a:pt x="2" y="121"/>
                    <a:pt x="4" y="121"/>
                  </a:cubicBezTo>
                  <a:cubicBezTo>
                    <a:pt x="6" y="121"/>
                    <a:pt x="8" y="122"/>
                    <a:pt x="8" y="124"/>
                  </a:cubicBezTo>
                  <a:cubicBezTo>
                    <a:pt x="8" y="124"/>
                    <a:pt x="8" y="124"/>
                    <a:pt x="8" y="124"/>
                  </a:cubicBezTo>
                  <a:cubicBezTo>
                    <a:pt x="8" y="126"/>
                    <a:pt x="6" y="128"/>
                    <a:pt x="4" y="128"/>
                  </a:cubicBezTo>
                  <a:close/>
                  <a:moveTo>
                    <a:pt x="4" y="111"/>
                  </a:moveTo>
                  <a:cubicBezTo>
                    <a:pt x="2" y="111"/>
                    <a:pt x="0" y="109"/>
                    <a:pt x="0" y="107"/>
                  </a:cubicBezTo>
                  <a:cubicBezTo>
                    <a:pt x="0" y="105"/>
                    <a:pt x="2" y="103"/>
                    <a:pt x="4" y="103"/>
                  </a:cubicBezTo>
                  <a:cubicBezTo>
                    <a:pt x="6" y="103"/>
                    <a:pt x="8" y="105"/>
                    <a:pt x="8" y="107"/>
                  </a:cubicBezTo>
                  <a:cubicBezTo>
                    <a:pt x="8" y="107"/>
                    <a:pt x="8" y="107"/>
                    <a:pt x="8" y="107"/>
                  </a:cubicBezTo>
                  <a:cubicBezTo>
                    <a:pt x="8" y="109"/>
                    <a:pt x="6" y="111"/>
                    <a:pt x="4" y="111"/>
                  </a:cubicBezTo>
                  <a:close/>
                  <a:moveTo>
                    <a:pt x="4" y="94"/>
                  </a:moveTo>
                  <a:cubicBezTo>
                    <a:pt x="2" y="94"/>
                    <a:pt x="0" y="92"/>
                    <a:pt x="0" y="90"/>
                  </a:cubicBezTo>
                  <a:cubicBezTo>
                    <a:pt x="0" y="88"/>
                    <a:pt x="2" y="86"/>
                    <a:pt x="4" y="86"/>
                  </a:cubicBezTo>
                  <a:cubicBezTo>
                    <a:pt x="6" y="86"/>
                    <a:pt x="8" y="88"/>
                    <a:pt x="8" y="90"/>
                  </a:cubicBezTo>
                  <a:cubicBezTo>
                    <a:pt x="8" y="90"/>
                    <a:pt x="8" y="90"/>
                    <a:pt x="8" y="90"/>
                  </a:cubicBezTo>
                  <a:cubicBezTo>
                    <a:pt x="8" y="92"/>
                    <a:pt x="6" y="94"/>
                    <a:pt x="4" y="94"/>
                  </a:cubicBezTo>
                  <a:close/>
                  <a:moveTo>
                    <a:pt x="4" y="77"/>
                  </a:moveTo>
                  <a:cubicBezTo>
                    <a:pt x="2" y="77"/>
                    <a:pt x="0" y="75"/>
                    <a:pt x="0" y="73"/>
                  </a:cubicBezTo>
                  <a:cubicBezTo>
                    <a:pt x="0" y="71"/>
                    <a:pt x="2" y="69"/>
                    <a:pt x="4" y="69"/>
                  </a:cubicBezTo>
                  <a:cubicBezTo>
                    <a:pt x="6" y="69"/>
                    <a:pt x="8" y="70"/>
                    <a:pt x="8" y="73"/>
                  </a:cubicBezTo>
                  <a:cubicBezTo>
                    <a:pt x="8" y="73"/>
                    <a:pt x="8" y="73"/>
                    <a:pt x="8" y="73"/>
                  </a:cubicBezTo>
                  <a:cubicBezTo>
                    <a:pt x="8" y="75"/>
                    <a:pt x="6" y="77"/>
                    <a:pt x="4" y="77"/>
                  </a:cubicBezTo>
                  <a:close/>
                  <a:moveTo>
                    <a:pt x="4" y="59"/>
                  </a:moveTo>
                  <a:cubicBezTo>
                    <a:pt x="2" y="59"/>
                    <a:pt x="0" y="58"/>
                    <a:pt x="0" y="56"/>
                  </a:cubicBezTo>
                  <a:cubicBezTo>
                    <a:pt x="0" y="53"/>
                    <a:pt x="2" y="52"/>
                    <a:pt x="4" y="52"/>
                  </a:cubicBezTo>
                  <a:cubicBezTo>
                    <a:pt x="6" y="52"/>
                    <a:pt x="8" y="53"/>
                    <a:pt x="8" y="55"/>
                  </a:cubicBezTo>
                  <a:cubicBezTo>
                    <a:pt x="8" y="56"/>
                    <a:pt x="8" y="56"/>
                    <a:pt x="8" y="56"/>
                  </a:cubicBezTo>
                  <a:cubicBezTo>
                    <a:pt x="8" y="58"/>
                    <a:pt x="6" y="59"/>
                    <a:pt x="4" y="59"/>
                  </a:cubicBezTo>
                  <a:close/>
                  <a:moveTo>
                    <a:pt x="4" y="42"/>
                  </a:moveTo>
                  <a:cubicBezTo>
                    <a:pt x="2" y="42"/>
                    <a:pt x="0" y="40"/>
                    <a:pt x="0" y="38"/>
                  </a:cubicBezTo>
                  <a:cubicBezTo>
                    <a:pt x="0" y="36"/>
                    <a:pt x="2" y="34"/>
                    <a:pt x="4" y="34"/>
                  </a:cubicBezTo>
                  <a:cubicBezTo>
                    <a:pt x="6" y="34"/>
                    <a:pt x="8" y="36"/>
                    <a:pt x="8" y="38"/>
                  </a:cubicBezTo>
                  <a:cubicBezTo>
                    <a:pt x="8" y="38"/>
                    <a:pt x="8" y="38"/>
                    <a:pt x="8" y="38"/>
                  </a:cubicBezTo>
                  <a:cubicBezTo>
                    <a:pt x="8" y="40"/>
                    <a:pt x="6" y="42"/>
                    <a:pt x="4" y="42"/>
                  </a:cubicBezTo>
                  <a:close/>
                  <a:moveTo>
                    <a:pt x="4" y="25"/>
                  </a:moveTo>
                  <a:cubicBezTo>
                    <a:pt x="2" y="25"/>
                    <a:pt x="0" y="23"/>
                    <a:pt x="0" y="21"/>
                  </a:cubicBezTo>
                  <a:cubicBezTo>
                    <a:pt x="0" y="19"/>
                    <a:pt x="2" y="17"/>
                    <a:pt x="4" y="17"/>
                  </a:cubicBezTo>
                  <a:cubicBezTo>
                    <a:pt x="6" y="17"/>
                    <a:pt x="8" y="19"/>
                    <a:pt x="8" y="21"/>
                  </a:cubicBezTo>
                  <a:cubicBezTo>
                    <a:pt x="8" y="21"/>
                    <a:pt x="8" y="21"/>
                    <a:pt x="8" y="21"/>
                  </a:cubicBezTo>
                  <a:cubicBezTo>
                    <a:pt x="8" y="23"/>
                    <a:pt x="6" y="25"/>
                    <a:pt x="4" y="25"/>
                  </a:cubicBezTo>
                  <a:close/>
                  <a:moveTo>
                    <a:pt x="4" y="8"/>
                  </a:moveTo>
                  <a:cubicBezTo>
                    <a:pt x="2" y="8"/>
                    <a:pt x="0" y="6"/>
                    <a:pt x="0" y="4"/>
                  </a:cubicBezTo>
                  <a:cubicBezTo>
                    <a:pt x="0" y="2"/>
                    <a:pt x="2" y="0"/>
                    <a:pt x="4" y="0"/>
                  </a:cubicBezTo>
                  <a:cubicBezTo>
                    <a:pt x="6" y="0"/>
                    <a:pt x="8" y="2"/>
                    <a:pt x="8" y="4"/>
                  </a:cubicBezTo>
                  <a:cubicBezTo>
                    <a:pt x="8" y="4"/>
                    <a:pt x="8" y="4"/>
                    <a:pt x="8" y="4"/>
                  </a:cubicBezTo>
                  <a:cubicBezTo>
                    <a:pt x="8" y="6"/>
                    <a:pt x="6" y="8"/>
                    <a:pt x="4" y="8"/>
                  </a:cubicBezTo>
                  <a:close/>
                </a:path>
              </a:pathLst>
            </a:custGeom>
            <a:solidFill>
              <a:srgbClr val="6D6E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2" name="Freeform 44">
              <a:extLst>
                <a:ext uri="{FF2B5EF4-FFF2-40B4-BE49-F238E27FC236}">
                  <a16:creationId xmlns:a16="http://schemas.microsoft.com/office/drawing/2014/main" id="{8672909A-0379-4DF1-952A-D6C9FED2DA58}"/>
                </a:ext>
              </a:extLst>
            </p:cNvPr>
            <p:cNvSpPr>
              <a:spLocks/>
            </p:cNvSpPr>
            <p:nvPr/>
          </p:nvSpPr>
          <p:spPr bwMode="auto">
            <a:xfrm>
              <a:off x="1428" y="2881"/>
              <a:ext cx="19" cy="17"/>
            </a:xfrm>
            <a:custGeom>
              <a:avLst/>
              <a:gdLst>
                <a:gd name="T0" fmla="*/ 4 w 8"/>
                <a:gd name="T1" fmla="*/ 7 h 7"/>
                <a:gd name="T2" fmla="*/ 0 w 8"/>
                <a:gd name="T3" fmla="*/ 4 h 7"/>
                <a:gd name="T4" fmla="*/ 4 w 8"/>
                <a:gd name="T5" fmla="*/ 0 h 7"/>
                <a:gd name="T6" fmla="*/ 8 w 8"/>
                <a:gd name="T7" fmla="*/ 3 h 7"/>
                <a:gd name="T8" fmla="*/ 8 w 8"/>
                <a:gd name="T9" fmla="*/ 4 h 7"/>
                <a:gd name="T10" fmla="*/ 4 w 8"/>
                <a:gd name="T11" fmla="*/ 7 h 7"/>
              </a:gdLst>
              <a:ahLst/>
              <a:cxnLst>
                <a:cxn ang="0">
                  <a:pos x="T0" y="T1"/>
                </a:cxn>
                <a:cxn ang="0">
                  <a:pos x="T2" y="T3"/>
                </a:cxn>
                <a:cxn ang="0">
                  <a:pos x="T4" y="T5"/>
                </a:cxn>
                <a:cxn ang="0">
                  <a:pos x="T6" y="T7"/>
                </a:cxn>
                <a:cxn ang="0">
                  <a:pos x="T8" y="T9"/>
                </a:cxn>
                <a:cxn ang="0">
                  <a:pos x="T10" y="T11"/>
                </a:cxn>
              </a:cxnLst>
              <a:rect l="0" t="0" r="r" b="b"/>
              <a:pathLst>
                <a:path w="8" h="7">
                  <a:moveTo>
                    <a:pt x="4" y="7"/>
                  </a:moveTo>
                  <a:cubicBezTo>
                    <a:pt x="2" y="7"/>
                    <a:pt x="0" y="6"/>
                    <a:pt x="0" y="4"/>
                  </a:cubicBezTo>
                  <a:cubicBezTo>
                    <a:pt x="0" y="1"/>
                    <a:pt x="2" y="0"/>
                    <a:pt x="4" y="0"/>
                  </a:cubicBezTo>
                  <a:cubicBezTo>
                    <a:pt x="6" y="0"/>
                    <a:pt x="8" y="1"/>
                    <a:pt x="8" y="3"/>
                  </a:cubicBezTo>
                  <a:cubicBezTo>
                    <a:pt x="8" y="4"/>
                    <a:pt x="8" y="4"/>
                    <a:pt x="8" y="4"/>
                  </a:cubicBezTo>
                  <a:cubicBezTo>
                    <a:pt x="8" y="6"/>
                    <a:pt x="6" y="7"/>
                    <a:pt x="4" y="7"/>
                  </a:cubicBezTo>
                  <a:close/>
                </a:path>
              </a:pathLst>
            </a:custGeom>
            <a:solidFill>
              <a:srgbClr val="6D6E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3" name="Freeform 45">
              <a:extLst>
                <a:ext uri="{FF2B5EF4-FFF2-40B4-BE49-F238E27FC236}">
                  <a16:creationId xmlns:a16="http://schemas.microsoft.com/office/drawing/2014/main" id="{0349001F-A8F9-4B52-9703-64567402C955}"/>
                </a:ext>
              </a:extLst>
            </p:cNvPr>
            <p:cNvSpPr>
              <a:spLocks/>
            </p:cNvSpPr>
            <p:nvPr/>
          </p:nvSpPr>
          <p:spPr bwMode="auto">
            <a:xfrm>
              <a:off x="2650" y="2144"/>
              <a:ext cx="19" cy="16"/>
            </a:xfrm>
            <a:custGeom>
              <a:avLst/>
              <a:gdLst>
                <a:gd name="T0" fmla="*/ 4 w 8"/>
                <a:gd name="T1" fmla="*/ 7 h 7"/>
                <a:gd name="T2" fmla="*/ 0 w 8"/>
                <a:gd name="T3" fmla="*/ 4 h 7"/>
                <a:gd name="T4" fmla="*/ 4 w 8"/>
                <a:gd name="T5" fmla="*/ 0 h 7"/>
                <a:gd name="T6" fmla="*/ 8 w 8"/>
                <a:gd name="T7" fmla="*/ 4 h 7"/>
                <a:gd name="T8" fmla="*/ 8 w 8"/>
                <a:gd name="T9" fmla="*/ 4 h 7"/>
                <a:gd name="T10" fmla="*/ 4 w 8"/>
                <a:gd name="T11" fmla="*/ 7 h 7"/>
              </a:gdLst>
              <a:ahLst/>
              <a:cxnLst>
                <a:cxn ang="0">
                  <a:pos x="T0" y="T1"/>
                </a:cxn>
                <a:cxn ang="0">
                  <a:pos x="T2" y="T3"/>
                </a:cxn>
                <a:cxn ang="0">
                  <a:pos x="T4" y="T5"/>
                </a:cxn>
                <a:cxn ang="0">
                  <a:pos x="T6" y="T7"/>
                </a:cxn>
                <a:cxn ang="0">
                  <a:pos x="T8" y="T9"/>
                </a:cxn>
                <a:cxn ang="0">
                  <a:pos x="T10" y="T11"/>
                </a:cxn>
              </a:cxnLst>
              <a:rect l="0" t="0" r="r" b="b"/>
              <a:pathLst>
                <a:path w="8" h="7">
                  <a:moveTo>
                    <a:pt x="4" y="7"/>
                  </a:moveTo>
                  <a:cubicBezTo>
                    <a:pt x="2" y="7"/>
                    <a:pt x="0" y="6"/>
                    <a:pt x="0" y="4"/>
                  </a:cubicBezTo>
                  <a:cubicBezTo>
                    <a:pt x="0" y="2"/>
                    <a:pt x="2" y="0"/>
                    <a:pt x="4" y="0"/>
                  </a:cubicBezTo>
                  <a:cubicBezTo>
                    <a:pt x="6" y="0"/>
                    <a:pt x="8" y="1"/>
                    <a:pt x="8" y="4"/>
                  </a:cubicBezTo>
                  <a:cubicBezTo>
                    <a:pt x="8" y="4"/>
                    <a:pt x="8" y="4"/>
                    <a:pt x="8" y="4"/>
                  </a:cubicBezTo>
                  <a:cubicBezTo>
                    <a:pt x="8" y="6"/>
                    <a:pt x="6" y="7"/>
                    <a:pt x="4" y="7"/>
                  </a:cubicBezTo>
                  <a:close/>
                </a:path>
              </a:pathLst>
            </a:custGeom>
            <a:solidFill>
              <a:srgbClr val="6D6E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4" name="Freeform 46">
              <a:extLst>
                <a:ext uri="{FF2B5EF4-FFF2-40B4-BE49-F238E27FC236}">
                  <a16:creationId xmlns:a16="http://schemas.microsoft.com/office/drawing/2014/main" id="{3ACF3F3B-8412-435A-8171-305B5D358079}"/>
                </a:ext>
              </a:extLst>
            </p:cNvPr>
            <p:cNvSpPr>
              <a:spLocks noEditPoints="1"/>
            </p:cNvSpPr>
            <p:nvPr/>
          </p:nvSpPr>
          <p:spPr bwMode="auto">
            <a:xfrm>
              <a:off x="2650" y="2186"/>
              <a:ext cx="19" cy="495"/>
            </a:xfrm>
            <a:custGeom>
              <a:avLst/>
              <a:gdLst>
                <a:gd name="T0" fmla="*/ 0 w 8"/>
                <a:gd name="T1" fmla="*/ 204 h 208"/>
                <a:gd name="T2" fmla="*/ 4 w 8"/>
                <a:gd name="T3" fmla="*/ 200 h 208"/>
                <a:gd name="T4" fmla="*/ 8 w 8"/>
                <a:gd name="T5" fmla="*/ 204 h 208"/>
                <a:gd name="T6" fmla="*/ 4 w 8"/>
                <a:gd name="T7" fmla="*/ 190 h 208"/>
                <a:gd name="T8" fmla="*/ 0 w 8"/>
                <a:gd name="T9" fmla="*/ 186 h 208"/>
                <a:gd name="T10" fmla="*/ 8 w 8"/>
                <a:gd name="T11" fmla="*/ 186 h 208"/>
                <a:gd name="T12" fmla="*/ 4 w 8"/>
                <a:gd name="T13" fmla="*/ 190 h 208"/>
                <a:gd name="T14" fmla="*/ 0 w 8"/>
                <a:gd name="T15" fmla="*/ 168 h 208"/>
                <a:gd name="T16" fmla="*/ 4 w 8"/>
                <a:gd name="T17" fmla="*/ 164 h 208"/>
                <a:gd name="T18" fmla="*/ 8 w 8"/>
                <a:gd name="T19" fmla="*/ 168 h 208"/>
                <a:gd name="T20" fmla="*/ 4 w 8"/>
                <a:gd name="T21" fmla="*/ 153 h 208"/>
                <a:gd name="T22" fmla="*/ 0 w 8"/>
                <a:gd name="T23" fmla="*/ 149 h 208"/>
                <a:gd name="T24" fmla="*/ 8 w 8"/>
                <a:gd name="T25" fmla="*/ 149 h 208"/>
                <a:gd name="T26" fmla="*/ 4 w 8"/>
                <a:gd name="T27" fmla="*/ 153 h 208"/>
                <a:gd name="T28" fmla="*/ 0 w 8"/>
                <a:gd name="T29" fmla="*/ 132 h 208"/>
                <a:gd name="T30" fmla="*/ 4 w 8"/>
                <a:gd name="T31" fmla="*/ 128 h 208"/>
                <a:gd name="T32" fmla="*/ 8 w 8"/>
                <a:gd name="T33" fmla="*/ 132 h 208"/>
                <a:gd name="T34" fmla="*/ 4 w 8"/>
                <a:gd name="T35" fmla="*/ 117 h 208"/>
                <a:gd name="T36" fmla="*/ 0 w 8"/>
                <a:gd name="T37" fmla="*/ 113 h 208"/>
                <a:gd name="T38" fmla="*/ 8 w 8"/>
                <a:gd name="T39" fmla="*/ 113 h 208"/>
                <a:gd name="T40" fmla="*/ 4 w 8"/>
                <a:gd name="T41" fmla="*/ 117 h 208"/>
                <a:gd name="T42" fmla="*/ 0 w 8"/>
                <a:gd name="T43" fmla="*/ 95 h 208"/>
                <a:gd name="T44" fmla="*/ 4 w 8"/>
                <a:gd name="T45" fmla="*/ 91 h 208"/>
                <a:gd name="T46" fmla="*/ 8 w 8"/>
                <a:gd name="T47" fmla="*/ 95 h 208"/>
                <a:gd name="T48" fmla="*/ 4 w 8"/>
                <a:gd name="T49" fmla="*/ 81 h 208"/>
                <a:gd name="T50" fmla="*/ 0 w 8"/>
                <a:gd name="T51" fmla="*/ 77 h 208"/>
                <a:gd name="T52" fmla="*/ 8 w 8"/>
                <a:gd name="T53" fmla="*/ 77 h 208"/>
                <a:gd name="T54" fmla="*/ 4 w 8"/>
                <a:gd name="T55" fmla="*/ 81 h 208"/>
                <a:gd name="T56" fmla="*/ 0 w 8"/>
                <a:gd name="T57" fmla="*/ 59 h 208"/>
                <a:gd name="T58" fmla="*/ 4 w 8"/>
                <a:gd name="T59" fmla="*/ 55 h 208"/>
                <a:gd name="T60" fmla="*/ 8 w 8"/>
                <a:gd name="T61" fmla="*/ 59 h 208"/>
                <a:gd name="T62" fmla="*/ 4 w 8"/>
                <a:gd name="T63" fmla="*/ 44 h 208"/>
                <a:gd name="T64" fmla="*/ 0 w 8"/>
                <a:gd name="T65" fmla="*/ 40 h 208"/>
                <a:gd name="T66" fmla="*/ 8 w 8"/>
                <a:gd name="T67" fmla="*/ 40 h 208"/>
                <a:gd name="T68" fmla="*/ 4 w 8"/>
                <a:gd name="T69" fmla="*/ 44 h 208"/>
                <a:gd name="T70" fmla="*/ 0 w 8"/>
                <a:gd name="T71" fmla="*/ 22 h 208"/>
                <a:gd name="T72" fmla="*/ 4 w 8"/>
                <a:gd name="T73" fmla="*/ 18 h 208"/>
                <a:gd name="T74" fmla="*/ 8 w 8"/>
                <a:gd name="T75" fmla="*/ 22 h 208"/>
                <a:gd name="T76" fmla="*/ 4 w 8"/>
                <a:gd name="T77" fmla="*/ 8 h 208"/>
                <a:gd name="T78" fmla="*/ 0 w 8"/>
                <a:gd name="T79" fmla="*/ 4 h 208"/>
                <a:gd name="T80" fmla="*/ 8 w 8"/>
                <a:gd name="T81" fmla="*/ 4 h 208"/>
                <a:gd name="T82" fmla="*/ 4 w 8"/>
                <a:gd name="T83" fmla="*/ 8 h 20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Lst>
              <a:rect l="0" t="0" r="r" b="b"/>
              <a:pathLst>
                <a:path w="8" h="208">
                  <a:moveTo>
                    <a:pt x="4" y="208"/>
                  </a:moveTo>
                  <a:cubicBezTo>
                    <a:pt x="2" y="208"/>
                    <a:pt x="0" y="207"/>
                    <a:pt x="0" y="204"/>
                  </a:cubicBezTo>
                  <a:cubicBezTo>
                    <a:pt x="0" y="204"/>
                    <a:pt x="0" y="204"/>
                    <a:pt x="0" y="204"/>
                  </a:cubicBezTo>
                  <a:cubicBezTo>
                    <a:pt x="0" y="202"/>
                    <a:pt x="2" y="200"/>
                    <a:pt x="4" y="200"/>
                  </a:cubicBezTo>
                  <a:cubicBezTo>
                    <a:pt x="6" y="200"/>
                    <a:pt x="8" y="202"/>
                    <a:pt x="8" y="204"/>
                  </a:cubicBezTo>
                  <a:cubicBezTo>
                    <a:pt x="8" y="204"/>
                    <a:pt x="8" y="204"/>
                    <a:pt x="8" y="204"/>
                  </a:cubicBezTo>
                  <a:cubicBezTo>
                    <a:pt x="8" y="207"/>
                    <a:pt x="6" y="208"/>
                    <a:pt x="4" y="208"/>
                  </a:cubicBezTo>
                  <a:close/>
                  <a:moveTo>
                    <a:pt x="4" y="190"/>
                  </a:moveTo>
                  <a:cubicBezTo>
                    <a:pt x="2" y="190"/>
                    <a:pt x="0" y="188"/>
                    <a:pt x="0" y="186"/>
                  </a:cubicBezTo>
                  <a:cubicBezTo>
                    <a:pt x="0" y="186"/>
                    <a:pt x="0" y="186"/>
                    <a:pt x="0" y="186"/>
                  </a:cubicBezTo>
                  <a:cubicBezTo>
                    <a:pt x="0" y="184"/>
                    <a:pt x="2" y="182"/>
                    <a:pt x="4" y="182"/>
                  </a:cubicBezTo>
                  <a:cubicBezTo>
                    <a:pt x="6" y="182"/>
                    <a:pt x="8" y="184"/>
                    <a:pt x="8" y="186"/>
                  </a:cubicBezTo>
                  <a:cubicBezTo>
                    <a:pt x="8" y="186"/>
                    <a:pt x="8" y="186"/>
                    <a:pt x="8" y="186"/>
                  </a:cubicBezTo>
                  <a:cubicBezTo>
                    <a:pt x="8" y="188"/>
                    <a:pt x="6" y="190"/>
                    <a:pt x="4" y="190"/>
                  </a:cubicBezTo>
                  <a:close/>
                  <a:moveTo>
                    <a:pt x="4" y="172"/>
                  </a:moveTo>
                  <a:cubicBezTo>
                    <a:pt x="2" y="172"/>
                    <a:pt x="0" y="170"/>
                    <a:pt x="0" y="168"/>
                  </a:cubicBezTo>
                  <a:cubicBezTo>
                    <a:pt x="0" y="168"/>
                    <a:pt x="0" y="168"/>
                    <a:pt x="0" y="168"/>
                  </a:cubicBezTo>
                  <a:cubicBezTo>
                    <a:pt x="0" y="166"/>
                    <a:pt x="2" y="164"/>
                    <a:pt x="4" y="164"/>
                  </a:cubicBezTo>
                  <a:cubicBezTo>
                    <a:pt x="6" y="164"/>
                    <a:pt x="8" y="166"/>
                    <a:pt x="8" y="168"/>
                  </a:cubicBezTo>
                  <a:cubicBezTo>
                    <a:pt x="8" y="168"/>
                    <a:pt x="8" y="168"/>
                    <a:pt x="8" y="168"/>
                  </a:cubicBezTo>
                  <a:cubicBezTo>
                    <a:pt x="8" y="170"/>
                    <a:pt x="6" y="172"/>
                    <a:pt x="4" y="172"/>
                  </a:cubicBezTo>
                  <a:close/>
                  <a:moveTo>
                    <a:pt x="4" y="153"/>
                  </a:moveTo>
                  <a:cubicBezTo>
                    <a:pt x="2" y="153"/>
                    <a:pt x="0" y="152"/>
                    <a:pt x="0" y="150"/>
                  </a:cubicBezTo>
                  <a:cubicBezTo>
                    <a:pt x="0" y="149"/>
                    <a:pt x="0" y="149"/>
                    <a:pt x="0" y="149"/>
                  </a:cubicBezTo>
                  <a:cubicBezTo>
                    <a:pt x="0" y="147"/>
                    <a:pt x="2" y="146"/>
                    <a:pt x="4" y="146"/>
                  </a:cubicBezTo>
                  <a:cubicBezTo>
                    <a:pt x="6" y="146"/>
                    <a:pt x="8" y="147"/>
                    <a:pt x="8" y="149"/>
                  </a:cubicBezTo>
                  <a:cubicBezTo>
                    <a:pt x="8" y="150"/>
                    <a:pt x="8" y="150"/>
                    <a:pt x="8" y="150"/>
                  </a:cubicBezTo>
                  <a:cubicBezTo>
                    <a:pt x="8" y="152"/>
                    <a:pt x="6" y="153"/>
                    <a:pt x="4" y="153"/>
                  </a:cubicBezTo>
                  <a:close/>
                  <a:moveTo>
                    <a:pt x="4" y="135"/>
                  </a:moveTo>
                  <a:cubicBezTo>
                    <a:pt x="2" y="135"/>
                    <a:pt x="0" y="134"/>
                    <a:pt x="0" y="132"/>
                  </a:cubicBezTo>
                  <a:cubicBezTo>
                    <a:pt x="0" y="131"/>
                    <a:pt x="0" y="131"/>
                    <a:pt x="0" y="131"/>
                  </a:cubicBezTo>
                  <a:cubicBezTo>
                    <a:pt x="0" y="129"/>
                    <a:pt x="2" y="128"/>
                    <a:pt x="4" y="128"/>
                  </a:cubicBezTo>
                  <a:cubicBezTo>
                    <a:pt x="6" y="128"/>
                    <a:pt x="8" y="129"/>
                    <a:pt x="8" y="131"/>
                  </a:cubicBezTo>
                  <a:cubicBezTo>
                    <a:pt x="8" y="132"/>
                    <a:pt x="8" y="132"/>
                    <a:pt x="8" y="132"/>
                  </a:cubicBezTo>
                  <a:cubicBezTo>
                    <a:pt x="8" y="134"/>
                    <a:pt x="6" y="135"/>
                    <a:pt x="4" y="135"/>
                  </a:cubicBezTo>
                  <a:close/>
                  <a:moveTo>
                    <a:pt x="4" y="117"/>
                  </a:moveTo>
                  <a:cubicBezTo>
                    <a:pt x="2" y="117"/>
                    <a:pt x="0" y="115"/>
                    <a:pt x="0" y="113"/>
                  </a:cubicBezTo>
                  <a:cubicBezTo>
                    <a:pt x="0" y="113"/>
                    <a:pt x="0" y="113"/>
                    <a:pt x="0" y="113"/>
                  </a:cubicBezTo>
                  <a:cubicBezTo>
                    <a:pt x="0" y="111"/>
                    <a:pt x="2" y="109"/>
                    <a:pt x="4" y="109"/>
                  </a:cubicBezTo>
                  <a:cubicBezTo>
                    <a:pt x="6" y="109"/>
                    <a:pt x="8" y="111"/>
                    <a:pt x="8" y="113"/>
                  </a:cubicBezTo>
                  <a:cubicBezTo>
                    <a:pt x="8" y="113"/>
                    <a:pt x="8" y="113"/>
                    <a:pt x="8" y="113"/>
                  </a:cubicBezTo>
                  <a:cubicBezTo>
                    <a:pt x="8" y="115"/>
                    <a:pt x="6" y="117"/>
                    <a:pt x="4" y="117"/>
                  </a:cubicBezTo>
                  <a:close/>
                  <a:moveTo>
                    <a:pt x="4" y="99"/>
                  </a:moveTo>
                  <a:cubicBezTo>
                    <a:pt x="2" y="99"/>
                    <a:pt x="0" y="97"/>
                    <a:pt x="0" y="95"/>
                  </a:cubicBezTo>
                  <a:cubicBezTo>
                    <a:pt x="0" y="95"/>
                    <a:pt x="0" y="95"/>
                    <a:pt x="0" y="95"/>
                  </a:cubicBezTo>
                  <a:cubicBezTo>
                    <a:pt x="0" y="93"/>
                    <a:pt x="2" y="91"/>
                    <a:pt x="4" y="91"/>
                  </a:cubicBezTo>
                  <a:cubicBezTo>
                    <a:pt x="6" y="91"/>
                    <a:pt x="8" y="93"/>
                    <a:pt x="8" y="95"/>
                  </a:cubicBezTo>
                  <a:cubicBezTo>
                    <a:pt x="8" y="95"/>
                    <a:pt x="8" y="95"/>
                    <a:pt x="8" y="95"/>
                  </a:cubicBezTo>
                  <a:cubicBezTo>
                    <a:pt x="8" y="97"/>
                    <a:pt x="6" y="99"/>
                    <a:pt x="4" y="99"/>
                  </a:cubicBezTo>
                  <a:close/>
                  <a:moveTo>
                    <a:pt x="4" y="81"/>
                  </a:moveTo>
                  <a:cubicBezTo>
                    <a:pt x="2" y="81"/>
                    <a:pt x="0" y="79"/>
                    <a:pt x="0" y="77"/>
                  </a:cubicBezTo>
                  <a:cubicBezTo>
                    <a:pt x="0" y="77"/>
                    <a:pt x="0" y="77"/>
                    <a:pt x="0" y="77"/>
                  </a:cubicBezTo>
                  <a:cubicBezTo>
                    <a:pt x="0" y="74"/>
                    <a:pt x="2" y="73"/>
                    <a:pt x="4" y="73"/>
                  </a:cubicBezTo>
                  <a:cubicBezTo>
                    <a:pt x="6" y="73"/>
                    <a:pt x="8" y="74"/>
                    <a:pt x="8" y="77"/>
                  </a:cubicBezTo>
                  <a:cubicBezTo>
                    <a:pt x="8" y="77"/>
                    <a:pt x="8" y="77"/>
                    <a:pt x="8" y="77"/>
                  </a:cubicBezTo>
                  <a:cubicBezTo>
                    <a:pt x="8" y="79"/>
                    <a:pt x="6" y="81"/>
                    <a:pt x="4" y="81"/>
                  </a:cubicBezTo>
                  <a:close/>
                  <a:moveTo>
                    <a:pt x="4" y="62"/>
                  </a:moveTo>
                  <a:cubicBezTo>
                    <a:pt x="2" y="62"/>
                    <a:pt x="0" y="61"/>
                    <a:pt x="0" y="59"/>
                  </a:cubicBezTo>
                  <a:cubicBezTo>
                    <a:pt x="0" y="58"/>
                    <a:pt x="0" y="58"/>
                    <a:pt x="0" y="58"/>
                  </a:cubicBezTo>
                  <a:cubicBezTo>
                    <a:pt x="0" y="56"/>
                    <a:pt x="2" y="55"/>
                    <a:pt x="4" y="55"/>
                  </a:cubicBezTo>
                  <a:cubicBezTo>
                    <a:pt x="6" y="55"/>
                    <a:pt x="8" y="56"/>
                    <a:pt x="8" y="58"/>
                  </a:cubicBezTo>
                  <a:cubicBezTo>
                    <a:pt x="8" y="59"/>
                    <a:pt x="8" y="59"/>
                    <a:pt x="8" y="59"/>
                  </a:cubicBezTo>
                  <a:cubicBezTo>
                    <a:pt x="8" y="61"/>
                    <a:pt x="6" y="62"/>
                    <a:pt x="4" y="62"/>
                  </a:cubicBezTo>
                  <a:close/>
                  <a:moveTo>
                    <a:pt x="4" y="44"/>
                  </a:moveTo>
                  <a:cubicBezTo>
                    <a:pt x="2" y="44"/>
                    <a:pt x="0" y="42"/>
                    <a:pt x="0" y="40"/>
                  </a:cubicBezTo>
                  <a:cubicBezTo>
                    <a:pt x="0" y="40"/>
                    <a:pt x="0" y="40"/>
                    <a:pt x="0" y="40"/>
                  </a:cubicBezTo>
                  <a:cubicBezTo>
                    <a:pt x="0" y="38"/>
                    <a:pt x="2" y="36"/>
                    <a:pt x="4" y="36"/>
                  </a:cubicBezTo>
                  <a:cubicBezTo>
                    <a:pt x="6" y="36"/>
                    <a:pt x="8" y="38"/>
                    <a:pt x="8" y="40"/>
                  </a:cubicBezTo>
                  <a:cubicBezTo>
                    <a:pt x="8" y="40"/>
                    <a:pt x="8" y="40"/>
                    <a:pt x="8" y="40"/>
                  </a:cubicBezTo>
                  <a:cubicBezTo>
                    <a:pt x="8" y="42"/>
                    <a:pt x="6" y="44"/>
                    <a:pt x="4" y="44"/>
                  </a:cubicBezTo>
                  <a:close/>
                  <a:moveTo>
                    <a:pt x="4" y="26"/>
                  </a:moveTo>
                  <a:cubicBezTo>
                    <a:pt x="2" y="26"/>
                    <a:pt x="0" y="24"/>
                    <a:pt x="0" y="22"/>
                  </a:cubicBezTo>
                  <a:cubicBezTo>
                    <a:pt x="0" y="22"/>
                    <a:pt x="0" y="22"/>
                    <a:pt x="0" y="22"/>
                  </a:cubicBezTo>
                  <a:cubicBezTo>
                    <a:pt x="0" y="20"/>
                    <a:pt x="2" y="18"/>
                    <a:pt x="4" y="18"/>
                  </a:cubicBezTo>
                  <a:cubicBezTo>
                    <a:pt x="6" y="18"/>
                    <a:pt x="8" y="20"/>
                    <a:pt x="8" y="22"/>
                  </a:cubicBezTo>
                  <a:cubicBezTo>
                    <a:pt x="8" y="22"/>
                    <a:pt x="8" y="22"/>
                    <a:pt x="8" y="22"/>
                  </a:cubicBezTo>
                  <a:cubicBezTo>
                    <a:pt x="8" y="24"/>
                    <a:pt x="6" y="26"/>
                    <a:pt x="4" y="26"/>
                  </a:cubicBezTo>
                  <a:close/>
                  <a:moveTo>
                    <a:pt x="4" y="8"/>
                  </a:moveTo>
                  <a:cubicBezTo>
                    <a:pt x="2" y="8"/>
                    <a:pt x="0" y="6"/>
                    <a:pt x="0" y="4"/>
                  </a:cubicBezTo>
                  <a:cubicBezTo>
                    <a:pt x="0" y="4"/>
                    <a:pt x="0" y="4"/>
                    <a:pt x="0" y="4"/>
                  </a:cubicBezTo>
                  <a:cubicBezTo>
                    <a:pt x="0" y="2"/>
                    <a:pt x="2" y="0"/>
                    <a:pt x="4" y="0"/>
                  </a:cubicBezTo>
                  <a:cubicBezTo>
                    <a:pt x="6" y="0"/>
                    <a:pt x="8" y="2"/>
                    <a:pt x="8" y="4"/>
                  </a:cubicBezTo>
                  <a:cubicBezTo>
                    <a:pt x="8" y="4"/>
                    <a:pt x="8" y="4"/>
                    <a:pt x="8" y="4"/>
                  </a:cubicBezTo>
                  <a:cubicBezTo>
                    <a:pt x="8" y="6"/>
                    <a:pt x="6" y="8"/>
                    <a:pt x="4" y="8"/>
                  </a:cubicBezTo>
                  <a:close/>
                </a:path>
              </a:pathLst>
            </a:custGeom>
            <a:solidFill>
              <a:srgbClr val="6D6E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5" name="Freeform 47">
              <a:extLst>
                <a:ext uri="{FF2B5EF4-FFF2-40B4-BE49-F238E27FC236}">
                  <a16:creationId xmlns:a16="http://schemas.microsoft.com/office/drawing/2014/main" id="{03E205C2-D28E-455A-970C-1680BACA7F78}"/>
                </a:ext>
              </a:extLst>
            </p:cNvPr>
            <p:cNvSpPr>
              <a:spLocks/>
            </p:cNvSpPr>
            <p:nvPr/>
          </p:nvSpPr>
          <p:spPr bwMode="auto">
            <a:xfrm>
              <a:off x="2650" y="2707"/>
              <a:ext cx="19" cy="17"/>
            </a:xfrm>
            <a:custGeom>
              <a:avLst/>
              <a:gdLst>
                <a:gd name="T0" fmla="*/ 4 w 8"/>
                <a:gd name="T1" fmla="*/ 7 h 7"/>
                <a:gd name="T2" fmla="*/ 0 w 8"/>
                <a:gd name="T3" fmla="*/ 4 h 7"/>
                <a:gd name="T4" fmla="*/ 4 w 8"/>
                <a:gd name="T5" fmla="*/ 0 h 7"/>
                <a:gd name="T6" fmla="*/ 8 w 8"/>
                <a:gd name="T7" fmla="*/ 3 h 7"/>
                <a:gd name="T8" fmla="*/ 8 w 8"/>
                <a:gd name="T9" fmla="*/ 4 h 7"/>
                <a:gd name="T10" fmla="*/ 4 w 8"/>
                <a:gd name="T11" fmla="*/ 7 h 7"/>
              </a:gdLst>
              <a:ahLst/>
              <a:cxnLst>
                <a:cxn ang="0">
                  <a:pos x="T0" y="T1"/>
                </a:cxn>
                <a:cxn ang="0">
                  <a:pos x="T2" y="T3"/>
                </a:cxn>
                <a:cxn ang="0">
                  <a:pos x="T4" y="T5"/>
                </a:cxn>
                <a:cxn ang="0">
                  <a:pos x="T6" y="T7"/>
                </a:cxn>
                <a:cxn ang="0">
                  <a:pos x="T8" y="T9"/>
                </a:cxn>
                <a:cxn ang="0">
                  <a:pos x="T10" y="T11"/>
                </a:cxn>
              </a:cxnLst>
              <a:rect l="0" t="0" r="r" b="b"/>
              <a:pathLst>
                <a:path w="8" h="7">
                  <a:moveTo>
                    <a:pt x="4" y="7"/>
                  </a:moveTo>
                  <a:cubicBezTo>
                    <a:pt x="2" y="7"/>
                    <a:pt x="0" y="6"/>
                    <a:pt x="0" y="4"/>
                  </a:cubicBezTo>
                  <a:cubicBezTo>
                    <a:pt x="0" y="1"/>
                    <a:pt x="2" y="0"/>
                    <a:pt x="4" y="0"/>
                  </a:cubicBezTo>
                  <a:cubicBezTo>
                    <a:pt x="6" y="0"/>
                    <a:pt x="8" y="1"/>
                    <a:pt x="8" y="3"/>
                  </a:cubicBezTo>
                  <a:cubicBezTo>
                    <a:pt x="8" y="4"/>
                    <a:pt x="8" y="4"/>
                    <a:pt x="8" y="4"/>
                  </a:cubicBezTo>
                  <a:cubicBezTo>
                    <a:pt x="8" y="6"/>
                    <a:pt x="6" y="7"/>
                    <a:pt x="4" y="7"/>
                  </a:cubicBezTo>
                  <a:close/>
                </a:path>
              </a:pathLst>
            </a:custGeom>
            <a:solidFill>
              <a:srgbClr val="6D6E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6" name="Freeform 48">
              <a:extLst>
                <a:ext uri="{FF2B5EF4-FFF2-40B4-BE49-F238E27FC236}">
                  <a16:creationId xmlns:a16="http://schemas.microsoft.com/office/drawing/2014/main" id="{9F1EE345-BC77-4FBA-B04A-55C20C218B17}"/>
                </a:ext>
              </a:extLst>
            </p:cNvPr>
            <p:cNvSpPr>
              <a:spLocks/>
            </p:cNvSpPr>
            <p:nvPr/>
          </p:nvSpPr>
          <p:spPr bwMode="auto">
            <a:xfrm>
              <a:off x="4950" y="2472"/>
              <a:ext cx="17" cy="16"/>
            </a:xfrm>
            <a:custGeom>
              <a:avLst/>
              <a:gdLst>
                <a:gd name="T0" fmla="*/ 4 w 7"/>
                <a:gd name="T1" fmla="*/ 7 h 7"/>
                <a:gd name="T2" fmla="*/ 0 w 7"/>
                <a:gd name="T3" fmla="*/ 4 h 7"/>
                <a:gd name="T4" fmla="*/ 4 w 7"/>
                <a:gd name="T5" fmla="*/ 0 h 7"/>
                <a:gd name="T6" fmla="*/ 7 w 7"/>
                <a:gd name="T7" fmla="*/ 4 h 7"/>
                <a:gd name="T8" fmla="*/ 7 w 7"/>
                <a:gd name="T9" fmla="*/ 4 h 7"/>
                <a:gd name="T10" fmla="*/ 4 w 7"/>
                <a:gd name="T11" fmla="*/ 7 h 7"/>
              </a:gdLst>
              <a:ahLst/>
              <a:cxnLst>
                <a:cxn ang="0">
                  <a:pos x="T0" y="T1"/>
                </a:cxn>
                <a:cxn ang="0">
                  <a:pos x="T2" y="T3"/>
                </a:cxn>
                <a:cxn ang="0">
                  <a:pos x="T4" y="T5"/>
                </a:cxn>
                <a:cxn ang="0">
                  <a:pos x="T6" y="T7"/>
                </a:cxn>
                <a:cxn ang="0">
                  <a:pos x="T8" y="T9"/>
                </a:cxn>
                <a:cxn ang="0">
                  <a:pos x="T10" y="T11"/>
                </a:cxn>
              </a:cxnLst>
              <a:rect l="0" t="0" r="r" b="b"/>
              <a:pathLst>
                <a:path w="7" h="7">
                  <a:moveTo>
                    <a:pt x="4" y="7"/>
                  </a:moveTo>
                  <a:cubicBezTo>
                    <a:pt x="2" y="7"/>
                    <a:pt x="0" y="6"/>
                    <a:pt x="0" y="4"/>
                  </a:cubicBezTo>
                  <a:cubicBezTo>
                    <a:pt x="0" y="2"/>
                    <a:pt x="2" y="0"/>
                    <a:pt x="4" y="0"/>
                  </a:cubicBezTo>
                  <a:cubicBezTo>
                    <a:pt x="6" y="0"/>
                    <a:pt x="7" y="2"/>
                    <a:pt x="7" y="4"/>
                  </a:cubicBezTo>
                  <a:cubicBezTo>
                    <a:pt x="7" y="4"/>
                    <a:pt x="7" y="4"/>
                    <a:pt x="7" y="4"/>
                  </a:cubicBezTo>
                  <a:cubicBezTo>
                    <a:pt x="7" y="6"/>
                    <a:pt x="6" y="7"/>
                    <a:pt x="4" y="7"/>
                  </a:cubicBezTo>
                  <a:close/>
                </a:path>
              </a:pathLst>
            </a:custGeom>
            <a:solidFill>
              <a:srgbClr val="6D6E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7" name="Freeform 49">
              <a:extLst>
                <a:ext uri="{FF2B5EF4-FFF2-40B4-BE49-F238E27FC236}">
                  <a16:creationId xmlns:a16="http://schemas.microsoft.com/office/drawing/2014/main" id="{4730A8E6-E768-4A25-8989-57EA550988C0}"/>
                </a:ext>
              </a:extLst>
            </p:cNvPr>
            <p:cNvSpPr>
              <a:spLocks noEditPoints="1"/>
            </p:cNvSpPr>
            <p:nvPr/>
          </p:nvSpPr>
          <p:spPr bwMode="auto">
            <a:xfrm>
              <a:off x="4950" y="2515"/>
              <a:ext cx="17" cy="568"/>
            </a:xfrm>
            <a:custGeom>
              <a:avLst/>
              <a:gdLst>
                <a:gd name="T0" fmla="*/ 0 w 7"/>
                <a:gd name="T1" fmla="*/ 235 h 239"/>
                <a:gd name="T2" fmla="*/ 4 w 7"/>
                <a:gd name="T3" fmla="*/ 231 h 239"/>
                <a:gd name="T4" fmla="*/ 7 w 7"/>
                <a:gd name="T5" fmla="*/ 235 h 239"/>
                <a:gd name="T6" fmla="*/ 4 w 7"/>
                <a:gd name="T7" fmla="*/ 221 h 239"/>
                <a:gd name="T8" fmla="*/ 0 w 7"/>
                <a:gd name="T9" fmla="*/ 217 h 239"/>
                <a:gd name="T10" fmla="*/ 7 w 7"/>
                <a:gd name="T11" fmla="*/ 217 h 239"/>
                <a:gd name="T12" fmla="*/ 4 w 7"/>
                <a:gd name="T13" fmla="*/ 221 h 239"/>
                <a:gd name="T14" fmla="*/ 0 w 7"/>
                <a:gd name="T15" fmla="*/ 200 h 239"/>
                <a:gd name="T16" fmla="*/ 4 w 7"/>
                <a:gd name="T17" fmla="*/ 196 h 239"/>
                <a:gd name="T18" fmla="*/ 7 w 7"/>
                <a:gd name="T19" fmla="*/ 200 h 239"/>
                <a:gd name="T20" fmla="*/ 4 w 7"/>
                <a:gd name="T21" fmla="*/ 186 h 239"/>
                <a:gd name="T22" fmla="*/ 0 w 7"/>
                <a:gd name="T23" fmla="*/ 182 h 239"/>
                <a:gd name="T24" fmla="*/ 7 w 7"/>
                <a:gd name="T25" fmla="*/ 182 h 239"/>
                <a:gd name="T26" fmla="*/ 4 w 7"/>
                <a:gd name="T27" fmla="*/ 186 h 239"/>
                <a:gd name="T28" fmla="*/ 0 w 7"/>
                <a:gd name="T29" fmla="*/ 164 h 239"/>
                <a:gd name="T30" fmla="*/ 4 w 7"/>
                <a:gd name="T31" fmla="*/ 160 h 239"/>
                <a:gd name="T32" fmla="*/ 7 w 7"/>
                <a:gd name="T33" fmla="*/ 164 h 239"/>
                <a:gd name="T34" fmla="*/ 4 w 7"/>
                <a:gd name="T35" fmla="*/ 150 h 239"/>
                <a:gd name="T36" fmla="*/ 0 w 7"/>
                <a:gd name="T37" fmla="*/ 146 h 239"/>
                <a:gd name="T38" fmla="*/ 7 w 7"/>
                <a:gd name="T39" fmla="*/ 146 h 239"/>
                <a:gd name="T40" fmla="*/ 4 w 7"/>
                <a:gd name="T41" fmla="*/ 150 h 239"/>
                <a:gd name="T42" fmla="*/ 0 w 7"/>
                <a:gd name="T43" fmla="*/ 128 h 239"/>
                <a:gd name="T44" fmla="*/ 4 w 7"/>
                <a:gd name="T45" fmla="*/ 124 h 239"/>
                <a:gd name="T46" fmla="*/ 7 w 7"/>
                <a:gd name="T47" fmla="*/ 128 h 239"/>
                <a:gd name="T48" fmla="*/ 4 w 7"/>
                <a:gd name="T49" fmla="*/ 114 h 239"/>
                <a:gd name="T50" fmla="*/ 0 w 7"/>
                <a:gd name="T51" fmla="*/ 110 h 239"/>
                <a:gd name="T52" fmla="*/ 7 w 7"/>
                <a:gd name="T53" fmla="*/ 110 h 239"/>
                <a:gd name="T54" fmla="*/ 4 w 7"/>
                <a:gd name="T55" fmla="*/ 114 h 239"/>
                <a:gd name="T56" fmla="*/ 0 w 7"/>
                <a:gd name="T57" fmla="*/ 93 h 239"/>
                <a:gd name="T58" fmla="*/ 4 w 7"/>
                <a:gd name="T59" fmla="*/ 89 h 239"/>
                <a:gd name="T60" fmla="*/ 7 w 7"/>
                <a:gd name="T61" fmla="*/ 93 h 239"/>
                <a:gd name="T62" fmla="*/ 4 w 7"/>
                <a:gd name="T63" fmla="*/ 79 h 239"/>
                <a:gd name="T64" fmla="*/ 0 w 7"/>
                <a:gd name="T65" fmla="*/ 75 h 239"/>
                <a:gd name="T66" fmla="*/ 7 w 7"/>
                <a:gd name="T67" fmla="*/ 75 h 239"/>
                <a:gd name="T68" fmla="*/ 4 w 7"/>
                <a:gd name="T69" fmla="*/ 79 h 239"/>
                <a:gd name="T70" fmla="*/ 0 w 7"/>
                <a:gd name="T71" fmla="*/ 57 h 239"/>
                <a:gd name="T72" fmla="*/ 4 w 7"/>
                <a:gd name="T73" fmla="*/ 53 h 239"/>
                <a:gd name="T74" fmla="*/ 7 w 7"/>
                <a:gd name="T75" fmla="*/ 57 h 239"/>
                <a:gd name="T76" fmla="*/ 4 w 7"/>
                <a:gd name="T77" fmla="*/ 43 h 239"/>
                <a:gd name="T78" fmla="*/ 0 w 7"/>
                <a:gd name="T79" fmla="*/ 39 h 239"/>
                <a:gd name="T80" fmla="*/ 7 w 7"/>
                <a:gd name="T81" fmla="*/ 39 h 239"/>
                <a:gd name="T82" fmla="*/ 4 w 7"/>
                <a:gd name="T83" fmla="*/ 43 h 239"/>
                <a:gd name="T84" fmla="*/ 0 w 7"/>
                <a:gd name="T85" fmla="*/ 21 h 239"/>
                <a:gd name="T86" fmla="*/ 4 w 7"/>
                <a:gd name="T87" fmla="*/ 17 h 239"/>
                <a:gd name="T88" fmla="*/ 7 w 7"/>
                <a:gd name="T89" fmla="*/ 21 h 239"/>
                <a:gd name="T90" fmla="*/ 4 w 7"/>
                <a:gd name="T91" fmla="*/ 7 h 239"/>
                <a:gd name="T92" fmla="*/ 0 w 7"/>
                <a:gd name="T93" fmla="*/ 3 h 239"/>
                <a:gd name="T94" fmla="*/ 7 w 7"/>
                <a:gd name="T95" fmla="*/ 3 h 239"/>
                <a:gd name="T96" fmla="*/ 4 w 7"/>
                <a:gd name="T97" fmla="*/ 7 h 2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7" h="239">
                  <a:moveTo>
                    <a:pt x="4" y="239"/>
                  </a:moveTo>
                  <a:cubicBezTo>
                    <a:pt x="2" y="239"/>
                    <a:pt x="0" y="237"/>
                    <a:pt x="0" y="235"/>
                  </a:cubicBezTo>
                  <a:cubicBezTo>
                    <a:pt x="0" y="235"/>
                    <a:pt x="0" y="235"/>
                    <a:pt x="0" y="235"/>
                  </a:cubicBezTo>
                  <a:cubicBezTo>
                    <a:pt x="0" y="233"/>
                    <a:pt x="2" y="231"/>
                    <a:pt x="4" y="231"/>
                  </a:cubicBezTo>
                  <a:cubicBezTo>
                    <a:pt x="6" y="231"/>
                    <a:pt x="7" y="233"/>
                    <a:pt x="7" y="235"/>
                  </a:cubicBezTo>
                  <a:cubicBezTo>
                    <a:pt x="7" y="235"/>
                    <a:pt x="7" y="235"/>
                    <a:pt x="7" y="235"/>
                  </a:cubicBezTo>
                  <a:cubicBezTo>
                    <a:pt x="7" y="237"/>
                    <a:pt x="6" y="239"/>
                    <a:pt x="4" y="239"/>
                  </a:cubicBezTo>
                  <a:close/>
                  <a:moveTo>
                    <a:pt x="4" y="221"/>
                  </a:moveTo>
                  <a:cubicBezTo>
                    <a:pt x="2" y="221"/>
                    <a:pt x="0" y="220"/>
                    <a:pt x="0" y="217"/>
                  </a:cubicBezTo>
                  <a:cubicBezTo>
                    <a:pt x="0" y="217"/>
                    <a:pt x="0" y="217"/>
                    <a:pt x="0" y="217"/>
                  </a:cubicBezTo>
                  <a:cubicBezTo>
                    <a:pt x="0" y="215"/>
                    <a:pt x="2" y="213"/>
                    <a:pt x="4" y="213"/>
                  </a:cubicBezTo>
                  <a:cubicBezTo>
                    <a:pt x="6" y="213"/>
                    <a:pt x="7" y="215"/>
                    <a:pt x="7" y="217"/>
                  </a:cubicBezTo>
                  <a:cubicBezTo>
                    <a:pt x="7" y="217"/>
                    <a:pt x="7" y="217"/>
                    <a:pt x="7" y="217"/>
                  </a:cubicBezTo>
                  <a:cubicBezTo>
                    <a:pt x="7" y="220"/>
                    <a:pt x="6" y="221"/>
                    <a:pt x="4" y="221"/>
                  </a:cubicBezTo>
                  <a:close/>
                  <a:moveTo>
                    <a:pt x="4" y="203"/>
                  </a:moveTo>
                  <a:cubicBezTo>
                    <a:pt x="2" y="203"/>
                    <a:pt x="0" y="202"/>
                    <a:pt x="0" y="200"/>
                  </a:cubicBezTo>
                  <a:cubicBezTo>
                    <a:pt x="0" y="199"/>
                    <a:pt x="0" y="199"/>
                    <a:pt x="0" y="199"/>
                  </a:cubicBezTo>
                  <a:cubicBezTo>
                    <a:pt x="0" y="197"/>
                    <a:pt x="2" y="196"/>
                    <a:pt x="4" y="196"/>
                  </a:cubicBezTo>
                  <a:cubicBezTo>
                    <a:pt x="6" y="196"/>
                    <a:pt x="7" y="197"/>
                    <a:pt x="7" y="199"/>
                  </a:cubicBezTo>
                  <a:cubicBezTo>
                    <a:pt x="7" y="200"/>
                    <a:pt x="7" y="200"/>
                    <a:pt x="7" y="200"/>
                  </a:cubicBezTo>
                  <a:cubicBezTo>
                    <a:pt x="7" y="202"/>
                    <a:pt x="6" y="203"/>
                    <a:pt x="4" y="203"/>
                  </a:cubicBezTo>
                  <a:close/>
                  <a:moveTo>
                    <a:pt x="4" y="186"/>
                  </a:moveTo>
                  <a:cubicBezTo>
                    <a:pt x="2" y="186"/>
                    <a:pt x="0" y="184"/>
                    <a:pt x="0" y="182"/>
                  </a:cubicBezTo>
                  <a:cubicBezTo>
                    <a:pt x="0" y="182"/>
                    <a:pt x="0" y="182"/>
                    <a:pt x="0" y="182"/>
                  </a:cubicBezTo>
                  <a:cubicBezTo>
                    <a:pt x="0" y="179"/>
                    <a:pt x="2" y="178"/>
                    <a:pt x="4" y="178"/>
                  </a:cubicBezTo>
                  <a:cubicBezTo>
                    <a:pt x="6" y="178"/>
                    <a:pt x="7" y="179"/>
                    <a:pt x="7" y="182"/>
                  </a:cubicBezTo>
                  <a:cubicBezTo>
                    <a:pt x="7" y="182"/>
                    <a:pt x="7" y="182"/>
                    <a:pt x="7" y="182"/>
                  </a:cubicBezTo>
                  <a:cubicBezTo>
                    <a:pt x="7" y="184"/>
                    <a:pt x="6" y="186"/>
                    <a:pt x="4" y="186"/>
                  </a:cubicBezTo>
                  <a:close/>
                  <a:moveTo>
                    <a:pt x="4" y="168"/>
                  </a:moveTo>
                  <a:cubicBezTo>
                    <a:pt x="2" y="168"/>
                    <a:pt x="0" y="166"/>
                    <a:pt x="0" y="164"/>
                  </a:cubicBezTo>
                  <a:cubicBezTo>
                    <a:pt x="0" y="164"/>
                    <a:pt x="0" y="164"/>
                    <a:pt x="0" y="164"/>
                  </a:cubicBezTo>
                  <a:cubicBezTo>
                    <a:pt x="0" y="162"/>
                    <a:pt x="2" y="160"/>
                    <a:pt x="4" y="160"/>
                  </a:cubicBezTo>
                  <a:cubicBezTo>
                    <a:pt x="6" y="160"/>
                    <a:pt x="7" y="162"/>
                    <a:pt x="7" y="164"/>
                  </a:cubicBezTo>
                  <a:cubicBezTo>
                    <a:pt x="7" y="164"/>
                    <a:pt x="7" y="164"/>
                    <a:pt x="7" y="164"/>
                  </a:cubicBezTo>
                  <a:cubicBezTo>
                    <a:pt x="7" y="166"/>
                    <a:pt x="6" y="168"/>
                    <a:pt x="4" y="168"/>
                  </a:cubicBezTo>
                  <a:close/>
                  <a:moveTo>
                    <a:pt x="4" y="150"/>
                  </a:moveTo>
                  <a:cubicBezTo>
                    <a:pt x="2" y="150"/>
                    <a:pt x="0" y="148"/>
                    <a:pt x="0" y="146"/>
                  </a:cubicBezTo>
                  <a:cubicBezTo>
                    <a:pt x="0" y="146"/>
                    <a:pt x="0" y="146"/>
                    <a:pt x="0" y="146"/>
                  </a:cubicBezTo>
                  <a:cubicBezTo>
                    <a:pt x="0" y="144"/>
                    <a:pt x="2" y="142"/>
                    <a:pt x="4" y="142"/>
                  </a:cubicBezTo>
                  <a:cubicBezTo>
                    <a:pt x="6" y="142"/>
                    <a:pt x="7" y="144"/>
                    <a:pt x="7" y="146"/>
                  </a:cubicBezTo>
                  <a:cubicBezTo>
                    <a:pt x="7" y="146"/>
                    <a:pt x="7" y="146"/>
                    <a:pt x="7" y="146"/>
                  </a:cubicBezTo>
                  <a:cubicBezTo>
                    <a:pt x="7" y="148"/>
                    <a:pt x="6" y="150"/>
                    <a:pt x="4" y="150"/>
                  </a:cubicBezTo>
                  <a:close/>
                  <a:moveTo>
                    <a:pt x="4" y="132"/>
                  </a:moveTo>
                  <a:cubicBezTo>
                    <a:pt x="2" y="132"/>
                    <a:pt x="0" y="130"/>
                    <a:pt x="0" y="128"/>
                  </a:cubicBezTo>
                  <a:cubicBezTo>
                    <a:pt x="0" y="128"/>
                    <a:pt x="0" y="128"/>
                    <a:pt x="0" y="128"/>
                  </a:cubicBezTo>
                  <a:cubicBezTo>
                    <a:pt x="0" y="126"/>
                    <a:pt x="2" y="124"/>
                    <a:pt x="4" y="124"/>
                  </a:cubicBezTo>
                  <a:cubicBezTo>
                    <a:pt x="6" y="124"/>
                    <a:pt x="7" y="126"/>
                    <a:pt x="7" y="128"/>
                  </a:cubicBezTo>
                  <a:cubicBezTo>
                    <a:pt x="7" y="128"/>
                    <a:pt x="7" y="128"/>
                    <a:pt x="7" y="128"/>
                  </a:cubicBezTo>
                  <a:cubicBezTo>
                    <a:pt x="7" y="130"/>
                    <a:pt x="6" y="132"/>
                    <a:pt x="4" y="132"/>
                  </a:cubicBezTo>
                  <a:close/>
                  <a:moveTo>
                    <a:pt x="4" y="114"/>
                  </a:moveTo>
                  <a:cubicBezTo>
                    <a:pt x="2" y="114"/>
                    <a:pt x="0" y="113"/>
                    <a:pt x="0" y="110"/>
                  </a:cubicBezTo>
                  <a:cubicBezTo>
                    <a:pt x="0" y="110"/>
                    <a:pt x="0" y="110"/>
                    <a:pt x="0" y="110"/>
                  </a:cubicBezTo>
                  <a:cubicBezTo>
                    <a:pt x="0" y="108"/>
                    <a:pt x="2" y="106"/>
                    <a:pt x="4" y="106"/>
                  </a:cubicBezTo>
                  <a:cubicBezTo>
                    <a:pt x="6" y="106"/>
                    <a:pt x="7" y="108"/>
                    <a:pt x="7" y="110"/>
                  </a:cubicBezTo>
                  <a:cubicBezTo>
                    <a:pt x="7" y="110"/>
                    <a:pt x="7" y="110"/>
                    <a:pt x="7" y="110"/>
                  </a:cubicBezTo>
                  <a:cubicBezTo>
                    <a:pt x="7" y="113"/>
                    <a:pt x="6" y="114"/>
                    <a:pt x="4" y="114"/>
                  </a:cubicBezTo>
                  <a:close/>
                  <a:moveTo>
                    <a:pt x="4" y="96"/>
                  </a:moveTo>
                  <a:cubicBezTo>
                    <a:pt x="2" y="96"/>
                    <a:pt x="0" y="95"/>
                    <a:pt x="0" y="93"/>
                  </a:cubicBezTo>
                  <a:cubicBezTo>
                    <a:pt x="0" y="92"/>
                    <a:pt x="0" y="92"/>
                    <a:pt x="0" y="92"/>
                  </a:cubicBezTo>
                  <a:cubicBezTo>
                    <a:pt x="0" y="90"/>
                    <a:pt x="2" y="89"/>
                    <a:pt x="4" y="89"/>
                  </a:cubicBezTo>
                  <a:cubicBezTo>
                    <a:pt x="6" y="89"/>
                    <a:pt x="7" y="90"/>
                    <a:pt x="7" y="92"/>
                  </a:cubicBezTo>
                  <a:cubicBezTo>
                    <a:pt x="7" y="93"/>
                    <a:pt x="7" y="93"/>
                    <a:pt x="7" y="93"/>
                  </a:cubicBezTo>
                  <a:cubicBezTo>
                    <a:pt x="7" y="95"/>
                    <a:pt x="6" y="96"/>
                    <a:pt x="4" y="96"/>
                  </a:cubicBezTo>
                  <a:close/>
                  <a:moveTo>
                    <a:pt x="4" y="79"/>
                  </a:moveTo>
                  <a:cubicBezTo>
                    <a:pt x="2" y="79"/>
                    <a:pt x="0" y="77"/>
                    <a:pt x="0" y="75"/>
                  </a:cubicBezTo>
                  <a:cubicBezTo>
                    <a:pt x="0" y="75"/>
                    <a:pt x="0" y="75"/>
                    <a:pt x="0" y="75"/>
                  </a:cubicBezTo>
                  <a:cubicBezTo>
                    <a:pt x="0" y="73"/>
                    <a:pt x="2" y="71"/>
                    <a:pt x="4" y="71"/>
                  </a:cubicBezTo>
                  <a:cubicBezTo>
                    <a:pt x="6" y="71"/>
                    <a:pt x="7" y="73"/>
                    <a:pt x="7" y="75"/>
                  </a:cubicBezTo>
                  <a:cubicBezTo>
                    <a:pt x="7" y="75"/>
                    <a:pt x="7" y="75"/>
                    <a:pt x="7" y="75"/>
                  </a:cubicBezTo>
                  <a:cubicBezTo>
                    <a:pt x="7" y="77"/>
                    <a:pt x="6" y="79"/>
                    <a:pt x="4" y="79"/>
                  </a:cubicBezTo>
                  <a:close/>
                  <a:moveTo>
                    <a:pt x="4" y="61"/>
                  </a:moveTo>
                  <a:cubicBezTo>
                    <a:pt x="2" y="61"/>
                    <a:pt x="0" y="59"/>
                    <a:pt x="0" y="57"/>
                  </a:cubicBezTo>
                  <a:cubicBezTo>
                    <a:pt x="0" y="57"/>
                    <a:pt x="0" y="57"/>
                    <a:pt x="0" y="57"/>
                  </a:cubicBezTo>
                  <a:cubicBezTo>
                    <a:pt x="0" y="55"/>
                    <a:pt x="2" y="53"/>
                    <a:pt x="4" y="53"/>
                  </a:cubicBezTo>
                  <a:cubicBezTo>
                    <a:pt x="6" y="53"/>
                    <a:pt x="7" y="55"/>
                    <a:pt x="7" y="57"/>
                  </a:cubicBezTo>
                  <a:cubicBezTo>
                    <a:pt x="7" y="57"/>
                    <a:pt x="7" y="57"/>
                    <a:pt x="7" y="57"/>
                  </a:cubicBezTo>
                  <a:cubicBezTo>
                    <a:pt x="7" y="59"/>
                    <a:pt x="6" y="61"/>
                    <a:pt x="4" y="61"/>
                  </a:cubicBezTo>
                  <a:close/>
                  <a:moveTo>
                    <a:pt x="4" y="43"/>
                  </a:moveTo>
                  <a:cubicBezTo>
                    <a:pt x="2" y="43"/>
                    <a:pt x="0" y="41"/>
                    <a:pt x="0" y="39"/>
                  </a:cubicBezTo>
                  <a:cubicBezTo>
                    <a:pt x="0" y="39"/>
                    <a:pt x="0" y="39"/>
                    <a:pt x="0" y="39"/>
                  </a:cubicBezTo>
                  <a:cubicBezTo>
                    <a:pt x="0" y="37"/>
                    <a:pt x="2" y="35"/>
                    <a:pt x="4" y="35"/>
                  </a:cubicBezTo>
                  <a:cubicBezTo>
                    <a:pt x="6" y="35"/>
                    <a:pt x="7" y="37"/>
                    <a:pt x="7" y="39"/>
                  </a:cubicBezTo>
                  <a:cubicBezTo>
                    <a:pt x="7" y="39"/>
                    <a:pt x="7" y="39"/>
                    <a:pt x="7" y="39"/>
                  </a:cubicBezTo>
                  <a:cubicBezTo>
                    <a:pt x="7" y="41"/>
                    <a:pt x="6" y="43"/>
                    <a:pt x="4" y="43"/>
                  </a:cubicBezTo>
                  <a:close/>
                  <a:moveTo>
                    <a:pt x="4" y="25"/>
                  </a:moveTo>
                  <a:cubicBezTo>
                    <a:pt x="2" y="25"/>
                    <a:pt x="0" y="23"/>
                    <a:pt x="0" y="21"/>
                  </a:cubicBezTo>
                  <a:cubicBezTo>
                    <a:pt x="0" y="21"/>
                    <a:pt x="0" y="21"/>
                    <a:pt x="0" y="21"/>
                  </a:cubicBezTo>
                  <a:cubicBezTo>
                    <a:pt x="0" y="19"/>
                    <a:pt x="2" y="17"/>
                    <a:pt x="4" y="17"/>
                  </a:cubicBezTo>
                  <a:cubicBezTo>
                    <a:pt x="6" y="17"/>
                    <a:pt x="7" y="19"/>
                    <a:pt x="7" y="21"/>
                  </a:cubicBezTo>
                  <a:cubicBezTo>
                    <a:pt x="7" y="21"/>
                    <a:pt x="7" y="21"/>
                    <a:pt x="7" y="21"/>
                  </a:cubicBezTo>
                  <a:cubicBezTo>
                    <a:pt x="7" y="23"/>
                    <a:pt x="6" y="25"/>
                    <a:pt x="4" y="25"/>
                  </a:cubicBezTo>
                  <a:close/>
                  <a:moveTo>
                    <a:pt x="4" y="7"/>
                  </a:moveTo>
                  <a:cubicBezTo>
                    <a:pt x="2" y="7"/>
                    <a:pt x="0" y="6"/>
                    <a:pt x="0" y="4"/>
                  </a:cubicBezTo>
                  <a:cubicBezTo>
                    <a:pt x="0" y="3"/>
                    <a:pt x="0" y="3"/>
                    <a:pt x="0" y="3"/>
                  </a:cubicBezTo>
                  <a:cubicBezTo>
                    <a:pt x="0" y="1"/>
                    <a:pt x="2" y="0"/>
                    <a:pt x="4" y="0"/>
                  </a:cubicBezTo>
                  <a:cubicBezTo>
                    <a:pt x="6" y="0"/>
                    <a:pt x="7" y="1"/>
                    <a:pt x="7" y="3"/>
                  </a:cubicBezTo>
                  <a:cubicBezTo>
                    <a:pt x="7" y="4"/>
                    <a:pt x="7" y="4"/>
                    <a:pt x="7" y="4"/>
                  </a:cubicBezTo>
                  <a:cubicBezTo>
                    <a:pt x="7" y="6"/>
                    <a:pt x="6" y="7"/>
                    <a:pt x="4" y="7"/>
                  </a:cubicBezTo>
                  <a:close/>
                </a:path>
              </a:pathLst>
            </a:custGeom>
            <a:solidFill>
              <a:srgbClr val="6D6E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8" name="Freeform 50">
              <a:extLst>
                <a:ext uri="{FF2B5EF4-FFF2-40B4-BE49-F238E27FC236}">
                  <a16:creationId xmlns:a16="http://schemas.microsoft.com/office/drawing/2014/main" id="{EC00D11B-9772-4405-8485-21548D038151}"/>
                </a:ext>
              </a:extLst>
            </p:cNvPr>
            <p:cNvSpPr>
              <a:spLocks/>
            </p:cNvSpPr>
            <p:nvPr/>
          </p:nvSpPr>
          <p:spPr bwMode="auto">
            <a:xfrm>
              <a:off x="4950" y="3107"/>
              <a:ext cx="17" cy="19"/>
            </a:xfrm>
            <a:custGeom>
              <a:avLst/>
              <a:gdLst>
                <a:gd name="T0" fmla="*/ 4 w 7"/>
                <a:gd name="T1" fmla="*/ 8 h 8"/>
                <a:gd name="T2" fmla="*/ 0 w 7"/>
                <a:gd name="T3" fmla="*/ 4 h 8"/>
                <a:gd name="T4" fmla="*/ 4 w 7"/>
                <a:gd name="T5" fmla="*/ 0 h 8"/>
                <a:gd name="T6" fmla="*/ 7 w 7"/>
                <a:gd name="T7" fmla="*/ 4 h 8"/>
                <a:gd name="T8" fmla="*/ 7 w 7"/>
                <a:gd name="T9" fmla="*/ 4 h 8"/>
                <a:gd name="T10" fmla="*/ 4 w 7"/>
                <a:gd name="T11" fmla="*/ 8 h 8"/>
              </a:gdLst>
              <a:ahLst/>
              <a:cxnLst>
                <a:cxn ang="0">
                  <a:pos x="T0" y="T1"/>
                </a:cxn>
                <a:cxn ang="0">
                  <a:pos x="T2" y="T3"/>
                </a:cxn>
                <a:cxn ang="0">
                  <a:pos x="T4" y="T5"/>
                </a:cxn>
                <a:cxn ang="0">
                  <a:pos x="T6" y="T7"/>
                </a:cxn>
                <a:cxn ang="0">
                  <a:pos x="T8" y="T9"/>
                </a:cxn>
                <a:cxn ang="0">
                  <a:pos x="T10" y="T11"/>
                </a:cxn>
              </a:cxnLst>
              <a:rect l="0" t="0" r="r" b="b"/>
              <a:pathLst>
                <a:path w="7" h="8">
                  <a:moveTo>
                    <a:pt x="4" y="8"/>
                  </a:moveTo>
                  <a:cubicBezTo>
                    <a:pt x="2" y="8"/>
                    <a:pt x="0" y="6"/>
                    <a:pt x="0" y="4"/>
                  </a:cubicBezTo>
                  <a:cubicBezTo>
                    <a:pt x="0" y="2"/>
                    <a:pt x="2" y="0"/>
                    <a:pt x="4" y="0"/>
                  </a:cubicBezTo>
                  <a:cubicBezTo>
                    <a:pt x="6" y="0"/>
                    <a:pt x="7" y="2"/>
                    <a:pt x="7" y="4"/>
                  </a:cubicBezTo>
                  <a:cubicBezTo>
                    <a:pt x="7" y="4"/>
                    <a:pt x="7" y="4"/>
                    <a:pt x="7" y="4"/>
                  </a:cubicBezTo>
                  <a:cubicBezTo>
                    <a:pt x="7" y="6"/>
                    <a:pt x="6" y="8"/>
                    <a:pt x="4" y="8"/>
                  </a:cubicBezTo>
                  <a:close/>
                </a:path>
              </a:pathLst>
            </a:custGeom>
            <a:solidFill>
              <a:srgbClr val="6D6E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9" name="Freeform 51">
              <a:extLst>
                <a:ext uri="{FF2B5EF4-FFF2-40B4-BE49-F238E27FC236}">
                  <a16:creationId xmlns:a16="http://schemas.microsoft.com/office/drawing/2014/main" id="{F7D12960-3700-4837-B639-42541EE5B0CF}"/>
                </a:ext>
              </a:extLst>
            </p:cNvPr>
            <p:cNvSpPr>
              <a:spLocks/>
            </p:cNvSpPr>
            <p:nvPr/>
          </p:nvSpPr>
          <p:spPr bwMode="auto">
            <a:xfrm>
              <a:off x="3797" y="3031"/>
              <a:ext cx="17" cy="19"/>
            </a:xfrm>
            <a:custGeom>
              <a:avLst/>
              <a:gdLst>
                <a:gd name="T0" fmla="*/ 4 w 7"/>
                <a:gd name="T1" fmla="*/ 8 h 8"/>
                <a:gd name="T2" fmla="*/ 0 w 7"/>
                <a:gd name="T3" fmla="*/ 4 h 8"/>
                <a:gd name="T4" fmla="*/ 4 w 7"/>
                <a:gd name="T5" fmla="*/ 0 h 8"/>
                <a:gd name="T6" fmla="*/ 7 w 7"/>
                <a:gd name="T7" fmla="*/ 4 h 8"/>
                <a:gd name="T8" fmla="*/ 7 w 7"/>
                <a:gd name="T9" fmla="*/ 4 h 8"/>
                <a:gd name="T10" fmla="*/ 4 w 7"/>
                <a:gd name="T11" fmla="*/ 8 h 8"/>
              </a:gdLst>
              <a:ahLst/>
              <a:cxnLst>
                <a:cxn ang="0">
                  <a:pos x="T0" y="T1"/>
                </a:cxn>
                <a:cxn ang="0">
                  <a:pos x="T2" y="T3"/>
                </a:cxn>
                <a:cxn ang="0">
                  <a:pos x="T4" y="T5"/>
                </a:cxn>
                <a:cxn ang="0">
                  <a:pos x="T6" y="T7"/>
                </a:cxn>
                <a:cxn ang="0">
                  <a:pos x="T8" y="T9"/>
                </a:cxn>
                <a:cxn ang="0">
                  <a:pos x="T10" y="T11"/>
                </a:cxn>
              </a:cxnLst>
              <a:rect l="0" t="0" r="r" b="b"/>
              <a:pathLst>
                <a:path w="7" h="8">
                  <a:moveTo>
                    <a:pt x="4" y="8"/>
                  </a:moveTo>
                  <a:cubicBezTo>
                    <a:pt x="1" y="8"/>
                    <a:pt x="0" y="6"/>
                    <a:pt x="0" y="4"/>
                  </a:cubicBezTo>
                  <a:cubicBezTo>
                    <a:pt x="0" y="2"/>
                    <a:pt x="1" y="0"/>
                    <a:pt x="4" y="0"/>
                  </a:cubicBezTo>
                  <a:cubicBezTo>
                    <a:pt x="6" y="0"/>
                    <a:pt x="7" y="2"/>
                    <a:pt x="7" y="4"/>
                  </a:cubicBezTo>
                  <a:cubicBezTo>
                    <a:pt x="7" y="4"/>
                    <a:pt x="7" y="4"/>
                    <a:pt x="7" y="4"/>
                  </a:cubicBezTo>
                  <a:cubicBezTo>
                    <a:pt x="7" y="6"/>
                    <a:pt x="6" y="8"/>
                    <a:pt x="4" y="8"/>
                  </a:cubicBezTo>
                  <a:close/>
                </a:path>
              </a:pathLst>
            </a:custGeom>
            <a:solidFill>
              <a:srgbClr val="6D6E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20" name="Freeform 52">
              <a:extLst>
                <a:ext uri="{FF2B5EF4-FFF2-40B4-BE49-F238E27FC236}">
                  <a16:creationId xmlns:a16="http://schemas.microsoft.com/office/drawing/2014/main" id="{6B18DD0D-D07E-491C-AA56-0A2EE6E29F43}"/>
                </a:ext>
              </a:extLst>
            </p:cNvPr>
            <p:cNvSpPr>
              <a:spLocks noEditPoints="1"/>
            </p:cNvSpPr>
            <p:nvPr/>
          </p:nvSpPr>
          <p:spPr bwMode="auto">
            <a:xfrm>
              <a:off x="3797" y="3074"/>
              <a:ext cx="17" cy="568"/>
            </a:xfrm>
            <a:custGeom>
              <a:avLst/>
              <a:gdLst>
                <a:gd name="T0" fmla="*/ 0 w 7"/>
                <a:gd name="T1" fmla="*/ 236 h 239"/>
                <a:gd name="T2" fmla="*/ 4 w 7"/>
                <a:gd name="T3" fmla="*/ 232 h 239"/>
                <a:gd name="T4" fmla="*/ 7 w 7"/>
                <a:gd name="T5" fmla="*/ 236 h 239"/>
                <a:gd name="T6" fmla="*/ 4 w 7"/>
                <a:gd name="T7" fmla="*/ 222 h 239"/>
                <a:gd name="T8" fmla="*/ 0 w 7"/>
                <a:gd name="T9" fmla="*/ 218 h 239"/>
                <a:gd name="T10" fmla="*/ 7 w 7"/>
                <a:gd name="T11" fmla="*/ 218 h 239"/>
                <a:gd name="T12" fmla="*/ 4 w 7"/>
                <a:gd name="T13" fmla="*/ 222 h 239"/>
                <a:gd name="T14" fmla="*/ 0 w 7"/>
                <a:gd name="T15" fmla="*/ 200 h 239"/>
                <a:gd name="T16" fmla="*/ 4 w 7"/>
                <a:gd name="T17" fmla="*/ 196 h 239"/>
                <a:gd name="T18" fmla="*/ 7 w 7"/>
                <a:gd name="T19" fmla="*/ 200 h 239"/>
                <a:gd name="T20" fmla="*/ 4 w 7"/>
                <a:gd name="T21" fmla="*/ 186 h 239"/>
                <a:gd name="T22" fmla="*/ 0 w 7"/>
                <a:gd name="T23" fmla="*/ 182 h 239"/>
                <a:gd name="T24" fmla="*/ 7 w 7"/>
                <a:gd name="T25" fmla="*/ 182 h 239"/>
                <a:gd name="T26" fmla="*/ 4 w 7"/>
                <a:gd name="T27" fmla="*/ 186 h 239"/>
                <a:gd name="T28" fmla="*/ 0 w 7"/>
                <a:gd name="T29" fmla="*/ 164 h 239"/>
                <a:gd name="T30" fmla="*/ 4 w 7"/>
                <a:gd name="T31" fmla="*/ 160 h 239"/>
                <a:gd name="T32" fmla="*/ 7 w 7"/>
                <a:gd name="T33" fmla="*/ 164 h 239"/>
                <a:gd name="T34" fmla="*/ 4 w 7"/>
                <a:gd name="T35" fmla="*/ 150 h 239"/>
                <a:gd name="T36" fmla="*/ 0 w 7"/>
                <a:gd name="T37" fmla="*/ 146 h 239"/>
                <a:gd name="T38" fmla="*/ 7 w 7"/>
                <a:gd name="T39" fmla="*/ 146 h 239"/>
                <a:gd name="T40" fmla="*/ 4 w 7"/>
                <a:gd name="T41" fmla="*/ 150 h 239"/>
                <a:gd name="T42" fmla="*/ 0 w 7"/>
                <a:gd name="T43" fmla="*/ 129 h 239"/>
                <a:gd name="T44" fmla="*/ 4 w 7"/>
                <a:gd name="T45" fmla="*/ 125 h 239"/>
                <a:gd name="T46" fmla="*/ 7 w 7"/>
                <a:gd name="T47" fmla="*/ 129 h 239"/>
                <a:gd name="T48" fmla="*/ 4 w 7"/>
                <a:gd name="T49" fmla="*/ 115 h 239"/>
                <a:gd name="T50" fmla="*/ 0 w 7"/>
                <a:gd name="T51" fmla="*/ 111 h 239"/>
                <a:gd name="T52" fmla="*/ 7 w 7"/>
                <a:gd name="T53" fmla="*/ 111 h 239"/>
                <a:gd name="T54" fmla="*/ 4 w 7"/>
                <a:gd name="T55" fmla="*/ 115 h 239"/>
                <a:gd name="T56" fmla="*/ 0 w 7"/>
                <a:gd name="T57" fmla="*/ 93 h 239"/>
                <a:gd name="T58" fmla="*/ 4 w 7"/>
                <a:gd name="T59" fmla="*/ 89 h 239"/>
                <a:gd name="T60" fmla="*/ 7 w 7"/>
                <a:gd name="T61" fmla="*/ 93 h 239"/>
                <a:gd name="T62" fmla="*/ 4 w 7"/>
                <a:gd name="T63" fmla="*/ 79 h 239"/>
                <a:gd name="T64" fmla="*/ 0 w 7"/>
                <a:gd name="T65" fmla="*/ 75 h 239"/>
                <a:gd name="T66" fmla="*/ 7 w 7"/>
                <a:gd name="T67" fmla="*/ 75 h 239"/>
                <a:gd name="T68" fmla="*/ 4 w 7"/>
                <a:gd name="T69" fmla="*/ 79 h 239"/>
                <a:gd name="T70" fmla="*/ 0 w 7"/>
                <a:gd name="T71" fmla="*/ 57 h 239"/>
                <a:gd name="T72" fmla="*/ 4 w 7"/>
                <a:gd name="T73" fmla="*/ 53 h 239"/>
                <a:gd name="T74" fmla="*/ 7 w 7"/>
                <a:gd name="T75" fmla="*/ 57 h 239"/>
                <a:gd name="T76" fmla="*/ 4 w 7"/>
                <a:gd name="T77" fmla="*/ 43 h 239"/>
                <a:gd name="T78" fmla="*/ 0 w 7"/>
                <a:gd name="T79" fmla="*/ 39 h 239"/>
                <a:gd name="T80" fmla="*/ 7 w 7"/>
                <a:gd name="T81" fmla="*/ 39 h 239"/>
                <a:gd name="T82" fmla="*/ 4 w 7"/>
                <a:gd name="T83" fmla="*/ 43 h 239"/>
                <a:gd name="T84" fmla="*/ 0 w 7"/>
                <a:gd name="T85" fmla="*/ 22 h 239"/>
                <a:gd name="T86" fmla="*/ 4 w 7"/>
                <a:gd name="T87" fmla="*/ 18 h 239"/>
                <a:gd name="T88" fmla="*/ 7 w 7"/>
                <a:gd name="T89" fmla="*/ 22 h 239"/>
                <a:gd name="T90" fmla="*/ 4 w 7"/>
                <a:gd name="T91" fmla="*/ 8 h 239"/>
                <a:gd name="T92" fmla="*/ 0 w 7"/>
                <a:gd name="T93" fmla="*/ 4 h 239"/>
                <a:gd name="T94" fmla="*/ 7 w 7"/>
                <a:gd name="T95" fmla="*/ 4 h 239"/>
                <a:gd name="T96" fmla="*/ 4 w 7"/>
                <a:gd name="T97" fmla="*/ 8 h 2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7" h="239">
                  <a:moveTo>
                    <a:pt x="4" y="239"/>
                  </a:moveTo>
                  <a:cubicBezTo>
                    <a:pt x="1" y="239"/>
                    <a:pt x="0" y="238"/>
                    <a:pt x="0" y="236"/>
                  </a:cubicBezTo>
                  <a:cubicBezTo>
                    <a:pt x="0" y="236"/>
                    <a:pt x="0" y="236"/>
                    <a:pt x="0" y="236"/>
                  </a:cubicBezTo>
                  <a:cubicBezTo>
                    <a:pt x="0" y="233"/>
                    <a:pt x="1" y="232"/>
                    <a:pt x="4" y="232"/>
                  </a:cubicBezTo>
                  <a:cubicBezTo>
                    <a:pt x="6" y="232"/>
                    <a:pt x="7" y="233"/>
                    <a:pt x="7" y="236"/>
                  </a:cubicBezTo>
                  <a:cubicBezTo>
                    <a:pt x="7" y="236"/>
                    <a:pt x="7" y="236"/>
                    <a:pt x="7" y="236"/>
                  </a:cubicBezTo>
                  <a:cubicBezTo>
                    <a:pt x="7" y="238"/>
                    <a:pt x="6" y="239"/>
                    <a:pt x="4" y="239"/>
                  </a:cubicBezTo>
                  <a:close/>
                  <a:moveTo>
                    <a:pt x="4" y="222"/>
                  </a:moveTo>
                  <a:cubicBezTo>
                    <a:pt x="1" y="222"/>
                    <a:pt x="0" y="220"/>
                    <a:pt x="0" y="218"/>
                  </a:cubicBezTo>
                  <a:cubicBezTo>
                    <a:pt x="0" y="218"/>
                    <a:pt x="0" y="218"/>
                    <a:pt x="0" y="218"/>
                  </a:cubicBezTo>
                  <a:cubicBezTo>
                    <a:pt x="0" y="216"/>
                    <a:pt x="1" y="214"/>
                    <a:pt x="4" y="214"/>
                  </a:cubicBezTo>
                  <a:cubicBezTo>
                    <a:pt x="6" y="214"/>
                    <a:pt x="7" y="216"/>
                    <a:pt x="7" y="218"/>
                  </a:cubicBezTo>
                  <a:cubicBezTo>
                    <a:pt x="7" y="218"/>
                    <a:pt x="7" y="218"/>
                    <a:pt x="7" y="218"/>
                  </a:cubicBezTo>
                  <a:cubicBezTo>
                    <a:pt x="7" y="220"/>
                    <a:pt x="6" y="222"/>
                    <a:pt x="4" y="222"/>
                  </a:cubicBezTo>
                  <a:close/>
                  <a:moveTo>
                    <a:pt x="4" y="204"/>
                  </a:moveTo>
                  <a:cubicBezTo>
                    <a:pt x="1" y="204"/>
                    <a:pt x="0" y="202"/>
                    <a:pt x="0" y="200"/>
                  </a:cubicBezTo>
                  <a:cubicBezTo>
                    <a:pt x="0" y="200"/>
                    <a:pt x="0" y="200"/>
                    <a:pt x="0" y="200"/>
                  </a:cubicBezTo>
                  <a:cubicBezTo>
                    <a:pt x="0" y="198"/>
                    <a:pt x="1" y="196"/>
                    <a:pt x="4" y="196"/>
                  </a:cubicBezTo>
                  <a:cubicBezTo>
                    <a:pt x="6" y="196"/>
                    <a:pt x="7" y="198"/>
                    <a:pt x="7" y="200"/>
                  </a:cubicBezTo>
                  <a:cubicBezTo>
                    <a:pt x="7" y="200"/>
                    <a:pt x="7" y="200"/>
                    <a:pt x="7" y="200"/>
                  </a:cubicBezTo>
                  <a:cubicBezTo>
                    <a:pt x="7" y="202"/>
                    <a:pt x="6" y="204"/>
                    <a:pt x="4" y="204"/>
                  </a:cubicBezTo>
                  <a:close/>
                  <a:moveTo>
                    <a:pt x="4" y="186"/>
                  </a:moveTo>
                  <a:cubicBezTo>
                    <a:pt x="1" y="186"/>
                    <a:pt x="0" y="184"/>
                    <a:pt x="0" y="182"/>
                  </a:cubicBezTo>
                  <a:cubicBezTo>
                    <a:pt x="0" y="182"/>
                    <a:pt x="0" y="182"/>
                    <a:pt x="0" y="182"/>
                  </a:cubicBezTo>
                  <a:cubicBezTo>
                    <a:pt x="0" y="180"/>
                    <a:pt x="1" y="178"/>
                    <a:pt x="4" y="178"/>
                  </a:cubicBezTo>
                  <a:cubicBezTo>
                    <a:pt x="6" y="178"/>
                    <a:pt x="7" y="180"/>
                    <a:pt x="7" y="182"/>
                  </a:cubicBezTo>
                  <a:cubicBezTo>
                    <a:pt x="7" y="182"/>
                    <a:pt x="7" y="182"/>
                    <a:pt x="7" y="182"/>
                  </a:cubicBezTo>
                  <a:cubicBezTo>
                    <a:pt x="7" y="184"/>
                    <a:pt x="6" y="186"/>
                    <a:pt x="4" y="186"/>
                  </a:cubicBezTo>
                  <a:close/>
                  <a:moveTo>
                    <a:pt x="4" y="168"/>
                  </a:moveTo>
                  <a:cubicBezTo>
                    <a:pt x="1" y="168"/>
                    <a:pt x="0" y="167"/>
                    <a:pt x="0" y="164"/>
                  </a:cubicBezTo>
                  <a:cubicBezTo>
                    <a:pt x="0" y="164"/>
                    <a:pt x="0" y="164"/>
                    <a:pt x="0" y="164"/>
                  </a:cubicBezTo>
                  <a:cubicBezTo>
                    <a:pt x="0" y="162"/>
                    <a:pt x="1" y="160"/>
                    <a:pt x="4" y="160"/>
                  </a:cubicBezTo>
                  <a:cubicBezTo>
                    <a:pt x="6" y="160"/>
                    <a:pt x="7" y="162"/>
                    <a:pt x="7" y="164"/>
                  </a:cubicBezTo>
                  <a:cubicBezTo>
                    <a:pt x="7" y="164"/>
                    <a:pt x="7" y="164"/>
                    <a:pt x="7" y="164"/>
                  </a:cubicBezTo>
                  <a:cubicBezTo>
                    <a:pt x="7" y="167"/>
                    <a:pt x="6" y="168"/>
                    <a:pt x="4" y="168"/>
                  </a:cubicBezTo>
                  <a:close/>
                  <a:moveTo>
                    <a:pt x="4" y="150"/>
                  </a:moveTo>
                  <a:cubicBezTo>
                    <a:pt x="1" y="150"/>
                    <a:pt x="0" y="149"/>
                    <a:pt x="0" y="147"/>
                  </a:cubicBezTo>
                  <a:cubicBezTo>
                    <a:pt x="0" y="146"/>
                    <a:pt x="0" y="146"/>
                    <a:pt x="0" y="146"/>
                  </a:cubicBezTo>
                  <a:cubicBezTo>
                    <a:pt x="0" y="144"/>
                    <a:pt x="1" y="143"/>
                    <a:pt x="4" y="143"/>
                  </a:cubicBezTo>
                  <a:cubicBezTo>
                    <a:pt x="6" y="143"/>
                    <a:pt x="7" y="144"/>
                    <a:pt x="7" y="146"/>
                  </a:cubicBezTo>
                  <a:cubicBezTo>
                    <a:pt x="7" y="147"/>
                    <a:pt x="7" y="147"/>
                    <a:pt x="7" y="147"/>
                  </a:cubicBezTo>
                  <a:cubicBezTo>
                    <a:pt x="7" y="149"/>
                    <a:pt x="6" y="150"/>
                    <a:pt x="4" y="150"/>
                  </a:cubicBezTo>
                  <a:close/>
                  <a:moveTo>
                    <a:pt x="4" y="133"/>
                  </a:moveTo>
                  <a:cubicBezTo>
                    <a:pt x="1" y="133"/>
                    <a:pt x="0" y="131"/>
                    <a:pt x="0" y="129"/>
                  </a:cubicBezTo>
                  <a:cubicBezTo>
                    <a:pt x="0" y="129"/>
                    <a:pt x="0" y="129"/>
                    <a:pt x="0" y="129"/>
                  </a:cubicBezTo>
                  <a:cubicBezTo>
                    <a:pt x="0" y="126"/>
                    <a:pt x="1" y="125"/>
                    <a:pt x="4" y="125"/>
                  </a:cubicBezTo>
                  <a:cubicBezTo>
                    <a:pt x="6" y="125"/>
                    <a:pt x="7" y="126"/>
                    <a:pt x="7" y="129"/>
                  </a:cubicBezTo>
                  <a:cubicBezTo>
                    <a:pt x="7" y="129"/>
                    <a:pt x="7" y="129"/>
                    <a:pt x="7" y="129"/>
                  </a:cubicBezTo>
                  <a:cubicBezTo>
                    <a:pt x="7" y="131"/>
                    <a:pt x="6" y="133"/>
                    <a:pt x="4" y="133"/>
                  </a:cubicBezTo>
                  <a:close/>
                  <a:moveTo>
                    <a:pt x="4" y="115"/>
                  </a:moveTo>
                  <a:cubicBezTo>
                    <a:pt x="1" y="115"/>
                    <a:pt x="0" y="113"/>
                    <a:pt x="0" y="111"/>
                  </a:cubicBezTo>
                  <a:cubicBezTo>
                    <a:pt x="0" y="111"/>
                    <a:pt x="0" y="111"/>
                    <a:pt x="0" y="111"/>
                  </a:cubicBezTo>
                  <a:cubicBezTo>
                    <a:pt x="0" y="109"/>
                    <a:pt x="1" y="107"/>
                    <a:pt x="4" y="107"/>
                  </a:cubicBezTo>
                  <a:cubicBezTo>
                    <a:pt x="6" y="107"/>
                    <a:pt x="7" y="109"/>
                    <a:pt x="7" y="111"/>
                  </a:cubicBezTo>
                  <a:cubicBezTo>
                    <a:pt x="7" y="111"/>
                    <a:pt x="7" y="111"/>
                    <a:pt x="7" y="111"/>
                  </a:cubicBezTo>
                  <a:cubicBezTo>
                    <a:pt x="7" y="113"/>
                    <a:pt x="6" y="115"/>
                    <a:pt x="4" y="115"/>
                  </a:cubicBezTo>
                  <a:close/>
                  <a:moveTo>
                    <a:pt x="4" y="97"/>
                  </a:moveTo>
                  <a:cubicBezTo>
                    <a:pt x="1" y="97"/>
                    <a:pt x="0" y="95"/>
                    <a:pt x="0" y="93"/>
                  </a:cubicBezTo>
                  <a:cubicBezTo>
                    <a:pt x="0" y="93"/>
                    <a:pt x="0" y="93"/>
                    <a:pt x="0" y="93"/>
                  </a:cubicBezTo>
                  <a:cubicBezTo>
                    <a:pt x="0" y="91"/>
                    <a:pt x="1" y="89"/>
                    <a:pt x="4" y="89"/>
                  </a:cubicBezTo>
                  <a:cubicBezTo>
                    <a:pt x="6" y="89"/>
                    <a:pt x="7" y="91"/>
                    <a:pt x="7" y="93"/>
                  </a:cubicBezTo>
                  <a:cubicBezTo>
                    <a:pt x="7" y="93"/>
                    <a:pt x="7" y="93"/>
                    <a:pt x="7" y="93"/>
                  </a:cubicBezTo>
                  <a:cubicBezTo>
                    <a:pt x="7" y="95"/>
                    <a:pt x="6" y="97"/>
                    <a:pt x="4" y="97"/>
                  </a:cubicBezTo>
                  <a:close/>
                  <a:moveTo>
                    <a:pt x="4" y="79"/>
                  </a:moveTo>
                  <a:cubicBezTo>
                    <a:pt x="1" y="79"/>
                    <a:pt x="0" y="77"/>
                    <a:pt x="0" y="75"/>
                  </a:cubicBezTo>
                  <a:cubicBezTo>
                    <a:pt x="0" y="75"/>
                    <a:pt x="0" y="75"/>
                    <a:pt x="0" y="75"/>
                  </a:cubicBezTo>
                  <a:cubicBezTo>
                    <a:pt x="0" y="73"/>
                    <a:pt x="1" y="71"/>
                    <a:pt x="4" y="71"/>
                  </a:cubicBezTo>
                  <a:cubicBezTo>
                    <a:pt x="6" y="71"/>
                    <a:pt x="7" y="73"/>
                    <a:pt x="7" y="75"/>
                  </a:cubicBezTo>
                  <a:cubicBezTo>
                    <a:pt x="7" y="75"/>
                    <a:pt x="7" y="75"/>
                    <a:pt x="7" y="75"/>
                  </a:cubicBezTo>
                  <a:cubicBezTo>
                    <a:pt x="7" y="77"/>
                    <a:pt x="6" y="79"/>
                    <a:pt x="4" y="79"/>
                  </a:cubicBezTo>
                  <a:close/>
                  <a:moveTo>
                    <a:pt x="4" y="61"/>
                  </a:moveTo>
                  <a:cubicBezTo>
                    <a:pt x="1" y="61"/>
                    <a:pt x="0" y="60"/>
                    <a:pt x="0" y="57"/>
                  </a:cubicBezTo>
                  <a:cubicBezTo>
                    <a:pt x="0" y="57"/>
                    <a:pt x="0" y="57"/>
                    <a:pt x="0" y="57"/>
                  </a:cubicBezTo>
                  <a:cubicBezTo>
                    <a:pt x="0" y="55"/>
                    <a:pt x="1" y="53"/>
                    <a:pt x="4" y="53"/>
                  </a:cubicBezTo>
                  <a:cubicBezTo>
                    <a:pt x="6" y="53"/>
                    <a:pt x="7" y="55"/>
                    <a:pt x="7" y="57"/>
                  </a:cubicBezTo>
                  <a:cubicBezTo>
                    <a:pt x="7" y="57"/>
                    <a:pt x="7" y="57"/>
                    <a:pt x="7" y="57"/>
                  </a:cubicBezTo>
                  <a:cubicBezTo>
                    <a:pt x="7" y="60"/>
                    <a:pt x="6" y="61"/>
                    <a:pt x="4" y="61"/>
                  </a:cubicBezTo>
                  <a:close/>
                  <a:moveTo>
                    <a:pt x="4" y="43"/>
                  </a:moveTo>
                  <a:cubicBezTo>
                    <a:pt x="1" y="43"/>
                    <a:pt x="0" y="42"/>
                    <a:pt x="0" y="40"/>
                  </a:cubicBezTo>
                  <a:cubicBezTo>
                    <a:pt x="0" y="39"/>
                    <a:pt x="0" y="39"/>
                    <a:pt x="0" y="39"/>
                  </a:cubicBezTo>
                  <a:cubicBezTo>
                    <a:pt x="0" y="37"/>
                    <a:pt x="1" y="36"/>
                    <a:pt x="4" y="36"/>
                  </a:cubicBezTo>
                  <a:cubicBezTo>
                    <a:pt x="6" y="36"/>
                    <a:pt x="7" y="37"/>
                    <a:pt x="7" y="39"/>
                  </a:cubicBezTo>
                  <a:cubicBezTo>
                    <a:pt x="7" y="40"/>
                    <a:pt x="7" y="40"/>
                    <a:pt x="7" y="40"/>
                  </a:cubicBezTo>
                  <a:cubicBezTo>
                    <a:pt x="7" y="42"/>
                    <a:pt x="6" y="43"/>
                    <a:pt x="4" y="43"/>
                  </a:cubicBezTo>
                  <a:close/>
                  <a:moveTo>
                    <a:pt x="4" y="26"/>
                  </a:moveTo>
                  <a:cubicBezTo>
                    <a:pt x="1" y="26"/>
                    <a:pt x="0" y="24"/>
                    <a:pt x="0" y="22"/>
                  </a:cubicBezTo>
                  <a:cubicBezTo>
                    <a:pt x="0" y="22"/>
                    <a:pt x="0" y="22"/>
                    <a:pt x="0" y="22"/>
                  </a:cubicBezTo>
                  <a:cubicBezTo>
                    <a:pt x="0" y="20"/>
                    <a:pt x="1" y="18"/>
                    <a:pt x="4" y="18"/>
                  </a:cubicBezTo>
                  <a:cubicBezTo>
                    <a:pt x="6" y="18"/>
                    <a:pt x="7" y="20"/>
                    <a:pt x="7" y="22"/>
                  </a:cubicBezTo>
                  <a:cubicBezTo>
                    <a:pt x="7" y="22"/>
                    <a:pt x="7" y="22"/>
                    <a:pt x="7" y="22"/>
                  </a:cubicBezTo>
                  <a:cubicBezTo>
                    <a:pt x="7" y="24"/>
                    <a:pt x="6" y="26"/>
                    <a:pt x="4" y="26"/>
                  </a:cubicBezTo>
                  <a:close/>
                  <a:moveTo>
                    <a:pt x="4" y="8"/>
                  </a:moveTo>
                  <a:cubicBezTo>
                    <a:pt x="1" y="8"/>
                    <a:pt x="0" y="6"/>
                    <a:pt x="0" y="4"/>
                  </a:cubicBezTo>
                  <a:cubicBezTo>
                    <a:pt x="0" y="4"/>
                    <a:pt x="0" y="4"/>
                    <a:pt x="0" y="4"/>
                  </a:cubicBezTo>
                  <a:cubicBezTo>
                    <a:pt x="0" y="2"/>
                    <a:pt x="1" y="0"/>
                    <a:pt x="4" y="0"/>
                  </a:cubicBezTo>
                  <a:cubicBezTo>
                    <a:pt x="6" y="0"/>
                    <a:pt x="7" y="2"/>
                    <a:pt x="7" y="4"/>
                  </a:cubicBezTo>
                  <a:cubicBezTo>
                    <a:pt x="7" y="4"/>
                    <a:pt x="7" y="4"/>
                    <a:pt x="7" y="4"/>
                  </a:cubicBezTo>
                  <a:cubicBezTo>
                    <a:pt x="7" y="6"/>
                    <a:pt x="6" y="8"/>
                    <a:pt x="4" y="8"/>
                  </a:cubicBezTo>
                  <a:close/>
                </a:path>
              </a:pathLst>
            </a:custGeom>
            <a:solidFill>
              <a:srgbClr val="6D6E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21" name="Freeform 53">
              <a:extLst>
                <a:ext uri="{FF2B5EF4-FFF2-40B4-BE49-F238E27FC236}">
                  <a16:creationId xmlns:a16="http://schemas.microsoft.com/office/drawing/2014/main" id="{D85217EE-9293-4E8C-AF56-5EC7192A84D7}"/>
                </a:ext>
              </a:extLst>
            </p:cNvPr>
            <p:cNvSpPr>
              <a:spLocks/>
            </p:cNvSpPr>
            <p:nvPr/>
          </p:nvSpPr>
          <p:spPr bwMode="auto">
            <a:xfrm>
              <a:off x="3797" y="3668"/>
              <a:ext cx="17" cy="17"/>
            </a:xfrm>
            <a:custGeom>
              <a:avLst/>
              <a:gdLst>
                <a:gd name="T0" fmla="*/ 4 w 7"/>
                <a:gd name="T1" fmla="*/ 7 h 7"/>
                <a:gd name="T2" fmla="*/ 0 w 7"/>
                <a:gd name="T3" fmla="*/ 3 h 7"/>
                <a:gd name="T4" fmla="*/ 4 w 7"/>
                <a:gd name="T5" fmla="*/ 0 h 7"/>
                <a:gd name="T6" fmla="*/ 7 w 7"/>
                <a:gd name="T7" fmla="*/ 3 h 7"/>
                <a:gd name="T8" fmla="*/ 7 w 7"/>
                <a:gd name="T9" fmla="*/ 3 h 7"/>
                <a:gd name="T10" fmla="*/ 4 w 7"/>
                <a:gd name="T11" fmla="*/ 7 h 7"/>
              </a:gdLst>
              <a:ahLst/>
              <a:cxnLst>
                <a:cxn ang="0">
                  <a:pos x="T0" y="T1"/>
                </a:cxn>
                <a:cxn ang="0">
                  <a:pos x="T2" y="T3"/>
                </a:cxn>
                <a:cxn ang="0">
                  <a:pos x="T4" y="T5"/>
                </a:cxn>
                <a:cxn ang="0">
                  <a:pos x="T6" y="T7"/>
                </a:cxn>
                <a:cxn ang="0">
                  <a:pos x="T8" y="T9"/>
                </a:cxn>
                <a:cxn ang="0">
                  <a:pos x="T10" y="T11"/>
                </a:cxn>
              </a:cxnLst>
              <a:rect l="0" t="0" r="r" b="b"/>
              <a:pathLst>
                <a:path w="7" h="7">
                  <a:moveTo>
                    <a:pt x="4" y="7"/>
                  </a:moveTo>
                  <a:cubicBezTo>
                    <a:pt x="1" y="7"/>
                    <a:pt x="0" y="6"/>
                    <a:pt x="0" y="3"/>
                  </a:cubicBezTo>
                  <a:cubicBezTo>
                    <a:pt x="0" y="1"/>
                    <a:pt x="1" y="0"/>
                    <a:pt x="4" y="0"/>
                  </a:cubicBezTo>
                  <a:cubicBezTo>
                    <a:pt x="6" y="0"/>
                    <a:pt x="7" y="1"/>
                    <a:pt x="7" y="3"/>
                  </a:cubicBezTo>
                  <a:cubicBezTo>
                    <a:pt x="7" y="3"/>
                    <a:pt x="7" y="3"/>
                    <a:pt x="7" y="3"/>
                  </a:cubicBezTo>
                  <a:cubicBezTo>
                    <a:pt x="7" y="6"/>
                    <a:pt x="6" y="7"/>
                    <a:pt x="4" y="7"/>
                  </a:cubicBezTo>
                  <a:close/>
                </a:path>
              </a:pathLst>
            </a:custGeom>
            <a:solidFill>
              <a:srgbClr val="6D6E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22" name="Freeform 54">
              <a:extLst>
                <a:ext uri="{FF2B5EF4-FFF2-40B4-BE49-F238E27FC236}">
                  <a16:creationId xmlns:a16="http://schemas.microsoft.com/office/drawing/2014/main" id="{5B062BBC-ACE1-4642-B84F-25C109925F83}"/>
                </a:ext>
              </a:extLst>
            </p:cNvPr>
            <p:cNvSpPr>
              <a:spLocks/>
            </p:cNvSpPr>
            <p:nvPr/>
          </p:nvSpPr>
          <p:spPr bwMode="auto">
            <a:xfrm>
              <a:off x="5729" y="1561"/>
              <a:ext cx="233" cy="221"/>
            </a:xfrm>
            <a:custGeom>
              <a:avLst/>
              <a:gdLst>
                <a:gd name="T0" fmla="*/ 0 w 233"/>
                <a:gd name="T1" fmla="*/ 14 h 221"/>
                <a:gd name="T2" fmla="*/ 233 w 233"/>
                <a:gd name="T3" fmla="*/ 0 h 221"/>
                <a:gd name="T4" fmla="*/ 164 w 233"/>
                <a:gd name="T5" fmla="*/ 221 h 221"/>
                <a:gd name="T6" fmla="*/ 0 w 233"/>
                <a:gd name="T7" fmla="*/ 14 h 221"/>
              </a:gdLst>
              <a:ahLst/>
              <a:cxnLst>
                <a:cxn ang="0">
                  <a:pos x="T0" y="T1"/>
                </a:cxn>
                <a:cxn ang="0">
                  <a:pos x="T2" y="T3"/>
                </a:cxn>
                <a:cxn ang="0">
                  <a:pos x="T4" y="T5"/>
                </a:cxn>
                <a:cxn ang="0">
                  <a:pos x="T6" y="T7"/>
                </a:cxn>
              </a:cxnLst>
              <a:rect l="0" t="0" r="r" b="b"/>
              <a:pathLst>
                <a:path w="233" h="221">
                  <a:moveTo>
                    <a:pt x="0" y="14"/>
                  </a:moveTo>
                  <a:lnTo>
                    <a:pt x="233" y="0"/>
                  </a:lnTo>
                  <a:lnTo>
                    <a:pt x="164" y="221"/>
                  </a:lnTo>
                  <a:lnTo>
                    <a:pt x="0" y="14"/>
                  </a:lnTo>
                  <a:close/>
                </a:path>
              </a:pathLst>
            </a:custGeom>
            <a:solidFill>
              <a:schemeClr val="bg1">
                <a:lumMod val="65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23" name="Freeform 55">
              <a:extLst>
                <a:ext uri="{FF2B5EF4-FFF2-40B4-BE49-F238E27FC236}">
                  <a16:creationId xmlns:a16="http://schemas.microsoft.com/office/drawing/2014/main" id="{21BE31EA-2EB2-48C1-81CF-560A13BD911E}"/>
                </a:ext>
              </a:extLst>
            </p:cNvPr>
            <p:cNvSpPr>
              <a:spLocks/>
            </p:cNvSpPr>
            <p:nvPr/>
          </p:nvSpPr>
          <p:spPr bwMode="auto">
            <a:xfrm>
              <a:off x="2904" y="2738"/>
              <a:ext cx="672" cy="293"/>
            </a:xfrm>
            <a:custGeom>
              <a:avLst/>
              <a:gdLst>
                <a:gd name="T0" fmla="*/ 283 w 283"/>
                <a:gd name="T1" fmla="*/ 47 h 123"/>
                <a:gd name="T2" fmla="*/ 265 w 283"/>
                <a:gd name="T3" fmla="*/ 0 h 123"/>
                <a:gd name="T4" fmla="*/ 0 w 283"/>
                <a:gd name="T5" fmla="*/ 74 h 123"/>
                <a:gd name="T6" fmla="*/ 9 w 283"/>
                <a:gd name="T7" fmla="*/ 117 h 123"/>
                <a:gd name="T8" fmla="*/ 9 w 283"/>
                <a:gd name="T9" fmla="*/ 123 h 123"/>
                <a:gd name="T10" fmla="*/ 283 w 283"/>
                <a:gd name="T11" fmla="*/ 47 h 123"/>
              </a:gdLst>
              <a:ahLst/>
              <a:cxnLst>
                <a:cxn ang="0">
                  <a:pos x="T0" y="T1"/>
                </a:cxn>
                <a:cxn ang="0">
                  <a:pos x="T2" y="T3"/>
                </a:cxn>
                <a:cxn ang="0">
                  <a:pos x="T4" y="T5"/>
                </a:cxn>
                <a:cxn ang="0">
                  <a:pos x="T6" y="T7"/>
                </a:cxn>
                <a:cxn ang="0">
                  <a:pos x="T8" y="T9"/>
                </a:cxn>
                <a:cxn ang="0">
                  <a:pos x="T10" y="T11"/>
                </a:cxn>
              </a:cxnLst>
              <a:rect l="0" t="0" r="r" b="b"/>
              <a:pathLst>
                <a:path w="283" h="123">
                  <a:moveTo>
                    <a:pt x="283" y="47"/>
                  </a:moveTo>
                  <a:cubicBezTo>
                    <a:pt x="273" y="33"/>
                    <a:pt x="267" y="17"/>
                    <a:pt x="265" y="0"/>
                  </a:cubicBezTo>
                  <a:cubicBezTo>
                    <a:pt x="178" y="28"/>
                    <a:pt x="90" y="52"/>
                    <a:pt x="0" y="74"/>
                  </a:cubicBezTo>
                  <a:cubicBezTo>
                    <a:pt x="6" y="87"/>
                    <a:pt x="9" y="102"/>
                    <a:pt x="9" y="117"/>
                  </a:cubicBezTo>
                  <a:cubicBezTo>
                    <a:pt x="9" y="119"/>
                    <a:pt x="9" y="121"/>
                    <a:pt x="9" y="123"/>
                  </a:cubicBezTo>
                  <a:cubicBezTo>
                    <a:pt x="101" y="102"/>
                    <a:pt x="193" y="76"/>
                    <a:pt x="283" y="47"/>
                  </a:cubicBezTo>
                  <a:close/>
                </a:path>
              </a:pathLst>
            </a:custGeom>
            <a:solidFill>
              <a:schemeClr val="bg1">
                <a:lumMod val="65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24" name="Freeform 56">
              <a:extLst>
                <a:ext uri="{FF2B5EF4-FFF2-40B4-BE49-F238E27FC236}">
                  <a16:creationId xmlns:a16="http://schemas.microsoft.com/office/drawing/2014/main" id="{4D44139B-2DB1-4C33-AD54-52F7D43C9E4A}"/>
                </a:ext>
              </a:extLst>
            </p:cNvPr>
            <p:cNvSpPr>
              <a:spLocks/>
            </p:cNvSpPr>
            <p:nvPr/>
          </p:nvSpPr>
          <p:spPr bwMode="auto">
            <a:xfrm>
              <a:off x="1694" y="3019"/>
              <a:ext cx="726" cy="209"/>
            </a:xfrm>
            <a:custGeom>
              <a:avLst/>
              <a:gdLst>
                <a:gd name="T0" fmla="*/ 4 w 306"/>
                <a:gd name="T1" fmla="*/ 71 h 88"/>
                <a:gd name="T2" fmla="*/ 3 w 306"/>
                <a:gd name="T3" fmla="*/ 88 h 88"/>
                <a:gd name="T4" fmla="*/ 306 w 306"/>
                <a:gd name="T5" fmla="*/ 49 h 88"/>
                <a:gd name="T6" fmla="*/ 295 w 306"/>
                <a:gd name="T7" fmla="*/ 0 h 88"/>
                <a:gd name="T8" fmla="*/ 0 w 306"/>
                <a:gd name="T9" fmla="*/ 38 h 88"/>
                <a:gd name="T10" fmla="*/ 4 w 306"/>
                <a:gd name="T11" fmla="*/ 71 h 88"/>
              </a:gdLst>
              <a:ahLst/>
              <a:cxnLst>
                <a:cxn ang="0">
                  <a:pos x="T0" y="T1"/>
                </a:cxn>
                <a:cxn ang="0">
                  <a:pos x="T2" y="T3"/>
                </a:cxn>
                <a:cxn ang="0">
                  <a:pos x="T4" y="T5"/>
                </a:cxn>
                <a:cxn ang="0">
                  <a:pos x="T6" y="T7"/>
                </a:cxn>
                <a:cxn ang="0">
                  <a:pos x="T8" y="T9"/>
                </a:cxn>
                <a:cxn ang="0">
                  <a:pos x="T10" y="T11"/>
                </a:cxn>
              </a:cxnLst>
              <a:rect l="0" t="0" r="r" b="b"/>
              <a:pathLst>
                <a:path w="306" h="88">
                  <a:moveTo>
                    <a:pt x="4" y="71"/>
                  </a:moveTo>
                  <a:cubicBezTo>
                    <a:pt x="4" y="77"/>
                    <a:pt x="4" y="83"/>
                    <a:pt x="3" y="88"/>
                  </a:cubicBezTo>
                  <a:cubicBezTo>
                    <a:pt x="105" y="79"/>
                    <a:pt x="206" y="66"/>
                    <a:pt x="306" y="49"/>
                  </a:cubicBezTo>
                  <a:cubicBezTo>
                    <a:pt x="299" y="34"/>
                    <a:pt x="295" y="18"/>
                    <a:pt x="295" y="0"/>
                  </a:cubicBezTo>
                  <a:cubicBezTo>
                    <a:pt x="198" y="17"/>
                    <a:pt x="99" y="30"/>
                    <a:pt x="0" y="38"/>
                  </a:cubicBezTo>
                  <a:cubicBezTo>
                    <a:pt x="3" y="49"/>
                    <a:pt x="4" y="60"/>
                    <a:pt x="4" y="71"/>
                  </a:cubicBezTo>
                  <a:close/>
                </a:path>
              </a:pathLst>
            </a:custGeom>
            <a:solidFill>
              <a:schemeClr val="bg1">
                <a:lumMod val="65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25" name="Freeform 57">
              <a:extLst>
                <a:ext uri="{FF2B5EF4-FFF2-40B4-BE49-F238E27FC236}">
                  <a16:creationId xmlns:a16="http://schemas.microsoft.com/office/drawing/2014/main" id="{A6E80451-7AA3-4290-9F9A-AA8A454B3AE3}"/>
                </a:ext>
              </a:extLst>
            </p:cNvPr>
            <p:cNvSpPr>
              <a:spLocks/>
            </p:cNvSpPr>
            <p:nvPr/>
          </p:nvSpPr>
          <p:spPr bwMode="auto">
            <a:xfrm>
              <a:off x="5162" y="1599"/>
              <a:ext cx="728" cy="523"/>
            </a:xfrm>
            <a:custGeom>
              <a:avLst/>
              <a:gdLst>
                <a:gd name="T0" fmla="*/ 274 w 307"/>
                <a:gd name="T1" fmla="*/ 0 h 220"/>
                <a:gd name="T2" fmla="*/ 0 w 307"/>
                <a:gd name="T3" fmla="*/ 174 h 220"/>
                <a:gd name="T4" fmla="*/ 24 w 307"/>
                <a:gd name="T5" fmla="*/ 220 h 220"/>
                <a:gd name="T6" fmla="*/ 303 w 307"/>
                <a:gd name="T7" fmla="*/ 43 h 220"/>
                <a:gd name="T8" fmla="*/ 307 w 307"/>
                <a:gd name="T9" fmla="*/ 40 h 220"/>
                <a:gd name="T10" fmla="*/ 274 w 307"/>
                <a:gd name="T11" fmla="*/ 0 h 220"/>
              </a:gdLst>
              <a:ahLst/>
              <a:cxnLst>
                <a:cxn ang="0">
                  <a:pos x="T0" y="T1"/>
                </a:cxn>
                <a:cxn ang="0">
                  <a:pos x="T2" y="T3"/>
                </a:cxn>
                <a:cxn ang="0">
                  <a:pos x="T4" y="T5"/>
                </a:cxn>
                <a:cxn ang="0">
                  <a:pos x="T6" y="T7"/>
                </a:cxn>
                <a:cxn ang="0">
                  <a:pos x="T8" y="T9"/>
                </a:cxn>
                <a:cxn ang="0">
                  <a:pos x="T10" y="T11"/>
                </a:cxn>
              </a:cxnLst>
              <a:rect l="0" t="0" r="r" b="b"/>
              <a:pathLst>
                <a:path w="307" h="220">
                  <a:moveTo>
                    <a:pt x="274" y="0"/>
                  </a:moveTo>
                  <a:cubicBezTo>
                    <a:pt x="186" y="62"/>
                    <a:pt x="94" y="120"/>
                    <a:pt x="0" y="174"/>
                  </a:cubicBezTo>
                  <a:cubicBezTo>
                    <a:pt x="11" y="187"/>
                    <a:pt x="20" y="203"/>
                    <a:pt x="24" y="220"/>
                  </a:cubicBezTo>
                  <a:cubicBezTo>
                    <a:pt x="119" y="165"/>
                    <a:pt x="212" y="106"/>
                    <a:pt x="303" y="43"/>
                  </a:cubicBezTo>
                  <a:cubicBezTo>
                    <a:pt x="304" y="42"/>
                    <a:pt x="305" y="41"/>
                    <a:pt x="307" y="40"/>
                  </a:cubicBezTo>
                  <a:lnTo>
                    <a:pt x="274" y="0"/>
                  </a:lnTo>
                  <a:close/>
                </a:path>
              </a:pathLst>
            </a:custGeom>
            <a:solidFill>
              <a:schemeClr val="bg1">
                <a:lumMod val="65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26" name="Freeform 58">
              <a:extLst>
                <a:ext uri="{FF2B5EF4-FFF2-40B4-BE49-F238E27FC236}">
                  <a16:creationId xmlns:a16="http://schemas.microsoft.com/office/drawing/2014/main" id="{2723322E-0544-423F-8E1F-0F372D1CE731}"/>
                </a:ext>
              </a:extLst>
            </p:cNvPr>
            <p:cNvSpPr>
              <a:spLocks/>
            </p:cNvSpPr>
            <p:nvPr/>
          </p:nvSpPr>
          <p:spPr bwMode="auto">
            <a:xfrm>
              <a:off x="4025" y="2260"/>
              <a:ext cx="738" cy="416"/>
            </a:xfrm>
            <a:custGeom>
              <a:avLst/>
              <a:gdLst>
                <a:gd name="T0" fmla="*/ 286 w 311"/>
                <a:gd name="T1" fmla="*/ 0 h 175"/>
                <a:gd name="T2" fmla="*/ 0 w 311"/>
                <a:gd name="T3" fmla="*/ 127 h 175"/>
                <a:gd name="T4" fmla="*/ 16 w 311"/>
                <a:gd name="T5" fmla="*/ 175 h 175"/>
                <a:gd name="T6" fmla="*/ 152 w 311"/>
                <a:gd name="T7" fmla="*/ 119 h 175"/>
                <a:gd name="T8" fmla="*/ 311 w 311"/>
                <a:gd name="T9" fmla="*/ 45 h 175"/>
                <a:gd name="T10" fmla="*/ 286 w 311"/>
                <a:gd name="T11" fmla="*/ 0 h 175"/>
              </a:gdLst>
              <a:ahLst/>
              <a:cxnLst>
                <a:cxn ang="0">
                  <a:pos x="T0" y="T1"/>
                </a:cxn>
                <a:cxn ang="0">
                  <a:pos x="T2" y="T3"/>
                </a:cxn>
                <a:cxn ang="0">
                  <a:pos x="T4" y="T5"/>
                </a:cxn>
                <a:cxn ang="0">
                  <a:pos x="T6" y="T7"/>
                </a:cxn>
                <a:cxn ang="0">
                  <a:pos x="T8" y="T9"/>
                </a:cxn>
                <a:cxn ang="0">
                  <a:pos x="T10" y="T11"/>
                </a:cxn>
              </a:cxnLst>
              <a:rect l="0" t="0" r="r" b="b"/>
              <a:pathLst>
                <a:path w="311" h="175">
                  <a:moveTo>
                    <a:pt x="286" y="0"/>
                  </a:moveTo>
                  <a:cubicBezTo>
                    <a:pt x="193" y="46"/>
                    <a:pt x="97" y="89"/>
                    <a:pt x="0" y="127"/>
                  </a:cubicBezTo>
                  <a:cubicBezTo>
                    <a:pt x="9" y="141"/>
                    <a:pt x="14" y="158"/>
                    <a:pt x="16" y="175"/>
                  </a:cubicBezTo>
                  <a:cubicBezTo>
                    <a:pt x="62" y="157"/>
                    <a:pt x="107" y="139"/>
                    <a:pt x="152" y="119"/>
                  </a:cubicBezTo>
                  <a:cubicBezTo>
                    <a:pt x="206" y="95"/>
                    <a:pt x="259" y="71"/>
                    <a:pt x="311" y="45"/>
                  </a:cubicBezTo>
                  <a:cubicBezTo>
                    <a:pt x="299" y="32"/>
                    <a:pt x="291" y="17"/>
                    <a:pt x="286" y="0"/>
                  </a:cubicBezTo>
                  <a:close/>
                </a:path>
              </a:pathLst>
            </a:custGeom>
            <a:solidFill>
              <a:schemeClr val="bg1">
                <a:lumMod val="65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27" name="Freeform 59">
              <a:extLst>
                <a:ext uri="{FF2B5EF4-FFF2-40B4-BE49-F238E27FC236}">
                  <a16:creationId xmlns:a16="http://schemas.microsoft.com/office/drawing/2014/main" id="{0338C9CA-DB1A-4757-AB09-9D9497548A0C}"/>
                </a:ext>
              </a:extLst>
            </p:cNvPr>
            <p:cNvSpPr>
              <a:spLocks/>
            </p:cNvSpPr>
            <p:nvPr/>
          </p:nvSpPr>
          <p:spPr bwMode="auto">
            <a:xfrm>
              <a:off x="797" y="3138"/>
              <a:ext cx="384" cy="123"/>
            </a:xfrm>
            <a:custGeom>
              <a:avLst/>
              <a:gdLst>
                <a:gd name="T0" fmla="*/ 158 w 162"/>
                <a:gd name="T1" fmla="*/ 21 h 52"/>
                <a:gd name="T2" fmla="*/ 160 w 162"/>
                <a:gd name="T3" fmla="*/ 0 h 52"/>
                <a:gd name="T4" fmla="*/ 69 w 162"/>
                <a:gd name="T5" fmla="*/ 2 h 52"/>
                <a:gd name="T6" fmla="*/ 0 w 162"/>
                <a:gd name="T7" fmla="*/ 1 h 52"/>
                <a:gd name="T8" fmla="*/ 0 w 162"/>
                <a:gd name="T9" fmla="*/ 51 h 52"/>
                <a:gd name="T10" fmla="*/ 69 w 162"/>
                <a:gd name="T11" fmla="*/ 52 h 52"/>
                <a:gd name="T12" fmla="*/ 162 w 162"/>
                <a:gd name="T13" fmla="*/ 50 h 52"/>
                <a:gd name="T14" fmla="*/ 158 w 162"/>
                <a:gd name="T15" fmla="*/ 21 h 5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62" h="52">
                  <a:moveTo>
                    <a:pt x="158" y="21"/>
                  </a:moveTo>
                  <a:cubicBezTo>
                    <a:pt x="158" y="14"/>
                    <a:pt x="159" y="7"/>
                    <a:pt x="160" y="0"/>
                  </a:cubicBezTo>
                  <a:cubicBezTo>
                    <a:pt x="130" y="1"/>
                    <a:pt x="99" y="2"/>
                    <a:pt x="69" y="2"/>
                  </a:cubicBezTo>
                  <a:cubicBezTo>
                    <a:pt x="46" y="2"/>
                    <a:pt x="23" y="1"/>
                    <a:pt x="0" y="1"/>
                  </a:cubicBezTo>
                  <a:cubicBezTo>
                    <a:pt x="0" y="51"/>
                    <a:pt x="0" y="51"/>
                    <a:pt x="0" y="51"/>
                  </a:cubicBezTo>
                  <a:cubicBezTo>
                    <a:pt x="23" y="51"/>
                    <a:pt x="46" y="52"/>
                    <a:pt x="69" y="52"/>
                  </a:cubicBezTo>
                  <a:cubicBezTo>
                    <a:pt x="100" y="52"/>
                    <a:pt x="131" y="51"/>
                    <a:pt x="162" y="50"/>
                  </a:cubicBezTo>
                  <a:cubicBezTo>
                    <a:pt x="159" y="41"/>
                    <a:pt x="158" y="31"/>
                    <a:pt x="158" y="21"/>
                  </a:cubicBezTo>
                  <a:close/>
                </a:path>
              </a:pathLst>
            </a:custGeom>
            <a:solidFill>
              <a:schemeClr val="bg1">
                <a:lumMod val="65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grpSp>
      <p:sp>
        <p:nvSpPr>
          <p:cNvPr id="28" name="Rectángulo 27">
            <a:extLst>
              <a:ext uri="{FF2B5EF4-FFF2-40B4-BE49-F238E27FC236}">
                <a16:creationId xmlns:a16="http://schemas.microsoft.com/office/drawing/2014/main" id="{4FEF5ED3-6D06-49F5-A6C8-EC4B3E1C0B5A}"/>
              </a:ext>
            </a:extLst>
          </p:cNvPr>
          <p:cNvSpPr/>
          <p:nvPr/>
        </p:nvSpPr>
        <p:spPr>
          <a:xfrm>
            <a:off x="2032794" y="2247107"/>
            <a:ext cx="71438" cy="750094"/>
          </a:xfrm>
          <a:prstGeom prst="rect">
            <a:avLst/>
          </a:prstGeom>
          <a:solidFill>
            <a:srgbClr val="EF397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p>
        </p:txBody>
      </p:sp>
      <p:sp>
        <p:nvSpPr>
          <p:cNvPr id="29" name="Rectángulo 28">
            <a:extLst>
              <a:ext uri="{FF2B5EF4-FFF2-40B4-BE49-F238E27FC236}">
                <a16:creationId xmlns:a16="http://schemas.microsoft.com/office/drawing/2014/main" id="{34D3A789-26AB-4C6E-BBB7-5019CEF42AD8}"/>
              </a:ext>
            </a:extLst>
          </p:cNvPr>
          <p:cNvSpPr/>
          <p:nvPr/>
        </p:nvSpPr>
        <p:spPr>
          <a:xfrm>
            <a:off x="3957637" y="2272508"/>
            <a:ext cx="71438" cy="750094"/>
          </a:xfrm>
          <a:prstGeom prst="rect">
            <a:avLst/>
          </a:prstGeom>
          <a:solidFill>
            <a:srgbClr val="B6268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p>
        </p:txBody>
      </p:sp>
      <p:sp>
        <p:nvSpPr>
          <p:cNvPr id="30" name="Rectángulo 29">
            <a:extLst>
              <a:ext uri="{FF2B5EF4-FFF2-40B4-BE49-F238E27FC236}">
                <a16:creationId xmlns:a16="http://schemas.microsoft.com/office/drawing/2014/main" id="{63E81EBF-14F4-4F24-91B7-A2FB0E0856A8}"/>
              </a:ext>
            </a:extLst>
          </p:cNvPr>
          <p:cNvSpPr/>
          <p:nvPr/>
        </p:nvSpPr>
        <p:spPr>
          <a:xfrm>
            <a:off x="5807075" y="5472114"/>
            <a:ext cx="71438" cy="750094"/>
          </a:xfrm>
          <a:prstGeom prst="rect">
            <a:avLst/>
          </a:prstGeom>
          <a:solidFill>
            <a:srgbClr val="000D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p>
        </p:txBody>
      </p:sp>
      <p:sp>
        <p:nvSpPr>
          <p:cNvPr id="31" name="Rectángulo 30">
            <a:extLst>
              <a:ext uri="{FF2B5EF4-FFF2-40B4-BE49-F238E27FC236}">
                <a16:creationId xmlns:a16="http://schemas.microsoft.com/office/drawing/2014/main" id="{3E9569AD-16F6-4C8D-9AD1-AC2CCD34794B}"/>
              </a:ext>
            </a:extLst>
          </p:cNvPr>
          <p:cNvSpPr/>
          <p:nvPr/>
        </p:nvSpPr>
        <p:spPr>
          <a:xfrm>
            <a:off x="7620794" y="4539457"/>
            <a:ext cx="71438" cy="750094"/>
          </a:xfrm>
          <a:prstGeom prst="rect">
            <a:avLst/>
          </a:prstGeom>
          <a:solidFill>
            <a:srgbClr val="EF397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p>
        </p:txBody>
      </p:sp>
      <p:sp>
        <p:nvSpPr>
          <p:cNvPr id="32" name="CuadroTexto 31">
            <a:extLst>
              <a:ext uri="{FF2B5EF4-FFF2-40B4-BE49-F238E27FC236}">
                <a16:creationId xmlns:a16="http://schemas.microsoft.com/office/drawing/2014/main" id="{30F21CE5-F0A2-4FBB-974F-80FF3238EC3C}"/>
              </a:ext>
            </a:extLst>
          </p:cNvPr>
          <p:cNvSpPr txBox="1"/>
          <p:nvPr/>
        </p:nvSpPr>
        <p:spPr>
          <a:xfrm>
            <a:off x="2178050" y="2123072"/>
            <a:ext cx="1047750" cy="307777"/>
          </a:xfrm>
          <a:prstGeom prst="rect">
            <a:avLst/>
          </a:prstGeom>
          <a:noFill/>
        </p:spPr>
        <p:txBody>
          <a:bodyPr wrap="square" rtlCol="0">
            <a:spAutoFit/>
          </a:bodyPr>
          <a:lstStyle/>
          <a:p>
            <a:r>
              <a:rPr lang="es-US" sz="1400" b="1">
                <a:solidFill>
                  <a:srgbClr val="F50B80"/>
                </a:solidFill>
              </a:rPr>
              <a:t>Title</a:t>
            </a:r>
          </a:p>
        </p:txBody>
      </p:sp>
      <p:sp>
        <p:nvSpPr>
          <p:cNvPr id="33" name="CuadroTexto 32">
            <a:extLst>
              <a:ext uri="{FF2B5EF4-FFF2-40B4-BE49-F238E27FC236}">
                <a16:creationId xmlns:a16="http://schemas.microsoft.com/office/drawing/2014/main" id="{971AECB4-BB24-44EA-BB8C-6EA1017AC753}"/>
              </a:ext>
            </a:extLst>
          </p:cNvPr>
          <p:cNvSpPr txBox="1"/>
          <p:nvPr/>
        </p:nvSpPr>
        <p:spPr>
          <a:xfrm>
            <a:off x="2133887" y="2363633"/>
            <a:ext cx="1188751" cy="656846"/>
          </a:xfrm>
          <a:prstGeom prst="rect">
            <a:avLst/>
          </a:prstGeom>
          <a:noFill/>
        </p:spPr>
        <p:txBody>
          <a:bodyPr wrap="square" rtlCol="0">
            <a:spAutoFit/>
          </a:bodyPr>
          <a:lstStyle/>
          <a:p>
            <a:pPr>
              <a:lnSpc>
                <a:spcPts val="1100"/>
              </a:lnSpc>
            </a:pPr>
            <a:r>
              <a:rPr lang="es-CO" sz="1050" dirty="0"/>
              <a:t>Integer mollis ipsum ex, quis pretium leo tincidunt blandit. </a:t>
            </a:r>
            <a:endParaRPr lang="es-CO" sz="1050" dirty="0">
              <a:solidFill>
                <a:schemeClr val="tx1">
                  <a:lumMod val="50000"/>
                  <a:lumOff val="50000"/>
                </a:schemeClr>
              </a:solidFill>
            </a:endParaRPr>
          </a:p>
        </p:txBody>
      </p:sp>
      <p:sp>
        <p:nvSpPr>
          <p:cNvPr id="34" name="CuadroTexto 33">
            <a:extLst>
              <a:ext uri="{FF2B5EF4-FFF2-40B4-BE49-F238E27FC236}">
                <a16:creationId xmlns:a16="http://schemas.microsoft.com/office/drawing/2014/main" id="{BF58E9E4-E36F-44F9-9180-3F89373B29E8}"/>
              </a:ext>
            </a:extLst>
          </p:cNvPr>
          <p:cNvSpPr txBox="1"/>
          <p:nvPr/>
        </p:nvSpPr>
        <p:spPr>
          <a:xfrm>
            <a:off x="4167188" y="2169265"/>
            <a:ext cx="1047750" cy="307777"/>
          </a:xfrm>
          <a:prstGeom prst="rect">
            <a:avLst/>
          </a:prstGeom>
          <a:noFill/>
        </p:spPr>
        <p:txBody>
          <a:bodyPr wrap="square" rtlCol="0">
            <a:spAutoFit/>
          </a:bodyPr>
          <a:lstStyle/>
          <a:p>
            <a:r>
              <a:rPr lang="es-US" sz="1400" b="1">
                <a:solidFill>
                  <a:srgbClr val="B6268E"/>
                </a:solidFill>
              </a:rPr>
              <a:t>Title</a:t>
            </a:r>
          </a:p>
        </p:txBody>
      </p:sp>
      <p:sp>
        <p:nvSpPr>
          <p:cNvPr id="35" name="CuadroTexto 34">
            <a:extLst>
              <a:ext uri="{FF2B5EF4-FFF2-40B4-BE49-F238E27FC236}">
                <a16:creationId xmlns:a16="http://schemas.microsoft.com/office/drawing/2014/main" id="{F5095EC3-C3BD-4E73-AAA6-7AAD3ECEE68D}"/>
              </a:ext>
            </a:extLst>
          </p:cNvPr>
          <p:cNvSpPr txBox="1"/>
          <p:nvPr/>
        </p:nvSpPr>
        <p:spPr>
          <a:xfrm>
            <a:off x="4123025" y="2409826"/>
            <a:ext cx="1188751" cy="656846"/>
          </a:xfrm>
          <a:prstGeom prst="rect">
            <a:avLst/>
          </a:prstGeom>
          <a:noFill/>
        </p:spPr>
        <p:txBody>
          <a:bodyPr wrap="square" rtlCol="0">
            <a:spAutoFit/>
          </a:bodyPr>
          <a:lstStyle/>
          <a:p>
            <a:pPr>
              <a:lnSpc>
                <a:spcPts val="1100"/>
              </a:lnSpc>
            </a:pPr>
            <a:r>
              <a:rPr lang="es-CO" sz="1050" dirty="0"/>
              <a:t>Integer mollis ipsum ex, quis pretium leo tincidunt blandit. </a:t>
            </a:r>
            <a:endParaRPr lang="es-CO" sz="1050" dirty="0">
              <a:solidFill>
                <a:schemeClr val="tx1">
                  <a:lumMod val="50000"/>
                  <a:lumOff val="50000"/>
                </a:schemeClr>
              </a:solidFill>
            </a:endParaRPr>
          </a:p>
        </p:txBody>
      </p:sp>
      <p:sp>
        <p:nvSpPr>
          <p:cNvPr id="36" name="CuadroTexto 35">
            <a:extLst>
              <a:ext uri="{FF2B5EF4-FFF2-40B4-BE49-F238E27FC236}">
                <a16:creationId xmlns:a16="http://schemas.microsoft.com/office/drawing/2014/main" id="{4F5853D0-94EE-41C3-ACF6-14F78A9846EF}"/>
              </a:ext>
            </a:extLst>
          </p:cNvPr>
          <p:cNvSpPr txBox="1"/>
          <p:nvPr/>
        </p:nvSpPr>
        <p:spPr>
          <a:xfrm>
            <a:off x="5917914" y="5369125"/>
            <a:ext cx="1047750" cy="307777"/>
          </a:xfrm>
          <a:prstGeom prst="rect">
            <a:avLst/>
          </a:prstGeom>
          <a:noFill/>
        </p:spPr>
        <p:txBody>
          <a:bodyPr wrap="square" rtlCol="0">
            <a:spAutoFit/>
          </a:bodyPr>
          <a:lstStyle/>
          <a:p>
            <a:r>
              <a:rPr lang="es-US" sz="1400" b="1">
                <a:solidFill>
                  <a:srgbClr val="000D80"/>
                </a:solidFill>
              </a:rPr>
              <a:t>Title</a:t>
            </a:r>
          </a:p>
        </p:txBody>
      </p:sp>
      <p:sp>
        <p:nvSpPr>
          <p:cNvPr id="37" name="CuadroTexto 36">
            <a:extLst>
              <a:ext uri="{FF2B5EF4-FFF2-40B4-BE49-F238E27FC236}">
                <a16:creationId xmlns:a16="http://schemas.microsoft.com/office/drawing/2014/main" id="{2FBF9A2F-F8EB-4DF1-8480-C8EDA0B1E37A}"/>
              </a:ext>
            </a:extLst>
          </p:cNvPr>
          <p:cNvSpPr txBox="1"/>
          <p:nvPr/>
        </p:nvSpPr>
        <p:spPr>
          <a:xfrm>
            <a:off x="5873751" y="5609686"/>
            <a:ext cx="1188751" cy="656846"/>
          </a:xfrm>
          <a:prstGeom prst="rect">
            <a:avLst/>
          </a:prstGeom>
          <a:noFill/>
        </p:spPr>
        <p:txBody>
          <a:bodyPr wrap="square" rtlCol="0">
            <a:spAutoFit/>
          </a:bodyPr>
          <a:lstStyle/>
          <a:p>
            <a:pPr>
              <a:lnSpc>
                <a:spcPts val="1100"/>
              </a:lnSpc>
            </a:pPr>
            <a:r>
              <a:rPr lang="es-CO" sz="1050" dirty="0"/>
              <a:t>Integer mollis ipsum ex, quis pretium leo tincidunt blandit. </a:t>
            </a:r>
            <a:endParaRPr lang="es-CO" sz="1050" dirty="0">
              <a:solidFill>
                <a:schemeClr val="tx1">
                  <a:lumMod val="50000"/>
                  <a:lumOff val="50000"/>
                </a:schemeClr>
              </a:solidFill>
            </a:endParaRPr>
          </a:p>
        </p:txBody>
      </p:sp>
      <p:sp>
        <p:nvSpPr>
          <p:cNvPr id="38" name="CuadroTexto 37">
            <a:extLst>
              <a:ext uri="{FF2B5EF4-FFF2-40B4-BE49-F238E27FC236}">
                <a16:creationId xmlns:a16="http://schemas.microsoft.com/office/drawing/2014/main" id="{E3F80E16-0934-430A-9D3B-8A5EEBACB944}"/>
              </a:ext>
            </a:extLst>
          </p:cNvPr>
          <p:cNvSpPr txBox="1"/>
          <p:nvPr/>
        </p:nvSpPr>
        <p:spPr>
          <a:xfrm>
            <a:off x="7779478" y="4399522"/>
            <a:ext cx="1047750" cy="307777"/>
          </a:xfrm>
          <a:prstGeom prst="rect">
            <a:avLst/>
          </a:prstGeom>
          <a:noFill/>
        </p:spPr>
        <p:txBody>
          <a:bodyPr wrap="square" rtlCol="0">
            <a:spAutoFit/>
          </a:bodyPr>
          <a:lstStyle/>
          <a:p>
            <a:r>
              <a:rPr lang="es-US" sz="1400" b="1">
                <a:solidFill>
                  <a:srgbClr val="F50B80"/>
                </a:solidFill>
              </a:rPr>
              <a:t>Title</a:t>
            </a:r>
          </a:p>
        </p:txBody>
      </p:sp>
      <p:sp>
        <p:nvSpPr>
          <p:cNvPr id="39" name="CuadroTexto 38">
            <a:extLst>
              <a:ext uri="{FF2B5EF4-FFF2-40B4-BE49-F238E27FC236}">
                <a16:creationId xmlns:a16="http://schemas.microsoft.com/office/drawing/2014/main" id="{82B41D67-F701-417A-9B23-3A182F7B6A22}"/>
              </a:ext>
            </a:extLst>
          </p:cNvPr>
          <p:cNvSpPr txBox="1"/>
          <p:nvPr/>
        </p:nvSpPr>
        <p:spPr>
          <a:xfrm>
            <a:off x="7735315" y="4640083"/>
            <a:ext cx="1188751" cy="656846"/>
          </a:xfrm>
          <a:prstGeom prst="rect">
            <a:avLst/>
          </a:prstGeom>
          <a:noFill/>
        </p:spPr>
        <p:txBody>
          <a:bodyPr wrap="square" rtlCol="0">
            <a:spAutoFit/>
          </a:bodyPr>
          <a:lstStyle/>
          <a:p>
            <a:pPr>
              <a:lnSpc>
                <a:spcPts val="1100"/>
              </a:lnSpc>
            </a:pPr>
            <a:r>
              <a:rPr lang="es-CO" sz="1050" dirty="0"/>
              <a:t>Integer mollis ipsum ex, quis pretium leo tincidunt blandit. </a:t>
            </a:r>
            <a:endParaRPr lang="es-CO" sz="1050" dirty="0">
              <a:solidFill>
                <a:schemeClr val="tx1">
                  <a:lumMod val="50000"/>
                  <a:lumOff val="50000"/>
                </a:schemeClr>
              </a:solidFill>
            </a:endParaRPr>
          </a:p>
        </p:txBody>
      </p:sp>
      <p:sp>
        <p:nvSpPr>
          <p:cNvPr id="44" name="CuadroTexto 43">
            <a:extLst>
              <a:ext uri="{FF2B5EF4-FFF2-40B4-BE49-F238E27FC236}">
                <a16:creationId xmlns:a16="http://schemas.microsoft.com/office/drawing/2014/main" id="{91739F3A-0377-40C7-9C81-01DBA55ED0F1}"/>
              </a:ext>
            </a:extLst>
          </p:cNvPr>
          <p:cNvSpPr txBox="1"/>
          <p:nvPr/>
        </p:nvSpPr>
        <p:spPr>
          <a:xfrm>
            <a:off x="498070" y="958028"/>
            <a:ext cx="8269287" cy="646331"/>
          </a:xfrm>
          <a:prstGeom prst="rect">
            <a:avLst/>
          </a:prstGeom>
          <a:noFill/>
        </p:spPr>
        <p:txBody>
          <a:bodyPr wrap="square" rtlCol="0">
            <a:spAutoFit/>
          </a:bodyPr>
          <a:lstStyle/>
          <a:p>
            <a:r>
              <a:rPr lang="es-CO" dirty="0">
                <a:solidFill>
                  <a:schemeClr val="bg1">
                    <a:lumMod val="50000"/>
                  </a:schemeClr>
                </a:solidFill>
              </a:rPr>
              <a:t>Mauris eget laoreet elit, eu posuere neque. Pellentesque eleifend viverra arcu, vel tempor purus efficitur eget. Donec venenatis enim vitae lorem tristique,</a:t>
            </a:r>
          </a:p>
        </p:txBody>
      </p:sp>
      <p:pic>
        <p:nvPicPr>
          <p:cNvPr id="46" name="Gráfico 45">
            <a:extLst>
              <a:ext uri="{FF2B5EF4-FFF2-40B4-BE49-F238E27FC236}">
                <a16:creationId xmlns:a16="http://schemas.microsoft.com/office/drawing/2014/main" id="{56D4537E-F901-4945-9614-5FC888F1D178}"/>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1817464" y="4437700"/>
            <a:ext cx="469265" cy="469265"/>
          </a:xfrm>
          <a:prstGeom prst="rect">
            <a:avLst/>
          </a:prstGeom>
        </p:spPr>
      </p:pic>
      <p:pic>
        <p:nvPicPr>
          <p:cNvPr id="50" name="Gráfico 49">
            <a:extLst>
              <a:ext uri="{FF2B5EF4-FFF2-40B4-BE49-F238E27FC236}">
                <a16:creationId xmlns:a16="http://schemas.microsoft.com/office/drawing/2014/main" id="{0153828F-1241-4356-B526-391FA85AB63B}"/>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3723296" y="4080929"/>
            <a:ext cx="555016" cy="555016"/>
          </a:xfrm>
          <a:prstGeom prst="rect">
            <a:avLst/>
          </a:prstGeom>
        </p:spPr>
      </p:pic>
      <p:pic>
        <p:nvPicPr>
          <p:cNvPr id="52" name="Gráfico 51">
            <a:extLst>
              <a:ext uri="{FF2B5EF4-FFF2-40B4-BE49-F238E27FC236}">
                <a16:creationId xmlns:a16="http://schemas.microsoft.com/office/drawing/2014/main" id="{5E08A102-6098-402D-9E3A-4B5B54CA15A3}"/>
              </a:ext>
            </a:extLst>
          </p:cNvPr>
          <p:cNvPicPr>
            <a:picLocks noChangeAspect="1"/>
          </p:cNvPicPr>
          <p:nvPr/>
        </p:nvPicPr>
        <p:blipFill>
          <a:blip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p:blipFill>
        <p:spPr>
          <a:xfrm>
            <a:off x="5576549" y="3623231"/>
            <a:ext cx="454364" cy="454364"/>
          </a:xfrm>
          <a:prstGeom prst="rect">
            <a:avLst/>
          </a:prstGeom>
        </p:spPr>
      </p:pic>
      <p:pic>
        <p:nvPicPr>
          <p:cNvPr id="54" name="Gráfico 53">
            <a:extLst>
              <a:ext uri="{FF2B5EF4-FFF2-40B4-BE49-F238E27FC236}">
                <a16:creationId xmlns:a16="http://schemas.microsoft.com/office/drawing/2014/main" id="{9AC313AD-175F-40DD-9BAF-C816D088D85E}"/>
              </a:ext>
            </a:extLst>
          </p:cNvPr>
          <p:cNvPicPr>
            <a:picLocks noChangeAspect="1"/>
          </p:cNvPicPr>
          <p:nvPr/>
        </p:nvPicPr>
        <p:blipFill>
          <a:blip r:embed="rId10">
            <a:extLst>
              <a:ext uri="{28A0092B-C50C-407E-A947-70E740481C1C}">
                <a14:useLocalDpi xmlns:a14="http://schemas.microsoft.com/office/drawing/2010/main" val="0"/>
              </a:ext>
              <a:ext uri="{96DAC541-7B7A-43D3-8B79-37D633B846F1}">
                <asvg:svgBlip xmlns:asvg="http://schemas.microsoft.com/office/drawing/2016/SVG/main" r:embed="rId11"/>
              </a:ext>
            </a:extLst>
          </a:blip>
          <a:stretch>
            <a:fillRect/>
          </a:stretch>
        </p:blipFill>
        <p:spPr>
          <a:xfrm>
            <a:off x="7375234" y="2776851"/>
            <a:ext cx="532217" cy="532217"/>
          </a:xfrm>
          <a:prstGeom prst="rect">
            <a:avLst/>
          </a:prstGeom>
        </p:spPr>
      </p:pic>
    </p:spTree>
    <p:extLst>
      <p:ext uri="{BB962C8B-B14F-4D97-AF65-F5344CB8AC3E}">
        <p14:creationId xmlns:p14="http://schemas.microsoft.com/office/powerpoint/2010/main" val="1770688413"/>
      </p:ext>
    </p:extLst>
  </p:cSld>
  <p:clrMapOvr>
    <a:masterClrMapping/>
  </p:clrMapOvr>
</p:sld>
</file>

<file path=ppt/theme/theme1.xml><?xml version="1.0" encoding="utf-8"?>
<a:theme xmlns:a="http://schemas.openxmlformats.org/drawingml/2006/main" name="Tema de Office">
  <a:themeElements>
    <a:clrScheme name="Personalizado 3">
      <a:dk1>
        <a:sysClr val="windowText" lastClr="000000"/>
      </a:dk1>
      <a:lt1>
        <a:sysClr val="window" lastClr="FFFFFF"/>
      </a:lt1>
      <a:dk2>
        <a:srgbClr val="F71153"/>
      </a:dk2>
      <a:lt2>
        <a:srgbClr val="E7E6E6"/>
      </a:lt2>
      <a:accent1>
        <a:srgbClr val="F71153"/>
      </a:accent1>
      <a:accent2>
        <a:srgbClr val="4A2739"/>
      </a:accent2>
      <a:accent3>
        <a:srgbClr val="954F72"/>
      </a:accent3>
      <a:accent4>
        <a:srgbClr val="B34D74"/>
      </a:accent4>
      <a:accent5>
        <a:srgbClr val="5B9BD5"/>
      </a:accent5>
      <a:accent6>
        <a:srgbClr val="70AD47"/>
      </a:accent6>
      <a:hlink>
        <a:srgbClr val="262626"/>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1154</TotalTime>
  <Words>666</Words>
  <Application>Microsoft Office PowerPoint</Application>
  <PresentationFormat>Widescreen</PresentationFormat>
  <Paragraphs>107</Paragraphs>
  <Slides>15</Slides>
  <Notes>4</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15</vt:i4>
      </vt:variant>
    </vt:vector>
  </HeadingPairs>
  <TitlesOfParts>
    <vt:vector size="23" baseType="lpstr">
      <vt:lpstr>Arial</vt:lpstr>
      <vt:lpstr>Calibri</vt:lpstr>
      <vt:lpstr>Calibri Light</vt:lpstr>
      <vt:lpstr>Gill Sans</vt:lpstr>
      <vt:lpstr>Lato Black</vt:lpstr>
      <vt:lpstr>Lato Light</vt:lpstr>
      <vt:lpstr>Open Sans</vt:lpstr>
      <vt:lpstr>Tema de Office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THANKS FOR DOWNLOADING THESE TEMPLATES!  Find even more free templates at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Jolie Nayibe Serrano</dc:creator>
  <cp:lastModifiedBy>Jolie Serrano Delgado</cp:lastModifiedBy>
  <cp:revision>68</cp:revision>
  <dcterms:created xsi:type="dcterms:W3CDTF">2020-03-19T22:27:42Z</dcterms:created>
  <dcterms:modified xsi:type="dcterms:W3CDTF">2025-03-27T16:02:17Z</dcterms:modified>
</cp:coreProperties>
</file>